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6"/>
  </p:notesMasterIdLst>
  <p:handoutMasterIdLst>
    <p:handoutMasterId r:id="rId57"/>
  </p:handoutMasterIdLst>
  <p:sldIdLst>
    <p:sldId id="257" r:id="rId2"/>
    <p:sldId id="326" r:id="rId3"/>
    <p:sldId id="256" r:id="rId4"/>
    <p:sldId id="337" r:id="rId5"/>
    <p:sldId id="343" r:id="rId6"/>
    <p:sldId id="263" r:id="rId7"/>
    <p:sldId id="292" r:id="rId8"/>
    <p:sldId id="288" r:id="rId9"/>
    <p:sldId id="296" r:id="rId10"/>
    <p:sldId id="330" r:id="rId11"/>
    <p:sldId id="346" r:id="rId12"/>
    <p:sldId id="262" r:id="rId13"/>
    <p:sldId id="349" r:id="rId14"/>
    <p:sldId id="345" r:id="rId15"/>
    <p:sldId id="317" r:id="rId16"/>
    <p:sldId id="290" r:id="rId17"/>
    <p:sldId id="309" r:id="rId18"/>
    <p:sldId id="314" r:id="rId19"/>
    <p:sldId id="318" r:id="rId20"/>
    <p:sldId id="335" r:id="rId21"/>
    <p:sldId id="258" r:id="rId22"/>
    <p:sldId id="350" r:id="rId23"/>
    <p:sldId id="310" r:id="rId24"/>
    <p:sldId id="320" r:id="rId25"/>
    <p:sldId id="331" r:id="rId26"/>
    <p:sldId id="319" r:id="rId27"/>
    <p:sldId id="259" r:id="rId28"/>
    <p:sldId id="351" r:id="rId29"/>
    <p:sldId id="332" r:id="rId30"/>
    <p:sldId id="327" r:id="rId31"/>
    <p:sldId id="321" r:id="rId32"/>
    <p:sldId id="289" r:id="rId33"/>
    <p:sldId id="260" r:id="rId34"/>
    <p:sldId id="352" r:id="rId35"/>
    <p:sldId id="297" r:id="rId36"/>
    <p:sldId id="315" r:id="rId37"/>
    <p:sldId id="322" r:id="rId38"/>
    <p:sldId id="323" r:id="rId39"/>
    <p:sldId id="325" r:id="rId40"/>
    <p:sldId id="261" r:id="rId41"/>
    <p:sldId id="353" r:id="rId42"/>
    <p:sldId id="324" r:id="rId43"/>
    <p:sldId id="329" r:id="rId44"/>
    <p:sldId id="336" r:id="rId45"/>
    <p:sldId id="344" r:id="rId46"/>
    <p:sldId id="328" r:id="rId47"/>
    <p:sldId id="291" r:id="rId48"/>
    <p:sldId id="312" r:id="rId49"/>
    <p:sldId id="347" r:id="rId50"/>
    <p:sldId id="348" r:id="rId51"/>
    <p:sldId id="333" r:id="rId52"/>
    <p:sldId id="334" r:id="rId53"/>
    <p:sldId id="287" r:id="rId54"/>
    <p:sldId id="316" r:id="rId5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1552604-3531-4A7C-896C-3F44A4A3FE03}">
          <p14:sldIdLst>
            <p14:sldId id="257"/>
            <p14:sldId id="326"/>
          </p14:sldIdLst>
        </p14:section>
        <p14:section name="عنوان اول" id="{EB77C0F3-A8EF-4C35-8D35-EEFFEB921A95}">
          <p14:sldIdLst>
            <p14:sldId id="256"/>
            <p14:sldId id="337"/>
            <p14:sldId id="343"/>
            <p14:sldId id="263"/>
            <p14:sldId id="292"/>
            <p14:sldId id="288"/>
            <p14:sldId id="296"/>
            <p14:sldId id="330"/>
            <p14:sldId id="346"/>
          </p14:sldIdLst>
        </p14:section>
        <p14:section name="عنوان دوم" id="{A6663708-CFB8-437E-AFED-E140C8703B10}">
          <p14:sldIdLst>
            <p14:sldId id="262"/>
            <p14:sldId id="349"/>
            <p14:sldId id="345"/>
            <p14:sldId id="317"/>
            <p14:sldId id="290"/>
            <p14:sldId id="309"/>
            <p14:sldId id="314"/>
            <p14:sldId id="318"/>
            <p14:sldId id="335"/>
          </p14:sldIdLst>
        </p14:section>
        <p14:section name="عنوان سوم" id="{6C9D325B-30C5-4C75-9AA5-1CD7BC2C42A2}">
          <p14:sldIdLst>
            <p14:sldId id="258"/>
            <p14:sldId id="350"/>
            <p14:sldId id="310"/>
            <p14:sldId id="320"/>
            <p14:sldId id="331"/>
            <p14:sldId id="319"/>
          </p14:sldIdLst>
        </p14:section>
        <p14:section name="عنوان چهارم" id="{6F0101C2-08AA-4553-BCC4-E16840ECD45D}">
          <p14:sldIdLst>
            <p14:sldId id="259"/>
            <p14:sldId id="351"/>
            <p14:sldId id="332"/>
            <p14:sldId id="327"/>
            <p14:sldId id="321"/>
            <p14:sldId id="289"/>
          </p14:sldIdLst>
        </p14:section>
        <p14:section name="عنوان پنجم" id="{DB01FA7E-732F-4D1D-9AFD-67CAA9F18DBD}">
          <p14:sldIdLst>
            <p14:sldId id="260"/>
            <p14:sldId id="352"/>
            <p14:sldId id="297"/>
            <p14:sldId id="315"/>
            <p14:sldId id="322"/>
            <p14:sldId id="323"/>
            <p14:sldId id="325"/>
          </p14:sldIdLst>
        </p14:section>
        <p14:section name="عنوان ششم" id="{D1FA62E5-4195-459D-A2D5-718898AB2DFE}">
          <p14:sldIdLst>
            <p14:sldId id="261"/>
            <p14:sldId id="353"/>
            <p14:sldId id="324"/>
            <p14:sldId id="329"/>
            <p14:sldId id="336"/>
            <p14:sldId id="344"/>
            <p14:sldId id="328"/>
            <p14:sldId id="291"/>
            <p14:sldId id="312"/>
            <p14:sldId id="347"/>
            <p14:sldId id="348"/>
            <p14:sldId id="333"/>
            <p14:sldId id="334"/>
            <p14:sldId id="287"/>
            <p14:sldId id="316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3A65"/>
    <a:srgbClr val="FFC000"/>
    <a:srgbClr val="7030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16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299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Category A</c:v>
                </c:pt>
              </c:strCache>
            </c:strRef>
          </c:tx>
          <c:spPr>
            <a:solidFill>
              <a:srgbClr val="7030A0"/>
            </a:solidFill>
          </c:spPr>
          <c:cat>
            <c:numRef>
              <c:f>Sheet1!$A$2:$A$30</c:f>
              <c:numCache>
                <c:formatCode>m/d/yyyy</c:formatCode>
                <c:ptCount val="29"/>
                <c:pt idx="0">
                  <c:v>45190</c:v>
                </c:pt>
                <c:pt idx="1">
                  <c:v>45191</c:v>
                </c:pt>
                <c:pt idx="2">
                  <c:v>45192</c:v>
                </c:pt>
                <c:pt idx="3">
                  <c:v>45193</c:v>
                </c:pt>
                <c:pt idx="4">
                  <c:v>45194</c:v>
                </c:pt>
                <c:pt idx="5">
                  <c:v>45195</c:v>
                </c:pt>
                <c:pt idx="6">
                  <c:v>45196</c:v>
                </c:pt>
                <c:pt idx="7">
                  <c:v>45197</c:v>
                </c:pt>
                <c:pt idx="8">
                  <c:v>45198</c:v>
                </c:pt>
                <c:pt idx="9">
                  <c:v>45199</c:v>
                </c:pt>
                <c:pt idx="10">
                  <c:v>45200</c:v>
                </c:pt>
                <c:pt idx="11">
                  <c:v>45201</c:v>
                </c:pt>
                <c:pt idx="12">
                  <c:v>45202</c:v>
                </c:pt>
                <c:pt idx="13">
                  <c:v>45203</c:v>
                </c:pt>
                <c:pt idx="14">
                  <c:v>45204</c:v>
                </c:pt>
                <c:pt idx="15">
                  <c:v>45205</c:v>
                </c:pt>
                <c:pt idx="16">
                  <c:v>45206</c:v>
                </c:pt>
                <c:pt idx="17">
                  <c:v>45207</c:v>
                </c:pt>
                <c:pt idx="18">
                  <c:v>45208</c:v>
                </c:pt>
                <c:pt idx="19">
                  <c:v>45209</c:v>
                </c:pt>
                <c:pt idx="20">
                  <c:v>45210</c:v>
                </c:pt>
                <c:pt idx="21">
                  <c:v>45211</c:v>
                </c:pt>
                <c:pt idx="22">
                  <c:v>45212</c:v>
                </c:pt>
                <c:pt idx="23">
                  <c:v>45213</c:v>
                </c:pt>
                <c:pt idx="24">
                  <c:v>45214</c:v>
                </c:pt>
                <c:pt idx="25">
                  <c:v>45215</c:v>
                </c:pt>
                <c:pt idx="26">
                  <c:v>45216</c:v>
                </c:pt>
                <c:pt idx="27">
                  <c:v>45217</c:v>
                </c:pt>
                <c:pt idx="28">
                  <c:v>45218</c:v>
                </c:pt>
              </c:numCache>
            </c:numRef>
          </c:cat>
          <c:val>
            <c:numRef>
              <c:f>Sheet1!$B$2:$B$30</c:f>
              <c:numCache>
                <c:formatCode>General</c:formatCode>
                <c:ptCount val="29"/>
                <c:pt idx="0">
                  <c:v>5</c:v>
                </c:pt>
                <c:pt idx="1">
                  <c:v>5</c:v>
                </c:pt>
                <c:pt idx="2">
                  <c:v>8</c:v>
                </c:pt>
                <c:pt idx="3">
                  <c:v>5</c:v>
                </c:pt>
                <c:pt idx="4">
                  <c:v>9</c:v>
                </c:pt>
                <c:pt idx="5">
                  <c:v>14</c:v>
                </c:pt>
                <c:pt idx="6">
                  <c:v>11</c:v>
                </c:pt>
                <c:pt idx="7">
                  <c:v>16</c:v>
                </c:pt>
                <c:pt idx="8">
                  <c:v>14</c:v>
                </c:pt>
                <c:pt idx="9">
                  <c:v>11</c:v>
                </c:pt>
                <c:pt idx="10">
                  <c:v>7</c:v>
                </c:pt>
                <c:pt idx="11">
                  <c:v>14</c:v>
                </c:pt>
                <c:pt idx="12">
                  <c:v>20</c:v>
                </c:pt>
                <c:pt idx="13">
                  <c:v>22</c:v>
                </c:pt>
                <c:pt idx="14">
                  <c:v>28</c:v>
                </c:pt>
                <c:pt idx="15">
                  <c:v>33</c:v>
                </c:pt>
                <c:pt idx="16">
                  <c:v>56</c:v>
                </c:pt>
                <c:pt idx="17">
                  <c:v>144</c:v>
                </c:pt>
                <c:pt idx="18">
                  <c:v>134</c:v>
                </c:pt>
                <c:pt idx="19">
                  <c:v>104</c:v>
                </c:pt>
                <c:pt idx="20">
                  <c:v>110</c:v>
                </c:pt>
                <c:pt idx="21">
                  <c:v>60</c:v>
                </c:pt>
                <c:pt idx="22">
                  <c:v>45</c:v>
                </c:pt>
                <c:pt idx="23">
                  <c:v>50</c:v>
                </c:pt>
                <c:pt idx="24">
                  <c:v>40</c:v>
                </c:pt>
                <c:pt idx="25">
                  <c:v>22</c:v>
                </c:pt>
                <c:pt idx="26">
                  <c:v>12</c:v>
                </c:pt>
                <c:pt idx="27">
                  <c:v>8</c:v>
                </c:pt>
                <c:pt idx="28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03A-4EC5-9CB9-BC2B5AF43D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7604672"/>
        <c:axId val="47605216"/>
      </c:area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Category A Fill</c:v>
                </c:pt>
              </c:strCache>
            </c:strRef>
          </c:tx>
          <c:spPr>
            <a:ln w="6350">
              <a:solidFill>
                <a:schemeClr val="accent4"/>
              </a:solidFill>
            </a:ln>
          </c:spPr>
          <c:marker>
            <c:symbol val="circle"/>
            <c:size val="5"/>
            <c:spPr>
              <a:solidFill>
                <a:schemeClr val="accent4"/>
              </a:solidFill>
              <a:ln w="3175">
                <a:noFill/>
              </a:ln>
            </c:spPr>
          </c:marker>
          <c:cat>
            <c:numRef>
              <c:f>Sheet1!$A$2:$A$30</c:f>
              <c:numCache>
                <c:formatCode>m/d/yyyy</c:formatCode>
                <c:ptCount val="29"/>
                <c:pt idx="0">
                  <c:v>45190</c:v>
                </c:pt>
                <c:pt idx="1">
                  <c:v>45191</c:v>
                </c:pt>
                <c:pt idx="2">
                  <c:v>45192</c:v>
                </c:pt>
                <c:pt idx="3">
                  <c:v>45193</c:v>
                </c:pt>
                <c:pt idx="4">
                  <c:v>45194</c:v>
                </c:pt>
                <c:pt idx="5">
                  <c:v>45195</c:v>
                </c:pt>
                <c:pt idx="6">
                  <c:v>45196</c:v>
                </c:pt>
                <c:pt idx="7">
                  <c:v>45197</c:v>
                </c:pt>
                <c:pt idx="8">
                  <c:v>45198</c:v>
                </c:pt>
                <c:pt idx="9">
                  <c:v>45199</c:v>
                </c:pt>
                <c:pt idx="10">
                  <c:v>45200</c:v>
                </c:pt>
                <c:pt idx="11">
                  <c:v>45201</c:v>
                </c:pt>
                <c:pt idx="12">
                  <c:v>45202</c:v>
                </c:pt>
                <c:pt idx="13">
                  <c:v>45203</c:v>
                </c:pt>
                <c:pt idx="14">
                  <c:v>45204</c:v>
                </c:pt>
                <c:pt idx="15">
                  <c:v>45205</c:v>
                </c:pt>
                <c:pt idx="16">
                  <c:v>45206</c:v>
                </c:pt>
                <c:pt idx="17">
                  <c:v>45207</c:v>
                </c:pt>
                <c:pt idx="18">
                  <c:v>45208</c:v>
                </c:pt>
                <c:pt idx="19">
                  <c:v>45209</c:v>
                </c:pt>
                <c:pt idx="20">
                  <c:v>45210</c:v>
                </c:pt>
                <c:pt idx="21">
                  <c:v>45211</c:v>
                </c:pt>
                <c:pt idx="22">
                  <c:v>45212</c:v>
                </c:pt>
                <c:pt idx="23">
                  <c:v>45213</c:v>
                </c:pt>
                <c:pt idx="24">
                  <c:v>45214</c:v>
                </c:pt>
                <c:pt idx="25">
                  <c:v>45215</c:v>
                </c:pt>
                <c:pt idx="26">
                  <c:v>45216</c:v>
                </c:pt>
                <c:pt idx="27">
                  <c:v>45217</c:v>
                </c:pt>
                <c:pt idx="28">
                  <c:v>45218</c:v>
                </c:pt>
              </c:numCache>
            </c:numRef>
          </c:cat>
          <c:val>
            <c:numRef>
              <c:f>Sheet1!$C$2:$C$30</c:f>
              <c:numCache>
                <c:formatCode>General</c:formatCode>
                <c:ptCount val="29"/>
                <c:pt idx="0">
                  <c:v>5</c:v>
                </c:pt>
                <c:pt idx="1">
                  <c:v>5</c:v>
                </c:pt>
                <c:pt idx="2">
                  <c:v>8</c:v>
                </c:pt>
                <c:pt idx="3">
                  <c:v>5</c:v>
                </c:pt>
                <c:pt idx="4">
                  <c:v>9</c:v>
                </c:pt>
                <c:pt idx="5">
                  <c:v>14</c:v>
                </c:pt>
                <c:pt idx="6">
                  <c:v>11</c:v>
                </c:pt>
                <c:pt idx="7">
                  <c:v>16</c:v>
                </c:pt>
                <c:pt idx="8">
                  <c:v>14</c:v>
                </c:pt>
                <c:pt idx="9">
                  <c:v>11</c:v>
                </c:pt>
                <c:pt idx="10">
                  <c:v>7</c:v>
                </c:pt>
                <c:pt idx="11">
                  <c:v>14</c:v>
                </c:pt>
                <c:pt idx="12">
                  <c:v>20</c:v>
                </c:pt>
                <c:pt idx="13">
                  <c:v>22</c:v>
                </c:pt>
                <c:pt idx="14">
                  <c:v>28</c:v>
                </c:pt>
                <c:pt idx="15">
                  <c:v>33</c:v>
                </c:pt>
                <c:pt idx="16">
                  <c:v>56</c:v>
                </c:pt>
                <c:pt idx="17">
                  <c:v>144</c:v>
                </c:pt>
                <c:pt idx="18">
                  <c:v>134</c:v>
                </c:pt>
                <c:pt idx="19">
                  <c:v>104</c:v>
                </c:pt>
                <c:pt idx="20">
                  <c:v>110</c:v>
                </c:pt>
                <c:pt idx="21">
                  <c:v>60</c:v>
                </c:pt>
                <c:pt idx="22">
                  <c:v>45</c:v>
                </c:pt>
                <c:pt idx="23">
                  <c:v>50</c:v>
                </c:pt>
                <c:pt idx="24">
                  <c:v>40</c:v>
                </c:pt>
                <c:pt idx="25">
                  <c:v>22</c:v>
                </c:pt>
                <c:pt idx="26">
                  <c:v>12</c:v>
                </c:pt>
                <c:pt idx="27">
                  <c:v>8</c:v>
                </c:pt>
                <c:pt idx="28">
                  <c:v>10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03A-4EC5-9CB9-BC2B5AF43DC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7604672"/>
        <c:axId val="47605216"/>
      </c:lineChart>
      <c:dateAx>
        <c:axId val="47604672"/>
        <c:scaling>
          <c:orientation val="minMax"/>
        </c:scaling>
        <c:delete val="0"/>
        <c:axPos val="b"/>
        <c:numFmt formatCode="[$-13809]dd/mm/yy;@" sourceLinked="0"/>
        <c:majorTickMark val="out"/>
        <c:minorTickMark val="none"/>
        <c:tickLblPos val="nextTo"/>
        <c:spPr>
          <a:ln>
            <a:solidFill>
              <a:schemeClr val="bg1">
                <a:alpha val="28000"/>
              </a:schemeClr>
            </a:solidFill>
          </a:ln>
        </c:spPr>
        <c:txPr>
          <a:bodyPr/>
          <a:lstStyle/>
          <a:p>
            <a: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pPr>
            <a:endParaRPr lang="en-US"/>
          </a:p>
        </c:txPr>
        <c:crossAx val="47605216"/>
        <c:crosses val="autoZero"/>
        <c:auto val="1"/>
        <c:lblOffset val="100"/>
        <c:baseTimeUnit val="days"/>
        <c:majorUnit val="7"/>
        <c:majorTimeUnit val="days"/>
      </c:dateAx>
      <c:valAx>
        <c:axId val="47605216"/>
        <c:scaling>
          <c:orientation val="minMax"/>
          <c:max val="160"/>
        </c:scaling>
        <c:delete val="1"/>
        <c:axPos val="l"/>
        <c:numFmt formatCode="General" sourceLinked="1"/>
        <c:majorTickMark val="out"/>
        <c:minorTickMark val="none"/>
        <c:tickLblPos val="nextTo"/>
        <c:crossAx val="47604672"/>
        <c:crosses val="autoZero"/>
        <c:crossBetween val="midCat"/>
        <c:majorUnit val="40"/>
      </c:valAx>
      <c:spPr>
        <a:noFill/>
        <a:ln w="25400">
          <a:noFill/>
        </a:ln>
      </c:spPr>
    </c:plotArea>
    <c:plotVisOnly val="1"/>
    <c:dispBlanksAs val="zero"/>
    <c:showDLblsOverMax val="0"/>
  </c:chart>
  <c:spPr>
    <a:ln>
      <a:solidFill>
        <a:schemeClr val="bg1">
          <a:alpha val="0"/>
        </a:schemeClr>
      </a:solidFill>
    </a:ln>
  </c:spPr>
  <c:txPr>
    <a:bodyPr/>
    <a:lstStyle/>
    <a:p>
      <a:pPr>
        <a:defRPr sz="1200">
          <a:solidFill>
            <a:schemeClr val="bg1">
              <a:lumMod val="50000"/>
            </a:schemeClr>
          </a:solidFill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 flip="none" rotWithShape="1">
              <a:gsLst>
                <a:gs pos="0">
                  <a:srgbClr val="C8C8C8"/>
                </a:gs>
                <a:gs pos="98230">
                  <a:srgbClr val="7030A0"/>
                </a:gs>
              </a:gsLst>
              <a:lin ang="5400000" scaled="1"/>
              <a:tileRect/>
            </a:gradFill>
            <a:ln>
              <a:noFill/>
            </a:ln>
            <a:effectLst/>
          </c:spPr>
          <c:invertIfNegative val="0"/>
          <c:cat>
            <c:strRef>
              <c:f>Sheet1!$A$2:$A$8</c:f>
              <c:strCache>
                <c:ptCount val="7"/>
                <c:pt idx="0">
                  <c:v>Day 1</c:v>
                </c:pt>
                <c:pt idx="1">
                  <c:v>Day 2</c:v>
                </c:pt>
                <c:pt idx="2">
                  <c:v>Day 3</c:v>
                </c:pt>
                <c:pt idx="3">
                  <c:v>Day 4</c:v>
                </c:pt>
                <c:pt idx="4">
                  <c:v>Day 5</c:v>
                </c:pt>
                <c:pt idx="5">
                  <c:v>Day 6</c:v>
                </c:pt>
                <c:pt idx="6">
                  <c:v>Day 7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20</c:v>
                </c:pt>
                <c:pt idx="1">
                  <c:v>23</c:v>
                </c:pt>
                <c:pt idx="2">
                  <c:v>24</c:v>
                </c:pt>
                <c:pt idx="3">
                  <c:v>19</c:v>
                </c:pt>
                <c:pt idx="4">
                  <c:v>24</c:v>
                </c:pt>
                <c:pt idx="5">
                  <c:v>15</c:v>
                </c:pt>
                <c:pt idx="6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0CF-4FCE-8C83-F3E6A71EEB1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29214584"/>
        <c:axId val="429219176"/>
      </c:barChart>
      <c:catAx>
        <c:axId val="429214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Montserrat" panose="00000500000000000000" pitchFamily="2" charset="0"/>
                <a:ea typeface="+mn-ea"/>
                <a:cs typeface="+mn-cs"/>
              </a:defRPr>
            </a:pPr>
            <a:endParaRPr lang="en-US"/>
          </a:p>
        </c:txPr>
        <c:crossAx val="429219176"/>
        <c:crosses val="autoZero"/>
        <c:auto val="1"/>
        <c:lblAlgn val="ctr"/>
        <c:lblOffset val="100"/>
        <c:noMultiLvlLbl val="0"/>
      </c:catAx>
      <c:valAx>
        <c:axId val="42921917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85000"/>
                  <a:alpha val="7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4292145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radarChart>
        <c:radarStyle val="fill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>
              <a:gsLst>
                <a:gs pos="0">
                  <a:schemeClr val="accent3">
                    <a:alpha val="50000"/>
                  </a:schemeClr>
                </a:gs>
                <a:gs pos="98230">
                  <a:schemeClr val="accent1">
                    <a:alpha val="50000"/>
                  </a:schemeClr>
                </a:gs>
              </a:gsLst>
              <a:lin ang="5400000" scaled="1"/>
            </a:gradFill>
            <a:ln w="28575">
              <a:solidFill>
                <a:srgbClr val="C8C8C8"/>
              </a:solidFill>
            </a:ln>
            <a:effectLst/>
          </c:spPr>
          <c:cat>
            <c:strRef>
              <c:f>Sheet1!$A$2:$A$8</c:f>
              <c:strCache>
                <c:ptCount val="7"/>
                <c:pt idx="0">
                  <c:v>Day 1</c:v>
                </c:pt>
                <c:pt idx="1">
                  <c:v>Day 2</c:v>
                </c:pt>
                <c:pt idx="2">
                  <c:v>Day 3</c:v>
                </c:pt>
                <c:pt idx="3">
                  <c:v>Day 4</c:v>
                </c:pt>
                <c:pt idx="4">
                  <c:v>Day 5</c:v>
                </c:pt>
                <c:pt idx="5">
                  <c:v>Day 6</c:v>
                </c:pt>
                <c:pt idx="6">
                  <c:v>Day 7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20</c:v>
                </c:pt>
                <c:pt idx="1">
                  <c:v>23</c:v>
                </c:pt>
                <c:pt idx="2">
                  <c:v>24</c:v>
                </c:pt>
                <c:pt idx="3">
                  <c:v>19</c:v>
                </c:pt>
                <c:pt idx="4">
                  <c:v>24</c:v>
                </c:pt>
                <c:pt idx="5">
                  <c:v>15</c:v>
                </c:pt>
                <c:pt idx="6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F1E-4CE9-9C41-BACE43B951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29214584"/>
        <c:axId val="429219176"/>
      </c:radarChart>
      <c:catAx>
        <c:axId val="42921458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Montserrat" panose="00000500000000000000" pitchFamily="2" charset="0"/>
                <a:ea typeface="+mn-ea"/>
                <a:cs typeface="+mn-cs"/>
              </a:defRPr>
            </a:pPr>
            <a:endParaRPr lang="en-US"/>
          </a:p>
        </c:txPr>
        <c:crossAx val="429219176"/>
        <c:crosses val="autoZero"/>
        <c:auto val="1"/>
        <c:lblAlgn val="ctr"/>
        <c:lblOffset val="100"/>
        <c:noMultiLvlLbl val="0"/>
      </c:catAx>
      <c:valAx>
        <c:axId val="42921917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85000"/>
                  <a:alpha val="7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4292145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39000">
                  <a:srgbClr val="7030A0"/>
                </a:gs>
                <a:gs pos="100000">
                  <a:srgbClr val="7030A0"/>
                </a:gs>
              </a:gsLst>
              <a:lin ang="2700000" scaled="1"/>
              <a:tileRect/>
            </a:gradFill>
            <a:ln>
              <a:noFill/>
            </a:ln>
            <a:effectLst/>
          </c:spPr>
          <c:cat>
            <c:strRef>
              <c:f>Sheet1!$A$2:$A$8</c:f>
              <c:strCache>
                <c:ptCount val="7"/>
                <c:pt idx="0">
                  <c:v>Day 1</c:v>
                </c:pt>
                <c:pt idx="1">
                  <c:v>Day 2</c:v>
                </c:pt>
                <c:pt idx="2">
                  <c:v>Day 3</c:v>
                </c:pt>
                <c:pt idx="3">
                  <c:v>Day 4</c:v>
                </c:pt>
                <c:pt idx="4">
                  <c:v>Day 5</c:v>
                </c:pt>
                <c:pt idx="5">
                  <c:v>Day 6</c:v>
                </c:pt>
                <c:pt idx="6">
                  <c:v>Day 7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20</c:v>
                </c:pt>
                <c:pt idx="1">
                  <c:v>23</c:v>
                </c:pt>
                <c:pt idx="2">
                  <c:v>24</c:v>
                </c:pt>
                <c:pt idx="3">
                  <c:v>19</c:v>
                </c:pt>
                <c:pt idx="4">
                  <c:v>24</c:v>
                </c:pt>
                <c:pt idx="5">
                  <c:v>15</c:v>
                </c:pt>
                <c:pt idx="6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BF7-4FFC-A2A3-3CD434DA4B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29214584"/>
        <c:axId val="429219176"/>
      </c:areaChart>
      <c:catAx>
        <c:axId val="429214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2"/>
                </a:solidFill>
                <a:latin typeface="Montserrat" panose="00000500000000000000" pitchFamily="2" charset="0"/>
                <a:ea typeface="+mn-ea"/>
                <a:cs typeface="+mn-cs"/>
              </a:defRPr>
            </a:pPr>
            <a:endParaRPr lang="en-US"/>
          </a:p>
        </c:txPr>
        <c:crossAx val="429219176"/>
        <c:crosses val="autoZero"/>
        <c:auto val="1"/>
        <c:lblAlgn val="ctr"/>
        <c:lblOffset val="100"/>
        <c:noMultiLvlLbl val="0"/>
      </c:catAx>
      <c:valAx>
        <c:axId val="42921917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85000"/>
                  <a:alpha val="7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42921458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CEEC67F-EB43-D44E-6E87-6AE27B182B4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A17B795-8677-6FA2-A721-1C57867247F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0CB479-32D4-4A6B-8395-3CEDE6B8E46C}" type="datetimeFigureOut">
              <a:rPr lang="en-US" smtClean="0"/>
              <a:t>7/5/2024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D8F4322-8C5A-D76E-FE27-AF9ED39E495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9A00072-1F22-8C3B-1D03-61060989C50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8FA519-14AD-4486-A7EE-91FC5EE3EB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9764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15287C-5189-4A09-A4D7-6CBEA6110B26}" type="datetimeFigureOut">
              <a:rPr lang="en-US" smtClean="0"/>
              <a:t>7/5/2024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C276B6-E09D-4131-8359-D24AC833BC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6631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BF8BE8E-585F-FB90-C6A8-156C138C7F6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7196831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  <a:gd name="connsiteX4" fmla="*/ 0 w 6096000"/>
              <a:gd name="connsiteY4" fmla="*/ 0 h 6858000"/>
              <a:gd name="connsiteX0" fmla="*/ 0 w 7196831"/>
              <a:gd name="connsiteY0" fmla="*/ 0 h 6858000"/>
              <a:gd name="connsiteX1" fmla="*/ 6096000 w 7196831"/>
              <a:gd name="connsiteY1" fmla="*/ 0 h 6858000"/>
              <a:gd name="connsiteX2" fmla="*/ 7196831 w 7196831"/>
              <a:gd name="connsiteY2" fmla="*/ 6858000 h 6858000"/>
              <a:gd name="connsiteX3" fmla="*/ 0 w 7196831"/>
              <a:gd name="connsiteY3" fmla="*/ 6858000 h 6858000"/>
              <a:gd name="connsiteX4" fmla="*/ 0 w 7196831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196831" h="6858000">
                <a:moveTo>
                  <a:pt x="0" y="0"/>
                </a:moveTo>
                <a:lnTo>
                  <a:pt x="6096000" y="0"/>
                </a:lnTo>
                <a:lnTo>
                  <a:pt x="7196831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1016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855C537-DDBD-483B-6C75-B9935C83944D}"/>
              </a:ext>
            </a:extLst>
          </p:cNvPr>
          <p:cNvCxnSpPr>
            <a:cxnSpLocks/>
          </p:cNvCxnSpPr>
          <p:nvPr userDrawn="1"/>
        </p:nvCxnSpPr>
        <p:spPr>
          <a:xfrm>
            <a:off x="753434" y="6695362"/>
            <a:ext cx="10685131" cy="0"/>
          </a:xfrm>
          <a:prstGeom prst="line">
            <a:avLst/>
          </a:prstGeom>
          <a:ln w="19050">
            <a:solidFill>
              <a:srgbClr val="163A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21">
            <a:extLst>
              <a:ext uri="{FF2B5EF4-FFF2-40B4-BE49-F238E27FC236}">
                <a16:creationId xmlns:a16="http://schemas.microsoft.com/office/drawing/2014/main" id="{3C9DA139-42C1-9863-5B07-ACAC088F767A}"/>
              </a:ext>
            </a:extLst>
          </p:cNvPr>
          <p:cNvGrpSpPr/>
          <p:nvPr userDrawn="1"/>
        </p:nvGrpSpPr>
        <p:grpSpPr>
          <a:xfrm>
            <a:off x="2074428" y="162637"/>
            <a:ext cx="8043141" cy="549508"/>
            <a:chOff x="2058029" y="169517"/>
            <a:chExt cx="8043141" cy="549508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2E81D649-D39D-AB7A-9EB6-4D44DE62C596}"/>
                </a:ext>
              </a:extLst>
            </p:cNvPr>
            <p:cNvGrpSpPr/>
            <p:nvPr userDrawn="1"/>
          </p:nvGrpSpPr>
          <p:grpSpPr>
            <a:xfrm>
              <a:off x="2671482" y="169517"/>
              <a:ext cx="6816235" cy="549508"/>
              <a:chOff x="261257" y="1874825"/>
              <a:chExt cx="11717383" cy="3579221"/>
            </a:xfrm>
          </p:grpSpPr>
          <p:sp>
            <p:nvSpPr>
              <p:cNvPr id="10" name="Rectangle: Rounded Corners 9">
                <a:extLst>
                  <a:ext uri="{FF2B5EF4-FFF2-40B4-BE49-F238E27FC236}">
                    <a16:creationId xmlns:a16="http://schemas.microsoft.com/office/drawing/2014/main" id="{2C5C9BD3-1E96-80B7-6AB4-C6F6955CFBDA}"/>
                  </a:ext>
                </a:extLst>
              </p:cNvPr>
              <p:cNvSpPr/>
              <p:nvPr userDrawn="1"/>
            </p:nvSpPr>
            <p:spPr>
              <a:xfrm>
                <a:off x="823442" y="1874825"/>
                <a:ext cx="10593012" cy="3579221"/>
              </a:xfrm>
              <a:prstGeom prst="roundRect">
                <a:avLst>
                  <a:gd name="adj" fmla="val 13105"/>
                </a:avLst>
              </a:prstGeom>
              <a:solidFill>
                <a:srgbClr val="163A65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0E0AE2C5-69D0-9400-18F7-933F848A9643}"/>
                  </a:ext>
                </a:extLst>
              </p:cNvPr>
              <p:cNvSpPr/>
              <p:nvPr userDrawn="1"/>
            </p:nvSpPr>
            <p:spPr>
              <a:xfrm>
                <a:off x="261257" y="2126013"/>
                <a:ext cx="11717383" cy="3063971"/>
              </a:xfrm>
              <a:prstGeom prst="roundRect">
                <a:avLst>
                  <a:gd name="adj" fmla="val 16667"/>
                </a:avLst>
              </a:prstGeom>
              <a:solidFill>
                <a:srgbClr val="F9F9F9"/>
              </a:solidFill>
              <a:ln>
                <a:solidFill>
                  <a:srgbClr val="163A65"/>
                </a:solidFill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47435504-49DA-829E-AA2E-815BDB306636}"/>
                </a:ext>
              </a:extLst>
            </p:cNvPr>
            <p:cNvGrpSpPr/>
            <p:nvPr userDrawn="1"/>
          </p:nvGrpSpPr>
          <p:grpSpPr>
            <a:xfrm>
              <a:off x="9561131" y="169517"/>
              <a:ext cx="540039" cy="549508"/>
              <a:chOff x="261257" y="1863756"/>
              <a:chExt cx="11717383" cy="3579217"/>
            </a:xfrm>
          </p:grpSpPr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96941C7B-E821-0192-C560-CA756E4729D7}"/>
                  </a:ext>
                </a:extLst>
              </p:cNvPr>
              <p:cNvSpPr/>
              <p:nvPr userDrawn="1"/>
            </p:nvSpPr>
            <p:spPr>
              <a:xfrm>
                <a:off x="1699570" y="1863756"/>
                <a:ext cx="8840713" cy="3579217"/>
              </a:xfrm>
              <a:prstGeom prst="roundRect">
                <a:avLst>
                  <a:gd name="adj" fmla="val 26184"/>
                </a:avLst>
              </a:prstGeom>
              <a:solidFill>
                <a:srgbClr val="FFC000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B5D2525F-289E-0DB1-668F-280C5BA04B83}"/>
                  </a:ext>
                </a:extLst>
              </p:cNvPr>
              <p:cNvSpPr/>
              <p:nvPr userDrawn="1"/>
            </p:nvSpPr>
            <p:spPr>
              <a:xfrm>
                <a:off x="261257" y="2111699"/>
                <a:ext cx="11717383" cy="3063974"/>
              </a:xfrm>
              <a:prstGeom prst="roundRect">
                <a:avLst>
                  <a:gd name="adj" fmla="val 16667"/>
                </a:avLst>
              </a:prstGeom>
              <a:solidFill>
                <a:srgbClr val="F9F9F9"/>
              </a:solidFill>
              <a:ln>
                <a:solidFill>
                  <a:srgbClr val="163A65"/>
                </a:solidFill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7942E826-1D04-1EDF-A0D5-26F1B5F590F1}"/>
                </a:ext>
              </a:extLst>
            </p:cNvPr>
            <p:cNvGrpSpPr/>
            <p:nvPr userDrawn="1"/>
          </p:nvGrpSpPr>
          <p:grpSpPr>
            <a:xfrm>
              <a:off x="2058029" y="169517"/>
              <a:ext cx="540039" cy="549508"/>
              <a:chOff x="261257" y="1863756"/>
              <a:chExt cx="11717383" cy="3579217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842C5C7A-D189-10F8-8838-E0983FD020DE}"/>
                  </a:ext>
                </a:extLst>
              </p:cNvPr>
              <p:cNvSpPr/>
              <p:nvPr userDrawn="1"/>
            </p:nvSpPr>
            <p:spPr>
              <a:xfrm>
                <a:off x="1699570" y="1863756"/>
                <a:ext cx="8840713" cy="3579217"/>
              </a:xfrm>
              <a:prstGeom prst="roundRect">
                <a:avLst>
                  <a:gd name="adj" fmla="val 26184"/>
                </a:avLst>
              </a:prstGeom>
              <a:solidFill>
                <a:srgbClr val="FFC000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2BA403F7-6C44-ED0D-F9C7-DD52C024D757}"/>
                  </a:ext>
                </a:extLst>
              </p:cNvPr>
              <p:cNvSpPr/>
              <p:nvPr userDrawn="1"/>
            </p:nvSpPr>
            <p:spPr>
              <a:xfrm>
                <a:off x="261257" y="2111699"/>
                <a:ext cx="11717383" cy="3063974"/>
              </a:xfrm>
              <a:prstGeom prst="roundRect">
                <a:avLst>
                  <a:gd name="adj" fmla="val 16667"/>
                </a:avLst>
              </a:prstGeom>
              <a:solidFill>
                <a:srgbClr val="F9F9F9"/>
              </a:solidFill>
              <a:ln>
                <a:solidFill>
                  <a:srgbClr val="163A65"/>
                </a:solidFill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5E3028E9-6349-08BC-B82F-F0C821153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77529" y="237910"/>
            <a:ext cx="540040" cy="365125"/>
          </a:xfrm>
        </p:spPr>
        <p:txBody>
          <a:bodyPr/>
          <a:lstStyle>
            <a:lvl1pPr algn="ctr">
              <a:defRPr sz="1600" b="1">
                <a:solidFill>
                  <a:srgbClr val="163A65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89175D09-11C4-4DCB-AD2F-C25D7C13D04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67B7B21-EC06-F92A-8777-71457E6579E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01147" y="1093109"/>
            <a:ext cx="5397500" cy="4292929"/>
          </a:xfrm>
          <a:prstGeom prst="roundRect">
            <a:avLst>
              <a:gd name="adj" fmla="val 10784"/>
            </a:avLst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886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extLst>
              <a:ext uri="{FF2B5EF4-FFF2-40B4-BE49-F238E27FC236}">
                <a16:creationId xmlns:a16="http://schemas.microsoft.com/office/drawing/2014/main" id="{CE1385A1-1555-B90A-4568-51044BD1F087}"/>
              </a:ext>
            </a:extLst>
          </p:cNvPr>
          <p:cNvSpPr/>
          <p:nvPr userDrawn="1"/>
        </p:nvSpPr>
        <p:spPr>
          <a:xfrm>
            <a:off x="7499878" y="0"/>
            <a:ext cx="4692122" cy="4309216"/>
          </a:xfrm>
          <a:custGeom>
            <a:avLst/>
            <a:gdLst>
              <a:gd name="connsiteX0" fmla="*/ 19336 w 4692122"/>
              <a:gd name="connsiteY0" fmla="*/ 0 h 4309216"/>
              <a:gd name="connsiteX1" fmla="*/ 4692122 w 4692122"/>
              <a:gd name="connsiteY1" fmla="*/ 0 h 4309216"/>
              <a:gd name="connsiteX2" fmla="*/ 4692122 w 4692122"/>
              <a:gd name="connsiteY2" fmla="*/ 4233336 h 4309216"/>
              <a:gd name="connsiteX3" fmla="*/ 4327755 w 4692122"/>
              <a:gd name="connsiteY3" fmla="*/ 4288945 h 4309216"/>
              <a:gd name="connsiteX4" fmla="*/ 3926312 w 4692122"/>
              <a:gd name="connsiteY4" fmla="*/ 4309216 h 4309216"/>
              <a:gd name="connsiteX5" fmla="*/ 0 w 4692122"/>
              <a:gd name="connsiteY5" fmla="*/ 382904 h 4309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92122" h="4309216">
                <a:moveTo>
                  <a:pt x="19336" y="0"/>
                </a:moveTo>
                <a:lnTo>
                  <a:pt x="4692122" y="0"/>
                </a:lnTo>
                <a:lnTo>
                  <a:pt x="4692122" y="4233336"/>
                </a:lnTo>
                <a:lnTo>
                  <a:pt x="4327755" y="4288945"/>
                </a:lnTo>
                <a:cubicBezTo>
                  <a:pt x="4195764" y="4302350"/>
                  <a:pt x="4061840" y="4309216"/>
                  <a:pt x="3926312" y="4309216"/>
                </a:cubicBezTo>
                <a:cubicBezTo>
                  <a:pt x="1757870" y="4309216"/>
                  <a:pt x="0" y="2551346"/>
                  <a:pt x="0" y="382904"/>
                </a:cubicBezTo>
                <a:close/>
              </a:path>
            </a:pathLst>
          </a:custGeom>
          <a:solidFill>
            <a:srgbClr val="163A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855C537-DDBD-483B-6C75-B9935C83944D}"/>
              </a:ext>
            </a:extLst>
          </p:cNvPr>
          <p:cNvCxnSpPr>
            <a:cxnSpLocks/>
          </p:cNvCxnSpPr>
          <p:nvPr userDrawn="1"/>
        </p:nvCxnSpPr>
        <p:spPr>
          <a:xfrm>
            <a:off x="753434" y="6695362"/>
            <a:ext cx="10685131" cy="0"/>
          </a:xfrm>
          <a:prstGeom prst="line">
            <a:avLst/>
          </a:prstGeom>
          <a:ln w="19050">
            <a:solidFill>
              <a:srgbClr val="163A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21">
            <a:extLst>
              <a:ext uri="{FF2B5EF4-FFF2-40B4-BE49-F238E27FC236}">
                <a16:creationId xmlns:a16="http://schemas.microsoft.com/office/drawing/2014/main" id="{3C9DA139-42C1-9863-5B07-ACAC088F767A}"/>
              </a:ext>
            </a:extLst>
          </p:cNvPr>
          <p:cNvGrpSpPr/>
          <p:nvPr userDrawn="1"/>
        </p:nvGrpSpPr>
        <p:grpSpPr>
          <a:xfrm>
            <a:off x="2074428" y="162637"/>
            <a:ext cx="8043141" cy="549508"/>
            <a:chOff x="2058029" y="169517"/>
            <a:chExt cx="8043141" cy="549508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2E81D649-D39D-AB7A-9EB6-4D44DE62C596}"/>
                </a:ext>
              </a:extLst>
            </p:cNvPr>
            <p:cNvGrpSpPr/>
            <p:nvPr userDrawn="1"/>
          </p:nvGrpSpPr>
          <p:grpSpPr>
            <a:xfrm>
              <a:off x="2671482" y="169517"/>
              <a:ext cx="6816235" cy="549508"/>
              <a:chOff x="261257" y="1874825"/>
              <a:chExt cx="11717383" cy="3579221"/>
            </a:xfrm>
          </p:grpSpPr>
          <p:sp>
            <p:nvSpPr>
              <p:cNvPr id="10" name="Rectangle: Rounded Corners 9">
                <a:extLst>
                  <a:ext uri="{FF2B5EF4-FFF2-40B4-BE49-F238E27FC236}">
                    <a16:creationId xmlns:a16="http://schemas.microsoft.com/office/drawing/2014/main" id="{2C5C9BD3-1E96-80B7-6AB4-C6F6955CFBDA}"/>
                  </a:ext>
                </a:extLst>
              </p:cNvPr>
              <p:cNvSpPr/>
              <p:nvPr userDrawn="1"/>
            </p:nvSpPr>
            <p:spPr>
              <a:xfrm>
                <a:off x="823442" y="1874825"/>
                <a:ext cx="10593012" cy="3579221"/>
              </a:xfrm>
              <a:prstGeom prst="roundRect">
                <a:avLst>
                  <a:gd name="adj" fmla="val 13105"/>
                </a:avLst>
              </a:prstGeom>
              <a:solidFill>
                <a:srgbClr val="163A65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0E0AE2C5-69D0-9400-18F7-933F848A9643}"/>
                  </a:ext>
                </a:extLst>
              </p:cNvPr>
              <p:cNvSpPr/>
              <p:nvPr userDrawn="1"/>
            </p:nvSpPr>
            <p:spPr>
              <a:xfrm>
                <a:off x="261257" y="2126013"/>
                <a:ext cx="11717383" cy="3063971"/>
              </a:xfrm>
              <a:prstGeom prst="roundRect">
                <a:avLst>
                  <a:gd name="adj" fmla="val 16667"/>
                </a:avLst>
              </a:prstGeom>
              <a:solidFill>
                <a:srgbClr val="F9F9F9"/>
              </a:solidFill>
              <a:ln>
                <a:solidFill>
                  <a:srgbClr val="163A65"/>
                </a:solidFill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47435504-49DA-829E-AA2E-815BDB306636}"/>
                </a:ext>
              </a:extLst>
            </p:cNvPr>
            <p:cNvGrpSpPr/>
            <p:nvPr userDrawn="1"/>
          </p:nvGrpSpPr>
          <p:grpSpPr>
            <a:xfrm>
              <a:off x="9561131" y="169517"/>
              <a:ext cx="540039" cy="549508"/>
              <a:chOff x="261257" y="1863756"/>
              <a:chExt cx="11717383" cy="3579217"/>
            </a:xfrm>
          </p:grpSpPr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96941C7B-E821-0192-C560-CA756E4729D7}"/>
                  </a:ext>
                </a:extLst>
              </p:cNvPr>
              <p:cNvSpPr/>
              <p:nvPr userDrawn="1"/>
            </p:nvSpPr>
            <p:spPr>
              <a:xfrm>
                <a:off x="1699570" y="1863756"/>
                <a:ext cx="8840713" cy="3579217"/>
              </a:xfrm>
              <a:prstGeom prst="roundRect">
                <a:avLst>
                  <a:gd name="adj" fmla="val 26184"/>
                </a:avLst>
              </a:prstGeom>
              <a:solidFill>
                <a:srgbClr val="FFC000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B5D2525F-289E-0DB1-668F-280C5BA04B83}"/>
                  </a:ext>
                </a:extLst>
              </p:cNvPr>
              <p:cNvSpPr/>
              <p:nvPr userDrawn="1"/>
            </p:nvSpPr>
            <p:spPr>
              <a:xfrm>
                <a:off x="261257" y="2111699"/>
                <a:ext cx="11717383" cy="3063974"/>
              </a:xfrm>
              <a:prstGeom prst="roundRect">
                <a:avLst>
                  <a:gd name="adj" fmla="val 16667"/>
                </a:avLst>
              </a:prstGeom>
              <a:solidFill>
                <a:srgbClr val="F9F9F9"/>
              </a:solidFill>
              <a:ln>
                <a:solidFill>
                  <a:srgbClr val="163A65"/>
                </a:solidFill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7942E826-1D04-1EDF-A0D5-26F1B5F590F1}"/>
                </a:ext>
              </a:extLst>
            </p:cNvPr>
            <p:cNvGrpSpPr/>
            <p:nvPr userDrawn="1"/>
          </p:nvGrpSpPr>
          <p:grpSpPr>
            <a:xfrm>
              <a:off x="2058029" y="169517"/>
              <a:ext cx="540039" cy="549508"/>
              <a:chOff x="261257" y="1863756"/>
              <a:chExt cx="11717383" cy="3579217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842C5C7A-D189-10F8-8838-E0983FD020DE}"/>
                  </a:ext>
                </a:extLst>
              </p:cNvPr>
              <p:cNvSpPr/>
              <p:nvPr userDrawn="1"/>
            </p:nvSpPr>
            <p:spPr>
              <a:xfrm>
                <a:off x="1699570" y="1863756"/>
                <a:ext cx="8840713" cy="3579217"/>
              </a:xfrm>
              <a:prstGeom prst="roundRect">
                <a:avLst>
                  <a:gd name="adj" fmla="val 26184"/>
                </a:avLst>
              </a:prstGeom>
              <a:solidFill>
                <a:srgbClr val="FFC000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2BA403F7-6C44-ED0D-F9C7-DD52C024D757}"/>
                  </a:ext>
                </a:extLst>
              </p:cNvPr>
              <p:cNvSpPr/>
              <p:nvPr userDrawn="1"/>
            </p:nvSpPr>
            <p:spPr>
              <a:xfrm>
                <a:off x="261257" y="2111699"/>
                <a:ext cx="11717383" cy="3063974"/>
              </a:xfrm>
              <a:prstGeom prst="roundRect">
                <a:avLst>
                  <a:gd name="adj" fmla="val 16667"/>
                </a:avLst>
              </a:prstGeom>
              <a:solidFill>
                <a:srgbClr val="F9F9F9"/>
              </a:solidFill>
              <a:ln>
                <a:solidFill>
                  <a:srgbClr val="163A65"/>
                </a:solidFill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5E3028E9-6349-08BC-B82F-F0C821153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77529" y="237910"/>
            <a:ext cx="540040" cy="365125"/>
          </a:xfrm>
        </p:spPr>
        <p:txBody>
          <a:bodyPr/>
          <a:lstStyle>
            <a:lvl1pPr algn="ctr">
              <a:defRPr sz="1600" b="1">
                <a:solidFill>
                  <a:srgbClr val="163A65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89175D09-11C4-4DCB-AD2F-C25D7C13D04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42">
            <a:extLst>
              <a:ext uri="{FF2B5EF4-FFF2-40B4-BE49-F238E27FC236}">
                <a16:creationId xmlns:a16="http://schemas.microsoft.com/office/drawing/2014/main" id="{DB7544E6-7A7D-27F5-E08A-332AC346D74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77870" y="1207549"/>
            <a:ext cx="4989962" cy="4987712"/>
          </a:xfrm>
          <a:prstGeom prst="ellipse">
            <a:avLst/>
          </a:prstGeom>
        </p:spPr>
      </p:sp>
      <p:sp>
        <p:nvSpPr>
          <p:cNvPr id="4" name="Donut 34">
            <a:extLst>
              <a:ext uri="{FF2B5EF4-FFF2-40B4-BE49-F238E27FC236}">
                <a16:creationId xmlns:a16="http://schemas.microsoft.com/office/drawing/2014/main" id="{FB369825-1336-FC41-A6C6-C90DBF008118}"/>
              </a:ext>
            </a:extLst>
          </p:cNvPr>
          <p:cNvSpPr/>
          <p:nvPr userDrawn="1"/>
        </p:nvSpPr>
        <p:spPr>
          <a:xfrm>
            <a:off x="6096000" y="1149665"/>
            <a:ext cx="5309920" cy="5309920"/>
          </a:xfrm>
          <a:prstGeom prst="donut">
            <a:avLst>
              <a:gd name="adj" fmla="val 2199"/>
            </a:avLst>
          </a:prstGeom>
          <a:solidFill>
            <a:srgbClr val="FFC000"/>
          </a:solidFill>
          <a:ln w="3175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3586719"/>
                      <a:gd name="connsiteY0" fmla="*/ 1793360 h 3586719"/>
                      <a:gd name="connsiteX1" fmla="*/ 1793360 w 3586719"/>
                      <a:gd name="connsiteY1" fmla="*/ 0 h 3586719"/>
                      <a:gd name="connsiteX2" fmla="*/ 3586720 w 3586719"/>
                      <a:gd name="connsiteY2" fmla="*/ 1793360 h 3586719"/>
                      <a:gd name="connsiteX3" fmla="*/ 1793360 w 3586719"/>
                      <a:gd name="connsiteY3" fmla="*/ 3586720 h 3586719"/>
                      <a:gd name="connsiteX4" fmla="*/ 0 w 3586719"/>
                      <a:gd name="connsiteY4" fmla="*/ 1793360 h 3586719"/>
                      <a:gd name="connsiteX5" fmla="*/ 78872 w 3586719"/>
                      <a:gd name="connsiteY5" fmla="*/ 1793360 h 3586719"/>
                      <a:gd name="connsiteX6" fmla="*/ 1793360 w 3586719"/>
                      <a:gd name="connsiteY6" fmla="*/ 3507848 h 3586719"/>
                      <a:gd name="connsiteX7" fmla="*/ 3507848 w 3586719"/>
                      <a:gd name="connsiteY7" fmla="*/ 1793360 h 3586719"/>
                      <a:gd name="connsiteX8" fmla="*/ 1793360 w 3586719"/>
                      <a:gd name="connsiteY8" fmla="*/ 78872 h 3586719"/>
                      <a:gd name="connsiteX9" fmla="*/ 78872 w 3586719"/>
                      <a:gd name="connsiteY9" fmla="*/ 1793360 h 3586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586719" h="3586719" fill="none" extrusionOk="0">
                        <a:moveTo>
                          <a:pt x="0" y="1793360"/>
                        </a:moveTo>
                        <a:cubicBezTo>
                          <a:pt x="-105569" y="785840"/>
                          <a:pt x="891605" y="72533"/>
                          <a:pt x="1793360" y="0"/>
                        </a:cubicBezTo>
                        <a:cubicBezTo>
                          <a:pt x="2797892" y="20970"/>
                          <a:pt x="3600018" y="940638"/>
                          <a:pt x="3586720" y="1793360"/>
                        </a:cubicBezTo>
                        <a:cubicBezTo>
                          <a:pt x="3673387" y="2917301"/>
                          <a:pt x="2906475" y="3736983"/>
                          <a:pt x="1793360" y="3586720"/>
                        </a:cubicBezTo>
                        <a:cubicBezTo>
                          <a:pt x="895420" y="3505727"/>
                          <a:pt x="16743" y="2705052"/>
                          <a:pt x="0" y="1793360"/>
                        </a:cubicBezTo>
                        <a:close/>
                        <a:moveTo>
                          <a:pt x="78872" y="1793360"/>
                        </a:moveTo>
                        <a:cubicBezTo>
                          <a:pt x="36380" y="2747224"/>
                          <a:pt x="836512" y="3500975"/>
                          <a:pt x="1793360" y="3507848"/>
                        </a:cubicBezTo>
                        <a:cubicBezTo>
                          <a:pt x="2587859" y="3497031"/>
                          <a:pt x="3450720" y="2623794"/>
                          <a:pt x="3507848" y="1793360"/>
                        </a:cubicBezTo>
                        <a:cubicBezTo>
                          <a:pt x="3516878" y="724331"/>
                          <a:pt x="2657117" y="127411"/>
                          <a:pt x="1793360" y="78872"/>
                        </a:cubicBezTo>
                        <a:cubicBezTo>
                          <a:pt x="757208" y="238482"/>
                          <a:pt x="100924" y="862860"/>
                          <a:pt x="78872" y="1793360"/>
                        </a:cubicBezTo>
                        <a:close/>
                      </a:path>
                      <a:path w="3586719" h="3586719" stroke="0" extrusionOk="0">
                        <a:moveTo>
                          <a:pt x="0" y="1793360"/>
                        </a:moveTo>
                        <a:cubicBezTo>
                          <a:pt x="-65192" y="762703"/>
                          <a:pt x="761590" y="15510"/>
                          <a:pt x="1793360" y="0"/>
                        </a:cubicBezTo>
                        <a:cubicBezTo>
                          <a:pt x="2845562" y="13001"/>
                          <a:pt x="3568375" y="803498"/>
                          <a:pt x="3586720" y="1793360"/>
                        </a:cubicBezTo>
                        <a:cubicBezTo>
                          <a:pt x="3545978" y="2823592"/>
                          <a:pt x="2767775" y="3675321"/>
                          <a:pt x="1793360" y="3586720"/>
                        </a:cubicBezTo>
                        <a:cubicBezTo>
                          <a:pt x="752541" y="3559159"/>
                          <a:pt x="155873" y="2858282"/>
                          <a:pt x="0" y="1793360"/>
                        </a:cubicBezTo>
                        <a:close/>
                        <a:moveTo>
                          <a:pt x="78872" y="1793360"/>
                        </a:moveTo>
                        <a:cubicBezTo>
                          <a:pt x="189584" y="2753380"/>
                          <a:pt x="898497" y="3400785"/>
                          <a:pt x="1793360" y="3507848"/>
                        </a:cubicBezTo>
                        <a:cubicBezTo>
                          <a:pt x="2614627" y="3488611"/>
                          <a:pt x="3482682" y="2763940"/>
                          <a:pt x="3507848" y="1793360"/>
                        </a:cubicBezTo>
                        <a:cubicBezTo>
                          <a:pt x="3505344" y="822592"/>
                          <a:pt x="2660370" y="189877"/>
                          <a:pt x="1793360" y="78872"/>
                        </a:cubicBezTo>
                        <a:cubicBezTo>
                          <a:pt x="1008655" y="169668"/>
                          <a:pt x="120967" y="856595"/>
                          <a:pt x="78872" y="179336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92998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>
            <a:extLst>
              <a:ext uri="{FF2B5EF4-FFF2-40B4-BE49-F238E27FC236}">
                <a16:creationId xmlns:a16="http://schemas.microsoft.com/office/drawing/2014/main" id="{E0C368EE-1546-8E5A-EAF8-4C3A7D988C03}"/>
              </a:ext>
            </a:extLst>
          </p:cNvPr>
          <p:cNvGrpSpPr/>
          <p:nvPr userDrawn="1"/>
        </p:nvGrpSpPr>
        <p:grpSpPr>
          <a:xfrm>
            <a:off x="2074428" y="162637"/>
            <a:ext cx="8043141" cy="549508"/>
            <a:chOff x="2058029" y="169517"/>
            <a:chExt cx="8043141" cy="549508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0FFDC773-A9F8-9AFA-065D-07E5B87EB16F}"/>
                </a:ext>
              </a:extLst>
            </p:cNvPr>
            <p:cNvGrpSpPr/>
            <p:nvPr userDrawn="1"/>
          </p:nvGrpSpPr>
          <p:grpSpPr>
            <a:xfrm>
              <a:off x="2671482" y="169517"/>
              <a:ext cx="6816235" cy="549508"/>
              <a:chOff x="261257" y="1874825"/>
              <a:chExt cx="11717383" cy="3579221"/>
            </a:xfrm>
          </p:grpSpPr>
          <p:sp>
            <p:nvSpPr>
              <p:cNvPr id="40" name="Rectangle: Rounded Corners 39">
                <a:extLst>
                  <a:ext uri="{FF2B5EF4-FFF2-40B4-BE49-F238E27FC236}">
                    <a16:creationId xmlns:a16="http://schemas.microsoft.com/office/drawing/2014/main" id="{F57D1E50-2ACE-230C-A56E-A5E979EE7FA6}"/>
                  </a:ext>
                </a:extLst>
              </p:cNvPr>
              <p:cNvSpPr/>
              <p:nvPr userDrawn="1"/>
            </p:nvSpPr>
            <p:spPr>
              <a:xfrm>
                <a:off x="823442" y="1874825"/>
                <a:ext cx="10593012" cy="3579221"/>
              </a:xfrm>
              <a:prstGeom prst="roundRect">
                <a:avLst>
                  <a:gd name="adj" fmla="val 13105"/>
                </a:avLst>
              </a:prstGeom>
              <a:solidFill>
                <a:srgbClr val="163A65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A374D7D4-6338-4617-BBC0-042D616812FD}"/>
                  </a:ext>
                </a:extLst>
              </p:cNvPr>
              <p:cNvSpPr/>
              <p:nvPr userDrawn="1"/>
            </p:nvSpPr>
            <p:spPr>
              <a:xfrm>
                <a:off x="261257" y="2126013"/>
                <a:ext cx="11717383" cy="3063971"/>
              </a:xfrm>
              <a:prstGeom prst="roundRect">
                <a:avLst>
                  <a:gd name="adj" fmla="val 16667"/>
                </a:avLst>
              </a:prstGeom>
              <a:solidFill>
                <a:srgbClr val="F9F9F9"/>
              </a:solidFill>
              <a:ln>
                <a:solidFill>
                  <a:srgbClr val="163A65"/>
                </a:solidFill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7463834E-72D5-9ED3-113D-966D74D65689}"/>
                </a:ext>
              </a:extLst>
            </p:cNvPr>
            <p:cNvGrpSpPr/>
            <p:nvPr userDrawn="1"/>
          </p:nvGrpSpPr>
          <p:grpSpPr>
            <a:xfrm>
              <a:off x="9561131" y="169517"/>
              <a:ext cx="540039" cy="549508"/>
              <a:chOff x="261257" y="1863756"/>
              <a:chExt cx="11717383" cy="3579217"/>
            </a:xfrm>
          </p:grpSpPr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0C178CC3-F0FD-D0FD-054F-979F354619EE}"/>
                  </a:ext>
                </a:extLst>
              </p:cNvPr>
              <p:cNvSpPr/>
              <p:nvPr userDrawn="1"/>
            </p:nvSpPr>
            <p:spPr>
              <a:xfrm>
                <a:off x="1699570" y="1863756"/>
                <a:ext cx="8840713" cy="3579217"/>
              </a:xfrm>
              <a:prstGeom prst="roundRect">
                <a:avLst>
                  <a:gd name="adj" fmla="val 26184"/>
                </a:avLst>
              </a:prstGeom>
              <a:solidFill>
                <a:srgbClr val="FFC000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Rectangle: Rounded Corners 38">
                <a:extLst>
                  <a:ext uri="{FF2B5EF4-FFF2-40B4-BE49-F238E27FC236}">
                    <a16:creationId xmlns:a16="http://schemas.microsoft.com/office/drawing/2014/main" id="{04AF1C80-8C19-86C9-9D3F-C614D7B52FC2}"/>
                  </a:ext>
                </a:extLst>
              </p:cNvPr>
              <p:cNvSpPr/>
              <p:nvPr userDrawn="1"/>
            </p:nvSpPr>
            <p:spPr>
              <a:xfrm>
                <a:off x="261257" y="2111699"/>
                <a:ext cx="11717383" cy="3063974"/>
              </a:xfrm>
              <a:prstGeom prst="roundRect">
                <a:avLst>
                  <a:gd name="adj" fmla="val 16667"/>
                </a:avLst>
              </a:prstGeom>
              <a:solidFill>
                <a:srgbClr val="F9F9F9"/>
              </a:solidFill>
              <a:ln>
                <a:solidFill>
                  <a:srgbClr val="163A65"/>
                </a:solidFill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067FFC25-1306-7627-20DE-FA4395BF45BC}"/>
                </a:ext>
              </a:extLst>
            </p:cNvPr>
            <p:cNvGrpSpPr/>
            <p:nvPr userDrawn="1"/>
          </p:nvGrpSpPr>
          <p:grpSpPr>
            <a:xfrm>
              <a:off x="2058029" y="169517"/>
              <a:ext cx="540039" cy="549508"/>
              <a:chOff x="261257" y="1863756"/>
              <a:chExt cx="11717383" cy="3579217"/>
            </a:xfrm>
          </p:grpSpPr>
          <p:sp>
            <p:nvSpPr>
              <p:cNvPr id="36" name="Rectangle: Rounded Corners 35">
                <a:extLst>
                  <a:ext uri="{FF2B5EF4-FFF2-40B4-BE49-F238E27FC236}">
                    <a16:creationId xmlns:a16="http://schemas.microsoft.com/office/drawing/2014/main" id="{E63F6AEE-C70E-3492-F849-52664D62DFF2}"/>
                  </a:ext>
                </a:extLst>
              </p:cNvPr>
              <p:cNvSpPr/>
              <p:nvPr userDrawn="1"/>
            </p:nvSpPr>
            <p:spPr>
              <a:xfrm>
                <a:off x="1699570" y="1863756"/>
                <a:ext cx="8840713" cy="3579217"/>
              </a:xfrm>
              <a:prstGeom prst="roundRect">
                <a:avLst>
                  <a:gd name="adj" fmla="val 26184"/>
                </a:avLst>
              </a:prstGeom>
              <a:solidFill>
                <a:srgbClr val="FFC000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6DE449BF-BC98-C576-A3F4-8963D14974C5}"/>
                  </a:ext>
                </a:extLst>
              </p:cNvPr>
              <p:cNvSpPr/>
              <p:nvPr userDrawn="1"/>
            </p:nvSpPr>
            <p:spPr>
              <a:xfrm>
                <a:off x="261257" y="2111699"/>
                <a:ext cx="11717383" cy="3063974"/>
              </a:xfrm>
              <a:prstGeom prst="roundRect">
                <a:avLst>
                  <a:gd name="adj" fmla="val 16667"/>
                </a:avLst>
              </a:prstGeom>
              <a:solidFill>
                <a:srgbClr val="F9F9F9"/>
              </a:solidFill>
              <a:ln>
                <a:solidFill>
                  <a:srgbClr val="163A65"/>
                </a:solidFill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42" name="Slide Number Placeholder 5">
            <a:extLst>
              <a:ext uri="{FF2B5EF4-FFF2-40B4-BE49-F238E27FC236}">
                <a16:creationId xmlns:a16="http://schemas.microsoft.com/office/drawing/2014/main" id="{79FF63A0-0391-E381-C032-5DCB94B699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77529" y="237910"/>
            <a:ext cx="540040" cy="365125"/>
          </a:xfrm>
        </p:spPr>
        <p:txBody>
          <a:bodyPr/>
          <a:lstStyle>
            <a:lvl1pPr algn="ctr">
              <a:defRPr sz="1600" b="1">
                <a:solidFill>
                  <a:srgbClr val="163A65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89175D09-11C4-4DCB-AD2F-C25D7C13D04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A031E30E-C185-DB63-367B-16E7098F460B}"/>
              </a:ext>
            </a:extLst>
          </p:cNvPr>
          <p:cNvCxnSpPr>
            <a:cxnSpLocks/>
          </p:cNvCxnSpPr>
          <p:nvPr userDrawn="1"/>
        </p:nvCxnSpPr>
        <p:spPr>
          <a:xfrm>
            <a:off x="753434" y="6695362"/>
            <a:ext cx="10685131" cy="0"/>
          </a:xfrm>
          <a:prstGeom prst="line">
            <a:avLst/>
          </a:prstGeom>
          <a:ln w="19050">
            <a:solidFill>
              <a:srgbClr val="163A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32052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>
            <a:extLst>
              <a:ext uri="{FF2B5EF4-FFF2-40B4-BE49-F238E27FC236}">
                <a16:creationId xmlns:a16="http://schemas.microsoft.com/office/drawing/2014/main" id="{E0C368EE-1546-8E5A-EAF8-4C3A7D988C03}"/>
              </a:ext>
            </a:extLst>
          </p:cNvPr>
          <p:cNvGrpSpPr/>
          <p:nvPr userDrawn="1"/>
        </p:nvGrpSpPr>
        <p:grpSpPr>
          <a:xfrm>
            <a:off x="2074428" y="162637"/>
            <a:ext cx="8043141" cy="549508"/>
            <a:chOff x="2058029" y="169517"/>
            <a:chExt cx="8043141" cy="549508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0FFDC773-A9F8-9AFA-065D-07E5B87EB16F}"/>
                </a:ext>
              </a:extLst>
            </p:cNvPr>
            <p:cNvGrpSpPr/>
            <p:nvPr userDrawn="1"/>
          </p:nvGrpSpPr>
          <p:grpSpPr>
            <a:xfrm>
              <a:off x="2671482" y="169517"/>
              <a:ext cx="6816235" cy="549508"/>
              <a:chOff x="261257" y="1874825"/>
              <a:chExt cx="11717383" cy="3579221"/>
            </a:xfrm>
          </p:grpSpPr>
          <p:sp>
            <p:nvSpPr>
              <p:cNvPr id="40" name="Rectangle: Rounded Corners 39">
                <a:extLst>
                  <a:ext uri="{FF2B5EF4-FFF2-40B4-BE49-F238E27FC236}">
                    <a16:creationId xmlns:a16="http://schemas.microsoft.com/office/drawing/2014/main" id="{F57D1E50-2ACE-230C-A56E-A5E979EE7FA6}"/>
                  </a:ext>
                </a:extLst>
              </p:cNvPr>
              <p:cNvSpPr/>
              <p:nvPr userDrawn="1"/>
            </p:nvSpPr>
            <p:spPr>
              <a:xfrm>
                <a:off x="823442" y="1874825"/>
                <a:ext cx="10593012" cy="3579221"/>
              </a:xfrm>
              <a:prstGeom prst="roundRect">
                <a:avLst>
                  <a:gd name="adj" fmla="val 13105"/>
                </a:avLst>
              </a:prstGeom>
              <a:solidFill>
                <a:srgbClr val="163A65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Rectangle: Rounded Corners 40">
                <a:extLst>
                  <a:ext uri="{FF2B5EF4-FFF2-40B4-BE49-F238E27FC236}">
                    <a16:creationId xmlns:a16="http://schemas.microsoft.com/office/drawing/2014/main" id="{A374D7D4-6338-4617-BBC0-042D616812FD}"/>
                  </a:ext>
                </a:extLst>
              </p:cNvPr>
              <p:cNvSpPr/>
              <p:nvPr userDrawn="1"/>
            </p:nvSpPr>
            <p:spPr>
              <a:xfrm>
                <a:off x="261257" y="2126013"/>
                <a:ext cx="11717383" cy="3063971"/>
              </a:xfrm>
              <a:prstGeom prst="roundRect">
                <a:avLst>
                  <a:gd name="adj" fmla="val 16667"/>
                </a:avLst>
              </a:prstGeom>
              <a:solidFill>
                <a:srgbClr val="F9F9F9"/>
              </a:solidFill>
              <a:ln>
                <a:solidFill>
                  <a:srgbClr val="163A65"/>
                </a:solidFill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7463834E-72D5-9ED3-113D-966D74D65689}"/>
                </a:ext>
              </a:extLst>
            </p:cNvPr>
            <p:cNvGrpSpPr/>
            <p:nvPr userDrawn="1"/>
          </p:nvGrpSpPr>
          <p:grpSpPr>
            <a:xfrm>
              <a:off x="9561131" y="169517"/>
              <a:ext cx="540039" cy="549508"/>
              <a:chOff x="261257" y="1863756"/>
              <a:chExt cx="11717383" cy="3579217"/>
            </a:xfrm>
          </p:grpSpPr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0C178CC3-F0FD-D0FD-054F-979F354619EE}"/>
                  </a:ext>
                </a:extLst>
              </p:cNvPr>
              <p:cNvSpPr/>
              <p:nvPr userDrawn="1"/>
            </p:nvSpPr>
            <p:spPr>
              <a:xfrm>
                <a:off x="1699570" y="1863756"/>
                <a:ext cx="8840713" cy="3579217"/>
              </a:xfrm>
              <a:prstGeom prst="roundRect">
                <a:avLst>
                  <a:gd name="adj" fmla="val 26184"/>
                </a:avLst>
              </a:prstGeom>
              <a:solidFill>
                <a:srgbClr val="FFC000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Rectangle: Rounded Corners 38">
                <a:extLst>
                  <a:ext uri="{FF2B5EF4-FFF2-40B4-BE49-F238E27FC236}">
                    <a16:creationId xmlns:a16="http://schemas.microsoft.com/office/drawing/2014/main" id="{04AF1C80-8C19-86C9-9D3F-C614D7B52FC2}"/>
                  </a:ext>
                </a:extLst>
              </p:cNvPr>
              <p:cNvSpPr/>
              <p:nvPr userDrawn="1"/>
            </p:nvSpPr>
            <p:spPr>
              <a:xfrm>
                <a:off x="261257" y="2111699"/>
                <a:ext cx="11717383" cy="3063974"/>
              </a:xfrm>
              <a:prstGeom prst="roundRect">
                <a:avLst>
                  <a:gd name="adj" fmla="val 16667"/>
                </a:avLst>
              </a:prstGeom>
              <a:solidFill>
                <a:srgbClr val="F9F9F9"/>
              </a:solidFill>
              <a:ln>
                <a:solidFill>
                  <a:srgbClr val="163A65"/>
                </a:solidFill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067FFC25-1306-7627-20DE-FA4395BF45BC}"/>
                </a:ext>
              </a:extLst>
            </p:cNvPr>
            <p:cNvGrpSpPr/>
            <p:nvPr userDrawn="1"/>
          </p:nvGrpSpPr>
          <p:grpSpPr>
            <a:xfrm>
              <a:off x="2058029" y="169517"/>
              <a:ext cx="540039" cy="549508"/>
              <a:chOff x="261257" y="1863756"/>
              <a:chExt cx="11717383" cy="3579217"/>
            </a:xfrm>
          </p:grpSpPr>
          <p:sp>
            <p:nvSpPr>
              <p:cNvPr id="36" name="Rectangle: Rounded Corners 35">
                <a:extLst>
                  <a:ext uri="{FF2B5EF4-FFF2-40B4-BE49-F238E27FC236}">
                    <a16:creationId xmlns:a16="http://schemas.microsoft.com/office/drawing/2014/main" id="{E63F6AEE-C70E-3492-F849-52664D62DFF2}"/>
                  </a:ext>
                </a:extLst>
              </p:cNvPr>
              <p:cNvSpPr/>
              <p:nvPr userDrawn="1"/>
            </p:nvSpPr>
            <p:spPr>
              <a:xfrm>
                <a:off x="1699570" y="1863756"/>
                <a:ext cx="8840713" cy="3579217"/>
              </a:xfrm>
              <a:prstGeom prst="roundRect">
                <a:avLst>
                  <a:gd name="adj" fmla="val 26184"/>
                </a:avLst>
              </a:prstGeom>
              <a:solidFill>
                <a:srgbClr val="FFC000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Rectangle: Rounded Corners 36">
                <a:extLst>
                  <a:ext uri="{FF2B5EF4-FFF2-40B4-BE49-F238E27FC236}">
                    <a16:creationId xmlns:a16="http://schemas.microsoft.com/office/drawing/2014/main" id="{6DE449BF-BC98-C576-A3F4-8963D14974C5}"/>
                  </a:ext>
                </a:extLst>
              </p:cNvPr>
              <p:cNvSpPr/>
              <p:nvPr userDrawn="1"/>
            </p:nvSpPr>
            <p:spPr>
              <a:xfrm>
                <a:off x="261257" y="2111699"/>
                <a:ext cx="11717383" cy="3063974"/>
              </a:xfrm>
              <a:prstGeom prst="roundRect">
                <a:avLst>
                  <a:gd name="adj" fmla="val 16667"/>
                </a:avLst>
              </a:prstGeom>
              <a:solidFill>
                <a:srgbClr val="F9F9F9"/>
              </a:solidFill>
              <a:ln>
                <a:solidFill>
                  <a:srgbClr val="163A65"/>
                </a:solidFill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42" name="Slide Number Placeholder 5">
            <a:extLst>
              <a:ext uri="{FF2B5EF4-FFF2-40B4-BE49-F238E27FC236}">
                <a16:creationId xmlns:a16="http://schemas.microsoft.com/office/drawing/2014/main" id="{79FF63A0-0391-E381-C032-5DCB94B699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77529" y="237910"/>
            <a:ext cx="540040" cy="365125"/>
          </a:xfrm>
        </p:spPr>
        <p:txBody>
          <a:bodyPr/>
          <a:lstStyle>
            <a:lvl1pPr algn="ctr">
              <a:defRPr sz="1600" b="1">
                <a:solidFill>
                  <a:srgbClr val="163A65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89175D09-11C4-4DCB-AD2F-C25D7C13D04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Picture Placeholder 42">
            <a:extLst>
              <a:ext uri="{FF2B5EF4-FFF2-40B4-BE49-F238E27FC236}">
                <a16:creationId xmlns:a16="http://schemas.microsoft.com/office/drawing/2014/main" id="{F9CC70F7-C146-12C4-E82D-4CFA71099A0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96841" y="1080883"/>
            <a:ext cx="5357266" cy="5354851"/>
          </a:xfrm>
          <a:prstGeom prst="ellipse">
            <a:avLst/>
          </a:prstGeom>
        </p:spPr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3D458AE-DEF8-975C-74D1-C30286993BD8}"/>
              </a:ext>
            </a:extLst>
          </p:cNvPr>
          <p:cNvCxnSpPr>
            <a:cxnSpLocks/>
          </p:cNvCxnSpPr>
          <p:nvPr userDrawn="1"/>
        </p:nvCxnSpPr>
        <p:spPr>
          <a:xfrm>
            <a:off x="753434" y="6695362"/>
            <a:ext cx="10685131" cy="0"/>
          </a:xfrm>
          <a:prstGeom prst="line">
            <a:avLst/>
          </a:prstGeom>
          <a:ln w="19050">
            <a:solidFill>
              <a:srgbClr val="163A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27478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855C537-DDBD-483B-6C75-B9935C83944D}"/>
              </a:ext>
            </a:extLst>
          </p:cNvPr>
          <p:cNvCxnSpPr>
            <a:cxnSpLocks/>
          </p:cNvCxnSpPr>
          <p:nvPr userDrawn="1"/>
        </p:nvCxnSpPr>
        <p:spPr>
          <a:xfrm>
            <a:off x="753434" y="6695362"/>
            <a:ext cx="10685131" cy="0"/>
          </a:xfrm>
          <a:prstGeom prst="line">
            <a:avLst/>
          </a:prstGeom>
          <a:ln w="19050">
            <a:solidFill>
              <a:srgbClr val="163A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21">
            <a:extLst>
              <a:ext uri="{FF2B5EF4-FFF2-40B4-BE49-F238E27FC236}">
                <a16:creationId xmlns:a16="http://schemas.microsoft.com/office/drawing/2014/main" id="{3C9DA139-42C1-9863-5B07-ACAC088F767A}"/>
              </a:ext>
            </a:extLst>
          </p:cNvPr>
          <p:cNvGrpSpPr/>
          <p:nvPr userDrawn="1"/>
        </p:nvGrpSpPr>
        <p:grpSpPr>
          <a:xfrm>
            <a:off x="2074428" y="162637"/>
            <a:ext cx="8043141" cy="549508"/>
            <a:chOff x="2058029" y="169517"/>
            <a:chExt cx="8043141" cy="549508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2E81D649-D39D-AB7A-9EB6-4D44DE62C596}"/>
                </a:ext>
              </a:extLst>
            </p:cNvPr>
            <p:cNvGrpSpPr/>
            <p:nvPr userDrawn="1"/>
          </p:nvGrpSpPr>
          <p:grpSpPr>
            <a:xfrm>
              <a:off x="2671482" y="169517"/>
              <a:ext cx="6816235" cy="549508"/>
              <a:chOff x="261257" y="1874825"/>
              <a:chExt cx="11717383" cy="3579221"/>
            </a:xfrm>
          </p:grpSpPr>
          <p:sp>
            <p:nvSpPr>
              <p:cNvPr id="10" name="Rectangle: Rounded Corners 9">
                <a:extLst>
                  <a:ext uri="{FF2B5EF4-FFF2-40B4-BE49-F238E27FC236}">
                    <a16:creationId xmlns:a16="http://schemas.microsoft.com/office/drawing/2014/main" id="{2C5C9BD3-1E96-80B7-6AB4-C6F6955CFBDA}"/>
                  </a:ext>
                </a:extLst>
              </p:cNvPr>
              <p:cNvSpPr/>
              <p:nvPr userDrawn="1"/>
            </p:nvSpPr>
            <p:spPr>
              <a:xfrm>
                <a:off x="823442" y="1874825"/>
                <a:ext cx="10593012" cy="3579221"/>
              </a:xfrm>
              <a:prstGeom prst="roundRect">
                <a:avLst>
                  <a:gd name="adj" fmla="val 13105"/>
                </a:avLst>
              </a:prstGeom>
              <a:solidFill>
                <a:srgbClr val="163A65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0E0AE2C5-69D0-9400-18F7-933F848A9643}"/>
                  </a:ext>
                </a:extLst>
              </p:cNvPr>
              <p:cNvSpPr/>
              <p:nvPr userDrawn="1"/>
            </p:nvSpPr>
            <p:spPr>
              <a:xfrm>
                <a:off x="261257" y="2126013"/>
                <a:ext cx="11717383" cy="3063971"/>
              </a:xfrm>
              <a:prstGeom prst="roundRect">
                <a:avLst>
                  <a:gd name="adj" fmla="val 16667"/>
                </a:avLst>
              </a:prstGeom>
              <a:solidFill>
                <a:srgbClr val="F9F9F9"/>
              </a:solidFill>
              <a:ln>
                <a:solidFill>
                  <a:srgbClr val="163A65"/>
                </a:solidFill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47435504-49DA-829E-AA2E-815BDB306636}"/>
                </a:ext>
              </a:extLst>
            </p:cNvPr>
            <p:cNvGrpSpPr/>
            <p:nvPr userDrawn="1"/>
          </p:nvGrpSpPr>
          <p:grpSpPr>
            <a:xfrm>
              <a:off x="9561131" y="169517"/>
              <a:ext cx="540039" cy="549508"/>
              <a:chOff x="261257" y="1863756"/>
              <a:chExt cx="11717383" cy="3579217"/>
            </a:xfrm>
          </p:grpSpPr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96941C7B-E821-0192-C560-CA756E4729D7}"/>
                  </a:ext>
                </a:extLst>
              </p:cNvPr>
              <p:cNvSpPr/>
              <p:nvPr userDrawn="1"/>
            </p:nvSpPr>
            <p:spPr>
              <a:xfrm>
                <a:off x="1699570" y="1863756"/>
                <a:ext cx="8840713" cy="3579217"/>
              </a:xfrm>
              <a:prstGeom prst="roundRect">
                <a:avLst>
                  <a:gd name="adj" fmla="val 26184"/>
                </a:avLst>
              </a:prstGeom>
              <a:solidFill>
                <a:srgbClr val="FFC000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B5D2525F-289E-0DB1-668F-280C5BA04B83}"/>
                  </a:ext>
                </a:extLst>
              </p:cNvPr>
              <p:cNvSpPr/>
              <p:nvPr userDrawn="1"/>
            </p:nvSpPr>
            <p:spPr>
              <a:xfrm>
                <a:off x="261257" y="2111699"/>
                <a:ext cx="11717383" cy="3063974"/>
              </a:xfrm>
              <a:prstGeom prst="roundRect">
                <a:avLst>
                  <a:gd name="adj" fmla="val 16667"/>
                </a:avLst>
              </a:prstGeom>
              <a:solidFill>
                <a:srgbClr val="F9F9F9"/>
              </a:solidFill>
              <a:ln>
                <a:solidFill>
                  <a:srgbClr val="163A65"/>
                </a:solidFill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7942E826-1D04-1EDF-A0D5-26F1B5F590F1}"/>
                </a:ext>
              </a:extLst>
            </p:cNvPr>
            <p:cNvGrpSpPr/>
            <p:nvPr userDrawn="1"/>
          </p:nvGrpSpPr>
          <p:grpSpPr>
            <a:xfrm>
              <a:off x="2058029" y="169517"/>
              <a:ext cx="540039" cy="549508"/>
              <a:chOff x="261257" y="1863756"/>
              <a:chExt cx="11717383" cy="3579217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842C5C7A-D189-10F8-8838-E0983FD020DE}"/>
                  </a:ext>
                </a:extLst>
              </p:cNvPr>
              <p:cNvSpPr/>
              <p:nvPr userDrawn="1"/>
            </p:nvSpPr>
            <p:spPr>
              <a:xfrm>
                <a:off x="1699570" y="1863756"/>
                <a:ext cx="8840713" cy="3579217"/>
              </a:xfrm>
              <a:prstGeom prst="roundRect">
                <a:avLst>
                  <a:gd name="adj" fmla="val 26184"/>
                </a:avLst>
              </a:prstGeom>
              <a:solidFill>
                <a:srgbClr val="FFC000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2BA403F7-6C44-ED0D-F9C7-DD52C024D757}"/>
                  </a:ext>
                </a:extLst>
              </p:cNvPr>
              <p:cNvSpPr/>
              <p:nvPr userDrawn="1"/>
            </p:nvSpPr>
            <p:spPr>
              <a:xfrm>
                <a:off x="261257" y="2111699"/>
                <a:ext cx="11717383" cy="3063974"/>
              </a:xfrm>
              <a:prstGeom prst="roundRect">
                <a:avLst>
                  <a:gd name="adj" fmla="val 16667"/>
                </a:avLst>
              </a:prstGeom>
              <a:solidFill>
                <a:srgbClr val="F9F9F9"/>
              </a:solidFill>
              <a:ln>
                <a:solidFill>
                  <a:srgbClr val="163A65"/>
                </a:solidFill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5E3028E9-6349-08BC-B82F-F0C821153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77529" y="237910"/>
            <a:ext cx="540040" cy="365125"/>
          </a:xfrm>
        </p:spPr>
        <p:txBody>
          <a:bodyPr/>
          <a:lstStyle>
            <a:lvl1pPr algn="ctr">
              <a:defRPr sz="1600" b="1">
                <a:solidFill>
                  <a:srgbClr val="163A65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89175D09-11C4-4DCB-AD2F-C25D7C13D04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AE7FB7CF-4DB4-DF71-60AD-39C5304D7882}"/>
              </a:ext>
            </a:extLst>
          </p:cNvPr>
          <p:cNvSpPr/>
          <p:nvPr userDrawn="1"/>
        </p:nvSpPr>
        <p:spPr>
          <a:xfrm flipH="1">
            <a:off x="6878" y="834821"/>
            <a:ext cx="6185644" cy="5696329"/>
          </a:xfrm>
          <a:custGeom>
            <a:avLst/>
            <a:gdLst>
              <a:gd name="connsiteX0" fmla="*/ 5093155 w 14551307"/>
              <a:gd name="connsiteY0" fmla="*/ 0 h 13716000"/>
              <a:gd name="connsiteX1" fmla="*/ 14551307 w 14551307"/>
              <a:gd name="connsiteY1" fmla="*/ 0 h 13716000"/>
              <a:gd name="connsiteX2" fmla="*/ 14551307 w 14551307"/>
              <a:gd name="connsiteY2" fmla="*/ 13716000 h 13716000"/>
              <a:gd name="connsiteX3" fmla="*/ 0 w 14551307"/>
              <a:gd name="connsiteY3" fmla="*/ 13716000 h 13716000"/>
              <a:gd name="connsiteX4" fmla="*/ 359653 w 14551307"/>
              <a:gd name="connsiteY4" fmla="*/ 13460245 h 13716000"/>
              <a:gd name="connsiteX5" fmla="*/ 5498882 w 14551307"/>
              <a:gd name="connsiteY5" fmla="*/ 3207794 h 13716000"/>
              <a:gd name="connsiteX6" fmla="*/ 5096086 w 14551307"/>
              <a:gd name="connsiteY6" fmla="*/ 10322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551307" h="13716000">
                <a:moveTo>
                  <a:pt x="5093155" y="0"/>
                </a:moveTo>
                <a:lnTo>
                  <a:pt x="14551307" y="0"/>
                </a:lnTo>
                <a:lnTo>
                  <a:pt x="14551307" y="13716000"/>
                </a:lnTo>
                <a:lnTo>
                  <a:pt x="0" y="13716000"/>
                </a:lnTo>
                <a:lnTo>
                  <a:pt x="359653" y="13460245"/>
                </a:lnTo>
                <a:cubicBezTo>
                  <a:pt x="3479481" y="11127066"/>
                  <a:pt x="5498882" y="7403258"/>
                  <a:pt x="5498882" y="3207794"/>
                </a:cubicBezTo>
                <a:cubicBezTo>
                  <a:pt x="5498882" y="2103725"/>
                  <a:pt x="5359034" y="1032318"/>
                  <a:pt x="5096086" y="10322"/>
                </a:cubicBezTo>
                <a:close/>
              </a:path>
            </a:pathLst>
          </a:custGeom>
          <a:solidFill>
            <a:srgbClr val="253B50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dirty="0">
              <a:latin typeface="Arial" panose="020B0604020202020204" pitchFamily="34" charset="0"/>
            </a:endParaRPr>
          </a:p>
        </p:txBody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B1F1CE06-68FA-F753-3272-7F560A00045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flipH="1">
            <a:off x="0" y="834821"/>
            <a:ext cx="6417402" cy="5696329"/>
          </a:xfrm>
          <a:custGeom>
            <a:avLst/>
            <a:gdLst>
              <a:gd name="connsiteX0" fmla="*/ 5093154 w 14551306"/>
              <a:gd name="connsiteY0" fmla="*/ 0 h 13716000"/>
              <a:gd name="connsiteX1" fmla="*/ 14551306 w 14551306"/>
              <a:gd name="connsiteY1" fmla="*/ 0 h 13716000"/>
              <a:gd name="connsiteX2" fmla="*/ 14551306 w 14551306"/>
              <a:gd name="connsiteY2" fmla="*/ 13716000 h 13716000"/>
              <a:gd name="connsiteX3" fmla="*/ 0 w 14551306"/>
              <a:gd name="connsiteY3" fmla="*/ 13716000 h 13716000"/>
              <a:gd name="connsiteX4" fmla="*/ 359653 w 14551306"/>
              <a:gd name="connsiteY4" fmla="*/ 13460245 h 13716000"/>
              <a:gd name="connsiteX5" fmla="*/ 5498880 w 14551306"/>
              <a:gd name="connsiteY5" fmla="*/ 3207794 h 13716000"/>
              <a:gd name="connsiteX6" fmla="*/ 5096084 w 14551306"/>
              <a:gd name="connsiteY6" fmla="*/ 10322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551306" h="13716000">
                <a:moveTo>
                  <a:pt x="5093154" y="0"/>
                </a:moveTo>
                <a:lnTo>
                  <a:pt x="14551306" y="0"/>
                </a:lnTo>
                <a:lnTo>
                  <a:pt x="14551306" y="13716000"/>
                </a:lnTo>
                <a:lnTo>
                  <a:pt x="0" y="13716000"/>
                </a:lnTo>
                <a:lnTo>
                  <a:pt x="359653" y="13460245"/>
                </a:lnTo>
                <a:cubicBezTo>
                  <a:pt x="3479480" y="11127066"/>
                  <a:pt x="5498880" y="7403258"/>
                  <a:pt x="5498880" y="3207794"/>
                </a:cubicBezTo>
                <a:cubicBezTo>
                  <a:pt x="5498880" y="2103725"/>
                  <a:pt x="5359032" y="1032319"/>
                  <a:pt x="5096084" y="10322"/>
                </a:cubicBez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332216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855C537-DDBD-483B-6C75-B9935C83944D}"/>
              </a:ext>
            </a:extLst>
          </p:cNvPr>
          <p:cNvCxnSpPr>
            <a:cxnSpLocks/>
          </p:cNvCxnSpPr>
          <p:nvPr userDrawn="1"/>
        </p:nvCxnSpPr>
        <p:spPr>
          <a:xfrm>
            <a:off x="753434" y="6695362"/>
            <a:ext cx="10685131" cy="0"/>
          </a:xfrm>
          <a:prstGeom prst="line">
            <a:avLst/>
          </a:prstGeom>
          <a:ln w="19050">
            <a:solidFill>
              <a:srgbClr val="163A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21">
            <a:extLst>
              <a:ext uri="{FF2B5EF4-FFF2-40B4-BE49-F238E27FC236}">
                <a16:creationId xmlns:a16="http://schemas.microsoft.com/office/drawing/2014/main" id="{3C9DA139-42C1-9863-5B07-ACAC088F767A}"/>
              </a:ext>
            </a:extLst>
          </p:cNvPr>
          <p:cNvGrpSpPr/>
          <p:nvPr userDrawn="1"/>
        </p:nvGrpSpPr>
        <p:grpSpPr>
          <a:xfrm>
            <a:off x="2074428" y="162637"/>
            <a:ext cx="8043141" cy="549508"/>
            <a:chOff x="2058029" y="169517"/>
            <a:chExt cx="8043141" cy="549508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2E81D649-D39D-AB7A-9EB6-4D44DE62C596}"/>
                </a:ext>
              </a:extLst>
            </p:cNvPr>
            <p:cNvGrpSpPr/>
            <p:nvPr userDrawn="1"/>
          </p:nvGrpSpPr>
          <p:grpSpPr>
            <a:xfrm>
              <a:off x="2671482" y="169517"/>
              <a:ext cx="6816235" cy="549508"/>
              <a:chOff x="261257" y="1874825"/>
              <a:chExt cx="11717383" cy="3579221"/>
            </a:xfrm>
          </p:grpSpPr>
          <p:sp>
            <p:nvSpPr>
              <p:cNvPr id="10" name="Rectangle: Rounded Corners 9">
                <a:extLst>
                  <a:ext uri="{FF2B5EF4-FFF2-40B4-BE49-F238E27FC236}">
                    <a16:creationId xmlns:a16="http://schemas.microsoft.com/office/drawing/2014/main" id="{2C5C9BD3-1E96-80B7-6AB4-C6F6955CFBDA}"/>
                  </a:ext>
                </a:extLst>
              </p:cNvPr>
              <p:cNvSpPr/>
              <p:nvPr userDrawn="1"/>
            </p:nvSpPr>
            <p:spPr>
              <a:xfrm>
                <a:off x="823442" y="1874825"/>
                <a:ext cx="10593012" cy="3579221"/>
              </a:xfrm>
              <a:prstGeom prst="roundRect">
                <a:avLst>
                  <a:gd name="adj" fmla="val 13105"/>
                </a:avLst>
              </a:prstGeom>
              <a:solidFill>
                <a:srgbClr val="163A65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0E0AE2C5-69D0-9400-18F7-933F848A9643}"/>
                  </a:ext>
                </a:extLst>
              </p:cNvPr>
              <p:cNvSpPr/>
              <p:nvPr userDrawn="1"/>
            </p:nvSpPr>
            <p:spPr>
              <a:xfrm>
                <a:off x="261257" y="2126013"/>
                <a:ext cx="11717383" cy="3063971"/>
              </a:xfrm>
              <a:prstGeom prst="roundRect">
                <a:avLst>
                  <a:gd name="adj" fmla="val 16667"/>
                </a:avLst>
              </a:prstGeom>
              <a:solidFill>
                <a:srgbClr val="F9F9F9"/>
              </a:solidFill>
              <a:ln>
                <a:solidFill>
                  <a:srgbClr val="163A65"/>
                </a:solidFill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47435504-49DA-829E-AA2E-815BDB306636}"/>
                </a:ext>
              </a:extLst>
            </p:cNvPr>
            <p:cNvGrpSpPr/>
            <p:nvPr userDrawn="1"/>
          </p:nvGrpSpPr>
          <p:grpSpPr>
            <a:xfrm>
              <a:off x="9561131" y="169517"/>
              <a:ext cx="540039" cy="549508"/>
              <a:chOff x="261257" y="1863756"/>
              <a:chExt cx="11717383" cy="3579217"/>
            </a:xfrm>
          </p:grpSpPr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96941C7B-E821-0192-C560-CA756E4729D7}"/>
                  </a:ext>
                </a:extLst>
              </p:cNvPr>
              <p:cNvSpPr/>
              <p:nvPr userDrawn="1"/>
            </p:nvSpPr>
            <p:spPr>
              <a:xfrm>
                <a:off x="1699570" y="1863756"/>
                <a:ext cx="8840713" cy="3579217"/>
              </a:xfrm>
              <a:prstGeom prst="roundRect">
                <a:avLst>
                  <a:gd name="adj" fmla="val 26184"/>
                </a:avLst>
              </a:prstGeom>
              <a:solidFill>
                <a:srgbClr val="FFC000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B5D2525F-289E-0DB1-668F-280C5BA04B83}"/>
                  </a:ext>
                </a:extLst>
              </p:cNvPr>
              <p:cNvSpPr/>
              <p:nvPr userDrawn="1"/>
            </p:nvSpPr>
            <p:spPr>
              <a:xfrm>
                <a:off x="261257" y="2111699"/>
                <a:ext cx="11717383" cy="3063974"/>
              </a:xfrm>
              <a:prstGeom prst="roundRect">
                <a:avLst>
                  <a:gd name="adj" fmla="val 16667"/>
                </a:avLst>
              </a:prstGeom>
              <a:solidFill>
                <a:srgbClr val="F9F9F9"/>
              </a:solidFill>
              <a:ln>
                <a:solidFill>
                  <a:srgbClr val="163A65"/>
                </a:solidFill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7942E826-1D04-1EDF-A0D5-26F1B5F590F1}"/>
                </a:ext>
              </a:extLst>
            </p:cNvPr>
            <p:cNvGrpSpPr/>
            <p:nvPr userDrawn="1"/>
          </p:nvGrpSpPr>
          <p:grpSpPr>
            <a:xfrm>
              <a:off x="2058029" y="169517"/>
              <a:ext cx="540039" cy="549508"/>
              <a:chOff x="261257" y="1863756"/>
              <a:chExt cx="11717383" cy="3579217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842C5C7A-D189-10F8-8838-E0983FD020DE}"/>
                  </a:ext>
                </a:extLst>
              </p:cNvPr>
              <p:cNvSpPr/>
              <p:nvPr userDrawn="1"/>
            </p:nvSpPr>
            <p:spPr>
              <a:xfrm>
                <a:off x="1699570" y="1863756"/>
                <a:ext cx="8840713" cy="3579217"/>
              </a:xfrm>
              <a:prstGeom prst="roundRect">
                <a:avLst>
                  <a:gd name="adj" fmla="val 26184"/>
                </a:avLst>
              </a:prstGeom>
              <a:solidFill>
                <a:srgbClr val="FFC000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2BA403F7-6C44-ED0D-F9C7-DD52C024D757}"/>
                  </a:ext>
                </a:extLst>
              </p:cNvPr>
              <p:cNvSpPr/>
              <p:nvPr userDrawn="1"/>
            </p:nvSpPr>
            <p:spPr>
              <a:xfrm>
                <a:off x="261257" y="2111699"/>
                <a:ext cx="11717383" cy="3063974"/>
              </a:xfrm>
              <a:prstGeom prst="roundRect">
                <a:avLst>
                  <a:gd name="adj" fmla="val 16667"/>
                </a:avLst>
              </a:prstGeom>
              <a:solidFill>
                <a:srgbClr val="F9F9F9"/>
              </a:solidFill>
              <a:ln>
                <a:solidFill>
                  <a:srgbClr val="163A65"/>
                </a:solidFill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5E3028E9-6349-08BC-B82F-F0C821153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77529" y="237910"/>
            <a:ext cx="540040" cy="365125"/>
          </a:xfrm>
        </p:spPr>
        <p:txBody>
          <a:bodyPr/>
          <a:lstStyle>
            <a:lvl1pPr algn="ctr">
              <a:defRPr sz="1600" b="1">
                <a:solidFill>
                  <a:srgbClr val="163A65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89175D09-11C4-4DCB-AD2F-C25D7C13D04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Picture Placeholder 37">
            <a:extLst>
              <a:ext uri="{FF2B5EF4-FFF2-40B4-BE49-F238E27FC236}">
                <a16:creationId xmlns:a16="http://schemas.microsoft.com/office/drawing/2014/main" id="{336A3341-EB74-A63A-C27C-5892D487FD6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911501"/>
            <a:ext cx="5384906" cy="5625045"/>
          </a:xfrm>
          <a:prstGeom prst="flowChartDelay">
            <a:avLst/>
          </a:prstGeom>
        </p:spPr>
      </p:sp>
    </p:spTree>
    <p:extLst>
      <p:ext uri="{BB962C8B-B14F-4D97-AF65-F5344CB8AC3E}">
        <p14:creationId xmlns:p14="http://schemas.microsoft.com/office/powerpoint/2010/main" val="2363435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855C537-DDBD-483B-6C75-B9935C83944D}"/>
              </a:ext>
            </a:extLst>
          </p:cNvPr>
          <p:cNvCxnSpPr>
            <a:cxnSpLocks/>
          </p:cNvCxnSpPr>
          <p:nvPr userDrawn="1"/>
        </p:nvCxnSpPr>
        <p:spPr>
          <a:xfrm>
            <a:off x="753434" y="6695362"/>
            <a:ext cx="10685131" cy="0"/>
          </a:xfrm>
          <a:prstGeom prst="line">
            <a:avLst/>
          </a:prstGeom>
          <a:ln w="19050">
            <a:solidFill>
              <a:srgbClr val="163A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21">
            <a:extLst>
              <a:ext uri="{FF2B5EF4-FFF2-40B4-BE49-F238E27FC236}">
                <a16:creationId xmlns:a16="http://schemas.microsoft.com/office/drawing/2014/main" id="{3C9DA139-42C1-9863-5B07-ACAC088F767A}"/>
              </a:ext>
            </a:extLst>
          </p:cNvPr>
          <p:cNvGrpSpPr/>
          <p:nvPr userDrawn="1"/>
        </p:nvGrpSpPr>
        <p:grpSpPr>
          <a:xfrm>
            <a:off x="2074428" y="162637"/>
            <a:ext cx="8043141" cy="549508"/>
            <a:chOff x="2058029" y="169517"/>
            <a:chExt cx="8043141" cy="549508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2E81D649-D39D-AB7A-9EB6-4D44DE62C596}"/>
                </a:ext>
              </a:extLst>
            </p:cNvPr>
            <p:cNvGrpSpPr/>
            <p:nvPr userDrawn="1"/>
          </p:nvGrpSpPr>
          <p:grpSpPr>
            <a:xfrm>
              <a:off x="2671482" y="169517"/>
              <a:ext cx="6816235" cy="549508"/>
              <a:chOff x="261257" y="1874825"/>
              <a:chExt cx="11717383" cy="3579221"/>
            </a:xfrm>
          </p:grpSpPr>
          <p:sp>
            <p:nvSpPr>
              <p:cNvPr id="10" name="Rectangle: Rounded Corners 9">
                <a:extLst>
                  <a:ext uri="{FF2B5EF4-FFF2-40B4-BE49-F238E27FC236}">
                    <a16:creationId xmlns:a16="http://schemas.microsoft.com/office/drawing/2014/main" id="{2C5C9BD3-1E96-80B7-6AB4-C6F6955CFBDA}"/>
                  </a:ext>
                </a:extLst>
              </p:cNvPr>
              <p:cNvSpPr/>
              <p:nvPr userDrawn="1"/>
            </p:nvSpPr>
            <p:spPr>
              <a:xfrm>
                <a:off x="823442" y="1874825"/>
                <a:ext cx="10593012" cy="3579221"/>
              </a:xfrm>
              <a:prstGeom prst="roundRect">
                <a:avLst>
                  <a:gd name="adj" fmla="val 13105"/>
                </a:avLst>
              </a:prstGeom>
              <a:solidFill>
                <a:srgbClr val="163A65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0E0AE2C5-69D0-9400-18F7-933F848A9643}"/>
                  </a:ext>
                </a:extLst>
              </p:cNvPr>
              <p:cNvSpPr/>
              <p:nvPr userDrawn="1"/>
            </p:nvSpPr>
            <p:spPr>
              <a:xfrm>
                <a:off x="261257" y="2126013"/>
                <a:ext cx="11717383" cy="3063971"/>
              </a:xfrm>
              <a:prstGeom prst="roundRect">
                <a:avLst>
                  <a:gd name="adj" fmla="val 16667"/>
                </a:avLst>
              </a:prstGeom>
              <a:solidFill>
                <a:srgbClr val="F9F9F9"/>
              </a:solidFill>
              <a:ln>
                <a:solidFill>
                  <a:srgbClr val="163A65"/>
                </a:solidFill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47435504-49DA-829E-AA2E-815BDB306636}"/>
                </a:ext>
              </a:extLst>
            </p:cNvPr>
            <p:cNvGrpSpPr/>
            <p:nvPr userDrawn="1"/>
          </p:nvGrpSpPr>
          <p:grpSpPr>
            <a:xfrm>
              <a:off x="9561131" y="169517"/>
              <a:ext cx="540039" cy="549508"/>
              <a:chOff x="261257" y="1863756"/>
              <a:chExt cx="11717383" cy="3579217"/>
            </a:xfrm>
          </p:grpSpPr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96941C7B-E821-0192-C560-CA756E4729D7}"/>
                  </a:ext>
                </a:extLst>
              </p:cNvPr>
              <p:cNvSpPr/>
              <p:nvPr userDrawn="1"/>
            </p:nvSpPr>
            <p:spPr>
              <a:xfrm>
                <a:off x="1699570" y="1863756"/>
                <a:ext cx="8840713" cy="3579217"/>
              </a:xfrm>
              <a:prstGeom prst="roundRect">
                <a:avLst>
                  <a:gd name="adj" fmla="val 26184"/>
                </a:avLst>
              </a:prstGeom>
              <a:solidFill>
                <a:srgbClr val="FFC000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B5D2525F-289E-0DB1-668F-280C5BA04B83}"/>
                  </a:ext>
                </a:extLst>
              </p:cNvPr>
              <p:cNvSpPr/>
              <p:nvPr userDrawn="1"/>
            </p:nvSpPr>
            <p:spPr>
              <a:xfrm>
                <a:off x="261257" y="2111699"/>
                <a:ext cx="11717383" cy="3063974"/>
              </a:xfrm>
              <a:prstGeom prst="roundRect">
                <a:avLst>
                  <a:gd name="adj" fmla="val 16667"/>
                </a:avLst>
              </a:prstGeom>
              <a:solidFill>
                <a:srgbClr val="F9F9F9"/>
              </a:solidFill>
              <a:ln>
                <a:solidFill>
                  <a:srgbClr val="163A65"/>
                </a:solidFill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7942E826-1D04-1EDF-A0D5-26F1B5F590F1}"/>
                </a:ext>
              </a:extLst>
            </p:cNvPr>
            <p:cNvGrpSpPr/>
            <p:nvPr userDrawn="1"/>
          </p:nvGrpSpPr>
          <p:grpSpPr>
            <a:xfrm>
              <a:off x="2058029" y="169517"/>
              <a:ext cx="540039" cy="549508"/>
              <a:chOff x="261257" y="1863756"/>
              <a:chExt cx="11717383" cy="3579217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842C5C7A-D189-10F8-8838-E0983FD020DE}"/>
                  </a:ext>
                </a:extLst>
              </p:cNvPr>
              <p:cNvSpPr/>
              <p:nvPr userDrawn="1"/>
            </p:nvSpPr>
            <p:spPr>
              <a:xfrm>
                <a:off x="1699570" y="1863756"/>
                <a:ext cx="8840713" cy="3579217"/>
              </a:xfrm>
              <a:prstGeom prst="roundRect">
                <a:avLst>
                  <a:gd name="adj" fmla="val 26184"/>
                </a:avLst>
              </a:prstGeom>
              <a:solidFill>
                <a:srgbClr val="FFC000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2BA403F7-6C44-ED0D-F9C7-DD52C024D757}"/>
                  </a:ext>
                </a:extLst>
              </p:cNvPr>
              <p:cNvSpPr/>
              <p:nvPr userDrawn="1"/>
            </p:nvSpPr>
            <p:spPr>
              <a:xfrm>
                <a:off x="261257" y="2111699"/>
                <a:ext cx="11717383" cy="3063974"/>
              </a:xfrm>
              <a:prstGeom prst="roundRect">
                <a:avLst>
                  <a:gd name="adj" fmla="val 16667"/>
                </a:avLst>
              </a:prstGeom>
              <a:solidFill>
                <a:srgbClr val="F9F9F9"/>
              </a:solidFill>
              <a:ln>
                <a:solidFill>
                  <a:srgbClr val="163A65"/>
                </a:solidFill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5E3028E9-6349-08BC-B82F-F0C821153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77529" y="237910"/>
            <a:ext cx="540040" cy="365125"/>
          </a:xfrm>
        </p:spPr>
        <p:txBody>
          <a:bodyPr/>
          <a:lstStyle>
            <a:lvl1pPr algn="ctr">
              <a:defRPr sz="1600" b="1">
                <a:solidFill>
                  <a:srgbClr val="163A65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89175D09-11C4-4DCB-AD2F-C25D7C13D04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F6AA3A5-A95A-BC49-722F-70E67436A65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13768" y="979817"/>
            <a:ext cx="4068814" cy="4148547"/>
          </a:xfrm>
          <a:prstGeom prst="roundRect">
            <a:avLst>
              <a:gd name="adj" fmla="val 22552"/>
            </a:avLst>
          </a:prstGeom>
          <a:ln w="19050">
            <a:solidFill>
              <a:srgbClr val="7030A0"/>
            </a:solidFill>
          </a:ln>
        </p:spPr>
        <p:txBody>
          <a:bodyPr/>
          <a:lstStyle/>
          <a:p>
            <a:endParaRPr lang="en-US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66B402EF-094A-A72D-AE72-93CFA3B3E9F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348807" y="3870412"/>
            <a:ext cx="2467550" cy="2515904"/>
          </a:xfrm>
          <a:prstGeom prst="roundRect">
            <a:avLst>
              <a:gd name="adj" fmla="val 22552"/>
            </a:avLst>
          </a:prstGeom>
          <a:ln w="19050">
            <a:solidFill>
              <a:srgbClr val="7030A0"/>
            </a:solidFill>
          </a:ln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5092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7">
            <a:extLst>
              <a:ext uri="{FF2B5EF4-FFF2-40B4-BE49-F238E27FC236}">
                <a16:creationId xmlns:a16="http://schemas.microsoft.com/office/drawing/2014/main" id="{51BFEABF-3740-6BB1-D3F6-01C29DA029A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271553" y="0"/>
            <a:ext cx="7920446" cy="6858000"/>
          </a:xfrm>
          <a:custGeom>
            <a:avLst/>
            <a:gdLst>
              <a:gd name="connsiteX0" fmla="*/ 1358537 w 7920446"/>
              <a:gd name="connsiteY0" fmla="*/ 0 h 6858000"/>
              <a:gd name="connsiteX1" fmla="*/ 7920446 w 7920446"/>
              <a:gd name="connsiteY1" fmla="*/ 0 h 6858000"/>
              <a:gd name="connsiteX2" fmla="*/ 7920446 w 7920446"/>
              <a:gd name="connsiteY2" fmla="*/ 6858000 h 6858000"/>
              <a:gd name="connsiteX3" fmla="*/ 0 w 7920446"/>
              <a:gd name="connsiteY3" fmla="*/ 684493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20446" h="6858000">
                <a:moveTo>
                  <a:pt x="1358537" y="0"/>
                </a:moveTo>
                <a:lnTo>
                  <a:pt x="7920446" y="0"/>
                </a:lnTo>
                <a:lnTo>
                  <a:pt x="7920446" y="6858000"/>
                </a:lnTo>
                <a:lnTo>
                  <a:pt x="0" y="684493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5333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436439CE-9343-1030-3503-9B898BF08CBA}"/>
              </a:ext>
            </a:extLst>
          </p:cNvPr>
          <p:cNvGrpSpPr/>
          <p:nvPr userDrawn="1"/>
        </p:nvGrpSpPr>
        <p:grpSpPr>
          <a:xfrm>
            <a:off x="237308" y="1639389"/>
            <a:ext cx="11717383" cy="3579221"/>
            <a:chOff x="261257" y="1920241"/>
            <a:chExt cx="11717383" cy="3579221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79097D07-769B-DE23-9584-A231A6201C8C}"/>
                </a:ext>
              </a:extLst>
            </p:cNvPr>
            <p:cNvSpPr/>
            <p:nvPr userDrawn="1"/>
          </p:nvSpPr>
          <p:spPr>
            <a:xfrm>
              <a:off x="1481188" y="1920241"/>
              <a:ext cx="9229623" cy="3579221"/>
            </a:xfrm>
            <a:prstGeom prst="roundRect">
              <a:avLst>
                <a:gd name="adj" fmla="val 13105"/>
              </a:avLst>
            </a:prstGeom>
            <a:solidFill>
              <a:srgbClr val="163A65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ECE96E5B-7DC0-9526-6968-6D9FE41F0F22}"/>
                </a:ext>
              </a:extLst>
            </p:cNvPr>
            <p:cNvSpPr/>
            <p:nvPr userDrawn="1"/>
          </p:nvSpPr>
          <p:spPr>
            <a:xfrm>
              <a:off x="261257" y="2177865"/>
              <a:ext cx="11717383" cy="3063972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35FDF12F-19E1-8F4C-88ED-F6B07674F5CC}"/>
              </a:ext>
            </a:extLst>
          </p:cNvPr>
          <p:cNvSpPr/>
          <p:nvPr userDrawn="1"/>
        </p:nvSpPr>
        <p:spPr>
          <a:xfrm>
            <a:off x="9054790" y="2107580"/>
            <a:ext cx="2687444" cy="2642839"/>
          </a:xfrm>
          <a:prstGeom prst="roundRect">
            <a:avLst>
              <a:gd name="adj" fmla="val 14857"/>
            </a:avLst>
          </a:prstGeom>
          <a:gradFill flip="none" rotWithShape="1"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39000">
                <a:srgbClr val="FADD81"/>
              </a:gs>
              <a:gs pos="100000">
                <a:srgbClr val="FFC00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50775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855C537-DDBD-483B-6C75-B9935C83944D}"/>
              </a:ext>
            </a:extLst>
          </p:cNvPr>
          <p:cNvCxnSpPr>
            <a:cxnSpLocks/>
          </p:cNvCxnSpPr>
          <p:nvPr userDrawn="1"/>
        </p:nvCxnSpPr>
        <p:spPr>
          <a:xfrm>
            <a:off x="753434" y="6695362"/>
            <a:ext cx="10685131" cy="0"/>
          </a:xfrm>
          <a:prstGeom prst="line">
            <a:avLst/>
          </a:prstGeom>
          <a:ln w="19050">
            <a:solidFill>
              <a:srgbClr val="163A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21">
            <a:extLst>
              <a:ext uri="{FF2B5EF4-FFF2-40B4-BE49-F238E27FC236}">
                <a16:creationId xmlns:a16="http://schemas.microsoft.com/office/drawing/2014/main" id="{3C9DA139-42C1-9863-5B07-ACAC088F767A}"/>
              </a:ext>
            </a:extLst>
          </p:cNvPr>
          <p:cNvGrpSpPr/>
          <p:nvPr userDrawn="1"/>
        </p:nvGrpSpPr>
        <p:grpSpPr>
          <a:xfrm>
            <a:off x="2074428" y="162637"/>
            <a:ext cx="8043141" cy="549508"/>
            <a:chOff x="2058029" y="169517"/>
            <a:chExt cx="8043141" cy="549508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2E81D649-D39D-AB7A-9EB6-4D44DE62C596}"/>
                </a:ext>
              </a:extLst>
            </p:cNvPr>
            <p:cNvGrpSpPr/>
            <p:nvPr userDrawn="1"/>
          </p:nvGrpSpPr>
          <p:grpSpPr>
            <a:xfrm>
              <a:off x="2671482" y="169517"/>
              <a:ext cx="6816235" cy="549508"/>
              <a:chOff x="261257" y="1874825"/>
              <a:chExt cx="11717383" cy="3579221"/>
            </a:xfrm>
          </p:grpSpPr>
          <p:sp>
            <p:nvSpPr>
              <p:cNvPr id="10" name="Rectangle: Rounded Corners 9">
                <a:extLst>
                  <a:ext uri="{FF2B5EF4-FFF2-40B4-BE49-F238E27FC236}">
                    <a16:creationId xmlns:a16="http://schemas.microsoft.com/office/drawing/2014/main" id="{2C5C9BD3-1E96-80B7-6AB4-C6F6955CFBDA}"/>
                  </a:ext>
                </a:extLst>
              </p:cNvPr>
              <p:cNvSpPr/>
              <p:nvPr userDrawn="1"/>
            </p:nvSpPr>
            <p:spPr>
              <a:xfrm>
                <a:off x="823442" y="1874825"/>
                <a:ext cx="10593012" cy="3579221"/>
              </a:xfrm>
              <a:prstGeom prst="roundRect">
                <a:avLst>
                  <a:gd name="adj" fmla="val 13105"/>
                </a:avLst>
              </a:prstGeom>
              <a:solidFill>
                <a:srgbClr val="163A65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0E0AE2C5-69D0-9400-18F7-933F848A9643}"/>
                  </a:ext>
                </a:extLst>
              </p:cNvPr>
              <p:cNvSpPr/>
              <p:nvPr userDrawn="1"/>
            </p:nvSpPr>
            <p:spPr>
              <a:xfrm>
                <a:off x="261257" y="2126013"/>
                <a:ext cx="11717383" cy="3063971"/>
              </a:xfrm>
              <a:prstGeom prst="roundRect">
                <a:avLst>
                  <a:gd name="adj" fmla="val 16667"/>
                </a:avLst>
              </a:prstGeom>
              <a:solidFill>
                <a:srgbClr val="F9F9F9"/>
              </a:solidFill>
              <a:ln>
                <a:solidFill>
                  <a:srgbClr val="163A65"/>
                </a:solidFill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47435504-49DA-829E-AA2E-815BDB306636}"/>
                </a:ext>
              </a:extLst>
            </p:cNvPr>
            <p:cNvGrpSpPr/>
            <p:nvPr userDrawn="1"/>
          </p:nvGrpSpPr>
          <p:grpSpPr>
            <a:xfrm>
              <a:off x="9561131" y="169517"/>
              <a:ext cx="540039" cy="549508"/>
              <a:chOff x="261257" y="1863756"/>
              <a:chExt cx="11717383" cy="3579217"/>
            </a:xfrm>
          </p:grpSpPr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96941C7B-E821-0192-C560-CA756E4729D7}"/>
                  </a:ext>
                </a:extLst>
              </p:cNvPr>
              <p:cNvSpPr/>
              <p:nvPr userDrawn="1"/>
            </p:nvSpPr>
            <p:spPr>
              <a:xfrm>
                <a:off x="1699570" y="1863756"/>
                <a:ext cx="8840713" cy="3579217"/>
              </a:xfrm>
              <a:prstGeom prst="roundRect">
                <a:avLst>
                  <a:gd name="adj" fmla="val 26184"/>
                </a:avLst>
              </a:prstGeom>
              <a:solidFill>
                <a:srgbClr val="FFC000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B5D2525F-289E-0DB1-668F-280C5BA04B83}"/>
                  </a:ext>
                </a:extLst>
              </p:cNvPr>
              <p:cNvSpPr/>
              <p:nvPr userDrawn="1"/>
            </p:nvSpPr>
            <p:spPr>
              <a:xfrm>
                <a:off x="261257" y="2111699"/>
                <a:ext cx="11717383" cy="3063974"/>
              </a:xfrm>
              <a:prstGeom prst="roundRect">
                <a:avLst>
                  <a:gd name="adj" fmla="val 16667"/>
                </a:avLst>
              </a:prstGeom>
              <a:solidFill>
                <a:srgbClr val="F9F9F9"/>
              </a:solidFill>
              <a:ln>
                <a:solidFill>
                  <a:srgbClr val="163A65"/>
                </a:solidFill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7942E826-1D04-1EDF-A0D5-26F1B5F590F1}"/>
                </a:ext>
              </a:extLst>
            </p:cNvPr>
            <p:cNvGrpSpPr/>
            <p:nvPr userDrawn="1"/>
          </p:nvGrpSpPr>
          <p:grpSpPr>
            <a:xfrm>
              <a:off x="2058029" y="169517"/>
              <a:ext cx="540039" cy="549508"/>
              <a:chOff x="261257" y="1863756"/>
              <a:chExt cx="11717383" cy="3579217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842C5C7A-D189-10F8-8838-E0983FD020DE}"/>
                  </a:ext>
                </a:extLst>
              </p:cNvPr>
              <p:cNvSpPr/>
              <p:nvPr userDrawn="1"/>
            </p:nvSpPr>
            <p:spPr>
              <a:xfrm>
                <a:off x="1699570" y="1863756"/>
                <a:ext cx="8840713" cy="3579217"/>
              </a:xfrm>
              <a:prstGeom prst="roundRect">
                <a:avLst>
                  <a:gd name="adj" fmla="val 26184"/>
                </a:avLst>
              </a:prstGeom>
              <a:solidFill>
                <a:srgbClr val="FFC000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2BA403F7-6C44-ED0D-F9C7-DD52C024D757}"/>
                  </a:ext>
                </a:extLst>
              </p:cNvPr>
              <p:cNvSpPr/>
              <p:nvPr userDrawn="1"/>
            </p:nvSpPr>
            <p:spPr>
              <a:xfrm>
                <a:off x="261257" y="2111699"/>
                <a:ext cx="11717383" cy="3063974"/>
              </a:xfrm>
              <a:prstGeom prst="roundRect">
                <a:avLst>
                  <a:gd name="adj" fmla="val 16667"/>
                </a:avLst>
              </a:prstGeom>
              <a:solidFill>
                <a:srgbClr val="F9F9F9"/>
              </a:solidFill>
              <a:ln>
                <a:solidFill>
                  <a:srgbClr val="163A65"/>
                </a:solidFill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5E3028E9-6349-08BC-B82F-F0C821153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77529" y="237910"/>
            <a:ext cx="540040" cy="365125"/>
          </a:xfrm>
        </p:spPr>
        <p:txBody>
          <a:bodyPr/>
          <a:lstStyle>
            <a:lvl1pPr algn="ctr">
              <a:defRPr sz="1600" b="1">
                <a:solidFill>
                  <a:srgbClr val="163A65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89175D09-11C4-4DCB-AD2F-C25D7C13D04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4662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855C537-DDBD-483B-6C75-B9935C83944D}"/>
              </a:ext>
            </a:extLst>
          </p:cNvPr>
          <p:cNvCxnSpPr>
            <a:cxnSpLocks/>
          </p:cNvCxnSpPr>
          <p:nvPr userDrawn="1"/>
        </p:nvCxnSpPr>
        <p:spPr>
          <a:xfrm>
            <a:off x="753434" y="6695362"/>
            <a:ext cx="10685131" cy="0"/>
          </a:xfrm>
          <a:prstGeom prst="line">
            <a:avLst/>
          </a:prstGeom>
          <a:ln w="19050">
            <a:solidFill>
              <a:srgbClr val="163A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21">
            <a:extLst>
              <a:ext uri="{FF2B5EF4-FFF2-40B4-BE49-F238E27FC236}">
                <a16:creationId xmlns:a16="http://schemas.microsoft.com/office/drawing/2014/main" id="{3C9DA139-42C1-9863-5B07-ACAC088F767A}"/>
              </a:ext>
            </a:extLst>
          </p:cNvPr>
          <p:cNvGrpSpPr/>
          <p:nvPr userDrawn="1"/>
        </p:nvGrpSpPr>
        <p:grpSpPr>
          <a:xfrm>
            <a:off x="2074428" y="162637"/>
            <a:ext cx="8043141" cy="549508"/>
            <a:chOff x="2058029" y="169517"/>
            <a:chExt cx="8043141" cy="549508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2E81D649-D39D-AB7A-9EB6-4D44DE62C596}"/>
                </a:ext>
              </a:extLst>
            </p:cNvPr>
            <p:cNvGrpSpPr/>
            <p:nvPr userDrawn="1"/>
          </p:nvGrpSpPr>
          <p:grpSpPr>
            <a:xfrm>
              <a:off x="2671482" y="169517"/>
              <a:ext cx="6816235" cy="549508"/>
              <a:chOff x="261257" y="1874825"/>
              <a:chExt cx="11717383" cy="3579221"/>
            </a:xfrm>
          </p:grpSpPr>
          <p:sp>
            <p:nvSpPr>
              <p:cNvPr id="10" name="Rectangle: Rounded Corners 9">
                <a:extLst>
                  <a:ext uri="{FF2B5EF4-FFF2-40B4-BE49-F238E27FC236}">
                    <a16:creationId xmlns:a16="http://schemas.microsoft.com/office/drawing/2014/main" id="{2C5C9BD3-1E96-80B7-6AB4-C6F6955CFBDA}"/>
                  </a:ext>
                </a:extLst>
              </p:cNvPr>
              <p:cNvSpPr/>
              <p:nvPr userDrawn="1"/>
            </p:nvSpPr>
            <p:spPr>
              <a:xfrm>
                <a:off x="823442" y="1874825"/>
                <a:ext cx="10593012" cy="3579221"/>
              </a:xfrm>
              <a:prstGeom prst="roundRect">
                <a:avLst>
                  <a:gd name="adj" fmla="val 13105"/>
                </a:avLst>
              </a:prstGeom>
              <a:solidFill>
                <a:srgbClr val="163A65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0E0AE2C5-69D0-9400-18F7-933F848A9643}"/>
                  </a:ext>
                </a:extLst>
              </p:cNvPr>
              <p:cNvSpPr/>
              <p:nvPr userDrawn="1"/>
            </p:nvSpPr>
            <p:spPr>
              <a:xfrm>
                <a:off x="261257" y="2126013"/>
                <a:ext cx="11717383" cy="3063971"/>
              </a:xfrm>
              <a:prstGeom prst="roundRect">
                <a:avLst>
                  <a:gd name="adj" fmla="val 16667"/>
                </a:avLst>
              </a:prstGeom>
              <a:solidFill>
                <a:srgbClr val="F9F9F9"/>
              </a:solidFill>
              <a:ln>
                <a:solidFill>
                  <a:srgbClr val="163A65"/>
                </a:solidFill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47435504-49DA-829E-AA2E-815BDB306636}"/>
                </a:ext>
              </a:extLst>
            </p:cNvPr>
            <p:cNvGrpSpPr/>
            <p:nvPr userDrawn="1"/>
          </p:nvGrpSpPr>
          <p:grpSpPr>
            <a:xfrm>
              <a:off x="9561131" y="169517"/>
              <a:ext cx="540039" cy="549508"/>
              <a:chOff x="261257" y="1863756"/>
              <a:chExt cx="11717383" cy="3579217"/>
            </a:xfrm>
          </p:grpSpPr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96941C7B-E821-0192-C560-CA756E4729D7}"/>
                  </a:ext>
                </a:extLst>
              </p:cNvPr>
              <p:cNvSpPr/>
              <p:nvPr userDrawn="1"/>
            </p:nvSpPr>
            <p:spPr>
              <a:xfrm>
                <a:off x="1699570" y="1863756"/>
                <a:ext cx="8840713" cy="3579217"/>
              </a:xfrm>
              <a:prstGeom prst="roundRect">
                <a:avLst>
                  <a:gd name="adj" fmla="val 26184"/>
                </a:avLst>
              </a:prstGeom>
              <a:solidFill>
                <a:srgbClr val="FFC000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B5D2525F-289E-0DB1-668F-280C5BA04B83}"/>
                  </a:ext>
                </a:extLst>
              </p:cNvPr>
              <p:cNvSpPr/>
              <p:nvPr userDrawn="1"/>
            </p:nvSpPr>
            <p:spPr>
              <a:xfrm>
                <a:off x="261257" y="2111699"/>
                <a:ext cx="11717383" cy="3063974"/>
              </a:xfrm>
              <a:prstGeom prst="roundRect">
                <a:avLst>
                  <a:gd name="adj" fmla="val 16667"/>
                </a:avLst>
              </a:prstGeom>
              <a:solidFill>
                <a:srgbClr val="F9F9F9"/>
              </a:solidFill>
              <a:ln>
                <a:solidFill>
                  <a:srgbClr val="163A65"/>
                </a:solidFill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7942E826-1D04-1EDF-A0D5-26F1B5F590F1}"/>
                </a:ext>
              </a:extLst>
            </p:cNvPr>
            <p:cNvGrpSpPr/>
            <p:nvPr userDrawn="1"/>
          </p:nvGrpSpPr>
          <p:grpSpPr>
            <a:xfrm>
              <a:off x="2058029" y="169517"/>
              <a:ext cx="540039" cy="549508"/>
              <a:chOff x="261257" y="1863756"/>
              <a:chExt cx="11717383" cy="3579217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842C5C7A-D189-10F8-8838-E0983FD020DE}"/>
                  </a:ext>
                </a:extLst>
              </p:cNvPr>
              <p:cNvSpPr/>
              <p:nvPr userDrawn="1"/>
            </p:nvSpPr>
            <p:spPr>
              <a:xfrm>
                <a:off x="1699570" y="1863756"/>
                <a:ext cx="8840713" cy="3579217"/>
              </a:xfrm>
              <a:prstGeom prst="roundRect">
                <a:avLst>
                  <a:gd name="adj" fmla="val 26184"/>
                </a:avLst>
              </a:prstGeom>
              <a:solidFill>
                <a:srgbClr val="FFC000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2BA403F7-6C44-ED0D-F9C7-DD52C024D757}"/>
                  </a:ext>
                </a:extLst>
              </p:cNvPr>
              <p:cNvSpPr/>
              <p:nvPr userDrawn="1"/>
            </p:nvSpPr>
            <p:spPr>
              <a:xfrm>
                <a:off x="261257" y="2111699"/>
                <a:ext cx="11717383" cy="3063974"/>
              </a:xfrm>
              <a:prstGeom prst="roundRect">
                <a:avLst>
                  <a:gd name="adj" fmla="val 16667"/>
                </a:avLst>
              </a:prstGeom>
              <a:solidFill>
                <a:srgbClr val="F9F9F9"/>
              </a:solidFill>
              <a:ln>
                <a:solidFill>
                  <a:srgbClr val="163A65"/>
                </a:solidFill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5E3028E9-6349-08BC-B82F-F0C821153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77529" y="237910"/>
            <a:ext cx="540040" cy="365125"/>
          </a:xfrm>
        </p:spPr>
        <p:txBody>
          <a:bodyPr/>
          <a:lstStyle>
            <a:lvl1pPr algn="ctr">
              <a:defRPr sz="1600" b="1">
                <a:solidFill>
                  <a:srgbClr val="163A65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89175D09-11C4-4DCB-AD2F-C25D7C13D04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Picture Placeholder 49">
            <a:extLst>
              <a:ext uri="{FF2B5EF4-FFF2-40B4-BE49-F238E27FC236}">
                <a16:creationId xmlns:a16="http://schemas.microsoft.com/office/drawing/2014/main" id="{057285B8-AAC0-1F96-7AD1-E2105636D16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67874" y="2200781"/>
            <a:ext cx="2856247" cy="2854959"/>
          </a:xfrm>
          <a:prstGeom prst="ellipse">
            <a:avLst/>
          </a:prstGeom>
        </p:spPr>
      </p:sp>
    </p:spTree>
    <p:extLst>
      <p:ext uri="{BB962C8B-B14F-4D97-AF65-F5344CB8AC3E}">
        <p14:creationId xmlns:p14="http://schemas.microsoft.com/office/powerpoint/2010/main" val="23418544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855C537-DDBD-483B-6C75-B9935C83944D}"/>
              </a:ext>
            </a:extLst>
          </p:cNvPr>
          <p:cNvCxnSpPr>
            <a:cxnSpLocks/>
          </p:cNvCxnSpPr>
          <p:nvPr userDrawn="1"/>
        </p:nvCxnSpPr>
        <p:spPr>
          <a:xfrm>
            <a:off x="753434" y="6695362"/>
            <a:ext cx="10685131" cy="0"/>
          </a:xfrm>
          <a:prstGeom prst="line">
            <a:avLst/>
          </a:prstGeom>
          <a:ln w="19050">
            <a:solidFill>
              <a:srgbClr val="163A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21">
            <a:extLst>
              <a:ext uri="{FF2B5EF4-FFF2-40B4-BE49-F238E27FC236}">
                <a16:creationId xmlns:a16="http://schemas.microsoft.com/office/drawing/2014/main" id="{3C9DA139-42C1-9863-5B07-ACAC088F767A}"/>
              </a:ext>
            </a:extLst>
          </p:cNvPr>
          <p:cNvGrpSpPr/>
          <p:nvPr userDrawn="1"/>
        </p:nvGrpSpPr>
        <p:grpSpPr>
          <a:xfrm>
            <a:off x="2074428" y="162637"/>
            <a:ext cx="8043141" cy="549508"/>
            <a:chOff x="2058029" y="169517"/>
            <a:chExt cx="8043141" cy="549508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2E81D649-D39D-AB7A-9EB6-4D44DE62C596}"/>
                </a:ext>
              </a:extLst>
            </p:cNvPr>
            <p:cNvGrpSpPr/>
            <p:nvPr userDrawn="1"/>
          </p:nvGrpSpPr>
          <p:grpSpPr>
            <a:xfrm>
              <a:off x="2671482" y="169517"/>
              <a:ext cx="6816235" cy="549508"/>
              <a:chOff x="261257" y="1874825"/>
              <a:chExt cx="11717383" cy="3579221"/>
            </a:xfrm>
          </p:grpSpPr>
          <p:sp>
            <p:nvSpPr>
              <p:cNvPr id="10" name="Rectangle: Rounded Corners 9">
                <a:extLst>
                  <a:ext uri="{FF2B5EF4-FFF2-40B4-BE49-F238E27FC236}">
                    <a16:creationId xmlns:a16="http://schemas.microsoft.com/office/drawing/2014/main" id="{2C5C9BD3-1E96-80B7-6AB4-C6F6955CFBDA}"/>
                  </a:ext>
                </a:extLst>
              </p:cNvPr>
              <p:cNvSpPr/>
              <p:nvPr userDrawn="1"/>
            </p:nvSpPr>
            <p:spPr>
              <a:xfrm>
                <a:off x="823442" y="1874825"/>
                <a:ext cx="10593012" cy="3579221"/>
              </a:xfrm>
              <a:prstGeom prst="roundRect">
                <a:avLst>
                  <a:gd name="adj" fmla="val 13105"/>
                </a:avLst>
              </a:prstGeom>
              <a:solidFill>
                <a:srgbClr val="163A65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0E0AE2C5-69D0-9400-18F7-933F848A9643}"/>
                  </a:ext>
                </a:extLst>
              </p:cNvPr>
              <p:cNvSpPr/>
              <p:nvPr userDrawn="1"/>
            </p:nvSpPr>
            <p:spPr>
              <a:xfrm>
                <a:off x="261257" y="2126013"/>
                <a:ext cx="11717383" cy="3063971"/>
              </a:xfrm>
              <a:prstGeom prst="roundRect">
                <a:avLst>
                  <a:gd name="adj" fmla="val 16667"/>
                </a:avLst>
              </a:prstGeom>
              <a:solidFill>
                <a:srgbClr val="F9F9F9"/>
              </a:solidFill>
              <a:ln>
                <a:solidFill>
                  <a:srgbClr val="163A65"/>
                </a:solidFill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47435504-49DA-829E-AA2E-815BDB306636}"/>
                </a:ext>
              </a:extLst>
            </p:cNvPr>
            <p:cNvGrpSpPr/>
            <p:nvPr userDrawn="1"/>
          </p:nvGrpSpPr>
          <p:grpSpPr>
            <a:xfrm>
              <a:off x="9561131" y="169517"/>
              <a:ext cx="540039" cy="549508"/>
              <a:chOff x="261257" y="1863756"/>
              <a:chExt cx="11717383" cy="3579217"/>
            </a:xfrm>
          </p:grpSpPr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96941C7B-E821-0192-C560-CA756E4729D7}"/>
                  </a:ext>
                </a:extLst>
              </p:cNvPr>
              <p:cNvSpPr/>
              <p:nvPr userDrawn="1"/>
            </p:nvSpPr>
            <p:spPr>
              <a:xfrm>
                <a:off x="1699570" y="1863756"/>
                <a:ext cx="8840713" cy="3579217"/>
              </a:xfrm>
              <a:prstGeom prst="roundRect">
                <a:avLst>
                  <a:gd name="adj" fmla="val 26184"/>
                </a:avLst>
              </a:prstGeom>
              <a:solidFill>
                <a:srgbClr val="FFC000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B5D2525F-289E-0DB1-668F-280C5BA04B83}"/>
                  </a:ext>
                </a:extLst>
              </p:cNvPr>
              <p:cNvSpPr/>
              <p:nvPr userDrawn="1"/>
            </p:nvSpPr>
            <p:spPr>
              <a:xfrm>
                <a:off x="261257" y="2111699"/>
                <a:ext cx="11717383" cy="3063974"/>
              </a:xfrm>
              <a:prstGeom prst="roundRect">
                <a:avLst>
                  <a:gd name="adj" fmla="val 16667"/>
                </a:avLst>
              </a:prstGeom>
              <a:solidFill>
                <a:srgbClr val="F9F9F9"/>
              </a:solidFill>
              <a:ln>
                <a:solidFill>
                  <a:srgbClr val="163A65"/>
                </a:solidFill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7942E826-1D04-1EDF-A0D5-26F1B5F590F1}"/>
                </a:ext>
              </a:extLst>
            </p:cNvPr>
            <p:cNvGrpSpPr/>
            <p:nvPr userDrawn="1"/>
          </p:nvGrpSpPr>
          <p:grpSpPr>
            <a:xfrm>
              <a:off x="2058029" y="169517"/>
              <a:ext cx="540039" cy="549508"/>
              <a:chOff x="261257" y="1863756"/>
              <a:chExt cx="11717383" cy="3579217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842C5C7A-D189-10F8-8838-E0983FD020DE}"/>
                  </a:ext>
                </a:extLst>
              </p:cNvPr>
              <p:cNvSpPr/>
              <p:nvPr userDrawn="1"/>
            </p:nvSpPr>
            <p:spPr>
              <a:xfrm>
                <a:off x="1699570" y="1863756"/>
                <a:ext cx="8840713" cy="3579217"/>
              </a:xfrm>
              <a:prstGeom prst="roundRect">
                <a:avLst>
                  <a:gd name="adj" fmla="val 26184"/>
                </a:avLst>
              </a:prstGeom>
              <a:solidFill>
                <a:srgbClr val="FFC000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2BA403F7-6C44-ED0D-F9C7-DD52C024D757}"/>
                  </a:ext>
                </a:extLst>
              </p:cNvPr>
              <p:cNvSpPr/>
              <p:nvPr userDrawn="1"/>
            </p:nvSpPr>
            <p:spPr>
              <a:xfrm>
                <a:off x="261257" y="2111699"/>
                <a:ext cx="11717383" cy="3063974"/>
              </a:xfrm>
              <a:prstGeom prst="roundRect">
                <a:avLst>
                  <a:gd name="adj" fmla="val 16667"/>
                </a:avLst>
              </a:prstGeom>
              <a:solidFill>
                <a:srgbClr val="F9F9F9"/>
              </a:solidFill>
              <a:ln>
                <a:solidFill>
                  <a:srgbClr val="163A65"/>
                </a:solidFill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5E3028E9-6349-08BC-B82F-F0C821153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77529" y="237910"/>
            <a:ext cx="540040" cy="365125"/>
          </a:xfrm>
        </p:spPr>
        <p:txBody>
          <a:bodyPr/>
          <a:lstStyle>
            <a:lvl1pPr algn="ctr">
              <a:defRPr sz="1600" b="1">
                <a:solidFill>
                  <a:srgbClr val="163A65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89175D09-11C4-4DCB-AD2F-C25D7C13D04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409C3CB-F8E1-599B-C66D-3F04F608EC3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51910" y="2968780"/>
            <a:ext cx="12495819" cy="3889220"/>
          </a:xfrm>
          <a:custGeom>
            <a:avLst/>
            <a:gdLst>
              <a:gd name="connsiteX0" fmla="*/ 6247910 w 12495819"/>
              <a:gd name="connsiteY0" fmla="*/ 0 h 3889220"/>
              <a:gd name="connsiteX1" fmla="*/ 12370113 w 12495819"/>
              <a:gd name="connsiteY1" fmla="*/ 3643784 h 3889220"/>
              <a:gd name="connsiteX2" fmla="*/ 12495819 w 12495819"/>
              <a:gd name="connsiteY2" fmla="*/ 3889220 h 3889220"/>
              <a:gd name="connsiteX3" fmla="*/ 0 w 12495819"/>
              <a:gd name="connsiteY3" fmla="*/ 3889220 h 3889220"/>
              <a:gd name="connsiteX4" fmla="*/ 125705 w 12495819"/>
              <a:gd name="connsiteY4" fmla="*/ 3643784 h 3889220"/>
              <a:gd name="connsiteX5" fmla="*/ 6247910 w 12495819"/>
              <a:gd name="connsiteY5" fmla="*/ 0 h 3889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495819" h="3889220">
                <a:moveTo>
                  <a:pt x="6247910" y="0"/>
                </a:moveTo>
                <a:cubicBezTo>
                  <a:pt x="8891558" y="0"/>
                  <a:pt x="11191081" y="1473382"/>
                  <a:pt x="12370113" y="3643784"/>
                </a:cubicBezTo>
                <a:lnTo>
                  <a:pt x="12495819" y="3889220"/>
                </a:lnTo>
                <a:lnTo>
                  <a:pt x="0" y="3889220"/>
                </a:lnTo>
                <a:lnTo>
                  <a:pt x="125705" y="3643784"/>
                </a:lnTo>
                <a:cubicBezTo>
                  <a:pt x="1304738" y="1473382"/>
                  <a:pt x="3604260" y="0"/>
                  <a:pt x="624791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572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855C537-DDBD-483B-6C75-B9935C83944D}"/>
              </a:ext>
            </a:extLst>
          </p:cNvPr>
          <p:cNvCxnSpPr>
            <a:cxnSpLocks/>
          </p:cNvCxnSpPr>
          <p:nvPr userDrawn="1"/>
        </p:nvCxnSpPr>
        <p:spPr>
          <a:xfrm>
            <a:off x="753434" y="6695362"/>
            <a:ext cx="10685131" cy="0"/>
          </a:xfrm>
          <a:prstGeom prst="line">
            <a:avLst/>
          </a:prstGeom>
          <a:ln w="19050">
            <a:solidFill>
              <a:srgbClr val="163A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21">
            <a:extLst>
              <a:ext uri="{FF2B5EF4-FFF2-40B4-BE49-F238E27FC236}">
                <a16:creationId xmlns:a16="http://schemas.microsoft.com/office/drawing/2014/main" id="{3C9DA139-42C1-9863-5B07-ACAC088F767A}"/>
              </a:ext>
            </a:extLst>
          </p:cNvPr>
          <p:cNvGrpSpPr/>
          <p:nvPr userDrawn="1"/>
        </p:nvGrpSpPr>
        <p:grpSpPr>
          <a:xfrm>
            <a:off x="2074428" y="162637"/>
            <a:ext cx="8043141" cy="549508"/>
            <a:chOff x="2058029" y="169517"/>
            <a:chExt cx="8043141" cy="549508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2E81D649-D39D-AB7A-9EB6-4D44DE62C596}"/>
                </a:ext>
              </a:extLst>
            </p:cNvPr>
            <p:cNvGrpSpPr/>
            <p:nvPr userDrawn="1"/>
          </p:nvGrpSpPr>
          <p:grpSpPr>
            <a:xfrm>
              <a:off x="2671482" y="169517"/>
              <a:ext cx="6816235" cy="549508"/>
              <a:chOff x="261257" y="1874825"/>
              <a:chExt cx="11717383" cy="3579221"/>
            </a:xfrm>
          </p:grpSpPr>
          <p:sp>
            <p:nvSpPr>
              <p:cNvPr id="10" name="Rectangle: Rounded Corners 9">
                <a:extLst>
                  <a:ext uri="{FF2B5EF4-FFF2-40B4-BE49-F238E27FC236}">
                    <a16:creationId xmlns:a16="http://schemas.microsoft.com/office/drawing/2014/main" id="{2C5C9BD3-1E96-80B7-6AB4-C6F6955CFBDA}"/>
                  </a:ext>
                </a:extLst>
              </p:cNvPr>
              <p:cNvSpPr/>
              <p:nvPr userDrawn="1"/>
            </p:nvSpPr>
            <p:spPr>
              <a:xfrm>
                <a:off x="823442" y="1874825"/>
                <a:ext cx="10593012" cy="3579221"/>
              </a:xfrm>
              <a:prstGeom prst="roundRect">
                <a:avLst>
                  <a:gd name="adj" fmla="val 13105"/>
                </a:avLst>
              </a:prstGeom>
              <a:solidFill>
                <a:srgbClr val="163A65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0E0AE2C5-69D0-9400-18F7-933F848A9643}"/>
                  </a:ext>
                </a:extLst>
              </p:cNvPr>
              <p:cNvSpPr/>
              <p:nvPr userDrawn="1"/>
            </p:nvSpPr>
            <p:spPr>
              <a:xfrm>
                <a:off x="261257" y="2126013"/>
                <a:ext cx="11717383" cy="3063971"/>
              </a:xfrm>
              <a:prstGeom prst="roundRect">
                <a:avLst>
                  <a:gd name="adj" fmla="val 16667"/>
                </a:avLst>
              </a:prstGeom>
              <a:solidFill>
                <a:srgbClr val="F9F9F9"/>
              </a:solidFill>
              <a:ln>
                <a:solidFill>
                  <a:srgbClr val="163A65"/>
                </a:solidFill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47435504-49DA-829E-AA2E-815BDB306636}"/>
                </a:ext>
              </a:extLst>
            </p:cNvPr>
            <p:cNvGrpSpPr/>
            <p:nvPr userDrawn="1"/>
          </p:nvGrpSpPr>
          <p:grpSpPr>
            <a:xfrm>
              <a:off x="9561131" y="169517"/>
              <a:ext cx="540039" cy="549508"/>
              <a:chOff x="261257" y="1863756"/>
              <a:chExt cx="11717383" cy="3579217"/>
            </a:xfrm>
          </p:grpSpPr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96941C7B-E821-0192-C560-CA756E4729D7}"/>
                  </a:ext>
                </a:extLst>
              </p:cNvPr>
              <p:cNvSpPr/>
              <p:nvPr userDrawn="1"/>
            </p:nvSpPr>
            <p:spPr>
              <a:xfrm>
                <a:off x="1699570" y="1863756"/>
                <a:ext cx="8840713" cy="3579217"/>
              </a:xfrm>
              <a:prstGeom prst="roundRect">
                <a:avLst>
                  <a:gd name="adj" fmla="val 26184"/>
                </a:avLst>
              </a:prstGeom>
              <a:solidFill>
                <a:srgbClr val="FFC000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B5D2525F-289E-0DB1-668F-280C5BA04B83}"/>
                  </a:ext>
                </a:extLst>
              </p:cNvPr>
              <p:cNvSpPr/>
              <p:nvPr userDrawn="1"/>
            </p:nvSpPr>
            <p:spPr>
              <a:xfrm>
                <a:off x="261257" y="2111699"/>
                <a:ext cx="11717383" cy="3063974"/>
              </a:xfrm>
              <a:prstGeom prst="roundRect">
                <a:avLst>
                  <a:gd name="adj" fmla="val 16667"/>
                </a:avLst>
              </a:prstGeom>
              <a:solidFill>
                <a:srgbClr val="F9F9F9"/>
              </a:solidFill>
              <a:ln>
                <a:solidFill>
                  <a:srgbClr val="163A65"/>
                </a:solidFill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7942E826-1D04-1EDF-A0D5-26F1B5F590F1}"/>
                </a:ext>
              </a:extLst>
            </p:cNvPr>
            <p:cNvGrpSpPr/>
            <p:nvPr userDrawn="1"/>
          </p:nvGrpSpPr>
          <p:grpSpPr>
            <a:xfrm>
              <a:off x="2058029" y="169517"/>
              <a:ext cx="540039" cy="549508"/>
              <a:chOff x="261257" y="1863756"/>
              <a:chExt cx="11717383" cy="3579217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842C5C7A-D189-10F8-8838-E0983FD020DE}"/>
                  </a:ext>
                </a:extLst>
              </p:cNvPr>
              <p:cNvSpPr/>
              <p:nvPr userDrawn="1"/>
            </p:nvSpPr>
            <p:spPr>
              <a:xfrm>
                <a:off x="1699570" y="1863756"/>
                <a:ext cx="8840713" cy="3579217"/>
              </a:xfrm>
              <a:prstGeom prst="roundRect">
                <a:avLst>
                  <a:gd name="adj" fmla="val 26184"/>
                </a:avLst>
              </a:prstGeom>
              <a:solidFill>
                <a:srgbClr val="FFC000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2BA403F7-6C44-ED0D-F9C7-DD52C024D757}"/>
                  </a:ext>
                </a:extLst>
              </p:cNvPr>
              <p:cNvSpPr/>
              <p:nvPr userDrawn="1"/>
            </p:nvSpPr>
            <p:spPr>
              <a:xfrm>
                <a:off x="261257" y="2111699"/>
                <a:ext cx="11717383" cy="3063974"/>
              </a:xfrm>
              <a:prstGeom prst="roundRect">
                <a:avLst>
                  <a:gd name="adj" fmla="val 16667"/>
                </a:avLst>
              </a:prstGeom>
              <a:solidFill>
                <a:srgbClr val="F9F9F9"/>
              </a:solidFill>
              <a:ln>
                <a:solidFill>
                  <a:srgbClr val="163A65"/>
                </a:solidFill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5E3028E9-6349-08BC-B82F-F0C821153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77529" y="237910"/>
            <a:ext cx="540040" cy="365125"/>
          </a:xfrm>
        </p:spPr>
        <p:txBody>
          <a:bodyPr/>
          <a:lstStyle>
            <a:lvl1pPr algn="ctr">
              <a:defRPr sz="1600" b="1">
                <a:solidFill>
                  <a:srgbClr val="163A65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89175D09-11C4-4DCB-AD2F-C25D7C13D04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67B7B21-EC06-F92A-8777-71457E6579E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01147" y="1093110"/>
            <a:ext cx="5397500" cy="3579250"/>
          </a:xfrm>
          <a:prstGeom prst="roundRect">
            <a:avLst>
              <a:gd name="adj" fmla="val 10784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34E7CB55-8810-4BC1-5B9E-29EAEC560B2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96064" y="1093110"/>
            <a:ext cx="5397500" cy="3579250"/>
          </a:xfrm>
          <a:prstGeom prst="roundRect">
            <a:avLst>
              <a:gd name="adj" fmla="val 10784"/>
            </a:avLst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4944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855C537-DDBD-483B-6C75-B9935C83944D}"/>
              </a:ext>
            </a:extLst>
          </p:cNvPr>
          <p:cNvCxnSpPr>
            <a:cxnSpLocks/>
          </p:cNvCxnSpPr>
          <p:nvPr userDrawn="1"/>
        </p:nvCxnSpPr>
        <p:spPr>
          <a:xfrm>
            <a:off x="753434" y="6695362"/>
            <a:ext cx="10685131" cy="0"/>
          </a:xfrm>
          <a:prstGeom prst="line">
            <a:avLst/>
          </a:prstGeom>
          <a:ln w="19050">
            <a:solidFill>
              <a:srgbClr val="163A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21">
            <a:extLst>
              <a:ext uri="{FF2B5EF4-FFF2-40B4-BE49-F238E27FC236}">
                <a16:creationId xmlns:a16="http://schemas.microsoft.com/office/drawing/2014/main" id="{3C9DA139-42C1-9863-5B07-ACAC088F767A}"/>
              </a:ext>
            </a:extLst>
          </p:cNvPr>
          <p:cNvGrpSpPr/>
          <p:nvPr userDrawn="1"/>
        </p:nvGrpSpPr>
        <p:grpSpPr>
          <a:xfrm>
            <a:off x="2074428" y="162637"/>
            <a:ext cx="8043141" cy="549508"/>
            <a:chOff x="2058029" y="169517"/>
            <a:chExt cx="8043141" cy="549508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2E81D649-D39D-AB7A-9EB6-4D44DE62C596}"/>
                </a:ext>
              </a:extLst>
            </p:cNvPr>
            <p:cNvGrpSpPr/>
            <p:nvPr userDrawn="1"/>
          </p:nvGrpSpPr>
          <p:grpSpPr>
            <a:xfrm>
              <a:off x="2671482" y="169517"/>
              <a:ext cx="6816235" cy="549508"/>
              <a:chOff x="261257" y="1874825"/>
              <a:chExt cx="11717383" cy="3579221"/>
            </a:xfrm>
          </p:grpSpPr>
          <p:sp>
            <p:nvSpPr>
              <p:cNvPr id="10" name="Rectangle: Rounded Corners 9">
                <a:extLst>
                  <a:ext uri="{FF2B5EF4-FFF2-40B4-BE49-F238E27FC236}">
                    <a16:creationId xmlns:a16="http://schemas.microsoft.com/office/drawing/2014/main" id="{2C5C9BD3-1E96-80B7-6AB4-C6F6955CFBDA}"/>
                  </a:ext>
                </a:extLst>
              </p:cNvPr>
              <p:cNvSpPr/>
              <p:nvPr userDrawn="1"/>
            </p:nvSpPr>
            <p:spPr>
              <a:xfrm>
                <a:off x="823442" y="1874825"/>
                <a:ext cx="10593012" cy="3579221"/>
              </a:xfrm>
              <a:prstGeom prst="roundRect">
                <a:avLst>
                  <a:gd name="adj" fmla="val 13105"/>
                </a:avLst>
              </a:prstGeom>
              <a:solidFill>
                <a:srgbClr val="163A65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0E0AE2C5-69D0-9400-18F7-933F848A9643}"/>
                  </a:ext>
                </a:extLst>
              </p:cNvPr>
              <p:cNvSpPr/>
              <p:nvPr userDrawn="1"/>
            </p:nvSpPr>
            <p:spPr>
              <a:xfrm>
                <a:off x="261257" y="2126013"/>
                <a:ext cx="11717383" cy="3063971"/>
              </a:xfrm>
              <a:prstGeom prst="roundRect">
                <a:avLst>
                  <a:gd name="adj" fmla="val 16667"/>
                </a:avLst>
              </a:prstGeom>
              <a:solidFill>
                <a:srgbClr val="F9F9F9"/>
              </a:solidFill>
              <a:ln>
                <a:solidFill>
                  <a:srgbClr val="163A65"/>
                </a:solidFill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47435504-49DA-829E-AA2E-815BDB306636}"/>
                </a:ext>
              </a:extLst>
            </p:cNvPr>
            <p:cNvGrpSpPr/>
            <p:nvPr userDrawn="1"/>
          </p:nvGrpSpPr>
          <p:grpSpPr>
            <a:xfrm>
              <a:off x="9561131" y="169517"/>
              <a:ext cx="540039" cy="549508"/>
              <a:chOff x="261257" y="1863756"/>
              <a:chExt cx="11717383" cy="3579217"/>
            </a:xfrm>
          </p:grpSpPr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96941C7B-E821-0192-C560-CA756E4729D7}"/>
                  </a:ext>
                </a:extLst>
              </p:cNvPr>
              <p:cNvSpPr/>
              <p:nvPr userDrawn="1"/>
            </p:nvSpPr>
            <p:spPr>
              <a:xfrm>
                <a:off x="1699570" y="1863756"/>
                <a:ext cx="8840713" cy="3579217"/>
              </a:xfrm>
              <a:prstGeom prst="roundRect">
                <a:avLst>
                  <a:gd name="adj" fmla="val 26184"/>
                </a:avLst>
              </a:prstGeom>
              <a:solidFill>
                <a:srgbClr val="FFC000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B5D2525F-289E-0DB1-668F-280C5BA04B83}"/>
                  </a:ext>
                </a:extLst>
              </p:cNvPr>
              <p:cNvSpPr/>
              <p:nvPr userDrawn="1"/>
            </p:nvSpPr>
            <p:spPr>
              <a:xfrm>
                <a:off x="261257" y="2111699"/>
                <a:ext cx="11717383" cy="3063974"/>
              </a:xfrm>
              <a:prstGeom prst="roundRect">
                <a:avLst>
                  <a:gd name="adj" fmla="val 16667"/>
                </a:avLst>
              </a:prstGeom>
              <a:solidFill>
                <a:srgbClr val="F9F9F9"/>
              </a:solidFill>
              <a:ln>
                <a:solidFill>
                  <a:srgbClr val="163A65"/>
                </a:solidFill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7942E826-1D04-1EDF-A0D5-26F1B5F590F1}"/>
                </a:ext>
              </a:extLst>
            </p:cNvPr>
            <p:cNvGrpSpPr/>
            <p:nvPr userDrawn="1"/>
          </p:nvGrpSpPr>
          <p:grpSpPr>
            <a:xfrm>
              <a:off x="2058029" y="169517"/>
              <a:ext cx="540039" cy="549508"/>
              <a:chOff x="261257" y="1863756"/>
              <a:chExt cx="11717383" cy="3579217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842C5C7A-D189-10F8-8838-E0983FD020DE}"/>
                  </a:ext>
                </a:extLst>
              </p:cNvPr>
              <p:cNvSpPr/>
              <p:nvPr userDrawn="1"/>
            </p:nvSpPr>
            <p:spPr>
              <a:xfrm>
                <a:off x="1699570" y="1863756"/>
                <a:ext cx="8840713" cy="3579217"/>
              </a:xfrm>
              <a:prstGeom prst="roundRect">
                <a:avLst>
                  <a:gd name="adj" fmla="val 26184"/>
                </a:avLst>
              </a:prstGeom>
              <a:solidFill>
                <a:srgbClr val="FFC000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2BA403F7-6C44-ED0D-F9C7-DD52C024D757}"/>
                  </a:ext>
                </a:extLst>
              </p:cNvPr>
              <p:cNvSpPr/>
              <p:nvPr userDrawn="1"/>
            </p:nvSpPr>
            <p:spPr>
              <a:xfrm>
                <a:off x="261257" y="2111699"/>
                <a:ext cx="11717383" cy="3063974"/>
              </a:xfrm>
              <a:prstGeom prst="roundRect">
                <a:avLst>
                  <a:gd name="adj" fmla="val 16667"/>
                </a:avLst>
              </a:prstGeom>
              <a:solidFill>
                <a:srgbClr val="F9F9F9"/>
              </a:solidFill>
              <a:ln>
                <a:solidFill>
                  <a:srgbClr val="163A65"/>
                </a:solidFill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5E3028E9-6349-08BC-B82F-F0C821153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77529" y="237910"/>
            <a:ext cx="540040" cy="365125"/>
          </a:xfrm>
        </p:spPr>
        <p:txBody>
          <a:bodyPr/>
          <a:lstStyle>
            <a:lvl1pPr algn="ctr">
              <a:defRPr sz="1600" b="1">
                <a:solidFill>
                  <a:srgbClr val="163A65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89175D09-11C4-4DCB-AD2F-C25D7C13D04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34E7CB55-8810-4BC1-5B9E-29EAEC560B2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605132" y="1240782"/>
            <a:ext cx="4151974" cy="2453226"/>
          </a:xfrm>
          <a:prstGeom prst="roundRect">
            <a:avLst>
              <a:gd name="adj" fmla="val 10784"/>
            </a:avLst>
          </a:prstGeom>
        </p:spPr>
        <p:txBody>
          <a:bodyPr/>
          <a:lstStyle/>
          <a:p>
            <a:endParaRPr lang="en-US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32DF1665-859E-CBF4-F42D-608633FE3C5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605132" y="3902970"/>
            <a:ext cx="4151974" cy="2453226"/>
          </a:xfrm>
          <a:prstGeom prst="roundRect">
            <a:avLst>
              <a:gd name="adj" fmla="val 10784"/>
            </a:avLst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431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855C537-DDBD-483B-6C75-B9935C83944D}"/>
              </a:ext>
            </a:extLst>
          </p:cNvPr>
          <p:cNvCxnSpPr>
            <a:cxnSpLocks/>
          </p:cNvCxnSpPr>
          <p:nvPr userDrawn="1"/>
        </p:nvCxnSpPr>
        <p:spPr>
          <a:xfrm>
            <a:off x="753434" y="6695362"/>
            <a:ext cx="10685131" cy="0"/>
          </a:xfrm>
          <a:prstGeom prst="line">
            <a:avLst/>
          </a:prstGeom>
          <a:ln w="19050">
            <a:solidFill>
              <a:srgbClr val="163A6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21">
            <a:extLst>
              <a:ext uri="{FF2B5EF4-FFF2-40B4-BE49-F238E27FC236}">
                <a16:creationId xmlns:a16="http://schemas.microsoft.com/office/drawing/2014/main" id="{3C9DA139-42C1-9863-5B07-ACAC088F767A}"/>
              </a:ext>
            </a:extLst>
          </p:cNvPr>
          <p:cNvGrpSpPr/>
          <p:nvPr userDrawn="1"/>
        </p:nvGrpSpPr>
        <p:grpSpPr>
          <a:xfrm>
            <a:off x="2074428" y="162637"/>
            <a:ext cx="8043141" cy="549508"/>
            <a:chOff x="2058029" y="169517"/>
            <a:chExt cx="8043141" cy="549508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2E81D649-D39D-AB7A-9EB6-4D44DE62C596}"/>
                </a:ext>
              </a:extLst>
            </p:cNvPr>
            <p:cNvGrpSpPr/>
            <p:nvPr userDrawn="1"/>
          </p:nvGrpSpPr>
          <p:grpSpPr>
            <a:xfrm>
              <a:off x="2671482" y="169517"/>
              <a:ext cx="6816235" cy="549508"/>
              <a:chOff x="261257" y="1874825"/>
              <a:chExt cx="11717383" cy="3579221"/>
            </a:xfrm>
          </p:grpSpPr>
          <p:sp>
            <p:nvSpPr>
              <p:cNvPr id="10" name="Rectangle: Rounded Corners 9">
                <a:extLst>
                  <a:ext uri="{FF2B5EF4-FFF2-40B4-BE49-F238E27FC236}">
                    <a16:creationId xmlns:a16="http://schemas.microsoft.com/office/drawing/2014/main" id="{2C5C9BD3-1E96-80B7-6AB4-C6F6955CFBDA}"/>
                  </a:ext>
                </a:extLst>
              </p:cNvPr>
              <p:cNvSpPr/>
              <p:nvPr userDrawn="1"/>
            </p:nvSpPr>
            <p:spPr>
              <a:xfrm>
                <a:off x="823442" y="1874825"/>
                <a:ext cx="10593012" cy="3579221"/>
              </a:xfrm>
              <a:prstGeom prst="roundRect">
                <a:avLst>
                  <a:gd name="adj" fmla="val 13105"/>
                </a:avLst>
              </a:prstGeom>
              <a:solidFill>
                <a:srgbClr val="163A65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: Rounded Corners 10">
                <a:extLst>
                  <a:ext uri="{FF2B5EF4-FFF2-40B4-BE49-F238E27FC236}">
                    <a16:creationId xmlns:a16="http://schemas.microsoft.com/office/drawing/2014/main" id="{0E0AE2C5-69D0-9400-18F7-933F848A9643}"/>
                  </a:ext>
                </a:extLst>
              </p:cNvPr>
              <p:cNvSpPr/>
              <p:nvPr userDrawn="1"/>
            </p:nvSpPr>
            <p:spPr>
              <a:xfrm>
                <a:off x="261257" y="2126013"/>
                <a:ext cx="11717383" cy="3063971"/>
              </a:xfrm>
              <a:prstGeom prst="roundRect">
                <a:avLst>
                  <a:gd name="adj" fmla="val 16667"/>
                </a:avLst>
              </a:prstGeom>
              <a:solidFill>
                <a:srgbClr val="F9F9F9"/>
              </a:solidFill>
              <a:ln>
                <a:solidFill>
                  <a:srgbClr val="163A65"/>
                </a:solidFill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47435504-49DA-829E-AA2E-815BDB306636}"/>
                </a:ext>
              </a:extLst>
            </p:cNvPr>
            <p:cNvGrpSpPr/>
            <p:nvPr userDrawn="1"/>
          </p:nvGrpSpPr>
          <p:grpSpPr>
            <a:xfrm>
              <a:off x="9561131" y="169517"/>
              <a:ext cx="540039" cy="549508"/>
              <a:chOff x="261257" y="1863756"/>
              <a:chExt cx="11717383" cy="3579217"/>
            </a:xfrm>
          </p:grpSpPr>
          <p:sp>
            <p:nvSpPr>
              <p:cNvPr id="16" name="Rectangle: Rounded Corners 15">
                <a:extLst>
                  <a:ext uri="{FF2B5EF4-FFF2-40B4-BE49-F238E27FC236}">
                    <a16:creationId xmlns:a16="http://schemas.microsoft.com/office/drawing/2014/main" id="{96941C7B-E821-0192-C560-CA756E4729D7}"/>
                  </a:ext>
                </a:extLst>
              </p:cNvPr>
              <p:cNvSpPr/>
              <p:nvPr userDrawn="1"/>
            </p:nvSpPr>
            <p:spPr>
              <a:xfrm>
                <a:off x="1699570" y="1863756"/>
                <a:ext cx="8840713" cy="3579217"/>
              </a:xfrm>
              <a:prstGeom prst="roundRect">
                <a:avLst>
                  <a:gd name="adj" fmla="val 26184"/>
                </a:avLst>
              </a:prstGeom>
              <a:solidFill>
                <a:srgbClr val="FFC000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B5D2525F-289E-0DB1-668F-280C5BA04B83}"/>
                  </a:ext>
                </a:extLst>
              </p:cNvPr>
              <p:cNvSpPr/>
              <p:nvPr userDrawn="1"/>
            </p:nvSpPr>
            <p:spPr>
              <a:xfrm>
                <a:off x="261257" y="2111699"/>
                <a:ext cx="11717383" cy="3063974"/>
              </a:xfrm>
              <a:prstGeom prst="roundRect">
                <a:avLst>
                  <a:gd name="adj" fmla="val 16667"/>
                </a:avLst>
              </a:prstGeom>
              <a:solidFill>
                <a:srgbClr val="F9F9F9"/>
              </a:solidFill>
              <a:ln>
                <a:solidFill>
                  <a:srgbClr val="163A65"/>
                </a:solidFill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7942E826-1D04-1EDF-A0D5-26F1B5F590F1}"/>
                </a:ext>
              </a:extLst>
            </p:cNvPr>
            <p:cNvGrpSpPr/>
            <p:nvPr userDrawn="1"/>
          </p:nvGrpSpPr>
          <p:grpSpPr>
            <a:xfrm>
              <a:off x="2058029" y="169517"/>
              <a:ext cx="540039" cy="549508"/>
              <a:chOff x="261257" y="1863756"/>
              <a:chExt cx="11717383" cy="3579217"/>
            </a:xfrm>
          </p:grpSpPr>
          <p:sp>
            <p:nvSpPr>
              <p:cNvPr id="20" name="Rectangle: Rounded Corners 19">
                <a:extLst>
                  <a:ext uri="{FF2B5EF4-FFF2-40B4-BE49-F238E27FC236}">
                    <a16:creationId xmlns:a16="http://schemas.microsoft.com/office/drawing/2014/main" id="{842C5C7A-D189-10F8-8838-E0983FD020DE}"/>
                  </a:ext>
                </a:extLst>
              </p:cNvPr>
              <p:cNvSpPr/>
              <p:nvPr userDrawn="1"/>
            </p:nvSpPr>
            <p:spPr>
              <a:xfrm>
                <a:off x="1699570" y="1863756"/>
                <a:ext cx="8840713" cy="3579217"/>
              </a:xfrm>
              <a:prstGeom prst="roundRect">
                <a:avLst>
                  <a:gd name="adj" fmla="val 26184"/>
                </a:avLst>
              </a:prstGeom>
              <a:solidFill>
                <a:srgbClr val="FFC000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2BA403F7-6C44-ED0D-F9C7-DD52C024D757}"/>
                  </a:ext>
                </a:extLst>
              </p:cNvPr>
              <p:cNvSpPr/>
              <p:nvPr userDrawn="1"/>
            </p:nvSpPr>
            <p:spPr>
              <a:xfrm>
                <a:off x="261257" y="2111699"/>
                <a:ext cx="11717383" cy="3063974"/>
              </a:xfrm>
              <a:prstGeom prst="roundRect">
                <a:avLst>
                  <a:gd name="adj" fmla="val 16667"/>
                </a:avLst>
              </a:prstGeom>
              <a:solidFill>
                <a:srgbClr val="F9F9F9"/>
              </a:solidFill>
              <a:ln>
                <a:solidFill>
                  <a:srgbClr val="163A65"/>
                </a:solidFill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5E3028E9-6349-08BC-B82F-F0C8211531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577529" y="237910"/>
            <a:ext cx="540040" cy="365125"/>
          </a:xfrm>
        </p:spPr>
        <p:txBody>
          <a:bodyPr/>
          <a:lstStyle>
            <a:lvl1pPr algn="ctr">
              <a:defRPr sz="1600" b="1">
                <a:solidFill>
                  <a:srgbClr val="163A65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89175D09-11C4-4DCB-AD2F-C25D7C13D042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34E7CB55-8810-4BC1-5B9E-29EAEC560B2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791093" y="936702"/>
            <a:ext cx="4902470" cy="5430643"/>
          </a:xfrm>
          <a:prstGeom prst="roundRect">
            <a:avLst>
              <a:gd name="adj" fmla="val 10784"/>
            </a:avLst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293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E71A0F-25FC-BE76-08D5-1F72D3A06A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175D09-11C4-4DCB-AD2F-C25D7C13D0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196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2" r:id="rId2"/>
    <p:sldLayoutId id="2147483649" r:id="rId3"/>
    <p:sldLayoutId id="2147483651" r:id="rId4"/>
    <p:sldLayoutId id="2147483664" r:id="rId5"/>
    <p:sldLayoutId id="2147483663" r:id="rId6"/>
    <p:sldLayoutId id="2147483659" r:id="rId7"/>
    <p:sldLayoutId id="2147483662" r:id="rId8"/>
    <p:sldLayoutId id="2147483661" r:id="rId9"/>
    <p:sldLayoutId id="2147483660" r:id="rId10"/>
    <p:sldLayoutId id="2147483657" r:id="rId11"/>
    <p:sldLayoutId id="2147483656" r:id="rId12"/>
    <p:sldLayoutId id="2147483658" r:id="rId13"/>
    <p:sldLayoutId id="2147483655" r:id="rId14"/>
    <p:sldLayoutId id="2147483654" r:id="rId15"/>
    <p:sldLayoutId id="2147483653" r:id="rId1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5.png"/><Relationship Id="rId18" Type="http://schemas.openxmlformats.org/officeDocument/2006/relationships/slide" Target="slide40.xml"/><Relationship Id="rId3" Type="http://schemas.openxmlformats.org/officeDocument/2006/relationships/slide" Target="slide3.xml"/><Relationship Id="rId7" Type="http://schemas.openxmlformats.org/officeDocument/2006/relationships/image" Target="../media/image3.png"/><Relationship Id="rId12" Type="http://schemas.openxmlformats.org/officeDocument/2006/relationships/slide" Target="slide27.xml"/><Relationship Id="rId17" Type="http://schemas.openxmlformats.org/officeDocument/2006/relationships/image" Target="../media/image7.png"/><Relationship Id="rId2" Type="http://schemas.openxmlformats.org/officeDocument/2006/relationships/image" Target="../media/image2.png"/><Relationship Id="rId16" Type="http://schemas.openxmlformats.org/officeDocument/2006/relationships/image" Target="../media/image6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slide" Target="slide12.xml"/><Relationship Id="rId11" Type="http://schemas.openxmlformats.org/officeDocument/2006/relationships/image" Target="../media/image5.png"/><Relationship Id="rId5" Type="http://schemas.openxmlformats.org/officeDocument/2006/relationships/image" Target="../media/image3.png"/><Relationship Id="rId15" Type="http://schemas.openxmlformats.org/officeDocument/2006/relationships/slide" Target="slide33.xml"/><Relationship Id="rId10" Type="http://schemas.openxmlformats.org/officeDocument/2006/relationships/image" Target="../media/image4.png"/><Relationship Id="rId19" Type="http://schemas.openxmlformats.org/officeDocument/2006/relationships/image" Target="../media/image7.png"/><Relationship Id="rId4" Type="http://schemas.openxmlformats.org/officeDocument/2006/relationships/image" Target="../media/image2.png"/><Relationship Id="rId9" Type="http://schemas.openxmlformats.org/officeDocument/2006/relationships/slide" Target="slide21.xml"/><Relationship Id="rId1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image" Target="../media/image2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6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image" Target="../media/image31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86D766ED-AB0F-4069-C998-1DAB83B4E6B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19" r="5191"/>
          <a:stretch/>
        </p:blipFill>
        <p:spPr>
          <a:xfrm>
            <a:off x="0" y="0"/>
            <a:ext cx="7196831" cy="6858000"/>
          </a:xfr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B267FA4-264C-BEF6-F9E8-08E450D53216}"/>
              </a:ext>
            </a:extLst>
          </p:cNvPr>
          <p:cNvSpPr/>
          <p:nvPr/>
        </p:nvSpPr>
        <p:spPr>
          <a:xfrm>
            <a:off x="4477893" y="506518"/>
            <a:ext cx="7300344" cy="2808099"/>
          </a:xfrm>
          <a:prstGeom prst="roundRect">
            <a:avLst>
              <a:gd name="adj" fmla="val 14341"/>
            </a:avLst>
          </a:prstGeom>
          <a:solidFill>
            <a:srgbClr val="163A65"/>
          </a:solidFill>
          <a:ln>
            <a:solidFill>
              <a:srgbClr val="474D71"/>
            </a:solidFill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3BF615B-C4DA-32DB-1442-0C9243D22923}"/>
              </a:ext>
            </a:extLst>
          </p:cNvPr>
          <p:cNvSpPr txBox="1"/>
          <p:nvPr/>
        </p:nvSpPr>
        <p:spPr>
          <a:xfrm>
            <a:off x="9793899" y="665759"/>
            <a:ext cx="1762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/>
            <a:r>
              <a:rPr lang="fa-IR" sz="28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ارائه:</a:t>
            </a:r>
            <a:endParaRPr lang="en-US" sz="28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E6BEFB5-687B-88D1-E553-301C824FB142}"/>
              </a:ext>
            </a:extLst>
          </p:cNvPr>
          <p:cNvSpPr txBox="1"/>
          <p:nvPr/>
        </p:nvSpPr>
        <p:spPr>
          <a:xfrm>
            <a:off x="4589401" y="1203531"/>
            <a:ext cx="7078277" cy="1973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قالب پاورپوینت </a:t>
            </a:r>
            <a:r>
              <a:rPr lang="fa-IR" sz="32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ایمنی بهداشت صنعتی</a:t>
            </a:r>
          </a:p>
          <a:p>
            <a:pPr algn="ctr" rtl="1">
              <a:lnSpc>
                <a:spcPct val="150000"/>
              </a:lnSpc>
            </a:pPr>
            <a:r>
              <a:rPr lang="en-US" sz="54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HSE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8CC8BA2-4AB6-99D4-2694-0DEDCA2ED0AA}"/>
              </a:ext>
            </a:extLst>
          </p:cNvPr>
          <p:cNvGrpSpPr/>
          <p:nvPr/>
        </p:nvGrpSpPr>
        <p:grpSpPr>
          <a:xfrm>
            <a:off x="616598" y="4731872"/>
            <a:ext cx="10245124" cy="659930"/>
            <a:chOff x="616598" y="4731872"/>
            <a:chExt cx="10245124" cy="659930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18F4B2E1-D520-70C1-2522-142D2A9A34AD}"/>
                </a:ext>
              </a:extLst>
            </p:cNvPr>
            <p:cNvGrpSpPr/>
            <p:nvPr/>
          </p:nvGrpSpPr>
          <p:grpSpPr>
            <a:xfrm>
              <a:off x="616598" y="4731872"/>
              <a:ext cx="10245124" cy="659930"/>
              <a:chOff x="1158751" y="4339447"/>
              <a:chExt cx="10245124" cy="659930"/>
            </a:xfrm>
          </p:grpSpPr>
          <p:sp>
            <p:nvSpPr>
              <p:cNvPr id="6" name="Rectangle: Rounded Corners 5">
                <a:extLst>
                  <a:ext uri="{FF2B5EF4-FFF2-40B4-BE49-F238E27FC236}">
                    <a16:creationId xmlns:a16="http://schemas.microsoft.com/office/drawing/2014/main" id="{A0A3471F-C37C-6131-B683-DF5F29FF7D8C}"/>
                  </a:ext>
                </a:extLst>
              </p:cNvPr>
              <p:cNvSpPr/>
              <p:nvPr userDrawn="1"/>
            </p:nvSpPr>
            <p:spPr>
              <a:xfrm>
                <a:off x="6951233" y="4339447"/>
                <a:ext cx="4452642" cy="659930"/>
              </a:xfrm>
              <a:prstGeom prst="roundRect">
                <a:avLst>
                  <a:gd name="adj" fmla="val 16667"/>
                </a:avLst>
              </a:prstGeom>
              <a:solidFill>
                <a:srgbClr val="FFC000"/>
              </a:solidFill>
              <a:ln>
                <a:solidFill>
                  <a:srgbClr val="474D71"/>
                </a:solidFill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Rectangle: Rounded Corners 6">
                <a:extLst>
                  <a:ext uri="{FF2B5EF4-FFF2-40B4-BE49-F238E27FC236}">
                    <a16:creationId xmlns:a16="http://schemas.microsoft.com/office/drawing/2014/main" id="{4932D61A-3A19-E821-D735-C2EC9836596C}"/>
                  </a:ext>
                </a:extLst>
              </p:cNvPr>
              <p:cNvSpPr/>
              <p:nvPr userDrawn="1"/>
            </p:nvSpPr>
            <p:spPr>
              <a:xfrm>
                <a:off x="1158751" y="4339447"/>
                <a:ext cx="4452642" cy="659930"/>
              </a:xfrm>
              <a:prstGeom prst="roundRect">
                <a:avLst>
                  <a:gd name="adj" fmla="val 16667"/>
                </a:avLst>
              </a:prstGeom>
              <a:solidFill>
                <a:srgbClr val="FFC000"/>
              </a:solidFill>
              <a:ln>
                <a:solidFill>
                  <a:srgbClr val="474D71"/>
                </a:solidFill>
              </a:ln>
              <a:effectLst>
                <a:outerShdw blurRad="635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4E5F2710-E38B-DCA3-4C37-7000B6020DD8}"/>
                </a:ext>
              </a:extLst>
            </p:cNvPr>
            <p:cNvSpPr txBox="1"/>
            <p:nvPr/>
          </p:nvSpPr>
          <p:spPr>
            <a:xfrm>
              <a:off x="6409080" y="4813290"/>
              <a:ext cx="44526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2400" b="1" dirty="0">
                  <a:solidFill>
                    <a:srgbClr val="163A65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پژوهشگر: محمد جواد عزیزی</a:t>
              </a:r>
              <a:endParaRPr lang="en-US" sz="24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2038352-18A5-13BB-E82D-DEC64ED360A3}"/>
                </a:ext>
              </a:extLst>
            </p:cNvPr>
            <p:cNvSpPr txBox="1"/>
            <p:nvPr/>
          </p:nvSpPr>
          <p:spPr>
            <a:xfrm>
              <a:off x="616598" y="4836921"/>
              <a:ext cx="44526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2400" b="1" dirty="0">
                  <a:solidFill>
                    <a:srgbClr val="163A65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استاد راهنما: علیرضا عزیزی</a:t>
              </a:r>
              <a:endParaRPr lang="en-US" sz="24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9DCEBDF-D8BD-6DE8-5E88-AB47B3D91BF1}"/>
              </a:ext>
            </a:extLst>
          </p:cNvPr>
          <p:cNvGrpSpPr/>
          <p:nvPr/>
        </p:nvGrpSpPr>
        <p:grpSpPr>
          <a:xfrm>
            <a:off x="3422295" y="5691552"/>
            <a:ext cx="4543185" cy="659930"/>
            <a:chOff x="3422295" y="5691552"/>
            <a:chExt cx="4543185" cy="659930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38332BB8-8EF6-190B-D473-2C0093CE87CC}"/>
                </a:ext>
              </a:extLst>
            </p:cNvPr>
            <p:cNvSpPr/>
            <p:nvPr/>
          </p:nvSpPr>
          <p:spPr>
            <a:xfrm>
              <a:off x="3422295" y="5691552"/>
              <a:ext cx="4452642" cy="659930"/>
            </a:xfrm>
            <a:prstGeom prst="roundRect">
              <a:avLst>
                <a:gd name="adj" fmla="val 16667"/>
              </a:avLst>
            </a:prstGeom>
            <a:solidFill>
              <a:srgbClr val="F9F9F9"/>
            </a:solidFill>
            <a:ln>
              <a:solidFill>
                <a:srgbClr val="474D71"/>
              </a:solidFill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731EA95-5C01-0A1F-8975-846CC67263DB}"/>
                </a:ext>
              </a:extLst>
            </p:cNvPr>
            <p:cNvSpPr txBox="1"/>
            <p:nvPr/>
          </p:nvSpPr>
          <p:spPr>
            <a:xfrm>
              <a:off x="3512838" y="5790684"/>
              <a:ext cx="44526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2400" b="1" dirty="0">
                  <a:solidFill>
                    <a:srgbClr val="163A65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تاریخ ارائه: ................</a:t>
              </a:r>
              <a:endParaRPr lang="en-US" sz="24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2796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6635352-738B-B828-46C5-D17F43DABA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75D09-11C4-4DCB-AD2F-C25D7C13D042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29BBF04E-AC41-E650-6043-B89E943E844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33" b="22233"/>
          <a:stretch>
            <a:fillRect/>
          </a:stretch>
        </p:blipFill>
        <p:spPr/>
      </p:pic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E4A3238B-5D46-D6C6-EADA-952966F4A403}"/>
              </a:ext>
            </a:extLst>
          </p:cNvPr>
          <p:cNvSpPr/>
          <p:nvPr/>
        </p:nvSpPr>
        <p:spPr>
          <a:xfrm>
            <a:off x="1597041" y="1913013"/>
            <a:ext cx="2328499" cy="2650841"/>
          </a:xfrm>
          <a:prstGeom prst="roundRect">
            <a:avLst>
              <a:gd name="adj" fmla="val 4240"/>
            </a:avLst>
          </a:prstGeom>
          <a:solidFill>
            <a:srgbClr val="163A65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06F3F84-1DE3-B984-8A64-E3714C7B4D1E}"/>
              </a:ext>
            </a:extLst>
          </p:cNvPr>
          <p:cNvSpPr/>
          <p:nvPr/>
        </p:nvSpPr>
        <p:spPr>
          <a:xfrm>
            <a:off x="4887373" y="1695249"/>
            <a:ext cx="2675673" cy="3046075"/>
          </a:xfrm>
          <a:prstGeom prst="roundRect">
            <a:avLst>
              <a:gd name="adj" fmla="val 4240"/>
            </a:avLst>
          </a:prstGeom>
          <a:solidFill>
            <a:srgbClr val="7030A0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E62B82B-147E-7AE5-CA6B-C7431BF82C02}"/>
              </a:ext>
            </a:extLst>
          </p:cNvPr>
          <p:cNvSpPr/>
          <p:nvPr/>
        </p:nvSpPr>
        <p:spPr>
          <a:xfrm>
            <a:off x="8163151" y="1913013"/>
            <a:ext cx="2328499" cy="2650841"/>
          </a:xfrm>
          <a:prstGeom prst="roundRect">
            <a:avLst>
              <a:gd name="adj" fmla="val 4240"/>
            </a:avLst>
          </a:prstGeom>
          <a:solidFill>
            <a:srgbClr val="163A65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03317B3-91DC-2466-2318-9921B8E8D208}"/>
              </a:ext>
            </a:extLst>
          </p:cNvPr>
          <p:cNvSpPr txBox="1"/>
          <p:nvPr/>
        </p:nvSpPr>
        <p:spPr>
          <a:xfrm>
            <a:off x="1615709" y="2820844"/>
            <a:ext cx="2309830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1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0684457-7261-8EDF-8319-B35A31A805B2}"/>
              </a:ext>
            </a:extLst>
          </p:cNvPr>
          <p:cNvSpPr txBox="1"/>
          <p:nvPr/>
        </p:nvSpPr>
        <p:spPr>
          <a:xfrm>
            <a:off x="4887373" y="2787512"/>
            <a:ext cx="2675673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1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2FEA628-A115-188D-6F03-B4006FA88C25}"/>
              </a:ext>
            </a:extLst>
          </p:cNvPr>
          <p:cNvSpPr txBox="1"/>
          <p:nvPr/>
        </p:nvSpPr>
        <p:spPr>
          <a:xfrm>
            <a:off x="8163152" y="2820844"/>
            <a:ext cx="2293505" cy="14138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11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1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66F961F-E2A0-321E-C655-FC18F8BD4769}"/>
              </a:ext>
            </a:extLst>
          </p:cNvPr>
          <p:cNvSpPr txBox="1"/>
          <p:nvPr/>
        </p:nvSpPr>
        <p:spPr>
          <a:xfrm>
            <a:off x="2699657" y="23791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خود را در این قسمت وارد نمایید</a:t>
            </a:r>
            <a:endParaRPr lang="en-US" sz="20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3" name="Picture 1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A3E5E62-0681-A0B3-D7FC-CC925A231C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7" t="11576" r="15870" b="9985"/>
          <a:stretch/>
        </p:blipFill>
        <p:spPr>
          <a:xfrm>
            <a:off x="2188088" y="281123"/>
            <a:ext cx="316321" cy="278697"/>
          </a:xfrm>
          <a:prstGeom prst="rect">
            <a:avLst/>
          </a:prstGeom>
        </p:spPr>
      </p:pic>
      <p:grpSp>
        <p:nvGrpSpPr>
          <p:cNvPr id="14" name="Group 13">
            <a:extLst>
              <a:ext uri="{FF2B5EF4-FFF2-40B4-BE49-F238E27FC236}">
                <a16:creationId xmlns:a16="http://schemas.microsoft.com/office/drawing/2014/main" id="{AE9FC50C-C3A6-CA98-C97B-D7CFCC8B303C}"/>
              </a:ext>
            </a:extLst>
          </p:cNvPr>
          <p:cNvGrpSpPr/>
          <p:nvPr/>
        </p:nvGrpSpPr>
        <p:grpSpPr>
          <a:xfrm>
            <a:off x="5746558" y="1869202"/>
            <a:ext cx="957301" cy="749173"/>
            <a:chOff x="6410300" y="3922310"/>
            <a:chExt cx="957301" cy="749173"/>
          </a:xfrm>
          <a:solidFill>
            <a:schemeClr val="bg1"/>
          </a:solidFill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2427C6E3-EF9A-EB94-1763-0D264674A165}"/>
                </a:ext>
              </a:extLst>
            </p:cNvPr>
            <p:cNvSpPr/>
            <p:nvPr/>
          </p:nvSpPr>
          <p:spPr>
            <a:xfrm>
              <a:off x="6637424" y="3990831"/>
              <a:ext cx="502460" cy="230781"/>
            </a:xfrm>
            <a:custGeom>
              <a:avLst/>
              <a:gdLst>
                <a:gd name="connsiteX0" fmla="*/ 107304 w 502460"/>
                <a:gd name="connsiteY0" fmla="*/ 230232 h 230781"/>
                <a:gd name="connsiteX1" fmla="*/ 94946 w 502460"/>
                <a:gd name="connsiteY1" fmla="*/ 222680 h 230781"/>
                <a:gd name="connsiteX2" fmla="*/ 2814 w 502460"/>
                <a:gd name="connsiteY2" fmla="*/ 36355 h 230781"/>
                <a:gd name="connsiteX3" fmla="*/ 5835 w 502460"/>
                <a:gd name="connsiteY3" fmla="*/ 8894 h 230781"/>
                <a:gd name="connsiteX4" fmla="*/ 28490 w 502460"/>
                <a:gd name="connsiteY4" fmla="*/ -31 h 230781"/>
                <a:gd name="connsiteX5" fmla="*/ 477895 w 502460"/>
                <a:gd name="connsiteY5" fmla="*/ -31 h 230781"/>
                <a:gd name="connsiteX6" fmla="*/ 500688 w 502460"/>
                <a:gd name="connsiteY6" fmla="*/ 14660 h 230781"/>
                <a:gd name="connsiteX7" fmla="*/ 498765 w 502460"/>
                <a:gd name="connsiteY7" fmla="*/ 38964 h 230781"/>
                <a:gd name="connsiteX8" fmla="*/ 408143 w 502460"/>
                <a:gd name="connsiteY8" fmla="*/ 222131 h 230781"/>
                <a:gd name="connsiteX9" fmla="*/ 390265 w 502460"/>
                <a:gd name="connsiteY9" fmla="*/ 229724 h 230781"/>
                <a:gd name="connsiteX10" fmla="*/ 382673 w 502460"/>
                <a:gd name="connsiteY10" fmla="*/ 211860 h 230781"/>
                <a:gd name="connsiteX11" fmla="*/ 383565 w 502460"/>
                <a:gd name="connsiteY11" fmla="*/ 210048 h 230781"/>
                <a:gd name="connsiteX12" fmla="*/ 473775 w 502460"/>
                <a:gd name="connsiteY12" fmla="*/ 27430 h 230781"/>
                <a:gd name="connsiteX13" fmla="*/ 29176 w 502460"/>
                <a:gd name="connsiteY13" fmla="*/ 27430 h 230781"/>
                <a:gd name="connsiteX14" fmla="*/ 119524 w 502460"/>
                <a:gd name="connsiteY14" fmla="*/ 210323 h 230781"/>
                <a:gd name="connsiteX15" fmla="*/ 113483 w 502460"/>
                <a:gd name="connsiteY15" fmla="*/ 228584 h 230781"/>
                <a:gd name="connsiteX16" fmla="*/ 107304 w 502460"/>
                <a:gd name="connsiteY16" fmla="*/ 230232 h 230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02460" h="230781">
                  <a:moveTo>
                    <a:pt x="107304" y="230232"/>
                  </a:moveTo>
                  <a:cubicBezTo>
                    <a:pt x="102087" y="230273"/>
                    <a:pt x="97295" y="227335"/>
                    <a:pt x="94946" y="222680"/>
                  </a:cubicBezTo>
                  <a:lnTo>
                    <a:pt x="2814" y="36355"/>
                  </a:lnTo>
                  <a:cubicBezTo>
                    <a:pt x="-1910" y="27444"/>
                    <a:pt x="-715" y="16555"/>
                    <a:pt x="5835" y="8894"/>
                  </a:cubicBezTo>
                  <a:cubicBezTo>
                    <a:pt x="11794" y="2866"/>
                    <a:pt x="20018" y="-361"/>
                    <a:pt x="28490" y="-31"/>
                  </a:cubicBezTo>
                  <a:lnTo>
                    <a:pt x="477895" y="-31"/>
                  </a:lnTo>
                  <a:cubicBezTo>
                    <a:pt x="487726" y="-73"/>
                    <a:pt x="496665" y="5681"/>
                    <a:pt x="500688" y="14660"/>
                  </a:cubicBezTo>
                  <a:cubicBezTo>
                    <a:pt x="503530" y="22665"/>
                    <a:pt x="502829" y="31508"/>
                    <a:pt x="498765" y="38964"/>
                  </a:cubicBezTo>
                  <a:lnTo>
                    <a:pt x="408143" y="222131"/>
                  </a:lnTo>
                  <a:cubicBezTo>
                    <a:pt x="405300" y="229161"/>
                    <a:pt x="397309" y="232566"/>
                    <a:pt x="390265" y="229724"/>
                  </a:cubicBezTo>
                  <a:cubicBezTo>
                    <a:pt x="383235" y="226882"/>
                    <a:pt x="379844" y="218890"/>
                    <a:pt x="382673" y="211860"/>
                  </a:cubicBezTo>
                  <a:cubicBezTo>
                    <a:pt x="382933" y="211228"/>
                    <a:pt x="383222" y="210624"/>
                    <a:pt x="383565" y="210048"/>
                  </a:cubicBezTo>
                  <a:lnTo>
                    <a:pt x="473775" y="27430"/>
                  </a:lnTo>
                  <a:lnTo>
                    <a:pt x="29176" y="27430"/>
                  </a:lnTo>
                  <a:lnTo>
                    <a:pt x="119524" y="210323"/>
                  </a:lnTo>
                  <a:cubicBezTo>
                    <a:pt x="122820" y="217037"/>
                    <a:pt x="120142" y="225165"/>
                    <a:pt x="113483" y="228584"/>
                  </a:cubicBezTo>
                  <a:cubicBezTo>
                    <a:pt x="111588" y="229614"/>
                    <a:pt x="109460" y="230177"/>
                    <a:pt x="107304" y="230232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7BC64F12-5D93-3017-0DB1-E42549B63469}"/>
                </a:ext>
              </a:extLst>
            </p:cNvPr>
            <p:cNvSpPr/>
            <p:nvPr/>
          </p:nvSpPr>
          <p:spPr>
            <a:xfrm>
              <a:off x="6568914" y="3922310"/>
              <a:ext cx="639767" cy="329293"/>
            </a:xfrm>
            <a:custGeom>
              <a:avLst/>
              <a:gdLst>
                <a:gd name="connsiteX0" fmla="*/ 114301 w 639767"/>
                <a:gd name="connsiteY0" fmla="*/ 329235 h 329293"/>
                <a:gd name="connsiteX1" fmla="*/ 101944 w 639767"/>
                <a:gd name="connsiteY1" fmla="*/ 321546 h 329293"/>
                <a:gd name="connsiteX2" fmla="*/ 9674 w 639767"/>
                <a:gd name="connsiteY2" fmla="*/ 134947 h 329293"/>
                <a:gd name="connsiteX3" fmla="*/ 20795 w 639767"/>
                <a:gd name="connsiteY3" fmla="*/ 34576 h 329293"/>
                <a:gd name="connsiteX4" fmla="*/ 97001 w 639767"/>
                <a:gd name="connsiteY4" fmla="*/ -26 h 329293"/>
                <a:gd name="connsiteX5" fmla="*/ 546405 w 639767"/>
                <a:gd name="connsiteY5" fmla="*/ -26 h 329293"/>
                <a:gd name="connsiteX6" fmla="*/ 631398 w 639767"/>
                <a:gd name="connsiteY6" fmla="*/ 54897 h 329293"/>
                <a:gd name="connsiteX7" fmla="*/ 628789 w 639767"/>
                <a:gd name="connsiteY7" fmla="*/ 138517 h 329293"/>
                <a:gd name="connsiteX8" fmla="*/ 538991 w 639767"/>
                <a:gd name="connsiteY8" fmla="*/ 321272 h 329293"/>
                <a:gd name="connsiteX9" fmla="*/ 520523 w 639767"/>
                <a:gd name="connsiteY9" fmla="*/ 327519 h 329293"/>
                <a:gd name="connsiteX10" fmla="*/ 514276 w 639767"/>
                <a:gd name="connsiteY10" fmla="*/ 309051 h 329293"/>
                <a:gd name="connsiteX11" fmla="*/ 604898 w 639767"/>
                <a:gd name="connsiteY11" fmla="*/ 125884 h 329293"/>
                <a:gd name="connsiteX12" fmla="*/ 607232 w 639767"/>
                <a:gd name="connsiteY12" fmla="*/ 66019 h 329293"/>
                <a:gd name="connsiteX13" fmla="*/ 547092 w 639767"/>
                <a:gd name="connsiteY13" fmla="*/ 27436 h 329293"/>
                <a:gd name="connsiteX14" fmla="*/ 97001 w 639767"/>
                <a:gd name="connsiteY14" fmla="*/ 27436 h 329293"/>
                <a:gd name="connsiteX15" fmla="*/ 42078 w 639767"/>
                <a:gd name="connsiteY15" fmla="*/ 51739 h 329293"/>
                <a:gd name="connsiteX16" fmla="*/ 34252 w 639767"/>
                <a:gd name="connsiteY16" fmla="*/ 122726 h 329293"/>
                <a:gd name="connsiteX17" fmla="*/ 127071 w 639767"/>
                <a:gd name="connsiteY17" fmla="*/ 309326 h 329293"/>
                <a:gd name="connsiteX18" fmla="*/ 120892 w 639767"/>
                <a:gd name="connsiteY18" fmla="*/ 327725 h 329293"/>
                <a:gd name="connsiteX19" fmla="*/ 114301 w 639767"/>
                <a:gd name="connsiteY19" fmla="*/ 329235 h 329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39767" h="329293">
                  <a:moveTo>
                    <a:pt x="114301" y="329235"/>
                  </a:moveTo>
                  <a:cubicBezTo>
                    <a:pt x="109056" y="329249"/>
                    <a:pt x="104251" y="326256"/>
                    <a:pt x="101944" y="321546"/>
                  </a:cubicBezTo>
                  <a:lnTo>
                    <a:pt x="9674" y="134947"/>
                  </a:lnTo>
                  <a:cubicBezTo>
                    <a:pt x="-6556" y="102185"/>
                    <a:pt x="-2217" y="62984"/>
                    <a:pt x="20795" y="34576"/>
                  </a:cubicBezTo>
                  <a:cubicBezTo>
                    <a:pt x="39579" y="12002"/>
                    <a:pt x="67644" y="-740"/>
                    <a:pt x="97001" y="-26"/>
                  </a:cubicBezTo>
                  <a:lnTo>
                    <a:pt x="546405" y="-26"/>
                  </a:lnTo>
                  <a:cubicBezTo>
                    <a:pt x="583080" y="-53"/>
                    <a:pt x="616363" y="21449"/>
                    <a:pt x="631398" y="54897"/>
                  </a:cubicBezTo>
                  <a:cubicBezTo>
                    <a:pt x="643344" y="81713"/>
                    <a:pt x="642382" y="112497"/>
                    <a:pt x="628789" y="138517"/>
                  </a:cubicBezTo>
                  <a:lnTo>
                    <a:pt x="538991" y="321272"/>
                  </a:lnTo>
                  <a:cubicBezTo>
                    <a:pt x="535613" y="328096"/>
                    <a:pt x="527347" y="330897"/>
                    <a:pt x="520523" y="327519"/>
                  </a:cubicBezTo>
                  <a:cubicBezTo>
                    <a:pt x="513699" y="324141"/>
                    <a:pt x="510898" y="315876"/>
                    <a:pt x="514276" y="309051"/>
                  </a:cubicBezTo>
                  <a:lnTo>
                    <a:pt x="604898" y="125884"/>
                  </a:lnTo>
                  <a:cubicBezTo>
                    <a:pt x="614578" y="107279"/>
                    <a:pt x="615443" y="85324"/>
                    <a:pt x="607232" y="66019"/>
                  </a:cubicBezTo>
                  <a:cubicBezTo>
                    <a:pt x="596522" y="42443"/>
                    <a:pt x="572988" y="27339"/>
                    <a:pt x="547092" y="27436"/>
                  </a:cubicBezTo>
                  <a:lnTo>
                    <a:pt x="97001" y="27436"/>
                  </a:lnTo>
                  <a:cubicBezTo>
                    <a:pt x="75979" y="26941"/>
                    <a:pt x="55836" y="35853"/>
                    <a:pt x="42078" y="51739"/>
                  </a:cubicBezTo>
                  <a:cubicBezTo>
                    <a:pt x="25766" y="71813"/>
                    <a:pt x="22704" y="99576"/>
                    <a:pt x="34252" y="122726"/>
                  </a:cubicBezTo>
                  <a:lnTo>
                    <a:pt x="127071" y="309326"/>
                  </a:lnTo>
                  <a:cubicBezTo>
                    <a:pt x="130435" y="316109"/>
                    <a:pt x="127675" y="324347"/>
                    <a:pt x="120892" y="327725"/>
                  </a:cubicBezTo>
                  <a:cubicBezTo>
                    <a:pt x="118860" y="328769"/>
                    <a:pt x="116594" y="329290"/>
                    <a:pt x="114301" y="329235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1A502064-89F5-0661-F428-CA665E6195A4}"/>
                </a:ext>
              </a:extLst>
            </p:cNvPr>
            <p:cNvSpPr/>
            <p:nvPr/>
          </p:nvSpPr>
          <p:spPr>
            <a:xfrm>
              <a:off x="6696982" y="4082297"/>
              <a:ext cx="383592" cy="177129"/>
            </a:xfrm>
            <a:custGeom>
              <a:avLst/>
              <a:gdLst>
                <a:gd name="connsiteX0" fmla="*/ 369730 w 383592"/>
                <a:gd name="connsiteY0" fmla="*/ 177075 h 177129"/>
                <a:gd name="connsiteX1" fmla="*/ 359981 w 383592"/>
                <a:gd name="connsiteY1" fmla="*/ 172955 h 177129"/>
                <a:gd name="connsiteX2" fmla="*/ 230089 w 383592"/>
                <a:gd name="connsiteY2" fmla="*/ 43063 h 177129"/>
                <a:gd name="connsiteX3" fmla="*/ 153198 w 383592"/>
                <a:gd name="connsiteY3" fmla="*/ 43063 h 177129"/>
                <a:gd name="connsiteX4" fmla="*/ 23305 w 383592"/>
                <a:gd name="connsiteY4" fmla="*/ 172955 h 177129"/>
                <a:gd name="connsiteX5" fmla="*/ 3945 w 383592"/>
                <a:gd name="connsiteY5" fmla="*/ 172955 h 177129"/>
                <a:gd name="connsiteX6" fmla="*/ 3945 w 383592"/>
                <a:gd name="connsiteY6" fmla="*/ 153595 h 177129"/>
                <a:gd name="connsiteX7" fmla="*/ 133837 w 383592"/>
                <a:gd name="connsiteY7" fmla="*/ 23703 h 177129"/>
                <a:gd name="connsiteX8" fmla="*/ 249587 w 383592"/>
                <a:gd name="connsiteY8" fmla="*/ 23703 h 177129"/>
                <a:gd name="connsiteX9" fmla="*/ 379479 w 383592"/>
                <a:gd name="connsiteY9" fmla="*/ 153595 h 177129"/>
                <a:gd name="connsiteX10" fmla="*/ 379561 w 383592"/>
                <a:gd name="connsiteY10" fmla="*/ 173011 h 177129"/>
                <a:gd name="connsiteX11" fmla="*/ 369730 w 383592"/>
                <a:gd name="connsiteY11" fmla="*/ 177075 h 177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3592" h="177129">
                  <a:moveTo>
                    <a:pt x="369730" y="177075"/>
                  </a:moveTo>
                  <a:cubicBezTo>
                    <a:pt x="366064" y="177061"/>
                    <a:pt x="362549" y="175578"/>
                    <a:pt x="359981" y="172955"/>
                  </a:cubicBezTo>
                  <a:lnTo>
                    <a:pt x="230089" y="43063"/>
                  </a:lnTo>
                  <a:cubicBezTo>
                    <a:pt x="208738" y="22124"/>
                    <a:pt x="174549" y="22124"/>
                    <a:pt x="153198" y="43063"/>
                  </a:cubicBezTo>
                  <a:lnTo>
                    <a:pt x="23305" y="172955"/>
                  </a:lnTo>
                  <a:cubicBezTo>
                    <a:pt x="17951" y="178283"/>
                    <a:pt x="9300" y="178283"/>
                    <a:pt x="3945" y="172955"/>
                  </a:cubicBezTo>
                  <a:cubicBezTo>
                    <a:pt x="-1382" y="167601"/>
                    <a:pt x="-1382" y="158950"/>
                    <a:pt x="3945" y="153595"/>
                  </a:cubicBezTo>
                  <a:lnTo>
                    <a:pt x="133837" y="23703"/>
                  </a:lnTo>
                  <a:cubicBezTo>
                    <a:pt x="165926" y="-7973"/>
                    <a:pt x="217498" y="-7973"/>
                    <a:pt x="249587" y="23703"/>
                  </a:cubicBezTo>
                  <a:lnTo>
                    <a:pt x="379479" y="153595"/>
                  </a:lnTo>
                  <a:cubicBezTo>
                    <a:pt x="384861" y="158936"/>
                    <a:pt x="384903" y="167628"/>
                    <a:pt x="379561" y="173011"/>
                  </a:cubicBezTo>
                  <a:cubicBezTo>
                    <a:pt x="376966" y="175633"/>
                    <a:pt x="373424" y="177102"/>
                    <a:pt x="369730" y="177075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A91656F4-2631-69F2-D82C-E533EFD230D6}"/>
                </a:ext>
              </a:extLst>
            </p:cNvPr>
            <p:cNvSpPr/>
            <p:nvPr/>
          </p:nvSpPr>
          <p:spPr>
            <a:xfrm>
              <a:off x="6745548" y="4592963"/>
              <a:ext cx="287987" cy="76603"/>
            </a:xfrm>
            <a:custGeom>
              <a:avLst/>
              <a:gdLst>
                <a:gd name="connsiteX0" fmla="*/ 143352 w 287987"/>
                <a:gd name="connsiteY0" fmla="*/ 76544 h 76603"/>
                <a:gd name="connsiteX1" fmla="*/ 16893 w 287987"/>
                <a:gd name="connsiteY1" fmla="*/ 33841 h 76603"/>
                <a:gd name="connsiteX2" fmla="*/ 5359 w 287987"/>
                <a:gd name="connsiteY2" fmla="*/ 24642 h 76603"/>
                <a:gd name="connsiteX3" fmla="*/ 2750 w 287987"/>
                <a:gd name="connsiteY3" fmla="*/ 5419 h 76603"/>
                <a:gd name="connsiteX4" fmla="*/ 21973 w 287987"/>
                <a:gd name="connsiteY4" fmla="*/ 2714 h 76603"/>
                <a:gd name="connsiteX5" fmla="*/ 22111 w 287987"/>
                <a:gd name="connsiteY5" fmla="*/ 2810 h 76603"/>
                <a:gd name="connsiteX6" fmla="*/ 34331 w 287987"/>
                <a:gd name="connsiteY6" fmla="*/ 12284 h 76603"/>
                <a:gd name="connsiteX7" fmla="*/ 254021 w 287987"/>
                <a:gd name="connsiteY7" fmla="*/ 12284 h 76603"/>
                <a:gd name="connsiteX8" fmla="*/ 266379 w 287987"/>
                <a:gd name="connsiteY8" fmla="*/ 2810 h 76603"/>
                <a:gd name="connsiteX9" fmla="*/ 285492 w 287987"/>
                <a:gd name="connsiteY9" fmla="*/ 6270 h 76603"/>
                <a:gd name="connsiteX10" fmla="*/ 282993 w 287987"/>
                <a:gd name="connsiteY10" fmla="*/ 24642 h 76603"/>
                <a:gd name="connsiteX11" fmla="*/ 270773 w 287987"/>
                <a:gd name="connsiteY11" fmla="*/ 33978 h 76603"/>
                <a:gd name="connsiteX12" fmla="*/ 143352 w 287987"/>
                <a:gd name="connsiteY12" fmla="*/ 76544 h 76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7987" h="76603">
                  <a:moveTo>
                    <a:pt x="143352" y="76544"/>
                  </a:moveTo>
                  <a:cubicBezTo>
                    <a:pt x="97657" y="76571"/>
                    <a:pt x="53210" y="61577"/>
                    <a:pt x="16893" y="33841"/>
                  </a:cubicBezTo>
                  <a:lnTo>
                    <a:pt x="5359" y="24642"/>
                  </a:lnTo>
                  <a:cubicBezTo>
                    <a:pt x="-668" y="20055"/>
                    <a:pt x="-1835" y="11446"/>
                    <a:pt x="2750" y="5419"/>
                  </a:cubicBezTo>
                  <a:cubicBezTo>
                    <a:pt x="7309" y="-637"/>
                    <a:pt x="15918" y="-1858"/>
                    <a:pt x="21973" y="2714"/>
                  </a:cubicBezTo>
                  <a:cubicBezTo>
                    <a:pt x="22028" y="2741"/>
                    <a:pt x="22070" y="2782"/>
                    <a:pt x="22111" y="2810"/>
                  </a:cubicBezTo>
                  <a:lnTo>
                    <a:pt x="34331" y="12284"/>
                  </a:lnTo>
                  <a:cubicBezTo>
                    <a:pt x="99126" y="62003"/>
                    <a:pt x="189226" y="62003"/>
                    <a:pt x="254021" y="12284"/>
                  </a:cubicBezTo>
                  <a:lnTo>
                    <a:pt x="266379" y="2810"/>
                  </a:lnTo>
                  <a:cubicBezTo>
                    <a:pt x="272613" y="-1515"/>
                    <a:pt x="281167" y="36"/>
                    <a:pt x="285492" y="6270"/>
                  </a:cubicBezTo>
                  <a:cubicBezTo>
                    <a:pt x="289543" y="12119"/>
                    <a:pt x="288458" y="20083"/>
                    <a:pt x="282993" y="24642"/>
                  </a:cubicBezTo>
                  <a:lnTo>
                    <a:pt x="270773" y="33978"/>
                  </a:lnTo>
                  <a:cubicBezTo>
                    <a:pt x="234194" y="61907"/>
                    <a:pt x="189378" y="76873"/>
                    <a:pt x="143352" y="76544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5578F1A0-BB44-2B32-5014-137F4FC91DEA}"/>
                </a:ext>
              </a:extLst>
            </p:cNvPr>
            <p:cNvSpPr/>
            <p:nvPr/>
          </p:nvSpPr>
          <p:spPr>
            <a:xfrm>
              <a:off x="6784402" y="4111957"/>
              <a:ext cx="208418" cy="301044"/>
            </a:xfrm>
            <a:custGeom>
              <a:avLst/>
              <a:gdLst>
                <a:gd name="connsiteX0" fmla="*/ 194709 w 208418"/>
                <a:gd name="connsiteY0" fmla="*/ 300512 h 301044"/>
                <a:gd name="connsiteX1" fmla="*/ 180978 w 208418"/>
                <a:gd name="connsiteY1" fmla="*/ 290900 h 301044"/>
                <a:gd name="connsiteX2" fmla="*/ 103950 w 208418"/>
                <a:gd name="connsiteY2" fmla="*/ 40179 h 301044"/>
                <a:gd name="connsiteX3" fmla="*/ 26920 w 208418"/>
                <a:gd name="connsiteY3" fmla="*/ 290900 h 301044"/>
                <a:gd name="connsiteX4" fmla="*/ 10032 w 208418"/>
                <a:gd name="connsiteY4" fmla="*/ 300498 h 301044"/>
                <a:gd name="connsiteX5" fmla="*/ 448 w 208418"/>
                <a:gd name="connsiteY5" fmla="*/ 283609 h 301044"/>
                <a:gd name="connsiteX6" fmla="*/ 695 w 208418"/>
                <a:gd name="connsiteY6" fmla="*/ 282799 h 301044"/>
                <a:gd name="connsiteX7" fmla="*/ 83079 w 208418"/>
                <a:gd name="connsiteY7" fmla="*/ 16287 h 301044"/>
                <a:gd name="connsiteX8" fmla="*/ 104498 w 208418"/>
                <a:gd name="connsiteY8" fmla="*/ -52 h 301044"/>
                <a:gd name="connsiteX9" fmla="*/ 104498 w 208418"/>
                <a:gd name="connsiteY9" fmla="*/ -52 h 301044"/>
                <a:gd name="connsiteX10" fmla="*/ 126193 w 208418"/>
                <a:gd name="connsiteY10" fmla="*/ 17386 h 301044"/>
                <a:gd name="connsiteX11" fmla="*/ 207753 w 208418"/>
                <a:gd name="connsiteY11" fmla="*/ 282799 h 301044"/>
                <a:gd name="connsiteX12" fmla="*/ 198691 w 208418"/>
                <a:gd name="connsiteY12" fmla="*/ 299962 h 301044"/>
                <a:gd name="connsiteX13" fmla="*/ 194709 w 208418"/>
                <a:gd name="connsiteY13" fmla="*/ 300512 h 301044"/>
                <a:gd name="connsiteX14" fmla="*/ 99693 w 208418"/>
                <a:gd name="connsiteY14" fmla="*/ 25075 h 301044"/>
                <a:gd name="connsiteX15" fmla="*/ 99693 w 208418"/>
                <a:gd name="connsiteY15" fmla="*/ 25075 h 301044"/>
                <a:gd name="connsiteX16" fmla="*/ 109579 w 208418"/>
                <a:gd name="connsiteY16" fmla="*/ 24113 h 301044"/>
                <a:gd name="connsiteX17" fmla="*/ 109579 w 208418"/>
                <a:gd name="connsiteY17" fmla="*/ 24113 h 301044"/>
                <a:gd name="connsiteX18" fmla="*/ 109579 w 208418"/>
                <a:gd name="connsiteY18" fmla="*/ 23427 h 30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08418" h="301044">
                  <a:moveTo>
                    <a:pt x="194709" y="300512"/>
                  </a:moveTo>
                  <a:cubicBezTo>
                    <a:pt x="188475" y="300800"/>
                    <a:pt x="182846" y="296846"/>
                    <a:pt x="180978" y="290900"/>
                  </a:cubicBezTo>
                  <a:lnTo>
                    <a:pt x="103950" y="40179"/>
                  </a:lnTo>
                  <a:lnTo>
                    <a:pt x="26920" y="290900"/>
                  </a:lnTo>
                  <a:cubicBezTo>
                    <a:pt x="24902" y="298205"/>
                    <a:pt x="17350" y="302503"/>
                    <a:pt x="10032" y="300498"/>
                  </a:cubicBezTo>
                  <a:cubicBezTo>
                    <a:pt x="2727" y="298479"/>
                    <a:pt x="-1571" y="290914"/>
                    <a:pt x="448" y="283609"/>
                  </a:cubicBezTo>
                  <a:cubicBezTo>
                    <a:pt x="516" y="283335"/>
                    <a:pt x="599" y="283060"/>
                    <a:pt x="695" y="282799"/>
                  </a:cubicBezTo>
                  <a:lnTo>
                    <a:pt x="83079" y="16287"/>
                  </a:lnTo>
                  <a:cubicBezTo>
                    <a:pt x="85605" y="6566"/>
                    <a:pt x="94448" y="-190"/>
                    <a:pt x="104498" y="-52"/>
                  </a:cubicBezTo>
                  <a:lnTo>
                    <a:pt x="104498" y="-52"/>
                  </a:lnTo>
                  <a:cubicBezTo>
                    <a:pt x="114893" y="58"/>
                    <a:pt x="123845" y="7266"/>
                    <a:pt x="126193" y="17386"/>
                  </a:cubicBezTo>
                  <a:lnTo>
                    <a:pt x="207753" y="282799"/>
                  </a:lnTo>
                  <a:cubicBezTo>
                    <a:pt x="209991" y="290035"/>
                    <a:pt x="205927" y="297724"/>
                    <a:pt x="198691" y="299962"/>
                  </a:cubicBezTo>
                  <a:cubicBezTo>
                    <a:pt x="197400" y="300333"/>
                    <a:pt x="196055" y="300526"/>
                    <a:pt x="194709" y="300512"/>
                  </a:cubicBezTo>
                  <a:close/>
                  <a:moveTo>
                    <a:pt x="99693" y="25075"/>
                  </a:moveTo>
                  <a:lnTo>
                    <a:pt x="99693" y="25075"/>
                  </a:lnTo>
                  <a:close/>
                  <a:moveTo>
                    <a:pt x="109579" y="24113"/>
                  </a:moveTo>
                  <a:lnTo>
                    <a:pt x="109579" y="24113"/>
                  </a:lnTo>
                  <a:cubicBezTo>
                    <a:pt x="109675" y="23894"/>
                    <a:pt x="109675" y="23647"/>
                    <a:pt x="109579" y="2342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C773D870-78D3-A6EA-FF62-CFB93F8ABBA5}"/>
                </a:ext>
              </a:extLst>
            </p:cNvPr>
            <p:cNvSpPr/>
            <p:nvPr/>
          </p:nvSpPr>
          <p:spPr>
            <a:xfrm>
              <a:off x="6536347" y="4223726"/>
              <a:ext cx="279556" cy="447757"/>
            </a:xfrm>
            <a:custGeom>
              <a:avLst/>
              <a:gdLst>
                <a:gd name="connsiteX0" fmla="*/ 139727 w 279556"/>
                <a:gd name="connsiteY0" fmla="*/ 447703 h 447757"/>
                <a:gd name="connsiteX1" fmla="*/ 13680 w 279556"/>
                <a:gd name="connsiteY1" fmla="*/ 447703 h 447757"/>
                <a:gd name="connsiteX2" fmla="*/ -51 w 279556"/>
                <a:gd name="connsiteY2" fmla="*/ 433972 h 447757"/>
                <a:gd name="connsiteX3" fmla="*/ 13680 w 279556"/>
                <a:gd name="connsiteY3" fmla="*/ 420241 h 447757"/>
                <a:gd name="connsiteX4" fmla="*/ 139727 w 279556"/>
                <a:gd name="connsiteY4" fmla="*/ 420241 h 447757"/>
                <a:gd name="connsiteX5" fmla="*/ 252045 w 279556"/>
                <a:gd name="connsiteY5" fmla="*/ 223755 h 447757"/>
                <a:gd name="connsiteX6" fmla="*/ 139727 w 279556"/>
                <a:gd name="connsiteY6" fmla="*/ 27407 h 447757"/>
                <a:gd name="connsiteX7" fmla="*/ 13680 w 279556"/>
                <a:gd name="connsiteY7" fmla="*/ 27407 h 447757"/>
                <a:gd name="connsiteX8" fmla="*/ -51 w 279556"/>
                <a:gd name="connsiteY8" fmla="*/ 13676 h 447757"/>
                <a:gd name="connsiteX9" fmla="*/ 13680 w 279556"/>
                <a:gd name="connsiteY9" fmla="*/ -54 h 447757"/>
                <a:gd name="connsiteX10" fmla="*/ 139727 w 279556"/>
                <a:gd name="connsiteY10" fmla="*/ -54 h 447757"/>
                <a:gd name="connsiteX11" fmla="*/ 279506 w 279556"/>
                <a:gd name="connsiteY11" fmla="*/ 223755 h 447757"/>
                <a:gd name="connsiteX12" fmla="*/ 139727 w 279556"/>
                <a:gd name="connsiteY12" fmla="*/ 447703 h 447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9556" h="447757">
                  <a:moveTo>
                    <a:pt x="139727" y="447703"/>
                  </a:moveTo>
                  <a:lnTo>
                    <a:pt x="13680" y="447703"/>
                  </a:lnTo>
                  <a:cubicBezTo>
                    <a:pt x="6101" y="447703"/>
                    <a:pt x="-51" y="441551"/>
                    <a:pt x="-51" y="433972"/>
                  </a:cubicBezTo>
                  <a:cubicBezTo>
                    <a:pt x="-51" y="426393"/>
                    <a:pt x="6101" y="420241"/>
                    <a:pt x="13680" y="420241"/>
                  </a:cubicBezTo>
                  <a:lnTo>
                    <a:pt x="139727" y="420241"/>
                  </a:lnTo>
                  <a:cubicBezTo>
                    <a:pt x="200692" y="420241"/>
                    <a:pt x="252045" y="330305"/>
                    <a:pt x="252045" y="223755"/>
                  </a:cubicBezTo>
                  <a:cubicBezTo>
                    <a:pt x="252045" y="117206"/>
                    <a:pt x="200692" y="27407"/>
                    <a:pt x="139727" y="27407"/>
                  </a:cubicBezTo>
                  <a:lnTo>
                    <a:pt x="13680" y="27407"/>
                  </a:lnTo>
                  <a:cubicBezTo>
                    <a:pt x="6101" y="27407"/>
                    <a:pt x="-51" y="21256"/>
                    <a:pt x="-51" y="13676"/>
                  </a:cubicBezTo>
                  <a:cubicBezTo>
                    <a:pt x="-51" y="6097"/>
                    <a:pt x="6101" y="-54"/>
                    <a:pt x="13680" y="-54"/>
                  </a:cubicBezTo>
                  <a:lnTo>
                    <a:pt x="139727" y="-54"/>
                  </a:lnTo>
                  <a:cubicBezTo>
                    <a:pt x="218130" y="-54"/>
                    <a:pt x="279506" y="98257"/>
                    <a:pt x="279506" y="223755"/>
                  </a:cubicBezTo>
                  <a:cubicBezTo>
                    <a:pt x="279506" y="349254"/>
                    <a:pt x="218130" y="447703"/>
                    <a:pt x="139727" y="447703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75D057CC-B7E5-AB54-792B-7CBEAB4D7208}"/>
                </a:ext>
              </a:extLst>
            </p:cNvPr>
            <p:cNvSpPr/>
            <p:nvPr/>
          </p:nvSpPr>
          <p:spPr>
            <a:xfrm>
              <a:off x="6410300" y="4223726"/>
              <a:ext cx="279556" cy="447757"/>
            </a:xfrm>
            <a:custGeom>
              <a:avLst/>
              <a:gdLst>
                <a:gd name="connsiteX0" fmla="*/ 139727 w 279556"/>
                <a:gd name="connsiteY0" fmla="*/ 447703 h 447757"/>
                <a:gd name="connsiteX1" fmla="*/ -51 w 279556"/>
                <a:gd name="connsiteY1" fmla="*/ 223755 h 447757"/>
                <a:gd name="connsiteX2" fmla="*/ 139727 w 279556"/>
                <a:gd name="connsiteY2" fmla="*/ -54 h 447757"/>
                <a:gd name="connsiteX3" fmla="*/ 279506 w 279556"/>
                <a:gd name="connsiteY3" fmla="*/ 223755 h 447757"/>
                <a:gd name="connsiteX4" fmla="*/ 139727 w 279556"/>
                <a:gd name="connsiteY4" fmla="*/ 447703 h 447757"/>
                <a:gd name="connsiteX5" fmla="*/ 139727 w 279556"/>
                <a:gd name="connsiteY5" fmla="*/ 27407 h 447757"/>
                <a:gd name="connsiteX6" fmla="*/ 27411 w 279556"/>
                <a:gd name="connsiteY6" fmla="*/ 223755 h 447757"/>
                <a:gd name="connsiteX7" fmla="*/ 139727 w 279556"/>
                <a:gd name="connsiteY7" fmla="*/ 420241 h 447757"/>
                <a:gd name="connsiteX8" fmla="*/ 252044 w 279556"/>
                <a:gd name="connsiteY8" fmla="*/ 223755 h 447757"/>
                <a:gd name="connsiteX9" fmla="*/ 139727 w 279556"/>
                <a:gd name="connsiteY9" fmla="*/ 27407 h 447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9556" h="447757">
                  <a:moveTo>
                    <a:pt x="139727" y="447703"/>
                  </a:moveTo>
                  <a:cubicBezTo>
                    <a:pt x="61463" y="447703"/>
                    <a:pt x="-51" y="349254"/>
                    <a:pt x="-51" y="223755"/>
                  </a:cubicBezTo>
                  <a:cubicBezTo>
                    <a:pt x="-51" y="98257"/>
                    <a:pt x="61463" y="-54"/>
                    <a:pt x="139727" y="-54"/>
                  </a:cubicBezTo>
                  <a:cubicBezTo>
                    <a:pt x="217992" y="-54"/>
                    <a:pt x="279506" y="98257"/>
                    <a:pt x="279506" y="223755"/>
                  </a:cubicBezTo>
                  <a:cubicBezTo>
                    <a:pt x="279506" y="349254"/>
                    <a:pt x="218130" y="447703"/>
                    <a:pt x="139727" y="447703"/>
                  </a:cubicBezTo>
                  <a:close/>
                  <a:moveTo>
                    <a:pt x="139727" y="27407"/>
                  </a:moveTo>
                  <a:cubicBezTo>
                    <a:pt x="78901" y="27407"/>
                    <a:pt x="27411" y="117343"/>
                    <a:pt x="27411" y="223755"/>
                  </a:cubicBezTo>
                  <a:cubicBezTo>
                    <a:pt x="27411" y="330168"/>
                    <a:pt x="78901" y="420241"/>
                    <a:pt x="139727" y="420241"/>
                  </a:cubicBezTo>
                  <a:cubicBezTo>
                    <a:pt x="200554" y="420241"/>
                    <a:pt x="252044" y="330305"/>
                    <a:pt x="252044" y="223755"/>
                  </a:cubicBezTo>
                  <a:cubicBezTo>
                    <a:pt x="252044" y="117206"/>
                    <a:pt x="200692" y="27407"/>
                    <a:pt x="139727" y="2740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8795C7E3-7E6D-75C9-170F-9C5FC402E1DE}"/>
                </a:ext>
              </a:extLst>
            </p:cNvPr>
            <p:cNvSpPr/>
            <p:nvPr/>
          </p:nvSpPr>
          <p:spPr>
            <a:xfrm>
              <a:off x="6465223" y="4283866"/>
              <a:ext cx="169848" cy="327476"/>
            </a:xfrm>
            <a:custGeom>
              <a:avLst/>
              <a:gdLst>
                <a:gd name="connsiteX0" fmla="*/ 84805 w 169848"/>
                <a:gd name="connsiteY0" fmla="*/ 327422 h 327476"/>
                <a:gd name="connsiteX1" fmla="*/ -51 w 169848"/>
                <a:gd name="connsiteY1" fmla="*/ 163615 h 327476"/>
                <a:gd name="connsiteX2" fmla="*/ 84805 w 169848"/>
                <a:gd name="connsiteY2" fmla="*/ -54 h 327476"/>
                <a:gd name="connsiteX3" fmla="*/ 169798 w 169848"/>
                <a:gd name="connsiteY3" fmla="*/ 163615 h 327476"/>
                <a:gd name="connsiteX4" fmla="*/ 84805 w 169848"/>
                <a:gd name="connsiteY4" fmla="*/ 327422 h 327476"/>
                <a:gd name="connsiteX5" fmla="*/ 84805 w 169848"/>
                <a:gd name="connsiteY5" fmla="*/ 27407 h 327476"/>
                <a:gd name="connsiteX6" fmla="*/ 27411 w 169848"/>
                <a:gd name="connsiteY6" fmla="*/ 163615 h 327476"/>
                <a:gd name="connsiteX7" fmla="*/ 84805 w 169848"/>
                <a:gd name="connsiteY7" fmla="*/ 299961 h 327476"/>
                <a:gd name="connsiteX8" fmla="*/ 142336 w 169848"/>
                <a:gd name="connsiteY8" fmla="*/ 163615 h 327476"/>
                <a:gd name="connsiteX9" fmla="*/ 84805 w 169848"/>
                <a:gd name="connsiteY9" fmla="*/ 27407 h 327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9848" h="327476">
                  <a:moveTo>
                    <a:pt x="84805" y="327422"/>
                  </a:moveTo>
                  <a:cubicBezTo>
                    <a:pt x="37297" y="327422"/>
                    <a:pt x="-51" y="255473"/>
                    <a:pt x="-51" y="163615"/>
                  </a:cubicBezTo>
                  <a:cubicBezTo>
                    <a:pt x="-51" y="71757"/>
                    <a:pt x="37297" y="-54"/>
                    <a:pt x="84805" y="-54"/>
                  </a:cubicBezTo>
                  <a:cubicBezTo>
                    <a:pt x="132313" y="-54"/>
                    <a:pt x="169798" y="71894"/>
                    <a:pt x="169798" y="163615"/>
                  </a:cubicBezTo>
                  <a:cubicBezTo>
                    <a:pt x="169798" y="255336"/>
                    <a:pt x="132450" y="327422"/>
                    <a:pt x="84805" y="327422"/>
                  </a:cubicBezTo>
                  <a:close/>
                  <a:moveTo>
                    <a:pt x="84805" y="27407"/>
                  </a:moveTo>
                  <a:cubicBezTo>
                    <a:pt x="57344" y="27407"/>
                    <a:pt x="27411" y="85762"/>
                    <a:pt x="27411" y="163615"/>
                  </a:cubicBezTo>
                  <a:cubicBezTo>
                    <a:pt x="27411" y="241468"/>
                    <a:pt x="57755" y="299961"/>
                    <a:pt x="84805" y="299961"/>
                  </a:cubicBezTo>
                  <a:cubicBezTo>
                    <a:pt x="111854" y="299961"/>
                    <a:pt x="142336" y="241605"/>
                    <a:pt x="142336" y="163615"/>
                  </a:cubicBezTo>
                  <a:cubicBezTo>
                    <a:pt x="142336" y="85625"/>
                    <a:pt x="111992" y="27407"/>
                    <a:pt x="84805" y="2740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2F72EE6D-13D1-917D-2DAF-5F1DEA4F3733}"/>
                </a:ext>
              </a:extLst>
            </p:cNvPr>
            <p:cNvSpPr/>
            <p:nvPr/>
          </p:nvSpPr>
          <p:spPr>
            <a:xfrm>
              <a:off x="6961998" y="4223726"/>
              <a:ext cx="279556" cy="447757"/>
            </a:xfrm>
            <a:custGeom>
              <a:avLst/>
              <a:gdLst>
                <a:gd name="connsiteX0" fmla="*/ 265775 w 279556"/>
                <a:gd name="connsiteY0" fmla="*/ 447703 h 447757"/>
                <a:gd name="connsiteX1" fmla="*/ 139727 w 279556"/>
                <a:gd name="connsiteY1" fmla="*/ 447703 h 447757"/>
                <a:gd name="connsiteX2" fmla="*/ -51 w 279556"/>
                <a:gd name="connsiteY2" fmla="*/ 223755 h 447757"/>
                <a:gd name="connsiteX3" fmla="*/ 139727 w 279556"/>
                <a:gd name="connsiteY3" fmla="*/ -54 h 447757"/>
                <a:gd name="connsiteX4" fmla="*/ 265775 w 279556"/>
                <a:gd name="connsiteY4" fmla="*/ -54 h 447757"/>
                <a:gd name="connsiteX5" fmla="*/ 279506 w 279556"/>
                <a:gd name="connsiteY5" fmla="*/ 13676 h 447757"/>
                <a:gd name="connsiteX6" fmla="*/ 265775 w 279556"/>
                <a:gd name="connsiteY6" fmla="*/ 27407 h 447757"/>
                <a:gd name="connsiteX7" fmla="*/ 139727 w 279556"/>
                <a:gd name="connsiteY7" fmla="*/ 27407 h 447757"/>
                <a:gd name="connsiteX8" fmla="*/ 27411 w 279556"/>
                <a:gd name="connsiteY8" fmla="*/ 223755 h 447757"/>
                <a:gd name="connsiteX9" fmla="*/ 139727 w 279556"/>
                <a:gd name="connsiteY9" fmla="*/ 420241 h 447757"/>
                <a:gd name="connsiteX10" fmla="*/ 265775 w 279556"/>
                <a:gd name="connsiteY10" fmla="*/ 420241 h 447757"/>
                <a:gd name="connsiteX11" fmla="*/ 279506 w 279556"/>
                <a:gd name="connsiteY11" fmla="*/ 433972 h 447757"/>
                <a:gd name="connsiteX12" fmla="*/ 265775 w 279556"/>
                <a:gd name="connsiteY12" fmla="*/ 447703 h 447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9556" h="447757">
                  <a:moveTo>
                    <a:pt x="265775" y="447703"/>
                  </a:moveTo>
                  <a:lnTo>
                    <a:pt x="139727" y="447703"/>
                  </a:lnTo>
                  <a:cubicBezTo>
                    <a:pt x="61326" y="447703"/>
                    <a:pt x="-51" y="349254"/>
                    <a:pt x="-51" y="223755"/>
                  </a:cubicBezTo>
                  <a:cubicBezTo>
                    <a:pt x="-51" y="98257"/>
                    <a:pt x="61326" y="-54"/>
                    <a:pt x="139727" y="-54"/>
                  </a:cubicBezTo>
                  <a:lnTo>
                    <a:pt x="265775" y="-54"/>
                  </a:lnTo>
                  <a:cubicBezTo>
                    <a:pt x="273355" y="-54"/>
                    <a:pt x="279506" y="6097"/>
                    <a:pt x="279506" y="13676"/>
                  </a:cubicBezTo>
                  <a:cubicBezTo>
                    <a:pt x="279506" y="21256"/>
                    <a:pt x="273355" y="27407"/>
                    <a:pt x="265775" y="27407"/>
                  </a:cubicBezTo>
                  <a:lnTo>
                    <a:pt x="139727" y="27407"/>
                  </a:lnTo>
                  <a:cubicBezTo>
                    <a:pt x="78763" y="27407"/>
                    <a:pt x="27411" y="117343"/>
                    <a:pt x="27411" y="223755"/>
                  </a:cubicBezTo>
                  <a:cubicBezTo>
                    <a:pt x="27411" y="330168"/>
                    <a:pt x="78763" y="420241"/>
                    <a:pt x="139727" y="420241"/>
                  </a:cubicBezTo>
                  <a:lnTo>
                    <a:pt x="265775" y="420241"/>
                  </a:lnTo>
                  <a:cubicBezTo>
                    <a:pt x="273355" y="420241"/>
                    <a:pt x="279506" y="426393"/>
                    <a:pt x="279506" y="433972"/>
                  </a:cubicBezTo>
                  <a:cubicBezTo>
                    <a:pt x="279506" y="441551"/>
                    <a:pt x="273355" y="447703"/>
                    <a:pt x="265775" y="447703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75A79476-200C-3112-46E9-AF54B19781DB}"/>
                </a:ext>
              </a:extLst>
            </p:cNvPr>
            <p:cNvSpPr/>
            <p:nvPr/>
          </p:nvSpPr>
          <p:spPr>
            <a:xfrm>
              <a:off x="7088045" y="4223726"/>
              <a:ext cx="279556" cy="447757"/>
            </a:xfrm>
            <a:custGeom>
              <a:avLst/>
              <a:gdLst>
                <a:gd name="connsiteX0" fmla="*/ 139728 w 279556"/>
                <a:gd name="connsiteY0" fmla="*/ 447703 h 447757"/>
                <a:gd name="connsiteX1" fmla="*/ -51 w 279556"/>
                <a:gd name="connsiteY1" fmla="*/ 223755 h 447757"/>
                <a:gd name="connsiteX2" fmla="*/ 139728 w 279556"/>
                <a:gd name="connsiteY2" fmla="*/ -54 h 447757"/>
                <a:gd name="connsiteX3" fmla="*/ 279506 w 279556"/>
                <a:gd name="connsiteY3" fmla="*/ 223755 h 447757"/>
                <a:gd name="connsiteX4" fmla="*/ 139728 w 279556"/>
                <a:gd name="connsiteY4" fmla="*/ 447703 h 447757"/>
                <a:gd name="connsiteX5" fmla="*/ 139728 w 279556"/>
                <a:gd name="connsiteY5" fmla="*/ 27407 h 447757"/>
                <a:gd name="connsiteX6" fmla="*/ 27411 w 279556"/>
                <a:gd name="connsiteY6" fmla="*/ 223755 h 447757"/>
                <a:gd name="connsiteX7" fmla="*/ 139728 w 279556"/>
                <a:gd name="connsiteY7" fmla="*/ 420241 h 447757"/>
                <a:gd name="connsiteX8" fmla="*/ 252045 w 279556"/>
                <a:gd name="connsiteY8" fmla="*/ 223755 h 447757"/>
                <a:gd name="connsiteX9" fmla="*/ 139728 w 279556"/>
                <a:gd name="connsiteY9" fmla="*/ 27407 h 447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9556" h="447757">
                  <a:moveTo>
                    <a:pt x="139728" y="447703"/>
                  </a:moveTo>
                  <a:cubicBezTo>
                    <a:pt x="61326" y="447703"/>
                    <a:pt x="-51" y="349254"/>
                    <a:pt x="-51" y="223755"/>
                  </a:cubicBezTo>
                  <a:cubicBezTo>
                    <a:pt x="-51" y="98257"/>
                    <a:pt x="61326" y="-54"/>
                    <a:pt x="139728" y="-54"/>
                  </a:cubicBezTo>
                  <a:cubicBezTo>
                    <a:pt x="218130" y="-54"/>
                    <a:pt x="279506" y="98257"/>
                    <a:pt x="279506" y="223755"/>
                  </a:cubicBezTo>
                  <a:cubicBezTo>
                    <a:pt x="279506" y="349254"/>
                    <a:pt x="218130" y="447703"/>
                    <a:pt x="139728" y="447703"/>
                  </a:cubicBezTo>
                  <a:close/>
                  <a:moveTo>
                    <a:pt x="139728" y="27407"/>
                  </a:moveTo>
                  <a:cubicBezTo>
                    <a:pt x="78764" y="27407"/>
                    <a:pt x="27411" y="117343"/>
                    <a:pt x="27411" y="223755"/>
                  </a:cubicBezTo>
                  <a:cubicBezTo>
                    <a:pt x="27411" y="330168"/>
                    <a:pt x="78764" y="420241"/>
                    <a:pt x="139728" y="420241"/>
                  </a:cubicBezTo>
                  <a:cubicBezTo>
                    <a:pt x="200692" y="420241"/>
                    <a:pt x="252045" y="330305"/>
                    <a:pt x="252045" y="223755"/>
                  </a:cubicBezTo>
                  <a:cubicBezTo>
                    <a:pt x="252045" y="117206"/>
                    <a:pt x="200555" y="27407"/>
                    <a:pt x="139728" y="2740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F2E9BFCF-2A57-A661-26E5-9EC4E60FA0A0}"/>
                </a:ext>
              </a:extLst>
            </p:cNvPr>
            <p:cNvSpPr/>
            <p:nvPr/>
          </p:nvSpPr>
          <p:spPr>
            <a:xfrm>
              <a:off x="7142831" y="4283866"/>
              <a:ext cx="169848" cy="327476"/>
            </a:xfrm>
            <a:custGeom>
              <a:avLst/>
              <a:gdLst>
                <a:gd name="connsiteX0" fmla="*/ 84942 w 169848"/>
                <a:gd name="connsiteY0" fmla="*/ 327422 h 327476"/>
                <a:gd name="connsiteX1" fmla="*/ -51 w 169848"/>
                <a:gd name="connsiteY1" fmla="*/ 163615 h 327476"/>
                <a:gd name="connsiteX2" fmla="*/ 84942 w 169848"/>
                <a:gd name="connsiteY2" fmla="*/ -54 h 327476"/>
                <a:gd name="connsiteX3" fmla="*/ 169798 w 169848"/>
                <a:gd name="connsiteY3" fmla="*/ 163615 h 327476"/>
                <a:gd name="connsiteX4" fmla="*/ 84942 w 169848"/>
                <a:gd name="connsiteY4" fmla="*/ 327422 h 327476"/>
                <a:gd name="connsiteX5" fmla="*/ 84942 w 169848"/>
                <a:gd name="connsiteY5" fmla="*/ 27407 h 327476"/>
                <a:gd name="connsiteX6" fmla="*/ 27411 w 169848"/>
                <a:gd name="connsiteY6" fmla="*/ 163615 h 327476"/>
                <a:gd name="connsiteX7" fmla="*/ 84942 w 169848"/>
                <a:gd name="connsiteY7" fmla="*/ 299961 h 327476"/>
                <a:gd name="connsiteX8" fmla="*/ 142336 w 169848"/>
                <a:gd name="connsiteY8" fmla="*/ 163615 h 327476"/>
                <a:gd name="connsiteX9" fmla="*/ 84942 w 169848"/>
                <a:gd name="connsiteY9" fmla="*/ 27407 h 327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9848" h="327476">
                  <a:moveTo>
                    <a:pt x="84942" y="327422"/>
                  </a:moveTo>
                  <a:cubicBezTo>
                    <a:pt x="37297" y="327422"/>
                    <a:pt x="-51" y="255473"/>
                    <a:pt x="-51" y="163615"/>
                  </a:cubicBezTo>
                  <a:cubicBezTo>
                    <a:pt x="-51" y="71757"/>
                    <a:pt x="37297" y="-54"/>
                    <a:pt x="84942" y="-54"/>
                  </a:cubicBezTo>
                  <a:cubicBezTo>
                    <a:pt x="132588" y="-54"/>
                    <a:pt x="169798" y="71894"/>
                    <a:pt x="169798" y="163615"/>
                  </a:cubicBezTo>
                  <a:cubicBezTo>
                    <a:pt x="169798" y="255336"/>
                    <a:pt x="132588" y="327422"/>
                    <a:pt x="84942" y="327422"/>
                  </a:cubicBezTo>
                  <a:close/>
                  <a:moveTo>
                    <a:pt x="84942" y="27407"/>
                  </a:moveTo>
                  <a:cubicBezTo>
                    <a:pt x="57481" y="27407"/>
                    <a:pt x="27411" y="85762"/>
                    <a:pt x="27411" y="163615"/>
                  </a:cubicBezTo>
                  <a:cubicBezTo>
                    <a:pt x="27411" y="241468"/>
                    <a:pt x="57755" y="299961"/>
                    <a:pt x="84942" y="299961"/>
                  </a:cubicBezTo>
                  <a:cubicBezTo>
                    <a:pt x="112129" y="299961"/>
                    <a:pt x="142336" y="241605"/>
                    <a:pt x="142336" y="163615"/>
                  </a:cubicBezTo>
                  <a:cubicBezTo>
                    <a:pt x="142336" y="85625"/>
                    <a:pt x="111992" y="27407"/>
                    <a:pt x="84942" y="2740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890DF64-DF8A-90AF-1E31-3B3E05F0A226}"/>
              </a:ext>
            </a:extLst>
          </p:cNvPr>
          <p:cNvGrpSpPr/>
          <p:nvPr/>
        </p:nvGrpSpPr>
        <p:grpSpPr>
          <a:xfrm>
            <a:off x="8902172" y="2089579"/>
            <a:ext cx="815463" cy="718943"/>
            <a:chOff x="3819737" y="3952539"/>
            <a:chExt cx="815463" cy="718943"/>
          </a:xfrm>
          <a:solidFill>
            <a:schemeClr val="bg1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6EC54644-219E-6542-DA27-002BA1207124}"/>
                </a:ext>
              </a:extLst>
            </p:cNvPr>
            <p:cNvSpPr/>
            <p:nvPr/>
          </p:nvSpPr>
          <p:spPr>
            <a:xfrm>
              <a:off x="3822958" y="4423919"/>
              <a:ext cx="224433" cy="215159"/>
            </a:xfrm>
            <a:custGeom>
              <a:avLst/>
              <a:gdLst>
                <a:gd name="connsiteX0" fmla="*/ 13754 w 224433"/>
                <a:gd name="connsiteY0" fmla="*/ 215105 h 215159"/>
                <a:gd name="connsiteX1" fmla="*/ -50 w 224433"/>
                <a:gd name="connsiteY1" fmla="*/ 201443 h 215159"/>
                <a:gd name="connsiteX2" fmla="*/ 2907 w 224433"/>
                <a:gd name="connsiteY2" fmla="*/ 192861 h 215159"/>
                <a:gd name="connsiteX3" fmla="*/ 147491 w 224433"/>
                <a:gd name="connsiteY3" fmla="*/ 11754 h 215159"/>
                <a:gd name="connsiteX4" fmla="*/ 172756 w 224433"/>
                <a:gd name="connsiteY4" fmla="*/ -54 h 215159"/>
                <a:gd name="connsiteX5" fmla="*/ 210652 w 224433"/>
                <a:gd name="connsiteY5" fmla="*/ -54 h 215159"/>
                <a:gd name="connsiteX6" fmla="*/ 224383 w 224433"/>
                <a:gd name="connsiteY6" fmla="*/ 13676 h 215159"/>
                <a:gd name="connsiteX7" fmla="*/ 210652 w 224433"/>
                <a:gd name="connsiteY7" fmla="*/ 27407 h 215159"/>
                <a:gd name="connsiteX8" fmla="*/ 172756 w 224433"/>
                <a:gd name="connsiteY8" fmla="*/ 27407 h 215159"/>
                <a:gd name="connsiteX9" fmla="*/ 168636 w 224433"/>
                <a:gd name="connsiteY9" fmla="*/ 29329 h 215159"/>
                <a:gd name="connsiteX10" fmla="*/ 24464 w 224433"/>
                <a:gd name="connsiteY10" fmla="*/ 209887 h 215159"/>
                <a:gd name="connsiteX11" fmla="*/ 13754 w 224433"/>
                <a:gd name="connsiteY11" fmla="*/ 215105 h 215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4433" h="215159">
                  <a:moveTo>
                    <a:pt x="13754" y="215105"/>
                  </a:moveTo>
                  <a:cubicBezTo>
                    <a:pt x="6171" y="215146"/>
                    <a:pt x="-9" y="209036"/>
                    <a:pt x="-50" y="201443"/>
                  </a:cubicBezTo>
                  <a:cubicBezTo>
                    <a:pt x="-67" y="198340"/>
                    <a:pt x="975" y="195306"/>
                    <a:pt x="2907" y="192861"/>
                  </a:cubicBezTo>
                  <a:lnTo>
                    <a:pt x="147491" y="11754"/>
                  </a:lnTo>
                  <a:cubicBezTo>
                    <a:pt x="153750" y="4270"/>
                    <a:pt x="163001" y="-54"/>
                    <a:pt x="172756" y="-54"/>
                  </a:cubicBezTo>
                  <a:lnTo>
                    <a:pt x="210652" y="-54"/>
                  </a:lnTo>
                  <a:cubicBezTo>
                    <a:pt x="218236" y="-54"/>
                    <a:pt x="224383" y="6097"/>
                    <a:pt x="224383" y="13676"/>
                  </a:cubicBezTo>
                  <a:cubicBezTo>
                    <a:pt x="224383" y="21255"/>
                    <a:pt x="218236" y="27407"/>
                    <a:pt x="210652" y="27407"/>
                  </a:cubicBezTo>
                  <a:lnTo>
                    <a:pt x="172756" y="27407"/>
                  </a:lnTo>
                  <a:cubicBezTo>
                    <a:pt x="171156" y="27366"/>
                    <a:pt x="169630" y="28080"/>
                    <a:pt x="168636" y="29329"/>
                  </a:cubicBezTo>
                  <a:lnTo>
                    <a:pt x="24464" y="209887"/>
                  </a:lnTo>
                  <a:cubicBezTo>
                    <a:pt x="21875" y="213169"/>
                    <a:pt x="17933" y="215091"/>
                    <a:pt x="13754" y="215105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7D8C831B-6F5C-F0FE-77F5-E7B0426C492A}"/>
                </a:ext>
              </a:extLst>
            </p:cNvPr>
            <p:cNvSpPr/>
            <p:nvPr/>
          </p:nvSpPr>
          <p:spPr>
            <a:xfrm>
              <a:off x="4407409" y="4423919"/>
              <a:ext cx="224425" cy="215159"/>
            </a:xfrm>
            <a:custGeom>
              <a:avLst/>
              <a:gdLst>
                <a:gd name="connsiteX0" fmla="*/ 210715 w 224425"/>
                <a:gd name="connsiteY0" fmla="*/ 215105 h 215159"/>
                <a:gd name="connsiteX1" fmla="*/ 200005 w 224425"/>
                <a:gd name="connsiteY1" fmla="*/ 209887 h 215159"/>
                <a:gd name="connsiteX2" fmla="*/ 55421 w 224425"/>
                <a:gd name="connsiteY2" fmla="*/ 28917 h 215159"/>
                <a:gd name="connsiteX3" fmla="*/ 51714 w 224425"/>
                <a:gd name="connsiteY3" fmla="*/ 27407 h 215159"/>
                <a:gd name="connsiteX4" fmla="*/ 13680 w 224425"/>
                <a:gd name="connsiteY4" fmla="*/ 27407 h 215159"/>
                <a:gd name="connsiteX5" fmla="*/ -51 w 224425"/>
                <a:gd name="connsiteY5" fmla="*/ 13677 h 215159"/>
                <a:gd name="connsiteX6" fmla="*/ 13680 w 224425"/>
                <a:gd name="connsiteY6" fmla="*/ -54 h 215159"/>
                <a:gd name="connsiteX7" fmla="*/ 51714 w 224425"/>
                <a:gd name="connsiteY7" fmla="*/ -54 h 215159"/>
                <a:gd name="connsiteX8" fmla="*/ 76567 w 224425"/>
                <a:gd name="connsiteY8" fmla="*/ 11342 h 215159"/>
                <a:gd name="connsiteX9" fmla="*/ 221425 w 224425"/>
                <a:gd name="connsiteY9" fmla="*/ 192861 h 215159"/>
                <a:gd name="connsiteX10" fmla="*/ 219228 w 224425"/>
                <a:gd name="connsiteY10" fmla="*/ 212084 h 215159"/>
                <a:gd name="connsiteX11" fmla="*/ 210715 w 224425"/>
                <a:gd name="connsiteY11" fmla="*/ 215105 h 215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4425" h="215159">
                  <a:moveTo>
                    <a:pt x="210715" y="215105"/>
                  </a:moveTo>
                  <a:cubicBezTo>
                    <a:pt x="206541" y="215091"/>
                    <a:pt x="202600" y="213169"/>
                    <a:pt x="200005" y="209887"/>
                  </a:cubicBezTo>
                  <a:lnTo>
                    <a:pt x="55421" y="28917"/>
                  </a:lnTo>
                  <a:cubicBezTo>
                    <a:pt x="54453" y="27915"/>
                    <a:pt x="53108" y="27366"/>
                    <a:pt x="51714" y="27407"/>
                  </a:cubicBezTo>
                  <a:lnTo>
                    <a:pt x="13680" y="27407"/>
                  </a:lnTo>
                  <a:cubicBezTo>
                    <a:pt x="6097" y="27407"/>
                    <a:pt x="-51" y="21255"/>
                    <a:pt x="-51" y="13677"/>
                  </a:cubicBezTo>
                  <a:cubicBezTo>
                    <a:pt x="-51" y="6097"/>
                    <a:pt x="6097" y="-54"/>
                    <a:pt x="13680" y="-54"/>
                  </a:cubicBezTo>
                  <a:lnTo>
                    <a:pt x="51714" y="-54"/>
                  </a:lnTo>
                  <a:cubicBezTo>
                    <a:pt x="61269" y="-82"/>
                    <a:pt x="70358" y="4079"/>
                    <a:pt x="76567" y="11342"/>
                  </a:cubicBezTo>
                  <a:lnTo>
                    <a:pt x="221425" y="192861"/>
                  </a:lnTo>
                  <a:cubicBezTo>
                    <a:pt x="226093" y="198779"/>
                    <a:pt x="225119" y="207375"/>
                    <a:pt x="219228" y="212084"/>
                  </a:cubicBezTo>
                  <a:cubicBezTo>
                    <a:pt x="216811" y="214020"/>
                    <a:pt x="213818" y="215091"/>
                    <a:pt x="210715" y="215105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829F7F0A-545B-2A8C-920F-9466A7D45B1F}"/>
                </a:ext>
              </a:extLst>
            </p:cNvPr>
            <p:cNvSpPr/>
            <p:nvPr/>
          </p:nvSpPr>
          <p:spPr>
            <a:xfrm>
              <a:off x="3819737" y="4601731"/>
              <a:ext cx="815463" cy="69751"/>
            </a:xfrm>
            <a:custGeom>
              <a:avLst/>
              <a:gdLst>
                <a:gd name="connsiteX0" fmla="*/ 780538 w 815463"/>
                <a:gd name="connsiteY0" fmla="*/ 69698 h 69751"/>
                <a:gd name="connsiteX1" fmla="*/ 34825 w 815463"/>
                <a:gd name="connsiteY1" fmla="*/ 69698 h 69751"/>
                <a:gd name="connsiteX2" fmla="*/ -51 w 815463"/>
                <a:gd name="connsiteY2" fmla="*/ 34822 h 69751"/>
                <a:gd name="connsiteX3" fmla="*/ 34825 w 815463"/>
                <a:gd name="connsiteY3" fmla="*/ -54 h 69751"/>
                <a:gd name="connsiteX4" fmla="*/ 780538 w 815463"/>
                <a:gd name="connsiteY4" fmla="*/ -54 h 69751"/>
                <a:gd name="connsiteX5" fmla="*/ 815413 w 815463"/>
                <a:gd name="connsiteY5" fmla="*/ 34822 h 69751"/>
                <a:gd name="connsiteX6" fmla="*/ 780538 w 815463"/>
                <a:gd name="connsiteY6" fmla="*/ 69698 h 69751"/>
                <a:gd name="connsiteX7" fmla="*/ 34825 w 815463"/>
                <a:gd name="connsiteY7" fmla="*/ 27407 h 69751"/>
                <a:gd name="connsiteX8" fmla="*/ 27411 w 815463"/>
                <a:gd name="connsiteY8" fmla="*/ 34822 h 69751"/>
                <a:gd name="connsiteX9" fmla="*/ 34825 w 815463"/>
                <a:gd name="connsiteY9" fmla="*/ 42236 h 69751"/>
                <a:gd name="connsiteX10" fmla="*/ 780538 w 815463"/>
                <a:gd name="connsiteY10" fmla="*/ 42236 h 69751"/>
                <a:gd name="connsiteX11" fmla="*/ 787952 w 815463"/>
                <a:gd name="connsiteY11" fmla="*/ 34822 h 69751"/>
                <a:gd name="connsiteX12" fmla="*/ 780538 w 815463"/>
                <a:gd name="connsiteY12" fmla="*/ 27407 h 69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5463" h="69751">
                  <a:moveTo>
                    <a:pt x="780538" y="69698"/>
                  </a:moveTo>
                  <a:lnTo>
                    <a:pt x="34825" y="69698"/>
                  </a:lnTo>
                  <a:cubicBezTo>
                    <a:pt x="15564" y="69698"/>
                    <a:pt x="-51" y="54086"/>
                    <a:pt x="-51" y="34822"/>
                  </a:cubicBezTo>
                  <a:cubicBezTo>
                    <a:pt x="-51" y="15557"/>
                    <a:pt x="15564" y="-54"/>
                    <a:pt x="34825" y="-54"/>
                  </a:cubicBezTo>
                  <a:lnTo>
                    <a:pt x="780538" y="-54"/>
                  </a:lnTo>
                  <a:cubicBezTo>
                    <a:pt x="799802" y="-54"/>
                    <a:pt x="815413" y="15557"/>
                    <a:pt x="815413" y="34822"/>
                  </a:cubicBezTo>
                  <a:cubicBezTo>
                    <a:pt x="815413" y="54086"/>
                    <a:pt x="799802" y="69698"/>
                    <a:pt x="780538" y="69698"/>
                  </a:cubicBezTo>
                  <a:close/>
                  <a:moveTo>
                    <a:pt x="34825" y="27407"/>
                  </a:moveTo>
                  <a:cubicBezTo>
                    <a:pt x="30731" y="27407"/>
                    <a:pt x="27411" y="30730"/>
                    <a:pt x="27411" y="34822"/>
                  </a:cubicBezTo>
                  <a:cubicBezTo>
                    <a:pt x="27411" y="38913"/>
                    <a:pt x="30731" y="42236"/>
                    <a:pt x="34825" y="42236"/>
                  </a:cubicBezTo>
                  <a:lnTo>
                    <a:pt x="780538" y="42236"/>
                  </a:lnTo>
                  <a:cubicBezTo>
                    <a:pt x="784629" y="42236"/>
                    <a:pt x="787952" y="38913"/>
                    <a:pt x="787952" y="34822"/>
                  </a:cubicBezTo>
                  <a:cubicBezTo>
                    <a:pt x="787952" y="30730"/>
                    <a:pt x="784629" y="27407"/>
                    <a:pt x="780538" y="2740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E776FEE0-D00D-35E4-7E90-A7590CA19834}"/>
                </a:ext>
              </a:extLst>
            </p:cNvPr>
            <p:cNvSpPr/>
            <p:nvPr/>
          </p:nvSpPr>
          <p:spPr>
            <a:xfrm>
              <a:off x="4109354" y="4103445"/>
              <a:ext cx="236232" cy="119594"/>
            </a:xfrm>
            <a:custGeom>
              <a:avLst/>
              <a:gdLst>
                <a:gd name="connsiteX0" fmla="*/ 117995 w 236232"/>
                <a:gd name="connsiteY0" fmla="*/ 119540 h 119594"/>
                <a:gd name="connsiteX1" fmla="*/ 13230 w 236232"/>
                <a:gd name="connsiteY1" fmla="*/ 118167 h 119594"/>
                <a:gd name="connsiteX2" fmla="*/ -43 w 236232"/>
                <a:gd name="connsiteY2" fmla="*/ 103997 h 119594"/>
                <a:gd name="connsiteX3" fmla="*/ 873 w 236232"/>
                <a:gd name="connsiteY3" fmla="*/ 99493 h 119594"/>
                <a:gd name="connsiteX4" fmla="*/ 36161 w 236232"/>
                <a:gd name="connsiteY4" fmla="*/ 8596 h 119594"/>
                <a:gd name="connsiteX5" fmla="*/ 48930 w 236232"/>
                <a:gd name="connsiteY5" fmla="*/ -54 h 119594"/>
                <a:gd name="connsiteX6" fmla="*/ 187198 w 236232"/>
                <a:gd name="connsiteY6" fmla="*/ -54 h 119594"/>
                <a:gd name="connsiteX7" fmla="*/ 199967 w 236232"/>
                <a:gd name="connsiteY7" fmla="*/ 8596 h 119594"/>
                <a:gd name="connsiteX8" fmla="*/ 235255 w 236232"/>
                <a:gd name="connsiteY8" fmla="*/ 99493 h 119594"/>
                <a:gd name="connsiteX9" fmla="*/ 227399 w 236232"/>
                <a:gd name="connsiteY9" fmla="*/ 117247 h 119594"/>
                <a:gd name="connsiteX10" fmla="*/ 222898 w 236232"/>
                <a:gd name="connsiteY10" fmla="*/ 118167 h 119594"/>
                <a:gd name="connsiteX11" fmla="*/ 117995 w 236232"/>
                <a:gd name="connsiteY11" fmla="*/ 119540 h 119594"/>
                <a:gd name="connsiteX12" fmla="*/ 33552 w 236232"/>
                <a:gd name="connsiteY12" fmla="*/ 91255 h 119594"/>
                <a:gd name="connsiteX13" fmla="*/ 202576 w 236232"/>
                <a:gd name="connsiteY13" fmla="*/ 91255 h 119594"/>
                <a:gd name="connsiteX14" fmla="*/ 177724 w 236232"/>
                <a:gd name="connsiteY14" fmla="*/ 27407 h 119594"/>
                <a:gd name="connsiteX15" fmla="*/ 58404 w 236232"/>
                <a:gd name="connsiteY15" fmla="*/ 27407 h 11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6232" h="119594">
                  <a:moveTo>
                    <a:pt x="117995" y="119540"/>
                  </a:moveTo>
                  <a:cubicBezTo>
                    <a:pt x="82158" y="119540"/>
                    <a:pt x="46871" y="119540"/>
                    <a:pt x="13230" y="118167"/>
                  </a:cubicBezTo>
                  <a:cubicBezTo>
                    <a:pt x="5651" y="117920"/>
                    <a:pt x="-291" y="111576"/>
                    <a:pt x="-43" y="103997"/>
                  </a:cubicBezTo>
                  <a:cubicBezTo>
                    <a:pt x="8" y="102459"/>
                    <a:pt x="317" y="100935"/>
                    <a:pt x="873" y="99493"/>
                  </a:cubicBezTo>
                  <a:lnTo>
                    <a:pt x="36161" y="8596"/>
                  </a:lnTo>
                  <a:cubicBezTo>
                    <a:pt x="38242" y="3365"/>
                    <a:pt x="43303" y="-54"/>
                    <a:pt x="48930" y="-54"/>
                  </a:cubicBezTo>
                  <a:lnTo>
                    <a:pt x="187198" y="-54"/>
                  </a:lnTo>
                  <a:cubicBezTo>
                    <a:pt x="192825" y="-54"/>
                    <a:pt x="197886" y="3365"/>
                    <a:pt x="199967" y="8596"/>
                  </a:cubicBezTo>
                  <a:lnTo>
                    <a:pt x="235255" y="99493"/>
                  </a:lnTo>
                  <a:cubicBezTo>
                    <a:pt x="237989" y="106564"/>
                    <a:pt x="234471" y="114515"/>
                    <a:pt x="227399" y="117247"/>
                  </a:cubicBezTo>
                  <a:cubicBezTo>
                    <a:pt x="225960" y="117810"/>
                    <a:pt x="224438" y="118112"/>
                    <a:pt x="222898" y="118167"/>
                  </a:cubicBezTo>
                  <a:cubicBezTo>
                    <a:pt x="189258" y="119128"/>
                    <a:pt x="153970" y="119540"/>
                    <a:pt x="117995" y="119540"/>
                  </a:cubicBezTo>
                  <a:close/>
                  <a:moveTo>
                    <a:pt x="33552" y="91255"/>
                  </a:moveTo>
                  <a:cubicBezTo>
                    <a:pt x="88474" y="92353"/>
                    <a:pt x="147791" y="92353"/>
                    <a:pt x="202576" y="91255"/>
                  </a:cubicBezTo>
                  <a:lnTo>
                    <a:pt x="177724" y="27407"/>
                  </a:lnTo>
                  <a:lnTo>
                    <a:pt x="58404" y="27407"/>
                  </a:ln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E5BD2FFC-34BD-7088-8190-2F97D7CF6342}"/>
                </a:ext>
              </a:extLst>
            </p:cNvPr>
            <p:cNvSpPr/>
            <p:nvPr/>
          </p:nvSpPr>
          <p:spPr>
            <a:xfrm>
              <a:off x="4144590" y="3952539"/>
              <a:ext cx="166720" cy="178367"/>
            </a:xfrm>
            <a:custGeom>
              <a:avLst/>
              <a:gdLst>
                <a:gd name="connsiteX0" fmla="*/ 151962 w 166720"/>
                <a:gd name="connsiteY0" fmla="*/ 178314 h 178367"/>
                <a:gd name="connsiteX1" fmla="*/ 13694 w 166720"/>
                <a:gd name="connsiteY1" fmla="*/ 178314 h 178367"/>
                <a:gd name="connsiteX2" fmla="*/ -51 w 166720"/>
                <a:gd name="connsiteY2" fmla="*/ 164597 h 178367"/>
                <a:gd name="connsiteX3" fmla="*/ 924 w 166720"/>
                <a:gd name="connsiteY3" fmla="*/ 159503 h 178367"/>
                <a:gd name="connsiteX4" fmla="*/ 55847 w 166720"/>
                <a:gd name="connsiteY4" fmla="*/ 18489 h 178367"/>
                <a:gd name="connsiteX5" fmla="*/ 83308 w 166720"/>
                <a:gd name="connsiteY5" fmla="*/ -48 h 178367"/>
                <a:gd name="connsiteX6" fmla="*/ 83308 w 166720"/>
                <a:gd name="connsiteY6" fmla="*/ -48 h 178367"/>
                <a:gd name="connsiteX7" fmla="*/ 110770 w 166720"/>
                <a:gd name="connsiteY7" fmla="*/ 18489 h 178367"/>
                <a:gd name="connsiteX8" fmla="*/ 165692 w 166720"/>
                <a:gd name="connsiteY8" fmla="*/ 159503 h 178367"/>
                <a:gd name="connsiteX9" fmla="*/ 158017 w 166720"/>
                <a:gd name="connsiteY9" fmla="*/ 177339 h 178367"/>
                <a:gd name="connsiteX10" fmla="*/ 152923 w 166720"/>
                <a:gd name="connsiteY10" fmla="*/ 178314 h 178367"/>
                <a:gd name="connsiteX11" fmla="*/ 33741 w 166720"/>
                <a:gd name="connsiteY11" fmla="*/ 150852 h 178367"/>
                <a:gd name="connsiteX12" fmla="*/ 131778 w 166720"/>
                <a:gd name="connsiteY12" fmla="*/ 150852 h 178367"/>
                <a:gd name="connsiteX13" fmla="*/ 84269 w 166720"/>
                <a:gd name="connsiteY13" fmla="*/ 28512 h 178367"/>
                <a:gd name="connsiteX14" fmla="*/ 84269 w 166720"/>
                <a:gd name="connsiteY14" fmla="*/ 28512 h 178367"/>
                <a:gd name="connsiteX15" fmla="*/ 82759 w 166720"/>
                <a:gd name="connsiteY15" fmla="*/ 27414 h 178367"/>
                <a:gd name="connsiteX16" fmla="*/ 82759 w 166720"/>
                <a:gd name="connsiteY16" fmla="*/ 27414 h 178367"/>
                <a:gd name="connsiteX17" fmla="*/ 81386 w 166720"/>
                <a:gd name="connsiteY17" fmla="*/ 28512 h 178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6720" h="178367">
                  <a:moveTo>
                    <a:pt x="151962" y="178314"/>
                  </a:moveTo>
                  <a:lnTo>
                    <a:pt x="13694" y="178314"/>
                  </a:lnTo>
                  <a:cubicBezTo>
                    <a:pt x="6110" y="178327"/>
                    <a:pt x="-42" y="172176"/>
                    <a:pt x="-51" y="164597"/>
                  </a:cubicBezTo>
                  <a:cubicBezTo>
                    <a:pt x="-52" y="162853"/>
                    <a:pt x="279" y="161123"/>
                    <a:pt x="924" y="159503"/>
                  </a:cubicBezTo>
                  <a:lnTo>
                    <a:pt x="55847" y="18489"/>
                  </a:lnTo>
                  <a:cubicBezTo>
                    <a:pt x="60216" y="7175"/>
                    <a:pt x="71176" y="-226"/>
                    <a:pt x="83308" y="-48"/>
                  </a:cubicBezTo>
                  <a:lnTo>
                    <a:pt x="83308" y="-48"/>
                  </a:lnTo>
                  <a:cubicBezTo>
                    <a:pt x="95464" y="-308"/>
                    <a:pt x="106468" y="7120"/>
                    <a:pt x="110770" y="18489"/>
                  </a:cubicBezTo>
                  <a:lnTo>
                    <a:pt x="165692" y="159503"/>
                  </a:lnTo>
                  <a:cubicBezTo>
                    <a:pt x="168497" y="166546"/>
                    <a:pt x="165062" y="174538"/>
                    <a:pt x="158017" y="177339"/>
                  </a:cubicBezTo>
                  <a:cubicBezTo>
                    <a:pt x="156395" y="177984"/>
                    <a:pt x="154667" y="178314"/>
                    <a:pt x="152923" y="178314"/>
                  </a:cubicBezTo>
                  <a:close/>
                  <a:moveTo>
                    <a:pt x="33741" y="150852"/>
                  </a:moveTo>
                  <a:lnTo>
                    <a:pt x="131778" y="150852"/>
                  </a:lnTo>
                  <a:lnTo>
                    <a:pt x="84269" y="28512"/>
                  </a:lnTo>
                  <a:lnTo>
                    <a:pt x="84269" y="28512"/>
                  </a:lnTo>
                  <a:cubicBezTo>
                    <a:pt x="84131" y="27812"/>
                    <a:pt x="83472" y="27331"/>
                    <a:pt x="82759" y="27414"/>
                  </a:cubicBezTo>
                  <a:lnTo>
                    <a:pt x="82759" y="27414"/>
                  </a:lnTo>
                  <a:cubicBezTo>
                    <a:pt x="82096" y="27400"/>
                    <a:pt x="81518" y="27867"/>
                    <a:pt x="81386" y="28512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A80D0676-24C6-790C-702D-644FFE830788}"/>
                </a:ext>
              </a:extLst>
            </p:cNvPr>
            <p:cNvSpPr/>
            <p:nvPr/>
          </p:nvSpPr>
          <p:spPr>
            <a:xfrm>
              <a:off x="4028331" y="4315966"/>
              <a:ext cx="398274" cy="124613"/>
            </a:xfrm>
            <a:custGeom>
              <a:avLst/>
              <a:gdLst>
                <a:gd name="connsiteX0" fmla="*/ 199018 w 398274"/>
                <a:gd name="connsiteY0" fmla="*/ 124513 h 124613"/>
                <a:gd name="connsiteX1" fmla="*/ 11869 w 398274"/>
                <a:gd name="connsiteY1" fmla="*/ 113940 h 124613"/>
                <a:gd name="connsiteX2" fmla="*/ 1846 w 398274"/>
                <a:gd name="connsiteY2" fmla="*/ 107350 h 124613"/>
                <a:gd name="connsiteX3" fmla="*/ 885 w 398274"/>
                <a:gd name="connsiteY3" fmla="*/ 95404 h 124613"/>
                <a:gd name="connsiteX4" fmla="*/ 34525 w 398274"/>
                <a:gd name="connsiteY4" fmla="*/ 8764 h 124613"/>
                <a:gd name="connsiteX5" fmla="*/ 48256 w 398274"/>
                <a:gd name="connsiteY5" fmla="*/ -24 h 124613"/>
                <a:gd name="connsiteX6" fmla="*/ 199293 w 398274"/>
                <a:gd name="connsiteY6" fmla="*/ 5331 h 124613"/>
                <a:gd name="connsiteX7" fmla="*/ 350330 w 398274"/>
                <a:gd name="connsiteY7" fmla="*/ -24 h 124613"/>
                <a:gd name="connsiteX8" fmla="*/ 364061 w 398274"/>
                <a:gd name="connsiteY8" fmla="*/ 8764 h 124613"/>
                <a:gd name="connsiteX9" fmla="*/ 397289 w 398274"/>
                <a:gd name="connsiteY9" fmla="*/ 95679 h 124613"/>
                <a:gd name="connsiteX10" fmla="*/ 396328 w 398274"/>
                <a:gd name="connsiteY10" fmla="*/ 107624 h 124613"/>
                <a:gd name="connsiteX11" fmla="*/ 386304 w 398274"/>
                <a:gd name="connsiteY11" fmla="*/ 114215 h 124613"/>
                <a:gd name="connsiteX12" fmla="*/ 199018 w 398274"/>
                <a:gd name="connsiteY12" fmla="*/ 124513 h 124613"/>
                <a:gd name="connsiteX13" fmla="*/ 32877 w 398274"/>
                <a:gd name="connsiteY13" fmla="*/ 88813 h 124613"/>
                <a:gd name="connsiteX14" fmla="*/ 199018 w 398274"/>
                <a:gd name="connsiteY14" fmla="*/ 97052 h 124613"/>
                <a:gd name="connsiteX15" fmla="*/ 365297 w 398274"/>
                <a:gd name="connsiteY15" fmla="*/ 88813 h 124613"/>
                <a:gd name="connsiteX16" fmla="*/ 341680 w 398274"/>
                <a:gd name="connsiteY16" fmla="*/ 28124 h 124613"/>
                <a:gd name="connsiteX17" fmla="*/ 199018 w 398274"/>
                <a:gd name="connsiteY17" fmla="*/ 32792 h 124613"/>
                <a:gd name="connsiteX18" fmla="*/ 56494 w 398274"/>
                <a:gd name="connsiteY18" fmla="*/ 28124 h 124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98274" h="124613">
                  <a:moveTo>
                    <a:pt x="199018" y="124513"/>
                  </a:moveTo>
                  <a:cubicBezTo>
                    <a:pt x="136475" y="124911"/>
                    <a:pt x="73969" y="121383"/>
                    <a:pt x="11869" y="113940"/>
                  </a:cubicBezTo>
                  <a:cubicBezTo>
                    <a:pt x="7694" y="113391"/>
                    <a:pt x="4000" y="110961"/>
                    <a:pt x="1846" y="107350"/>
                  </a:cubicBezTo>
                  <a:cubicBezTo>
                    <a:pt x="-286" y="103725"/>
                    <a:pt x="-641" y="99318"/>
                    <a:pt x="885" y="95404"/>
                  </a:cubicBezTo>
                  <a:lnTo>
                    <a:pt x="34525" y="8764"/>
                  </a:lnTo>
                  <a:cubicBezTo>
                    <a:pt x="36679" y="3134"/>
                    <a:pt x="42247" y="-422"/>
                    <a:pt x="48256" y="-24"/>
                  </a:cubicBezTo>
                  <a:cubicBezTo>
                    <a:pt x="94391" y="3546"/>
                    <a:pt x="145057" y="5331"/>
                    <a:pt x="199293" y="5331"/>
                  </a:cubicBezTo>
                  <a:cubicBezTo>
                    <a:pt x="253529" y="5331"/>
                    <a:pt x="303921" y="3546"/>
                    <a:pt x="350330" y="-24"/>
                  </a:cubicBezTo>
                  <a:cubicBezTo>
                    <a:pt x="356339" y="-422"/>
                    <a:pt x="361906" y="3134"/>
                    <a:pt x="364061" y="8764"/>
                  </a:cubicBezTo>
                  <a:lnTo>
                    <a:pt x="397289" y="95679"/>
                  </a:lnTo>
                  <a:cubicBezTo>
                    <a:pt x="398815" y="99592"/>
                    <a:pt x="398460" y="103999"/>
                    <a:pt x="396328" y="107624"/>
                  </a:cubicBezTo>
                  <a:cubicBezTo>
                    <a:pt x="394174" y="111236"/>
                    <a:pt x="390480" y="113666"/>
                    <a:pt x="386304" y="114215"/>
                  </a:cubicBezTo>
                  <a:cubicBezTo>
                    <a:pt x="324153" y="121561"/>
                    <a:pt x="261601" y="125007"/>
                    <a:pt x="199018" y="124513"/>
                  </a:cubicBezTo>
                  <a:close/>
                  <a:moveTo>
                    <a:pt x="32877" y="88813"/>
                  </a:moveTo>
                  <a:cubicBezTo>
                    <a:pt x="88069" y="94553"/>
                    <a:pt x="143530" y="97299"/>
                    <a:pt x="199018" y="97052"/>
                  </a:cubicBezTo>
                  <a:cubicBezTo>
                    <a:pt x="254552" y="97313"/>
                    <a:pt x="310059" y="94567"/>
                    <a:pt x="365297" y="88813"/>
                  </a:cubicBezTo>
                  <a:lnTo>
                    <a:pt x="341680" y="28124"/>
                  </a:lnTo>
                  <a:cubicBezTo>
                    <a:pt x="297604" y="31144"/>
                    <a:pt x="249684" y="32792"/>
                    <a:pt x="199018" y="32792"/>
                  </a:cubicBezTo>
                  <a:cubicBezTo>
                    <a:pt x="148352" y="32792"/>
                    <a:pt x="100432" y="31144"/>
                    <a:pt x="56494" y="28124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8DE1DFD1-4729-5844-AAE7-0EA7FDB0ED30}"/>
                </a:ext>
              </a:extLst>
            </p:cNvPr>
            <p:cNvSpPr/>
            <p:nvPr/>
          </p:nvSpPr>
          <p:spPr>
            <a:xfrm>
              <a:off x="4062012" y="4194175"/>
              <a:ext cx="332011" cy="154637"/>
            </a:xfrm>
            <a:custGeom>
              <a:avLst/>
              <a:gdLst>
                <a:gd name="connsiteX0" fmla="*/ 165337 w 332011"/>
                <a:gd name="connsiteY0" fmla="*/ 154583 h 154637"/>
                <a:gd name="connsiteX1" fmla="*/ 12652 w 332011"/>
                <a:gd name="connsiteY1" fmla="*/ 149091 h 154637"/>
                <a:gd name="connsiteX2" fmla="*/ 2080 w 332011"/>
                <a:gd name="connsiteY2" fmla="*/ 142775 h 154637"/>
                <a:gd name="connsiteX3" fmla="*/ 844 w 332011"/>
                <a:gd name="connsiteY3" fmla="*/ 130555 h 154637"/>
                <a:gd name="connsiteX4" fmla="*/ 48215 w 332011"/>
                <a:gd name="connsiteY4" fmla="*/ 8763 h 154637"/>
                <a:gd name="connsiteX5" fmla="*/ 61946 w 332011"/>
                <a:gd name="connsiteY5" fmla="*/ -24 h 154637"/>
                <a:gd name="connsiteX6" fmla="*/ 269965 w 332011"/>
                <a:gd name="connsiteY6" fmla="*/ -24 h 154637"/>
                <a:gd name="connsiteX7" fmla="*/ 283696 w 332011"/>
                <a:gd name="connsiteY7" fmla="*/ 8763 h 154637"/>
                <a:gd name="connsiteX8" fmla="*/ 331066 w 332011"/>
                <a:gd name="connsiteY8" fmla="*/ 130555 h 154637"/>
                <a:gd name="connsiteX9" fmla="*/ 329831 w 332011"/>
                <a:gd name="connsiteY9" fmla="*/ 142775 h 154637"/>
                <a:gd name="connsiteX10" fmla="*/ 319258 w 332011"/>
                <a:gd name="connsiteY10" fmla="*/ 149091 h 154637"/>
                <a:gd name="connsiteX11" fmla="*/ 165337 w 332011"/>
                <a:gd name="connsiteY11" fmla="*/ 154583 h 154637"/>
                <a:gd name="connsiteX12" fmla="*/ 33248 w 332011"/>
                <a:gd name="connsiteY12" fmla="*/ 123003 h 154637"/>
                <a:gd name="connsiteX13" fmla="*/ 165337 w 332011"/>
                <a:gd name="connsiteY13" fmla="*/ 127122 h 154637"/>
                <a:gd name="connsiteX14" fmla="*/ 297564 w 332011"/>
                <a:gd name="connsiteY14" fmla="*/ 123003 h 154637"/>
                <a:gd name="connsiteX15" fmla="*/ 260491 w 332011"/>
                <a:gd name="connsiteY15" fmla="*/ 27712 h 154637"/>
                <a:gd name="connsiteX16" fmla="*/ 70321 w 332011"/>
                <a:gd name="connsiteY16" fmla="*/ 27712 h 154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32011" h="154637">
                  <a:moveTo>
                    <a:pt x="165337" y="154583"/>
                  </a:moveTo>
                  <a:cubicBezTo>
                    <a:pt x="110415" y="154583"/>
                    <a:pt x="59337" y="152661"/>
                    <a:pt x="12652" y="149091"/>
                  </a:cubicBezTo>
                  <a:cubicBezTo>
                    <a:pt x="8329" y="148775"/>
                    <a:pt x="4409" y="146427"/>
                    <a:pt x="2080" y="142775"/>
                  </a:cubicBezTo>
                  <a:cubicBezTo>
                    <a:pt x="-232" y="139123"/>
                    <a:pt x="-691" y="134591"/>
                    <a:pt x="844" y="130555"/>
                  </a:cubicBezTo>
                  <a:lnTo>
                    <a:pt x="48215" y="8763"/>
                  </a:lnTo>
                  <a:cubicBezTo>
                    <a:pt x="50369" y="3134"/>
                    <a:pt x="55937" y="-422"/>
                    <a:pt x="61946" y="-24"/>
                  </a:cubicBezTo>
                  <a:cubicBezTo>
                    <a:pt x="128677" y="1761"/>
                    <a:pt x="203234" y="1761"/>
                    <a:pt x="269965" y="-24"/>
                  </a:cubicBezTo>
                  <a:cubicBezTo>
                    <a:pt x="275974" y="-422"/>
                    <a:pt x="281541" y="3134"/>
                    <a:pt x="283696" y="8763"/>
                  </a:cubicBezTo>
                  <a:lnTo>
                    <a:pt x="331066" y="130555"/>
                  </a:lnTo>
                  <a:cubicBezTo>
                    <a:pt x="332602" y="134591"/>
                    <a:pt x="332143" y="139123"/>
                    <a:pt x="329831" y="142775"/>
                  </a:cubicBezTo>
                  <a:cubicBezTo>
                    <a:pt x="327501" y="146427"/>
                    <a:pt x="323582" y="148775"/>
                    <a:pt x="319258" y="149091"/>
                  </a:cubicBezTo>
                  <a:cubicBezTo>
                    <a:pt x="271338" y="152661"/>
                    <a:pt x="219985" y="154583"/>
                    <a:pt x="165337" y="154583"/>
                  </a:cubicBezTo>
                  <a:close/>
                  <a:moveTo>
                    <a:pt x="33248" y="123003"/>
                  </a:moveTo>
                  <a:cubicBezTo>
                    <a:pt x="74440" y="125749"/>
                    <a:pt x="118653" y="127122"/>
                    <a:pt x="165337" y="127122"/>
                  </a:cubicBezTo>
                  <a:cubicBezTo>
                    <a:pt x="212022" y="127122"/>
                    <a:pt x="256509" y="125749"/>
                    <a:pt x="297564" y="123003"/>
                  </a:cubicBezTo>
                  <a:lnTo>
                    <a:pt x="260491" y="27712"/>
                  </a:lnTo>
                  <a:cubicBezTo>
                    <a:pt x="199115" y="29222"/>
                    <a:pt x="131697" y="29222"/>
                    <a:pt x="70321" y="27712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75C5AF5C-204D-5BC9-AAE3-58B6AAA8E40A}"/>
                </a:ext>
              </a:extLst>
            </p:cNvPr>
            <p:cNvSpPr/>
            <p:nvPr/>
          </p:nvSpPr>
          <p:spPr>
            <a:xfrm>
              <a:off x="3985692" y="4402934"/>
              <a:ext cx="484513" cy="161724"/>
            </a:xfrm>
            <a:custGeom>
              <a:avLst/>
              <a:gdLst>
                <a:gd name="connsiteX0" fmla="*/ 241657 w 484513"/>
                <a:gd name="connsiteY0" fmla="*/ 161670 h 161724"/>
                <a:gd name="connsiteX1" fmla="*/ 9334 w 484513"/>
                <a:gd name="connsiteY1" fmla="*/ 136680 h 161724"/>
                <a:gd name="connsiteX2" fmla="*/ 1096 w 484513"/>
                <a:gd name="connsiteY2" fmla="*/ 129540 h 161724"/>
                <a:gd name="connsiteX3" fmla="*/ 1096 w 484513"/>
                <a:gd name="connsiteY3" fmla="*/ 118555 h 161724"/>
                <a:gd name="connsiteX4" fmla="*/ 44073 w 484513"/>
                <a:gd name="connsiteY4" fmla="*/ 8710 h 161724"/>
                <a:gd name="connsiteX5" fmla="*/ 58627 w 484513"/>
                <a:gd name="connsiteY5" fmla="*/ 60 h 161724"/>
                <a:gd name="connsiteX6" fmla="*/ 242206 w 484513"/>
                <a:gd name="connsiteY6" fmla="*/ 10358 h 161724"/>
                <a:gd name="connsiteX7" fmla="*/ 425922 w 484513"/>
                <a:gd name="connsiteY7" fmla="*/ 60 h 161724"/>
                <a:gd name="connsiteX8" fmla="*/ 440477 w 484513"/>
                <a:gd name="connsiteY8" fmla="*/ 8710 h 161724"/>
                <a:gd name="connsiteX9" fmla="*/ 483316 w 484513"/>
                <a:gd name="connsiteY9" fmla="*/ 118555 h 161724"/>
                <a:gd name="connsiteX10" fmla="*/ 483316 w 484513"/>
                <a:gd name="connsiteY10" fmla="*/ 129540 h 161724"/>
                <a:gd name="connsiteX11" fmla="*/ 475078 w 484513"/>
                <a:gd name="connsiteY11" fmla="*/ 136680 h 161724"/>
                <a:gd name="connsiteX12" fmla="*/ 241657 w 484513"/>
                <a:gd name="connsiteY12" fmla="*/ 161670 h 161724"/>
                <a:gd name="connsiteX13" fmla="*/ 31852 w 484513"/>
                <a:gd name="connsiteY13" fmla="*/ 114161 h 161724"/>
                <a:gd name="connsiteX14" fmla="*/ 241657 w 484513"/>
                <a:gd name="connsiteY14" fmla="*/ 134209 h 161724"/>
                <a:gd name="connsiteX15" fmla="*/ 451599 w 484513"/>
                <a:gd name="connsiteY15" fmla="*/ 114161 h 161724"/>
                <a:gd name="connsiteX16" fmla="*/ 418233 w 484513"/>
                <a:gd name="connsiteY16" fmla="*/ 28345 h 161724"/>
                <a:gd name="connsiteX17" fmla="*/ 241657 w 484513"/>
                <a:gd name="connsiteY17" fmla="*/ 37545 h 161724"/>
                <a:gd name="connsiteX18" fmla="*/ 65218 w 484513"/>
                <a:gd name="connsiteY18" fmla="*/ 28345 h 161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84513" h="161724">
                  <a:moveTo>
                    <a:pt x="241657" y="161670"/>
                  </a:moveTo>
                  <a:cubicBezTo>
                    <a:pt x="91718" y="161670"/>
                    <a:pt x="12629" y="137778"/>
                    <a:pt x="9334" y="136680"/>
                  </a:cubicBezTo>
                  <a:cubicBezTo>
                    <a:pt x="5720" y="135540"/>
                    <a:pt x="2739" y="132959"/>
                    <a:pt x="1096" y="129540"/>
                  </a:cubicBezTo>
                  <a:cubicBezTo>
                    <a:pt x="-433" y="126039"/>
                    <a:pt x="-433" y="122057"/>
                    <a:pt x="1096" y="118555"/>
                  </a:cubicBezTo>
                  <a:lnTo>
                    <a:pt x="44073" y="8710"/>
                  </a:lnTo>
                  <a:cubicBezTo>
                    <a:pt x="46357" y="2820"/>
                    <a:pt x="52363" y="-750"/>
                    <a:pt x="58627" y="60"/>
                  </a:cubicBezTo>
                  <a:cubicBezTo>
                    <a:pt x="119546" y="7310"/>
                    <a:pt x="180859" y="10742"/>
                    <a:pt x="242206" y="10358"/>
                  </a:cubicBezTo>
                  <a:cubicBezTo>
                    <a:pt x="303600" y="10756"/>
                    <a:pt x="364958" y="7310"/>
                    <a:pt x="425922" y="60"/>
                  </a:cubicBezTo>
                  <a:cubicBezTo>
                    <a:pt x="432186" y="-750"/>
                    <a:pt x="438192" y="2820"/>
                    <a:pt x="440477" y="8710"/>
                  </a:cubicBezTo>
                  <a:lnTo>
                    <a:pt x="483316" y="118555"/>
                  </a:lnTo>
                  <a:cubicBezTo>
                    <a:pt x="484845" y="122057"/>
                    <a:pt x="484845" y="126039"/>
                    <a:pt x="483316" y="129540"/>
                  </a:cubicBezTo>
                  <a:cubicBezTo>
                    <a:pt x="481673" y="132959"/>
                    <a:pt x="478692" y="135540"/>
                    <a:pt x="475078" y="136680"/>
                  </a:cubicBezTo>
                  <a:cubicBezTo>
                    <a:pt x="470822" y="137778"/>
                    <a:pt x="391733" y="161670"/>
                    <a:pt x="241657" y="161670"/>
                  </a:cubicBezTo>
                  <a:close/>
                  <a:moveTo>
                    <a:pt x="31852" y="114161"/>
                  </a:moveTo>
                  <a:cubicBezTo>
                    <a:pt x="100835" y="128551"/>
                    <a:pt x="171197" y="135266"/>
                    <a:pt x="241657" y="134209"/>
                  </a:cubicBezTo>
                  <a:cubicBezTo>
                    <a:pt x="312162" y="135279"/>
                    <a:pt x="382569" y="128551"/>
                    <a:pt x="451599" y="114161"/>
                  </a:cubicBezTo>
                  <a:lnTo>
                    <a:pt x="418233" y="28345"/>
                  </a:lnTo>
                  <a:cubicBezTo>
                    <a:pt x="359595" y="34743"/>
                    <a:pt x="300642" y="37819"/>
                    <a:pt x="241657" y="37545"/>
                  </a:cubicBezTo>
                  <a:cubicBezTo>
                    <a:pt x="182717" y="37819"/>
                    <a:pt x="123809" y="34757"/>
                    <a:pt x="65218" y="28345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DC292541-B9B1-2D78-E41C-05453AD06D25}"/>
              </a:ext>
            </a:extLst>
          </p:cNvPr>
          <p:cNvGrpSpPr/>
          <p:nvPr/>
        </p:nvGrpSpPr>
        <p:grpSpPr>
          <a:xfrm>
            <a:off x="2462457" y="2075112"/>
            <a:ext cx="622979" cy="706169"/>
            <a:chOff x="6577529" y="2644425"/>
            <a:chExt cx="622979" cy="706169"/>
          </a:xfrm>
          <a:solidFill>
            <a:schemeClr val="bg1"/>
          </a:solidFill>
        </p:grpSpPr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537237D7-B4B6-0F7F-EBA5-696956085729}"/>
                </a:ext>
              </a:extLst>
            </p:cNvPr>
            <p:cNvSpPr/>
            <p:nvPr/>
          </p:nvSpPr>
          <p:spPr>
            <a:xfrm>
              <a:off x="6577529" y="2644612"/>
              <a:ext cx="325152" cy="705981"/>
            </a:xfrm>
            <a:custGeom>
              <a:avLst/>
              <a:gdLst>
                <a:gd name="connsiteX0" fmla="*/ 263726 w 325152"/>
                <a:gd name="connsiteY0" fmla="*/ 705927 h 705981"/>
                <a:gd name="connsiteX1" fmla="*/ 48155 w 325152"/>
                <a:gd name="connsiteY1" fmla="*/ 705927 h 705981"/>
                <a:gd name="connsiteX2" fmla="*/ 36346 w 325152"/>
                <a:gd name="connsiteY2" fmla="*/ 699199 h 705981"/>
                <a:gd name="connsiteX3" fmla="*/ 1882 w 325152"/>
                <a:gd name="connsiteY3" fmla="*/ 641118 h 705981"/>
                <a:gd name="connsiteX4" fmla="*/ -40 w 325152"/>
                <a:gd name="connsiteY4" fmla="*/ 633978 h 705981"/>
                <a:gd name="connsiteX5" fmla="*/ -40 w 325152"/>
                <a:gd name="connsiteY5" fmla="*/ 334375 h 705981"/>
                <a:gd name="connsiteX6" fmla="*/ 9846 w 325152"/>
                <a:gd name="connsiteY6" fmla="*/ 320645 h 705981"/>
                <a:gd name="connsiteX7" fmla="*/ 80559 w 325152"/>
                <a:gd name="connsiteY7" fmla="*/ 229336 h 705981"/>
                <a:gd name="connsiteX8" fmla="*/ 80559 w 325152"/>
                <a:gd name="connsiteY8" fmla="*/ 54956 h 705981"/>
                <a:gd name="connsiteX9" fmla="*/ 89484 w 325152"/>
                <a:gd name="connsiteY9" fmla="*/ 42050 h 705981"/>
                <a:gd name="connsiteX10" fmla="*/ 202075 w 325152"/>
                <a:gd name="connsiteY10" fmla="*/ 858 h 705981"/>
                <a:gd name="connsiteX11" fmla="*/ 217729 w 325152"/>
                <a:gd name="connsiteY11" fmla="*/ 5114 h 705981"/>
                <a:gd name="connsiteX12" fmla="*/ 322219 w 325152"/>
                <a:gd name="connsiteY12" fmla="*/ 137615 h 705981"/>
                <a:gd name="connsiteX13" fmla="*/ 325102 w 325152"/>
                <a:gd name="connsiteY13" fmla="*/ 146128 h 705981"/>
                <a:gd name="connsiteX14" fmla="*/ 325102 w 325152"/>
                <a:gd name="connsiteY14" fmla="*/ 639608 h 705981"/>
                <a:gd name="connsiteX15" fmla="*/ 321532 w 325152"/>
                <a:gd name="connsiteY15" fmla="*/ 648807 h 705981"/>
                <a:gd name="connsiteX16" fmla="*/ 273887 w 325152"/>
                <a:gd name="connsiteY16" fmla="*/ 701533 h 705981"/>
                <a:gd name="connsiteX17" fmla="*/ 263726 w 325152"/>
                <a:gd name="connsiteY17" fmla="*/ 705927 h 705981"/>
                <a:gd name="connsiteX18" fmla="*/ 55981 w 325152"/>
                <a:gd name="connsiteY18" fmla="*/ 678466 h 705981"/>
                <a:gd name="connsiteX19" fmla="*/ 257547 w 325152"/>
                <a:gd name="connsiteY19" fmla="*/ 678466 h 705981"/>
                <a:gd name="connsiteX20" fmla="*/ 297641 w 325152"/>
                <a:gd name="connsiteY20" fmla="*/ 634253 h 705981"/>
                <a:gd name="connsiteX21" fmla="*/ 297641 w 325152"/>
                <a:gd name="connsiteY21" fmla="*/ 150796 h 705981"/>
                <a:gd name="connsiteX22" fmla="*/ 202350 w 325152"/>
                <a:gd name="connsiteY22" fmla="*/ 29967 h 705981"/>
                <a:gd name="connsiteX23" fmla="*/ 108020 w 325152"/>
                <a:gd name="connsiteY23" fmla="*/ 64431 h 705981"/>
                <a:gd name="connsiteX24" fmla="*/ 108020 w 325152"/>
                <a:gd name="connsiteY24" fmla="*/ 229199 h 705981"/>
                <a:gd name="connsiteX25" fmla="*/ 27421 w 325152"/>
                <a:gd name="connsiteY25" fmla="*/ 343438 h 705981"/>
                <a:gd name="connsiteX26" fmla="*/ 27421 w 325152"/>
                <a:gd name="connsiteY26" fmla="*/ 630134 h 705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25152" h="705981">
                  <a:moveTo>
                    <a:pt x="263726" y="705927"/>
                  </a:moveTo>
                  <a:lnTo>
                    <a:pt x="48155" y="705927"/>
                  </a:lnTo>
                  <a:cubicBezTo>
                    <a:pt x="43308" y="705927"/>
                    <a:pt x="38818" y="703373"/>
                    <a:pt x="36346" y="699199"/>
                  </a:cubicBezTo>
                  <a:lnTo>
                    <a:pt x="1882" y="641118"/>
                  </a:lnTo>
                  <a:cubicBezTo>
                    <a:pt x="606" y="638963"/>
                    <a:pt x="-67" y="636491"/>
                    <a:pt x="-40" y="633978"/>
                  </a:cubicBezTo>
                  <a:lnTo>
                    <a:pt x="-40" y="334375"/>
                  </a:lnTo>
                  <a:cubicBezTo>
                    <a:pt x="-287" y="328073"/>
                    <a:pt x="3791" y="322402"/>
                    <a:pt x="9846" y="320645"/>
                  </a:cubicBezTo>
                  <a:cubicBezTo>
                    <a:pt x="12730" y="319684"/>
                    <a:pt x="80559" y="299088"/>
                    <a:pt x="80559" y="229336"/>
                  </a:cubicBezTo>
                  <a:lnTo>
                    <a:pt x="80559" y="54956"/>
                  </a:lnTo>
                  <a:cubicBezTo>
                    <a:pt x="80546" y="49217"/>
                    <a:pt x="84101" y="44054"/>
                    <a:pt x="89484" y="42050"/>
                  </a:cubicBezTo>
                  <a:lnTo>
                    <a:pt x="202075" y="858"/>
                  </a:lnTo>
                  <a:cubicBezTo>
                    <a:pt x="207664" y="-1284"/>
                    <a:pt x="213994" y="432"/>
                    <a:pt x="217729" y="5114"/>
                  </a:cubicBezTo>
                  <a:lnTo>
                    <a:pt x="322219" y="137615"/>
                  </a:lnTo>
                  <a:cubicBezTo>
                    <a:pt x="324059" y="140073"/>
                    <a:pt x="325075" y="143052"/>
                    <a:pt x="325102" y="146128"/>
                  </a:cubicBezTo>
                  <a:lnTo>
                    <a:pt x="325102" y="639608"/>
                  </a:lnTo>
                  <a:cubicBezTo>
                    <a:pt x="325089" y="643013"/>
                    <a:pt x="323825" y="646295"/>
                    <a:pt x="321532" y="648807"/>
                  </a:cubicBezTo>
                  <a:lnTo>
                    <a:pt x="273887" y="701533"/>
                  </a:lnTo>
                  <a:cubicBezTo>
                    <a:pt x="271264" y="704362"/>
                    <a:pt x="267584" y="705955"/>
                    <a:pt x="263726" y="705927"/>
                  </a:cubicBezTo>
                  <a:close/>
                  <a:moveTo>
                    <a:pt x="55981" y="678466"/>
                  </a:moveTo>
                  <a:lnTo>
                    <a:pt x="257547" y="678466"/>
                  </a:lnTo>
                  <a:lnTo>
                    <a:pt x="297641" y="634253"/>
                  </a:lnTo>
                  <a:lnTo>
                    <a:pt x="297641" y="150796"/>
                  </a:lnTo>
                  <a:lnTo>
                    <a:pt x="202350" y="29967"/>
                  </a:lnTo>
                  <a:lnTo>
                    <a:pt x="108020" y="64431"/>
                  </a:lnTo>
                  <a:lnTo>
                    <a:pt x="108020" y="229199"/>
                  </a:lnTo>
                  <a:cubicBezTo>
                    <a:pt x="107348" y="280277"/>
                    <a:pt x="75314" y="325670"/>
                    <a:pt x="27421" y="343438"/>
                  </a:cubicBezTo>
                  <a:lnTo>
                    <a:pt x="27421" y="630134"/>
                  </a:ln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4D8AC213-C6AC-6468-A8F4-7CF006C17DCD}"/>
                </a:ext>
              </a:extLst>
            </p:cNvPr>
            <p:cNvSpPr/>
            <p:nvPr/>
          </p:nvSpPr>
          <p:spPr>
            <a:xfrm>
              <a:off x="6875220" y="2644475"/>
              <a:ext cx="325288" cy="706119"/>
            </a:xfrm>
            <a:custGeom>
              <a:avLst/>
              <a:gdLst>
                <a:gd name="connsiteX0" fmla="*/ 276897 w 325288"/>
                <a:gd name="connsiteY0" fmla="*/ 706064 h 706119"/>
                <a:gd name="connsiteX1" fmla="*/ 61463 w 325288"/>
                <a:gd name="connsiteY1" fmla="*/ 706064 h 706119"/>
                <a:gd name="connsiteX2" fmla="*/ 51165 w 325288"/>
                <a:gd name="connsiteY2" fmla="*/ 701533 h 706119"/>
                <a:gd name="connsiteX3" fmla="*/ 3520 w 325288"/>
                <a:gd name="connsiteY3" fmla="*/ 648808 h 706119"/>
                <a:gd name="connsiteX4" fmla="*/ -51 w 325288"/>
                <a:gd name="connsiteY4" fmla="*/ 639608 h 706119"/>
                <a:gd name="connsiteX5" fmla="*/ -51 w 325288"/>
                <a:gd name="connsiteY5" fmla="*/ 146128 h 706119"/>
                <a:gd name="connsiteX6" fmla="*/ 2970 w 325288"/>
                <a:gd name="connsiteY6" fmla="*/ 137615 h 706119"/>
                <a:gd name="connsiteX7" fmla="*/ 107323 w 325288"/>
                <a:gd name="connsiteY7" fmla="*/ 5114 h 706119"/>
                <a:gd name="connsiteX8" fmla="*/ 122976 w 325288"/>
                <a:gd name="connsiteY8" fmla="*/ 858 h 706119"/>
                <a:gd name="connsiteX9" fmla="*/ 235568 w 325288"/>
                <a:gd name="connsiteY9" fmla="*/ 42050 h 706119"/>
                <a:gd name="connsiteX10" fmla="*/ 244630 w 325288"/>
                <a:gd name="connsiteY10" fmla="*/ 54957 h 706119"/>
                <a:gd name="connsiteX11" fmla="*/ 244630 w 325288"/>
                <a:gd name="connsiteY11" fmla="*/ 229336 h 706119"/>
                <a:gd name="connsiteX12" fmla="*/ 315206 w 325288"/>
                <a:gd name="connsiteY12" fmla="*/ 320645 h 706119"/>
                <a:gd name="connsiteX13" fmla="*/ 325229 w 325288"/>
                <a:gd name="connsiteY13" fmla="*/ 334375 h 706119"/>
                <a:gd name="connsiteX14" fmla="*/ 325229 w 325288"/>
                <a:gd name="connsiteY14" fmla="*/ 634528 h 706119"/>
                <a:gd name="connsiteX15" fmla="*/ 323169 w 325288"/>
                <a:gd name="connsiteY15" fmla="*/ 641668 h 706119"/>
                <a:gd name="connsiteX16" fmla="*/ 288705 w 325288"/>
                <a:gd name="connsiteY16" fmla="*/ 699199 h 706119"/>
                <a:gd name="connsiteX17" fmla="*/ 276897 w 325288"/>
                <a:gd name="connsiteY17" fmla="*/ 706064 h 706119"/>
                <a:gd name="connsiteX18" fmla="*/ 67505 w 325288"/>
                <a:gd name="connsiteY18" fmla="*/ 678603 h 706119"/>
                <a:gd name="connsiteX19" fmla="*/ 269070 w 325288"/>
                <a:gd name="connsiteY19" fmla="*/ 678603 h 706119"/>
                <a:gd name="connsiteX20" fmla="*/ 297768 w 325288"/>
                <a:gd name="connsiteY20" fmla="*/ 630958 h 706119"/>
                <a:gd name="connsiteX21" fmla="*/ 297768 w 325288"/>
                <a:gd name="connsiteY21" fmla="*/ 344261 h 706119"/>
                <a:gd name="connsiteX22" fmla="*/ 217169 w 325288"/>
                <a:gd name="connsiteY22" fmla="*/ 230022 h 706119"/>
                <a:gd name="connsiteX23" fmla="*/ 217169 w 325288"/>
                <a:gd name="connsiteY23" fmla="*/ 64568 h 706119"/>
                <a:gd name="connsiteX24" fmla="*/ 122839 w 325288"/>
                <a:gd name="connsiteY24" fmla="*/ 30104 h 706119"/>
                <a:gd name="connsiteX25" fmla="*/ 27548 w 325288"/>
                <a:gd name="connsiteY25" fmla="*/ 150934 h 706119"/>
                <a:gd name="connsiteX26" fmla="*/ 27548 w 325288"/>
                <a:gd name="connsiteY26" fmla="*/ 634390 h 706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25288" h="706119">
                  <a:moveTo>
                    <a:pt x="276897" y="706064"/>
                  </a:moveTo>
                  <a:lnTo>
                    <a:pt x="61463" y="706064"/>
                  </a:lnTo>
                  <a:cubicBezTo>
                    <a:pt x="57536" y="706092"/>
                    <a:pt x="53788" y="704444"/>
                    <a:pt x="51165" y="701533"/>
                  </a:cubicBezTo>
                  <a:lnTo>
                    <a:pt x="3520" y="648808"/>
                  </a:lnTo>
                  <a:cubicBezTo>
                    <a:pt x="1227" y="646295"/>
                    <a:pt x="-37" y="643013"/>
                    <a:pt x="-51" y="639608"/>
                  </a:cubicBezTo>
                  <a:lnTo>
                    <a:pt x="-51" y="146128"/>
                  </a:lnTo>
                  <a:cubicBezTo>
                    <a:pt x="-37" y="143025"/>
                    <a:pt x="1034" y="140032"/>
                    <a:pt x="2970" y="137615"/>
                  </a:cubicBezTo>
                  <a:lnTo>
                    <a:pt x="107323" y="5114"/>
                  </a:lnTo>
                  <a:cubicBezTo>
                    <a:pt x="111058" y="432"/>
                    <a:pt x="117388" y="-1284"/>
                    <a:pt x="122976" y="858"/>
                  </a:cubicBezTo>
                  <a:lnTo>
                    <a:pt x="235568" y="42050"/>
                  </a:lnTo>
                  <a:cubicBezTo>
                    <a:pt x="241005" y="44013"/>
                    <a:pt x="244630" y="49176"/>
                    <a:pt x="244630" y="54957"/>
                  </a:cubicBezTo>
                  <a:lnTo>
                    <a:pt x="244630" y="229336"/>
                  </a:lnTo>
                  <a:cubicBezTo>
                    <a:pt x="244630" y="299637"/>
                    <a:pt x="314519" y="320370"/>
                    <a:pt x="315206" y="320645"/>
                  </a:cubicBezTo>
                  <a:cubicBezTo>
                    <a:pt x="321316" y="322361"/>
                    <a:pt x="325462" y="328032"/>
                    <a:pt x="325229" y="334375"/>
                  </a:cubicBezTo>
                  <a:lnTo>
                    <a:pt x="325229" y="634528"/>
                  </a:lnTo>
                  <a:cubicBezTo>
                    <a:pt x="325215" y="637054"/>
                    <a:pt x="324501" y="639526"/>
                    <a:pt x="323169" y="641668"/>
                  </a:cubicBezTo>
                  <a:lnTo>
                    <a:pt x="288705" y="699199"/>
                  </a:lnTo>
                  <a:cubicBezTo>
                    <a:pt x="286261" y="703428"/>
                    <a:pt x="281772" y="706037"/>
                    <a:pt x="276897" y="706064"/>
                  </a:cubicBezTo>
                  <a:close/>
                  <a:moveTo>
                    <a:pt x="67505" y="678603"/>
                  </a:moveTo>
                  <a:lnTo>
                    <a:pt x="269070" y="678603"/>
                  </a:lnTo>
                  <a:lnTo>
                    <a:pt x="297768" y="630958"/>
                  </a:lnTo>
                  <a:lnTo>
                    <a:pt x="297768" y="344261"/>
                  </a:lnTo>
                  <a:cubicBezTo>
                    <a:pt x="249875" y="326494"/>
                    <a:pt x="217842" y="281101"/>
                    <a:pt x="217169" y="230022"/>
                  </a:cubicBezTo>
                  <a:lnTo>
                    <a:pt x="217169" y="64568"/>
                  </a:lnTo>
                  <a:lnTo>
                    <a:pt x="122839" y="30104"/>
                  </a:lnTo>
                  <a:lnTo>
                    <a:pt x="27548" y="150934"/>
                  </a:lnTo>
                  <a:lnTo>
                    <a:pt x="27548" y="634390"/>
                  </a:ln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C4A5B39F-B677-1605-7E76-0788A7FE6AA1}"/>
                </a:ext>
              </a:extLst>
            </p:cNvPr>
            <p:cNvSpPr/>
            <p:nvPr/>
          </p:nvSpPr>
          <p:spPr>
            <a:xfrm>
              <a:off x="6770794" y="2644425"/>
              <a:ext cx="236132" cy="159962"/>
            </a:xfrm>
            <a:custGeom>
              <a:avLst/>
              <a:gdLst>
                <a:gd name="connsiteX0" fmla="*/ 118106 w 236132"/>
                <a:gd name="connsiteY0" fmla="*/ 159908 h 159962"/>
                <a:gd name="connsiteX1" fmla="*/ 107396 w 236132"/>
                <a:gd name="connsiteY1" fmla="*/ 154690 h 159962"/>
                <a:gd name="connsiteX2" fmla="*/ 2906 w 236132"/>
                <a:gd name="connsiteY2" fmla="*/ 22190 h 159962"/>
                <a:gd name="connsiteX3" fmla="*/ 5172 w 236132"/>
                <a:gd name="connsiteY3" fmla="*/ 2898 h 159962"/>
                <a:gd name="connsiteX4" fmla="*/ 13616 w 236132"/>
                <a:gd name="connsiteY4" fmla="*/ -54 h 159962"/>
                <a:gd name="connsiteX5" fmla="*/ 222597 w 236132"/>
                <a:gd name="connsiteY5" fmla="*/ -54 h 159962"/>
                <a:gd name="connsiteX6" fmla="*/ 234954 w 236132"/>
                <a:gd name="connsiteY6" fmla="*/ 7772 h 159962"/>
                <a:gd name="connsiteX7" fmla="*/ 233307 w 236132"/>
                <a:gd name="connsiteY7" fmla="*/ 21503 h 159962"/>
                <a:gd name="connsiteX8" fmla="*/ 128953 w 236132"/>
                <a:gd name="connsiteY8" fmla="*/ 154004 h 159962"/>
                <a:gd name="connsiteX9" fmla="*/ 118106 w 236132"/>
                <a:gd name="connsiteY9" fmla="*/ 159908 h 159962"/>
                <a:gd name="connsiteX10" fmla="*/ 41901 w 236132"/>
                <a:gd name="connsiteY10" fmla="*/ 27407 h 159962"/>
                <a:gd name="connsiteX11" fmla="*/ 118106 w 236132"/>
                <a:gd name="connsiteY11" fmla="*/ 123522 h 159962"/>
                <a:gd name="connsiteX12" fmla="*/ 194311 w 236132"/>
                <a:gd name="connsiteY12" fmla="*/ 27407 h 159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6132" h="159962">
                  <a:moveTo>
                    <a:pt x="118106" y="159908"/>
                  </a:moveTo>
                  <a:cubicBezTo>
                    <a:pt x="113932" y="159894"/>
                    <a:pt x="109992" y="157972"/>
                    <a:pt x="107396" y="154690"/>
                  </a:cubicBezTo>
                  <a:lnTo>
                    <a:pt x="2906" y="22190"/>
                  </a:lnTo>
                  <a:cubicBezTo>
                    <a:pt x="-1790" y="16244"/>
                    <a:pt x="-788" y="7608"/>
                    <a:pt x="5172" y="2898"/>
                  </a:cubicBezTo>
                  <a:cubicBezTo>
                    <a:pt x="7574" y="1003"/>
                    <a:pt x="10554" y="-40"/>
                    <a:pt x="13616" y="-54"/>
                  </a:cubicBezTo>
                  <a:lnTo>
                    <a:pt x="222597" y="-54"/>
                  </a:lnTo>
                  <a:cubicBezTo>
                    <a:pt x="227883" y="-40"/>
                    <a:pt x="232688" y="3008"/>
                    <a:pt x="234954" y="7772"/>
                  </a:cubicBezTo>
                  <a:cubicBezTo>
                    <a:pt x="236918" y="12317"/>
                    <a:pt x="236286" y="17562"/>
                    <a:pt x="233307" y="21503"/>
                  </a:cubicBezTo>
                  <a:lnTo>
                    <a:pt x="128953" y="154004"/>
                  </a:lnTo>
                  <a:cubicBezTo>
                    <a:pt x="126482" y="157574"/>
                    <a:pt x="122459" y="159771"/>
                    <a:pt x="118106" y="159908"/>
                  </a:cubicBezTo>
                  <a:close/>
                  <a:moveTo>
                    <a:pt x="41901" y="27407"/>
                  </a:moveTo>
                  <a:lnTo>
                    <a:pt x="118106" y="123522"/>
                  </a:lnTo>
                  <a:lnTo>
                    <a:pt x="194311" y="27407"/>
                  </a:ln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071FF3F2-AB3F-5E1A-8D1C-C9BAAFFB80F1}"/>
                </a:ext>
              </a:extLst>
            </p:cNvPr>
            <p:cNvSpPr/>
            <p:nvPr/>
          </p:nvSpPr>
          <p:spPr>
            <a:xfrm>
              <a:off x="6875220" y="3008151"/>
              <a:ext cx="325279" cy="94741"/>
            </a:xfrm>
            <a:custGeom>
              <a:avLst/>
              <a:gdLst>
                <a:gd name="connsiteX0" fmla="*/ 311498 w 325279"/>
                <a:gd name="connsiteY0" fmla="*/ 94687 h 94741"/>
                <a:gd name="connsiteX1" fmla="*/ 13680 w 325279"/>
                <a:gd name="connsiteY1" fmla="*/ 94687 h 94741"/>
                <a:gd name="connsiteX2" fmla="*/ -51 w 325279"/>
                <a:gd name="connsiteY2" fmla="*/ 80957 h 94741"/>
                <a:gd name="connsiteX3" fmla="*/ -51 w 325279"/>
                <a:gd name="connsiteY3" fmla="*/ 13676 h 94741"/>
                <a:gd name="connsiteX4" fmla="*/ 13680 w 325279"/>
                <a:gd name="connsiteY4" fmla="*/ -54 h 94741"/>
                <a:gd name="connsiteX5" fmla="*/ 311498 w 325279"/>
                <a:gd name="connsiteY5" fmla="*/ -54 h 94741"/>
                <a:gd name="connsiteX6" fmla="*/ 325229 w 325279"/>
                <a:gd name="connsiteY6" fmla="*/ 13676 h 94741"/>
                <a:gd name="connsiteX7" fmla="*/ 325229 w 325279"/>
                <a:gd name="connsiteY7" fmla="*/ 80957 h 94741"/>
                <a:gd name="connsiteX8" fmla="*/ 311498 w 325279"/>
                <a:gd name="connsiteY8" fmla="*/ 94687 h 94741"/>
                <a:gd name="connsiteX9" fmla="*/ 27411 w 325279"/>
                <a:gd name="connsiteY9" fmla="*/ 67226 h 94741"/>
                <a:gd name="connsiteX10" fmla="*/ 297768 w 325279"/>
                <a:gd name="connsiteY10" fmla="*/ 67226 h 94741"/>
                <a:gd name="connsiteX11" fmla="*/ 297768 w 325279"/>
                <a:gd name="connsiteY11" fmla="*/ 27407 h 94741"/>
                <a:gd name="connsiteX12" fmla="*/ 27411 w 325279"/>
                <a:gd name="connsiteY12" fmla="*/ 27407 h 94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5279" h="94741">
                  <a:moveTo>
                    <a:pt x="311498" y="94687"/>
                  </a:moveTo>
                  <a:lnTo>
                    <a:pt x="13680" y="94687"/>
                  </a:lnTo>
                  <a:cubicBezTo>
                    <a:pt x="6101" y="94687"/>
                    <a:pt x="-51" y="88536"/>
                    <a:pt x="-51" y="80957"/>
                  </a:cubicBezTo>
                  <a:lnTo>
                    <a:pt x="-51" y="13676"/>
                  </a:lnTo>
                  <a:cubicBezTo>
                    <a:pt x="-51" y="6097"/>
                    <a:pt x="6101" y="-54"/>
                    <a:pt x="13680" y="-54"/>
                  </a:cubicBezTo>
                  <a:lnTo>
                    <a:pt x="311498" y="-54"/>
                  </a:lnTo>
                  <a:cubicBezTo>
                    <a:pt x="319078" y="-54"/>
                    <a:pt x="325229" y="6097"/>
                    <a:pt x="325229" y="13676"/>
                  </a:cubicBezTo>
                  <a:lnTo>
                    <a:pt x="325229" y="80957"/>
                  </a:lnTo>
                  <a:cubicBezTo>
                    <a:pt x="325229" y="88536"/>
                    <a:pt x="319078" y="94687"/>
                    <a:pt x="311498" y="94687"/>
                  </a:cubicBezTo>
                  <a:close/>
                  <a:moveTo>
                    <a:pt x="27411" y="67226"/>
                  </a:moveTo>
                  <a:lnTo>
                    <a:pt x="297768" y="67226"/>
                  </a:lnTo>
                  <a:lnTo>
                    <a:pt x="297768" y="27407"/>
                  </a:lnTo>
                  <a:lnTo>
                    <a:pt x="27411" y="27407"/>
                  </a:ln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CA328873-14B4-C237-B94F-8A851D57BCC1}"/>
                </a:ext>
              </a:extLst>
            </p:cNvPr>
            <p:cNvSpPr/>
            <p:nvPr/>
          </p:nvSpPr>
          <p:spPr>
            <a:xfrm>
              <a:off x="6577539" y="3008151"/>
              <a:ext cx="325141" cy="94741"/>
            </a:xfrm>
            <a:custGeom>
              <a:avLst/>
              <a:gdLst>
                <a:gd name="connsiteX0" fmla="*/ 311361 w 325141"/>
                <a:gd name="connsiteY0" fmla="*/ 94687 h 94741"/>
                <a:gd name="connsiteX1" fmla="*/ 13680 w 325141"/>
                <a:gd name="connsiteY1" fmla="*/ 94687 h 94741"/>
                <a:gd name="connsiteX2" fmla="*/ -51 w 325141"/>
                <a:gd name="connsiteY2" fmla="*/ 80957 h 94741"/>
                <a:gd name="connsiteX3" fmla="*/ -51 w 325141"/>
                <a:gd name="connsiteY3" fmla="*/ 13676 h 94741"/>
                <a:gd name="connsiteX4" fmla="*/ 13680 w 325141"/>
                <a:gd name="connsiteY4" fmla="*/ -54 h 94741"/>
                <a:gd name="connsiteX5" fmla="*/ 311361 w 325141"/>
                <a:gd name="connsiteY5" fmla="*/ -54 h 94741"/>
                <a:gd name="connsiteX6" fmla="*/ 325091 w 325141"/>
                <a:gd name="connsiteY6" fmla="*/ 13676 h 94741"/>
                <a:gd name="connsiteX7" fmla="*/ 325091 w 325141"/>
                <a:gd name="connsiteY7" fmla="*/ 80957 h 94741"/>
                <a:gd name="connsiteX8" fmla="*/ 311361 w 325141"/>
                <a:gd name="connsiteY8" fmla="*/ 94687 h 94741"/>
                <a:gd name="connsiteX9" fmla="*/ 27411 w 325141"/>
                <a:gd name="connsiteY9" fmla="*/ 67226 h 94741"/>
                <a:gd name="connsiteX10" fmla="*/ 297630 w 325141"/>
                <a:gd name="connsiteY10" fmla="*/ 67226 h 94741"/>
                <a:gd name="connsiteX11" fmla="*/ 297630 w 325141"/>
                <a:gd name="connsiteY11" fmla="*/ 27407 h 94741"/>
                <a:gd name="connsiteX12" fmla="*/ 27411 w 325141"/>
                <a:gd name="connsiteY12" fmla="*/ 27407 h 94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5141" h="94741">
                  <a:moveTo>
                    <a:pt x="311361" y="94687"/>
                  </a:moveTo>
                  <a:lnTo>
                    <a:pt x="13680" y="94687"/>
                  </a:lnTo>
                  <a:cubicBezTo>
                    <a:pt x="6101" y="94687"/>
                    <a:pt x="-51" y="88536"/>
                    <a:pt x="-51" y="80957"/>
                  </a:cubicBezTo>
                  <a:lnTo>
                    <a:pt x="-51" y="13676"/>
                  </a:lnTo>
                  <a:cubicBezTo>
                    <a:pt x="-51" y="6097"/>
                    <a:pt x="6101" y="-54"/>
                    <a:pt x="13680" y="-54"/>
                  </a:cubicBezTo>
                  <a:lnTo>
                    <a:pt x="311361" y="-54"/>
                  </a:lnTo>
                  <a:cubicBezTo>
                    <a:pt x="318940" y="-54"/>
                    <a:pt x="325091" y="6097"/>
                    <a:pt x="325091" y="13676"/>
                  </a:cubicBezTo>
                  <a:lnTo>
                    <a:pt x="325091" y="80957"/>
                  </a:lnTo>
                  <a:cubicBezTo>
                    <a:pt x="325091" y="88536"/>
                    <a:pt x="318940" y="94687"/>
                    <a:pt x="311361" y="94687"/>
                  </a:cubicBezTo>
                  <a:close/>
                  <a:moveTo>
                    <a:pt x="27411" y="67226"/>
                  </a:moveTo>
                  <a:lnTo>
                    <a:pt x="297630" y="67226"/>
                  </a:lnTo>
                  <a:lnTo>
                    <a:pt x="297630" y="27407"/>
                  </a:lnTo>
                  <a:lnTo>
                    <a:pt x="27411" y="27407"/>
                  </a:ln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04E371B3-7EE5-BC01-341B-D42B76B0B319}"/>
                </a:ext>
              </a:extLst>
            </p:cNvPr>
            <p:cNvSpPr/>
            <p:nvPr/>
          </p:nvSpPr>
          <p:spPr>
            <a:xfrm>
              <a:off x="6875220" y="3161247"/>
              <a:ext cx="325279" cy="94604"/>
            </a:xfrm>
            <a:custGeom>
              <a:avLst/>
              <a:gdLst>
                <a:gd name="connsiteX0" fmla="*/ 311498 w 325279"/>
                <a:gd name="connsiteY0" fmla="*/ 94550 h 94604"/>
                <a:gd name="connsiteX1" fmla="*/ 13680 w 325279"/>
                <a:gd name="connsiteY1" fmla="*/ 94550 h 94604"/>
                <a:gd name="connsiteX2" fmla="*/ -51 w 325279"/>
                <a:gd name="connsiteY2" fmla="*/ 80820 h 94604"/>
                <a:gd name="connsiteX3" fmla="*/ -51 w 325279"/>
                <a:gd name="connsiteY3" fmla="*/ 13676 h 94604"/>
                <a:gd name="connsiteX4" fmla="*/ 13680 w 325279"/>
                <a:gd name="connsiteY4" fmla="*/ -54 h 94604"/>
                <a:gd name="connsiteX5" fmla="*/ 311498 w 325279"/>
                <a:gd name="connsiteY5" fmla="*/ -54 h 94604"/>
                <a:gd name="connsiteX6" fmla="*/ 325229 w 325279"/>
                <a:gd name="connsiteY6" fmla="*/ 13676 h 94604"/>
                <a:gd name="connsiteX7" fmla="*/ 325229 w 325279"/>
                <a:gd name="connsiteY7" fmla="*/ 80820 h 94604"/>
                <a:gd name="connsiteX8" fmla="*/ 311498 w 325279"/>
                <a:gd name="connsiteY8" fmla="*/ 94550 h 94604"/>
                <a:gd name="connsiteX9" fmla="*/ 27411 w 325279"/>
                <a:gd name="connsiteY9" fmla="*/ 67089 h 94604"/>
                <a:gd name="connsiteX10" fmla="*/ 297768 w 325279"/>
                <a:gd name="connsiteY10" fmla="*/ 67089 h 94604"/>
                <a:gd name="connsiteX11" fmla="*/ 297768 w 325279"/>
                <a:gd name="connsiteY11" fmla="*/ 27407 h 94604"/>
                <a:gd name="connsiteX12" fmla="*/ 27411 w 325279"/>
                <a:gd name="connsiteY12" fmla="*/ 27407 h 9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5279" h="94604">
                  <a:moveTo>
                    <a:pt x="311498" y="94550"/>
                  </a:moveTo>
                  <a:lnTo>
                    <a:pt x="13680" y="94550"/>
                  </a:lnTo>
                  <a:cubicBezTo>
                    <a:pt x="6101" y="94550"/>
                    <a:pt x="-51" y="88399"/>
                    <a:pt x="-51" y="80820"/>
                  </a:cubicBezTo>
                  <a:lnTo>
                    <a:pt x="-51" y="13676"/>
                  </a:lnTo>
                  <a:cubicBezTo>
                    <a:pt x="-51" y="6097"/>
                    <a:pt x="6101" y="-54"/>
                    <a:pt x="13680" y="-54"/>
                  </a:cubicBezTo>
                  <a:lnTo>
                    <a:pt x="311498" y="-54"/>
                  </a:lnTo>
                  <a:cubicBezTo>
                    <a:pt x="319078" y="-54"/>
                    <a:pt x="325229" y="6097"/>
                    <a:pt x="325229" y="13676"/>
                  </a:cubicBezTo>
                  <a:lnTo>
                    <a:pt x="325229" y="80820"/>
                  </a:lnTo>
                  <a:cubicBezTo>
                    <a:pt x="325229" y="88399"/>
                    <a:pt x="319078" y="94550"/>
                    <a:pt x="311498" y="94550"/>
                  </a:cubicBezTo>
                  <a:close/>
                  <a:moveTo>
                    <a:pt x="27411" y="67089"/>
                  </a:moveTo>
                  <a:lnTo>
                    <a:pt x="297768" y="67089"/>
                  </a:lnTo>
                  <a:lnTo>
                    <a:pt x="297768" y="27407"/>
                  </a:lnTo>
                  <a:lnTo>
                    <a:pt x="27411" y="27407"/>
                  </a:ln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91F1F827-4794-46D6-C925-15A74490826C}"/>
                </a:ext>
              </a:extLst>
            </p:cNvPr>
            <p:cNvSpPr/>
            <p:nvPr/>
          </p:nvSpPr>
          <p:spPr>
            <a:xfrm>
              <a:off x="6577539" y="3161247"/>
              <a:ext cx="325141" cy="94604"/>
            </a:xfrm>
            <a:custGeom>
              <a:avLst/>
              <a:gdLst>
                <a:gd name="connsiteX0" fmla="*/ 311361 w 325141"/>
                <a:gd name="connsiteY0" fmla="*/ 94550 h 94604"/>
                <a:gd name="connsiteX1" fmla="*/ 13680 w 325141"/>
                <a:gd name="connsiteY1" fmla="*/ 94550 h 94604"/>
                <a:gd name="connsiteX2" fmla="*/ -51 w 325141"/>
                <a:gd name="connsiteY2" fmla="*/ 80820 h 94604"/>
                <a:gd name="connsiteX3" fmla="*/ -51 w 325141"/>
                <a:gd name="connsiteY3" fmla="*/ 13676 h 94604"/>
                <a:gd name="connsiteX4" fmla="*/ 13680 w 325141"/>
                <a:gd name="connsiteY4" fmla="*/ -54 h 94604"/>
                <a:gd name="connsiteX5" fmla="*/ 311361 w 325141"/>
                <a:gd name="connsiteY5" fmla="*/ -54 h 94604"/>
                <a:gd name="connsiteX6" fmla="*/ 325091 w 325141"/>
                <a:gd name="connsiteY6" fmla="*/ 13676 h 94604"/>
                <a:gd name="connsiteX7" fmla="*/ 325091 w 325141"/>
                <a:gd name="connsiteY7" fmla="*/ 80820 h 94604"/>
                <a:gd name="connsiteX8" fmla="*/ 311361 w 325141"/>
                <a:gd name="connsiteY8" fmla="*/ 94550 h 94604"/>
                <a:gd name="connsiteX9" fmla="*/ 27411 w 325141"/>
                <a:gd name="connsiteY9" fmla="*/ 67089 h 94604"/>
                <a:gd name="connsiteX10" fmla="*/ 297630 w 325141"/>
                <a:gd name="connsiteY10" fmla="*/ 67089 h 94604"/>
                <a:gd name="connsiteX11" fmla="*/ 297630 w 325141"/>
                <a:gd name="connsiteY11" fmla="*/ 27407 h 94604"/>
                <a:gd name="connsiteX12" fmla="*/ 27411 w 325141"/>
                <a:gd name="connsiteY12" fmla="*/ 27407 h 9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5141" h="94604">
                  <a:moveTo>
                    <a:pt x="311361" y="94550"/>
                  </a:moveTo>
                  <a:lnTo>
                    <a:pt x="13680" y="94550"/>
                  </a:lnTo>
                  <a:cubicBezTo>
                    <a:pt x="6101" y="94550"/>
                    <a:pt x="-51" y="88399"/>
                    <a:pt x="-51" y="80820"/>
                  </a:cubicBezTo>
                  <a:lnTo>
                    <a:pt x="-51" y="13676"/>
                  </a:lnTo>
                  <a:cubicBezTo>
                    <a:pt x="-51" y="6097"/>
                    <a:pt x="6101" y="-54"/>
                    <a:pt x="13680" y="-54"/>
                  </a:cubicBezTo>
                  <a:lnTo>
                    <a:pt x="311361" y="-54"/>
                  </a:lnTo>
                  <a:cubicBezTo>
                    <a:pt x="318940" y="-54"/>
                    <a:pt x="325091" y="6097"/>
                    <a:pt x="325091" y="13676"/>
                  </a:cubicBezTo>
                  <a:lnTo>
                    <a:pt x="325091" y="80820"/>
                  </a:lnTo>
                  <a:cubicBezTo>
                    <a:pt x="325091" y="88399"/>
                    <a:pt x="318940" y="94550"/>
                    <a:pt x="311361" y="94550"/>
                  </a:cubicBezTo>
                  <a:close/>
                  <a:moveTo>
                    <a:pt x="27411" y="67089"/>
                  </a:moveTo>
                  <a:lnTo>
                    <a:pt x="297630" y="67089"/>
                  </a:lnTo>
                  <a:lnTo>
                    <a:pt x="297630" y="27407"/>
                  </a:lnTo>
                  <a:lnTo>
                    <a:pt x="27411" y="27407"/>
                  </a:ln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83005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78CE4F4-E2CF-E77E-7164-15E6A44B80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75D09-11C4-4DCB-AD2F-C25D7C13D042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Google Shape;560;p23">
            <a:extLst>
              <a:ext uri="{FF2B5EF4-FFF2-40B4-BE49-F238E27FC236}">
                <a16:creationId xmlns:a16="http://schemas.microsoft.com/office/drawing/2014/main" id="{CD00B57E-5AB1-1D9F-04A0-82755F7A02D4}"/>
              </a:ext>
            </a:extLst>
          </p:cNvPr>
          <p:cNvSpPr/>
          <p:nvPr/>
        </p:nvSpPr>
        <p:spPr>
          <a:xfrm>
            <a:off x="783476" y="2626095"/>
            <a:ext cx="2246592" cy="2880889"/>
          </a:xfrm>
          <a:prstGeom prst="rect">
            <a:avLst/>
          </a:prstGeom>
          <a:noFill/>
          <a:ln w="12700">
            <a:solidFill>
              <a:srgbClr val="163A65"/>
            </a:solidFill>
            <a:prstDash val="sysDash"/>
          </a:ln>
          <a:effectLst>
            <a:outerShdw blurRad="63500" algn="ctr" rotWithShape="0">
              <a:prstClr val="black">
                <a:alpha val="26000"/>
              </a:prst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" name="Google Shape;561;p23">
            <a:extLst>
              <a:ext uri="{FF2B5EF4-FFF2-40B4-BE49-F238E27FC236}">
                <a16:creationId xmlns:a16="http://schemas.microsoft.com/office/drawing/2014/main" id="{09A04047-651A-F59F-8FDB-CC3B6FDAE212}"/>
              </a:ext>
            </a:extLst>
          </p:cNvPr>
          <p:cNvSpPr/>
          <p:nvPr/>
        </p:nvSpPr>
        <p:spPr>
          <a:xfrm>
            <a:off x="1184807" y="1905038"/>
            <a:ext cx="1443932" cy="1445026"/>
          </a:xfrm>
          <a:custGeom>
            <a:avLst/>
            <a:gdLst/>
            <a:ahLst/>
            <a:cxnLst/>
            <a:rect l="l" t="t" r="r" b="b"/>
            <a:pathLst>
              <a:path w="42247" h="42279" extrusionOk="0">
                <a:moveTo>
                  <a:pt x="18811" y="0"/>
                </a:moveTo>
                <a:cubicBezTo>
                  <a:pt x="18273" y="0"/>
                  <a:pt x="17830" y="412"/>
                  <a:pt x="17798" y="950"/>
                </a:cubicBezTo>
                <a:lnTo>
                  <a:pt x="17608" y="3579"/>
                </a:lnTo>
                <a:cubicBezTo>
                  <a:pt x="17545" y="3991"/>
                  <a:pt x="17260" y="4371"/>
                  <a:pt x="16816" y="4497"/>
                </a:cubicBezTo>
                <a:cubicBezTo>
                  <a:pt x="15264" y="4877"/>
                  <a:pt x="13776" y="5511"/>
                  <a:pt x="12383" y="6334"/>
                </a:cubicBezTo>
                <a:cubicBezTo>
                  <a:pt x="12216" y="6431"/>
                  <a:pt x="12032" y="6480"/>
                  <a:pt x="11848" y="6480"/>
                </a:cubicBezTo>
                <a:cubicBezTo>
                  <a:pt x="11611" y="6480"/>
                  <a:pt x="11375" y="6399"/>
                  <a:pt x="11179" y="6239"/>
                </a:cubicBezTo>
                <a:lnTo>
                  <a:pt x="9216" y="4529"/>
                </a:lnTo>
                <a:cubicBezTo>
                  <a:pt x="9030" y="4359"/>
                  <a:pt x="8783" y="4271"/>
                  <a:pt x="8536" y="4271"/>
                </a:cubicBezTo>
                <a:cubicBezTo>
                  <a:pt x="8277" y="4271"/>
                  <a:pt x="8016" y="4366"/>
                  <a:pt x="7822" y="4561"/>
                </a:cubicBezTo>
                <a:lnTo>
                  <a:pt x="6777" y="5606"/>
                </a:lnTo>
                <a:lnTo>
                  <a:pt x="5732" y="6619"/>
                </a:lnTo>
                <a:lnTo>
                  <a:pt x="4655" y="7664"/>
                </a:lnTo>
                <a:cubicBezTo>
                  <a:pt x="4275" y="8044"/>
                  <a:pt x="4244" y="8678"/>
                  <a:pt x="4592" y="9058"/>
                </a:cubicBezTo>
                <a:lnTo>
                  <a:pt x="6302" y="11084"/>
                </a:lnTo>
                <a:cubicBezTo>
                  <a:pt x="6587" y="11433"/>
                  <a:pt x="6619" y="11908"/>
                  <a:pt x="6397" y="12288"/>
                </a:cubicBezTo>
                <a:cubicBezTo>
                  <a:pt x="5510" y="13745"/>
                  <a:pt x="4845" y="15360"/>
                  <a:pt x="4434" y="17038"/>
                </a:cubicBezTo>
                <a:cubicBezTo>
                  <a:pt x="4339" y="17450"/>
                  <a:pt x="3990" y="17798"/>
                  <a:pt x="3547" y="17830"/>
                </a:cubicBezTo>
                <a:lnTo>
                  <a:pt x="950" y="18020"/>
                </a:lnTo>
                <a:cubicBezTo>
                  <a:pt x="412" y="18052"/>
                  <a:pt x="0" y="18495"/>
                  <a:pt x="0" y="19033"/>
                </a:cubicBezTo>
                <a:lnTo>
                  <a:pt x="0" y="23467"/>
                </a:lnTo>
                <a:cubicBezTo>
                  <a:pt x="0" y="24005"/>
                  <a:pt x="412" y="24449"/>
                  <a:pt x="950" y="24480"/>
                </a:cubicBezTo>
                <a:lnTo>
                  <a:pt x="3579" y="24702"/>
                </a:lnTo>
                <a:cubicBezTo>
                  <a:pt x="4022" y="24734"/>
                  <a:pt x="4370" y="25019"/>
                  <a:pt x="4497" y="25462"/>
                </a:cubicBezTo>
                <a:cubicBezTo>
                  <a:pt x="4909" y="27109"/>
                  <a:pt x="5574" y="28661"/>
                  <a:pt x="6460" y="30117"/>
                </a:cubicBezTo>
                <a:cubicBezTo>
                  <a:pt x="6682" y="30497"/>
                  <a:pt x="6651" y="30972"/>
                  <a:pt x="6365" y="31321"/>
                </a:cubicBezTo>
                <a:lnTo>
                  <a:pt x="4719" y="33284"/>
                </a:lnTo>
                <a:cubicBezTo>
                  <a:pt x="4370" y="33696"/>
                  <a:pt x="4402" y="34298"/>
                  <a:pt x="4782" y="34678"/>
                </a:cubicBezTo>
                <a:lnTo>
                  <a:pt x="5859" y="35723"/>
                </a:lnTo>
                <a:lnTo>
                  <a:pt x="6872" y="36768"/>
                </a:lnTo>
                <a:lnTo>
                  <a:pt x="7981" y="37813"/>
                </a:lnTo>
                <a:cubicBezTo>
                  <a:pt x="8179" y="38011"/>
                  <a:pt x="8437" y="38114"/>
                  <a:pt x="8697" y="38114"/>
                </a:cubicBezTo>
                <a:cubicBezTo>
                  <a:pt x="8936" y="38114"/>
                  <a:pt x="9177" y="38027"/>
                  <a:pt x="9374" y="37845"/>
                </a:cubicBezTo>
                <a:lnTo>
                  <a:pt x="11338" y="36134"/>
                </a:lnTo>
                <a:cubicBezTo>
                  <a:pt x="11537" y="35953"/>
                  <a:pt x="11779" y="35865"/>
                  <a:pt x="12020" y="35865"/>
                </a:cubicBezTo>
                <a:cubicBezTo>
                  <a:pt x="12200" y="35865"/>
                  <a:pt x="12379" y="35913"/>
                  <a:pt x="12541" y="36008"/>
                </a:cubicBezTo>
                <a:cubicBezTo>
                  <a:pt x="14029" y="36863"/>
                  <a:pt x="15645" y="37496"/>
                  <a:pt x="17323" y="37876"/>
                </a:cubicBezTo>
                <a:cubicBezTo>
                  <a:pt x="17766" y="37971"/>
                  <a:pt x="18083" y="38351"/>
                  <a:pt x="18115" y="38795"/>
                </a:cubicBezTo>
                <a:lnTo>
                  <a:pt x="18368" y="41392"/>
                </a:lnTo>
                <a:cubicBezTo>
                  <a:pt x="18431" y="41898"/>
                  <a:pt x="18875" y="42278"/>
                  <a:pt x="19413" y="42278"/>
                </a:cubicBezTo>
                <a:lnTo>
                  <a:pt x="20902" y="42247"/>
                </a:lnTo>
                <a:lnTo>
                  <a:pt x="22358" y="42215"/>
                </a:lnTo>
                <a:lnTo>
                  <a:pt x="23847" y="42183"/>
                </a:lnTo>
                <a:cubicBezTo>
                  <a:pt x="24385" y="42183"/>
                  <a:pt x="24797" y="41772"/>
                  <a:pt x="24829" y="41233"/>
                </a:cubicBezTo>
                <a:lnTo>
                  <a:pt x="24987" y="38605"/>
                </a:lnTo>
                <a:cubicBezTo>
                  <a:pt x="25019" y="38161"/>
                  <a:pt x="25304" y="37781"/>
                  <a:pt x="25747" y="37655"/>
                </a:cubicBezTo>
                <a:cubicBezTo>
                  <a:pt x="27235" y="37243"/>
                  <a:pt x="28692" y="36610"/>
                  <a:pt x="30022" y="35818"/>
                </a:cubicBezTo>
                <a:cubicBezTo>
                  <a:pt x="30189" y="35721"/>
                  <a:pt x="30373" y="35672"/>
                  <a:pt x="30557" y="35672"/>
                </a:cubicBezTo>
                <a:cubicBezTo>
                  <a:pt x="30794" y="35672"/>
                  <a:pt x="31030" y="35752"/>
                  <a:pt x="31226" y="35913"/>
                </a:cubicBezTo>
                <a:lnTo>
                  <a:pt x="33189" y="37591"/>
                </a:lnTo>
                <a:cubicBezTo>
                  <a:pt x="33386" y="37742"/>
                  <a:pt x="33625" y="37821"/>
                  <a:pt x="33864" y="37821"/>
                </a:cubicBezTo>
                <a:cubicBezTo>
                  <a:pt x="34125" y="37821"/>
                  <a:pt x="34384" y="37727"/>
                  <a:pt x="34583" y="37528"/>
                </a:cubicBezTo>
                <a:lnTo>
                  <a:pt x="35659" y="36451"/>
                </a:lnTo>
                <a:lnTo>
                  <a:pt x="36704" y="35438"/>
                </a:lnTo>
                <a:lnTo>
                  <a:pt x="37750" y="34393"/>
                </a:lnTo>
                <a:cubicBezTo>
                  <a:pt x="38130" y="34013"/>
                  <a:pt x="38130" y="33379"/>
                  <a:pt x="37781" y="32999"/>
                </a:cubicBezTo>
                <a:lnTo>
                  <a:pt x="36071" y="31004"/>
                </a:lnTo>
                <a:cubicBezTo>
                  <a:pt x="35786" y="30687"/>
                  <a:pt x="35723" y="30181"/>
                  <a:pt x="35944" y="29832"/>
                </a:cubicBezTo>
                <a:cubicBezTo>
                  <a:pt x="36799" y="28407"/>
                  <a:pt x="37401" y="26855"/>
                  <a:pt x="37813" y="25272"/>
                </a:cubicBezTo>
                <a:cubicBezTo>
                  <a:pt x="37908" y="24829"/>
                  <a:pt x="38256" y="24512"/>
                  <a:pt x="38731" y="24480"/>
                </a:cubicBezTo>
                <a:lnTo>
                  <a:pt x="41296" y="24259"/>
                </a:lnTo>
                <a:cubicBezTo>
                  <a:pt x="41835" y="24227"/>
                  <a:pt x="42247" y="23784"/>
                  <a:pt x="42247" y="23245"/>
                </a:cubicBezTo>
                <a:lnTo>
                  <a:pt x="42247" y="18812"/>
                </a:lnTo>
                <a:cubicBezTo>
                  <a:pt x="42247" y="18273"/>
                  <a:pt x="41835" y="17830"/>
                  <a:pt x="41296" y="17798"/>
                </a:cubicBezTo>
                <a:lnTo>
                  <a:pt x="38668" y="17577"/>
                </a:lnTo>
                <a:cubicBezTo>
                  <a:pt x="38225" y="17545"/>
                  <a:pt x="37876" y="17260"/>
                  <a:pt x="37750" y="16848"/>
                </a:cubicBezTo>
                <a:cubicBezTo>
                  <a:pt x="37338" y="15296"/>
                  <a:pt x="36736" y="13808"/>
                  <a:pt x="35944" y="12446"/>
                </a:cubicBezTo>
                <a:cubicBezTo>
                  <a:pt x="35691" y="12066"/>
                  <a:pt x="35754" y="11559"/>
                  <a:pt x="36039" y="11243"/>
                </a:cubicBezTo>
                <a:lnTo>
                  <a:pt x="37750" y="9279"/>
                </a:lnTo>
                <a:cubicBezTo>
                  <a:pt x="38098" y="8899"/>
                  <a:pt x="38066" y="8266"/>
                  <a:pt x="37718" y="7886"/>
                </a:cubicBezTo>
                <a:lnTo>
                  <a:pt x="36673" y="6841"/>
                </a:lnTo>
                <a:lnTo>
                  <a:pt x="35628" y="5764"/>
                </a:lnTo>
                <a:lnTo>
                  <a:pt x="34583" y="4719"/>
                </a:lnTo>
                <a:cubicBezTo>
                  <a:pt x="34377" y="4496"/>
                  <a:pt x="34106" y="4384"/>
                  <a:pt x="33835" y="4384"/>
                </a:cubicBezTo>
                <a:cubicBezTo>
                  <a:pt x="33606" y="4384"/>
                  <a:pt x="33378" y="4464"/>
                  <a:pt x="33189" y="4624"/>
                </a:cubicBezTo>
                <a:lnTo>
                  <a:pt x="31162" y="6334"/>
                </a:lnTo>
                <a:cubicBezTo>
                  <a:pt x="30984" y="6494"/>
                  <a:pt x="30756" y="6575"/>
                  <a:pt x="30523" y="6575"/>
                </a:cubicBezTo>
                <a:cubicBezTo>
                  <a:pt x="30341" y="6575"/>
                  <a:pt x="30157" y="6526"/>
                  <a:pt x="29991" y="6429"/>
                </a:cubicBezTo>
                <a:cubicBezTo>
                  <a:pt x="28502" y="5511"/>
                  <a:pt x="26919" y="4846"/>
                  <a:pt x="25240" y="4434"/>
                </a:cubicBezTo>
                <a:cubicBezTo>
                  <a:pt x="24797" y="4339"/>
                  <a:pt x="24480" y="3959"/>
                  <a:pt x="24449" y="3516"/>
                </a:cubicBezTo>
                <a:lnTo>
                  <a:pt x="24259" y="950"/>
                </a:lnTo>
                <a:cubicBezTo>
                  <a:pt x="24195" y="412"/>
                  <a:pt x="23752" y="0"/>
                  <a:pt x="23213" y="0"/>
                </a:cubicBezTo>
                <a:close/>
              </a:path>
            </a:pathLst>
          </a:custGeom>
          <a:solidFill>
            <a:srgbClr val="163A65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572;p23">
            <a:extLst>
              <a:ext uri="{FF2B5EF4-FFF2-40B4-BE49-F238E27FC236}">
                <a16:creationId xmlns:a16="http://schemas.microsoft.com/office/drawing/2014/main" id="{52F7993A-BF77-DD16-AEEE-CF1996E3B1CE}"/>
              </a:ext>
            </a:extLst>
          </p:cNvPr>
          <p:cNvSpPr/>
          <p:nvPr/>
        </p:nvSpPr>
        <p:spPr>
          <a:xfrm>
            <a:off x="3571959" y="2626095"/>
            <a:ext cx="2246592" cy="2880889"/>
          </a:xfrm>
          <a:prstGeom prst="rect">
            <a:avLst/>
          </a:prstGeom>
          <a:noFill/>
          <a:ln w="12700">
            <a:solidFill>
              <a:srgbClr val="163A65"/>
            </a:solidFill>
            <a:prstDash val="sysDash"/>
          </a:ln>
          <a:effectLst>
            <a:outerShdw blurRad="63500" algn="ctr" rotWithShape="0">
              <a:prstClr val="black">
                <a:alpha val="26000"/>
              </a:prst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573;p23">
            <a:extLst>
              <a:ext uri="{FF2B5EF4-FFF2-40B4-BE49-F238E27FC236}">
                <a16:creationId xmlns:a16="http://schemas.microsoft.com/office/drawing/2014/main" id="{58DD92D2-8C10-BA66-F2D1-941BB37CD276}"/>
              </a:ext>
            </a:extLst>
          </p:cNvPr>
          <p:cNvSpPr/>
          <p:nvPr/>
        </p:nvSpPr>
        <p:spPr>
          <a:xfrm>
            <a:off x="3973290" y="1905038"/>
            <a:ext cx="1443932" cy="1445026"/>
          </a:xfrm>
          <a:custGeom>
            <a:avLst/>
            <a:gdLst/>
            <a:ahLst/>
            <a:cxnLst/>
            <a:rect l="l" t="t" r="r" b="b"/>
            <a:pathLst>
              <a:path w="42247" h="42279" extrusionOk="0">
                <a:moveTo>
                  <a:pt x="18811" y="0"/>
                </a:moveTo>
                <a:cubicBezTo>
                  <a:pt x="18273" y="0"/>
                  <a:pt x="17830" y="412"/>
                  <a:pt x="17798" y="950"/>
                </a:cubicBezTo>
                <a:lnTo>
                  <a:pt x="17608" y="3579"/>
                </a:lnTo>
                <a:cubicBezTo>
                  <a:pt x="17545" y="3991"/>
                  <a:pt x="17260" y="4371"/>
                  <a:pt x="16816" y="4497"/>
                </a:cubicBezTo>
                <a:cubicBezTo>
                  <a:pt x="15264" y="4877"/>
                  <a:pt x="13776" y="5511"/>
                  <a:pt x="12383" y="6334"/>
                </a:cubicBezTo>
                <a:cubicBezTo>
                  <a:pt x="12216" y="6431"/>
                  <a:pt x="12032" y="6480"/>
                  <a:pt x="11848" y="6480"/>
                </a:cubicBezTo>
                <a:cubicBezTo>
                  <a:pt x="11611" y="6480"/>
                  <a:pt x="11375" y="6399"/>
                  <a:pt x="11179" y="6239"/>
                </a:cubicBezTo>
                <a:lnTo>
                  <a:pt x="9216" y="4529"/>
                </a:lnTo>
                <a:cubicBezTo>
                  <a:pt x="9030" y="4359"/>
                  <a:pt x="8783" y="4271"/>
                  <a:pt x="8536" y="4271"/>
                </a:cubicBezTo>
                <a:cubicBezTo>
                  <a:pt x="8277" y="4271"/>
                  <a:pt x="8016" y="4366"/>
                  <a:pt x="7822" y="4561"/>
                </a:cubicBezTo>
                <a:lnTo>
                  <a:pt x="6777" y="5606"/>
                </a:lnTo>
                <a:lnTo>
                  <a:pt x="5732" y="6619"/>
                </a:lnTo>
                <a:lnTo>
                  <a:pt x="4655" y="7664"/>
                </a:lnTo>
                <a:cubicBezTo>
                  <a:pt x="4275" y="8044"/>
                  <a:pt x="4244" y="8678"/>
                  <a:pt x="4592" y="9058"/>
                </a:cubicBezTo>
                <a:lnTo>
                  <a:pt x="6302" y="11084"/>
                </a:lnTo>
                <a:cubicBezTo>
                  <a:pt x="6587" y="11433"/>
                  <a:pt x="6619" y="11908"/>
                  <a:pt x="6397" y="12288"/>
                </a:cubicBezTo>
                <a:cubicBezTo>
                  <a:pt x="5510" y="13745"/>
                  <a:pt x="4845" y="15360"/>
                  <a:pt x="4434" y="17038"/>
                </a:cubicBezTo>
                <a:cubicBezTo>
                  <a:pt x="4339" y="17450"/>
                  <a:pt x="3990" y="17798"/>
                  <a:pt x="3547" y="17830"/>
                </a:cubicBezTo>
                <a:lnTo>
                  <a:pt x="950" y="18020"/>
                </a:lnTo>
                <a:cubicBezTo>
                  <a:pt x="412" y="18052"/>
                  <a:pt x="0" y="18495"/>
                  <a:pt x="0" y="19033"/>
                </a:cubicBezTo>
                <a:lnTo>
                  <a:pt x="0" y="23467"/>
                </a:lnTo>
                <a:cubicBezTo>
                  <a:pt x="0" y="24005"/>
                  <a:pt x="412" y="24449"/>
                  <a:pt x="950" y="24480"/>
                </a:cubicBezTo>
                <a:lnTo>
                  <a:pt x="3579" y="24702"/>
                </a:lnTo>
                <a:cubicBezTo>
                  <a:pt x="4022" y="24734"/>
                  <a:pt x="4370" y="25019"/>
                  <a:pt x="4497" y="25462"/>
                </a:cubicBezTo>
                <a:cubicBezTo>
                  <a:pt x="4909" y="27109"/>
                  <a:pt x="5574" y="28661"/>
                  <a:pt x="6460" y="30117"/>
                </a:cubicBezTo>
                <a:cubicBezTo>
                  <a:pt x="6682" y="30497"/>
                  <a:pt x="6651" y="30972"/>
                  <a:pt x="6365" y="31321"/>
                </a:cubicBezTo>
                <a:lnTo>
                  <a:pt x="4719" y="33284"/>
                </a:lnTo>
                <a:cubicBezTo>
                  <a:pt x="4370" y="33696"/>
                  <a:pt x="4402" y="34298"/>
                  <a:pt x="4782" y="34678"/>
                </a:cubicBezTo>
                <a:lnTo>
                  <a:pt x="5859" y="35723"/>
                </a:lnTo>
                <a:lnTo>
                  <a:pt x="6872" y="36768"/>
                </a:lnTo>
                <a:lnTo>
                  <a:pt x="7981" y="37813"/>
                </a:lnTo>
                <a:cubicBezTo>
                  <a:pt x="8179" y="38011"/>
                  <a:pt x="8437" y="38114"/>
                  <a:pt x="8697" y="38114"/>
                </a:cubicBezTo>
                <a:cubicBezTo>
                  <a:pt x="8936" y="38114"/>
                  <a:pt x="9177" y="38027"/>
                  <a:pt x="9374" y="37845"/>
                </a:cubicBezTo>
                <a:lnTo>
                  <a:pt x="11338" y="36134"/>
                </a:lnTo>
                <a:cubicBezTo>
                  <a:pt x="11537" y="35953"/>
                  <a:pt x="11779" y="35865"/>
                  <a:pt x="12020" y="35865"/>
                </a:cubicBezTo>
                <a:cubicBezTo>
                  <a:pt x="12200" y="35865"/>
                  <a:pt x="12379" y="35913"/>
                  <a:pt x="12541" y="36008"/>
                </a:cubicBezTo>
                <a:cubicBezTo>
                  <a:pt x="14029" y="36863"/>
                  <a:pt x="15645" y="37496"/>
                  <a:pt x="17323" y="37876"/>
                </a:cubicBezTo>
                <a:cubicBezTo>
                  <a:pt x="17766" y="37971"/>
                  <a:pt x="18083" y="38351"/>
                  <a:pt x="18115" y="38795"/>
                </a:cubicBezTo>
                <a:lnTo>
                  <a:pt x="18368" y="41392"/>
                </a:lnTo>
                <a:cubicBezTo>
                  <a:pt x="18431" y="41898"/>
                  <a:pt x="18875" y="42278"/>
                  <a:pt x="19413" y="42278"/>
                </a:cubicBezTo>
                <a:lnTo>
                  <a:pt x="20902" y="42247"/>
                </a:lnTo>
                <a:lnTo>
                  <a:pt x="22358" y="42215"/>
                </a:lnTo>
                <a:lnTo>
                  <a:pt x="23847" y="42183"/>
                </a:lnTo>
                <a:cubicBezTo>
                  <a:pt x="24385" y="42183"/>
                  <a:pt x="24797" y="41772"/>
                  <a:pt x="24829" y="41233"/>
                </a:cubicBezTo>
                <a:lnTo>
                  <a:pt x="24987" y="38605"/>
                </a:lnTo>
                <a:cubicBezTo>
                  <a:pt x="25019" y="38161"/>
                  <a:pt x="25304" y="37781"/>
                  <a:pt x="25747" y="37655"/>
                </a:cubicBezTo>
                <a:cubicBezTo>
                  <a:pt x="27235" y="37243"/>
                  <a:pt x="28692" y="36610"/>
                  <a:pt x="30022" y="35818"/>
                </a:cubicBezTo>
                <a:cubicBezTo>
                  <a:pt x="30189" y="35721"/>
                  <a:pt x="30373" y="35672"/>
                  <a:pt x="30557" y="35672"/>
                </a:cubicBezTo>
                <a:cubicBezTo>
                  <a:pt x="30794" y="35672"/>
                  <a:pt x="31030" y="35752"/>
                  <a:pt x="31226" y="35913"/>
                </a:cubicBezTo>
                <a:lnTo>
                  <a:pt x="33189" y="37591"/>
                </a:lnTo>
                <a:cubicBezTo>
                  <a:pt x="33386" y="37742"/>
                  <a:pt x="33625" y="37821"/>
                  <a:pt x="33864" y="37821"/>
                </a:cubicBezTo>
                <a:cubicBezTo>
                  <a:pt x="34125" y="37821"/>
                  <a:pt x="34384" y="37727"/>
                  <a:pt x="34583" y="37528"/>
                </a:cubicBezTo>
                <a:lnTo>
                  <a:pt x="35659" y="36451"/>
                </a:lnTo>
                <a:lnTo>
                  <a:pt x="36704" y="35438"/>
                </a:lnTo>
                <a:lnTo>
                  <a:pt x="37750" y="34393"/>
                </a:lnTo>
                <a:cubicBezTo>
                  <a:pt x="38130" y="34013"/>
                  <a:pt x="38130" y="33379"/>
                  <a:pt x="37781" y="32999"/>
                </a:cubicBezTo>
                <a:lnTo>
                  <a:pt x="36071" y="31004"/>
                </a:lnTo>
                <a:cubicBezTo>
                  <a:pt x="35786" y="30687"/>
                  <a:pt x="35723" y="30181"/>
                  <a:pt x="35944" y="29832"/>
                </a:cubicBezTo>
                <a:cubicBezTo>
                  <a:pt x="36799" y="28407"/>
                  <a:pt x="37401" y="26855"/>
                  <a:pt x="37813" y="25272"/>
                </a:cubicBezTo>
                <a:cubicBezTo>
                  <a:pt x="37908" y="24829"/>
                  <a:pt x="38256" y="24512"/>
                  <a:pt x="38731" y="24480"/>
                </a:cubicBezTo>
                <a:lnTo>
                  <a:pt x="41296" y="24259"/>
                </a:lnTo>
                <a:cubicBezTo>
                  <a:pt x="41835" y="24227"/>
                  <a:pt x="42247" y="23784"/>
                  <a:pt x="42247" y="23245"/>
                </a:cubicBezTo>
                <a:lnTo>
                  <a:pt x="42247" y="18812"/>
                </a:lnTo>
                <a:cubicBezTo>
                  <a:pt x="42247" y="18273"/>
                  <a:pt x="41835" y="17830"/>
                  <a:pt x="41296" y="17798"/>
                </a:cubicBezTo>
                <a:lnTo>
                  <a:pt x="38668" y="17577"/>
                </a:lnTo>
                <a:cubicBezTo>
                  <a:pt x="38225" y="17545"/>
                  <a:pt x="37876" y="17260"/>
                  <a:pt x="37750" y="16848"/>
                </a:cubicBezTo>
                <a:cubicBezTo>
                  <a:pt x="37338" y="15296"/>
                  <a:pt x="36736" y="13808"/>
                  <a:pt x="35944" y="12446"/>
                </a:cubicBezTo>
                <a:cubicBezTo>
                  <a:pt x="35691" y="12066"/>
                  <a:pt x="35754" y="11559"/>
                  <a:pt x="36039" y="11243"/>
                </a:cubicBezTo>
                <a:lnTo>
                  <a:pt x="37750" y="9279"/>
                </a:lnTo>
                <a:cubicBezTo>
                  <a:pt x="38098" y="8899"/>
                  <a:pt x="38066" y="8266"/>
                  <a:pt x="37718" y="7886"/>
                </a:cubicBezTo>
                <a:lnTo>
                  <a:pt x="36673" y="6841"/>
                </a:lnTo>
                <a:lnTo>
                  <a:pt x="35628" y="5764"/>
                </a:lnTo>
                <a:lnTo>
                  <a:pt x="34583" y="4719"/>
                </a:lnTo>
                <a:cubicBezTo>
                  <a:pt x="34377" y="4496"/>
                  <a:pt x="34106" y="4384"/>
                  <a:pt x="33835" y="4384"/>
                </a:cubicBezTo>
                <a:cubicBezTo>
                  <a:pt x="33606" y="4384"/>
                  <a:pt x="33378" y="4464"/>
                  <a:pt x="33189" y="4624"/>
                </a:cubicBezTo>
                <a:lnTo>
                  <a:pt x="31162" y="6334"/>
                </a:lnTo>
                <a:cubicBezTo>
                  <a:pt x="30984" y="6494"/>
                  <a:pt x="30756" y="6575"/>
                  <a:pt x="30523" y="6575"/>
                </a:cubicBezTo>
                <a:cubicBezTo>
                  <a:pt x="30341" y="6575"/>
                  <a:pt x="30157" y="6526"/>
                  <a:pt x="29991" y="6429"/>
                </a:cubicBezTo>
                <a:cubicBezTo>
                  <a:pt x="28502" y="5511"/>
                  <a:pt x="26919" y="4846"/>
                  <a:pt x="25240" y="4434"/>
                </a:cubicBezTo>
                <a:cubicBezTo>
                  <a:pt x="24797" y="4339"/>
                  <a:pt x="24480" y="3959"/>
                  <a:pt x="24449" y="3516"/>
                </a:cubicBezTo>
                <a:lnTo>
                  <a:pt x="24259" y="950"/>
                </a:lnTo>
                <a:cubicBezTo>
                  <a:pt x="24195" y="412"/>
                  <a:pt x="23752" y="0"/>
                  <a:pt x="23213" y="0"/>
                </a:cubicBezTo>
                <a:close/>
              </a:path>
            </a:pathLst>
          </a:custGeom>
          <a:solidFill>
            <a:srgbClr val="7030A0"/>
          </a:solidFill>
          <a:ln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582;p23">
            <a:extLst>
              <a:ext uri="{FF2B5EF4-FFF2-40B4-BE49-F238E27FC236}">
                <a16:creationId xmlns:a16="http://schemas.microsoft.com/office/drawing/2014/main" id="{5E5EA789-70EB-6047-189C-686BD870EFE5}"/>
              </a:ext>
            </a:extLst>
          </p:cNvPr>
          <p:cNvSpPr/>
          <p:nvPr/>
        </p:nvSpPr>
        <p:spPr>
          <a:xfrm>
            <a:off x="9148925" y="2626095"/>
            <a:ext cx="2246592" cy="2880889"/>
          </a:xfrm>
          <a:prstGeom prst="rect">
            <a:avLst/>
          </a:prstGeom>
          <a:noFill/>
          <a:ln w="12700">
            <a:solidFill>
              <a:srgbClr val="163A65"/>
            </a:solidFill>
            <a:prstDash val="sysDash"/>
          </a:ln>
          <a:effectLst>
            <a:outerShdw blurRad="63500" algn="ctr" rotWithShape="0">
              <a:prstClr val="black">
                <a:alpha val="26000"/>
              </a:prst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583;p23">
            <a:extLst>
              <a:ext uri="{FF2B5EF4-FFF2-40B4-BE49-F238E27FC236}">
                <a16:creationId xmlns:a16="http://schemas.microsoft.com/office/drawing/2014/main" id="{2A522EB9-4EC0-9768-A4D7-30591710F6F5}"/>
              </a:ext>
            </a:extLst>
          </p:cNvPr>
          <p:cNvSpPr/>
          <p:nvPr/>
        </p:nvSpPr>
        <p:spPr>
          <a:xfrm>
            <a:off x="9550221" y="1905000"/>
            <a:ext cx="1443932" cy="1445172"/>
          </a:xfrm>
          <a:custGeom>
            <a:avLst/>
            <a:gdLst/>
            <a:ahLst/>
            <a:cxnLst/>
            <a:rect l="l" t="t" r="r" b="b"/>
            <a:pathLst>
              <a:path w="42247" h="42279" extrusionOk="0">
                <a:moveTo>
                  <a:pt x="18811" y="0"/>
                </a:moveTo>
                <a:cubicBezTo>
                  <a:pt x="18273" y="0"/>
                  <a:pt x="17830" y="412"/>
                  <a:pt x="17798" y="950"/>
                </a:cubicBezTo>
                <a:lnTo>
                  <a:pt x="17608" y="3579"/>
                </a:lnTo>
                <a:cubicBezTo>
                  <a:pt x="17545" y="3991"/>
                  <a:pt x="17260" y="4371"/>
                  <a:pt x="16816" y="4497"/>
                </a:cubicBezTo>
                <a:cubicBezTo>
                  <a:pt x="15264" y="4877"/>
                  <a:pt x="13776" y="5511"/>
                  <a:pt x="12383" y="6334"/>
                </a:cubicBezTo>
                <a:cubicBezTo>
                  <a:pt x="12216" y="6431"/>
                  <a:pt x="12032" y="6480"/>
                  <a:pt x="11848" y="6480"/>
                </a:cubicBezTo>
                <a:cubicBezTo>
                  <a:pt x="11611" y="6480"/>
                  <a:pt x="11375" y="6399"/>
                  <a:pt x="11179" y="6239"/>
                </a:cubicBezTo>
                <a:lnTo>
                  <a:pt x="9216" y="4529"/>
                </a:lnTo>
                <a:cubicBezTo>
                  <a:pt x="9030" y="4359"/>
                  <a:pt x="8783" y="4271"/>
                  <a:pt x="8536" y="4271"/>
                </a:cubicBezTo>
                <a:cubicBezTo>
                  <a:pt x="8277" y="4271"/>
                  <a:pt x="8016" y="4366"/>
                  <a:pt x="7822" y="4561"/>
                </a:cubicBezTo>
                <a:lnTo>
                  <a:pt x="6777" y="5606"/>
                </a:lnTo>
                <a:lnTo>
                  <a:pt x="5732" y="6619"/>
                </a:lnTo>
                <a:lnTo>
                  <a:pt x="4655" y="7664"/>
                </a:lnTo>
                <a:cubicBezTo>
                  <a:pt x="4275" y="8044"/>
                  <a:pt x="4244" y="8678"/>
                  <a:pt x="4592" y="9058"/>
                </a:cubicBezTo>
                <a:lnTo>
                  <a:pt x="6302" y="11084"/>
                </a:lnTo>
                <a:cubicBezTo>
                  <a:pt x="6587" y="11433"/>
                  <a:pt x="6619" y="11908"/>
                  <a:pt x="6397" y="12288"/>
                </a:cubicBezTo>
                <a:cubicBezTo>
                  <a:pt x="5510" y="13745"/>
                  <a:pt x="4845" y="15360"/>
                  <a:pt x="4434" y="17038"/>
                </a:cubicBezTo>
                <a:cubicBezTo>
                  <a:pt x="4339" y="17450"/>
                  <a:pt x="3990" y="17798"/>
                  <a:pt x="3547" y="17830"/>
                </a:cubicBezTo>
                <a:lnTo>
                  <a:pt x="950" y="18020"/>
                </a:lnTo>
                <a:cubicBezTo>
                  <a:pt x="412" y="18052"/>
                  <a:pt x="0" y="18495"/>
                  <a:pt x="0" y="19033"/>
                </a:cubicBezTo>
                <a:lnTo>
                  <a:pt x="0" y="23467"/>
                </a:lnTo>
                <a:cubicBezTo>
                  <a:pt x="0" y="24005"/>
                  <a:pt x="412" y="24449"/>
                  <a:pt x="950" y="24480"/>
                </a:cubicBezTo>
                <a:lnTo>
                  <a:pt x="3579" y="24702"/>
                </a:lnTo>
                <a:cubicBezTo>
                  <a:pt x="4022" y="24734"/>
                  <a:pt x="4370" y="25019"/>
                  <a:pt x="4497" y="25462"/>
                </a:cubicBezTo>
                <a:cubicBezTo>
                  <a:pt x="4909" y="27109"/>
                  <a:pt x="5574" y="28661"/>
                  <a:pt x="6460" y="30117"/>
                </a:cubicBezTo>
                <a:cubicBezTo>
                  <a:pt x="6682" y="30497"/>
                  <a:pt x="6651" y="30972"/>
                  <a:pt x="6365" y="31321"/>
                </a:cubicBezTo>
                <a:lnTo>
                  <a:pt x="4719" y="33284"/>
                </a:lnTo>
                <a:cubicBezTo>
                  <a:pt x="4370" y="33696"/>
                  <a:pt x="4402" y="34298"/>
                  <a:pt x="4782" y="34678"/>
                </a:cubicBezTo>
                <a:lnTo>
                  <a:pt x="5859" y="35723"/>
                </a:lnTo>
                <a:lnTo>
                  <a:pt x="6872" y="36768"/>
                </a:lnTo>
                <a:lnTo>
                  <a:pt x="7981" y="37813"/>
                </a:lnTo>
                <a:cubicBezTo>
                  <a:pt x="8179" y="38011"/>
                  <a:pt x="8437" y="38114"/>
                  <a:pt x="8697" y="38114"/>
                </a:cubicBezTo>
                <a:cubicBezTo>
                  <a:pt x="8936" y="38114"/>
                  <a:pt x="9177" y="38027"/>
                  <a:pt x="9374" y="37845"/>
                </a:cubicBezTo>
                <a:lnTo>
                  <a:pt x="11338" y="36134"/>
                </a:lnTo>
                <a:cubicBezTo>
                  <a:pt x="11537" y="35953"/>
                  <a:pt x="11779" y="35865"/>
                  <a:pt x="12020" y="35865"/>
                </a:cubicBezTo>
                <a:cubicBezTo>
                  <a:pt x="12200" y="35865"/>
                  <a:pt x="12379" y="35913"/>
                  <a:pt x="12541" y="36008"/>
                </a:cubicBezTo>
                <a:cubicBezTo>
                  <a:pt x="14029" y="36863"/>
                  <a:pt x="15645" y="37496"/>
                  <a:pt x="17323" y="37876"/>
                </a:cubicBezTo>
                <a:cubicBezTo>
                  <a:pt x="17766" y="37971"/>
                  <a:pt x="18083" y="38351"/>
                  <a:pt x="18115" y="38795"/>
                </a:cubicBezTo>
                <a:lnTo>
                  <a:pt x="18368" y="41392"/>
                </a:lnTo>
                <a:cubicBezTo>
                  <a:pt x="18431" y="41898"/>
                  <a:pt x="18875" y="42278"/>
                  <a:pt x="19413" y="42278"/>
                </a:cubicBezTo>
                <a:lnTo>
                  <a:pt x="20902" y="42247"/>
                </a:lnTo>
                <a:lnTo>
                  <a:pt x="22358" y="42215"/>
                </a:lnTo>
                <a:lnTo>
                  <a:pt x="23847" y="42183"/>
                </a:lnTo>
                <a:cubicBezTo>
                  <a:pt x="24385" y="42183"/>
                  <a:pt x="24797" y="41772"/>
                  <a:pt x="24829" y="41233"/>
                </a:cubicBezTo>
                <a:lnTo>
                  <a:pt x="24987" y="38605"/>
                </a:lnTo>
                <a:cubicBezTo>
                  <a:pt x="25019" y="38161"/>
                  <a:pt x="25304" y="37781"/>
                  <a:pt x="25747" y="37655"/>
                </a:cubicBezTo>
                <a:cubicBezTo>
                  <a:pt x="27235" y="37243"/>
                  <a:pt x="28692" y="36610"/>
                  <a:pt x="30022" y="35818"/>
                </a:cubicBezTo>
                <a:cubicBezTo>
                  <a:pt x="30189" y="35721"/>
                  <a:pt x="30373" y="35672"/>
                  <a:pt x="30557" y="35672"/>
                </a:cubicBezTo>
                <a:cubicBezTo>
                  <a:pt x="30794" y="35672"/>
                  <a:pt x="31030" y="35752"/>
                  <a:pt x="31226" y="35913"/>
                </a:cubicBezTo>
                <a:lnTo>
                  <a:pt x="33189" y="37591"/>
                </a:lnTo>
                <a:cubicBezTo>
                  <a:pt x="33386" y="37742"/>
                  <a:pt x="33625" y="37821"/>
                  <a:pt x="33864" y="37821"/>
                </a:cubicBezTo>
                <a:cubicBezTo>
                  <a:pt x="34125" y="37821"/>
                  <a:pt x="34384" y="37727"/>
                  <a:pt x="34583" y="37528"/>
                </a:cubicBezTo>
                <a:lnTo>
                  <a:pt x="35659" y="36451"/>
                </a:lnTo>
                <a:lnTo>
                  <a:pt x="36704" y="35438"/>
                </a:lnTo>
                <a:lnTo>
                  <a:pt x="37750" y="34393"/>
                </a:lnTo>
                <a:cubicBezTo>
                  <a:pt x="38130" y="34013"/>
                  <a:pt x="38130" y="33379"/>
                  <a:pt x="37781" y="32999"/>
                </a:cubicBezTo>
                <a:lnTo>
                  <a:pt x="36071" y="31004"/>
                </a:lnTo>
                <a:cubicBezTo>
                  <a:pt x="35786" y="30687"/>
                  <a:pt x="35723" y="30181"/>
                  <a:pt x="35944" y="29832"/>
                </a:cubicBezTo>
                <a:cubicBezTo>
                  <a:pt x="36799" y="28407"/>
                  <a:pt x="37401" y="26855"/>
                  <a:pt x="37813" y="25272"/>
                </a:cubicBezTo>
                <a:cubicBezTo>
                  <a:pt x="37908" y="24829"/>
                  <a:pt x="38256" y="24512"/>
                  <a:pt x="38731" y="24480"/>
                </a:cubicBezTo>
                <a:lnTo>
                  <a:pt x="41296" y="24259"/>
                </a:lnTo>
                <a:cubicBezTo>
                  <a:pt x="41835" y="24227"/>
                  <a:pt x="42247" y="23784"/>
                  <a:pt x="42247" y="23245"/>
                </a:cubicBezTo>
                <a:lnTo>
                  <a:pt x="42247" y="18812"/>
                </a:lnTo>
                <a:cubicBezTo>
                  <a:pt x="42247" y="18273"/>
                  <a:pt x="41835" y="17830"/>
                  <a:pt x="41296" y="17798"/>
                </a:cubicBezTo>
                <a:lnTo>
                  <a:pt x="38668" y="17577"/>
                </a:lnTo>
                <a:cubicBezTo>
                  <a:pt x="38225" y="17545"/>
                  <a:pt x="37876" y="17260"/>
                  <a:pt x="37750" y="16848"/>
                </a:cubicBezTo>
                <a:cubicBezTo>
                  <a:pt x="37338" y="15296"/>
                  <a:pt x="36736" y="13808"/>
                  <a:pt x="35944" y="12446"/>
                </a:cubicBezTo>
                <a:cubicBezTo>
                  <a:pt x="35691" y="12066"/>
                  <a:pt x="35754" y="11559"/>
                  <a:pt x="36039" y="11243"/>
                </a:cubicBezTo>
                <a:lnTo>
                  <a:pt x="37750" y="9279"/>
                </a:lnTo>
                <a:cubicBezTo>
                  <a:pt x="38098" y="8899"/>
                  <a:pt x="38066" y="8266"/>
                  <a:pt x="37718" y="7886"/>
                </a:cubicBezTo>
                <a:lnTo>
                  <a:pt x="36673" y="6841"/>
                </a:lnTo>
                <a:lnTo>
                  <a:pt x="35628" y="5764"/>
                </a:lnTo>
                <a:lnTo>
                  <a:pt x="34583" y="4719"/>
                </a:lnTo>
                <a:cubicBezTo>
                  <a:pt x="34377" y="4496"/>
                  <a:pt x="34106" y="4384"/>
                  <a:pt x="33835" y="4384"/>
                </a:cubicBezTo>
                <a:cubicBezTo>
                  <a:pt x="33606" y="4384"/>
                  <a:pt x="33378" y="4464"/>
                  <a:pt x="33189" y="4624"/>
                </a:cubicBezTo>
                <a:lnTo>
                  <a:pt x="31162" y="6334"/>
                </a:lnTo>
                <a:cubicBezTo>
                  <a:pt x="30984" y="6494"/>
                  <a:pt x="30756" y="6575"/>
                  <a:pt x="30523" y="6575"/>
                </a:cubicBezTo>
                <a:cubicBezTo>
                  <a:pt x="30341" y="6575"/>
                  <a:pt x="30157" y="6526"/>
                  <a:pt x="29991" y="6429"/>
                </a:cubicBezTo>
                <a:cubicBezTo>
                  <a:pt x="28502" y="5511"/>
                  <a:pt x="26919" y="4846"/>
                  <a:pt x="25240" y="4434"/>
                </a:cubicBezTo>
                <a:cubicBezTo>
                  <a:pt x="24797" y="4339"/>
                  <a:pt x="24480" y="3959"/>
                  <a:pt x="24449" y="3516"/>
                </a:cubicBezTo>
                <a:lnTo>
                  <a:pt x="24259" y="950"/>
                </a:lnTo>
                <a:cubicBezTo>
                  <a:pt x="24195" y="412"/>
                  <a:pt x="23752" y="0"/>
                  <a:pt x="23213" y="0"/>
                </a:cubicBezTo>
                <a:close/>
              </a:path>
            </a:pathLst>
          </a:custGeom>
          <a:solidFill>
            <a:srgbClr val="FCC333"/>
          </a:solidFill>
          <a:ln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Google Shape;597;p23">
            <a:extLst>
              <a:ext uri="{FF2B5EF4-FFF2-40B4-BE49-F238E27FC236}">
                <a16:creationId xmlns:a16="http://schemas.microsoft.com/office/drawing/2014/main" id="{FFF8B8FA-A2DD-B7F2-A3A5-16C57FE005A3}"/>
              </a:ext>
            </a:extLst>
          </p:cNvPr>
          <p:cNvSpPr/>
          <p:nvPr/>
        </p:nvSpPr>
        <p:spPr>
          <a:xfrm>
            <a:off x="6279337" y="2640524"/>
            <a:ext cx="2246592" cy="2880889"/>
          </a:xfrm>
          <a:prstGeom prst="rect">
            <a:avLst/>
          </a:prstGeom>
          <a:noFill/>
          <a:ln w="12700">
            <a:solidFill>
              <a:srgbClr val="163A65"/>
            </a:solidFill>
            <a:prstDash val="sysDash"/>
          </a:ln>
          <a:effectLst>
            <a:outerShdw blurRad="63500" algn="ctr" rotWithShape="0">
              <a:prstClr val="black">
                <a:alpha val="26000"/>
              </a:prst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" name="Google Shape;598;p23">
            <a:extLst>
              <a:ext uri="{FF2B5EF4-FFF2-40B4-BE49-F238E27FC236}">
                <a16:creationId xmlns:a16="http://schemas.microsoft.com/office/drawing/2014/main" id="{F32DA93E-3C6A-F2ED-C96C-1167DF730186}"/>
              </a:ext>
            </a:extLst>
          </p:cNvPr>
          <p:cNvSpPr/>
          <p:nvPr/>
        </p:nvSpPr>
        <p:spPr>
          <a:xfrm>
            <a:off x="6761773" y="1905038"/>
            <a:ext cx="1443932" cy="1445026"/>
          </a:xfrm>
          <a:custGeom>
            <a:avLst/>
            <a:gdLst/>
            <a:ahLst/>
            <a:cxnLst/>
            <a:rect l="l" t="t" r="r" b="b"/>
            <a:pathLst>
              <a:path w="42247" h="42279" extrusionOk="0">
                <a:moveTo>
                  <a:pt x="18811" y="0"/>
                </a:moveTo>
                <a:cubicBezTo>
                  <a:pt x="18273" y="0"/>
                  <a:pt x="17830" y="412"/>
                  <a:pt x="17798" y="950"/>
                </a:cubicBezTo>
                <a:lnTo>
                  <a:pt x="17608" y="3579"/>
                </a:lnTo>
                <a:cubicBezTo>
                  <a:pt x="17545" y="3991"/>
                  <a:pt x="17260" y="4371"/>
                  <a:pt x="16816" y="4497"/>
                </a:cubicBezTo>
                <a:cubicBezTo>
                  <a:pt x="15264" y="4877"/>
                  <a:pt x="13776" y="5511"/>
                  <a:pt x="12383" y="6334"/>
                </a:cubicBezTo>
                <a:cubicBezTo>
                  <a:pt x="12216" y="6431"/>
                  <a:pt x="12032" y="6480"/>
                  <a:pt x="11848" y="6480"/>
                </a:cubicBezTo>
                <a:cubicBezTo>
                  <a:pt x="11611" y="6480"/>
                  <a:pt x="11375" y="6399"/>
                  <a:pt x="11179" y="6239"/>
                </a:cubicBezTo>
                <a:lnTo>
                  <a:pt x="9216" y="4529"/>
                </a:lnTo>
                <a:cubicBezTo>
                  <a:pt x="9030" y="4359"/>
                  <a:pt x="8783" y="4271"/>
                  <a:pt x="8536" y="4271"/>
                </a:cubicBezTo>
                <a:cubicBezTo>
                  <a:pt x="8277" y="4271"/>
                  <a:pt x="8016" y="4366"/>
                  <a:pt x="7822" y="4561"/>
                </a:cubicBezTo>
                <a:lnTo>
                  <a:pt x="6777" y="5606"/>
                </a:lnTo>
                <a:lnTo>
                  <a:pt x="5732" y="6619"/>
                </a:lnTo>
                <a:lnTo>
                  <a:pt x="4655" y="7664"/>
                </a:lnTo>
                <a:cubicBezTo>
                  <a:pt x="4275" y="8044"/>
                  <a:pt x="4244" y="8678"/>
                  <a:pt x="4592" y="9058"/>
                </a:cubicBezTo>
                <a:lnTo>
                  <a:pt x="6302" y="11084"/>
                </a:lnTo>
                <a:cubicBezTo>
                  <a:pt x="6587" y="11433"/>
                  <a:pt x="6619" y="11908"/>
                  <a:pt x="6397" y="12288"/>
                </a:cubicBezTo>
                <a:cubicBezTo>
                  <a:pt x="5510" y="13745"/>
                  <a:pt x="4845" y="15360"/>
                  <a:pt x="4434" y="17038"/>
                </a:cubicBezTo>
                <a:cubicBezTo>
                  <a:pt x="4339" y="17450"/>
                  <a:pt x="3990" y="17798"/>
                  <a:pt x="3547" y="17830"/>
                </a:cubicBezTo>
                <a:lnTo>
                  <a:pt x="950" y="18020"/>
                </a:lnTo>
                <a:cubicBezTo>
                  <a:pt x="412" y="18052"/>
                  <a:pt x="0" y="18495"/>
                  <a:pt x="0" y="19033"/>
                </a:cubicBezTo>
                <a:lnTo>
                  <a:pt x="0" y="23467"/>
                </a:lnTo>
                <a:cubicBezTo>
                  <a:pt x="0" y="24005"/>
                  <a:pt x="412" y="24449"/>
                  <a:pt x="950" y="24480"/>
                </a:cubicBezTo>
                <a:lnTo>
                  <a:pt x="3579" y="24702"/>
                </a:lnTo>
                <a:cubicBezTo>
                  <a:pt x="4022" y="24734"/>
                  <a:pt x="4370" y="25019"/>
                  <a:pt x="4497" y="25462"/>
                </a:cubicBezTo>
                <a:cubicBezTo>
                  <a:pt x="4909" y="27109"/>
                  <a:pt x="5574" y="28661"/>
                  <a:pt x="6460" y="30117"/>
                </a:cubicBezTo>
                <a:cubicBezTo>
                  <a:pt x="6682" y="30497"/>
                  <a:pt x="6651" y="30972"/>
                  <a:pt x="6365" y="31321"/>
                </a:cubicBezTo>
                <a:lnTo>
                  <a:pt x="4719" y="33284"/>
                </a:lnTo>
                <a:cubicBezTo>
                  <a:pt x="4370" y="33696"/>
                  <a:pt x="4402" y="34298"/>
                  <a:pt x="4782" y="34678"/>
                </a:cubicBezTo>
                <a:lnTo>
                  <a:pt x="5859" y="35723"/>
                </a:lnTo>
                <a:lnTo>
                  <a:pt x="6872" y="36768"/>
                </a:lnTo>
                <a:lnTo>
                  <a:pt x="7981" y="37813"/>
                </a:lnTo>
                <a:cubicBezTo>
                  <a:pt x="8179" y="38011"/>
                  <a:pt x="8437" y="38114"/>
                  <a:pt x="8697" y="38114"/>
                </a:cubicBezTo>
                <a:cubicBezTo>
                  <a:pt x="8936" y="38114"/>
                  <a:pt x="9177" y="38027"/>
                  <a:pt x="9374" y="37845"/>
                </a:cubicBezTo>
                <a:lnTo>
                  <a:pt x="11338" y="36134"/>
                </a:lnTo>
                <a:cubicBezTo>
                  <a:pt x="11537" y="35953"/>
                  <a:pt x="11779" y="35865"/>
                  <a:pt x="12020" y="35865"/>
                </a:cubicBezTo>
                <a:cubicBezTo>
                  <a:pt x="12200" y="35865"/>
                  <a:pt x="12379" y="35913"/>
                  <a:pt x="12541" y="36008"/>
                </a:cubicBezTo>
                <a:cubicBezTo>
                  <a:pt x="14029" y="36863"/>
                  <a:pt x="15645" y="37496"/>
                  <a:pt x="17323" y="37876"/>
                </a:cubicBezTo>
                <a:cubicBezTo>
                  <a:pt x="17766" y="37971"/>
                  <a:pt x="18083" y="38351"/>
                  <a:pt x="18115" y="38795"/>
                </a:cubicBezTo>
                <a:lnTo>
                  <a:pt x="18368" y="41392"/>
                </a:lnTo>
                <a:cubicBezTo>
                  <a:pt x="18431" y="41898"/>
                  <a:pt x="18875" y="42278"/>
                  <a:pt x="19413" y="42278"/>
                </a:cubicBezTo>
                <a:lnTo>
                  <a:pt x="20902" y="42247"/>
                </a:lnTo>
                <a:lnTo>
                  <a:pt x="22358" y="42215"/>
                </a:lnTo>
                <a:lnTo>
                  <a:pt x="23847" y="42183"/>
                </a:lnTo>
                <a:cubicBezTo>
                  <a:pt x="24385" y="42183"/>
                  <a:pt x="24797" y="41772"/>
                  <a:pt x="24829" y="41233"/>
                </a:cubicBezTo>
                <a:lnTo>
                  <a:pt x="24987" y="38605"/>
                </a:lnTo>
                <a:cubicBezTo>
                  <a:pt x="25019" y="38161"/>
                  <a:pt x="25304" y="37781"/>
                  <a:pt x="25747" y="37655"/>
                </a:cubicBezTo>
                <a:cubicBezTo>
                  <a:pt x="27235" y="37243"/>
                  <a:pt x="28692" y="36610"/>
                  <a:pt x="30022" y="35818"/>
                </a:cubicBezTo>
                <a:cubicBezTo>
                  <a:pt x="30189" y="35721"/>
                  <a:pt x="30373" y="35672"/>
                  <a:pt x="30557" y="35672"/>
                </a:cubicBezTo>
                <a:cubicBezTo>
                  <a:pt x="30794" y="35672"/>
                  <a:pt x="31030" y="35752"/>
                  <a:pt x="31226" y="35913"/>
                </a:cubicBezTo>
                <a:lnTo>
                  <a:pt x="33189" y="37591"/>
                </a:lnTo>
                <a:cubicBezTo>
                  <a:pt x="33386" y="37742"/>
                  <a:pt x="33625" y="37821"/>
                  <a:pt x="33864" y="37821"/>
                </a:cubicBezTo>
                <a:cubicBezTo>
                  <a:pt x="34125" y="37821"/>
                  <a:pt x="34384" y="37727"/>
                  <a:pt x="34583" y="37528"/>
                </a:cubicBezTo>
                <a:lnTo>
                  <a:pt x="35659" y="36451"/>
                </a:lnTo>
                <a:lnTo>
                  <a:pt x="36704" y="35438"/>
                </a:lnTo>
                <a:lnTo>
                  <a:pt x="37750" y="34393"/>
                </a:lnTo>
                <a:cubicBezTo>
                  <a:pt x="38130" y="34013"/>
                  <a:pt x="38130" y="33379"/>
                  <a:pt x="37781" y="32999"/>
                </a:cubicBezTo>
                <a:lnTo>
                  <a:pt x="36071" y="31004"/>
                </a:lnTo>
                <a:cubicBezTo>
                  <a:pt x="35786" y="30687"/>
                  <a:pt x="35723" y="30181"/>
                  <a:pt x="35944" y="29832"/>
                </a:cubicBezTo>
                <a:cubicBezTo>
                  <a:pt x="36799" y="28407"/>
                  <a:pt x="37401" y="26855"/>
                  <a:pt x="37813" y="25272"/>
                </a:cubicBezTo>
                <a:cubicBezTo>
                  <a:pt x="37908" y="24829"/>
                  <a:pt x="38256" y="24512"/>
                  <a:pt x="38731" y="24480"/>
                </a:cubicBezTo>
                <a:lnTo>
                  <a:pt x="41296" y="24259"/>
                </a:lnTo>
                <a:cubicBezTo>
                  <a:pt x="41835" y="24227"/>
                  <a:pt x="42247" y="23784"/>
                  <a:pt x="42247" y="23245"/>
                </a:cubicBezTo>
                <a:lnTo>
                  <a:pt x="42247" y="18812"/>
                </a:lnTo>
                <a:cubicBezTo>
                  <a:pt x="42247" y="18273"/>
                  <a:pt x="41835" y="17830"/>
                  <a:pt x="41296" y="17798"/>
                </a:cubicBezTo>
                <a:lnTo>
                  <a:pt x="38668" y="17577"/>
                </a:lnTo>
                <a:cubicBezTo>
                  <a:pt x="38225" y="17545"/>
                  <a:pt x="37876" y="17260"/>
                  <a:pt x="37750" y="16848"/>
                </a:cubicBezTo>
                <a:cubicBezTo>
                  <a:pt x="37338" y="15296"/>
                  <a:pt x="36736" y="13808"/>
                  <a:pt x="35944" y="12446"/>
                </a:cubicBezTo>
                <a:cubicBezTo>
                  <a:pt x="35691" y="12066"/>
                  <a:pt x="35754" y="11559"/>
                  <a:pt x="36039" y="11243"/>
                </a:cubicBezTo>
                <a:lnTo>
                  <a:pt x="37750" y="9279"/>
                </a:lnTo>
                <a:cubicBezTo>
                  <a:pt x="38098" y="8899"/>
                  <a:pt x="38066" y="8266"/>
                  <a:pt x="37718" y="7886"/>
                </a:cubicBezTo>
                <a:lnTo>
                  <a:pt x="36673" y="6841"/>
                </a:lnTo>
                <a:lnTo>
                  <a:pt x="35628" y="5764"/>
                </a:lnTo>
                <a:lnTo>
                  <a:pt x="34583" y="4719"/>
                </a:lnTo>
                <a:cubicBezTo>
                  <a:pt x="34377" y="4496"/>
                  <a:pt x="34106" y="4384"/>
                  <a:pt x="33835" y="4384"/>
                </a:cubicBezTo>
                <a:cubicBezTo>
                  <a:pt x="33606" y="4384"/>
                  <a:pt x="33378" y="4464"/>
                  <a:pt x="33189" y="4624"/>
                </a:cubicBezTo>
                <a:lnTo>
                  <a:pt x="31162" y="6334"/>
                </a:lnTo>
                <a:cubicBezTo>
                  <a:pt x="30984" y="6494"/>
                  <a:pt x="30756" y="6575"/>
                  <a:pt x="30523" y="6575"/>
                </a:cubicBezTo>
                <a:cubicBezTo>
                  <a:pt x="30341" y="6575"/>
                  <a:pt x="30157" y="6526"/>
                  <a:pt x="29991" y="6429"/>
                </a:cubicBezTo>
                <a:cubicBezTo>
                  <a:pt x="28502" y="5511"/>
                  <a:pt x="26919" y="4846"/>
                  <a:pt x="25240" y="4434"/>
                </a:cubicBezTo>
                <a:cubicBezTo>
                  <a:pt x="24797" y="4339"/>
                  <a:pt x="24480" y="3959"/>
                  <a:pt x="24449" y="3516"/>
                </a:cubicBezTo>
                <a:lnTo>
                  <a:pt x="24259" y="950"/>
                </a:lnTo>
                <a:cubicBezTo>
                  <a:pt x="24195" y="412"/>
                  <a:pt x="23752" y="0"/>
                  <a:pt x="23213" y="0"/>
                </a:cubicBezTo>
                <a:close/>
              </a:path>
            </a:pathLst>
          </a:custGeom>
          <a:solidFill>
            <a:srgbClr val="163A65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F0D5A7B-D6F4-E74D-1AD7-5EF049BF2ECC}"/>
              </a:ext>
            </a:extLst>
          </p:cNvPr>
          <p:cNvSpPr txBox="1"/>
          <p:nvPr/>
        </p:nvSpPr>
        <p:spPr>
          <a:xfrm>
            <a:off x="2699657" y="23791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خود را در این قسمت وارد نمایید</a:t>
            </a:r>
            <a:endParaRPr lang="en-US" sz="20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3" name="Picture 4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306B82D-1050-B74E-2707-0D10A19EAF4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7" t="11576" r="15870" b="9985"/>
          <a:stretch/>
        </p:blipFill>
        <p:spPr>
          <a:xfrm>
            <a:off x="2188088" y="281123"/>
            <a:ext cx="316321" cy="278697"/>
          </a:xfrm>
          <a:prstGeom prst="rect">
            <a:avLst/>
          </a:prstGeom>
        </p:spPr>
      </p:pic>
      <p:grpSp>
        <p:nvGrpSpPr>
          <p:cNvPr id="98" name="Group 97">
            <a:extLst>
              <a:ext uri="{FF2B5EF4-FFF2-40B4-BE49-F238E27FC236}">
                <a16:creationId xmlns:a16="http://schemas.microsoft.com/office/drawing/2014/main" id="{5B42DB8E-8B0E-A4FE-5A20-C60A131D5232}"/>
              </a:ext>
            </a:extLst>
          </p:cNvPr>
          <p:cNvGrpSpPr/>
          <p:nvPr/>
        </p:nvGrpSpPr>
        <p:grpSpPr>
          <a:xfrm>
            <a:off x="1641449" y="2229634"/>
            <a:ext cx="8968793" cy="652300"/>
            <a:chOff x="1641449" y="2229634"/>
            <a:chExt cx="8968793" cy="652300"/>
          </a:xfrm>
        </p:grpSpPr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90945847-E956-0231-BE96-18D2A56F9014}"/>
                </a:ext>
              </a:extLst>
            </p:cNvPr>
            <p:cNvGrpSpPr/>
            <p:nvPr/>
          </p:nvGrpSpPr>
          <p:grpSpPr>
            <a:xfrm>
              <a:off x="7162432" y="2229634"/>
              <a:ext cx="642580" cy="566523"/>
              <a:chOff x="3819737" y="3952539"/>
              <a:chExt cx="815463" cy="718943"/>
            </a:xfrm>
            <a:solidFill>
              <a:schemeClr val="bg1"/>
            </a:solidFill>
          </p:grpSpPr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BF397809-57D6-694F-BD30-5FCE9D72B1F2}"/>
                  </a:ext>
                </a:extLst>
              </p:cNvPr>
              <p:cNvSpPr/>
              <p:nvPr/>
            </p:nvSpPr>
            <p:spPr>
              <a:xfrm>
                <a:off x="3822958" y="4423919"/>
                <a:ext cx="224433" cy="215159"/>
              </a:xfrm>
              <a:custGeom>
                <a:avLst/>
                <a:gdLst>
                  <a:gd name="connsiteX0" fmla="*/ 13754 w 224433"/>
                  <a:gd name="connsiteY0" fmla="*/ 215105 h 215159"/>
                  <a:gd name="connsiteX1" fmla="*/ -50 w 224433"/>
                  <a:gd name="connsiteY1" fmla="*/ 201443 h 215159"/>
                  <a:gd name="connsiteX2" fmla="*/ 2907 w 224433"/>
                  <a:gd name="connsiteY2" fmla="*/ 192861 h 215159"/>
                  <a:gd name="connsiteX3" fmla="*/ 147491 w 224433"/>
                  <a:gd name="connsiteY3" fmla="*/ 11754 h 215159"/>
                  <a:gd name="connsiteX4" fmla="*/ 172756 w 224433"/>
                  <a:gd name="connsiteY4" fmla="*/ -54 h 215159"/>
                  <a:gd name="connsiteX5" fmla="*/ 210652 w 224433"/>
                  <a:gd name="connsiteY5" fmla="*/ -54 h 215159"/>
                  <a:gd name="connsiteX6" fmla="*/ 224383 w 224433"/>
                  <a:gd name="connsiteY6" fmla="*/ 13676 h 215159"/>
                  <a:gd name="connsiteX7" fmla="*/ 210652 w 224433"/>
                  <a:gd name="connsiteY7" fmla="*/ 27407 h 215159"/>
                  <a:gd name="connsiteX8" fmla="*/ 172756 w 224433"/>
                  <a:gd name="connsiteY8" fmla="*/ 27407 h 215159"/>
                  <a:gd name="connsiteX9" fmla="*/ 168636 w 224433"/>
                  <a:gd name="connsiteY9" fmla="*/ 29329 h 215159"/>
                  <a:gd name="connsiteX10" fmla="*/ 24464 w 224433"/>
                  <a:gd name="connsiteY10" fmla="*/ 209887 h 215159"/>
                  <a:gd name="connsiteX11" fmla="*/ 13754 w 224433"/>
                  <a:gd name="connsiteY11" fmla="*/ 215105 h 215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4433" h="215159">
                    <a:moveTo>
                      <a:pt x="13754" y="215105"/>
                    </a:moveTo>
                    <a:cubicBezTo>
                      <a:pt x="6171" y="215146"/>
                      <a:pt x="-9" y="209036"/>
                      <a:pt x="-50" y="201443"/>
                    </a:cubicBezTo>
                    <a:cubicBezTo>
                      <a:pt x="-67" y="198340"/>
                      <a:pt x="975" y="195306"/>
                      <a:pt x="2907" y="192861"/>
                    </a:cubicBezTo>
                    <a:lnTo>
                      <a:pt x="147491" y="11754"/>
                    </a:lnTo>
                    <a:cubicBezTo>
                      <a:pt x="153750" y="4270"/>
                      <a:pt x="163001" y="-54"/>
                      <a:pt x="172756" y="-54"/>
                    </a:cubicBezTo>
                    <a:lnTo>
                      <a:pt x="210652" y="-54"/>
                    </a:lnTo>
                    <a:cubicBezTo>
                      <a:pt x="218236" y="-54"/>
                      <a:pt x="224383" y="6097"/>
                      <a:pt x="224383" y="13676"/>
                    </a:cubicBezTo>
                    <a:cubicBezTo>
                      <a:pt x="224383" y="21255"/>
                      <a:pt x="218236" y="27407"/>
                      <a:pt x="210652" y="27407"/>
                    </a:cubicBezTo>
                    <a:lnTo>
                      <a:pt x="172756" y="27407"/>
                    </a:lnTo>
                    <a:cubicBezTo>
                      <a:pt x="171156" y="27366"/>
                      <a:pt x="169630" y="28080"/>
                      <a:pt x="168636" y="29329"/>
                    </a:cubicBezTo>
                    <a:lnTo>
                      <a:pt x="24464" y="209887"/>
                    </a:lnTo>
                    <a:cubicBezTo>
                      <a:pt x="21875" y="213169"/>
                      <a:pt x="17933" y="215091"/>
                      <a:pt x="13754" y="21510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2D6CA015-A77E-6BE0-A5B2-FC47F1F6712A}"/>
                  </a:ext>
                </a:extLst>
              </p:cNvPr>
              <p:cNvSpPr/>
              <p:nvPr/>
            </p:nvSpPr>
            <p:spPr>
              <a:xfrm>
                <a:off x="4407409" y="4423919"/>
                <a:ext cx="224425" cy="215159"/>
              </a:xfrm>
              <a:custGeom>
                <a:avLst/>
                <a:gdLst>
                  <a:gd name="connsiteX0" fmla="*/ 210715 w 224425"/>
                  <a:gd name="connsiteY0" fmla="*/ 215105 h 215159"/>
                  <a:gd name="connsiteX1" fmla="*/ 200005 w 224425"/>
                  <a:gd name="connsiteY1" fmla="*/ 209887 h 215159"/>
                  <a:gd name="connsiteX2" fmla="*/ 55421 w 224425"/>
                  <a:gd name="connsiteY2" fmla="*/ 28917 h 215159"/>
                  <a:gd name="connsiteX3" fmla="*/ 51714 w 224425"/>
                  <a:gd name="connsiteY3" fmla="*/ 27407 h 215159"/>
                  <a:gd name="connsiteX4" fmla="*/ 13680 w 224425"/>
                  <a:gd name="connsiteY4" fmla="*/ 27407 h 215159"/>
                  <a:gd name="connsiteX5" fmla="*/ -51 w 224425"/>
                  <a:gd name="connsiteY5" fmla="*/ 13677 h 215159"/>
                  <a:gd name="connsiteX6" fmla="*/ 13680 w 224425"/>
                  <a:gd name="connsiteY6" fmla="*/ -54 h 215159"/>
                  <a:gd name="connsiteX7" fmla="*/ 51714 w 224425"/>
                  <a:gd name="connsiteY7" fmla="*/ -54 h 215159"/>
                  <a:gd name="connsiteX8" fmla="*/ 76567 w 224425"/>
                  <a:gd name="connsiteY8" fmla="*/ 11342 h 215159"/>
                  <a:gd name="connsiteX9" fmla="*/ 221425 w 224425"/>
                  <a:gd name="connsiteY9" fmla="*/ 192861 h 215159"/>
                  <a:gd name="connsiteX10" fmla="*/ 219228 w 224425"/>
                  <a:gd name="connsiteY10" fmla="*/ 212084 h 215159"/>
                  <a:gd name="connsiteX11" fmla="*/ 210715 w 224425"/>
                  <a:gd name="connsiteY11" fmla="*/ 215105 h 215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4425" h="215159">
                    <a:moveTo>
                      <a:pt x="210715" y="215105"/>
                    </a:moveTo>
                    <a:cubicBezTo>
                      <a:pt x="206541" y="215091"/>
                      <a:pt x="202600" y="213169"/>
                      <a:pt x="200005" y="209887"/>
                    </a:cubicBezTo>
                    <a:lnTo>
                      <a:pt x="55421" y="28917"/>
                    </a:lnTo>
                    <a:cubicBezTo>
                      <a:pt x="54453" y="27915"/>
                      <a:pt x="53108" y="27366"/>
                      <a:pt x="51714" y="27407"/>
                    </a:cubicBezTo>
                    <a:lnTo>
                      <a:pt x="13680" y="27407"/>
                    </a:lnTo>
                    <a:cubicBezTo>
                      <a:pt x="6097" y="27407"/>
                      <a:pt x="-51" y="21255"/>
                      <a:pt x="-51" y="13677"/>
                    </a:cubicBezTo>
                    <a:cubicBezTo>
                      <a:pt x="-51" y="6097"/>
                      <a:pt x="6097" y="-54"/>
                      <a:pt x="13680" y="-54"/>
                    </a:cubicBezTo>
                    <a:lnTo>
                      <a:pt x="51714" y="-54"/>
                    </a:lnTo>
                    <a:cubicBezTo>
                      <a:pt x="61269" y="-82"/>
                      <a:pt x="70358" y="4079"/>
                      <a:pt x="76567" y="11342"/>
                    </a:cubicBezTo>
                    <a:lnTo>
                      <a:pt x="221425" y="192861"/>
                    </a:lnTo>
                    <a:cubicBezTo>
                      <a:pt x="226093" y="198779"/>
                      <a:pt x="225119" y="207375"/>
                      <a:pt x="219228" y="212084"/>
                    </a:cubicBezTo>
                    <a:cubicBezTo>
                      <a:pt x="216811" y="214020"/>
                      <a:pt x="213818" y="215091"/>
                      <a:pt x="210715" y="21510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81286533-839E-95F1-3097-C37960D04A12}"/>
                  </a:ext>
                </a:extLst>
              </p:cNvPr>
              <p:cNvSpPr/>
              <p:nvPr/>
            </p:nvSpPr>
            <p:spPr>
              <a:xfrm>
                <a:off x="3819737" y="4601731"/>
                <a:ext cx="815463" cy="69751"/>
              </a:xfrm>
              <a:custGeom>
                <a:avLst/>
                <a:gdLst>
                  <a:gd name="connsiteX0" fmla="*/ 780538 w 815463"/>
                  <a:gd name="connsiteY0" fmla="*/ 69698 h 69751"/>
                  <a:gd name="connsiteX1" fmla="*/ 34825 w 815463"/>
                  <a:gd name="connsiteY1" fmla="*/ 69698 h 69751"/>
                  <a:gd name="connsiteX2" fmla="*/ -51 w 815463"/>
                  <a:gd name="connsiteY2" fmla="*/ 34822 h 69751"/>
                  <a:gd name="connsiteX3" fmla="*/ 34825 w 815463"/>
                  <a:gd name="connsiteY3" fmla="*/ -54 h 69751"/>
                  <a:gd name="connsiteX4" fmla="*/ 780538 w 815463"/>
                  <a:gd name="connsiteY4" fmla="*/ -54 h 69751"/>
                  <a:gd name="connsiteX5" fmla="*/ 815413 w 815463"/>
                  <a:gd name="connsiteY5" fmla="*/ 34822 h 69751"/>
                  <a:gd name="connsiteX6" fmla="*/ 780538 w 815463"/>
                  <a:gd name="connsiteY6" fmla="*/ 69698 h 69751"/>
                  <a:gd name="connsiteX7" fmla="*/ 34825 w 815463"/>
                  <a:gd name="connsiteY7" fmla="*/ 27407 h 69751"/>
                  <a:gd name="connsiteX8" fmla="*/ 27411 w 815463"/>
                  <a:gd name="connsiteY8" fmla="*/ 34822 h 69751"/>
                  <a:gd name="connsiteX9" fmla="*/ 34825 w 815463"/>
                  <a:gd name="connsiteY9" fmla="*/ 42236 h 69751"/>
                  <a:gd name="connsiteX10" fmla="*/ 780538 w 815463"/>
                  <a:gd name="connsiteY10" fmla="*/ 42236 h 69751"/>
                  <a:gd name="connsiteX11" fmla="*/ 787952 w 815463"/>
                  <a:gd name="connsiteY11" fmla="*/ 34822 h 69751"/>
                  <a:gd name="connsiteX12" fmla="*/ 780538 w 815463"/>
                  <a:gd name="connsiteY12" fmla="*/ 27407 h 69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15463" h="69751">
                    <a:moveTo>
                      <a:pt x="780538" y="69698"/>
                    </a:moveTo>
                    <a:lnTo>
                      <a:pt x="34825" y="69698"/>
                    </a:lnTo>
                    <a:cubicBezTo>
                      <a:pt x="15564" y="69698"/>
                      <a:pt x="-51" y="54086"/>
                      <a:pt x="-51" y="34822"/>
                    </a:cubicBezTo>
                    <a:cubicBezTo>
                      <a:pt x="-51" y="15557"/>
                      <a:pt x="15564" y="-54"/>
                      <a:pt x="34825" y="-54"/>
                    </a:cubicBezTo>
                    <a:lnTo>
                      <a:pt x="780538" y="-54"/>
                    </a:lnTo>
                    <a:cubicBezTo>
                      <a:pt x="799802" y="-54"/>
                      <a:pt x="815413" y="15557"/>
                      <a:pt x="815413" y="34822"/>
                    </a:cubicBezTo>
                    <a:cubicBezTo>
                      <a:pt x="815413" y="54086"/>
                      <a:pt x="799802" y="69698"/>
                      <a:pt x="780538" y="69698"/>
                    </a:cubicBezTo>
                    <a:close/>
                    <a:moveTo>
                      <a:pt x="34825" y="27407"/>
                    </a:moveTo>
                    <a:cubicBezTo>
                      <a:pt x="30731" y="27407"/>
                      <a:pt x="27411" y="30730"/>
                      <a:pt x="27411" y="34822"/>
                    </a:cubicBezTo>
                    <a:cubicBezTo>
                      <a:pt x="27411" y="38913"/>
                      <a:pt x="30731" y="42236"/>
                      <a:pt x="34825" y="42236"/>
                    </a:cubicBezTo>
                    <a:lnTo>
                      <a:pt x="780538" y="42236"/>
                    </a:lnTo>
                    <a:cubicBezTo>
                      <a:pt x="784629" y="42236"/>
                      <a:pt x="787952" y="38913"/>
                      <a:pt x="787952" y="34822"/>
                    </a:cubicBezTo>
                    <a:cubicBezTo>
                      <a:pt x="787952" y="30730"/>
                      <a:pt x="784629" y="27407"/>
                      <a:pt x="780538" y="2740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C6BCAC9E-6BF1-2F4B-DC86-6602F7DAD9C3}"/>
                  </a:ext>
                </a:extLst>
              </p:cNvPr>
              <p:cNvSpPr/>
              <p:nvPr/>
            </p:nvSpPr>
            <p:spPr>
              <a:xfrm>
                <a:off x="4109354" y="4103445"/>
                <a:ext cx="236232" cy="119594"/>
              </a:xfrm>
              <a:custGeom>
                <a:avLst/>
                <a:gdLst>
                  <a:gd name="connsiteX0" fmla="*/ 117995 w 236232"/>
                  <a:gd name="connsiteY0" fmla="*/ 119540 h 119594"/>
                  <a:gd name="connsiteX1" fmla="*/ 13230 w 236232"/>
                  <a:gd name="connsiteY1" fmla="*/ 118167 h 119594"/>
                  <a:gd name="connsiteX2" fmla="*/ -43 w 236232"/>
                  <a:gd name="connsiteY2" fmla="*/ 103997 h 119594"/>
                  <a:gd name="connsiteX3" fmla="*/ 873 w 236232"/>
                  <a:gd name="connsiteY3" fmla="*/ 99493 h 119594"/>
                  <a:gd name="connsiteX4" fmla="*/ 36161 w 236232"/>
                  <a:gd name="connsiteY4" fmla="*/ 8596 h 119594"/>
                  <a:gd name="connsiteX5" fmla="*/ 48930 w 236232"/>
                  <a:gd name="connsiteY5" fmla="*/ -54 h 119594"/>
                  <a:gd name="connsiteX6" fmla="*/ 187198 w 236232"/>
                  <a:gd name="connsiteY6" fmla="*/ -54 h 119594"/>
                  <a:gd name="connsiteX7" fmla="*/ 199967 w 236232"/>
                  <a:gd name="connsiteY7" fmla="*/ 8596 h 119594"/>
                  <a:gd name="connsiteX8" fmla="*/ 235255 w 236232"/>
                  <a:gd name="connsiteY8" fmla="*/ 99493 h 119594"/>
                  <a:gd name="connsiteX9" fmla="*/ 227399 w 236232"/>
                  <a:gd name="connsiteY9" fmla="*/ 117247 h 119594"/>
                  <a:gd name="connsiteX10" fmla="*/ 222898 w 236232"/>
                  <a:gd name="connsiteY10" fmla="*/ 118167 h 119594"/>
                  <a:gd name="connsiteX11" fmla="*/ 117995 w 236232"/>
                  <a:gd name="connsiteY11" fmla="*/ 119540 h 119594"/>
                  <a:gd name="connsiteX12" fmla="*/ 33552 w 236232"/>
                  <a:gd name="connsiteY12" fmla="*/ 91255 h 119594"/>
                  <a:gd name="connsiteX13" fmla="*/ 202576 w 236232"/>
                  <a:gd name="connsiteY13" fmla="*/ 91255 h 119594"/>
                  <a:gd name="connsiteX14" fmla="*/ 177724 w 236232"/>
                  <a:gd name="connsiteY14" fmla="*/ 27407 h 119594"/>
                  <a:gd name="connsiteX15" fmla="*/ 58404 w 236232"/>
                  <a:gd name="connsiteY15" fmla="*/ 27407 h 119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36232" h="119594">
                    <a:moveTo>
                      <a:pt x="117995" y="119540"/>
                    </a:moveTo>
                    <a:cubicBezTo>
                      <a:pt x="82158" y="119540"/>
                      <a:pt x="46871" y="119540"/>
                      <a:pt x="13230" y="118167"/>
                    </a:cubicBezTo>
                    <a:cubicBezTo>
                      <a:pt x="5651" y="117920"/>
                      <a:pt x="-291" y="111576"/>
                      <a:pt x="-43" y="103997"/>
                    </a:cubicBezTo>
                    <a:cubicBezTo>
                      <a:pt x="8" y="102459"/>
                      <a:pt x="317" y="100935"/>
                      <a:pt x="873" y="99493"/>
                    </a:cubicBezTo>
                    <a:lnTo>
                      <a:pt x="36161" y="8596"/>
                    </a:lnTo>
                    <a:cubicBezTo>
                      <a:pt x="38242" y="3365"/>
                      <a:pt x="43303" y="-54"/>
                      <a:pt x="48930" y="-54"/>
                    </a:cubicBezTo>
                    <a:lnTo>
                      <a:pt x="187198" y="-54"/>
                    </a:lnTo>
                    <a:cubicBezTo>
                      <a:pt x="192825" y="-54"/>
                      <a:pt x="197886" y="3365"/>
                      <a:pt x="199967" y="8596"/>
                    </a:cubicBezTo>
                    <a:lnTo>
                      <a:pt x="235255" y="99493"/>
                    </a:lnTo>
                    <a:cubicBezTo>
                      <a:pt x="237989" y="106564"/>
                      <a:pt x="234471" y="114515"/>
                      <a:pt x="227399" y="117247"/>
                    </a:cubicBezTo>
                    <a:cubicBezTo>
                      <a:pt x="225960" y="117810"/>
                      <a:pt x="224438" y="118112"/>
                      <a:pt x="222898" y="118167"/>
                    </a:cubicBezTo>
                    <a:cubicBezTo>
                      <a:pt x="189258" y="119128"/>
                      <a:pt x="153970" y="119540"/>
                      <a:pt x="117995" y="119540"/>
                    </a:cubicBezTo>
                    <a:close/>
                    <a:moveTo>
                      <a:pt x="33552" y="91255"/>
                    </a:moveTo>
                    <a:cubicBezTo>
                      <a:pt x="88474" y="92353"/>
                      <a:pt x="147791" y="92353"/>
                      <a:pt x="202576" y="91255"/>
                    </a:cubicBezTo>
                    <a:lnTo>
                      <a:pt x="177724" y="27407"/>
                    </a:lnTo>
                    <a:lnTo>
                      <a:pt x="58404" y="27407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9D1F66F3-B63F-AA67-B0E1-DF52897966D1}"/>
                  </a:ext>
                </a:extLst>
              </p:cNvPr>
              <p:cNvSpPr/>
              <p:nvPr/>
            </p:nvSpPr>
            <p:spPr>
              <a:xfrm>
                <a:off x="4144590" y="3952539"/>
                <a:ext cx="166720" cy="178367"/>
              </a:xfrm>
              <a:custGeom>
                <a:avLst/>
                <a:gdLst>
                  <a:gd name="connsiteX0" fmla="*/ 151962 w 166720"/>
                  <a:gd name="connsiteY0" fmla="*/ 178314 h 178367"/>
                  <a:gd name="connsiteX1" fmla="*/ 13694 w 166720"/>
                  <a:gd name="connsiteY1" fmla="*/ 178314 h 178367"/>
                  <a:gd name="connsiteX2" fmla="*/ -51 w 166720"/>
                  <a:gd name="connsiteY2" fmla="*/ 164597 h 178367"/>
                  <a:gd name="connsiteX3" fmla="*/ 924 w 166720"/>
                  <a:gd name="connsiteY3" fmla="*/ 159503 h 178367"/>
                  <a:gd name="connsiteX4" fmla="*/ 55847 w 166720"/>
                  <a:gd name="connsiteY4" fmla="*/ 18489 h 178367"/>
                  <a:gd name="connsiteX5" fmla="*/ 83308 w 166720"/>
                  <a:gd name="connsiteY5" fmla="*/ -48 h 178367"/>
                  <a:gd name="connsiteX6" fmla="*/ 83308 w 166720"/>
                  <a:gd name="connsiteY6" fmla="*/ -48 h 178367"/>
                  <a:gd name="connsiteX7" fmla="*/ 110770 w 166720"/>
                  <a:gd name="connsiteY7" fmla="*/ 18489 h 178367"/>
                  <a:gd name="connsiteX8" fmla="*/ 165692 w 166720"/>
                  <a:gd name="connsiteY8" fmla="*/ 159503 h 178367"/>
                  <a:gd name="connsiteX9" fmla="*/ 158017 w 166720"/>
                  <a:gd name="connsiteY9" fmla="*/ 177339 h 178367"/>
                  <a:gd name="connsiteX10" fmla="*/ 152923 w 166720"/>
                  <a:gd name="connsiteY10" fmla="*/ 178314 h 178367"/>
                  <a:gd name="connsiteX11" fmla="*/ 33741 w 166720"/>
                  <a:gd name="connsiteY11" fmla="*/ 150852 h 178367"/>
                  <a:gd name="connsiteX12" fmla="*/ 131778 w 166720"/>
                  <a:gd name="connsiteY12" fmla="*/ 150852 h 178367"/>
                  <a:gd name="connsiteX13" fmla="*/ 84269 w 166720"/>
                  <a:gd name="connsiteY13" fmla="*/ 28512 h 178367"/>
                  <a:gd name="connsiteX14" fmla="*/ 84269 w 166720"/>
                  <a:gd name="connsiteY14" fmla="*/ 28512 h 178367"/>
                  <a:gd name="connsiteX15" fmla="*/ 82759 w 166720"/>
                  <a:gd name="connsiteY15" fmla="*/ 27414 h 178367"/>
                  <a:gd name="connsiteX16" fmla="*/ 82759 w 166720"/>
                  <a:gd name="connsiteY16" fmla="*/ 27414 h 178367"/>
                  <a:gd name="connsiteX17" fmla="*/ 81386 w 166720"/>
                  <a:gd name="connsiteY17" fmla="*/ 28512 h 178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66720" h="178367">
                    <a:moveTo>
                      <a:pt x="151962" y="178314"/>
                    </a:moveTo>
                    <a:lnTo>
                      <a:pt x="13694" y="178314"/>
                    </a:lnTo>
                    <a:cubicBezTo>
                      <a:pt x="6110" y="178327"/>
                      <a:pt x="-42" y="172176"/>
                      <a:pt x="-51" y="164597"/>
                    </a:cubicBezTo>
                    <a:cubicBezTo>
                      <a:pt x="-52" y="162853"/>
                      <a:pt x="279" y="161123"/>
                      <a:pt x="924" y="159503"/>
                    </a:cubicBezTo>
                    <a:lnTo>
                      <a:pt x="55847" y="18489"/>
                    </a:lnTo>
                    <a:cubicBezTo>
                      <a:pt x="60216" y="7175"/>
                      <a:pt x="71176" y="-226"/>
                      <a:pt x="83308" y="-48"/>
                    </a:cubicBezTo>
                    <a:lnTo>
                      <a:pt x="83308" y="-48"/>
                    </a:lnTo>
                    <a:cubicBezTo>
                      <a:pt x="95464" y="-308"/>
                      <a:pt x="106468" y="7120"/>
                      <a:pt x="110770" y="18489"/>
                    </a:cubicBezTo>
                    <a:lnTo>
                      <a:pt x="165692" y="159503"/>
                    </a:lnTo>
                    <a:cubicBezTo>
                      <a:pt x="168497" y="166546"/>
                      <a:pt x="165062" y="174538"/>
                      <a:pt x="158017" y="177339"/>
                    </a:cubicBezTo>
                    <a:cubicBezTo>
                      <a:pt x="156395" y="177984"/>
                      <a:pt x="154667" y="178314"/>
                      <a:pt x="152923" y="178314"/>
                    </a:cubicBezTo>
                    <a:close/>
                    <a:moveTo>
                      <a:pt x="33741" y="150852"/>
                    </a:moveTo>
                    <a:lnTo>
                      <a:pt x="131778" y="150852"/>
                    </a:lnTo>
                    <a:lnTo>
                      <a:pt x="84269" y="28512"/>
                    </a:lnTo>
                    <a:lnTo>
                      <a:pt x="84269" y="28512"/>
                    </a:lnTo>
                    <a:cubicBezTo>
                      <a:pt x="84131" y="27812"/>
                      <a:pt x="83472" y="27331"/>
                      <a:pt x="82759" y="27414"/>
                    </a:cubicBezTo>
                    <a:lnTo>
                      <a:pt x="82759" y="27414"/>
                    </a:lnTo>
                    <a:cubicBezTo>
                      <a:pt x="82096" y="27400"/>
                      <a:pt x="81518" y="27867"/>
                      <a:pt x="81386" y="28512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3EE254E5-AF6B-95C6-6933-C28F881D5A80}"/>
                  </a:ext>
                </a:extLst>
              </p:cNvPr>
              <p:cNvSpPr/>
              <p:nvPr/>
            </p:nvSpPr>
            <p:spPr>
              <a:xfrm>
                <a:off x="4028331" y="4315966"/>
                <a:ext cx="398274" cy="124613"/>
              </a:xfrm>
              <a:custGeom>
                <a:avLst/>
                <a:gdLst>
                  <a:gd name="connsiteX0" fmla="*/ 199018 w 398274"/>
                  <a:gd name="connsiteY0" fmla="*/ 124513 h 124613"/>
                  <a:gd name="connsiteX1" fmla="*/ 11869 w 398274"/>
                  <a:gd name="connsiteY1" fmla="*/ 113940 h 124613"/>
                  <a:gd name="connsiteX2" fmla="*/ 1846 w 398274"/>
                  <a:gd name="connsiteY2" fmla="*/ 107350 h 124613"/>
                  <a:gd name="connsiteX3" fmla="*/ 885 w 398274"/>
                  <a:gd name="connsiteY3" fmla="*/ 95404 h 124613"/>
                  <a:gd name="connsiteX4" fmla="*/ 34525 w 398274"/>
                  <a:gd name="connsiteY4" fmla="*/ 8764 h 124613"/>
                  <a:gd name="connsiteX5" fmla="*/ 48256 w 398274"/>
                  <a:gd name="connsiteY5" fmla="*/ -24 h 124613"/>
                  <a:gd name="connsiteX6" fmla="*/ 199293 w 398274"/>
                  <a:gd name="connsiteY6" fmla="*/ 5331 h 124613"/>
                  <a:gd name="connsiteX7" fmla="*/ 350330 w 398274"/>
                  <a:gd name="connsiteY7" fmla="*/ -24 h 124613"/>
                  <a:gd name="connsiteX8" fmla="*/ 364061 w 398274"/>
                  <a:gd name="connsiteY8" fmla="*/ 8764 h 124613"/>
                  <a:gd name="connsiteX9" fmla="*/ 397289 w 398274"/>
                  <a:gd name="connsiteY9" fmla="*/ 95679 h 124613"/>
                  <a:gd name="connsiteX10" fmla="*/ 396328 w 398274"/>
                  <a:gd name="connsiteY10" fmla="*/ 107624 h 124613"/>
                  <a:gd name="connsiteX11" fmla="*/ 386304 w 398274"/>
                  <a:gd name="connsiteY11" fmla="*/ 114215 h 124613"/>
                  <a:gd name="connsiteX12" fmla="*/ 199018 w 398274"/>
                  <a:gd name="connsiteY12" fmla="*/ 124513 h 124613"/>
                  <a:gd name="connsiteX13" fmla="*/ 32877 w 398274"/>
                  <a:gd name="connsiteY13" fmla="*/ 88813 h 124613"/>
                  <a:gd name="connsiteX14" fmla="*/ 199018 w 398274"/>
                  <a:gd name="connsiteY14" fmla="*/ 97052 h 124613"/>
                  <a:gd name="connsiteX15" fmla="*/ 365297 w 398274"/>
                  <a:gd name="connsiteY15" fmla="*/ 88813 h 124613"/>
                  <a:gd name="connsiteX16" fmla="*/ 341680 w 398274"/>
                  <a:gd name="connsiteY16" fmla="*/ 28124 h 124613"/>
                  <a:gd name="connsiteX17" fmla="*/ 199018 w 398274"/>
                  <a:gd name="connsiteY17" fmla="*/ 32792 h 124613"/>
                  <a:gd name="connsiteX18" fmla="*/ 56494 w 398274"/>
                  <a:gd name="connsiteY18" fmla="*/ 28124 h 124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98274" h="124613">
                    <a:moveTo>
                      <a:pt x="199018" y="124513"/>
                    </a:moveTo>
                    <a:cubicBezTo>
                      <a:pt x="136475" y="124911"/>
                      <a:pt x="73969" y="121383"/>
                      <a:pt x="11869" y="113940"/>
                    </a:cubicBezTo>
                    <a:cubicBezTo>
                      <a:pt x="7694" y="113391"/>
                      <a:pt x="4000" y="110961"/>
                      <a:pt x="1846" y="107350"/>
                    </a:cubicBezTo>
                    <a:cubicBezTo>
                      <a:pt x="-286" y="103725"/>
                      <a:pt x="-641" y="99318"/>
                      <a:pt x="885" y="95404"/>
                    </a:cubicBezTo>
                    <a:lnTo>
                      <a:pt x="34525" y="8764"/>
                    </a:lnTo>
                    <a:cubicBezTo>
                      <a:pt x="36679" y="3134"/>
                      <a:pt x="42247" y="-422"/>
                      <a:pt x="48256" y="-24"/>
                    </a:cubicBezTo>
                    <a:cubicBezTo>
                      <a:pt x="94391" y="3546"/>
                      <a:pt x="145057" y="5331"/>
                      <a:pt x="199293" y="5331"/>
                    </a:cubicBezTo>
                    <a:cubicBezTo>
                      <a:pt x="253529" y="5331"/>
                      <a:pt x="303921" y="3546"/>
                      <a:pt x="350330" y="-24"/>
                    </a:cubicBezTo>
                    <a:cubicBezTo>
                      <a:pt x="356339" y="-422"/>
                      <a:pt x="361906" y="3134"/>
                      <a:pt x="364061" y="8764"/>
                    </a:cubicBezTo>
                    <a:lnTo>
                      <a:pt x="397289" y="95679"/>
                    </a:lnTo>
                    <a:cubicBezTo>
                      <a:pt x="398815" y="99592"/>
                      <a:pt x="398460" y="103999"/>
                      <a:pt x="396328" y="107624"/>
                    </a:cubicBezTo>
                    <a:cubicBezTo>
                      <a:pt x="394174" y="111236"/>
                      <a:pt x="390480" y="113666"/>
                      <a:pt x="386304" y="114215"/>
                    </a:cubicBezTo>
                    <a:cubicBezTo>
                      <a:pt x="324153" y="121561"/>
                      <a:pt x="261601" y="125007"/>
                      <a:pt x="199018" y="124513"/>
                    </a:cubicBezTo>
                    <a:close/>
                    <a:moveTo>
                      <a:pt x="32877" y="88813"/>
                    </a:moveTo>
                    <a:cubicBezTo>
                      <a:pt x="88069" y="94553"/>
                      <a:pt x="143530" y="97299"/>
                      <a:pt x="199018" y="97052"/>
                    </a:cubicBezTo>
                    <a:cubicBezTo>
                      <a:pt x="254552" y="97313"/>
                      <a:pt x="310059" y="94567"/>
                      <a:pt x="365297" y="88813"/>
                    </a:cubicBezTo>
                    <a:lnTo>
                      <a:pt x="341680" y="28124"/>
                    </a:lnTo>
                    <a:cubicBezTo>
                      <a:pt x="297604" y="31144"/>
                      <a:pt x="249684" y="32792"/>
                      <a:pt x="199018" y="32792"/>
                    </a:cubicBezTo>
                    <a:cubicBezTo>
                      <a:pt x="148352" y="32792"/>
                      <a:pt x="100432" y="31144"/>
                      <a:pt x="56494" y="28124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7C1B98D1-9E50-5606-D3B3-FAAE624CEFB8}"/>
                  </a:ext>
                </a:extLst>
              </p:cNvPr>
              <p:cNvSpPr/>
              <p:nvPr/>
            </p:nvSpPr>
            <p:spPr>
              <a:xfrm>
                <a:off x="4062012" y="4194175"/>
                <a:ext cx="332011" cy="154637"/>
              </a:xfrm>
              <a:custGeom>
                <a:avLst/>
                <a:gdLst>
                  <a:gd name="connsiteX0" fmla="*/ 165337 w 332011"/>
                  <a:gd name="connsiteY0" fmla="*/ 154583 h 154637"/>
                  <a:gd name="connsiteX1" fmla="*/ 12652 w 332011"/>
                  <a:gd name="connsiteY1" fmla="*/ 149091 h 154637"/>
                  <a:gd name="connsiteX2" fmla="*/ 2080 w 332011"/>
                  <a:gd name="connsiteY2" fmla="*/ 142775 h 154637"/>
                  <a:gd name="connsiteX3" fmla="*/ 844 w 332011"/>
                  <a:gd name="connsiteY3" fmla="*/ 130555 h 154637"/>
                  <a:gd name="connsiteX4" fmla="*/ 48215 w 332011"/>
                  <a:gd name="connsiteY4" fmla="*/ 8763 h 154637"/>
                  <a:gd name="connsiteX5" fmla="*/ 61946 w 332011"/>
                  <a:gd name="connsiteY5" fmla="*/ -24 h 154637"/>
                  <a:gd name="connsiteX6" fmla="*/ 269965 w 332011"/>
                  <a:gd name="connsiteY6" fmla="*/ -24 h 154637"/>
                  <a:gd name="connsiteX7" fmla="*/ 283696 w 332011"/>
                  <a:gd name="connsiteY7" fmla="*/ 8763 h 154637"/>
                  <a:gd name="connsiteX8" fmla="*/ 331066 w 332011"/>
                  <a:gd name="connsiteY8" fmla="*/ 130555 h 154637"/>
                  <a:gd name="connsiteX9" fmla="*/ 329831 w 332011"/>
                  <a:gd name="connsiteY9" fmla="*/ 142775 h 154637"/>
                  <a:gd name="connsiteX10" fmla="*/ 319258 w 332011"/>
                  <a:gd name="connsiteY10" fmla="*/ 149091 h 154637"/>
                  <a:gd name="connsiteX11" fmla="*/ 165337 w 332011"/>
                  <a:gd name="connsiteY11" fmla="*/ 154583 h 154637"/>
                  <a:gd name="connsiteX12" fmla="*/ 33248 w 332011"/>
                  <a:gd name="connsiteY12" fmla="*/ 123003 h 154637"/>
                  <a:gd name="connsiteX13" fmla="*/ 165337 w 332011"/>
                  <a:gd name="connsiteY13" fmla="*/ 127122 h 154637"/>
                  <a:gd name="connsiteX14" fmla="*/ 297564 w 332011"/>
                  <a:gd name="connsiteY14" fmla="*/ 123003 h 154637"/>
                  <a:gd name="connsiteX15" fmla="*/ 260491 w 332011"/>
                  <a:gd name="connsiteY15" fmla="*/ 27712 h 154637"/>
                  <a:gd name="connsiteX16" fmla="*/ 70321 w 332011"/>
                  <a:gd name="connsiteY16" fmla="*/ 27712 h 154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32011" h="154637">
                    <a:moveTo>
                      <a:pt x="165337" y="154583"/>
                    </a:moveTo>
                    <a:cubicBezTo>
                      <a:pt x="110415" y="154583"/>
                      <a:pt x="59337" y="152661"/>
                      <a:pt x="12652" y="149091"/>
                    </a:cubicBezTo>
                    <a:cubicBezTo>
                      <a:pt x="8329" y="148775"/>
                      <a:pt x="4409" y="146427"/>
                      <a:pt x="2080" y="142775"/>
                    </a:cubicBezTo>
                    <a:cubicBezTo>
                      <a:pt x="-232" y="139123"/>
                      <a:pt x="-691" y="134591"/>
                      <a:pt x="844" y="130555"/>
                    </a:cubicBezTo>
                    <a:lnTo>
                      <a:pt x="48215" y="8763"/>
                    </a:lnTo>
                    <a:cubicBezTo>
                      <a:pt x="50369" y="3134"/>
                      <a:pt x="55937" y="-422"/>
                      <a:pt x="61946" y="-24"/>
                    </a:cubicBezTo>
                    <a:cubicBezTo>
                      <a:pt x="128677" y="1761"/>
                      <a:pt x="203234" y="1761"/>
                      <a:pt x="269965" y="-24"/>
                    </a:cubicBezTo>
                    <a:cubicBezTo>
                      <a:pt x="275974" y="-422"/>
                      <a:pt x="281541" y="3134"/>
                      <a:pt x="283696" y="8763"/>
                    </a:cubicBezTo>
                    <a:lnTo>
                      <a:pt x="331066" y="130555"/>
                    </a:lnTo>
                    <a:cubicBezTo>
                      <a:pt x="332602" y="134591"/>
                      <a:pt x="332143" y="139123"/>
                      <a:pt x="329831" y="142775"/>
                    </a:cubicBezTo>
                    <a:cubicBezTo>
                      <a:pt x="327501" y="146427"/>
                      <a:pt x="323582" y="148775"/>
                      <a:pt x="319258" y="149091"/>
                    </a:cubicBezTo>
                    <a:cubicBezTo>
                      <a:pt x="271338" y="152661"/>
                      <a:pt x="219985" y="154583"/>
                      <a:pt x="165337" y="154583"/>
                    </a:cubicBezTo>
                    <a:close/>
                    <a:moveTo>
                      <a:pt x="33248" y="123003"/>
                    </a:moveTo>
                    <a:cubicBezTo>
                      <a:pt x="74440" y="125749"/>
                      <a:pt x="118653" y="127122"/>
                      <a:pt x="165337" y="127122"/>
                    </a:cubicBezTo>
                    <a:cubicBezTo>
                      <a:pt x="212022" y="127122"/>
                      <a:pt x="256509" y="125749"/>
                      <a:pt x="297564" y="123003"/>
                    </a:cubicBezTo>
                    <a:lnTo>
                      <a:pt x="260491" y="27712"/>
                    </a:lnTo>
                    <a:cubicBezTo>
                      <a:pt x="199115" y="29222"/>
                      <a:pt x="131697" y="29222"/>
                      <a:pt x="70321" y="27712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57809253-C271-7103-3257-62783999659B}"/>
                  </a:ext>
                </a:extLst>
              </p:cNvPr>
              <p:cNvSpPr/>
              <p:nvPr/>
            </p:nvSpPr>
            <p:spPr>
              <a:xfrm>
                <a:off x="3985692" y="4402934"/>
                <a:ext cx="484513" cy="161724"/>
              </a:xfrm>
              <a:custGeom>
                <a:avLst/>
                <a:gdLst>
                  <a:gd name="connsiteX0" fmla="*/ 241657 w 484513"/>
                  <a:gd name="connsiteY0" fmla="*/ 161670 h 161724"/>
                  <a:gd name="connsiteX1" fmla="*/ 9334 w 484513"/>
                  <a:gd name="connsiteY1" fmla="*/ 136680 h 161724"/>
                  <a:gd name="connsiteX2" fmla="*/ 1096 w 484513"/>
                  <a:gd name="connsiteY2" fmla="*/ 129540 h 161724"/>
                  <a:gd name="connsiteX3" fmla="*/ 1096 w 484513"/>
                  <a:gd name="connsiteY3" fmla="*/ 118555 h 161724"/>
                  <a:gd name="connsiteX4" fmla="*/ 44073 w 484513"/>
                  <a:gd name="connsiteY4" fmla="*/ 8710 h 161724"/>
                  <a:gd name="connsiteX5" fmla="*/ 58627 w 484513"/>
                  <a:gd name="connsiteY5" fmla="*/ 60 h 161724"/>
                  <a:gd name="connsiteX6" fmla="*/ 242206 w 484513"/>
                  <a:gd name="connsiteY6" fmla="*/ 10358 h 161724"/>
                  <a:gd name="connsiteX7" fmla="*/ 425922 w 484513"/>
                  <a:gd name="connsiteY7" fmla="*/ 60 h 161724"/>
                  <a:gd name="connsiteX8" fmla="*/ 440477 w 484513"/>
                  <a:gd name="connsiteY8" fmla="*/ 8710 h 161724"/>
                  <a:gd name="connsiteX9" fmla="*/ 483316 w 484513"/>
                  <a:gd name="connsiteY9" fmla="*/ 118555 h 161724"/>
                  <a:gd name="connsiteX10" fmla="*/ 483316 w 484513"/>
                  <a:gd name="connsiteY10" fmla="*/ 129540 h 161724"/>
                  <a:gd name="connsiteX11" fmla="*/ 475078 w 484513"/>
                  <a:gd name="connsiteY11" fmla="*/ 136680 h 161724"/>
                  <a:gd name="connsiteX12" fmla="*/ 241657 w 484513"/>
                  <a:gd name="connsiteY12" fmla="*/ 161670 h 161724"/>
                  <a:gd name="connsiteX13" fmla="*/ 31852 w 484513"/>
                  <a:gd name="connsiteY13" fmla="*/ 114161 h 161724"/>
                  <a:gd name="connsiteX14" fmla="*/ 241657 w 484513"/>
                  <a:gd name="connsiteY14" fmla="*/ 134209 h 161724"/>
                  <a:gd name="connsiteX15" fmla="*/ 451599 w 484513"/>
                  <a:gd name="connsiteY15" fmla="*/ 114161 h 161724"/>
                  <a:gd name="connsiteX16" fmla="*/ 418233 w 484513"/>
                  <a:gd name="connsiteY16" fmla="*/ 28345 h 161724"/>
                  <a:gd name="connsiteX17" fmla="*/ 241657 w 484513"/>
                  <a:gd name="connsiteY17" fmla="*/ 37545 h 161724"/>
                  <a:gd name="connsiteX18" fmla="*/ 65218 w 484513"/>
                  <a:gd name="connsiteY18" fmla="*/ 28345 h 161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84513" h="161724">
                    <a:moveTo>
                      <a:pt x="241657" y="161670"/>
                    </a:moveTo>
                    <a:cubicBezTo>
                      <a:pt x="91718" y="161670"/>
                      <a:pt x="12629" y="137778"/>
                      <a:pt x="9334" y="136680"/>
                    </a:cubicBezTo>
                    <a:cubicBezTo>
                      <a:pt x="5720" y="135540"/>
                      <a:pt x="2739" y="132959"/>
                      <a:pt x="1096" y="129540"/>
                    </a:cubicBezTo>
                    <a:cubicBezTo>
                      <a:pt x="-433" y="126039"/>
                      <a:pt x="-433" y="122057"/>
                      <a:pt x="1096" y="118555"/>
                    </a:cubicBezTo>
                    <a:lnTo>
                      <a:pt x="44073" y="8710"/>
                    </a:lnTo>
                    <a:cubicBezTo>
                      <a:pt x="46357" y="2820"/>
                      <a:pt x="52363" y="-750"/>
                      <a:pt x="58627" y="60"/>
                    </a:cubicBezTo>
                    <a:cubicBezTo>
                      <a:pt x="119546" y="7310"/>
                      <a:pt x="180859" y="10742"/>
                      <a:pt x="242206" y="10358"/>
                    </a:cubicBezTo>
                    <a:cubicBezTo>
                      <a:pt x="303600" y="10756"/>
                      <a:pt x="364958" y="7310"/>
                      <a:pt x="425922" y="60"/>
                    </a:cubicBezTo>
                    <a:cubicBezTo>
                      <a:pt x="432186" y="-750"/>
                      <a:pt x="438192" y="2820"/>
                      <a:pt x="440477" y="8710"/>
                    </a:cubicBezTo>
                    <a:lnTo>
                      <a:pt x="483316" y="118555"/>
                    </a:lnTo>
                    <a:cubicBezTo>
                      <a:pt x="484845" y="122057"/>
                      <a:pt x="484845" y="126039"/>
                      <a:pt x="483316" y="129540"/>
                    </a:cubicBezTo>
                    <a:cubicBezTo>
                      <a:pt x="481673" y="132959"/>
                      <a:pt x="478692" y="135540"/>
                      <a:pt x="475078" y="136680"/>
                    </a:cubicBezTo>
                    <a:cubicBezTo>
                      <a:pt x="470822" y="137778"/>
                      <a:pt x="391733" y="161670"/>
                      <a:pt x="241657" y="161670"/>
                    </a:cubicBezTo>
                    <a:close/>
                    <a:moveTo>
                      <a:pt x="31852" y="114161"/>
                    </a:moveTo>
                    <a:cubicBezTo>
                      <a:pt x="100835" y="128551"/>
                      <a:pt x="171197" y="135266"/>
                      <a:pt x="241657" y="134209"/>
                    </a:cubicBezTo>
                    <a:cubicBezTo>
                      <a:pt x="312162" y="135279"/>
                      <a:pt x="382569" y="128551"/>
                      <a:pt x="451599" y="114161"/>
                    </a:cubicBezTo>
                    <a:lnTo>
                      <a:pt x="418233" y="28345"/>
                    </a:lnTo>
                    <a:cubicBezTo>
                      <a:pt x="359595" y="34743"/>
                      <a:pt x="300642" y="37819"/>
                      <a:pt x="241657" y="37545"/>
                    </a:cubicBezTo>
                    <a:cubicBezTo>
                      <a:pt x="182717" y="37819"/>
                      <a:pt x="123809" y="34757"/>
                      <a:pt x="65218" y="2834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8AAFE2F5-8BE4-BA5A-D3F5-FB6DF55D49D3}"/>
                </a:ext>
              </a:extLst>
            </p:cNvPr>
            <p:cNvGrpSpPr/>
            <p:nvPr/>
          </p:nvGrpSpPr>
          <p:grpSpPr>
            <a:xfrm>
              <a:off x="1641449" y="2351092"/>
              <a:ext cx="471471" cy="470212"/>
              <a:chOff x="5200766" y="4032471"/>
              <a:chExt cx="598318" cy="596720"/>
            </a:xfrm>
            <a:solidFill>
              <a:schemeClr val="bg1"/>
            </a:solidFill>
          </p:grpSpPr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FE8BD6BD-35E2-8160-72DB-934237B4DF6D}"/>
                  </a:ext>
                </a:extLst>
              </p:cNvPr>
              <p:cNvSpPr/>
              <p:nvPr/>
            </p:nvSpPr>
            <p:spPr>
              <a:xfrm>
                <a:off x="5461209" y="4135903"/>
                <a:ext cx="337875" cy="148127"/>
              </a:xfrm>
              <a:custGeom>
                <a:avLst/>
                <a:gdLst>
                  <a:gd name="connsiteX0" fmla="*/ 13571 w 337875"/>
                  <a:gd name="connsiteY0" fmla="*/ 148047 h 148127"/>
                  <a:gd name="connsiteX1" fmla="*/ -50 w 337875"/>
                  <a:gd name="connsiteY1" fmla="*/ 134220 h 148127"/>
                  <a:gd name="connsiteX2" fmla="*/ 8628 w 337875"/>
                  <a:gd name="connsiteY2" fmla="*/ 121546 h 148127"/>
                  <a:gd name="connsiteX3" fmla="*/ 318529 w 337875"/>
                  <a:gd name="connsiteY3" fmla="*/ 1128 h 148127"/>
                  <a:gd name="connsiteX4" fmla="*/ 336640 w 337875"/>
                  <a:gd name="connsiteY4" fmla="*/ 8117 h 148127"/>
                  <a:gd name="connsiteX5" fmla="*/ 329664 w 337875"/>
                  <a:gd name="connsiteY5" fmla="*/ 26228 h 148127"/>
                  <a:gd name="connsiteX6" fmla="*/ 328552 w 337875"/>
                  <a:gd name="connsiteY6" fmla="*/ 26667 h 148127"/>
                  <a:gd name="connsiteX7" fmla="*/ 18651 w 337875"/>
                  <a:gd name="connsiteY7" fmla="*/ 147360 h 148127"/>
                  <a:gd name="connsiteX8" fmla="*/ 13571 w 337875"/>
                  <a:gd name="connsiteY8" fmla="*/ 148047 h 148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7875" h="148127">
                    <a:moveTo>
                      <a:pt x="13571" y="148047"/>
                    </a:moveTo>
                    <a:cubicBezTo>
                      <a:pt x="5992" y="147992"/>
                      <a:pt x="-118" y="141799"/>
                      <a:pt x="-50" y="134220"/>
                    </a:cubicBezTo>
                    <a:cubicBezTo>
                      <a:pt x="-9" y="128618"/>
                      <a:pt x="3424" y="123606"/>
                      <a:pt x="8628" y="121546"/>
                    </a:cubicBezTo>
                    <a:lnTo>
                      <a:pt x="318529" y="1128"/>
                    </a:lnTo>
                    <a:cubicBezTo>
                      <a:pt x="325463" y="-1947"/>
                      <a:pt x="333578" y="1183"/>
                      <a:pt x="336640" y="8117"/>
                    </a:cubicBezTo>
                    <a:cubicBezTo>
                      <a:pt x="339715" y="15051"/>
                      <a:pt x="336598" y="23166"/>
                      <a:pt x="329664" y="26228"/>
                    </a:cubicBezTo>
                    <a:cubicBezTo>
                      <a:pt x="329294" y="26393"/>
                      <a:pt x="328923" y="26544"/>
                      <a:pt x="328552" y="26667"/>
                    </a:cubicBezTo>
                    <a:lnTo>
                      <a:pt x="18651" y="147360"/>
                    </a:lnTo>
                    <a:cubicBezTo>
                      <a:pt x="17017" y="147923"/>
                      <a:pt x="15287" y="148156"/>
                      <a:pt x="13571" y="14804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C650C57C-775C-F05F-5448-0177C7BE7362}"/>
                  </a:ext>
                </a:extLst>
              </p:cNvPr>
              <p:cNvSpPr/>
              <p:nvPr/>
            </p:nvSpPr>
            <p:spPr>
              <a:xfrm>
                <a:off x="5200875" y="4136487"/>
                <a:ext cx="336309" cy="147537"/>
              </a:xfrm>
              <a:custGeom>
                <a:avLst/>
                <a:gdLst>
                  <a:gd name="connsiteX0" fmla="*/ 13571 w 336309"/>
                  <a:gd name="connsiteY0" fmla="*/ 147463 h 147537"/>
                  <a:gd name="connsiteX1" fmla="*/ -50 w 336309"/>
                  <a:gd name="connsiteY1" fmla="*/ 133635 h 147537"/>
                  <a:gd name="connsiteX2" fmla="*/ 8628 w 336309"/>
                  <a:gd name="connsiteY2" fmla="*/ 120962 h 147537"/>
                  <a:gd name="connsiteX3" fmla="*/ 318529 w 336309"/>
                  <a:gd name="connsiteY3" fmla="*/ 544 h 147537"/>
                  <a:gd name="connsiteX4" fmla="*/ 335665 w 336309"/>
                  <a:gd name="connsiteY4" fmla="*/ 9689 h 147537"/>
                  <a:gd name="connsiteX5" fmla="*/ 328415 w 336309"/>
                  <a:gd name="connsiteY5" fmla="*/ 26083 h 147537"/>
                  <a:gd name="connsiteX6" fmla="*/ 18514 w 336309"/>
                  <a:gd name="connsiteY6" fmla="*/ 146776 h 147537"/>
                  <a:gd name="connsiteX7" fmla="*/ 13571 w 336309"/>
                  <a:gd name="connsiteY7" fmla="*/ 147463 h 147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6309" h="147537">
                    <a:moveTo>
                      <a:pt x="13571" y="147463"/>
                    </a:moveTo>
                    <a:cubicBezTo>
                      <a:pt x="5992" y="147408"/>
                      <a:pt x="-119" y="141215"/>
                      <a:pt x="-50" y="133635"/>
                    </a:cubicBezTo>
                    <a:cubicBezTo>
                      <a:pt x="-9" y="128034"/>
                      <a:pt x="3424" y="123022"/>
                      <a:pt x="8628" y="120962"/>
                    </a:cubicBezTo>
                    <a:lnTo>
                      <a:pt x="318529" y="544"/>
                    </a:lnTo>
                    <a:cubicBezTo>
                      <a:pt x="325779" y="-1666"/>
                      <a:pt x="333454" y="2439"/>
                      <a:pt x="335665" y="9689"/>
                    </a:cubicBezTo>
                    <a:cubicBezTo>
                      <a:pt x="337642" y="16197"/>
                      <a:pt x="334553" y="23159"/>
                      <a:pt x="328415" y="26083"/>
                    </a:cubicBezTo>
                    <a:lnTo>
                      <a:pt x="18514" y="146776"/>
                    </a:lnTo>
                    <a:cubicBezTo>
                      <a:pt x="16935" y="147325"/>
                      <a:pt x="15246" y="147558"/>
                      <a:pt x="13571" y="147463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368D30AE-0C7D-EAC4-636B-6388B51CADBB}"/>
                  </a:ext>
                </a:extLst>
              </p:cNvPr>
              <p:cNvSpPr/>
              <p:nvPr/>
            </p:nvSpPr>
            <p:spPr>
              <a:xfrm>
                <a:off x="5435149" y="4357668"/>
                <a:ext cx="363244" cy="271523"/>
              </a:xfrm>
              <a:custGeom>
                <a:avLst/>
                <a:gdLst>
                  <a:gd name="connsiteX0" fmla="*/ 115150 w 363244"/>
                  <a:gd name="connsiteY0" fmla="*/ 271470 h 271523"/>
                  <a:gd name="connsiteX1" fmla="*/ 13680 w 363244"/>
                  <a:gd name="connsiteY1" fmla="*/ 271470 h 271523"/>
                  <a:gd name="connsiteX2" fmla="*/ -51 w 363244"/>
                  <a:gd name="connsiteY2" fmla="*/ 257739 h 271523"/>
                  <a:gd name="connsiteX3" fmla="*/ -51 w 363244"/>
                  <a:gd name="connsiteY3" fmla="*/ 43403 h 271523"/>
                  <a:gd name="connsiteX4" fmla="*/ 8737 w 363244"/>
                  <a:gd name="connsiteY4" fmla="*/ 30634 h 271523"/>
                  <a:gd name="connsiteX5" fmla="*/ 84256 w 363244"/>
                  <a:gd name="connsiteY5" fmla="*/ 1250 h 271523"/>
                  <a:gd name="connsiteX6" fmla="*/ 100128 w 363244"/>
                  <a:gd name="connsiteY6" fmla="*/ 12427 h 271523"/>
                  <a:gd name="connsiteX7" fmla="*/ 93730 w 363244"/>
                  <a:gd name="connsiteY7" fmla="*/ 26515 h 271523"/>
                  <a:gd name="connsiteX8" fmla="*/ 26999 w 363244"/>
                  <a:gd name="connsiteY8" fmla="*/ 52603 h 271523"/>
                  <a:gd name="connsiteX9" fmla="*/ 26999 w 363244"/>
                  <a:gd name="connsiteY9" fmla="*/ 243734 h 271523"/>
                  <a:gd name="connsiteX10" fmla="*/ 101007 w 363244"/>
                  <a:gd name="connsiteY10" fmla="*/ 243734 h 271523"/>
                  <a:gd name="connsiteX11" fmla="*/ 101007 w 363244"/>
                  <a:gd name="connsiteY11" fmla="*/ 105054 h 271523"/>
                  <a:gd name="connsiteX12" fmla="*/ 109795 w 363244"/>
                  <a:gd name="connsiteY12" fmla="*/ 92285 h 271523"/>
                  <a:gd name="connsiteX13" fmla="*/ 344177 w 363244"/>
                  <a:gd name="connsiteY13" fmla="*/ 976 h 271523"/>
                  <a:gd name="connsiteX14" fmla="*/ 362164 w 363244"/>
                  <a:gd name="connsiteY14" fmla="*/ 8527 h 271523"/>
                  <a:gd name="connsiteX15" fmla="*/ 354612 w 363244"/>
                  <a:gd name="connsiteY15" fmla="*/ 26515 h 271523"/>
                  <a:gd name="connsiteX16" fmla="*/ 128880 w 363244"/>
                  <a:gd name="connsiteY16" fmla="*/ 114391 h 271523"/>
                  <a:gd name="connsiteX17" fmla="*/ 128880 w 363244"/>
                  <a:gd name="connsiteY17" fmla="*/ 257464 h 271523"/>
                  <a:gd name="connsiteX18" fmla="*/ 115424 w 363244"/>
                  <a:gd name="connsiteY18" fmla="*/ 271470 h 271523"/>
                  <a:gd name="connsiteX19" fmla="*/ 115150 w 363244"/>
                  <a:gd name="connsiteY19" fmla="*/ 271470 h 271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63244" h="271523">
                    <a:moveTo>
                      <a:pt x="115150" y="271470"/>
                    </a:moveTo>
                    <a:lnTo>
                      <a:pt x="13680" y="271470"/>
                    </a:lnTo>
                    <a:cubicBezTo>
                      <a:pt x="6101" y="271470"/>
                      <a:pt x="-51" y="265318"/>
                      <a:pt x="-51" y="257739"/>
                    </a:cubicBezTo>
                    <a:lnTo>
                      <a:pt x="-51" y="43403"/>
                    </a:lnTo>
                    <a:cubicBezTo>
                      <a:pt x="-37" y="37746"/>
                      <a:pt x="3451" y="32666"/>
                      <a:pt x="8737" y="30634"/>
                    </a:cubicBezTo>
                    <a:lnTo>
                      <a:pt x="84256" y="1250"/>
                    </a:lnTo>
                    <a:cubicBezTo>
                      <a:pt x="91725" y="-40"/>
                      <a:pt x="98838" y="4957"/>
                      <a:pt x="100128" y="12427"/>
                    </a:cubicBezTo>
                    <a:cubicBezTo>
                      <a:pt x="101089" y="18002"/>
                      <a:pt x="98563" y="23590"/>
                      <a:pt x="93730" y="26515"/>
                    </a:cubicBezTo>
                    <a:lnTo>
                      <a:pt x="26999" y="52603"/>
                    </a:lnTo>
                    <a:lnTo>
                      <a:pt x="26999" y="243734"/>
                    </a:lnTo>
                    <a:lnTo>
                      <a:pt x="101007" y="243734"/>
                    </a:lnTo>
                    <a:lnTo>
                      <a:pt x="101007" y="105054"/>
                    </a:lnTo>
                    <a:cubicBezTo>
                      <a:pt x="101021" y="99397"/>
                      <a:pt x="104509" y="94316"/>
                      <a:pt x="109795" y="92285"/>
                    </a:cubicBezTo>
                    <a:lnTo>
                      <a:pt x="344177" y="976"/>
                    </a:lnTo>
                    <a:cubicBezTo>
                      <a:pt x="351235" y="-1908"/>
                      <a:pt x="359281" y="1470"/>
                      <a:pt x="362164" y="8527"/>
                    </a:cubicBezTo>
                    <a:cubicBezTo>
                      <a:pt x="365048" y="15585"/>
                      <a:pt x="361670" y="23631"/>
                      <a:pt x="354612" y="26515"/>
                    </a:cubicBezTo>
                    <a:lnTo>
                      <a:pt x="128880" y="114391"/>
                    </a:lnTo>
                    <a:lnTo>
                      <a:pt x="128880" y="257464"/>
                    </a:lnTo>
                    <a:cubicBezTo>
                      <a:pt x="129031" y="265044"/>
                      <a:pt x="123004" y="271319"/>
                      <a:pt x="115424" y="271470"/>
                    </a:cubicBezTo>
                    <a:cubicBezTo>
                      <a:pt x="115328" y="271470"/>
                      <a:pt x="115246" y="271470"/>
                      <a:pt x="115150" y="271470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69F08682-5BC7-0B49-09FB-A6180ACE8C91}"/>
                  </a:ext>
                </a:extLst>
              </p:cNvPr>
              <p:cNvSpPr/>
              <p:nvPr/>
            </p:nvSpPr>
            <p:spPr>
              <a:xfrm>
                <a:off x="5200766" y="4256542"/>
                <a:ext cx="597832" cy="128930"/>
              </a:xfrm>
              <a:custGeom>
                <a:avLst/>
                <a:gdLst>
                  <a:gd name="connsiteX0" fmla="*/ 584052 w 597832"/>
                  <a:gd name="connsiteY0" fmla="*/ 128876 h 128930"/>
                  <a:gd name="connsiteX1" fmla="*/ 13680 w 597832"/>
                  <a:gd name="connsiteY1" fmla="*/ 128876 h 128930"/>
                  <a:gd name="connsiteX2" fmla="*/ -51 w 597832"/>
                  <a:gd name="connsiteY2" fmla="*/ 115146 h 128930"/>
                  <a:gd name="connsiteX3" fmla="*/ -51 w 597832"/>
                  <a:gd name="connsiteY3" fmla="*/ 13676 h 128930"/>
                  <a:gd name="connsiteX4" fmla="*/ 13680 w 597832"/>
                  <a:gd name="connsiteY4" fmla="*/ -54 h 128930"/>
                  <a:gd name="connsiteX5" fmla="*/ 584052 w 597832"/>
                  <a:gd name="connsiteY5" fmla="*/ -54 h 128930"/>
                  <a:gd name="connsiteX6" fmla="*/ 597782 w 597832"/>
                  <a:gd name="connsiteY6" fmla="*/ 13676 h 128930"/>
                  <a:gd name="connsiteX7" fmla="*/ 597782 w 597832"/>
                  <a:gd name="connsiteY7" fmla="*/ 115146 h 128930"/>
                  <a:gd name="connsiteX8" fmla="*/ 584052 w 597832"/>
                  <a:gd name="connsiteY8" fmla="*/ 128876 h 128930"/>
                  <a:gd name="connsiteX9" fmla="*/ 27411 w 597832"/>
                  <a:gd name="connsiteY9" fmla="*/ 101415 h 128930"/>
                  <a:gd name="connsiteX10" fmla="*/ 570321 w 597832"/>
                  <a:gd name="connsiteY10" fmla="*/ 101415 h 128930"/>
                  <a:gd name="connsiteX11" fmla="*/ 570321 w 597832"/>
                  <a:gd name="connsiteY11" fmla="*/ 27407 h 128930"/>
                  <a:gd name="connsiteX12" fmla="*/ 27411 w 597832"/>
                  <a:gd name="connsiteY12" fmla="*/ 27407 h 128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97832" h="128930">
                    <a:moveTo>
                      <a:pt x="584052" y="128876"/>
                    </a:moveTo>
                    <a:lnTo>
                      <a:pt x="13680" y="128876"/>
                    </a:lnTo>
                    <a:cubicBezTo>
                      <a:pt x="6101" y="128876"/>
                      <a:pt x="-51" y="122725"/>
                      <a:pt x="-51" y="115146"/>
                    </a:cubicBezTo>
                    <a:lnTo>
                      <a:pt x="-51" y="13676"/>
                    </a:lnTo>
                    <a:cubicBezTo>
                      <a:pt x="-51" y="6097"/>
                      <a:pt x="6101" y="-54"/>
                      <a:pt x="13680" y="-54"/>
                    </a:cubicBezTo>
                    <a:lnTo>
                      <a:pt x="584052" y="-54"/>
                    </a:lnTo>
                    <a:cubicBezTo>
                      <a:pt x="591631" y="-54"/>
                      <a:pt x="597782" y="6097"/>
                      <a:pt x="597782" y="13676"/>
                    </a:cubicBezTo>
                    <a:lnTo>
                      <a:pt x="597782" y="115146"/>
                    </a:lnTo>
                    <a:cubicBezTo>
                      <a:pt x="597782" y="122725"/>
                      <a:pt x="591631" y="128876"/>
                      <a:pt x="584052" y="128876"/>
                    </a:cubicBezTo>
                    <a:close/>
                    <a:moveTo>
                      <a:pt x="27411" y="101415"/>
                    </a:moveTo>
                    <a:lnTo>
                      <a:pt x="570321" y="101415"/>
                    </a:lnTo>
                    <a:lnTo>
                      <a:pt x="570321" y="27407"/>
                    </a:lnTo>
                    <a:lnTo>
                      <a:pt x="27411" y="27407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0DF8FCAA-48FD-9613-1566-90DF3FA74125}"/>
                  </a:ext>
                </a:extLst>
              </p:cNvPr>
              <p:cNvSpPr/>
              <p:nvPr/>
            </p:nvSpPr>
            <p:spPr>
              <a:xfrm>
                <a:off x="5200766" y="4034380"/>
                <a:ext cx="597832" cy="128930"/>
              </a:xfrm>
              <a:custGeom>
                <a:avLst/>
                <a:gdLst>
                  <a:gd name="connsiteX0" fmla="*/ 584052 w 597832"/>
                  <a:gd name="connsiteY0" fmla="*/ 128877 h 128930"/>
                  <a:gd name="connsiteX1" fmla="*/ 13680 w 597832"/>
                  <a:gd name="connsiteY1" fmla="*/ 128877 h 128930"/>
                  <a:gd name="connsiteX2" fmla="*/ -51 w 597832"/>
                  <a:gd name="connsiteY2" fmla="*/ 115146 h 128930"/>
                  <a:gd name="connsiteX3" fmla="*/ -51 w 597832"/>
                  <a:gd name="connsiteY3" fmla="*/ 13676 h 128930"/>
                  <a:gd name="connsiteX4" fmla="*/ 13680 w 597832"/>
                  <a:gd name="connsiteY4" fmla="*/ -54 h 128930"/>
                  <a:gd name="connsiteX5" fmla="*/ 584052 w 597832"/>
                  <a:gd name="connsiteY5" fmla="*/ -54 h 128930"/>
                  <a:gd name="connsiteX6" fmla="*/ 597782 w 597832"/>
                  <a:gd name="connsiteY6" fmla="*/ 13676 h 128930"/>
                  <a:gd name="connsiteX7" fmla="*/ 597782 w 597832"/>
                  <a:gd name="connsiteY7" fmla="*/ 115146 h 128930"/>
                  <a:gd name="connsiteX8" fmla="*/ 584052 w 597832"/>
                  <a:gd name="connsiteY8" fmla="*/ 128877 h 128930"/>
                  <a:gd name="connsiteX9" fmla="*/ 27411 w 597832"/>
                  <a:gd name="connsiteY9" fmla="*/ 101415 h 128930"/>
                  <a:gd name="connsiteX10" fmla="*/ 570321 w 597832"/>
                  <a:gd name="connsiteY10" fmla="*/ 101415 h 128930"/>
                  <a:gd name="connsiteX11" fmla="*/ 570321 w 597832"/>
                  <a:gd name="connsiteY11" fmla="*/ 27407 h 128930"/>
                  <a:gd name="connsiteX12" fmla="*/ 27411 w 597832"/>
                  <a:gd name="connsiteY12" fmla="*/ 27407 h 128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97832" h="128930">
                    <a:moveTo>
                      <a:pt x="584052" y="128877"/>
                    </a:moveTo>
                    <a:lnTo>
                      <a:pt x="13680" y="128877"/>
                    </a:lnTo>
                    <a:cubicBezTo>
                      <a:pt x="6101" y="128877"/>
                      <a:pt x="-51" y="122725"/>
                      <a:pt x="-51" y="115146"/>
                    </a:cubicBezTo>
                    <a:lnTo>
                      <a:pt x="-51" y="13676"/>
                    </a:lnTo>
                    <a:cubicBezTo>
                      <a:pt x="-51" y="6097"/>
                      <a:pt x="6101" y="-54"/>
                      <a:pt x="13680" y="-54"/>
                    </a:cubicBezTo>
                    <a:lnTo>
                      <a:pt x="584052" y="-54"/>
                    </a:lnTo>
                    <a:cubicBezTo>
                      <a:pt x="591631" y="-54"/>
                      <a:pt x="597782" y="6097"/>
                      <a:pt x="597782" y="13676"/>
                    </a:cubicBezTo>
                    <a:lnTo>
                      <a:pt x="597782" y="115146"/>
                    </a:lnTo>
                    <a:cubicBezTo>
                      <a:pt x="597782" y="122725"/>
                      <a:pt x="591631" y="128877"/>
                      <a:pt x="584052" y="128877"/>
                    </a:cubicBezTo>
                    <a:close/>
                    <a:moveTo>
                      <a:pt x="27411" y="101415"/>
                    </a:moveTo>
                    <a:lnTo>
                      <a:pt x="570321" y="101415"/>
                    </a:lnTo>
                    <a:lnTo>
                      <a:pt x="570321" y="27407"/>
                    </a:lnTo>
                    <a:lnTo>
                      <a:pt x="27411" y="27407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893B14C7-93B7-7C2B-3ADF-723016B06456}"/>
                  </a:ext>
                </a:extLst>
              </p:cNvPr>
              <p:cNvSpPr/>
              <p:nvPr/>
            </p:nvSpPr>
            <p:spPr>
              <a:xfrm>
                <a:off x="5235640" y="4032608"/>
                <a:ext cx="88770" cy="130704"/>
              </a:xfrm>
              <a:custGeom>
                <a:avLst/>
                <a:gdLst>
                  <a:gd name="connsiteX0" fmla="*/ 13682 w 88770"/>
                  <a:gd name="connsiteY0" fmla="*/ 130649 h 130704"/>
                  <a:gd name="connsiteX1" fmla="*/ 6680 w 88770"/>
                  <a:gd name="connsiteY1" fmla="*/ 128726 h 130704"/>
                  <a:gd name="connsiteX2" fmla="*/ 1874 w 88770"/>
                  <a:gd name="connsiteY2" fmla="*/ 109915 h 130704"/>
                  <a:gd name="connsiteX3" fmla="*/ 62289 w 88770"/>
                  <a:gd name="connsiteY3" fmla="*/ 8446 h 130704"/>
                  <a:gd name="connsiteX4" fmla="*/ 80221 w 88770"/>
                  <a:gd name="connsiteY4" fmla="*/ 990 h 130704"/>
                  <a:gd name="connsiteX5" fmla="*/ 87677 w 88770"/>
                  <a:gd name="connsiteY5" fmla="*/ 18909 h 130704"/>
                  <a:gd name="connsiteX6" fmla="*/ 85768 w 88770"/>
                  <a:gd name="connsiteY6" fmla="*/ 22177 h 130704"/>
                  <a:gd name="connsiteX7" fmla="*/ 25491 w 88770"/>
                  <a:gd name="connsiteY7" fmla="*/ 123646 h 130704"/>
                  <a:gd name="connsiteX8" fmla="*/ 13682 w 88770"/>
                  <a:gd name="connsiteY8" fmla="*/ 130649 h 13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8770" h="130704">
                    <a:moveTo>
                      <a:pt x="13682" y="130649"/>
                    </a:moveTo>
                    <a:cubicBezTo>
                      <a:pt x="11211" y="130690"/>
                      <a:pt x="8781" y="130031"/>
                      <a:pt x="6680" y="128726"/>
                    </a:cubicBezTo>
                    <a:cubicBezTo>
                      <a:pt x="158" y="124855"/>
                      <a:pt x="-1998" y="116438"/>
                      <a:pt x="1874" y="109915"/>
                    </a:cubicBezTo>
                    <a:lnTo>
                      <a:pt x="62289" y="8446"/>
                    </a:lnTo>
                    <a:cubicBezTo>
                      <a:pt x="65172" y="1429"/>
                      <a:pt x="73205" y="-1907"/>
                      <a:pt x="80221" y="990"/>
                    </a:cubicBezTo>
                    <a:cubicBezTo>
                      <a:pt x="87224" y="3874"/>
                      <a:pt x="90574" y="11906"/>
                      <a:pt x="87677" y="18909"/>
                    </a:cubicBezTo>
                    <a:cubicBezTo>
                      <a:pt x="87196" y="20076"/>
                      <a:pt x="86551" y="21188"/>
                      <a:pt x="85768" y="22177"/>
                    </a:cubicBezTo>
                    <a:lnTo>
                      <a:pt x="25491" y="123646"/>
                    </a:lnTo>
                    <a:cubicBezTo>
                      <a:pt x="23088" y="127916"/>
                      <a:pt x="18584" y="130594"/>
                      <a:pt x="13682" y="130649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F8FB4CBB-A20F-772C-4F85-0D9A146D39C7}"/>
                  </a:ext>
                </a:extLst>
              </p:cNvPr>
              <p:cNvSpPr/>
              <p:nvPr/>
            </p:nvSpPr>
            <p:spPr>
              <a:xfrm>
                <a:off x="5324889" y="4035452"/>
                <a:ext cx="87173" cy="127858"/>
              </a:xfrm>
              <a:custGeom>
                <a:avLst/>
                <a:gdLst>
                  <a:gd name="connsiteX0" fmla="*/ 13682 w 87173"/>
                  <a:gd name="connsiteY0" fmla="*/ 127805 h 127858"/>
                  <a:gd name="connsiteX1" fmla="*/ 6680 w 87173"/>
                  <a:gd name="connsiteY1" fmla="*/ 125882 h 127858"/>
                  <a:gd name="connsiteX2" fmla="*/ 1874 w 87173"/>
                  <a:gd name="connsiteY2" fmla="*/ 107071 h 127858"/>
                  <a:gd name="connsiteX3" fmla="*/ 62289 w 87173"/>
                  <a:gd name="connsiteY3" fmla="*/ 5602 h 127858"/>
                  <a:gd name="connsiteX4" fmla="*/ 81471 w 87173"/>
                  <a:gd name="connsiteY4" fmla="*/ 2567 h 127858"/>
                  <a:gd name="connsiteX5" fmla="*/ 85906 w 87173"/>
                  <a:gd name="connsiteY5" fmla="*/ 19332 h 127858"/>
                  <a:gd name="connsiteX6" fmla="*/ 25491 w 87173"/>
                  <a:gd name="connsiteY6" fmla="*/ 120802 h 127858"/>
                  <a:gd name="connsiteX7" fmla="*/ 13682 w 87173"/>
                  <a:gd name="connsiteY7" fmla="*/ 127805 h 127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173" h="127858">
                    <a:moveTo>
                      <a:pt x="13682" y="127805"/>
                    </a:moveTo>
                    <a:cubicBezTo>
                      <a:pt x="11225" y="127805"/>
                      <a:pt x="8794" y="127145"/>
                      <a:pt x="6680" y="125882"/>
                    </a:cubicBezTo>
                    <a:cubicBezTo>
                      <a:pt x="158" y="122010"/>
                      <a:pt x="-1998" y="113593"/>
                      <a:pt x="1874" y="107071"/>
                    </a:cubicBezTo>
                    <a:lnTo>
                      <a:pt x="62289" y="5602"/>
                    </a:lnTo>
                    <a:cubicBezTo>
                      <a:pt x="66751" y="-536"/>
                      <a:pt x="75333" y="-1882"/>
                      <a:pt x="81471" y="2567"/>
                    </a:cubicBezTo>
                    <a:cubicBezTo>
                      <a:pt x="86730" y="6398"/>
                      <a:pt x="88583" y="13401"/>
                      <a:pt x="85906" y="19332"/>
                    </a:cubicBezTo>
                    <a:lnTo>
                      <a:pt x="25491" y="120802"/>
                    </a:lnTo>
                    <a:cubicBezTo>
                      <a:pt x="23088" y="125072"/>
                      <a:pt x="18584" y="127750"/>
                      <a:pt x="13682" y="12780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6D23C37E-A7B0-C85D-9AE2-77D6AC0EAF2C}"/>
                  </a:ext>
                </a:extLst>
              </p:cNvPr>
              <p:cNvSpPr/>
              <p:nvPr/>
            </p:nvSpPr>
            <p:spPr>
              <a:xfrm>
                <a:off x="5411118" y="4032471"/>
                <a:ext cx="89319" cy="130843"/>
              </a:xfrm>
              <a:custGeom>
                <a:avLst/>
                <a:gdLst>
                  <a:gd name="connsiteX0" fmla="*/ 13682 w 89319"/>
                  <a:gd name="connsiteY0" fmla="*/ 130786 h 130843"/>
                  <a:gd name="connsiteX1" fmla="*/ 6680 w 89319"/>
                  <a:gd name="connsiteY1" fmla="*/ 128864 h 130843"/>
                  <a:gd name="connsiteX2" fmla="*/ 1874 w 89319"/>
                  <a:gd name="connsiteY2" fmla="*/ 110053 h 130843"/>
                  <a:gd name="connsiteX3" fmla="*/ 62838 w 89319"/>
                  <a:gd name="connsiteY3" fmla="*/ 8446 h 130843"/>
                  <a:gd name="connsiteX4" fmla="*/ 80770 w 89319"/>
                  <a:gd name="connsiteY4" fmla="*/ 990 h 130843"/>
                  <a:gd name="connsiteX5" fmla="*/ 88226 w 89319"/>
                  <a:gd name="connsiteY5" fmla="*/ 18909 h 130843"/>
                  <a:gd name="connsiteX6" fmla="*/ 86318 w 89319"/>
                  <a:gd name="connsiteY6" fmla="*/ 22177 h 130843"/>
                  <a:gd name="connsiteX7" fmla="*/ 26040 w 89319"/>
                  <a:gd name="connsiteY7" fmla="*/ 123646 h 130843"/>
                  <a:gd name="connsiteX8" fmla="*/ 13682 w 89319"/>
                  <a:gd name="connsiteY8" fmla="*/ 130786 h 130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9319" h="130843">
                    <a:moveTo>
                      <a:pt x="13682" y="130786"/>
                    </a:moveTo>
                    <a:cubicBezTo>
                      <a:pt x="11211" y="130827"/>
                      <a:pt x="8781" y="130168"/>
                      <a:pt x="6680" y="128864"/>
                    </a:cubicBezTo>
                    <a:cubicBezTo>
                      <a:pt x="158" y="124992"/>
                      <a:pt x="-1998" y="116575"/>
                      <a:pt x="1874" y="110053"/>
                    </a:cubicBezTo>
                    <a:lnTo>
                      <a:pt x="62838" y="8446"/>
                    </a:lnTo>
                    <a:cubicBezTo>
                      <a:pt x="65722" y="1429"/>
                      <a:pt x="73754" y="-1907"/>
                      <a:pt x="80770" y="990"/>
                    </a:cubicBezTo>
                    <a:cubicBezTo>
                      <a:pt x="87773" y="3874"/>
                      <a:pt x="91123" y="11906"/>
                      <a:pt x="88226" y="18909"/>
                    </a:cubicBezTo>
                    <a:cubicBezTo>
                      <a:pt x="87746" y="20090"/>
                      <a:pt x="87100" y="21188"/>
                      <a:pt x="86318" y="22177"/>
                    </a:cubicBezTo>
                    <a:lnTo>
                      <a:pt x="26040" y="123646"/>
                    </a:lnTo>
                    <a:cubicBezTo>
                      <a:pt x="23582" y="128150"/>
                      <a:pt x="18818" y="130896"/>
                      <a:pt x="13682" y="130786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5F729EFB-A0A9-6AE8-F6D7-4CB3D5AA609C}"/>
                  </a:ext>
                </a:extLst>
              </p:cNvPr>
              <p:cNvSpPr/>
              <p:nvPr/>
            </p:nvSpPr>
            <p:spPr>
              <a:xfrm>
                <a:off x="5500367" y="4035452"/>
                <a:ext cx="87173" cy="127858"/>
              </a:xfrm>
              <a:custGeom>
                <a:avLst/>
                <a:gdLst>
                  <a:gd name="connsiteX0" fmla="*/ 13682 w 87173"/>
                  <a:gd name="connsiteY0" fmla="*/ 127805 h 127858"/>
                  <a:gd name="connsiteX1" fmla="*/ 6680 w 87173"/>
                  <a:gd name="connsiteY1" fmla="*/ 125882 h 127858"/>
                  <a:gd name="connsiteX2" fmla="*/ 1874 w 87173"/>
                  <a:gd name="connsiteY2" fmla="*/ 107071 h 127858"/>
                  <a:gd name="connsiteX3" fmla="*/ 62289 w 87173"/>
                  <a:gd name="connsiteY3" fmla="*/ 5602 h 127858"/>
                  <a:gd name="connsiteX4" fmla="*/ 81471 w 87173"/>
                  <a:gd name="connsiteY4" fmla="*/ 2567 h 127858"/>
                  <a:gd name="connsiteX5" fmla="*/ 85906 w 87173"/>
                  <a:gd name="connsiteY5" fmla="*/ 19332 h 127858"/>
                  <a:gd name="connsiteX6" fmla="*/ 25491 w 87173"/>
                  <a:gd name="connsiteY6" fmla="*/ 120802 h 127858"/>
                  <a:gd name="connsiteX7" fmla="*/ 13682 w 87173"/>
                  <a:gd name="connsiteY7" fmla="*/ 127805 h 127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173" h="127858">
                    <a:moveTo>
                      <a:pt x="13682" y="127805"/>
                    </a:moveTo>
                    <a:cubicBezTo>
                      <a:pt x="11225" y="127805"/>
                      <a:pt x="8794" y="127145"/>
                      <a:pt x="6680" y="125882"/>
                    </a:cubicBezTo>
                    <a:cubicBezTo>
                      <a:pt x="158" y="122010"/>
                      <a:pt x="-1998" y="113593"/>
                      <a:pt x="1874" y="107071"/>
                    </a:cubicBezTo>
                    <a:lnTo>
                      <a:pt x="62289" y="5602"/>
                    </a:lnTo>
                    <a:cubicBezTo>
                      <a:pt x="66751" y="-536"/>
                      <a:pt x="75333" y="-1882"/>
                      <a:pt x="81471" y="2567"/>
                    </a:cubicBezTo>
                    <a:cubicBezTo>
                      <a:pt x="86730" y="6398"/>
                      <a:pt x="88583" y="13401"/>
                      <a:pt x="85906" y="19332"/>
                    </a:cubicBezTo>
                    <a:lnTo>
                      <a:pt x="25491" y="120802"/>
                    </a:lnTo>
                    <a:cubicBezTo>
                      <a:pt x="23088" y="125072"/>
                      <a:pt x="18584" y="127750"/>
                      <a:pt x="13682" y="12780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F036F0A3-706B-3FDD-BB26-FDBFDE00ACC0}"/>
                  </a:ext>
                </a:extLst>
              </p:cNvPr>
              <p:cNvSpPr/>
              <p:nvPr/>
            </p:nvSpPr>
            <p:spPr>
              <a:xfrm>
                <a:off x="5586595" y="4034378"/>
                <a:ext cx="87743" cy="128934"/>
              </a:xfrm>
              <a:custGeom>
                <a:avLst/>
                <a:gdLst>
                  <a:gd name="connsiteX0" fmla="*/ 13682 w 87743"/>
                  <a:gd name="connsiteY0" fmla="*/ 128879 h 128934"/>
                  <a:gd name="connsiteX1" fmla="*/ 6680 w 87743"/>
                  <a:gd name="connsiteY1" fmla="*/ 126956 h 128934"/>
                  <a:gd name="connsiteX2" fmla="*/ 1874 w 87743"/>
                  <a:gd name="connsiteY2" fmla="*/ 108145 h 128934"/>
                  <a:gd name="connsiteX3" fmla="*/ 62152 w 87743"/>
                  <a:gd name="connsiteY3" fmla="*/ 6676 h 128934"/>
                  <a:gd name="connsiteX4" fmla="*/ 80963 w 87743"/>
                  <a:gd name="connsiteY4" fmla="*/ 1870 h 128934"/>
                  <a:gd name="connsiteX5" fmla="*/ 85768 w 87743"/>
                  <a:gd name="connsiteY5" fmla="*/ 20681 h 128934"/>
                  <a:gd name="connsiteX6" fmla="*/ 25491 w 87743"/>
                  <a:gd name="connsiteY6" fmla="*/ 122151 h 128934"/>
                  <a:gd name="connsiteX7" fmla="*/ 13682 w 87743"/>
                  <a:gd name="connsiteY7" fmla="*/ 128879 h 128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743" h="128934">
                    <a:moveTo>
                      <a:pt x="13682" y="128879"/>
                    </a:moveTo>
                    <a:cubicBezTo>
                      <a:pt x="11211" y="128920"/>
                      <a:pt x="8781" y="128261"/>
                      <a:pt x="6680" y="126956"/>
                    </a:cubicBezTo>
                    <a:cubicBezTo>
                      <a:pt x="158" y="123085"/>
                      <a:pt x="-1998" y="114668"/>
                      <a:pt x="1874" y="108145"/>
                    </a:cubicBezTo>
                    <a:lnTo>
                      <a:pt x="62152" y="6676"/>
                    </a:lnTo>
                    <a:cubicBezTo>
                      <a:pt x="66024" y="154"/>
                      <a:pt x="74441" y="-2002"/>
                      <a:pt x="80963" y="1870"/>
                    </a:cubicBezTo>
                    <a:cubicBezTo>
                      <a:pt x="87485" y="5742"/>
                      <a:pt x="89640" y="14159"/>
                      <a:pt x="85768" y="20681"/>
                    </a:cubicBezTo>
                    <a:lnTo>
                      <a:pt x="25491" y="122151"/>
                    </a:lnTo>
                    <a:cubicBezTo>
                      <a:pt x="23019" y="126325"/>
                      <a:pt x="18529" y="128879"/>
                      <a:pt x="13682" y="128879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014D3C3F-3FBB-FB2D-886F-85A2E7CB2946}"/>
                  </a:ext>
                </a:extLst>
              </p:cNvPr>
              <p:cNvSpPr/>
              <p:nvPr/>
            </p:nvSpPr>
            <p:spPr>
              <a:xfrm>
                <a:off x="5675845" y="4035452"/>
                <a:ext cx="87173" cy="127858"/>
              </a:xfrm>
              <a:custGeom>
                <a:avLst/>
                <a:gdLst>
                  <a:gd name="connsiteX0" fmla="*/ 13682 w 87173"/>
                  <a:gd name="connsiteY0" fmla="*/ 127805 h 127858"/>
                  <a:gd name="connsiteX1" fmla="*/ 6680 w 87173"/>
                  <a:gd name="connsiteY1" fmla="*/ 125882 h 127858"/>
                  <a:gd name="connsiteX2" fmla="*/ 1874 w 87173"/>
                  <a:gd name="connsiteY2" fmla="*/ 107071 h 127858"/>
                  <a:gd name="connsiteX3" fmla="*/ 62289 w 87173"/>
                  <a:gd name="connsiteY3" fmla="*/ 5602 h 127858"/>
                  <a:gd name="connsiteX4" fmla="*/ 81471 w 87173"/>
                  <a:gd name="connsiteY4" fmla="*/ 2567 h 127858"/>
                  <a:gd name="connsiteX5" fmla="*/ 85906 w 87173"/>
                  <a:gd name="connsiteY5" fmla="*/ 19332 h 127858"/>
                  <a:gd name="connsiteX6" fmla="*/ 25491 w 87173"/>
                  <a:gd name="connsiteY6" fmla="*/ 120802 h 127858"/>
                  <a:gd name="connsiteX7" fmla="*/ 13682 w 87173"/>
                  <a:gd name="connsiteY7" fmla="*/ 127805 h 127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173" h="127858">
                    <a:moveTo>
                      <a:pt x="13682" y="127805"/>
                    </a:moveTo>
                    <a:cubicBezTo>
                      <a:pt x="11225" y="127805"/>
                      <a:pt x="8794" y="127145"/>
                      <a:pt x="6680" y="125882"/>
                    </a:cubicBezTo>
                    <a:cubicBezTo>
                      <a:pt x="158" y="122010"/>
                      <a:pt x="-1998" y="113593"/>
                      <a:pt x="1874" y="107071"/>
                    </a:cubicBezTo>
                    <a:lnTo>
                      <a:pt x="62289" y="5602"/>
                    </a:lnTo>
                    <a:cubicBezTo>
                      <a:pt x="66751" y="-536"/>
                      <a:pt x="75333" y="-1882"/>
                      <a:pt x="81471" y="2567"/>
                    </a:cubicBezTo>
                    <a:cubicBezTo>
                      <a:pt x="86730" y="6398"/>
                      <a:pt x="88583" y="13401"/>
                      <a:pt x="85906" y="19332"/>
                    </a:cubicBezTo>
                    <a:lnTo>
                      <a:pt x="25491" y="120802"/>
                    </a:lnTo>
                    <a:cubicBezTo>
                      <a:pt x="23088" y="125072"/>
                      <a:pt x="18584" y="127750"/>
                      <a:pt x="13682" y="12780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325408A6-5174-5D7E-919E-790BF0D5D1D9}"/>
                  </a:ext>
                </a:extLst>
              </p:cNvPr>
              <p:cNvSpPr/>
              <p:nvPr/>
            </p:nvSpPr>
            <p:spPr>
              <a:xfrm>
                <a:off x="5235640" y="4254770"/>
                <a:ext cx="88770" cy="130702"/>
              </a:xfrm>
              <a:custGeom>
                <a:avLst/>
                <a:gdLst>
                  <a:gd name="connsiteX0" fmla="*/ 13682 w 88770"/>
                  <a:gd name="connsiteY0" fmla="*/ 130649 h 130702"/>
                  <a:gd name="connsiteX1" fmla="*/ 6680 w 88770"/>
                  <a:gd name="connsiteY1" fmla="*/ 128727 h 130702"/>
                  <a:gd name="connsiteX2" fmla="*/ 1874 w 88770"/>
                  <a:gd name="connsiteY2" fmla="*/ 109915 h 130702"/>
                  <a:gd name="connsiteX3" fmla="*/ 62289 w 88770"/>
                  <a:gd name="connsiteY3" fmla="*/ 8446 h 130702"/>
                  <a:gd name="connsiteX4" fmla="*/ 80221 w 88770"/>
                  <a:gd name="connsiteY4" fmla="*/ 990 h 130702"/>
                  <a:gd name="connsiteX5" fmla="*/ 87677 w 88770"/>
                  <a:gd name="connsiteY5" fmla="*/ 18909 h 130702"/>
                  <a:gd name="connsiteX6" fmla="*/ 85768 w 88770"/>
                  <a:gd name="connsiteY6" fmla="*/ 22177 h 130702"/>
                  <a:gd name="connsiteX7" fmla="*/ 25491 w 88770"/>
                  <a:gd name="connsiteY7" fmla="*/ 123646 h 130702"/>
                  <a:gd name="connsiteX8" fmla="*/ 13682 w 88770"/>
                  <a:gd name="connsiteY8" fmla="*/ 130649 h 130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8770" h="130702">
                    <a:moveTo>
                      <a:pt x="13682" y="130649"/>
                    </a:moveTo>
                    <a:cubicBezTo>
                      <a:pt x="11225" y="130649"/>
                      <a:pt x="8794" y="129990"/>
                      <a:pt x="6680" y="128727"/>
                    </a:cubicBezTo>
                    <a:cubicBezTo>
                      <a:pt x="158" y="124854"/>
                      <a:pt x="-1998" y="116437"/>
                      <a:pt x="1874" y="109915"/>
                    </a:cubicBezTo>
                    <a:lnTo>
                      <a:pt x="62289" y="8446"/>
                    </a:lnTo>
                    <a:cubicBezTo>
                      <a:pt x="65172" y="1429"/>
                      <a:pt x="73205" y="-1907"/>
                      <a:pt x="80221" y="990"/>
                    </a:cubicBezTo>
                    <a:cubicBezTo>
                      <a:pt x="87224" y="3873"/>
                      <a:pt x="90574" y="11906"/>
                      <a:pt x="87677" y="18909"/>
                    </a:cubicBezTo>
                    <a:cubicBezTo>
                      <a:pt x="87196" y="20076"/>
                      <a:pt x="86551" y="21188"/>
                      <a:pt x="85768" y="22177"/>
                    </a:cubicBezTo>
                    <a:lnTo>
                      <a:pt x="25491" y="123646"/>
                    </a:lnTo>
                    <a:cubicBezTo>
                      <a:pt x="23088" y="127916"/>
                      <a:pt x="18584" y="130594"/>
                      <a:pt x="13682" y="130649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90B719B3-0209-F9E9-2590-AE0E3E12042D}"/>
                  </a:ext>
                </a:extLst>
              </p:cNvPr>
              <p:cNvSpPr/>
              <p:nvPr/>
            </p:nvSpPr>
            <p:spPr>
              <a:xfrm>
                <a:off x="5324889" y="4257614"/>
                <a:ext cx="87173" cy="127858"/>
              </a:xfrm>
              <a:custGeom>
                <a:avLst/>
                <a:gdLst>
                  <a:gd name="connsiteX0" fmla="*/ 13682 w 87173"/>
                  <a:gd name="connsiteY0" fmla="*/ 127804 h 127858"/>
                  <a:gd name="connsiteX1" fmla="*/ 6680 w 87173"/>
                  <a:gd name="connsiteY1" fmla="*/ 125882 h 127858"/>
                  <a:gd name="connsiteX2" fmla="*/ 1874 w 87173"/>
                  <a:gd name="connsiteY2" fmla="*/ 107071 h 127858"/>
                  <a:gd name="connsiteX3" fmla="*/ 62289 w 87173"/>
                  <a:gd name="connsiteY3" fmla="*/ 5602 h 127858"/>
                  <a:gd name="connsiteX4" fmla="*/ 81471 w 87173"/>
                  <a:gd name="connsiteY4" fmla="*/ 2567 h 127858"/>
                  <a:gd name="connsiteX5" fmla="*/ 85906 w 87173"/>
                  <a:gd name="connsiteY5" fmla="*/ 19332 h 127858"/>
                  <a:gd name="connsiteX6" fmla="*/ 25491 w 87173"/>
                  <a:gd name="connsiteY6" fmla="*/ 121077 h 127858"/>
                  <a:gd name="connsiteX7" fmla="*/ 13682 w 87173"/>
                  <a:gd name="connsiteY7" fmla="*/ 127804 h 127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173" h="127858">
                    <a:moveTo>
                      <a:pt x="13682" y="127804"/>
                    </a:moveTo>
                    <a:cubicBezTo>
                      <a:pt x="11225" y="127763"/>
                      <a:pt x="8808" y="127104"/>
                      <a:pt x="6680" y="125882"/>
                    </a:cubicBezTo>
                    <a:cubicBezTo>
                      <a:pt x="158" y="122010"/>
                      <a:pt x="-1998" y="113593"/>
                      <a:pt x="1874" y="107071"/>
                    </a:cubicBezTo>
                    <a:lnTo>
                      <a:pt x="62289" y="5602"/>
                    </a:lnTo>
                    <a:cubicBezTo>
                      <a:pt x="66751" y="-536"/>
                      <a:pt x="75333" y="-1882"/>
                      <a:pt x="81471" y="2567"/>
                    </a:cubicBezTo>
                    <a:cubicBezTo>
                      <a:pt x="86730" y="6398"/>
                      <a:pt x="88583" y="13401"/>
                      <a:pt x="85906" y="19332"/>
                    </a:cubicBezTo>
                    <a:lnTo>
                      <a:pt x="25491" y="121077"/>
                    </a:lnTo>
                    <a:cubicBezTo>
                      <a:pt x="23019" y="125251"/>
                      <a:pt x="18529" y="127804"/>
                      <a:pt x="13682" y="127804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4B96BFB5-AFAC-D7B6-35A5-910E0DB6F960}"/>
                  </a:ext>
                </a:extLst>
              </p:cNvPr>
              <p:cNvSpPr/>
              <p:nvPr/>
            </p:nvSpPr>
            <p:spPr>
              <a:xfrm>
                <a:off x="5411118" y="4254770"/>
                <a:ext cx="88770" cy="130702"/>
              </a:xfrm>
              <a:custGeom>
                <a:avLst/>
                <a:gdLst>
                  <a:gd name="connsiteX0" fmla="*/ 13682 w 88770"/>
                  <a:gd name="connsiteY0" fmla="*/ 130649 h 130702"/>
                  <a:gd name="connsiteX1" fmla="*/ 6680 w 88770"/>
                  <a:gd name="connsiteY1" fmla="*/ 128727 h 130702"/>
                  <a:gd name="connsiteX2" fmla="*/ 1874 w 88770"/>
                  <a:gd name="connsiteY2" fmla="*/ 109915 h 130702"/>
                  <a:gd name="connsiteX3" fmla="*/ 62289 w 88770"/>
                  <a:gd name="connsiteY3" fmla="*/ 8446 h 130702"/>
                  <a:gd name="connsiteX4" fmla="*/ 80221 w 88770"/>
                  <a:gd name="connsiteY4" fmla="*/ 990 h 130702"/>
                  <a:gd name="connsiteX5" fmla="*/ 87677 w 88770"/>
                  <a:gd name="connsiteY5" fmla="*/ 18909 h 130702"/>
                  <a:gd name="connsiteX6" fmla="*/ 85768 w 88770"/>
                  <a:gd name="connsiteY6" fmla="*/ 22177 h 130702"/>
                  <a:gd name="connsiteX7" fmla="*/ 25491 w 88770"/>
                  <a:gd name="connsiteY7" fmla="*/ 123646 h 130702"/>
                  <a:gd name="connsiteX8" fmla="*/ 13682 w 88770"/>
                  <a:gd name="connsiteY8" fmla="*/ 130649 h 130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8770" h="130702">
                    <a:moveTo>
                      <a:pt x="13682" y="130649"/>
                    </a:moveTo>
                    <a:cubicBezTo>
                      <a:pt x="11225" y="130649"/>
                      <a:pt x="8794" y="129990"/>
                      <a:pt x="6680" y="128727"/>
                    </a:cubicBezTo>
                    <a:cubicBezTo>
                      <a:pt x="158" y="124854"/>
                      <a:pt x="-1998" y="116437"/>
                      <a:pt x="1874" y="109915"/>
                    </a:cubicBezTo>
                    <a:lnTo>
                      <a:pt x="62289" y="8446"/>
                    </a:lnTo>
                    <a:cubicBezTo>
                      <a:pt x="65172" y="1429"/>
                      <a:pt x="73205" y="-1907"/>
                      <a:pt x="80221" y="990"/>
                    </a:cubicBezTo>
                    <a:cubicBezTo>
                      <a:pt x="87224" y="3873"/>
                      <a:pt x="90574" y="11906"/>
                      <a:pt x="87677" y="18909"/>
                    </a:cubicBezTo>
                    <a:cubicBezTo>
                      <a:pt x="87196" y="20076"/>
                      <a:pt x="86551" y="21188"/>
                      <a:pt x="85768" y="22177"/>
                    </a:cubicBezTo>
                    <a:lnTo>
                      <a:pt x="25491" y="123646"/>
                    </a:lnTo>
                    <a:cubicBezTo>
                      <a:pt x="23088" y="127916"/>
                      <a:pt x="18584" y="130594"/>
                      <a:pt x="13682" y="130649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217EE4C9-4A77-2B2C-88EE-A2654219DC8B}"/>
                  </a:ext>
                </a:extLst>
              </p:cNvPr>
              <p:cNvSpPr/>
              <p:nvPr/>
            </p:nvSpPr>
            <p:spPr>
              <a:xfrm>
                <a:off x="5500367" y="4257614"/>
                <a:ext cx="87173" cy="127858"/>
              </a:xfrm>
              <a:custGeom>
                <a:avLst/>
                <a:gdLst>
                  <a:gd name="connsiteX0" fmla="*/ 13682 w 87173"/>
                  <a:gd name="connsiteY0" fmla="*/ 127804 h 127858"/>
                  <a:gd name="connsiteX1" fmla="*/ 6680 w 87173"/>
                  <a:gd name="connsiteY1" fmla="*/ 125882 h 127858"/>
                  <a:gd name="connsiteX2" fmla="*/ 1874 w 87173"/>
                  <a:gd name="connsiteY2" fmla="*/ 107071 h 127858"/>
                  <a:gd name="connsiteX3" fmla="*/ 62289 w 87173"/>
                  <a:gd name="connsiteY3" fmla="*/ 5602 h 127858"/>
                  <a:gd name="connsiteX4" fmla="*/ 81471 w 87173"/>
                  <a:gd name="connsiteY4" fmla="*/ 2567 h 127858"/>
                  <a:gd name="connsiteX5" fmla="*/ 85906 w 87173"/>
                  <a:gd name="connsiteY5" fmla="*/ 19332 h 127858"/>
                  <a:gd name="connsiteX6" fmla="*/ 25491 w 87173"/>
                  <a:gd name="connsiteY6" fmla="*/ 120802 h 127858"/>
                  <a:gd name="connsiteX7" fmla="*/ 13682 w 87173"/>
                  <a:gd name="connsiteY7" fmla="*/ 127804 h 127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173" h="127858">
                    <a:moveTo>
                      <a:pt x="13682" y="127804"/>
                    </a:moveTo>
                    <a:cubicBezTo>
                      <a:pt x="11225" y="127763"/>
                      <a:pt x="8808" y="127104"/>
                      <a:pt x="6680" y="125882"/>
                    </a:cubicBezTo>
                    <a:cubicBezTo>
                      <a:pt x="158" y="122010"/>
                      <a:pt x="-1998" y="113593"/>
                      <a:pt x="1874" y="107071"/>
                    </a:cubicBezTo>
                    <a:lnTo>
                      <a:pt x="62289" y="5602"/>
                    </a:lnTo>
                    <a:cubicBezTo>
                      <a:pt x="66751" y="-536"/>
                      <a:pt x="75333" y="-1882"/>
                      <a:pt x="81471" y="2567"/>
                    </a:cubicBezTo>
                    <a:cubicBezTo>
                      <a:pt x="86730" y="6398"/>
                      <a:pt x="88583" y="13401"/>
                      <a:pt x="85906" y="19332"/>
                    </a:cubicBezTo>
                    <a:lnTo>
                      <a:pt x="25491" y="120802"/>
                    </a:lnTo>
                    <a:cubicBezTo>
                      <a:pt x="23088" y="125072"/>
                      <a:pt x="18584" y="127750"/>
                      <a:pt x="13682" y="127804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6BAF8B7F-943E-B2A7-E53C-CB5DA12DEA3D}"/>
                  </a:ext>
                </a:extLst>
              </p:cNvPr>
              <p:cNvSpPr/>
              <p:nvPr/>
            </p:nvSpPr>
            <p:spPr>
              <a:xfrm>
                <a:off x="5586595" y="4256484"/>
                <a:ext cx="87773" cy="128988"/>
              </a:xfrm>
              <a:custGeom>
                <a:avLst/>
                <a:gdLst>
                  <a:gd name="connsiteX0" fmla="*/ 13682 w 87773"/>
                  <a:gd name="connsiteY0" fmla="*/ 128935 h 128988"/>
                  <a:gd name="connsiteX1" fmla="*/ 6680 w 87773"/>
                  <a:gd name="connsiteY1" fmla="*/ 127013 h 128988"/>
                  <a:gd name="connsiteX2" fmla="*/ 1874 w 87773"/>
                  <a:gd name="connsiteY2" fmla="*/ 108201 h 128988"/>
                  <a:gd name="connsiteX3" fmla="*/ 62152 w 87773"/>
                  <a:gd name="connsiteY3" fmla="*/ 6732 h 128988"/>
                  <a:gd name="connsiteX4" fmla="*/ 80935 w 87773"/>
                  <a:gd name="connsiteY4" fmla="*/ 1830 h 128988"/>
                  <a:gd name="connsiteX5" fmla="*/ 81100 w 87773"/>
                  <a:gd name="connsiteY5" fmla="*/ 1926 h 128988"/>
                  <a:gd name="connsiteX6" fmla="*/ 85768 w 87773"/>
                  <a:gd name="connsiteY6" fmla="*/ 20737 h 128988"/>
                  <a:gd name="connsiteX7" fmla="*/ 25491 w 87773"/>
                  <a:gd name="connsiteY7" fmla="*/ 122207 h 128988"/>
                  <a:gd name="connsiteX8" fmla="*/ 13682 w 87773"/>
                  <a:gd name="connsiteY8" fmla="*/ 128935 h 128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7773" h="128988">
                    <a:moveTo>
                      <a:pt x="13682" y="128935"/>
                    </a:moveTo>
                    <a:cubicBezTo>
                      <a:pt x="11225" y="128935"/>
                      <a:pt x="8794" y="128275"/>
                      <a:pt x="6680" y="127013"/>
                    </a:cubicBezTo>
                    <a:cubicBezTo>
                      <a:pt x="158" y="123140"/>
                      <a:pt x="-1998" y="114723"/>
                      <a:pt x="1874" y="108201"/>
                    </a:cubicBezTo>
                    <a:lnTo>
                      <a:pt x="62152" y="6732"/>
                    </a:lnTo>
                    <a:cubicBezTo>
                      <a:pt x="65983" y="196"/>
                      <a:pt x="74399" y="-2001"/>
                      <a:pt x="80935" y="1830"/>
                    </a:cubicBezTo>
                    <a:cubicBezTo>
                      <a:pt x="80990" y="1857"/>
                      <a:pt x="81045" y="1899"/>
                      <a:pt x="81100" y="1926"/>
                    </a:cubicBezTo>
                    <a:cubicBezTo>
                      <a:pt x="87567" y="5839"/>
                      <a:pt x="89654" y="14256"/>
                      <a:pt x="85768" y="20737"/>
                    </a:cubicBezTo>
                    <a:lnTo>
                      <a:pt x="25491" y="122207"/>
                    </a:lnTo>
                    <a:cubicBezTo>
                      <a:pt x="23019" y="126381"/>
                      <a:pt x="18529" y="128935"/>
                      <a:pt x="13682" y="12893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A649CCD1-CCAA-A450-151A-F0E01CED8651}"/>
                  </a:ext>
                </a:extLst>
              </p:cNvPr>
              <p:cNvSpPr/>
              <p:nvPr/>
            </p:nvSpPr>
            <p:spPr>
              <a:xfrm>
                <a:off x="5675845" y="4257614"/>
                <a:ext cx="87173" cy="127858"/>
              </a:xfrm>
              <a:custGeom>
                <a:avLst/>
                <a:gdLst>
                  <a:gd name="connsiteX0" fmla="*/ 13682 w 87173"/>
                  <a:gd name="connsiteY0" fmla="*/ 127804 h 127858"/>
                  <a:gd name="connsiteX1" fmla="*/ 6680 w 87173"/>
                  <a:gd name="connsiteY1" fmla="*/ 125882 h 127858"/>
                  <a:gd name="connsiteX2" fmla="*/ 1874 w 87173"/>
                  <a:gd name="connsiteY2" fmla="*/ 107071 h 127858"/>
                  <a:gd name="connsiteX3" fmla="*/ 62289 w 87173"/>
                  <a:gd name="connsiteY3" fmla="*/ 5602 h 127858"/>
                  <a:gd name="connsiteX4" fmla="*/ 81471 w 87173"/>
                  <a:gd name="connsiteY4" fmla="*/ 2567 h 127858"/>
                  <a:gd name="connsiteX5" fmla="*/ 85906 w 87173"/>
                  <a:gd name="connsiteY5" fmla="*/ 19332 h 127858"/>
                  <a:gd name="connsiteX6" fmla="*/ 25491 w 87173"/>
                  <a:gd name="connsiteY6" fmla="*/ 120802 h 127858"/>
                  <a:gd name="connsiteX7" fmla="*/ 13682 w 87173"/>
                  <a:gd name="connsiteY7" fmla="*/ 127804 h 127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173" h="127858">
                    <a:moveTo>
                      <a:pt x="13682" y="127804"/>
                    </a:moveTo>
                    <a:cubicBezTo>
                      <a:pt x="11225" y="127763"/>
                      <a:pt x="8808" y="127104"/>
                      <a:pt x="6680" y="125882"/>
                    </a:cubicBezTo>
                    <a:cubicBezTo>
                      <a:pt x="158" y="122010"/>
                      <a:pt x="-1998" y="113593"/>
                      <a:pt x="1874" y="107071"/>
                    </a:cubicBezTo>
                    <a:lnTo>
                      <a:pt x="62289" y="5602"/>
                    </a:lnTo>
                    <a:cubicBezTo>
                      <a:pt x="66751" y="-536"/>
                      <a:pt x="75333" y="-1882"/>
                      <a:pt x="81471" y="2567"/>
                    </a:cubicBezTo>
                    <a:cubicBezTo>
                      <a:pt x="86730" y="6398"/>
                      <a:pt x="88583" y="13401"/>
                      <a:pt x="85906" y="19332"/>
                    </a:cubicBezTo>
                    <a:lnTo>
                      <a:pt x="25491" y="120802"/>
                    </a:lnTo>
                    <a:cubicBezTo>
                      <a:pt x="23088" y="125072"/>
                      <a:pt x="18584" y="127750"/>
                      <a:pt x="13682" y="127804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71" name="Group 70">
              <a:extLst>
                <a:ext uri="{FF2B5EF4-FFF2-40B4-BE49-F238E27FC236}">
                  <a16:creationId xmlns:a16="http://schemas.microsoft.com/office/drawing/2014/main" id="{0FA18F0B-3ADD-C2D2-6AD0-6D786805198D}"/>
                </a:ext>
              </a:extLst>
            </p:cNvPr>
            <p:cNvGrpSpPr/>
            <p:nvPr/>
          </p:nvGrpSpPr>
          <p:grpSpPr>
            <a:xfrm>
              <a:off x="4366789" y="2303746"/>
              <a:ext cx="656970" cy="548023"/>
              <a:chOff x="5083094" y="2615446"/>
              <a:chExt cx="833725" cy="695466"/>
            </a:xfrm>
            <a:solidFill>
              <a:schemeClr val="bg1"/>
            </a:solidFill>
          </p:grpSpPr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A1B58625-BA21-1DD4-D317-1E043F912AA1}"/>
                  </a:ext>
                </a:extLst>
              </p:cNvPr>
              <p:cNvSpPr/>
              <p:nvPr/>
            </p:nvSpPr>
            <p:spPr>
              <a:xfrm>
                <a:off x="5347329" y="2615446"/>
                <a:ext cx="305673" cy="129843"/>
              </a:xfrm>
              <a:custGeom>
                <a:avLst/>
                <a:gdLst>
                  <a:gd name="connsiteX0" fmla="*/ 291395 w 305673"/>
                  <a:gd name="connsiteY0" fmla="*/ 129709 h 129843"/>
                  <a:gd name="connsiteX1" fmla="*/ 277664 w 305673"/>
                  <a:gd name="connsiteY1" fmla="*/ 119685 h 129843"/>
                  <a:gd name="connsiteX2" fmla="*/ 252262 w 305673"/>
                  <a:gd name="connsiteY2" fmla="*/ 27415 h 129843"/>
                  <a:gd name="connsiteX3" fmla="*/ 52344 w 305673"/>
                  <a:gd name="connsiteY3" fmla="*/ 27415 h 129843"/>
                  <a:gd name="connsiteX4" fmla="*/ 26942 w 305673"/>
                  <a:gd name="connsiteY4" fmla="*/ 119685 h 129843"/>
                  <a:gd name="connsiteX5" fmla="*/ 10053 w 305673"/>
                  <a:gd name="connsiteY5" fmla="*/ 129297 h 129843"/>
                  <a:gd name="connsiteX6" fmla="*/ 442 w 305673"/>
                  <a:gd name="connsiteY6" fmla="*/ 112408 h 129843"/>
                  <a:gd name="connsiteX7" fmla="*/ 28590 w 305673"/>
                  <a:gd name="connsiteY7" fmla="*/ 10115 h 129843"/>
                  <a:gd name="connsiteX8" fmla="*/ 42320 w 305673"/>
                  <a:gd name="connsiteY8" fmla="*/ -46 h 129843"/>
                  <a:gd name="connsiteX9" fmla="*/ 263247 w 305673"/>
                  <a:gd name="connsiteY9" fmla="*/ -46 h 129843"/>
                  <a:gd name="connsiteX10" fmla="*/ 276977 w 305673"/>
                  <a:gd name="connsiteY10" fmla="*/ 10115 h 129843"/>
                  <a:gd name="connsiteX11" fmla="*/ 305125 w 305673"/>
                  <a:gd name="connsiteY11" fmla="*/ 112408 h 129843"/>
                  <a:gd name="connsiteX12" fmla="*/ 295527 w 305673"/>
                  <a:gd name="connsiteY12" fmla="*/ 129297 h 129843"/>
                  <a:gd name="connsiteX13" fmla="*/ 295514 w 305673"/>
                  <a:gd name="connsiteY13" fmla="*/ 129297 h 129843"/>
                  <a:gd name="connsiteX14" fmla="*/ 291395 w 305673"/>
                  <a:gd name="connsiteY14" fmla="*/ 129709 h 129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05673" h="129843">
                    <a:moveTo>
                      <a:pt x="291395" y="129709"/>
                    </a:moveTo>
                    <a:cubicBezTo>
                      <a:pt x="285051" y="129942"/>
                      <a:pt x="279380" y="125796"/>
                      <a:pt x="277664" y="119685"/>
                    </a:cubicBezTo>
                    <a:lnTo>
                      <a:pt x="252262" y="27415"/>
                    </a:lnTo>
                    <a:lnTo>
                      <a:pt x="52344" y="27415"/>
                    </a:lnTo>
                    <a:lnTo>
                      <a:pt x="26942" y="119685"/>
                    </a:lnTo>
                    <a:cubicBezTo>
                      <a:pt x="24937" y="127004"/>
                      <a:pt x="17372" y="131302"/>
                      <a:pt x="10053" y="129297"/>
                    </a:cubicBezTo>
                    <a:cubicBezTo>
                      <a:pt x="2735" y="127292"/>
                      <a:pt x="-1563" y="119727"/>
                      <a:pt x="442" y="112408"/>
                    </a:cubicBezTo>
                    <a:lnTo>
                      <a:pt x="28590" y="10115"/>
                    </a:lnTo>
                    <a:cubicBezTo>
                      <a:pt x="30251" y="3950"/>
                      <a:pt x="35936" y="-266"/>
                      <a:pt x="42320" y="-46"/>
                    </a:cubicBezTo>
                    <a:lnTo>
                      <a:pt x="263247" y="-46"/>
                    </a:lnTo>
                    <a:cubicBezTo>
                      <a:pt x="269631" y="-266"/>
                      <a:pt x="275316" y="3950"/>
                      <a:pt x="276977" y="10115"/>
                    </a:cubicBezTo>
                    <a:lnTo>
                      <a:pt x="305125" y="112408"/>
                    </a:lnTo>
                    <a:cubicBezTo>
                      <a:pt x="307144" y="119713"/>
                      <a:pt x="302846" y="127278"/>
                      <a:pt x="295527" y="129297"/>
                    </a:cubicBezTo>
                    <a:cubicBezTo>
                      <a:pt x="295527" y="129297"/>
                      <a:pt x="295514" y="129297"/>
                      <a:pt x="295514" y="129297"/>
                    </a:cubicBezTo>
                    <a:cubicBezTo>
                      <a:pt x="294168" y="129599"/>
                      <a:pt x="292781" y="129736"/>
                      <a:pt x="291395" y="129709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AED37706-4CBB-3E43-C6F0-2B8AD7D53A1D}"/>
                  </a:ext>
                </a:extLst>
              </p:cNvPr>
              <p:cNvSpPr/>
              <p:nvPr/>
            </p:nvSpPr>
            <p:spPr>
              <a:xfrm>
                <a:off x="5083643" y="2717747"/>
                <a:ext cx="833176" cy="593164"/>
              </a:xfrm>
              <a:custGeom>
                <a:avLst/>
                <a:gdLst>
                  <a:gd name="connsiteX0" fmla="*/ 735776 w 833176"/>
                  <a:gd name="connsiteY0" fmla="*/ 593110 h 593164"/>
                  <a:gd name="connsiteX1" fmla="*/ 96064 w 833176"/>
                  <a:gd name="connsiteY1" fmla="*/ 593110 h 593164"/>
                  <a:gd name="connsiteX2" fmla="*/ -50 w 833176"/>
                  <a:gd name="connsiteY2" fmla="*/ 496996 h 593164"/>
                  <a:gd name="connsiteX3" fmla="*/ -50 w 833176"/>
                  <a:gd name="connsiteY3" fmla="*/ 37018 h 593164"/>
                  <a:gd name="connsiteX4" fmla="*/ 36748 w 833176"/>
                  <a:gd name="connsiteY4" fmla="*/ -54 h 593164"/>
                  <a:gd name="connsiteX5" fmla="*/ 36885 w 833176"/>
                  <a:gd name="connsiteY5" fmla="*/ -54 h 593164"/>
                  <a:gd name="connsiteX6" fmla="*/ 796053 w 833176"/>
                  <a:gd name="connsiteY6" fmla="*/ -54 h 593164"/>
                  <a:gd name="connsiteX7" fmla="*/ 833126 w 833176"/>
                  <a:gd name="connsiteY7" fmla="*/ 37018 h 593164"/>
                  <a:gd name="connsiteX8" fmla="*/ 833126 w 833176"/>
                  <a:gd name="connsiteY8" fmla="*/ 496446 h 593164"/>
                  <a:gd name="connsiteX9" fmla="*/ 736188 w 833176"/>
                  <a:gd name="connsiteY9" fmla="*/ 593110 h 593164"/>
                  <a:gd name="connsiteX10" fmla="*/ 735776 w 833176"/>
                  <a:gd name="connsiteY10" fmla="*/ 593110 h 593164"/>
                  <a:gd name="connsiteX11" fmla="*/ 36336 w 833176"/>
                  <a:gd name="connsiteY11" fmla="*/ 27407 h 593164"/>
                  <a:gd name="connsiteX12" fmla="*/ 26862 w 833176"/>
                  <a:gd name="connsiteY12" fmla="*/ 36881 h 593164"/>
                  <a:gd name="connsiteX13" fmla="*/ 26862 w 833176"/>
                  <a:gd name="connsiteY13" fmla="*/ 37018 h 593164"/>
                  <a:gd name="connsiteX14" fmla="*/ 26862 w 833176"/>
                  <a:gd name="connsiteY14" fmla="*/ 496446 h 593164"/>
                  <a:gd name="connsiteX15" fmla="*/ 95515 w 833176"/>
                  <a:gd name="connsiteY15" fmla="*/ 565100 h 593164"/>
                  <a:gd name="connsiteX16" fmla="*/ 735226 w 833176"/>
                  <a:gd name="connsiteY16" fmla="*/ 565100 h 593164"/>
                  <a:gd name="connsiteX17" fmla="*/ 804566 w 833176"/>
                  <a:gd name="connsiteY17" fmla="*/ 497133 h 593164"/>
                  <a:gd name="connsiteX18" fmla="*/ 804566 w 833176"/>
                  <a:gd name="connsiteY18" fmla="*/ 496446 h 593164"/>
                  <a:gd name="connsiteX19" fmla="*/ 804566 w 833176"/>
                  <a:gd name="connsiteY19" fmla="*/ 37018 h 593164"/>
                  <a:gd name="connsiteX20" fmla="*/ 794955 w 833176"/>
                  <a:gd name="connsiteY20" fmla="*/ 27407 h 593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33176" h="593164">
                    <a:moveTo>
                      <a:pt x="735776" y="593110"/>
                    </a:moveTo>
                    <a:lnTo>
                      <a:pt x="96064" y="593110"/>
                    </a:lnTo>
                    <a:cubicBezTo>
                      <a:pt x="43133" y="592739"/>
                      <a:pt x="320" y="549927"/>
                      <a:pt x="-50" y="496996"/>
                    </a:cubicBezTo>
                    <a:lnTo>
                      <a:pt x="-50" y="37018"/>
                    </a:lnTo>
                    <a:cubicBezTo>
                      <a:pt x="-133" y="16615"/>
                      <a:pt x="16344" y="28"/>
                      <a:pt x="36748" y="-54"/>
                    </a:cubicBezTo>
                    <a:cubicBezTo>
                      <a:pt x="36789" y="-54"/>
                      <a:pt x="36844" y="-54"/>
                      <a:pt x="36885" y="-54"/>
                    </a:cubicBezTo>
                    <a:lnTo>
                      <a:pt x="796053" y="-54"/>
                    </a:lnTo>
                    <a:cubicBezTo>
                      <a:pt x="816526" y="-54"/>
                      <a:pt x="833126" y="16546"/>
                      <a:pt x="833126" y="37018"/>
                    </a:cubicBezTo>
                    <a:lnTo>
                      <a:pt x="833126" y="496446"/>
                    </a:lnTo>
                    <a:cubicBezTo>
                      <a:pt x="833057" y="549914"/>
                      <a:pt x="789655" y="593193"/>
                      <a:pt x="736188" y="593110"/>
                    </a:cubicBezTo>
                    <a:cubicBezTo>
                      <a:pt x="736050" y="593110"/>
                      <a:pt x="735913" y="593110"/>
                      <a:pt x="735776" y="593110"/>
                    </a:cubicBezTo>
                    <a:close/>
                    <a:moveTo>
                      <a:pt x="36336" y="27407"/>
                    </a:moveTo>
                    <a:cubicBezTo>
                      <a:pt x="31105" y="27407"/>
                      <a:pt x="26862" y="31650"/>
                      <a:pt x="26862" y="36881"/>
                    </a:cubicBezTo>
                    <a:cubicBezTo>
                      <a:pt x="26862" y="36922"/>
                      <a:pt x="26862" y="36977"/>
                      <a:pt x="26862" y="37018"/>
                    </a:cubicBezTo>
                    <a:lnTo>
                      <a:pt x="26862" y="496446"/>
                    </a:lnTo>
                    <a:cubicBezTo>
                      <a:pt x="26862" y="534357"/>
                      <a:pt x="57605" y="565100"/>
                      <a:pt x="95515" y="565100"/>
                    </a:cubicBezTo>
                    <a:lnTo>
                      <a:pt x="735226" y="565100"/>
                    </a:lnTo>
                    <a:cubicBezTo>
                      <a:pt x="773137" y="565484"/>
                      <a:pt x="804182" y="535057"/>
                      <a:pt x="804566" y="497133"/>
                    </a:cubicBezTo>
                    <a:cubicBezTo>
                      <a:pt x="804566" y="496899"/>
                      <a:pt x="804566" y="496680"/>
                      <a:pt x="804566" y="496446"/>
                    </a:cubicBezTo>
                    <a:lnTo>
                      <a:pt x="804566" y="37018"/>
                    </a:lnTo>
                    <a:cubicBezTo>
                      <a:pt x="804566" y="31705"/>
                      <a:pt x="800269" y="27407"/>
                      <a:pt x="794955" y="2740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E36A5D46-DF9D-E1DB-E950-AF4434F74E4A}"/>
                  </a:ext>
                </a:extLst>
              </p:cNvPr>
              <p:cNvSpPr/>
              <p:nvPr/>
            </p:nvSpPr>
            <p:spPr>
              <a:xfrm>
                <a:off x="5189699" y="2717198"/>
                <a:ext cx="162598" cy="95567"/>
              </a:xfrm>
              <a:custGeom>
                <a:avLst/>
                <a:gdLst>
                  <a:gd name="connsiteX0" fmla="*/ 116743 w 162598"/>
                  <a:gd name="connsiteY0" fmla="*/ 95511 h 95567"/>
                  <a:gd name="connsiteX1" fmla="*/ 45618 w 162598"/>
                  <a:gd name="connsiteY1" fmla="*/ 95511 h 95567"/>
                  <a:gd name="connsiteX2" fmla="*/ 33260 w 162598"/>
                  <a:gd name="connsiteY2" fmla="*/ 87547 h 95567"/>
                  <a:gd name="connsiteX3" fmla="*/ 1405 w 162598"/>
                  <a:gd name="connsiteY3" fmla="*/ 20130 h 95567"/>
                  <a:gd name="connsiteX4" fmla="*/ 2229 w 162598"/>
                  <a:gd name="connsiteY4" fmla="*/ 6399 h 95567"/>
                  <a:gd name="connsiteX5" fmla="*/ 13763 w 162598"/>
                  <a:gd name="connsiteY5" fmla="*/ -54 h 95567"/>
                  <a:gd name="connsiteX6" fmla="*/ 148735 w 162598"/>
                  <a:gd name="connsiteY6" fmla="*/ -54 h 95567"/>
                  <a:gd name="connsiteX7" fmla="*/ 160269 w 162598"/>
                  <a:gd name="connsiteY7" fmla="*/ 6399 h 95567"/>
                  <a:gd name="connsiteX8" fmla="*/ 161093 w 162598"/>
                  <a:gd name="connsiteY8" fmla="*/ 20130 h 95567"/>
                  <a:gd name="connsiteX9" fmla="*/ 129238 w 162598"/>
                  <a:gd name="connsiteY9" fmla="*/ 87959 h 95567"/>
                  <a:gd name="connsiteX10" fmla="*/ 116743 w 162598"/>
                  <a:gd name="connsiteY10" fmla="*/ 95511 h 95567"/>
                  <a:gd name="connsiteX11" fmla="*/ 54405 w 162598"/>
                  <a:gd name="connsiteY11" fmla="*/ 68050 h 95567"/>
                  <a:gd name="connsiteX12" fmla="*/ 108092 w 162598"/>
                  <a:gd name="connsiteY12" fmla="*/ 68050 h 95567"/>
                  <a:gd name="connsiteX13" fmla="*/ 127041 w 162598"/>
                  <a:gd name="connsiteY13" fmla="*/ 27956 h 95567"/>
                  <a:gd name="connsiteX14" fmla="*/ 35457 w 162598"/>
                  <a:gd name="connsiteY14" fmla="*/ 27956 h 95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2598" h="95567">
                    <a:moveTo>
                      <a:pt x="116743" y="95511"/>
                    </a:moveTo>
                    <a:lnTo>
                      <a:pt x="45618" y="95511"/>
                    </a:lnTo>
                    <a:cubicBezTo>
                      <a:pt x="40304" y="95470"/>
                      <a:pt x="35498" y="92367"/>
                      <a:pt x="33260" y="87547"/>
                    </a:cubicBezTo>
                    <a:lnTo>
                      <a:pt x="1405" y="20130"/>
                    </a:lnTo>
                    <a:cubicBezTo>
                      <a:pt x="-792" y="15736"/>
                      <a:pt x="-490" y="10505"/>
                      <a:pt x="2229" y="6399"/>
                    </a:cubicBezTo>
                    <a:cubicBezTo>
                      <a:pt x="4714" y="2417"/>
                      <a:pt x="9067" y="-13"/>
                      <a:pt x="13763" y="-54"/>
                    </a:cubicBezTo>
                    <a:lnTo>
                      <a:pt x="148735" y="-54"/>
                    </a:lnTo>
                    <a:cubicBezTo>
                      <a:pt x="153431" y="-13"/>
                      <a:pt x="157784" y="2417"/>
                      <a:pt x="160269" y="6399"/>
                    </a:cubicBezTo>
                    <a:cubicBezTo>
                      <a:pt x="162987" y="10505"/>
                      <a:pt x="163290" y="15736"/>
                      <a:pt x="161093" y="20130"/>
                    </a:cubicBezTo>
                    <a:lnTo>
                      <a:pt x="129238" y="87959"/>
                    </a:lnTo>
                    <a:cubicBezTo>
                      <a:pt x="126862" y="92669"/>
                      <a:pt x="122015" y="95594"/>
                      <a:pt x="116743" y="95511"/>
                    </a:cubicBezTo>
                    <a:close/>
                    <a:moveTo>
                      <a:pt x="54405" y="68050"/>
                    </a:moveTo>
                    <a:lnTo>
                      <a:pt x="108092" y="68050"/>
                    </a:lnTo>
                    <a:lnTo>
                      <a:pt x="127041" y="27956"/>
                    </a:lnTo>
                    <a:lnTo>
                      <a:pt x="35457" y="27956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294C8C4B-4753-F046-4AB7-F8006A13F594}"/>
                  </a:ext>
                </a:extLst>
              </p:cNvPr>
              <p:cNvSpPr/>
              <p:nvPr/>
            </p:nvSpPr>
            <p:spPr>
              <a:xfrm>
                <a:off x="5083094" y="2819546"/>
                <a:ext cx="95428" cy="373151"/>
              </a:xfrm>
              <a:custGeom>
                <a:avLst/>
                <a:gdLst>
                  <a:gd name="connsiteX0" fmla="*/ 13680 w 95428"/>
                  <a:gd name="connsiteY0" fmla="*/ 373090 h 373151"/>
                  <a:gd name="connsiteX1" fmla="*/ 6266 w 95428"/>
                  <a:gd name="connsiteY1" fmla="*/ 370893 h 373151"/>
                  <a:gd name="connsiteX2" fmla="*/ -51 w 95428"/>
                  <a:gd name="connsiteY2" fmla="*/ 359360 h 373151"/>
                  <a:gd name="connsiteX3" fmla="*/ -51 w 95428"/>
                  <a:gd name="connsiteY3" fmla="*/ 13759 h 373151"/>
                  <a:gd name="connsiteX4" fmla="*/ 6266 w 95428"/>
                  <a:gd name="connsiteY4" fmla="*/ 2225 h 373151"/>
                  <a:gd name="connsiteX5" fmla="*/ 19996 w 95428"/>
                  <a:gd name="connsiteY5" fmla="*/ 1401 h 373151"/>
                  <a:gd name="connsiteX6" fmla="*/ 87551 w 95428"/>
                  <a:gd name="connsiteY6" fmla="*/ 33256 h 373151"/>
                  <a:gd name="connsiteX7" fmla="*/ 95378 w 95428"/>
                  <a:gd name="connsiteY7" fmla="*/ 45751 h 373151"/>
                  <a:gd name="connsiteX8" fmla="*/ 95378 w 95428"/>
                  <a:gd name="connsiteY8" fmla="*/ 327367 h 373151"/>
                  <a:gd name="connsiteX9" fmla="*/ 87551 w 95428"/>
                  <a:gd name="connsiteY9" fmla="*/ 339862 h 373151"/>
                  <a:gd name="connsiteX10" fmla="*/ 20134 w 95428"/>
                  <a:gd name="connsiteY10" fmla="*/ 371717 h 373151"/>
                  <a:gd name="connsiteX11" fmla="*/ 13680 w 95428"/>
                  <a:gd name="connsiteY11" fmla="*/ 373090 h 373151"/>
                  <a:gd name="connsiteX12" fmla="*/ 27411 w 95428"/>
                  <a:gd name="connsiteY12" fmla="*/ 35453 h 373151"/>
                  <a:gd name="connsiteX13" fmla="*/ 27411 w 95428"/>
                  <a:gd name="connsiteY13" fmla="*/ 337528 h 373151"/>
                  <a:gd name="connsiteX14" fmla="*/ 67367 w 95428"/>
                  <a:gd name="connsiteY14" fmla="*/ 318580 h 373151"/>
                  <a:gd name="connsiteX15" fmla="*/ 67367 w 95428"/>
                  <a:gd name="connsiteY15" fmla="*/ 54264 h 373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5428" h="373151">
                    <a:moveTo>
                      <a:pt x="13680" y="373090"/>
                    </a:moveTo>
                    <a:cubicBezTo>
                      <a:pt x="11044" y="373076"/>
                      <a:pt x="8476" y="372321"/>
                      <a:pt x="6266" y="370893"/>
                    </a:cubicBezTo>
                    <a:cubicBezTo>
                      <a:pt x="2339" y="368367"/>
                      <a:pt x="-37" y="364028"/>
                      <a:pt x="-51" y="359360"/>
                    </a:cubicBezTo>
                    <a:lnTo>
                      <a:pt x="-51" y="13759"/>
                    </a:lnTo>
                    <a:cubicBezTo>
                      <a:pt x="-37" y="9091"/>
                      <a:pt x="2339" y="4752"/>
                      <a:pt x="6266" y="2225"/>
                    </a:cubicBezTo>
                    <a:cubicBezTo>
                      <a:pt x="10371" y="-494"/>
                      <a:pt x="15602" y="-796"/>
                      <a:pt x="19996" y="1401"/>
                    </a:cubicBezTo>
                    <a:lnTo>
                      <a:pt x="87551" y="33256"/>
                    </a:lnTo>
                    <a:cubicBezTo>
                      <a:pt x="92371" y="35549"/>
                      <a:pt x="95419" y="40424"/>
                      <a:pt x="95378" y="45751"/>
                    </a:cubicBezTo>
                    <a:lnTo>
                      <a:pt x="95378" y="327367"/>
                    </a:lnTo>
                    <a:cubicBezTo>
                      <a:pt x="95419" y="332695"/>
                      <a:pt x="92371" y="337569"/>
                      <a:pt x="87551" y="339862"/>
                    </a:cubicBezTo>
                    <a:lnTo>
                      <a:pt x="20134" y="371717"/>
                    </a:lnTo>
                    <a:cubicBezTo>
                      <a:pt x="18129" y="372692"/>
                      <a:pt x="15905" y="373159"/>
                      <a:pt x="13680" y="373090"/>
                    </a:cubicBezTo>
                    <a:close/>
                    <a:moveTo>
                      <a:pt x="27411" y="35453"/>
                    </a:moveTo>
                    <a:lnTo>
                      <a:pt x="27411" y="337528"/>
                    </a:lnTo>
                    <a:lnTo>
                      <a:pt x="67367" y="318580"/>
                    </a:lnTo>
                    <a:lnTo>
                      <a:pt x="67367" y="54264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E150873A-99CC-38F8-99B6-FA133FF1D08E}"/>
                  </a:ext>
                </a:extLst>
              </p:cNvPr>
              <p:cNvSpPr/>
              <p:nvPr/>
            </p:nvSpPr>
            <p:spPr>
              <a:xfrm>
                <a:off x="5821392" y="2819546"/>
                <a:ext cx="95291" cy="373145"/>
              </a:xfrm>
              <a:custGeom>
                <a:avLst/>
                <a:gdLst>
                  <a:gd name="connsiteX0" fmla="*/ 81098 w 95291"/>
                  <a:gd name="connsiteY0" fmla="*/ 373090 h 373145"/>
                  <a:gd name="connsiteX1" fmla="*/ 75194 w 95291"/>
                  <a:gd name="connsiteY1" fmla="*/ 371717 h 373145"/>
                  <a:gd name="connsiteX2" fmla="*/ 7776 w 95291"/>
                  <a:gd name="connsiteY2" fmla="*/ 339862 h 373145"/>
                  <a:gd name="connsiteX3" fmla="*/ -50 w 95291"/>
                  <a:gd name="connsiteY3" fmla="*/ 327367 h 373145"/>
                  <a:gd name="connsiteX4" fmla="*/ -50 w 95291"/>
                  <a:gd name="connsiteY4" fmla="*/ 45751 h 373145"/>
                  <a:gd name="connsiteX5" fmla="*/ 7776 w 95291"/>
                  <a:gd name="connsiteY5" fmla="*/ 33256 h 373145"/>
                  <a:gd name="connsiteX6" fmla="*/ 75194 w 95291"/>
                  <a:gd name="connsiteY6" fmla="*/ 1401 h 373145"/>
                  <a:gd name="connsiteX7" fmla="*/ 88925 w 95291"/>
                  <a:gd name="connsiteY7" fmla="*/ 2225 h 373145"/>
                  <a:gd name="connsiteX8" fmla="*/ 95241 w 95291"/>
                  <a:gd name="connsiteY8" fmla="*/ 13759 h 373145"/>
                  <a:gd name="connsiteX9" fmla="*/ 95241 w 95291"/>
                  <a:gd name="connsiteY9" fmla="*/ 359360 h 373145"/>
                  <a:gd name="connsiteX10" fmla="*/ 88925 w 95291"/>
                  <a:gd name="connsiteY10" fmla="*/ 370893 h 373145"/>
                  <a:gd name="connsiteX11" fmla="*/ 81098 w 95291"/>
                  <a:gd name="connsiteY11" fmla="*/ 373090 h 373145"/>
                  <a:gd name="connsiteX12" fmla="*/ 27411 w 95291"/>
                  <a:gd name="connsiteY12" fmla="*/ 318168 h 373145"/>
                  <a:gd name="connsiteX13" fmla="*/ 67367 w 95291"/>
                  <a:gd name="connsiteY13" fmla="*/ 337116 h 373145"/>
                  <a:gd name="connsiteX14" fmla="*/ 67367 w 95291"/>
                  <a:gd name="connsiteY14" fmla="*/ 35042 h 373145"/>
                  <a:gd name="connsiteX15" fmla="*/ 27411 w 95291"/>
                  <a:gd name="connsiteY15" fmla="*/ 54264 h 373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5291" h="373145">
                    <a:moveTo>
                      <a:pt x="81098" y="373090"/>
                    </a:moveTo>
                    <a:cubicBezTo>
                      <a:pt x="79052" y="373049"/>
                      <a:pt x="77047" y="372582"/>
                      <a:pt x="75194" y="371717"/>
                    </a:cubicBezTo>
                    <a:lnTo>
                      <a:pt x="7776" y="339862"/>
                    </a:lnTo>
                    <a:cubicBezTo>
                      <a:pt x="2957" y="337569"/>
                      <a:pt x="-91" y="332695"/>
                      <a:pt x="-50" y="327367"/>
                    </a:cubicBezTo>
                    <a:lnTo>
                      <a:pt x="-50" y="45751"/>
                    </a:lnTo>
                    <a:cubicBezTo>
                      <a:pt x="-91" y="40424"/>
                      <a:pt x="2957" y="35549"/>
                      <a:pt x="7776" y="33256"/>
                    </a:cubicBezTo>
                    <a:lnTo>
                      <a:pt x="75194" y="1401"/>
                    </a:lnTo>
                    <a:cubicBezTo>
                      <a:pt x="79588" y="-796"/>
                      <a:pt x="84819" y="-494"/>
                      <a:pt x="88925" y="2225"/>
                    </a:cubicBezTo>
                    <a:cubicBezTo>
                      <a:pt x="92851" y="4752"/>
                      <a:pt x="95227" y="9091"/>
                      <a:pt x="95241" y="13759"/>
                    </a:cubicBezTo>
                    <a:lnTo>
                      <a:pt x="95241" y="359360"/>
                    </a:lnTo>
                    <a:cubicBezTo>
                      <a:pt x="95227" y="364028"/>
                      <a:pt x="92851" y="368367"/>
                      <a:pt x="88925" y="370893"/>
                    </a:cubicBezTo>
                    <a:cubicBezTo>
                      <a:pt x="86576" y="372349"/>
                      <a:pt x="83858" y="373118"/>
                      <a:pt x="81098" y="373090"/>
                    </a:cubicBezTo>
                    <a:close/>
                    <a:moveTo>
                      <a:pt x="27411" y="318168"/>
                    </a:moveTo>
                    <a:lnTo>
                      <a:pt x="67367" y="337116"/>
                    </a:lnTo>
                    <a:lnTo>
                      <a:pt x="67367" y="35042"/>
                    </a:lnTo>
                    <a:lnTo>
                      <a:pt x="27411" y="54264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39794CF2-A306-4053-ED0B-F8AF8F15A99E}"/>
                  </a:ext>
                </a:extLst>
              </p:cNvPr>
              <p:cNvSpPr/>
              <p:nvPr/>
            </p:nvSpPr>
            <p:spPr>
              <a:xfrm>
                <a:off x="5647045" y="2717747"/>
                <a:ext cx="162497" cy="95016"/>
              </a:xfrm>
              <a:custGeom>
                <a:avLst/>
                <a:gdLst>
                  <a:gd name="connsiteX0" fmla="*/ 116765 w 162497"/>
                  <a:gd name="connsiteY0" fmla="*/ 94962 h 95016"/>
                  <a:gd name="connsiteX1" fmla="*/ 45640 w 162497"/>
                  <a:gd name="connsiteY1" fmla="*/ 94962 h 95016"/>
                  <a:gd name="connsiteX2" fmla="*/ 33283 w 162497"/>
                  <a:gd name="connsiteY2" fmla="*/ 86998 h 95016"/>
                  <a:gd name="connsiteX3" fmla="*/ 1290 w 162497"/>
                  <a:gd name="connsiteY3" fmla="*/ 19581 h 95016"/>
                  <a:gd name="connsiteX4" fmla="*/ 7785 w 162497"/>
                  <a:gd name="connsiteY4" fmla="*/ 1278 h 95016"/>
                  <a:gd name="connsiteX5" fmla="*/ 13785 w 162497"/>
                  <a:gd name="connsiteY5" fmla="*/ -54 h 95016"/>
                  <a:gd name="connsiteX6" fmla="*/ 148758 w 162497"/>
                  <a:gd name="connsiteY6" fmla="*/ -54 h 95016"/>
                  <a:gd name="connsiteX7" fmla="*/ 162447 w 162497"/>
                  <a:gd name="connsiteY7" fmla="*/ 13718 h 95016"/>
                  <a:gd name="connsiteX8" fmla="*/ 161115 w 162497"/>
                  <a:gd name="connsiteY8" fmla="*/ 19581 h 95016"/>
                  <a:gd name="connsiteX9" fmla="*/ 128986 w 162497"/>
                  <a:gd name="connsiteY9" fmla="*/ 87410 h 95016"/>
                  <a:gd name="connsiteX10" fmla="*/ 116765 w 162497"/>
                  <a:gd name="connsiteY10" fmla="*/ 94962 h 95016"/>
                  <a:gd name="connsiteX11" fmla="*/ 54291 w 162497"/>
                  <a:gd name="connsiteY11" fmla="*/ 67501 h 95016"/>
                  <a:gd name="connsiteX12" fmla="*/ 108115 w 162497"/>
                  <a:gd name="connsiteY12" fmla="*/ 67501 h 95016"/>
                  <a:gd name="connsiteX13" fmla="*/ 127063 w 162497"/>
                  <a:gd name="connsiteY13" fmla="*/ 27407 h 95016"/>
                  <a:gd name="connsiteX14" fmla="*/ 35480 w 162497"/>
                  <a:gd name="connsiteY14" fmla="*/ 27407 h 95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2497" h="95016">
                    <a:moveTo>
                      <a:pt x="116765" y="94962"/>
                    </a:moveTo>
                    <a:lnTo>
                      <a:pt x="45640" y="94962"/>
                    </a:lnTo>
                    <a:cubicBezTo>
                      <a:pt x="40327" y="94921"/>
                      <a:pt x="35521" y="91818"/>
                      <a:pt x="33283" y="86998"/>
                    </a:cubicBezTo>
                    <a:lnTo>
                      <a:pt x="1290" y="19581"/>
                    </a:lnTo>
                    <a:cubicBezTo>
                      <a:pt x="-1977" y="12729"/>
                      <a:pt x="933" y="4546"/>
                      <a:pt x="7785" y="1278"/>
                    </a:cubicBezTo>
                    <a:cubicBezTo>
                      <a:pt x="9652" y="385"/>
                      <a:pt x="11712" y="-68"/>
                      <a:pt x="13785" y="-54"/>
                    </a:cubicBezTo>
                    <a:lnTo>
                      <a:pt x="148758" y="-54"/>
                    </a:lnTo>
                    <a:cubicBezTo>
                      <a:pt x="156337" y="-27"/>
                      <a:pt x="162475" y="6138"/>
                      <a:pt x="162447" y="13718"/>
                    </a:cubicBezTo>
                    <a:cubicBezTo>
                      <a:pt x="162447" y="15750"/>
                      <a:pt x="161994" y="17755"/>
                      <a:pt x="161115" y="19581"/>
                    </a:cubicBezTo>
                    <a:lnTo>
                      <a:pt x="128986" y="87410"/>
                    </a:lnTo>
                    <a:cubicBezTo>
                      <a:pt x="126665" y="92024"/>
                      <a:pt x="121942" y="94948"/>
                      <a:pt x="116765" y="94962"/>
                    </a:cubicBezTo>
                    <a:close/>
                    <a:moveTo>
                      <a:pt x="54291" y="67501"/>
                    </a:moveTo>
                    <a:lnTo>
                      <a:pt x="108115" y="67501"/>
                    </a:lnTo>
                    <a:lnTo>
                      <a:pt x="127063" y="27407"/>
                    </a:lnTo>
                    <a:lnTo>
                      <a:pt x="35480" y="27407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4752C34A-8276-8803-2AC3-8AEB6D8E5506}"/>
                  </a:ext>
                </a:extLst>
              </p:cNvPr>
              <p:cNvSpPr/>
              <p:nvPr/>
            </p:nvSpPr>
            <p:spPr>
              <a:xfrm>
                <a:off x="5229106" y="3215484"/>
                <a:ext cx="162736" cy="95428"/>
              </a:xfrm>
              <a:custGeom>
                <a:avLst/>
                <a:gdLst>
                  <a:gd name="connsiteX0" fmla="*/ 148735 w 162736"/>
                  <a:gd name="connsiteY0" fmla="*/ 95374 h 95428"/>
                  <a:gd name="connsiteX1" fmla="*/ 13900 w 162736"/>
                  <a:gd name="connsiteY1" fmla="*/ 95374 h 95428"/>
                  <a:gd name="connsiteX2" fmla="*/ 2229 w 162736"/>
                  <a:gd name="connsiteY2" fmla="*/ 89058 h 95428"/>
                  <a:gd name="connsiteX3" fmla="*/ 1405 w 162736"/>
                  <a:gd name="connsiteY3" fmla="*/ 75327 h 95428"/>
                  <a:gd name="connsiteX4" fmla="*/ 33398 w 162736"/>
                  <a:gd name="connsiteY4" fmla="*/ 7772 h 95428"/>
                  <a:gd name="connsiteX5" fmla="*/ 45755 w 162736"/>
                  <a:gd name="connsiteY5" fmla="*/ -54 h 95428"/>
                  <a:gd name="connsiteX6" fmla="*/ 116880 w 162736"/>
                  <a:gd name="connsiteY6" fmla="*/ -54 h 95428"/>
                  <a:gd name="connsiteX7" fmla="*/ 129237 w 162736"/>
                  <a:gd name="connsiteY7" fmla="*/ 7772 h 95428"/>
                  <a:gd name="connsiteX8" fmla="*/ 161230 w 162736"/>
                  <a:gd name="connsiteY8" fmla="*/ 75327 h 95428"/>
                  <a:gd name="connsiteX9" fmla="*/ 160406 w 162736"/>
                  <a:gd name="connsiteY9" fmla="*/ 89058 h 95428"/>
                  <a:gd name="connsiteX10" fmla="*/ 148735 w 162736"/>
                  <a:gd name="connsiteY10" fmla="*/ 95374 h 95428"/>
                  <a:gd name="connsiteX11" fmla="*/ 35594 w 162736"/>
                  <a:gd name="connsiteY11" fmla="*/ 67912 h 95428"/>
                  <a:gd name="connsiteX12" fmla="*/ 127041 w 162736"/>
                  <a:gd name="connsiteY12" fmla="*/ 67912 h 95428"/>
                  <a:gd name="connsiteX13" fmla="*/ 108230 w 162736"/>
                  <a:gd name="connsiteY13" fmla="*/ 27956 h 95428"/>
                  <a:gd name="connsiteX14" fmla="*/ 54405 w 162736"/>
                  <a:gd name="connsiteY14" fmla="*/ 27956 h 95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2736" h="95428">
                    <a:moveTo>
                      <a:pt x="148735" y="95374"/>
                    </a:moveTo>
                    <a:lnTo>
                      <a:pt x="13900" y="95374"/>
                    </a:lnTo>
                    <a:cubicBezTo>
                      <a:pt x="9177" y="95415"/>
                      <a:pt x="4783" y="93026"/>
                      <a:pt x="2229" y="89058"/>
                    </a:cubicBezTo>
                    <a:cubicBezTo>
                      <a:pt x="-490" y="84952"/>
                      <a:pt x="-792" y="79721"/>
                      <a:pt x="1405" y="75327"/>
                    </a:cubicBezTo>
                    <a:lnTo>
                      <a:pt x="33398" y="7772"/>
                    </a:lnTo>
                    <a:cubicBezTo>
                      <a:pt x="35663" y="3008"/>
                      <a:pt x="40469" y="-41"/>
                      <a:pt x="45755" y="-54"/>
                    </a:cubicBezTo>
                    <a:lnTo>
                      <a:pt x="116880" y="-54"/>
                    </a:lnTo>
                    <a:cubicBezTo>
                      <a:pt x="122166" y="-41"/>
                      <a:pt x="126972" y="3008"/>
                      <a:pt x="129237" y="7772"/>
                    </a:cubicBezTo>
                    <a:lnTo>
                      <a:pt x="161230" y="75327"/>
                    </a:lnTo>
                    <a:cubicBezTo>
                      <a:pt x="163427" y="79721"/>
                      <a:pt x="163125" y="84952"/>
                      <a:pt x="160406" y="89058"/>
                    </a:cubicBezTo>
                    <a:cubicBezTo>
                      <a:pt x="157866" y="93026"/>
                      <a:pt x="153458" y="95415"/>
                      <a:pt x="148735" y="95374"/>
                    </a:cubicBezTo>
                    <a:close/>
                    <a:moveTo>
                      <a:pt x="35594" y="67912"/>
                    </a:moveTo>
                    <a:lnTo>
                      <a:pt x="127041" y="67912"/>
                    </a:lnTo>
                    <a:lnTo>
                      <a:pt x="108230" y="27956"/>
                    </a:lnTo>
                    <a:lnTo>
                      <a:pt x="54405" y="27956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5CFCCC52-3177-D2D2-0234-DE2E48D7BFDB}"/>
                  </a:ext>
                </a:extLst>
              </p:cNvPr>
              <p:cNvSpPr/>
              <p:nvPr/>
            </p:nvSpPr>
            <p:spPr>
              <a:xfrm>
                <a:off x="5607523" y="3215483"/>
                <a:ext cx="162598" cy="95428"/>
              </a:xfrm>
              <a:custGeom>
                <a:avLst/>
                <a:gdLst>
                  <a:gd name="connsiteX0" fmla="*/ 148735 w 162598"/>
                  <a:gd name="connsiteY0" fmla="*/ 95374 h 95428"/>
                  <a:gd name="connsiteX1" fmla="*/ 13763 w 162598"/>
                  <a:gd name="connsiteY1" fmla="*/ 95374 h 95428"/>
                  <a:gd name="connsiteX2" fmla="*/ 2229 w 162598"/>
                  <a:gd name="connsiteY2" fmla="*/ 89058 h 95428"/>
                  <a:gd name="connsiteX3" fmla="*/ 1405 w 162598"/>
                  <a:gd name="connsiteY3" fmla="*/ 75327 h 95428"/>
                  <a:gd name="connsiteX4" fmla="*/ 33260 w 162598"/>
                  <a:gd name="connsiteY4" fmla="*/ 7772 h 95428"/>
                  <a:gd name="connsiteX5" fmla="*/ 45755 w 162598"/>
                  <a:gd name="connsiteY5" fmla="*/ -54 h 95428"/>
                  <a:gd name="connsiteX6" fmla="*/ 116880 w 162598"/>
                  <a:gd name="connsiteY6" fmla="*/ -54 h 95428"/>
                  <a:gd name="connsiteX7" fmla="*/ 129237 w 162598"/>
                  <a:gd name="connsiteY7" fmla="*/ 7772 h 95428"/>
                  <a:gd name="connsiteX8" fmla="*/ 161093 w 162598"/>
                  <a:gd name="connsiteY8" fmla="*/ 75327 h 95428"/>
                  <a:gd name="connsiteX9" fmla="*/ 160269 w 162598"/>
                  <a:gd name="connsiteY9" fmla="*/ 89058 h 95428"/>
                  <a:gd name="connsiteX10" fmla="*/ 148735 w 162598"/>
                  <a:gd name="connsiteY10" fmla="*/ 95374 h 95428"/>
                  <a:gd name="connsiteX11" fmla="*/ 35457 w 162598"/>
                  <a:gd name="connsiteY11" fmla="*/ 67913 h 95428"/>
                  <a:gd name="connsiteX12" fmla="*/ 127315 w 162598"/>
                  <a:gd name="connsiteY12" fmla="*/ 67913 h 95428"/>
                  <a:gd name="connsiteX13" fmla="*/ 108367 w 162598"/>
                  <a:gd name="connsiteY13" fmla="*/ 27957 h 95428"/>
                  <a:gd name="connsiteX14" fmla="*/ 54680 w 162598"/>
                  <a:gd name="connsiteY14" fmla="*/ 27957 h 95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2598" h="95428">
                    <a:moveTo>
                      <a:pt x="148735" y="95374"/>
                    </a:moveTo>
                    <a:lnTo>
                      <a:pt x="13763" y="95374"/>
                    </a:lnTo>
                    <a:cubicBezTo>
                      <a:pt x="9094" y="95360"/>
                      <a:pt x="4755" y="92985"/>
                      <a:pt x="2229" y="89058"/>
                    </a:cubicBezTo>
                    <a:cubicBezTo>
                      <a:pt x="-490" y="84953"/>
                      <a:pt x="-792" y="79721"/>
                      <a:pt x="1405" y="75327"/>
                    </a:cubicBezTo>
                    <a:lnTo>
                      <a:pt x="33260" y="7772"/>
                    </a:lnTo>
                    <a:cubicBezTo>
                      <a:pt x="35553" y="2953"/>
                      <a:pt x="40428" y="-95"/>
                      <a:pt x="45755" y="-54"/>
                    </a:cubicBezTo>
                    <a:lnTo>
                      <a:pt x="116880" y="-54"/>
                    </a:lnTo>
                    <a:cubicBezTo>
                      <a:pt x="122166" y="-40"/>
                      <a:pt x="126972" y="3008"/>
                      <a:pt x="129237" y="7772"/>
                    </a:cubicBezTo>
                    <a:lnTo>
                      <a:pt x="161093" y="75327"/>
                    </a:lnTo>
                    <a:cubicBezTo>
                      <a:pt x="163289" y="79721"/>
                      <a:pt x="162988" y="84953"/>
                      <a:pt x="160269" y="89058"/>
                    </a:cubicBezTo>
                    <a:cubicBezTo>
                      <a:pt x="157742" y="92985"/>
                      <a:pt x="153403" y="95360"/>
                      <a:pt x="148735" y="95374"/>
                    </a:cubicBezTo>
                    <a:close/>
                    <a:moveTo>
                      <a:pt x="35457" y="67913"/>
                    </a:moveTo>
                    <a:lnTo>
                      <a:pt x="127315" y="67913"/>
                    </a:lnTo>
                    <a:lnTo>
                      <a:pt x="108367" y="27957"/>
                    </a:lnTo>
                    <a:lnTo>
                      <a:pt x="54680" y="27957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4862602D-9FDD-3A27-FB51-54682344FB0B}"/>
                  </a:ext>
                </a:extLst>
              </p:cNvPr>
              <p:cNvSpPr/>
              <p:nvPr/>
            </p:nvSpPr>
            <p:spPr>
              <a:xfrm>
                <a:off x="5287407" y="2785165"/>
                <a:ext cx="424551" cy="424552"/>
              </a:xfrm>
              <a:custGeom>
                <a:avLst/>
                <a:gdLst>
                  <a:gd name="connsiteX0" fmla="*/ 212225 w 424551"/>
                  <a:gd name="connsiteY0" fmla="*/ 424498 h 424552"/>
                  <a:gd name="connsiteX1" fmla="*/ -51 w 424551"/>
                  <a:gd name="connsiteY1" fmla="*/ 212222 h 424552"/>
                  <a:gd name="connsiteX2" fmla="*/ 212225 w 424551"/>
                  <a:gd name="connsiteY2" fmla="*/ -54 h 424552"/>
                  <a:gd name="connsiteX3" fmla="*/ 424501 w 424551"/>
                  <a:gd name="connsiteY3" fmla="*/ 212222 h 424552"/>
                  <a:gd name="connsiteX4" fmla="*/ 212225 w 424551"/>
                  <a:gd name="connsiteY4" fmla="*/ 424498 h 424552"/>
                  <a:gd name="connsiteX5" fmla="*/ 212225 w 424551"/>
                  <a:gd name="connsiteY5" fmla="*/ 27544 h 424552"/>
                  <a:gd name="connsiteX6" fmla="*/ 27411 w 424551"/>
                  <a:gd name="connsiteY6" fmla="*/ 212359 h 424552"/>
                  <a:gd name="connsiteX7" fmla="*/ 212225 w 424551"/>
                  <a:gd name="connsiteY7" fmla="*/ 397174 h 424552"/>
                  <a:gd name="connsiteX8" fmla="*/ 397040 w 424551"/>
                  <a:gd name="connsiteY8" fmla="*/ 212359 h 424552"/>
                  <a:gd name="connsiteX9" fmla="*/ 397040 w 424551"/>
                  <a:gd name="connsiteY9" fmla="*/ 212222 h 424552"/>
                  <a:gd name="connsiteX10" fmla="*/ 212225 w 424551"/>
                  <a:gd name="connsiteY10" fmla="*/ 27544 h 424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24551" h="424552">
                    <a:moveTo>
                      <a:pt x="212225" y="424498"/>
                    </a:moveTo>
                    <a:cubicBezTo>
                      <a:pt x="94993" y="424498"/>
                      <a:pt x="-51" y="329454"/>
                      <a:pt x="-51" y="212222"/>
                    </a:cubicBezTo>
                    <a:cubicBezTo>
                      <a:pt x="-51" y="94990"/>
                      <a:pt x="94993" y="-54"/>
                      <a:pt x="212225" y="-54"/>
                    </a:cubicBezTo>
                    <a:cubicBezTo>
                      <a:pt x="329458" y="-54"/>
                      <a:pt x="424501" y="94990"/>
                      <a:pt x="424501" y="212222"/>
                    </a:cubicBezTo>
                    <a:cubicBezTo>
                      <a:pt x="424419" y="329427"/>
                      <a:pt x="329430" y="424415"/>
                      <a:pt x="212225" y="424498"/>
                    </a:cubicBezTo>
                    <a:close/>
                    <a:moveTo>
                      <a:pt x="212225" y="27544"/>
                    </a:moveTo>
                    <a:cubicBezTo>
                      <a:pt x="110152" y="27544"/>
                      <a:pt x="27411" y="110285"/>
                      <a:pt x="27411" y="212359"/>
                    </a:cubicBezTo>
                    <a:cubicBezTo>
                      <a:pt x="27411" y="314433"/>
                      <a:pt x="110152" y="397174"/>
                      <a:pt x="212225" y="397174"/>
                    </a:cubicBezTo>
                    <a:cubicBezTo>
                      <a:pt x="314299" y="397174"/>
                      <a:pt x="397040" y="314433"/>
                      <a:pt x="397040" y="212359"/>
                    </a:cubicBezTo>
                    <a:cubicBezTo>
                      <a:pt x="397040" y="212318"/>
                      <a:pt x="397040" y="212263"/>
                      <a:pt x="397040" y="212222"/>
                    </a:cubicBezTo>
                    <a:cubicBezTo>
                      <a:pt x="396889" y="110231"/>
                      <a:pt x="314217" y="27627"/>
                      <a:pt x="212225" y="27544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BB702A90-890B-A898-B474-293FFC3D40D3}"/>
                  </a:ext>
                </a:extLst>
              </p:cNvPr>
              <p:cNvSpPr/>
              <p:nvPr/>
            </p:nvSpPr>
            <p:spPr>
              <a:xfrm>
                <a:off x="5382972" y="2880867"/>
                <a:ext cx="233283" cy="233283"/>
              </a:xfrm>
              <a:custGeom>
                <a:avLst/>
                <a:gdLst>
                  <a:gd name="connsiteX0" fmla="*/ 148378 w 233283"/>
                  <a:gd name="connsiteY0" fmla="*/ 233230 h 233283"/>
                  <a:gd name="connsiteX1" fmla="*/ 84805 w 233283"/>
                  <a:gd name="connsiteY1" fmla="*/ 233230 h 233283"/>
                  <a:gd name="connsiteX2" fmla="*/ 71074 w 233283"/>
                  <a:gd name="connsiteY2" fmla="*/ 219499 h 233283"/>
                  <a:gd name="connsiteX3" fmla="*/ 71074 w 233283"/>
                  <a:gd name="connsiteY3" fmla="*/ 162105 h 233283"/>
                  <a:gd name="connsiteX4" fmla="*/ 13680 w 233283"/>
                  <a:gd name="connsiteY4" fmla="*/ 162105 h 233283"/>
                  <a:gd name="connsiteX5" fmla="*/ -51 w 233283"/>
                  <a:gd name="connsiteY5" fmla="*/ 148374 h 233283"/>
                  <a:gd name="connsiteX6" fmla="*/ -51 w 233283"/>
                  <a:gd name="connsiteY6" fmla="*/ 84801 h 233283"/>
                  <a:gd name="connsiteX7" fmla="*/ 13680 w 233283"/>
                  <a:gd name="connsiteY7" fmla="*/ 71071 h 233283"/>
                  <a:gd name="connsiteX8" fmla="*/ 71074 w 233283"/>
                  <a:gd name="connsiteY8" fmla="*/ 71071 h 233283"/>
                  <a:gd name="connsiteX9" fmla="*/ 71074 w 233283"/>
                  <a:gd name="connsiteY9" fmla="*/ 13676 h 233283"/>
                  <a:gd name="connsiteX10" fmla="*/ 84805 w 233283"/>
                  <a:gd name="connsiteY10" fmla="*/ -54 h 233283"/>
                  <a:gd name="connsiteX11" fmla="*/ 148378 w 233283"/>
                  <a:gd name="connsiteY11" fmla="*/ -54 h 233283"/>
                  <a:gd name="connsiteX12" fmla="*/ 162109 w 233283"/>
                  <a:gd name="connsiteY12" fmla="*/ 13676 h 233283"/>
                  <a:gd name="connsiteX13" fmla="*/ 162109 w 233283"/>
                  <a:gd name="connsiteY13" fmla="*/ 71071 h 233283"/>
                  <a:gd name="connsiteX14" fmla="*/ 219503 w 233283"/>
                  <a:gd name="connsiteY14" fmla="*/ 71071 h 233283"/>
                  <a:gd name="connsiteX15" fmla="*/ 233233 w 233283"/>
                  <a:gd name="connsiteY15" fmla="*/ 84801 h 233283"/>
                  <a:gd name="connsiteX16" fmla="*/ 233233 w 233283"/>
                  <a:gd name="connsiteY16" fmla="*/ 148374 h 233283"/>
                  <a:gd name="connsiteX17" fmla="*/ 219503 w 233283"/>
                  <a:gd name="connsiteY17" fmla="*/ 162105 h 233283"/>
                  <a:gd name="connsiteX18" fmla="*/ 162109 w 233283"/>
                  <a:gd name="connsiteY18" fmla="*/ 162105 h 233283"/>
                  <a:gd name="connsiteX19" fmla="*/ 162109 w 233283"/>
                  <a:gd name="connsiteY19" fmla="*/ 219499 h 233283"/>
                  <a:gd name="connsiteX20" fmla="*/ 148378 w 233283"/>
                  <a:gd name="connsiteY20" fmla="*/ 233230 h 233283"/>
                  <a:gd name="connsiteX21" fmla="*/ 98536 w 233283"/>
                  <a:gd name="connsiteY21" fmla="*/ 205768 h 233283"/>
                  <a:gd name="connsiteX22" fmla="*/ 134647 w 233283"/>
                  <a:gd name="connsiteY22" fmla="*/ 205768 h 233283"/>
                  <a:gd name="connsiteX23" fmla="*/ 134647 w 233283"/>
                  <a:gd name="connsiteY23" fmla="*/ 148374 h 233283"/>
                  <a:gd name="connsiteX24" fmla="*/ 148378 w 233283"/>
                  <a:gd name="connsiteY24" fmla="*/ 134644 h 233283"/>
                  <a:gd name="connsiteX25" fmla="*/ 205772 w 233283"/>
                  <a:gd name="connsiteY25" fmla="*/ 134644 h 233283"/>
                  <a:gd name="connsiteX26" fmla="*/ 205772 w 233283"/>
                  <a:gd name="connsiteY26" fmla="*/ 98532 h 233283"/>
                  <a:gd name="connsiteX27" fmla="*/ 148378 w 233283"/>
                  <a:gd name="connsiteY27" fmla="*/ 98532 h 233283"/>
                  <a:gd name="connsiteX28" fmla="*/ 134647 w 233283"/>
                  <a:gd name="connsiteY28" fmla="*/ 84801 h 233283"/>
                  <a:gd name="connsiteX29" fmla="*/ 134647 w 233283"/>
                  <a:gd name="connsiteY29" fmla="*/ 27407 h 233283"/>
                  <a:gd name="connsiteX30" fmla="*/ 98536 w 233283"/>
                  <a:gd name="connsiteY30" fmla="*/ 27407 h 233283"/>
                  <a:gd name="connsiteX31" fmla="*/ 98536 w 233283"/>
                  <a:gd name="connsiteY31" fmla="*/ 84801 h 233283"/>
                  <a:gd name="connsiteX32" fmla="*/ 84805 w 233283"/>
                  <a:gd name="connsiteY32" fmla="*/ 98532 h 233283"/>
                  <a:gd name="connsiteX33" fmla="*/ 27411 w 233283"/>
                  <a:gd name="connsiteY33" fmla="*/ 98532 h 233283"/>
                  <a:gd name="connsiteX34" fmla="*/ 27411 w 233283"/>
                  <a:gd name="connsiteY34" fmla="*/ 134644 h 233283"/>
                  <a:gd name="connsiteX35" fmla="*/ 84805 w 233283"/>
                  <a:gd name="connsiteY35" fmla="*/ 134644 h 233283"/>
                  <a:gd name="connsiteX36" fmla="*/ 98536 w 233283"/>
                  <a:gd name="connsiteY36" fmla="*/ 148374 h 233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233283" h="233283">
                    <a:moveTo>
                      <a:pt x="148378" y="233230"/>
                    </a:moveTo>
                    <a:lnTo>
                      <a:pt x="84805" y="233230"/>
                    </a:lnTo>
                    <a:cubicBezTo>
                      <a:pt x="77226" y="233230"/>
                      <a:pt x="71074" y="227078"/>
                      <a:pt x="71074" y="219499"/>
                    </a:cubicBezTo>
                    <a:lnTo>
                      <a:pt x="71074" y="162105"/>
                    </a:lnTo>
                    <a:lnTo>
                      <a:pt x="13680" y="162105"/>
                    </a:lnTo>
                    <a:cubicBezTo>
                      <a:pt x="6101" y="162105"/>
                      <a:pt x="-51" y="155953"/>
                      <a:pt x="-51" y="148374"/>
                    </a:cubicBezTo>
                    <a:lnTo>
                      <a:pt x="-51" y="84801"/>
                    </a:lnTo>
                    <a:cubicBezTo>
                      <a:pt x="-51" y="77222"/>
                      <a:pt x="6101" y="71071"/>
                      <a:pt x="13680" y="71071"/>
                    </a:cubicBezTo>
                    <a:lnTo>
                      <a:pt x="71074" y="71071"/>
                    </a:lnTo>
                    <a:lnTo>
                      <a:pt x="71074" y="13676"/>
                    </a:lnTo>
                    <a:cubicBezTo>
                      <a:pt x="71074" y="6097"/>
                      <a:pt x="77226" y="-54"/>
                      <a:pt x="84805" y="-54"/>
                    </a:cubicBezTo>
                    <a:lnTo>
                      <a:pt x="148378" y="-54"/>
                    </a:lnTo>
                    <a:cubicBezTo>
                      <a:pt x="155957" y="-54"/>
                      <a:pt x="162109" y="6097"/>
                      <a:pt x="162109" y="13676"/>
                    </a:cubicBezTo>
                    <a:lnTo>
                      <a:pt x="162109" y="71071"/>
                    </a:lnTo>
                    <a:lnTo>
                      <a:pt x="219503" y="71071"/>
                    </a:lnTo>
                    <a:cubicBezTo>
                      <a:pt x="227082" y="71071"/>
                      <a:pt x="233233" y="77222"/>
                      <a:pt x="233233" y="84801"/>
                    </a:cubicBezTo>
                    <a:lnTo>
                      <a:pt x="233233" y="148374"/>
                    </a:lnTo>
                    <a:cubicBezTo>
                      <a:pt x="233233" y="155953"/>
                      <a:pt x="227082" y="162105"/>
                      <a:pt x="219503" y="162105"/>
                    </a:cubicBezTo>
                    <a:lnTo>
                      <a:pt x="162109" y="162105"/>
                    </a:lnTo>
                    <a:lnTo>
                      <a:pt x="162109" y="219499"/>
                    </a:lnTo>
                    <a:cubicBezTo>
                      <a:pt x="162109" y="227078"/>
                      <a:pt x="155957" y="233230"/>
                      <a:pt x="148378" y="233230"/>
                    </a:cubicBezTo>
                    <a:close/>
                    <a:moveTo>
                      <a:pt x="98536" y="205768"/>
                    </a:moveTo>
                    <a:lnTo>
                      <a:pt x="134647" y="205768"/>
                    </a:lnTo>
                    <a:lnTo>
                      <a:pt x="134647" y="148374"/>
                    </a:lnTo>
                    <a:cubicBezTo>
                      <a:pt x="134647" y="140795"/>
                      <a:pt x="140799" y="134644"/>
                      <a:pt x="148378" y="134644"/>
                    </a:cubicBezTo>
                    <a:lnTo>
                      <a:pt x="205772" y="134644"/>
                    </a:lnTo>
                    <a:lnTo>
                      <a:pt x="205772" y="98532"/>
                    </a:lnTo>
                    <a:lnTo>
                      <a:pt x="148378" y="98532"/>
                    </a:lnTo>
                    <a:cubicBezTo>
                      <a:pt x="140799" y="98532"/>
                      <a:pt x="134647" y="92381"/>
                      <a:pt x="134647" y="84801"/>
                    </a:cubicBezTo>
                    <a:lnTo>
                      <a:pt x="134647" y="27407"/>
                    </a:lnTo>
                    <a:lnTo>
                      <a:pt x="98536" y="27407"/>
                    </a:lnTo>
                    <a:lnTo>
                      <a:pt x="98536" y="84801"/>
                    </a:lnTo>
                    <a:cubicBezTo>
                      <a:pt x="98536" y="92381"/>
                      <a:pt x="92384" y="98532"/>
                      <a:pt x="84805" y="98532"/>
                    </a:cubicBezTo>
                    <a:lnTo>
                      <a:pt x="27411" y="98532"/>
                    </a:lnTo>
                    <a:lnTo>
                      <a:pt x="27411" y="134644"/>
                    </a:lnTo>
                    <a:lnTo>
                      <a:pt x="84805" y="134644"/>
                    </a:lnTo>
                    <a:cubicBezTo>
                      <a:pt x="92384" y="134644"/>
                      <a:pt x="98536" y="140795"/>
                      <a:pt x="98536" y="148374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82" name="Group 81">
              <a:extLst>
                <a:ext uri="{FF2B5EF4-FFF2-40B4-BE49-F238E27FC236}">
                  <a16:creationId xmlns:a16="http://schemas.microsoft.com/office/drawing/2014/main" id="{7058308A-DA8F-E677-3615-18BDC2CF96D2}"/>
                </a:ext>
              </a:extLst>
            </p:cNvPr>
            <p:cNvGrpSpPr/>
            <p:nvPr/>
          </p:nvGrpSpPr>
          <p:grpSpPr>
            <a:xfrm>
              <a:off x="10080403" y="2273582"/>
              <a:ext cx="529839" cy="608352"/>
              <a:chOff x="3909810" y="2575409"/>
              <a:chExt cx="672390" cy="772026"/>
            </a:xfrm>
            <a:solidFill>
              <a:srgbClr val="163A65"/>
            </a:solidFill>
          </p:grpSpPr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06E3BD1A-2318-FB5C-A006-CEB3933D6774}"/>
                  </a:ext>
                </a:extLst>
              </p:cNvPr>
              <p:cNvSpPr/>
              <p:nvPr/>
            </p:nvSpPr>
            <p:spPr>
              <a:xfrm>
                <a:off x="3931916" y="2716099"/>
                <a:ext cx="27461" cy="600991"/>
              </a:xfrm>
              <a:custGeom>
                <a:avLst/>
                <a:gdLst>
                  <a:gd name="connsiteX0" fmla="*/ 13680 w 27461"/>
                  <a:gd name="connsiteY0" fmla="*/ 600937 h 600991"/>
                  <a:gd name="connsiteX1" fmla="*/ -51 w 27461"/>
                  <a:gd name="connsiteY1" fmla="*/ 587206 h 600991"/>
                  <a:gd name="connsiteX2" fmla="*/ -51 w 27461"/>
                  <a:gd name="connsiteY2" fmla="*/ 13676 h 600991"/>
                  <a:gd name="connsiteX3" fmla="*/ 13680 w 27461"/>
                  <a:gd name="connsiteY3" fmla="*/ -54 h 600991"/>
                  <a:gd name="connsiteX4" fmla="*/ 27411 w 27461"/>
                  <a:gd name="connsiteY4" fmla="*/ 13676 h 600991"/>
                  <a:gd name="connsiteX5" fmla="*/ 27411 w 27461"/>
                  <a:gd name="connsiteY5" fmla="*/ 587206 h 600991"/>
                  <a:gd name="connsiteX6" fmla="*/ 13680 w 27461"/>
                  <a:gd name="connsiteY6" fmla="*/ 600937 h 600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461" h="600991">
                    <a:moveTo>
                      <a:pt x="13680" y="600937"/>
                    </a:moveTo>
                    <a:cubicBezTo>
                      <a:pt x="6097" y="600937"/>
                      <a:pt x="-51" y="594785"/>
                      <a:pt x="-51" y="587206"/>
                    </a:cubicBezTo>
                    <a:lnTo>
                      <a:pt x="-51" y="13676"/>
                    </a:lnTo>
                    <a:cubicBezTo>
                      <a:pt x="-51" y="6097"/>
                      <a:pt x="6097" y="-54"/>
                      <a:pt x="13680" y="-54"/>
                    </a:cubicBezTo>
                    <a:cubicBezTo>
                      <a:pt x="21264" y="-54"/>
                      <a:pt x="27411" y="6097"/>
                      <a:pt x="27411" y="13676"/>
                    </a:cubicBezTo>
                    <a:lnTo>
                      <a:pt x="27411" y="587206"/>
                    </a:lnTo>
                    <a:cubicBezTo>
                      <a:pt x="27411" y="594785"/>
                      <a:pt x="21264" y="600937"/>
                      <a:pt x="13680" y="60093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" name="Freeform: Shape 83">
                <a:extLst>
                  <a:ext uri="{FF2B5EF4-FFF2-40B4-BE49-F238E27FC236}">
                    <a16:creationId xmlns:a16="http://schemas.microsoft.com/office/drawing/2014/main" id="{D68FAD32-4658-0783-817B-085CC0B020C5}"/>
                  </a:ext>
                </a:extLst>
              </p:cNvPr>
              <p:cNvSpPr/>
              <p:nvPr/>
            </p:nvSpPr>
            <p:spPr>
              <a:xfrm>
                <a:off x="3909810" y="2675457"/>
                <a:ext cx="464782" cy="92544"/>
              </a:xfrm>
              <a:custGeom>
                <a:avLst/>
                <a:gdLst>
                  <a:gd name="connsiteX0" fmla="*/ 13680 w 464782"/>
                  <a:gd name="connsiteY0" fmla="*/ 92490 h 92544"/>
                  <a:gd name="connsiteX1" fmla="*/ -51 w 464782"/>
                  <a:gd name="connsiteY1" fmla="*/ 78760 h 92544"/>
                  <a:gd name="connsiteX2" fmla="*/ 451002 w 464782"/>
                  <a:gd name="connsiteY2" fmla="*/ -54 h 92544"/>
                  <a:gd name="connsiteX3" fmla="*/ 464732 w 464782"/>
                  <a:gd name="connsiteY3" fmla="*/ 13676 h 92544"/>
                  <a:gd name="connsiteX4" fmla="*/ 464732 w 464782"/>
                  <a:gd name="connsiteY4" fmla="*/ 68599 h 92544"/>
                  <a:gd name="connsiteX5" fmla="*/ 451002 w 464782"/>
                  <a:gd name="connsiteY5" fmla="*/ 82330 h 92544"/>
                  <a:gd name="connsiteX6" fmla="*/ 437271 w 464782"/>
                  <a:gd name="connsiteY6" fmla="*/ 68599 h 92544"/>
                  <a:gd name="connsiteX7" fmla="*/ 437271 w 464782"/>
                  <a:gd name="connsiteY7" fmla="*/ 27407 h 92544"/>
                  <a:gd name="connsiteX8" fmla="*/ 27411 w 464782"/>
                  <a:gd name="connsiteY8" fmla="*/ 78760 h 92544"/>
                  <a:gd name="connsiteX9" fmla="*/ 13680 w 464782"/>
                  <a:gd name="connsiteY9" fmla="*/ 92490 h 92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4782" h="92544">
                    <a:moveTo>
                      <a:pt x="13680" y="92490"/>
                    </a:moveTo>
                    <a:cubicBezTo>
                      <a:pt x="6097" y="92490"/>
                      <a:pt x="-51" y="86339"/>
                      <a:pt x="-51" y="78760"/>
                    </a:cubicBezTo>
                    <a:cubicBezTo>
                      <a:pt x="-51" y="59262"/>
                      <a:pt x="-51" y="-54"/>
                      <a:pt x="451002" y="-54"/>
                    </a:cubicBezTo>
                    <a:cubicBezTo>
                      <a:pt x="458585" y="-54"/>
                      <a:pt x="464732" y="6097"/>
                      <a:pt x="464732" y="13676"/>
                    </a:cubicBezTo>
                    <a:lnTo>
                      <a:pt x="464732" y="68599"/>
                    </a:lnTo>
                    <a:cubicBezTo>
                      <a:pt x="464732" y="76178"/>
                      <a:pt x="458585" y="82330"/>
                      <a:pt x="451002" y="82330"/>
                    </a:cubicBezTo>
                    <a:cubicBezTo>
                      <a:pt x="443418" y="82330"/>
                      <a:pt x="437271" y="76178"/>
                      <a:pt x="437271" y="68599"/>
                    </a:cubicBezTo>
                    <a:lnTo>
                      <a:pt x="437271" y="27407"/>
                    </a:lnTo>
                    <a:cubicBezTo>
                      <a:pt x="101556" y="28368"/>
                      <a:pt x="27411" y="64617"/>
                      <a:pt x="27411" y="78760"/>
                    </a:cubicBezTo>
                    <a:cubicBezTo>
                      <a:pt x="27411" y="86339"/>
                      <a:pt x="21264" y="92490"/>
                      <a:pt x="13680" y="92490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F89684DF-6F9F-D368-6B42-D91FCF9F7642}"/>
                  </a:ext>
                </a:extLst>
              </p:cNvPr>
              <p:cNvSpPr/>
              <p:nvPr/>
            </p:nvSpPr>
            <p:spPr>
              <a:xfrm>
                <a:off x="3931916" y="2862880"/>
                <a:ext cx="442676" cy="454210"/>
              </a:xfrm>
              <a:custGeom>
                <a:avLst/>
                <a:gdLst>
                  <a:gd name="connsiteX0" fmla="*/ 13680 w 442676"/>
                  <a:gd name="connsiteY0" fmla="*/ 454156 h 454210"/>
                  <a:gd name="connsiteX1" fmla="*/ -51 w 442676"/>
                  <a:gd name="connsiteY1" fmla="*/ 440425 h 454210"/>
                  <a:gd name="connsiteX2" fmla="*/ 275798 w 442676"/>
                  <a:gd name="connsiteY2" fmla="*/ 365044 h 454210"/>
                  <a:gd name="connsiteX3" fmla="*/ 415165 w 442676"/>
                  <a:gd name="connsiteY3" fmla="*/ 216753 h 454210"/>
                  <a:gd name="connsiteX4" fmla="*/ 415165 w 442676"/>
                  <a:gd name="connsiteY4" fmla="*/ 13676 h 454210"/>
                  <a:gd name="connsiteX5" fmla="*/ 428895 w 442676"/>
                  <a:gd name="connsiteY5" fmla="*/ -54 h 454210"/>
                  <a:gd name="connsiteX6" fmla="*/ 442626 w 442676"/>
                  <a:gd name="connsiteY6" fmla="*/ 13676 h 454210"/>
                  <a:gd name="connsiteX7" fmla="*/ 442626 w 442676"/>
                  <a:gd name="connsiteY7" fmla="*/ 216890 h 454210"/>
                  <a:gd name="connsiteX8" fmla="*/ 275798 w 442676"/>
                  <a:gd name="connsiteY8" fmla="*/ 392643 h 454210"/>
                  <a:gd name="connsiteX9" fmla="*/ 27411 w 442676"/>
                  <a:gd name="connsiteY9" fmla="*/ 440563 h 454210"/>
                  <a:gd name="connsiteX10" fmla="*/ 13680 w 442676"/>
                  <a:gd name="connsiteY10" fmla="*/ 454156 h 454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42676" h="454210">
                    <a:moveTo>
                      <a:pt x="13680" y="454156"/>
                    </a:moveTo>
                    <a:cubicBezTo>
                      <a:pt x="6097" y="454156"/>
                      <a:pt x="-51" y="448005"/>
                      <a:pt x="-51" y="440425"/>
                    </a:cubicBezTo>
                    <a:cubicBezTo>
                      <a:pt x="-51" y="386189"/>
                      <a:pt x="77253" y="365044"/>
                      <a:pt x="275798" y="365044"/>
                    </a:cubicBezTo>
                    <a:cubicBezTo>
                      <a:pt x="351317" y="365044"/>
                      <a:pt x="415165" y="297077"/>
                      <a:pt x="415165" y="216753"/>
                    </a:cubicBezTo>
                    <a:lnTo>
                      <a:pt x="415165" y="13676"/>
                    </a:lnTo>
                    <a:cubicBezTo>
                      <a:pt x="415165" y="6097"/>
                      <a:pt x="421312" y="-54"/>
                      <a:pt x="428895" y="-54"/>
                    </a:cubicBezTo>
                    <a:cubicBezTo>
                      <a:pt x="436479" y="-54"/>
                      <a:pt x="442626" y="6097"/>
                      <a:pt x="442626" y="13676"/>
                    </a:cubicBezTo>
                    <a:lnTo>
                      <a:pt x="442626" y="216890"/>
                    </a:lnTo>
                    <a:cubicBezTo>
                      <a:pt x="442626" y="313829"/>
                      <a:pt x="367794" y="392643"/>
                      <a:pt x="275798" y="392643"/>
                    </a:cubicBezTo>
                    <a:cubicBezTo>
                      <a:pt x="111031" y="392643"/>
                      <a:pt x="27411" y="408708"/>
                      <a:pt x="27411" y="440563"/>
                    </a:cubicBezTo>
                    <a:cubicBezTo>
                      <a:pt x="27335" y="448087"/>
                      <a:pt x="21210" y="454156"/>
                      <a:pt x="13680" y="454156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440D074F-E03C-3EE4-9517-0F79AE0FE93D}"/>
                  </a:ext>
                </a:extLst>
              </p:cNvPr>
              <p:cNvSpPr/>
              <p:nvPr/>
            </p:nvSpPr>
            <p:spPr>
              <a:xfrm>
                <a:off x="3909810" y="2575409"/>
                <a:ext cx="495176" cy="192592"/>
              </a:xfrm>
              <a:custGeom>
                <a:avLst/>
                <a:gdLst>
                  <a:gd name="connsiteX0" fmla="*/ 13680 w 495176"/>
                  <a:gd name="connsiteY0" fmla="*/ 192538 h 192592"/>
                  <a:gd name="connsiteX1" fmla="*/ -51 w 495176"/>
                  <a:gd name="connsiteY1" fmla="*/ 178807 h 192592"/>
                  <a:gd name="connsiteX2" fmla="*/ -51 w 495176"/>
                  <a:gd name="connsiteY2" fmla="*/ 78711 h 192592"/>
                  <a:gd name="connsiteX3" fmla="*/ 427934 w 495176"/>
                  <a:gd name="connsiteY3" fmla="*/ 34 h 192592"/>
                  <a:gd name="connsiteX4" fmla="*/ 495037 w 495176"/>
                  <a:gd name="connsiteY4" fmla="*/ 60449 h 192592"/>
                  <a:gd name="connsiteX5" fmla="*/ 434621 w 495176"/>
                  <a:gd name="connsiteY5" fmla="*/ 127551 h 192592"/>
                  <a:gd name="connsiteX6" fmla="*/ 428758 w 495176"/>
                  <a:gd name="connsiteY6" fmla="*/ 127592 h 192592"/>
                  <a:gd name="connsiteX7" fmla="*/ 415027 w 495176"/>
                  <a:gd name="connsiteY7" fmla="*/ 113861 h 192592"/>
                  <a:gd name="connsiteX8" fmla="*/ 428758 w 495176"/>
                  <a:gd name="connsiteY8" fmla="*/ 100131 h 192592"/>
                  <a:gd name="connsiteX9" fmla="*/ 464732 w 495176"/>
                  <a:gd name="connsiteY9" fmla="*/ 63882 h 192592"/>
                  <a:gd name="connsiteX10" fmla="*/ 464732 w 495176"/>
                  <a:gd name="connsiteY10" fmla="*/ 63882 h 192592"/>
                  <a:gd name="connsiteX11" fmla="*/ 427934 w 495176"/>
                  <a:gd name="connsiteY11" fmla="*/ 27496 h 192592"/>
                  <a:gd name="connsiteX12" fmla="*/ 27411 w 495176"/>
                  <a:gd name="connsiteY12" fmla="*/ 78711 h 192592"/>
                  <a:gd name="connsiteX13" fmla="*/ 27411 w 495176"/>
                  <a:gd name="connsiteY13" fmla="*/ 178670 h 192592"/>
                  <a:gd name="connsiteX14" fmla="*/ 13819 w 495176"/>
                  <a:gd name="connsiteY14" fmla="*/ 192538 h 192592"/>
                  <a:gd name="connsiteX15" fmla="*/ 13680 w 495176"/>
                  <a:gd name="connsiteY15" fmla="*/ 192538 h 192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95176" h="192592">
                    <a:moveTo>
                      <a:pt x="13680" y="192538"/>
                    </a:moveTo>
                    <a:cubicBezTo>
                      <a:pt x="6097" y="192538"/>
                      <a:pt x="-51" y="186387"/>
                      <a:pt x="-51" y="178807"/>
                    </a:cubicBezTo>
                    <a:lnTo>
                      <a:pt x="-51" y="78711"/>
                    </a:lnTo>
                    <a:cubicBezTo>
                      <a:pt x="-51" y="30104"/>
                      <a:pt x="71623" y="34"/>
                      <a:pt x="427934" y="34"/>
                    </a:cubicBezTo>
                    <a:cubicBezTo>
                      <a:pt x="463148" y="-1806"/>
                      <a:pt x="493190" y="25244"/>
                      <a:pt x="495037" y="60449"/>
                    </a:cubicBezTo>
                    <a:cubicBezTo>
                      <a:pt x="496884" y="95668"/>
                      <a:pt x="469835" y="125711"/>
                      <a:pt x="434621" y="127551"/>
                    </a:cubicBezTo>
                    <a:cubicBezTo>
                      <a:pt x="432668" y="127661"/>
                      <a:pt x="430712" y="127674"/>
                      <a:pt x="428758" y="127592"/>
                    </a:cubicBezTo>
                    <a:cubicBezTo>
                      <a:pt x="421174" y="127592"/>
                      <a:pt x="415027" y="121441"/>
                      <a:pt x="415027" y="113861"/>
                    </a:cubicBezTo>
                    <a:cubicBezTo>
                      <a:pt x="415027" y="106282"/>
                      <a:pt x="421174" y="100131"/>
                      <a:pt x="428758" y="100131"/>
                    </a:cubicBezTo>
                    <a:cubicBezTo>
                      <a:pt x="448702" y="100062"/>
                      <a:pt x="464808" y="83832"/>
                      <a:pt x="464732" y="63882"/>
                    </a:cubicBezTo>
                    <a:cubicBezTo>
                      <a:pt x="464732" y="63882"/>
                      <a:pt x="464732" y="63882"/>
                      <a:pt x="464732" y="63882"/>
                    </a:cubicBezTo>
                    <a:cubicBezTo>
                      <a:pt x="464581" y="43684"/>
                      <a:pt x="448128" y="27413"/>
                      <a:pt x="427934" y="27496"/>
                    </a:cubicBezTo>
                    <a:cubicBezTo>
                      <a:pt x="96888" y="27496"/>
                      <a:pt x="27411" y="54957"/>
                      <a:pt x="27411" y="78711"/>
                    </a:cubicBezTo>
                    <a:lnTo>
                      <a:pt x="27411" y="178670"/>
                    </a:lnTo>
                    <a:cubicBezTo>
                      <a:pt x="27486" y="186249"/>
                      <a:pt x="21401" y="192456"/>
                      <a:pt x="13819" y="192538"/>
                    </a:cubicBezTo>
                    <a:cubicBezTo>
                      <a:pt x="13772" y="192538"/>
                      <a:pt x="13727" y="192538"/>
                      <a:pt x="13680" y="192538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CB21EA13-DA11-807C-BEB5-1DB1E9AC7FD3}"/>
                  </a:ext>
                </a:extLst>
              </p:cNvPr>
              <p:cNvSpPr/>
              <p:nvPr/>
            </p:nvSpPr>
            <p:spPr>
              <a:xfrm>
                <a:off x="4300310" y="2731066"/>
                <a:ext cx="120967" cy="159275"/>
              </a:xfrm>
              <a:custGeom>
                <a:avLst/>
                <a:gdLst>
                  <a:gd name="connsiteX0" fmla="*/ 107186 w 120967"/>
                  <a:gd name="connsiteY0" fmla="*/ 159221 h 159275"/>
                  <a:gd name="connsiteX1" fmla="*/ 45398 w 120967"/>
                  <a:gd name="connsiteY1" fmla="*/ 159221 h 159275"/>
                  <a:gd name="connsiteX2" fmla="*/ -51 w 120967"/>
                  <a:gd name="connsiteY2" fmla="*/ 113910 h 159275"/>
                  <a:gd name="connsiteX3" fmla="*/ -51 w 120967"/>
                  <a:gd name="connsiteY3" fmla="*/ 45257 h 159275"/>
                  <a:gd name="connsiteX4" fmla="*/ 45398 w 120967"/>
                  <a:gd name="connsiteY4" fmla="*/ -54 h 159275"/>
                  <a:gd name="connsiteX5" fmla="*/ 107186 w 120967"/>
                  <a:gd name="connsiteY5" fmla="*/ -54 h 159275"/>
                  <a:gd name="connsiteX6" fmla="*/ 120917 w 120967"/>
                  <a:gd name="connsiteY6" fmla="*/ 13676 h 159275"/>
                  <a:gd name="connsiteX7" fmla="*/ 120917 w 120967"/>
                  <a:gd name="connsiteY7" fmla="*/ 145628 h 159275"/>
                  <a:gd name="connsiteX8" fmla="*/ 107186 w 120967"/>
                  <a:gd name="connsiteY8" fmla="*/ 159221 h 159275"/>
                  <a:gd name="connsiteX9" fmla="*/ 45398 w 120967"/>
                  <a:gd name="connsiteY9" fmla="*/ 27270 h 159275"/>
                  <a:gd name="connsiteX10" fmla="*/ 27411 w 120967"/>
                  <a:gd name="connsiteY10" fmla="*/ 45119 h 159275"/>
                  <a:gd name="connsiteX11" fmla="*/ 27411 w 120967"/>
                  <a:gd name="connsiteY11" fmla="*/ 113773 h 159275"/>
                  <a:gd name="connsiteX12" fmla="*/ 45398 w 120967"/>
                  <a:gd name="connsiteY12" fmla="*/ 131623 h 159275"/>
                  <a:gd name="connsiteX13" fmla="*/ 93455 w 120967"/>
                  <a:gd name="connsiteY13" fmla="*/ 131623 h 159275"/>
                  <a:gd name="connsiteX14" fmla="*/ 93455 w 120967"/>
                  <a:gd name="connsiteY14" fmla="*/ 27132 h 159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20967" h="159275">
                    <a:moveTo>
                      <a:pt x="107186" y="159221"/>
                    </a:moveTo>
                    <a:lnTo>
                      <a:pt x="45398" y="159221"/>
                    </a:lnTo>
                    <a:cubicBezTo>
                      <a:pt x="20351" y="159221"/>
                      <a:pt x="25" y="138955"/>
                      <a:pt x="-51" y="113910"/>
                    </a:cubicBezTo>
                    <a:lnTo>
                      <a:pt x="-51" y="45257"/>
                    </a:lnTo>
                    <a:cubicBezTo>
                      <a:pt x="25" y="20212"/>
                      <a:pt x="20351" y="-54"/>
                      <a:pt x="45398" y="-54"/>
                    </a:cubicBezTo>
                    <a:lnTo>
                      <a:pt x="107186" y="-54"/>
                    </a:lnTo>
                    <a:cubicBezTo>
                      <a:pt x="114769" y="-54"/>
                      <a:pt x="120917" y="6097"/>
                      <a:pt x="120917" y="13676"/>
                    </a:cubicBezTo>
                    <a:lnTo>
                      <a:pt x="120917" y="145628"/>
                    </a:lnTo>
                    <a:cubicBezTo>
                      <a:pt x="120841" y="153152"/>
                      <a:pt x="114716" y="159221"/>
                      <a:pt x="107186" y="159221"/>
                    </a:cubicBezTo>
                    <a:close/>
                    <a:moveTo>
                      <a:pt x="45398" y="27270"/>
                    </a:moveTo>
                    <a:cubicBezTo>
                      <a:pt x="35517" y="27270"/>
                      <a:pt x="27486" y="35233"/>
                      <a:pt x="27411" y="45119"/>
                    </a:cubicBezTo>
                    <a:lnTo>
                      <a:pt x="27411" y="113773"/>
                    </a:lnTo>
                    <a:cubicBezTo>
                      <a:pt x="27486" y="123659"/>
                      <a:pt x="35517" y="131623"/>
                      <a:pt x="45398" y="131623"/>
                    </a:cubicBezTo>
                    <a:lnTo>
                      <a:pt x="93455" y="131623"/>
                    </a:lnTo>
                    <a:lnTo>
                      <a:pt x="93455" y="27132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143D0664-58A6-A30F-2856-4B8E992E0AE8}"/>
                  </a:ext>
                </a:extLst>
              </p:cNvPr>
              <p:cNvSpPr/>
              <p:nvPr/>
            </p:nvSpPr>
            <p:spPr>
              <a:xfrm>
                <a:off x="4393815" y="2764020"/>
                <a:ext cx="188384" cy="197446"/>
              </a:xfrm>
              <a:custGeom>
                <a:avLst/>
                <a:gdLst>
                  <a:gd name="connsiteX0" fmla="*/ 13680 w 188384"/>
                  <a:gd name="connsiteY0" fmla="*/ 197393 h 197446"/>
                  <a:gd name="connsiteX1" fmla="*/ -51 w 188384"/>
                  <a:gd name="connsiteY1" fmla="*/ 183662 h 197446"/>
                  <a:gd name="connsiteX2" fmla="*/ 13680 w 188384"/>
                  <a:gd name="connsiteY2" fmla="*/ 169931 h 197446"/>
                  <a:gd name="connsiteX3" fmla="*/ 160873 w 188384"/>
                  <a:gd name="connsiteY3" fmla="*/ 98669 h 197446"/>
                  <a:gd name="connsiteX4" fmla="*/ 13680 w 188384"/>
                  <a:gd name="connsiteY4" fmla="*/ 27407 h 197446"/>
                  <a:gd name="connsiteX5" fmla="*/ -51 w 188384"/>
                  <a:gd name="connsiteY5" fmla="*/ 13676 h 197446"/>
                  <a:gd name="connsiteX6" fmla="*/ 13680 w 188384"/>
                  <a:gd name="connsiteY6" fmla="*/ -54 h 197446"/>
                  <a:gd name="connsiteX7" fmla="*/ 188334 w 188384"/>
                  <a:gd name="connsiteY7" fmla="*/ 98532 h 197446"/>
                  <a:gd name="connsiteX8" fmla="*/ 13680 w 188384"/>
                  <a:gd name="connsiteY8" fmla="*/ 197393 h 197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8384" h="197446">
                    <a:moveTo>
                      <a:pt x="13680" y="197393"/>
                    </a:moveTo>
                    <a:cubicBezTo>
                      <a:pt x="6097" y="197393"/>
                      <a:pt x="-51" y="191241"/>
                      <a:pt x="-51" y="183662"/>
                    </a:cubicBezTo>
                    <a:cubicBezTo>
                      <a:pt x="-51" y="176083"/>
                      <a:pt x="6097" y="169931"/>
                      <a:pt x="13680" y="169931"/>
                    </a:cubicBezTo>
                    <a:cubicBezTo>
                      <a:pt x="101694" y="169931"/>
                      <a:pt x="160873" y="133133"/>
                      <a:pt x="160873" y="98669"/>
                    </a:cubicBezTo>
                    <a:cubicBezTo>
                      <a:pt x="160873" y="64205"/>
                      <a:pt x="101694" y="27407"/>
                      <a:pt x="13680" y="27407"/>
                    </a:cubicBezTo>
                    <a:cubicBezTo>
                      <a:pt x="6097" y="27407"/>
                      <a:pt x="-51" y="21256"/>
                      <a:pt x="-51" y="13676"/>
                    </a:cubicBezTo>
                    <a:cubicBezTo>
                      <a:pt x="-51" y="6097"/>
                      <a:pt x="6097" y="-54"/>
                      <a:pt x="13680" y="-54"/>
                    </a:cubicBezTo>
                    <a:cubicBezTo>
                      <a:pt x="111580" y="-54"/>
                      <a:pt x="188334" y="43335"/>
                      <a:pt x="188334" y="98532"/>
                    </a:cubicBezTo>
                    <a:cubicBezTo>
                      <a:pt x="188334" y="153729"/>
                      <a:pt x="111580" y="197393"/>
                      <a:pt x="13680" y="197393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9C236BA7-D9EC-4042-AEF5-55AE65F9401E}"/>
                  </a:ext>
                </a:extLst>
              </p:cNvPr>
              <p:cNvSpPr/>
              <p:nvPr/>
            </p:nvSpPr>
            <p:spPr>
              <a:xfrm>
                <a:off x="4393815" y="2830064"/>
                <a:ext cx="188384" cy="197309"/>
              </a:xfrm>
              <a:custGeom>
                <a:avLst/>
                <a:gdLst>
                  <a:gd name="connsiteX0" fmla="*/ 13680 w 188384"/>
                  <a:gd name="connsiteY0" fmla="*/ 197255 h 197309"/>
                  <a:gd name="connsiteX1" fmla="*/ -51 w 188384"/>
                  <a:gd name="connsiteY1" fmla="*/ 183525 h 197309"/>
                  <a:gd name="connsiteX2" fmla="*/ 13680 w 188384"/>
                  <a:gd name="connsiteY2" fmla="*/ 169794 h 197309"/>
                  <a:gd name="connsiteX3" fmla="*/ 160873 w 188384"/>
                  <a:gd name="connsiteY3" fmla="*/ 98669 h 197309"/>
                  <a:gd name="connsiteX4" fmla="*/ 13680 w 188384"/>
                  <a:gd name="connsiteY4" fmla="*/ 27407 h 197309"/>
                  <a:gd name="connsiteX5" fmla="*/ -51 w 188384"/>
                  <a:gd name="connsiteY5" fmla="*/ 13676 h 197309"/>
                  <a:gd name="connsiteX6" fmla="*/ 13680 w 188384"/>
                  <a:gd name="connsiteY6" fmla="*/ -54 h 197309"/>
                  <a:gd name="connsiteX7" fmla="*/ 188334 w 188384"/>
                  <a:gd name="connsiteY7" fmla="*/ 98669 h 197309"/>
                  <a:gd name="connsiteX8" fmla="*/ 13680 w 188384"/>
                  <a:gd name="connsiteY8" fmla="*/ 197255 h 197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8384" h="197309">
                    <a:moveTo>
                      <a:pt x="13680" y="197255"/>
                    </a:moveTo>
                    <a:cubicBezTo>
                      <a:pt x="6097" y="197255"/>
                      <a:pt x="-51" y="191104"/>
                      <a:pt x="-51" y="183525"/>
                    </a:cubicBezTo>
                    <a:cubicBezTo>
                      <a:pt x="-51" y="175945"/>
                      <a:pt x="6097" y="169794"/>
                      <a:pt x="13680" y="169794"/>
                    </a:cubicBezTo>
                    <a:cubicBezTo>
                      <a:pt x="101694" y="169794"/>
                      <a:pt x="160873" y="132996"/>
                      <a:pt x="160873" y="98669"/>
                    </a:cubicBezTo>
                    <a:cubicBezTo>
                      <a:pt x="160873" y="64343"/>
                      <a:pt x="101694" y="27407"/>
                      <a:pt x="13680" y="27407"/>
                    </a:cubicBezTo>
                    <a:cubicBezTo>
                      <a:pt x="6097" y="27407"/>
                      <a:pt x="-51" y="21256"/>
                      <a:pt x="-51" y="13676"/>
                    </a:cubicBezTo>
                    <a:cubicBezTo>
                      <a:pt x="-51" y="6097"/>
                      <a:pt x="6097" y="-54"/>
                      <a:pt x="13680" y="-54"/>
                    </a:cubicBezTo>
                    <a:cubicBezTo>
                      <a:pt x="111580" y="-54"/>
                      <a:pt x="188334" y="43335"/>
                      <a:pt x="188334" y="98669"/>
                    </a:cubicBezTo>
                    <a:cubicBezTo>
                      <a:pt x="188334" y="154004"/>
                      <a:pt x="111580" y="197255"/>
                      <a:pt x="13680" y="19725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0162AE49-A708-39C4-C81F-D5FC69D654C9}"/>
                  </a:ext>
                </a:extLst>
              </p:cNvPr>
              <p:cNvSpPr/>
              <p:nvPr/>
            </p:nvSpPr>
            <p:spPr>
              <a:xfrm>
                <a:off x="4347131" y="2934005"/>
                <a:ext cx="74145" cy="27461"/>
              </a:xfrm>
              <a:custGeom>
                <a:avLst/>
                <a:gdLst>
                  <a:gd name="connsiteX0" fmla="*/ 60364 w 74145"/>
                  <a:gd name="connsiteY0" fmla="*/ 27407 h 27461"/>
                  <a:gd name="connsiteX1" fmla="*/ 13680 w 74145"/>
                  <a:gd name="connsiteY1" fmla="*/ 27407 h 27461"/>
                  <a:gd name="connsiteX2" fmla="*/ -51 w 74145"/>
                  <a:gd name="connsiteY2" fmla="*/ 13676 h 27461"/>
                  <a:gd name="connsiteX3" fmla="*/ 13680 w 74145"/>
                  <a:gd name="connsiteY3" fmla="*/ -54 h 27461"/>
                  <a:gd name="connsiteX4" fmla="*/ 60364 w 74145"/>
                  <a:gd name="connsiteY4" fmla="*/ -54 h 27461"/>
                  <a:gd name="connsiteX5" fmla="*/ 74095 w 74145"/>
                  <a:gd name="connsiteY5" fmla="*/ 13676 h 27461"/>
                  <a:gd name="connsiteX6" fmla="*/ 60364 w 74145"/>
                  <a:gd name="connsiteY6" fmla="*/ 27407 h 27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4145" h="27461">
                    <a:moveTo>
                      <a:pt x="60364" y="27407"/>
                    </a:moveTo>
                    <a:lnTo>
                      <a:pt x="13680" y="27407"/>
                    </a:lnTo>
                    <a:cubicBezTo>
                      <a:pt x="6097" y="27407"/>
                      <a:pt x="-51" y="21256"/>
                      <a:pt x="-51" y="13676"/>
                    </a:cubicBezTo>
                    <a:cubicBezTo>
                      <a:pt x="-51" y="6097"/>
                      <a:pt x="6097" y="-54"/>
                      <a:pt x="13680" y="-54"/>
                    </a:cubicBezTo>
                    <a:lnTo>
                      <a:pt x="60364" y="-54"/>
                    </a:lnTo>
                    <a:cubicBezTo>
                      <a:pt x="67948" y="-54"/>
                      <a:pt x="74095" y="6097"/>
                      <a:pt x="74095" y="13676"/>
                    </a:cubicBezTo>
                    <a:cubicBezTo>
                      <a:pt x="74095" y="21256"/>
                      <a:pt x="67948" y="27407"/>
                      <a:pt x="60364" y="2740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7A72E3E1-4518-B538-C697-85F072B64F8C}"/>
                  </a:ext>
                </a:extLst>
              </p:cNvPr>
              <p:cNvSpPr/>
              <p:nvPr/>
            </p:nvSpPr>
            <p:spPr>
              <a:xfrm>
                <a:off x="4347131" y="2999912"/>
                <a:ext cx="74145" cy="27461"/>
              </a:xfrm>
              <a:custGeom>
                <a:avLst/>
                <a:gdLst>
                  <a:gd name="connsiteX0" fmla="*/ 60364 w 74145"/>
                  <a:gd name="connsiteY0" fmla="*/ 27407 h 27461"/>
                  <a:gd name="connsiteX1" fmla="*/ 13680 w 74145"/>
                  <a:gd name="connsiteY1" fmla="*/ 27407 h 27461"/>
                  <a:gd name="connsiteX2" fmla="*/ -51 w 74145"/>
                  <a:gd name="connsiteY2" fmla="*/ 13676 h 27461"/>
                  <a:gd name="connsiteX3" fmla="*/ 13680 w 74145"/>
                  <a:gd name="connsiteY3" fmla="*/ -54 h 27461"/>
                  <a:gd name="connsiteX4" fmla="*/ 60364 w 74145"/>
                  <a:gd name="connsiteY4" fmla="*/ -54 h 27461"/>
                  <a:gd name="connsiteX5" fmla="*/ 74095 w 74145"/>
                  <a:gd name="connsiteY5" fmla="*/ 13676 h 27461"/>
                  <a:gd name="connsiteX6" fmla="*/ 60364 w 74145"/>
                  <a:gd name="connsiteY6" fmla="*/ 27407 h 27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4145" h="27461">
                    <a:moveTo>
                      <a:pt x="60364" y="27407"/>
                    </a:moveTo>
                    <a:lnTo>
                      <a:pt x="13680" y="27407"/>
                    </a:lnTo>
                    <a:cubicBezTo>
                      <a:pt x="6097" y="27407"/>
                      <a:pt x="-51" y="21256"/>
                      <a:pt x="-51" y="13676"/>
                    </a:cubicBezTo>
                    <a:cubicBezTo>
                      <a:pt x="-51" y="6097"/>
                      <a:pt x="6097" y="-54"/>
                      <a:pt x="13680" y="-54"/>
                    </a:cubicBezTo>
                    <a:lnTo>
                      <a:pt x="60364" y="-54"/>
                    </a:lnTo>
                    <a:cubicBezTo>
                      <a:pt x="67948" y="-54"/>
                      <a:pt x="74095" y="6097"/>
                      <a:pt x="74095" y="13676"/>
                    </a:cubicBezTo>
                    <a:cubicBezTo>
                      <a:pt x="74095" y="21256"/>
                      <a:pt x="67948" y="27407"/>
                      <a:pt x="60364" y="2740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E2768C30-1624-E4BC-B4BA-82B694A46077}"/>
                  </a:ext>
                </a:extLst>
              </p:cNvPr>
              <p:cNvSpPr/>
              <p:nvPr/>
            </p:nvSpPr>
            <p:spPr>
              <a:xfrm>
                <a:off x="4554739" y="2849012"/>
                <a:ext cx="27461" cy="93505"/>
              </a:xfrm>
              <a:custGeom>
                <a:avLst/>
                <a:gdLst>
                  <a:gd name="connsiteX0" fmla="*/ 13680 w 27461"/>
                  <a:gd name="connsiteY0" fmla="*/ 93451 h 93505"/>
                  <a:gd name="connsiteX1" fmla="*/ -51 w 27461"/>
                  <a:gd name="connsiteY1" fmla="*/ 79721 h 93505"/>
                  <a:gd name="connsiteX2" fmla="*/ -51 w 27461"/>
                  <a:gd name="connsiteY2" fmla="*/ 13676 h 93505"/>
                  <a:gd name="connsiteX3" fmla="*/ 13680 w 27461"/>
                  <a:gd name="connsiteY3" fmla="*/ -54 h 93505"/>
                  <a:gd name="connsiteX4" fmla="*/ 27411 w 27461"/>
                  <a:gd name="connsiteY4" fmla="*/ 13676 h 93505"/>
                  <a:gd name="connsiteX5" fmla="*/ 27411 w 27461"/>
                  <a:gd name="connsiteY5" fmla="*/ 79721 h 93505"/>
                  <a:gd name="connsiteX6" fmla="*/ 13680 w 27461"/>
                  <a:gd name="connsiteY6" fmla="*/ 93451 h 93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461" h="93505">
                    <a:moveTo>
                      <a:pt x="13680" y="93451"/>
                    </a:moveTo>
                    <a:cubicBezTo>
                      <a:pt x="6101" y="93451"/>
                      <a:pt x="-51" y="87300"/>
                      <a:pt x="-51" y="79721"/>
                    </a:cubicBezTo>
                    <a:lnTo>
                      <a:pt x="-51" y="13676"/>
                    </a:lnTo>
                    <a:cubicBezTo>
                      <a:pt x="-51" y="6097"/>
                      <a:pt x="6101" y="-54"/>
                      <a:pt x="13680" y="-54"/>
                    </a:cubicBezTo>
                    <a:cubicBezTo>
                      <a:pt x="21259" y="-54"/>
                      <a:pt x="27411" y="6097"/>
                      <a:pt x="27411" y="13676"/>
                    </a:cubicBezTo>
                    <a:lnTo>
                      <a:pt x="27411" y="79721"/>
                    </a:lnTo>
                    <a:cubicBezTo>
                      <a:pt x="27411" y="87300"/>
                      <a:pt x="21259" y="93451"/>
                      <a:pt x="13680" y="93451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1F7DD28F-2211-0E34-F047-965EFE12D403}"/>
                  </a:ext>
                </a:extLst>
              </p:cNvPr>
              <p:cNvSpPr/>
              <p:nvPr/>
            </p:nvSpPr>
            <p:spPr>
              <a:xfrm>
                <a:off x="3931877" y="3245691"/>
                <a:ext cx="389440" cy="101744"/>
              </a:xfrm>
              <a:custGeom>
                <a:avLst/>
                <a:gdLst>
                  <a:gd name="connsiteX0" fmla="*/ 276112 w 389440"/>
                  <a:gd name="connsiteY0" fmla="*/ 101690 h 101744"/>
                  <a:gd name="connsiteX1" fmla="*/ -11 w 389440"/>
                  <a:gd name="connsiteY1" fmla="*/ 57614 h 101744"/>
                  <a:gd name="connsiteX2" fmla="*/ 12690 w 389440"/>
                  <a:gd name="connsiteY2" fmla="*/ 42854 h 101744"/>
                  <a:gd name="connsiteX3" fmla="*/ 27450 w 389440"/>
                  <a:gd name="connsiteY3" fmla="*/ 55555 h 101744"/>
                  <a:gd name="connsiteX4" fmla="*/ 275975 w 389440"/>
                  <a:gd name="connsiteY4" fmla="*/ 74229 h 101744"/>
                  <a:gd name="connsiteX5" fmla="*/ 361929 w 389440"/>
                  <a:gd name="connsiteY5" fmla="*/ 13676 h 101744"/>
                  <a:gd name="connsiteX6" fmla="*/ 375660 w 389440"/>
                  <a:gd name="connsiteY6" fmla="*/ -54 h 101744"/>
                  <a:gd name="connsiteX7" fmla="*/ 389390 w 389440"/>
                  <a:gd name="connsiteY7" fmla="*/ 13676 h 101744"/>
                  <a:gd name="connsiteX8" fmla="*/ 276524 w 389440"/>
                  <a:gd name="connsiteY8" fmla="*/ 101690 h 101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9440" h="101744">
                    <a:moveTo>
                      <a:pt x="276112" y="101690"/>
                    </a:moveTo>
                    <a:cubicBezTo>
                      <a:pt x="39808" y="101690"/>
                      <a:pt x="-11" y="87959"/>
                      <a:pt x="-11" y="57614"/>
                    </a:cubicBezTo>
                    <a:cubicBezTo>
                      <a:pt x="-580" y="50035"/>
                      <a:pt x="5106" y="43417"/>
                      <a:pt x="12690" y="42854"/>
                    </a:cubicBezTo>
                    <a:cubicBezTo>
                      <a:pt x="20273" y="42291"/>
                      <a:pt x="26882" y="47976"/>
                      <a:pt x="27450" y="55555"/>
                    </a:cubicBezTo>
                    <a:cubicBezTo>
                      <a:pt x="41181" y="67912"/>
                      <a:pt x="124663" y="74229"/>
                      <a:pt x="275975" y="74229"/>
                    </a:cubicBezTo>
                    <a:cubicBezTo>
                      <a:pt x="323208" y="72444"/>
                      <a:pt x="361929" y="45257"/>
                      <a:pt x="361929" y="13676"/>
                    </a:cubicBezTo>
                    <a:cubicBezTo>
                      <a:pt x="361929" y="6097"/>
                      <a:pt x="368076" y="-54"/>
                      <a:pt x="375660" y="-54"/>
                    </a:cubicBezTo>
                    <a:cubicBezTo>
                      <a:pt x="383243" y="-54"/>
                      <a:pt x="389390" y="6097"/>
                      <a:pt x="389390" y="13676"/>
                    </a:cubicBezTo>
                    <a:cubicBezTo>
                      <a:pt x="389390" y="60635"/>
                      <a:pt x="339823" y="99356"/>
                      <a:pt x="276524" y="101690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94" name="TextBox 93">
            <a:extLst>
              <a:ext uri="{FF2B5EF4-FFF2-40B4-BE49-F238E27FC236}">
                <a16:creationId xmlns:a16="http://schemas.microsoft.com/office/drawing/2014/main" id="{3F492EF8-0D7F-F092-E707-1C271C38BC0A}"/>
              </a:ext>
            </a:extLst>
          </p:cNvPr>
          <p:cNvSpPr txBox="1"/>
          <p:nvPr/>
        </p:nvSpPr>
        <p:spPr>
          <a:xfrm>
            <a:off x="719486" y="3377653"/>
            <a:ext cx="2393562" cy="1885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4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2554405A-CDCB-98A0-3BB8-CEB9E1DC3F95}"/>
              </a:ext>
            </a:extLst>
          </p:cNvPr>
          <p:cNvSpPr txBox="1"/>
          <p:nvPr/>
        </p:nvSpPr>
        <p:spPr>
          <a:xfrm>
            <a:off x="3503016" y="3377653"/>
            <a:ext cx="2393562" cy="1885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4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6E435A5F-FD31-6554-90CC-8C5AA9293E07}"/>
              </a:ext>
            </a:extLst>
          </p:cNvPr>
          <p:cNvSpPr txBox="1"/>
          <p:nvPr/>
        </p:nvSpPr>
        <p:spPr>
          <a:xfrm>
            <a:off x="6231125" y="3466664"/>
            <a:ext cx="2393562" cy="1885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4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38728C2D-0808-F642-090A-7D6D6E947529}"/>
              </a:ext>
            </a:extLst>
          </p:cNvPr>
          <p:cNvSpPr txBox="1"/>
          <p:nvPr/>
        </p:nvSpPr>
        <p:spPr>
          <a:xfrm>
            <a:off x="9078155" y="3466664"/>
            <a:ext cx="2393562" cy="1885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4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97080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4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4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44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4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3" presetClass="entr" presetSubtype="52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5" grpId="1" animBg="1"/>
      <p:bldP spid="12" grpId="0" animBg="1"/>
      <p:bldP spid="14" grpId="0" animBg="1"/>
      <p:bldP spid="14" grpId="1" animBg="1"/>
      <p:bldP spid="19" grpId="0" animBg="1"/>
      <p:bldP spid="21" grpId="0" animBg="1"/>
      <p:bldP spid="21" grpId="1" animBg="1"/>
      <p:bldP spid="31" grpId="0" animBg="1"/>
      <p:bldP spid="33" grpId="0" animBg="1"/>
      <p:bldP spid="33" grpId="1" animBg="1"/>
      <p:bldP spid="42" grpId="0"/>
      <p:bldP spid="94" grpId="0"/>
      <p:bldP spid="95" grpId="0"/>
      <p:bldP spid="96" grpId="0"/>
      <p:bldP spid="9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4A6F2FE-E789-E5FB-85CB-003F10BA36D4}"/>
              </a:ext>
            </a:extLst>
          </p:cNvPr>
          <p:cNvSpPr txBox="1"/>
          <p:nvPr/>
        </p:nvSpPr>
        <p:spPr>
          <a:xfrm rot="19286688">
            <a:off x="9088243" y="3013501"/>
            <a:ext cx="268744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48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دوم</a:t>
            </a:r>
            <a:endParaRPr lang="en-US" sz="4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5F9896-531B-9895-2DA4-19AE0BF863CA}"/>
              </a:ext>
            </a:extLst>
          </p:cNvPr>
          <p:cNvSpPr txBox="1"/>
          <p:nvPr/>
        </p:nvSpPr>
        <p:spPr>
          <a:xfrm>
            <a:off x="646770" y="3035803"/>
            <a:ext cx="81626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8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وارد نمایید</a:t>
            </a:r>
            <a:endParaRPr lang="en-US" sz="48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594751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5634B4F-B614-B323-14C8-AE2BDA383B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75D09-11C4-4DCB-AD2F-C25D7C13D042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79B709F-FC69-2B7A-D90B-FFEA51500931}"/>
              </a:ext>
            </a:extLst>
          </p:cNvPr>
          <p:cNvSpPr txBox="1"/>
          <p:nvPr/>
        </p:nvSpPr>
        <p:spPr>
          <a:xfrm>
            <a:off x="2699657" y="23791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خود را در این قسمت وارد نمایید</a:t>
            </a:r>
            <a:endParaRPr lang="en-US" sz="20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" name="Picture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405A5D5-2C37-AE35-EC93-8FC27A9588A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7" t="11576" r="15870" b="9985"/>
          <a:stretch/>
        </p:blipFill>
        <p:spPr>
          <a:xfrm>
            <a:off x="2188088" y="281123"/>
            <a:ext cx="316321" cy="27869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4927BD3-E799-326A-78F4-245D590710D9}"/>
              </a:ext>
            </a:extLst>
          </p:cNvPr>
          <p:cNvSpPr txBox="1"/>
          <p:nvPr/>
        </p:nvSpPr>
        <p:spPr>
          <a:xfrm>
            <a:off x="694034" y="1055687"/>
            <a:ext cx="10793046" cy="5139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923232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5FCCA18-4F03-F8E5-B943-487D7A3B33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75D09-11C4-4DCB-AD2F-C25D7C13D042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E32BBD3C-5496-BB7D-B165-1850F5884434}"/>
              </a:ext>
            </a:extLst>
          </p:cNvPr>
          <p:cNvSpPr/>
          <p:nvPr/>
        </p:nvSpPr>
        <p:spPr>
          <a:xfrm>
            <a:off x="3610473" y="4584307"/>
            <a:ext cx="2205310" cy="1576004"/>
          </a:xfrm>
          <a:custGeom>
            <a:avLst/>
            <a:gdLst>
              <a:gd name="connsiteX0" fmla="*/ 0 w 4729506"/>
              <a:gd name="connsiteY0" fmla="*/ 0 h 3379897"/>
              <a:gd name="connsiteX1" fmla="*/ 4729506 w 4729506"/>
              <a:gd name="connsiteY1" fmla="*/ 0 h 3379897"/>
              <a:gd name="connsiteX2" fmla="*/ 4729506 w 4729506"/>
              <a:gd name="connsiteY2" fmla="*/ 3379897 h 3379897"/>
              <a:gd name="connsiteX3" fmla="*/ 0 w 4729506"/>
              <a:gd name="connsiteY3" fmla="*/ 3379897 h 3379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29506" h="3379897">
                <a:moveTo>
                  <a:pt x="0" y="0"/>
                </a:moveTo>
                <a:lnTo>
                  <a:pt x="4729506" y="0"/>
                </a:lnTo>
                <a:lnTo>
                  <a:pt x="4729506" y="3379897"/>
                </a:lnTo>
                <a:lnTo>
                  <a:pt x="0" y="3379897"/>
                </a:lnTo>
                <a:close/>
              </a:path>
            </a:pathLst>
          </a:custGeom>
          <a:solidFill>
            <a:srgbClr val="163A65"/>
          </a:solidFill>
          <a:ln>
            <a:noFill/>
          </a:ln>
          <a:effectLst>
            <a:outerShdw blurRad="1143000" dist="38100" dir="3000000" sx="103000" sy="103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dirty="0">
              <a:latin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253633B-5A3B-F1E3-7470-DFE6A8A9BB5F}"/>
              </a:ext>
            </a:extLst>
          </p:cNvPr>
          <p:cNvSpPr/>
          <p:nvPr/>
        </p:nvSpPr>
        <p:spPr>
          <a:xfrm>
            <a:off x="1048747" y="4584972"/>
            <a:ext cx="2205310" cy="1576004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1143000" dist="38100" dir="3000000" sx="103000" sy="103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Arial" panose="020B0604020202020204" pitchFamily="34" charset="0"/>
            </a:endParaRPr>
          </a:p>
        </p:txBody>
      </p:sp>
      <p:grpSp>
        <p:nvGrpSpPr>
          <p:cNvPr id="5" name="Graphic 87">
            <a:extLst>
              <a:ext uri="{FF2B5EF4-FFF2-40B4-BE49-F238E27FC236}">
                <a16:creationId xmlns:a16="http://schemas.microsoft.com/office/drawing/2014/main" id="{5A28C8BE-AF89-EAE3-644F-2DF71BA25A6D}"/>
              </a:ext>
            </a:extLst>
          </p:cNvPr>
          <p:cNvGrpSpPr/>
          <p:nvPr/>
        </p:nvGrpSpPr>
        <p:grpSpPr>
          <a:xfrm>
            <a:off x="1930207" y="4890861"/>
            <a:ext cx="442390" cy="494612"/>
            <a:chOff x="12089606" y="6746281"/>
            <a:chExt cx="200025" cy="223637"/>
          </a:xfrm>
          <a:solidFill>
            <a:srgbClr val="FCC333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DC00A6AB-C9A5-A2C4-9E09-10E021845C96}"/>
                </a:ext>
              </a:extLst>
            </p:cNvPr>
            <p:cNvSpPr/>
            <p:nvPr/>
          </p:nvSpPr>
          <p:spPr>
            <a:xfrm>
              <a:off x="12089606" y="6774675"/>
              <a:ext cx="200025" cy="195243"/>
            </a:xfrm>
            <a:custGeom>
              <a:avLst/>
              <a:gdLst>
                <a:gd name="connsiteX0" fmla="*/ 166688 w 200025"/>
                <a:gd name="connsiteY0" fmla="*/ 61912 h 195243"/>
                <a:gd name="connsiteX1" fmla="*/ 111928 w 200025"/>
                <a:gd name="connsiteY1" fmla="*/ 61912 h 195243"/>
                <a:gd name="connsiteX2" fmla="*/ 109538 w 200025"/>
                <a:gd name="connsiteY2" fmla="*/ 59541 h 195243"/>
                <a:gd name="connsiteX3" fmla="*/ 109538 w 200025"/>
                <a:gd name="connsiteY3" fmla="*/ 59512 h 195243"/>
                <a:gd name="connsiteX4" fmla="*/ 109538 w 200025"/>
                <a:gd name="connsiteY4" fmla="*/ 9525 h 195243"/>
                <a:gd name="connsiteX5" fmla="*/ 100013 w 200025"/>
                <a:gd name="connsiteY5" fmla="*/ 0 h 195243"/>
                <a:gd name="connsiteX6" fmla="*/ 90488 w 200025"/>
                <a:gd name="connsiteY6" fmla="*/ 9525 h 195243"/>
                <a:gd name="connsiteX7" fmla="*/ 90488 w 200025"/>
                <a:gd name="connsiteY7" fmla="*/ 59512 h 195243"/>
                <a:gd name="connsiteX8" fmla="*/ 88125 w 200025"/>
                <a:gd name="connsiteY8" fmla="*/ 61893 h 195243"/>
                <a:gd name="connsiteX9" fmla="*/ 88106 w 200025"/>
                <a:gd name="connsiteY9" fmla="*/ 61893 h 195243"/>
                <a:gd name="connsiteX10" fmla="*/ 33338 w 200025"/>
                <a:gd name="connsiteY10" fmla="*/ 61893 h 195243"/>
                <a:gd name="connsiteX11" fmla="*/ 0 w 200025"/>
                <a:gd name="connsiteY11" fmla="*/ 95231 h 195243"/>
                <a:gd name="connsiteX12" fmla="*/ 0 w 200025"/>
                <a:gd name="connsiteY12" fmla="*/ 161906 h 195243"/>
                <a:gd name="connsiteX13" fmla="*/ 33338 w 200025"/>
                <a:gd name="connsiteY13" fmla="*/ 195243 h 195243"/>
                <a:gd name="connsiteX14" fmla="*/ 166688 w 200025"/>
                <a:gd name="connsiteY14" fmla="*/ 195243 h 195243"/>
                <a:gd name="connsiteX15" fmla="*/ 200025 w 200025"/>
                <a:gd name="connsiteY15" fmla="*/ 161906 h 195243"/>
                <a:gd name="connsiteX16" fmla="*/ 200025 w 200025"/>
                <a:gd name="connsiteY16" fmla="*/ 95231 h 195243"/>
                <a:gd name="connsiteX17" fmla="*/ 166688 w 200025"/>
                <a:gd name="connsiteY17" fmla="*/ 61912 h 195243"/>
                <a:gd name="connsiteX18" fmla="*/ 147638 w 200025"/>
                <a:gd name="connsiteY18" fmla="*/ 157163 h 195243"/>
                <a:gd name="connsiteX19" fmla="*/ 114300 w 200025"/>
                <a:gd name="connsiteY19" fmla="*/ 123825 h 195243"/>
                <a:gd name="connsiteX20" fmla="*/ 147638 w 200025"/>
                <a:gd name="connsiteY20" fmla="*/ 90488 h 195243"/>
                <a:gd name="connsiteX21" fmla="*/ 149971 w 200025"/>
                <a:gd name="connsiteY21" fmla="*/ 90573 h 195243"/>
                <a:gd name="connsiteX22" fmla="*/ 151876 w 200025"/>
                <a:gd name="connsiteY22" fmla="*/ 91754 h 195243"/>
                <a:gd name="connsiteX23" fmla="*/ 151952 w 200025"/>
                <a:gd name="connsiteY23" fmla="*/ 93993 h 195243"/>
                <a:gd name="connsiteX24" fmla="*/ 139398 w 200025"/>
                <a:gd name="connsiteY24" fmla="*/ 119644 h 195243"/>
                <a:gd name="connsiteX25" fmla="*/ 143785 w 200025"/>
                <a:gd name="connsiteY25" fmla="*/ 132402 h 195243"/>
                <a:gd name="connsiteX26" fmla="*/ 156543 w 200025"/>
                <a:gd name="connsiteY26" fmla="*/ 128016 h 195243"/>
                <a:gd name="connsiteX27" fmla="*/ 168983 w 200025"/>
                <a:gd name="connsiteY27" fmla="*/ 102594 h 195243"/>
                <a:gd name="connsiteX28" fmla="*/ 172169 w 200025"/>
                <a:gd name="connsiteY28" fmla="*/ 101504 h 195243"/>
                <a:gd name="connsiteX29" fmla="*/ 172926 w 200025"/>
                <a:gd name="connsiteY29" fmla="*/ 102089 h 195243"/>
                <a:gd name="connsiteX30" fmla="*/ 169385 w 200025"/>
                <a:gd name="connsiteY30" fmla="*/ 149102 h 195243"/>
                <a:gd name="connsiteX31" fmla="*/ 147638 w 200025"/>
                <a:gd name="connsiteY31" fmla="*/ 157163 h 195243"/>
                <a:gd name="connsiteX32" fmla="*/ 39576 w 200025"/>
                <a:gd name="connsiteY32" fmla="*/ 93050 h 195243"/>
                <a:gd name="connsiteX33" fmla="*/ 42684 w 200025"/>
                <a:gd name="connsiteY33" fmla="*/ 94347 h 195243"/>
                <a:gd name="connsiteX34" fmla="*/ 42863 w 200025"/>
                <a:gd name="connsiteY34" fmla="*/ 95250 h 195243"/>
                <a:gd name="connsiteX35" fmla="*/ 42863 w 200025"/>
                <a:gd name="connsiteY35" fmla="*/ 123825 h 195243"/>
                <a:gd name="connsiteX36" fmla="*/ 52388 w 200025"/>
                <a:gd name="connsiteY36" fmla="*/ 133350 h 195243"/>
                <a:gd name="connsiteX37" fmla="*/ 61913 w 200025"/>
                <a:gd name="connsiteY37" fmla="*/ 123825 h 195243"/>
                <a:gd name="connsiteX38" fmla="*/ 61913 w 200025"/>
                <a:gd name="connsiteY38" fmla="*/ 95250 h 195243"/>
                <a:gd name="connsiteX39" fmla="*/ 64292 w 200025"/>
                <a:gd name="connsiteY39" fmla="*/ 92867 h 195243"/>
                <a:gd name="connsiteX40" fmla="*/ 65208 w 200025"/>
                <a:gd name="connsiteY40" fmla="*/ 93050 h 195243"/>
                <a:gd name="connsiteX41" fmla="*/ 83161 w 200025"/>
                <a:gd name="connsiteY41" fmla="*/ 136644 h 195243"/>
                <a:gd name="connsiteX42" fmla="*/ 39567 w 200025"/>
                <a:gd name="connsiteY42" fmla="*/ 154597 h 195243"/>
                <a:gd name="connsiteX43" fmla="*/ 21614 w 200025"/>
                <a:gd name="connsiteY43" fmla="*/ 111002 h 195243"/>
                <a:gd name="connsiteX44" fmla="*/ 39567 w 200025"/>
                <a:gd name="connsiteY44" fmla="*/ 93050 h 195243"/>
                <a:gd name="connsiteX45" fmla="*/ 85725 w 200025"/>
                <a:gd name="connsiteY45" fmla="*/ 166688 h 195243"/>
                <a:gd name="connsiteX46" fmla="*/ 119063 w 200025"/>
                <a:gd name="connsiteY46" fmla="*/ 166688 h 195243"/>
                <a:gd name="connsiteX47" fmla="*/ 126206 w 200025"/>
                <a:gd name="connsiteY47" fmla="*/ 173831 h 195243"/>
                <a:gd name="connsiteX48" fmla="*/ 119063 w 200025"/>
                <a:gd name="connsiteY48" fmla="*/ 180975 h 195243"/>
                <a:gd name="connsiteX49" fmla="*/ 85725 w 200025"/>
                <a:gd name="connsiteY49" fmla="*/ 180975 h 195243"/>
                <a:gd name="connsiteX50" fmla="*/ 78581 w 200025"/>
                <a:gd name="connsiteY50" fmla="*/ 173831 h 195243"/>
                <a:gd name="connsiteX51" fmla="*/ 85725 w 200025"/>
                <a:gd name="connsiteY51" fmla="*/ 166688 h 195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200025" h="195243">
                  <a:moveTo>
                    <a:pt x="166688" y="61912"/>
                  </a:moveTo>
                  <a:lnTo>
                    <a:pt x="111928" y="61912"/>
                  </a:lnTo>
                  <a:cubicBezTo>
                    <a:pt x="110613" y="61918"/>
                    <a:pt x="109543" y="60856"/>
                    <a:pt x="109538" y="59541"/>
                  </a:cubicBezTo>
                  <a:cubicBezTo>
                    <a:pt x="109538" y="59531"/>
                    <a:pt x="109538" y="59522"/>
                    <a:pt x="109538" y="59512"/>
                  </a:cubicBezTo>
                  <a:lnTo>
                    <a:pt x="109538" y="9525"/>
                  </a:lnTo>
                  <a:cubicBezTo>
                    <a:pt x="109538" y="4265"/>
                    <a:pt x="105273" y="0"/>
                    <a:pt x="100013" y="0"/>
                  </a:cubicBezTo>
                  <a:cubicBezTo>
                    <a:pt x="94752" y="0"/>
                    <a:pt x="90488" y="4265"/>
                    <a:pt x="90488" y="9525"/>
                  </a:cubicBezTo>
                  <a:lnTo>
                    <a:pt x="90488" y="59512"/>
                  </a:lnTo>
                  <a:cubicBezTo>
                    <a:pt x="90493" y="60822"/>
                    <a:pt x="89435" y="61888"/>
                    <a:pt x="88125" y="61893"/>
                  </a:cubicBezTo>
                  <a:cubicBezTo>
                    <a:pt x="88119" y="61893"/>
                    <a:pt x="88113" y="61893"/>
                    <a:pt x="88106" y="61893"/>
                  </a:cubicBezTo>
                  <a:lnTo>
                    <a:pt x="33338" y="61893"/>
                  </a:lnTo>
                  <a:cubicBezTo>
                    <a:pt x="14926" y="61893"/>
                    <a:pt x="0" y="76819"/>
                    <a:pt x="0" y="95231"/>
                  </a:cubicBezTo>
                  <a:lnTo>
                    <a:pt x="0" y="161906"/>
                  </a:lnTo>
                  <a:cubicBezTo>
                    <a:pt x="0" y="180318"/>
                    <a:pt x="14926" y="195243"/>
                    <a:pt x="33338" y="195243"/>
                  </a:cubicBezTo>
                  <a:lnTo>
                    <a:pt x="166688" y="195243"/>
                  </a:lnTo>
                  <a:cubicBezTo>
                    <a:pt x="185099" y="195243"/>
                    <a:pt x="200025" y="180318"/>
                    <a:pt x="200025" y="161906"/>
                  </a:cubicBezTo>
                  <a:lnTo>
                    <a:pt x="200025" y="95231"/>
                  </a:lnTo>
                  <a:cubicBezTo>
                    <a:pt x="200015" y="76827"/>
                    <a:pt x="185092" y="61912"/>
                    <a:pt x="166688" y="61912"/>
                  </a:cubicBezTo>
                  <a:close/>
                  <a:moveTo>
                    <a:pt x="147638" y="157163"/>
                  </a:moveTo>
                  <a:cubicBezTo>
                    <a:pt x="129226" y="157163"/>
                    <a:pt x="114300" y="142237"/>
                    <a:pt x="114300" y="123825"/>
                  </a:cubicBezTo>
                  <a:cubicBezTo>
                    <a:pt x="114300" y="105413"/>
                    <a:pt x="129226" y="90488"/>
                    <a:pt x="147638" y="90488"/>
                  </a:cubicBezTo>
                  <a:cubicBezTo>
                    <a:pt x="148419" y="90488"/>
                    <a:pt x="149200" y="90488"/>
                    <a:pt x="149971" y="90573"/>
                  </a:cubicBezTo>
                  <a:cubicBezTo>
                    <a:pt x="150765" y="90622"/>
                    <a:pt x="151480" y="91066"/>
                    <a:pt x="151876" y="91754"/>
                  </a:cubicBezTo>
                  <a:cubicBezTo>
                    <a:pt x="152271" y="92442"/>
                    <a:pt x="152300" y="93280"/>
                    <a:pt x="151952" y="93993"/>
                  </a:cubicBezTo>
                  <a:lnTo>
                    <a:pt x="139398" y="119644"/>
                  </a:lnTo>
                  <a:cubicBezTo>
                    <a:pt x="137087" y="124378"/>
                    <a:pt x="139050" y="130091"/>
                    <a:pt x="143785" y="132402"/>
                  </a:cubicBezTo>
                  <a:cubicBezTo>
                    <a:pt x="148520" y="134714"/>
                    <a:pt x="154232" y="132751"/>
                    <a:pt x="156543" y="128016"/>
                  </a:cubicBezTo>
                  <a:lnTo>
                    <a:pt x="168983" y="102594"/>
                  </a:lnTo>
                  <a:cubicBezTo>
                    <a:pt x="169562" y="101413"/>
                    <a:pt x="170988" y="100925"/>
                    <a:pt x="172169" y="101504"/>
                  </a:cubicBezTo>
                  <a:cubicBezTo>
                    <a:pt x="172459" y="101646"/>
                    <a:pt x="172716" y="101845"/>
                    <a:pt x="172926" y="102089"/>
                  </a:cubicBezTo>
                  <a:cubicBezTo>
                    <a:pt x="184931" y="116049"/>
                    <a:pt x="183346" y="137098"/>
                    <a:pt x="169385" y="149102"/>
                  </a:cubicBezTo>
                  <a:cubicBezTo>
                    <a:pt x="163335" y="154305"/>
                    <a:pt x="155618" y="157165"/>
                    <a:pt x="147638" y="157163"/>
                  </a:cubicBezTo>
                  <a:close/>
                  <a:moveTo>
                    <a:pt x="39576" y="93050"/>
                  </a:moveTo>
                  <a:cubicBezTo>
                    <a:pt x="40793" y="92550"/>
                    <a:pt x="42184" y="93131"/>
                    <a:pt x="42684" y="94347"/>
                  </a:cubicBezTo>
                  <a:cubicBezTo>
                    <a:pt x="42802" y="94634"/>
                    <a:pt x="42862" y="94940"/>
                    <a:pt x="42863" y="95250"/>
                  </a:cubicBezTo>
                  <a:lnTo>
                    <a:pt x="42863" y="123825"/>
                  </a:lnTo>
                  <a:cubicBezTo>
                    <a:pt x="42863" y="129086"/>
                    <a:pt x="47127" y="133350"/>
                    <a:pt x="52388" y="133350"/>
                  </a:cubicBezTo>
                  <a:cubicBezTo>
                    <a:pt x="57648" y="133350"/>
                    <a:pt x="61913" y="129086"/>
                    <a:pt x="61913" y="123825"/>
                  </a:cubicBezTo>
                  <a:lnTo>
                    <a:pt x="61913" y="95250"/>
                  </a:lnTo>
                  <a:cubicBezTo>
                    <a:pt x="61912" y="93935"/>
                    <a:pt x="62977" y="92868"/>
                    <a:pt x="64292" y="92867"/>
                  </a:cubicBezTo>
                  <a:cubicBezTo>
                    <a:pt x="64607" y="92867"/>
                    <a:pt x="64918" y="92929"/>
                    <a:pt x="65208" y="93050"/>
                  </a:cubicBezTo>
                  <a:cubicBezTo>
                    <a:pt x="82204" y="100131"/>
                    <a:pt x="90242" y="119648"/>
                    <a:pt x="83161" y="136644"/>
                  </a:cubicBezTo>
                  <a:cubicBezTo>
                    <a:pt x="76081" y="153640"/>
                    <a:pt x="56563" y="161677"/>
                    <a:pt x="39567" y="154597"/>
                  </a:cubicBezTo>
                  <a:cubicBezTo>
                    <a:pt x="22571" y="147517"/>
                    <a:pt x="14533" y="127999"/>
                    <a:pt x="21614" y="111002"/>
                  </a:cubicBezTo>
                  <a:cubicBezTo>
                    <a:pt x="24996" y="102884"/>
                    <a:pt x="31449" y="96432"/>
                    <a:pt x="39567" y="93050"/>
                  </a:cubicBezTo>
                  <a:close/>
                  <a:moveTo>
                    <a:pt x="85725" y="166688"/>
                  </a:moveTo>
                  <a:lnTo>
                    <a:pt x="119063" y="166688"/>
                  </a:lnTo>
                  <a:cubicBezTo>
                    <a:pt x="123008" y="166688"/>
                    <a:pt x="126206" y="169886"/>
                    <a:pt x="126206" y="173831"/>
                  </a:cubicBezTo>
                  <a:cubicBezTo>
                    <a:pt x="126206" y="177777"/>
                    <a:pt x="123008" y="180975"/>
                    <a:pt x="119063" y="180975"/>
                  </a:cubicBezTo>
                  <a:lnTo>
                    <a:pt x="85725" y="180975"/>
                  </a:lnTo>
                  <a:cubicBezTo>
                    <a:pt x="81780" y="180975"/>
                    <a:pt x="78581" y="177777"/>
                    <a:pt x="78581" y="173831"/>
                  </a:cubicBezTo>
                  <a:cubicBezTo>
                    <a:pt x="78581" y="169886"/>
                    <a:pt x="81780" y="166688"/>
                    <a:pt x="85725" y="1666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Arial" panose="020B0604020202020204" pitchFamily="34" charset="0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45C3F75A-9022-3AC7-F3B5-8590A2047F11}"/>
                </a:ext>
              </a:extLst>
            </p:cNvPr>
            <p:cNvSpPr/>
            <p:nvPr/>
          </p:nvSpPr>
          <p:spPr>
            <a:xfrm>
              <a:off x="12142002" y="6755435"/>
              <a:ext cx="26521" cy="57395"/>
            </a:xfrm>
            <a:custGeom>
              <a:avLst/>
              <a:gdLst>
                <a:gd name="connsiteX0" fmla="*/ 23204 w 26521"/>
                <a:gd name="connsiteY0" fmla="*/ 54940 h 57395"/>
                <a:gd name="connsiteX1" fmla="*/ 23918 w 26521"/>
                <a:gd name="connsiteY1" fmla="*/ 41490 h 57395"/>
                <a:gd name="connsiteX2" fmla="*/ 23918 w 26521"/>
                <a:gd name="connsiteY2" fmla="*/ 16068 h 57395"/>
                <a:gd name="connsiteX3" fmla="*/ 23540 w 26521"/>
                <a:gd name="connsiteY3" fmla="*/ 2603 h 57395"/>
                <a:gd name="connsiteX4" fmla="*/ 10075 w 26521"/>
                <a:gd name="connsiteY4" fmla="*/ 2982 h 57395"/>
                <a:gd name="connsiteX5" fmla="*/ 9726 w 26521"/>
                <a:gd name="connsiteY5" fmla="*/ 3371 h 57395"/>
                <a:gd name="connsiteX6" fmla="*/ 9726 w 26521"/>
                <a:gd name="connsiteY6" fmla="*/ 54225 h 57395"/>
                <a:gd name="connsiteX7" fmla="*/ 23176 w 26521"/>
                <a:gd name="connsiteY7" fmla="*/ 54965 h 57395"/>
                <a:gd name="connsiteX8" fmla="*/ 23204 w 26521"/>
                <a:gd name="connsiteY8" fmla="*/ 54940 h 57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521" h="57395">
                  <a:moveTo>
                    <a:pt x="23204" y="54940"/>
                  </a:moveTo>
                  <a:cubicBezTo>
                    <a:pt x="27114" y="51423"/>
                    <a:pt x="27434" y="45402"/>
                    <a:pt x="23918" y="41490"/>
                  </a:cubicBezTo>
                  <a:cubicBezTo>
                    <a:pt x="17437" y="34256"/>
                    <a:pt x="17437" y="23303"/>
                    <a:pt x="23918" y="16068"/>
                  </a:cubicBezTo>
                  <a:cubicBezTo>
                    <a:pt x="27532" y="12245"/>
                    <a:pt x="27362" y="6217"/>
                    <a:pt x="23540" y="2603"/>
                  </a:cubicBezTo>
                  <a:cubicBezTo>
                    <a:pt x="19717" y="-1011"/>
                    <a:pt x="13688" y="-841"/>
                    <a:pt x="10075" y="2982"/>
                  </a:cubicBezTo>
                  <a:cubicBezTo>
                    <a:pt x="9955" y="3108"/>
                    <a:pt x="9839" y="3238"/>
                    <a:pt x="9726" y="3371"/>
                  </a:cubicBezTo>
                  <a:cubicBezTo>
                    <a:pt x="-3242" y="17843"/>
                    <a:pt x="-3242" y="39754"/>
                    <a:pt x="9726" y="54225"/>
                  </a:cubicBezTo>
                  <a:cubicBezTo>
                    <a:pt x="13236" y="58144"/>
                    <a:pt x="19258" y="58475"/>
                    <a:pt x="23176" y="54965"/>
                  </a:cubicBezTo>
                  <a:cubicBezTo>
                    <a:pt x="23185" y="54956"/>
                    <a:pt x="23195" y="54948"/>
                    <a:pt x="23204" y="549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Arial" panose="020B0604020202020204" pitchFamily="34" charset="0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9ED2C508-E1D9-47C5-5714-565D7BDE4B1A}"/>
                </a:ext>
              </a:extLst>
            </p:cNvPr>
            <p:cNvSpPr/>
            <p:nvPr/>
          </p:nvSpPr>
          <p:spPr>
            <a:xfrm>
              <a:off x="12210704" y="6755435"/>
              <a:ext cx="26521" cy="57390"/>
            </a:xfrm>
            <a:custGeom>
              <a:avLst/>
              <a:gdLst>
                <a:gd name="connsiteX0" fmla="*/ 3327 w 26521"/>
                <a:gd name="connsiteY0" fmla="*/ 54940 h 57390"/>
                <a:gd name="connsiteX1" fmla="*/ 16779 w 26521"/>
                <a:gd name="connsiteY1" fmla="*/ 54243 h 57390"/>
                <a:gd name="connsiteX2" fmla="*/ 16796 w 26521"/>
                <a:gd name="connsiteY2" fmla="*/ 54226 h 57390"/>
                <a:gd name="connsiteX3" fmla="*/ 16796 w 26521"/>
                <a:gd name="connsiteY3" fmla="*/ 3372 h 57390"/>
                <a:gd name="connsiteX4" fmla="*/ 3372 w 26521"/>
                <a:gd name="connsiteY4" fmla="*/ 2255 h 57390"/>
                <a:gd name="connsiteX5" fmla="*/ 2255 w 26521"/>
                <a:gd name="connsiteY5" fmla="*/ 15679 h 57390"/>
                <a:gd name="connsiteX6" fmla="*/ 2603 w 26521"/>
                <a:gd name="connsiteY6" fmla="*/ 16068 h 57390"/>
                <a:gd name="connsiteX7" fmla="*/ 2603 w 26521"/>
                <a:gd name="connsiteY7" fmla="*/ 41491 h 57390"/>
                <a:gd name="connsiteX8" fmla="*/ 3327 w 26521"/>
                <a:gd name="connsiteY8" fmla="*/ 54940 h 57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521" h="57390">
                  <a:moveTo>
                    <a:pt x="3327" y="54940"/>
                  </a:moveTo>
                  <a:cubicBezTo>
                    <a:pt x="7234" y="58462"/>
                    <a:pt x="13257" y="58150"/>
                    <a:pt x="16779" y="54243"/>
                  </a:cubicBezTo>
                  <a:cubicBezTo>
                    <a:pt x="16785" y="54237"/>
                    <a:pt x="16790" y="54231"/>
                    <a:pt x="16796" y="54226"/>
                  </a:cubicBezTo>
                  <a:cubicBezTo>
                    <a:pt x="29764" y="39754"/>
                    <a:pt x="29764" y="17843"/>
                    <a:pt x="16796" y="3372"/>
                  </a:cubicBezTo>
                  <a:cubicBezTo>
                    <a:pt x="13397" y="-644"/>
                    <a:pt x="7387" y="-1144"/>
                    <a:pt x="3372" y="2255"/>
                  </a:cubicBezTo>
                  <a:cubicBezTo>
                    <a:pt x="-644" y="5653"/>
                    <a:pt x="-1144" y="11664"/>
                    <a:pt x="2255" y="15679"/>
                  </a:cubicBezTo>
                  <a:cubicBezTo>
                    <a:pt x="2367" y="15812"/>
                    <a:pt x="2483" y="15942"/>
                    <a:pt x="2603" y="16068"/>
                  </a:cubicBezTo>
                  <a:cubicBezTo>
                    <a:pt x="9084" y="23303"/>
                    <a:pt x="9084" y="34256"/>
                    <a:pt x="2603" y="41491"/>
                  </a:cubicBezTo>
                  <a:cubicBezTo>
                    <a:pt x="-910" y="45405"/>
                    <a:pt x="-586" y="51426"/>
                    <a:pt x="3327" y="5494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Arial" panose="020B0604020202020204" pitchFamily="34" charset="0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75CA2195-A240-A06E-E0E2-AC5F2E00B107}"/>
                </a:ext>
              </a:extLst>
            </p:cNvPr>
            <p:cNvSpPr/>
            <p:nvPr/>
          </p:nvSpPr>
          <p:spPr>
            <a:xfrm>
              <a:off x="12108661" y="6746328"/>
              <a:ext cx="26680" cy="75941"/>
            </a:xfrm>
            <a:custGeom>
              <a:avLst/>
              <a:gdLst>
                <a:gd name="connsiteX0" fmla="*/ 21902 w 26680"/>
                <a:gd name="connsiteY0" fmla="*/ 74676 h 75941"/>
                <a:gd name="connsiteX1" fmla="*/ 25411 w 26680"/>
                <a:gd name="connsiteY1" fmla="*/ 61671 h 75941"/>
                <a:gd name="connsiteX2" fmla="*/ 25407 w 26680"/>
                <a:gd name="connsiteY2" fmla="*/ 61665 h 75941"/>
                <a:gd name="connsiteX3" fmla="*/ 25407 w 26680"/>
                <a:gd name="connsiteY3" fmla="*/ 14040 h 75941"/>
                <a:gd name="connsiteX4" fmla="*/ 21534 w 26680"/>
                <a:gd name="connsiteY4" fmla="*/ 1139 h 75941"/>
                <a:gd name="connsiteX5" fmla="*/ 8920 w 26680"/>
                <a:gd name="connsiteY5" fmla="*/ 4515 h 75941"/>
                <a:gd name="connsiteX6" fmla="*/ 8920 w 26680"/>
                <a:gd name="connsiteY6" fmla="*/ 71190 h 75941"/>
                <a:gd name="connsiteX7" fmla="*/ 21902 w 26680"/>
                <a:gd name="connsiteY7" fmla="*/ 74676 h 759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680" h="75941">
                  <a:moveTo>
                    <a:pt x="21902" y="74676"/>
                  </a:moveTo>
                  <a:cubicBezTo>
                    <a:pt x="26462" y="72054"/>
                    <a:pt x="28033" y="66231"/>
                    <a:pt x="25411" y="61671"/>
                  </a:cubicBezTo>
                  <a:cubicBezTo>
                    <a:pt x="25410" y="61669"/>
                    <a:pt x="25408" y="61667"/>
                    <a:pt x="25407" y="61665"/>
                  </a:cubicBezTo>
                  <a:cubicBezTo>
                    <a:pt x="16914" y="46926"/>
                    <a:pt x="16914" y="28779"/>
                    <a:pt x="25407" y="14040"/>
                  </a:cubicBezTo>
                  <a:cubicBezTo>
                    <a:pt x="27900" y="9408"/>
                    <a:pt x="26166" y="3632"/>
                    <a:pt x="21534" y="1139"/>
                  </a:cubicBezTo>
                  <a:cubicBezTo>
                    <a:pt x="17098" y="-1248"/>
                    <a:pt x="11570" y="231"/>
                    <a:pt x="8920" y="4515"/>
                  </a:cubicBezTo>
                  <a:cubicBezTo>
                    <a:pt x="-2973" y="25149"/>
                    <a:pt x="-2973" y="50556"/>
                    <a:pt x="8920" y="71190"/>
                  </a:cubicBezTo>
                  <a:cubicBezTo>
                    <a:pt x="11549" y="75728"/>
                    <a:pt x="17353" y="77287"/>
                    <a:pt x="21902" y="7467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Arial" panose="020B0604020202020204" pitchFamily="34" charset="0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88C9896-179D-40BE-549B-6B230B925146}"/>
                </a:ext>
              </a:extLst>
            </p:cNvPr>
            <p:cNvSpPr/>
            <p:nvPr/>
          </p:nvSpPr>
          <p:spPr>
            <a:xfrm>
              <a:off x="12244020" y="6746281"/>
              <a:ext cx="26571" cy="75673"/>
            </a:xfrm>
            <a:custGeom>
              <a:avLst/>
              <a:gdLst>
                <a:gd name="connsiteX0" fmla="*/ 7511 w 26571"/>
                <a:gd name="connsiteY0" fmla="*/ 37919 h 75673"/>
                <a:gd name="connsiteX1" fmla="*/ 1148 w 26571"/>
                <a:gd name="connsiteY1" fmla="*/ 61732 h 75673"/>
                <a:gd name="connsiteX2" fmla="*/ 5173 w 26571"/>
                <a:gd name="connsiteY2" fmla="*/ 74587 h 75673"/>
                <a:gd name="connsiteX3" fmla="*/ 17626 w 26571"/>
                <a:gd name="connsiteY3" fmla="*/ 71257 h 75673"/>
                <a:gd name="connsiteX4" fmla="*/ 17626 w 26571"/>
                <a:gd name="connsiteY4" fmla="*/ 4515 h 75673"/>
                <a:gd name="connsiteX5" fmla="*/ 4515 w 26571"/>
                <a:gd name="connsiteY5" fmla="*/ 1426 h 75673"/>
                <a:gd name="connsiteX6" fmla="*/ 1139 w 26571"/>
                <a:gd name="connsiteY6" fmla="*/ 14040 h 75673"/>
                <a:gd name="connsiteX7" fmla="*/ 7511 w 26571"/>
                <a:gd name="connsiteY7" fmla="*/ 37919 h 75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6571" h="75673">
                  <a:moveTo>
                    <a:pt x="7511" y="37919"/>
                  </a:moveTo>
                  <a:cubicBezTo>
                    <a:pt x="7519" y="46278"/>
                    <a:pt x="5325" y="54491"/>
                    <a:pt x="1148" y="61732"/>
                  </a:cubicBezTo>
                  <a:cubicBezTo>
                    <a:pt x="-1290" y="66393"/>
                    <a:pt x="512" y="72148"/>
                    <a:pt x="5173" y="74587"/>
                  </a:cubicBezTo>
                  <a:cubicBezTo>
                    <a:pt x="9559" y="76881"/>
                    <a:pt x="14971" y="75434"/>
                    <a:pt x="17626" y="71257"/>
                  </a:cubicBezTo>
                  <a:cubicBezTo>
                    <a:pt x="29553" y="50608"/>
                    <a:pt x="29553" y="25164"/>
                    <a:pt x="17626" y="4515"/>
                  </a:cubicBezTo>
                  <a:cubicBezTo>
                    <a:pt x="14858" y="41"/>
                    <a:pt x="8988" y="-1342"/>
                    <a:pt x="4515" y="1426"/>
                  </a:cubicBezTo>
                  <a:cubicBezTo>
                    <a:pt x="231" y="4076"/>
                    <a:pt x="-1248" y="9604"/>
                    <a:pt x="1139" y="14040"/>
                  </a:cubicBezTo>
                  <a:cubicBezTo>
                    <a:pt x="5337" y="21296"/>
                    <a:pt x="7536" y="29536"/>
                    <a:pt x="7511" y="379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1" name="Graphic 52">
            <a:extLst>
              <a:ext uri="{FF2B5EF4-FFF2-40B4-BE49-F238E27FC236}">
                <a16:creationId xmlns:a16="http://schemas.microsoft.com/office/drawing/2014/main" id="{077E1D95-A05B-53B8-3EF9-1AFEF1258BB9}"/>
              </a:ext>
            </a:extLst>
          </p:cNvPr>
          <p:cNvGrpSpPr/>
          <p:nvPr/>
        </p:nvGrpSpPr>
        <p:grpSpPr>
          <a:xfrm>
            <a:off x="4466677" y="4892533"/>
            <a:ext cx="492902" cy="492939"/>
            <a:chOff x="12075319" y="6743664"/>
            <a:chExt cx="228618" cy="228635"/>
          </a:xfrm>
          <a:solidFill>
            <a:srgbClr val="FCC333"/>
          </a:solidFill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16AC4AF-5399-11BF-049B-8BD1EA56BF8B}"/>
                </a:ext>
              </a:extLst>
            </p:cNvPr>
            <p:cNvSpPr/>
            <p:nvPr/>
          </p:nvSpPr>
          <p:spPr>
            <a:xfrm>
              <a:off x="12163434" y="6781820"/>
              <a:ext cx="102379" cy="102353"/>
            </a:xfrm>
            <a:custGeom>
              <a:avLst/>
              <a:gdLst>
                <a:gd name="connsiteX0" fmla="*/ 89831 w 102379"/>
                <a:gd name="connsiteY0" fmla="*/ 12524 h 102353"/>
                <a:gd name="connsiteX1" fmla="*/ 29204 w 102379"/>
                <a:gd name="connsiteY1" fmla="*/ 12524 h 102353"/>
                <a:gd name="connsiteX2" fmla="*/ 124 w 102379"/>
                <a:gd name="connsiteY2" fmla="*/ 96515 h 102353"/>
                <a:gd name="connsiteX3" fmla="*/ 3688 w 102379"/>
                <a:gd name="connsiteY3" fmla="*/ 102230 h 102353"/>
                <a:gd name="connsiteX4" fmla="*/ 5839 w 102379"/>
                <a:gd name="connsiteY4" fmla="*/ 102230 h 102353"/>
                <a:gd name="connsiteX5" fmla="*/ 89821 w 102379"/>
                <a:gd name="connsiteY5" fmla="*/ 73141 h 102353"/>
                <a:gd name="connsiteX6" fmla="*/ 89831 w 102379"/>
                <a:gd name="connsiteY6" fmla="*/ 12524 h 102353"/>
                <a:gd name="connsiteX7" fmla="*/ 89821 w 102379"/>
                <a:gd name="connsiteY7" fmla="*/ 12514 h 102353"/>
                <a:gd name="connsiteX8" fmla="*/ 59522 w 102379"/>
                <a:gd name="connsiteY8" fmla="*/ 57129 h 102353"/>
                <a:gd name="connsiteX9" fmla="*/ 45234 w 102379"/>
                <a:gd name="connsiteY9" fmla="*/ 42842 h 102353"/>
                <a:gd name="connsiteX10" fmla="*/ 59522 w 102379"/>
                <a:gd name="connsiteY10" fmla="*/ 28554 h 102353"/>
                <a:gd name="connsiteX11" fmla="*/ 73809 w 102379"/>
                <a:gd name="connsiteY11" fmla="*/ 42842 h 102353"/>
                <a:gd name="connsiteX12" fmla="*/ 59522 w 102379"/>
                <a:gd name="connsiteY12" fmla="*/ 57129 h 102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2379" h="102353">
                  <a:moveTo>
                    <a:pt x="89831" y="12524"/>
                  </a:moveTo>
                  <a:cubicBezTo>
                    <a:pt x="73071" y="-4175"/>
                    <a:pt x="45963" y="-4175"/>
                    <a:pt x="29204" y="12524"/>
                  </a:cubicBezTo>
                  <a:cubicBezTo>
                    <a:pt x="17507" y="24220"/>
                    <a:pt x="1867" y="89143"/>
                    <a:pt x="124" y="96515"/>
                  </a:cubicBezTo>
                  <a:cubicBezTo>
                    <a:pt x="-470" y="99077"/>
                    <a:pt x="1126" y="101636"/>
                    <a:pt x="3688" y="102230"/>
                  </a:cubicBezTo>
                  <a:cubicBezTo>
                    <a:pt x="4396" y="102394"/>
                    <a:pt x="5131" y="102394"/>
                    <a:pt x="5839" y="102230"/>
                  </a:cubicBezTo>
                  <a:cubicBezTo>
                    <a:pt x="13211" y="100487"/>
                    <a:pt x="78124" y="84828"/>
                    <a:pt x="89821" y="73141"/>
                  </a:cubicBezTo>
                  <a:cubicBezTo>
                    <a:pt x="106562" y="56405"/>
                    <a:pt x="106567" y="29266"/>
                    <a:pt x="89831" y="12524"/>
                  </a:cubicBezTo>
                  <a:cubicBezTo>
                    <a:pt x="89828" y="12521"/>
                    <a:pt x="89824" y="12518"/>
                    <a:pt x="89821" y="12514"/>
                  </a:cubicBezTo>
                  <a:close/>
                  <a:moveTo>
                    <a:pt x="59522" y="57129"/>
                  </a:moveTo>
                  <a:cubicBezTo>
                    <a:pt x="51631" y="57129"/>
                    <a:pt x="45234" y="50733"/>
                    <a:pt x="45234" y="42842"/>
                  </a:cubicBezTo>
                  <a:cubicBezTo>
                    <a:pt x="45234" y="34951"/>
                    <a:pt x="51631" y="28554"/>
                    <a:pt x="59522" y="28554"/>
                  </a:cubicBezTo>
                  <a:cubicBezTo>
                    <a:pt x="67412" y="28554"/>
                    <a:pt x="73809" y="34951"/>
                    <a:pt x="73809" y="42842"/>
                  </a:cubicBezTo>
                  <a:cubicBezTo>
                    <a:pt x="73809" y="50733"/>
                    <a:pt x="67412" y="57129"/>
                    <a:pt x="59522" y="5712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Arial" panose="020B0604020202020204" pitchFamily="34" charset="0"/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1196CBE6-0A92-AFA5-7EFA-7E788F8EE926}"/>
                </a:ext>
              </a:extLst>
            </p:cNvPr>
            <p:cNvSpPr/>
            <p:nvPr/>
          </p:nvSpPr>
          <p:spPr>
            <a:xfrm>
              <a:off x="12242002" y="6743664"/>
              <a:ext cx="61935" cy="61909"/>
            </a:xfrm>
            <a:custGeom>
              <a:avLst/>
              <a:gdLst>
                <a:gd name="connsiteX0" fmla="*/ 60526 w 61935"/>
                <a:gd name="connsiteY0" fmla="*/ 39535 h 61909"/>
                <a:gd name="connsiteX1" fmla="*/ 22426 w 61935"/>
                <a:gd name="connsiteY1" fmla="*/ 1435 h 61909"/>
                <a:gd name="connsiteX2" fmla="*/ 18473 w 61935"/>
                <a:gd name="connsiteY2" fmla="*/ 35 h 61909"/>
                <a:gd name="connsiteX3" fmla="*/ 14968 w 61935"/>
                <a:gd name="connsiteY3" fmla="*/ 2302 h 61909"/>
                <a:gd name="connsiteX4" fmla="*/ 680 w 61935"/>
                <a:gd name="connsiteY4" fmla="*/ 26115 h 61909"/>
                <a:gd name="connsiteX5" fmla="*/ 1404 w 61935"/>
                <a:gd name="connsiteY5" fmla="*/ 31944 h 61909"/>
                <a:gd name="connsiteX6" fmla="*/ 29979 w 61935"/>
                <a:gd name="connsiteY6" fmla="*/ 60519 h 61909"/>
                <a:gd name="connsiteX7" fmla="*/ 35789 w 61935"/>
                <a:gd name="connsiteY7" fmla="*/ 61233 h 61909"/>
                <a:gd name="connsiteX8" fmla="*/ 59602 w 61935"/>
                <a:gd name="connsiteY8" fmla="*/ 46946 h 61909"/>
                <a:gd name="connsiteX9" fmla="*/ 61268 w 61935"/>
                <a:gd name="connsiteY9" fmla="*/ 40420 h 61909"/>
                <a:gd name="connsiteX10" fmla="*/ 60554 w 61935"/>
                <a:gd name="connsiteY10" fmla="*/ 39497 h 61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1935" h="61909">
                  <a:moveTo>
                    <a:pt x="60526" y="39535"/>
                  </a:moveTo>
                  <a:lnTo>
                    <a:pt x="22426" y="1435"/>
                  </a:lnTo>
                  <a:cubicBezTo>
                    <a:pt x="21401" y="374"/>
                    <a:pt x="19937" y="-145"/>
                    <a:pt x="18473" y="35"/>
                  </a:cubicBezTo>
                  <a:cubicBezTo>
                    <a:pt x="17018" y="211"/>
                    <a:pt x="15725" y="1047"/>
                    <a:pt x="14968" y="2302"/>
                  </a:cubicBezTo>
                  <a:lnTo>
                    <a:pt x="680" y="26115"/>
                  </a:lnTo>
                  <a:cubicBezTo>
                    <a:pt x="-448" y="27993"/>
                    <a:pt x="-149" y="30399"/>
                    <a:pt x="1404" y="31944"/>
                  </a:cubicBezTo>
                  <a:lnTo>
                    <a:pt x="29979" y="60519"/>
                  </a:lnTo>
                  <a:cubicBezTo>
                    <a:pt x="31524" y="62060"/>
                    <a:pt x="33918" y="62354"/>
                    <a:pt x="35789" y="61233"/>
                  </a:cubicBezTo>
                  <a:lnTo>
                    <a:pt x="59602" y="46946"/>
                  </a:lnTo>
                  <a:cubicBezTo>
                    <a:pt x="61864" y="45604"/>
                    <a:pt x="62610" y="42682"/>
                    <a:pt x="61268" y="40420"/>
                  </a:cubicBezTo>
                  <a:cubicBezTo>
                    <a:pt x="61069" y="40084"/>
                    <a:pt x="60829" y="39774"/>
                    <a:pt x="60554" y="394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Arial" panose="020B0604020202020204" pitchFamily="34" charset="0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3A14AFD7-DCA4-FDDD-7330-D53945C91E98}"/>
                </a:ext>
              </a:extLst>
            </p:cNvPr>
            <p:cNvSpPr/>
            <p:nvPr/>
          </p:nvSpPr>
          <p:spPr>
            <a:xfrm>
              <a:off x="12075319" y="6877037"/>
              <a:ext cx="190500" cy="95262"/>
            </a:xfrm>
            <a:custGeom>
              <a:avLst/>
              <a:gdLst>
                <a:gd name="connsiteX0" fmla="*/ 161925 w 190500"/>
                <a:gd name="connsiteY0" fmla="*/ 38112 h 95262"/>
                <a:gd name="connsiteX1" fmla="*/ 47739 w 190500"/>
                <a:gd name="connsiteY1" fmla="*/ 38112 h 95262"/>
                <a:gd name="connsiteX2" fmla="*/ 38111 w 190500"/>
                <a:gd name="connsiteY2" fmla="*/ 30353 h 95262"/>
                <a:gd name="connsiteX3" fmla="*/ 38100 w 190500"/>
                <a:gd name="connsiteY3" fmla="*/ 28587 h 95262"/>
                <a:gd name="connsiteX4" fmla="*/ 45922 w 190500"/>
                <a:gd name="connsiteY4" fmla="*/ 19062 h 95262"/>
                <a:gd name="connsiteX5" fmla="*/ 47625 w 190500"/>
                <a:gd name="connsiteY5" fmla="*/ 19062 h 95262"/>
                <a:gd name="connsiteX6" fmla="*/ 66675 w 190500"/>
                <a:gd name="connsiteY6" fmla="*/ 19062 h 95262"/>
                <a:gd name="connsiteX7" fmla="*/ 76200 w 190500"/>
                <a:gd name="connsiteY7" fmla="*/ 9537 h 95262"/>
                <a:gd name="connsiteX8" fmla="*/ 66675 w 190500"/>
                <a:gd name="connsiteY8" fmla="*/ 12 h 95262"/>
                <a:gd name="connsiteX9" fmla="*/ 47625 w 190500"/>
                <a:gd name="connsiteY9" fmla="*/ 12 h 95262"/>
                <a:gd name="connsiteX10" fmla="*/ 19050 w 190500"/>
                <a:gd name="connsiteY10" fmla="*/ 26963 h 95262"/>
                <a:gd name="connsiteX11" fmla="*/ 19050 w 190500"/>
                <a:gd name="connsiteY11" fmla="*/ 28587 h 95262"/>
                <a:gd name="connsiteX12" fmla="*/ 46001 w 190500"/>
                <a:gd name="connsiteY12" fmla="*/ 57162 h 95262"/>
                <a:gd name="connsiteX13" fmla="*/ 47625 w 190500"/>
                <a:gd name="connsiteY13" fmla="*/ 57162 h 95262"/>
                <a:gd name="connsiteX14" fmla="*/ 161811 w 190500"/>
                <a:gd name="connsiteY14" fmla="*/ 57162 h 95262"/>
                <a:gd name="connsiteX15" fmla="*/ 171393 w 190500"/>
                <a:gd name="connsiteY15" fmla="*/ 66630 h 95262"/>
                <a:gd name="connsiteX16" fmla="*/ 161925 w 190500"/>
                <a:gd name="connsiteY16" fmla="*/ 76212 h 95262"/>
                <a:gd name="connsiteX17" fmla="*/ 9525 w 190500"/>
                <a:gd name="connsiteY17" fmla="*/ 76212 h 95262"/>
                <a:gd name="connsiteX18" fmla="*/ 0 w 190500"/>
                <a:gd name="connsiteY18" fmla="*/ 85737 h 95262"/>
                <a:gd name="connsiteX19" fmla="*/ 9525 w 190500"/>
                <a:gd name="connsiteY19" fmla="*/ 95262 h 95262"/>
                <a:gd name="connsiteX20" fmla="*/ 161925 w 190500"/>
                <a:gd name="connsiteY20" fmla="*/ 95262 h 95262"/>
                <a:gd name="connsiteX21" fmla="*/ 190500 w 190500"/>
                <a:gd name="connsiteY21" fmla="*/ 66687 h 95262"/>
                <a:gd name="connsiteX22" fmla="*/ 161925 w 190500"/>
                <a:gd name="connsiteY22" fmla="*/ 38112 h 95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90500" h="95262">
                  <a:moveTo>
                    <a:pt x="161925" y="38112"/>
                  </a:moveTo>
                  <a:lnTo>
                    <a:pt x="47739" y="38112"/>
                  </a:lnTo>
                  <a:cubicBezTo>
                    <a:pt x="42938" y="38628"/>
                    <a:pt x="38627" y="35155"/>
                    <a:pt x="38111" y="30353"/>
                  </a:cubicBezTo>
                  <a:cubicBezTo>
                    <a:pt x="38047" y="29766"/>
                    <a:pt x="38044" y="29175"/>
                    <a:pt x="38100" y="28587"/>
                  </a:cubicBezTo>
                  <a:cubicBezTo>
                    <a:pt x="37630" y="23797"/>
                    <a:pt x="41132" y="19533"/>
                    <a:pt x="45922" y="19062"/>
                  </a:cubicBezTo>
                  <a:cubicBezTo>
                    <a:pt x="46489" y="19007"/>
                    <a:pt x="47059" y="19007"/>
                    <a:pt x="47625" y="19062"/>
                  </a:cubicBezTo>
                  <a:lnTo>
                    <a:pt x="66675" y="19062"/>
                  </a:lnTo>
                  <a:cubicBezTo>
                    <a:pt x="71935" y="19062"/>
                    <a:pt x="76200" y="14798"/>
                    <a:pt x="76200" y="9537"/>
                  </a:cubicBezTo>
                  <a:cubicBezTo>
                    <a:pt x="76200" y="4276"/>
                    <a:pt x="71935" y="12"/>
                    <a:pt x="66675" y="12"/>
                  </a:cubicBezTo>
                  <a:lnTo>
                    <a:pt x="47625" y="12"/>
                  </a:lnTo>
                  <a:cubicBezTo>
                    <a:pt x="32292" y="-437"/>
                    <a:pt x="19498" y="11630"/>
                    <a:pt x="19050" y="26963"/>
                  </a:cubicBezTo>
                  <a:cubicBezTo>
                    <a:pt x="19034" y="27504"/>
                    <a:pt x="19034" y="28046"/>
                    <a:pt x="19050" y="28587"/>
                  </a:cubicBezTo>
                  <a:cubicBezTo>
                    <a:pt x="18602" y="43920"/>
                    <a:pt x="30668" y="56713"/>
                    <a:pt x="46001" y="57162"/>
                  </a:cubicBezTo>
                  <a:cubicBezTo>
                    <a:pt x="46542" y="57178"/>
                    <a:pt x="47084" y="57178"/>
                    <a:pt x="47625" y="57162"/>
                  </a:cubicBezTo>
                  <a:lnTo>
                    <a:pt x="161811" y="57162"/>
                  </a:lnTo>
                  <a:cubicBezTo>
                    <a:pt x="167071" y="57131"/>
                    <a:pt x="171361" y="61369"/>
                    <a:pt x="171393" y="66630"/>
                  </a:cubicBezTo>
                  <a:cubicBezTo>
                    <a:pt x="171424" y="71891"/>
                    <a:pt x="167186" y="76181"/>
                    <a:pt x="161925" y="76212"/>
                  </a:cubicBezTo>
                  <a:lnTo>
                    <a:pt x="9525" y="76212"/>
                  </a:lnTo>
                  <a:cubicBezTo>
                    <a:pt x="4264" y="76212"/>
                    <a:pt x="0" y="80476"/>
                    <a:pt x="0" y="85737"/>
                  </a:cubicBezTo>
                  <a:cubicBezTo>
                    <a:pt x="0" y="90998"/>
                    <a:pt x="4264" y="95262"/>
                    <a:pt x="9525" y="95262"/>
                  </a:cubicBezTo>
                  <a:lnTo>
                    <a:pt x="161925" y="95262"/>
                  </a:lnTo>
                  <a:cubicBezTo>
                    <a:pt x="177707" y="95262"/>
                    <a:pt x="190500" y="82469"/>
                    <a:pt x="190500" y="66687"/>
                  </a:cubicBezTo>
                  <a:cubicBezTo>
                    <a:pt x="190500" y="50905"/>
                    <a:pt x="177707" y="38112"/>
                    <a:pt x="161925" y="3811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Arial" panose="020B0604020202020204" pitchFamily="34" charset="0"/>
              </a:endParaRPr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F3162D44-CC63-C11D-9DC1-133A8FD205B3}"/>
              </a:ext>
            </a:extLst>
          </p:cNvPr>
          <p:cNvSpPr/>
          <p:nvPr/>
        </p:nvSpPr>
        <p:spPr>
          <a:xfrm>
            <a:off x="1048747" y="2629629"/>
            <a:ext cx="2205310" cy="1576004"/>
          </a:xfrm>
          <a:prstGeom prst="rect">
            <a:avLst/>
          </a:prstGeom>
          <a:solidFill>
            <a:srgbClr val="163A65"/>
          </a:solidFill>
          <a:ln>
            <a:noFill/>
          </a:ln>
          <a:effectLst>
            <a:outerShdw blurRad="1143000" dist="38100" dir="3000000" sx="103000" sy="103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Arial" panose="020B0604020202020204" pitchFamily="34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EE5B18E-D53D-473D-8311-8E0099A26226}"/>
              </a:ext>
            </a:extLst>
          </p:cNvPr>
          <p:cNvSpPr/>
          <p:nvPr/>
        </p:nvSpPr>
        <p:spPr>
          <a:xfrm>
            <a:off x="3610474" y="2628963"/>
            <a:ext cx="2205310" cy="1576004"/>
          </a:xfrm>
          <a:prstGeom prst="rect">
            <a:avLst/>
          </a:prstGeom>
          <a:solidFill>
            <a:srgbClr val="FCC33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Arial" panose="020B0604020202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CF1FBB8-D07B-551A-48D1-10811871B2DD}"/>
              </a:ext>
            </a:extLst>
          </p:cNvPr>
          <p:cNvSpPr/>
          <p:nvPr/>
        </p:nvSpPr>
        <p:spPr>
          <a:xfrm>
            <a:off x="6172200" y="2628298"/>
            <a:ext cx="2205310" cy="1576004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1143000" dist="38100" dir="3000000" sx="103000" sy="103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Arial" panose="020B0604020202020204" pitchFamily="34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C66F5AD-2A9A-8248-B4DD-092BA4AA8CAA}"/>
              </a:ext>
            </a:extLst>
          </p:cNvPr>
          <p:cNvSpPr/>
          <p:nvPr/>
        </p:nvSpPr>
        <p:spPr>
          <a:xfrm>
            <a:off x="8733926" y="2629629"/>
            <a:ext cx="2205310" cy="1576004"/>
          </a:xfrm>
          <a:prstGeom prst="rect">
            <a:avLst/>
          </a:prstGeom>
          <a:solidFill>
            <a:srgbClr val="163A65"/>
          </a:solidFill>
          <a:ln>
            <a:noFill/>
          </a:ln>
          <a:effectLst>
            <a:outerShdw blurRad="1143000" dist="38100" dir="3000000" sx="103000" sy="103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Arial" panose="020B0604020202020204" pitchFamily="34" charset="0"/>
            </a:endParaRPr>
          </a:p>
        </p:txBody>
      </p:sp>
      <p:grpSp>
        <p:nvGrpSpPr>
          <p:cNvPr id="19" name="Graphic 11">
            <a:extLst>
              <a:ext uri="{FF2B5EF4-FFF2-40B4-BE49-F238E27FC236}">
                <a16:creationId xmlns:a16="http://schemas.microsoft.com/office/drawing/2014/main" id="{007FF4E8-1860-A637-0702-C178FED19E4F}"/>
              </a:ext>
            </a:extLst>
          </p:cNvPr>
          <p:cNvGrpSpPr/>
          <p:nvPr/>
        </p:nvGrpSpPr>
        <p:grpSpPr>
          <a:xfrm>
            <a:off x="1904088" y="2935473"/>
            <a:ext cx="494629" cy="494612"/>
            <a:chOff x="12075319" y="6743707"/>
            <a:chExt cx="228600" cy="228592"/>
          </a:xfrm>
          <a:solidFill>
            <a:srgbClr val="FCC333"/>
          </a:solidFill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8307DBBC-ADF2-7D4F-5BA8-9984E3BCD29C}"/>
                </a:ext>
              </a:extLst>
            </p:cNvPr>
            <p:cNvSpPr/>
            <p:nvPr/>
          </p:nvSpPr>
          <p:spPr>
            <a:xfrm>
              <a:off x="12103894" y="6819900"/>
              <a:ext cx="66675" cy="114300"/>
            </a:xfrm>
            <a:custGeom>
              <a:avLst/>
              <a:gdLst>
                <a:gd name="connsiteX0" fmla="*/ 0 w 66675"/>
                <a:gd name="connsiteY0" fmla="*/ 109538 h 114300"/>
                <a:gd name="connsiteX1" fmla="*/ 4763 w 66675"/>
                <a:gd name="connsiteY1" fmla="*/ 114300 h 114300"/>
                <a:gd name="connsiteX2" fmla="*/ 61913 w 66675"/>
                <a:gd name="connsiteY2" fmla="*/ 114300 h 114300"/>
                <a:gd name="connsiteX3" fmla="*/ 66675 w 66675"/>
                <a:gd name="connsiteY3" fmla="*/ 109538 h 114300"/>
                <a:gd name="connsiteX4" fmla="*/ 66675 w 66675"/>
                <a:gd name="connsiteY4" fmla="*/ 55474 h 114300"/>
                <a:gd name="connsiteX5" fmla="*/ 66027 w 66675"/>
                <a:gd name="connsiteY5" fmla="*/ 53845 h 114300"/>
                <a:gd name="connsiteX6" fmla="*/ 54083 w 66675"/>
                <a:gd name="connsiteY6" fmla="*/ 37652 h 114300"/>
                <a:gd name="connsiteX7" fmla="*/ 52747 w 66675"/>
                <a:gd name="connsiteY7" fmla="*/ 37484 h 114300"/>
                <a:gd name="connsiteX8" fmla="*/ 52388 w 66675"/>
                <a:gd name="connsiteY8" fmla="*/ 38100 h 114300"/>
                <a:gd name="connsiteX9" fmla="*/ 33327 w 66675"/>
                <a:gd name="connsiteY9" fmla="*/ 57140 h 114300"/>
                <a:gd name="connsiteX10" fmla="*/ 14288 w 66675"/>
                <a:gd name="connsiteY10" fmla="*/ 38079 h 114300"/>
                <a:gd name="connsiteX11" fmla="*/ 33348 w 66675"/>
                <a:gd name="connsiteY11" fmla="*/ 19039 h 114300"/>
                <a:gd name="connsiteX12" fmla="*/ 42682 w 66675"/>
                <a:gd name="connsiteY12" fmla="*/ 21488 h 114300"/>
                <a:gd name="connsiteX13" fmla="*/ 45924 w 66675"/>
                <a:gd name="connsiteY13" fmla="*/ 20579 h 114300"/>
                <a:gd name="connsiteX14" fmla="*/ 46139 w 66675"/>
                <a:gd name="connsiteY14" fmla="*/ 18764 h 114300"/>
                <a:gd name="connsiteX15" fmla="*/ 43148 w 66675"/>
                <a:gd name="connsiteY15" fmla="*/ 2191 h 114300"/>
                <a:gd name="connsiteX16" fmla="*/ 40767 w 66675"/>
                <a:gd name="connsiteY16" fmla="*/ 0 h 114300"/>
                <a:gd name="connsiteX17" fmla="*/ 2381 w 66675"/>
                <a:gd name="connsiteY17" fmla="*/ 0 h 114300"/>
                <a:gd name="connsiteX18" fmla="*/ 0 w 66675"/>
                <a:gd name="connsiteY18" fmla="*/ 2381 h 114300"/>
                <a:gd name="connsiteX19" fmla="*/ 33338 w 66675"/>
                <a:gd name="connsiteY19" fmla="*/ 71438 h 114300"/>
                <a:gd name="connsiteX20" fmla="*/ 47625 w 66675"/>
                <a:gd name="connsiteY20" fmla="*/ 85725 h 114300"/>
                <a:gd name="connsiteX21" fmla="*/ 33338 w 66675"/>
                <a:gd name="connsiteY21" fmla="*/ 100013 h 114300"/>
                <a:gd name="connsiteX22" fmla="*/ 19050 w 66675"/>
                <a:gd name="connsiteY22" fmla="*/ 85725 h 114300"/>
                <a:gd name="connsiteX23" fmla="*/ 33338 w 66675"/>
                <a:gd name="connsiteY23" fmla="*/ 71438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6675" h="114300">
                  <a:moveTo>
                    <a:pt x="0" y="109538"/>
                  </a:moveTo>
                  <a:cubicBezTo>
                    <a:pt x="0" y="112167"/>
                    <a:pt x="2132" y="114300"/>
                    <a:pt x="4763" y="114300"/>
                  </a:cubicBezTo>
                  <a:lnTo>
                    <a:pt x="61913" y="114300"/>
                  </a:lnTo>
                  <a:cubicBezTo>
                    <a:pt x="64543" y="114300"/>
                    <a:pt x="66675" y="112167"/>
                    <a:pt x="66675" y="109538"/>
                  </a:cubicBezTo>
                  <a:lnTo>
                    <a:pt x="66675" y="55474"/>
                  </a:lnTo>
                  <a:cubicBezTo>
                    <a:pt x="66674" y="54868"/>
                    <a:pt x="66442" y="54286"/>
                    <a:pt x="66027" y="53845"/>
                  </a:cubicBezTo>
                  <a:cubicBezTo>
                    <a:pt x="61427" y="48933"/>
                    <a:pt x="57418" y="43498"/>
                    <a:pt x="54083" y="37652"/>
                  </a:cubicBezTo>
                  <a:cubicBezTo>
                    <a:pt x="53761" y="37237"/>
                    <a:pt x="53162" y="37161"/>
                    <a:pt x="52747" y="37484"/>
                  </a:cubicBezTo>
                  <a:cubicBezTo>
                    <a:pt x="52552" y="37634"/>
                    <a:pt x="52423" y="37855"/>
                    <a:pt x="52388" y="38100"/>
                  </a:cubicBezTo>
                  <a:cubicBezTo>
                    <a:pt x="52382" y="48621"/>
                    <a:pt x="43848" y="57145"/>
                    <a:pt x="33327" y="57140"/>
                  </a:cubicBezTo>
                  <a:cubicBezTo>
                    <a:pt x="22806" y="57134"/>
                    <a:pt x="14282" y="48599"/>
                    <a:pt x="14288" y="38079"/>
                  </a:cubicBezTo>
                  <a:cubicBezTo>
                    <a:pt x="14293" y="27558"/>
                    <a:pt x="22827" y="19034"/>
                    <a:pt x="33348" y="19039"/>
                  </a:cubicBezTo>
                  <a:cubicBezTo>
                    <a:pt x="36618" y="19041"/>
                    <a:pt x="39832" y="19884"/>
                    <a:pt x="42682" y="21488"/>
                  </a:cubicBezTo>
                  <a:cubicBezTo>
                    <a:pt x="43828" y="22132"/>
                    <a:pt x="45280" y="21725"/>
                    <a:pt x="45924" y="20579"/>
                  </a:cubicBezTo>
                  <a:cubicBezTo>
                    <a:pt x="46234" y="20026"/>
                    <a:pt x="46311" y="19374"/>
                    <a:pt x="46139" y="18764"/>
                  </a:cubicBezTo>
                  <a:cubicBezTo>
                    <a:pt x="44596" y="13352"/>
                    <a:pt x="43594" y="7801"/>
                    <a:pt x="43148" y="2191"/>
                  </a:cubicBezTo>
                  <a:cubicBezTo>
                    <a:pt x="43044" y="953"/>
                    <a:pt x="42009" y="1"/>
                    <a:pt x="40767" y="0"/>
                  </a:cubicBezTo>
                  <a:lnTo>
                    <a:pt x="2381" y="0"/>
                  </a:lnTo>
                  <a:cubicBezTo>
                    <a:pt x="1066" y="0"/>
                    <a:pt x="0" y="1066"/>
                    <a:pt x="0" y="2381"/>
                  </a:cubicBezTo>
                  <a:close/>
                  <a:moveTo>
                    <a:pt x="33338" y="71438"/>
                  </a:moveTo>
                  <a:cubicBezTo>
                    <a:pt x="41228" y="71438"/>
                    <a:pt x="47625" y="77834"/>
                    <a:pt x="47625" y="85725"/>
                  </a:cubicBezTo>
                  <a:cubicBezTo>
                    <a:pt x="47625" y="93616"/>
                    <a:pt x="41228" y="100013"/>
                    <a:pt x="33338" y="100013"/>
                  </a:cubicBezTo>
                  <a:cubicBezTo>
                    <a:pt x="25447" y="100013"/>
                    <a:pt x="19050" y="93616"/>
                    <a:pt x="19050" y="85725"/>
                  </a:cubicBezTo>
                  <a:cubicBezTo>
                    <a:pt x="19050" y="77834"/>
                    <a:pt x="25447" y="71438"/>
                    <a:pt x="33338" y="714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Arial" panose="020B0604020202020204" pitchFamily="34" charset="0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5D8065E4-4F5B-C965-206B-88EA15EDE4B8}"/>
                </a:ext>
              </a:extLst>
            </p:cNvPr>
            <p:cNvSpPr/>
            <p:nvPr/>
          </p:nvSpPr>
          <p:spPr>
            <a:xfrm>
              <a:off x="12075319" y="6743707"/>
              <a:ext cx="228600" cy="228592"/>
            </a:xfrm>
            <a:custGeom>
              <a:avLst/>
              <a:gdLst>
                <a:gd name="connsiteX0" fmla="*/ 228600 w 228600"/>
                <a:gd name="connsiteY0" fmla="*/ 71430 h 228592"/>
                <a:gd name="connsiteX1" fmla="*/ 157155 w 228600"/>
                <a:gd name="connsiteY1" fmla="*/ 0 h 228592"/>
                <a:gd name="connsiteX2" fmla="*/ 85725 w 228600"/>
                <a:gd name="connsiteY2" fmla="*/ 71445 h 228592"/>
                <a:gd name="connsiteX3" fmla="*/ 141027 w 228600"/>
                <a:gd name="connsiteY3" fmla="*/ 141029 h 228592"/>
                <a:gd name="connsiteX4" fmla="*/ 142875 w 228600"/>
                <a:gd name="connsiteY4" fmla="*/ 143353 h 228592"/>
                <a:gd name="connsiteX5" fmla="*/ 142875 w 228600"/>
                <a:gd name="connsiteY5" fmla="*/ 164260 h 228592"/>
                <a:gd name="connsiteX6" fmla="*/ 140513 w 228600"/>
                <a:gd name="connsiteY6" fmla="*/ 166642 h 228592"/>
                <a:gd name="connsiteX7" fmla="*/ 140484 w 228600"/>
                <a:gd name="connsiteY7" fmla="*/ 166642 h 228592"/>
                <a:gd name="connsiteX8" fmla="*/ 126197 w 228600"/>
                <a:gd name="connsiteY8" fmla="*/ 166642 h 228592"/>
                <a:gd name="connsiteX9" fmla="*/ 123825 w 228600"/>
                <a:gd name="connsiteY9" fmla="*/ 164260 h 228592"/>
                <a:gd name="connsiteX10" fmla="*/ 123825 w 228600"/>
                <a:gd name="connsiteY10" fmla="*/ 151992 h 228592"/>
                <a:gd name="connsiteX11" fmla="*/ 122406 w 228600"/>
                <a:gd name="connsiteY11" fmla="*/ 149821 h 228592"/>
                <a:gd name="connsiteX12" fmla="*/ 108509 w 228600"/>
                <a:gd name="connsiteY12" fmla="*/ 142010 h 228592"/>
                <a:gd name="connsiteX13" fmla="*/ 106051 w 228600"/>
                <a:gd name="connsiteY13" fmla="*/ 141867 h 228592"/>
                <a:gd name="connsiteX14" fmla="*/ 104775 w 228600"/>
                <a:gd name="connsiteY14" fmla="*/ 143972 h 228592"/>
                <a:gd name="connsiteX15" fmla="*/ 104775 w 228600"/>
                <a:gd name="connsiteY15" fmla="*/ 185730 h 228592"/>
                <a:gd name="connsiteX16" fmla="*/ 90488 w 228600"/>
                <a:gd name="connsiteY16" fmla="*/ 200017 h 228592"/>
                <a:gd name="connsiteX17" fmla="*/ 33338 w 228600"/>
                <a:gd name="connsiteY17" fmla="*/ 200017 h 228592"/>
                <a:gd name="connsiteX18" fmla="*/ 19050 w 228600"/>
                <a:gd name="connsiteY18" fmla="*/ 185730 h 228592"/>
                <a:gd name="connsiteX19" fmla="*/ 19050 w 228600"/>
                <a:gd name="connsiteY19" fmla="*/ 78574 h 228592"/>
                <a:gd name="connsiteX20" fmla="*/ 16669 w 228600"/>
                <a:gd name="connsiteY20" fmla="*/ 76192 h 228592"/>
                <a:gd name="connsiteX21" fmla="*/ 14288 w 228600"/>
                <a:gd name="connsiteY21" fmla="*/ 76192 h 228592"/>
                <a:gd name="connsiteX22" fmla="*/ 0 w 228600"/>
                <a:gd name="connsiteY22" fmla="*/ 90480 h 228592"/>
                <a:gd name="connsiteX23" fmla="*/ 0 w 228600"/>
                <a:gd name="connsiteY23" fmla="*/ 204780 h 228592"/>
                <a:gd name="connsiteX24" fmla="*/ 23813 w 228600"/>
                <a:gd name="connsiteY24" fmla="*/ 228592 h 228592"/>
                <a:gd name="connsiteX25" fmla="*/ 100013 w 228600"/>
                <a:gd name="connsiteY25" fmla="*/ 228592 h 228592"/>
                <a:gd name="connsiteX26" fmla="*/ 123825 w 228600"/>
                <a:gd name="connsiteY26" fmla="*/ 204780 h 228592"/>
                <a:gd name="connsiteX27" fmla="*/ 123825 w 228600"/>
                <a:gd name="connsiteY27" fmla="*/ 188044 h 228592"/>
                <a:gd name="connsiteX28" fmla="*/ 126187 w 228600"/>
                <a:gd name="connsiteY28" fmla="*/ 185663 h 228592"/>
                <a:gd name="connsiteX29" fmla="*/ 126216 w 228600"/>
                <a:gd name="connsiteY29" fmla="*/ 185663 h 228592"/>
                <a:gd name="connsiteX30" fmla="*/ 140503 w 228600"/>
                <a:gd name="connsiteY30" fmla="*/ 185663 h 228592"/>
                <a:gd name="connsiteX31" fmla="*/ 142875 w 228600"/>
                <a:gd name="connsiteY31" fmla="*/ 188044 h 228592"/>
                <a:gd name="connsiteX32" fmla="*/ 142875 w 228600"/>
                <a:gd name="connsiteY32" fmla="*/ 204780 h 228592"/>
                <a:gd name="connsiteX33" fmla="*/ 157163 w 228600"/>
                <a:gd name="connsiteY33" fmla="*/ 219067 h 228592"/>
                <a:gd name="connsiteX34" fmla="*/ 171450 w 228600"/>
                <a:gd name="connsiteY34" fmla="*/ 204780 h 228592"/>
                <a:gd name="connsiteX35" fmla="*/ 171450 w 228600"/>
                <a:gd name="connsiteY35" fmla="*/ 143353 h 228592"/>
                <a:gd name="connsiteX36" fmla="*/ 173298 w 228600"/>
                <a:gd name="connsiteY36" fmla="*/ 141029 h 228592"/>
                <a:gd name="connsiteX37" fmla="*/ 228600 w 228600"/>
                <a:gd name="connsiteY37" fmla="*/ 71430 h 228592"/>
                <a:gd name="connsiteX38" fmla="*/ 104775 w 228600"/>
                <a:gd name="connsiteY38" fmla="*/ 71430 h 228592"/>
                <a:gd name="connsiteX39" fmla="*/ 157163 w 228600"/>
                <a:gd name="connsiteY39" fmla="*/ 19042 h 228592"/>
                <a:gd name="connsiteX40" fmla="*/ 209550 w 228600"/>
                <a:gd name="connsiteY40" fmla="*/ 71430 h 228592"/>
                <a:gd name="connsiteX41" fmla="*/ 157163 w 228600"/>
                <a:gd name="connsiteY41" fmla="*/ 123817 h 228592"/>
                <a:gd name="connsiteX42" fmla="*/ 104775 w 228600"/>
                <a:gd name="connsiteY42" fmla="*/ 71430 h 228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28600" h="228592">
                  <a:moveTo>
                    <a:pt x="228600" y="71430"/>
                  </a:moveTo>
                  <a:cubicBezTo>
                    <a:pt x="228595" y="31976"/>
                    <a:pt x="196608" y="-4"/>
                    <a:pt x="157155" y="0"/>
                  </a:cubicBezTo>
                  <a:cubicBezTo>
                    <a:pt x="117701" y="4"/>
                    <a:pt x="85721" y="31991"/>
                    <a:pt x="85725" y="71445"/>
                  </a:cubicBezTo>
                  <a:cubicBezTo>
                    <a:pt x="85729" y="104680"/>
                    <a:pt x="108652" y="133522"/>
                    <a:pt x="141027" y="141029"/>
                  </a:cubicBezTo>
                  <a:cubicBezTo>
                    <a:pt x="142108" y="141281"/>
                    <a:pt x="142873" y="142243"/>
                    <a:pt x="142875" y="143353"/>
                  </a:cubicBezTo>
                  <a:lnTo>
                    <a:pt x="142875" y="164260"/>
                  </a:lnTo>
                  <a:cubicBezTo>
                    <a:pt x="142881" y="165570"/>
                    <a:pt x="141822" y="166636"/>
                    <a:pt x="140513" y="166642"/>
                  </a:cubicBezTo>
                  <a:cubicBezTo>
                    <a:pt x="140503" y="166642"/>
                    <a:pt x="140494" y="166642"/>
                    <a:pt x="140484" y="166642"/>
                  </a:cubicBezTo>
                  <a:lnTo>
                    <a:pt x="126197" y="166642"/>
                  </a:lnTo>
                  <a:cubicBezTo>
                    <a:pt x="124887" y="166631"/>
                    <a:pt x="123830" y="165570"/>
                    <a:pt x="123825" y="164260"/>
                  </a:cubicBezTo>
                  <a:lnTo>
                    <a:pt x="123825" y="151992"/>
                  </a:lnTo>
                  <a:cubicBezTo>
                    <a:pt x="123827" y="151050"/>
                    <a:pt x="123270" y="150197"/>
                    <a:pt x="122406" y="149821"/>
                  </a:cubicBezTo>
                  <a:cubicBezTo>
                    <a:pt x="117540" y="147655"/>
                    <a:pt x="112888" y="145040"/>
                    <a:pt x="108509" y="142010"/>
                  </a:cubicBezTo>
                  <a:cubicBezTo>
                    <a:pt x="107778" y="141514"/>
                    <a:pt x="106834" y="141459"/>
                    <a:pt x="106051" y="141867"/>
                  </a:cubicBezTo>
                  <a:cubicBezTo>
                    <a:pt x="105265" y="142274"/>
                    <a:pt x="104772" y="143086"/>
                    <a:pt x="104775" y="143972"/>
                  </a:cubicBezTo>
                  <a:lnTo>
                    <a:pt x="104775" y="185730"/>
                  </a:lnTo>
                  <a:cubicBezTo>
                    <a:pt x="104775" y="193620"/>
                    <a:pt x="98378" y="200017"/>
                    <a:pt x="90488" y="200017"/>
                  </a:cubicBezTo>
                  <a:lnTo>
                    <a:pt x="33338" y="200017"/>
                  </a:lnTo>
                  <a:cubicBezTo>
                    <a:pt x="25447" y="200017"/>
                    <a:pt x="19050" y="193620"/>
                    <a:pt x="19050" y="185730"/>
                  </a:cubicBezTo>
                  <a:lnTo>
                    <a:pt x="19050" y="78574"/>
                  </a:lnTo>
                  <a:cubicBezTo>
                    <a:pt x="19050" y="77258"/>
                    <a:pt x="17984" y="76192"/>
                    <a:pt x="16669" y="76192"/>
                  </a:cubicBezTo>
                  <a:lnTo>
                    <a:pt x="14288" y="76192"/>
                  </a:lnTo>
                  <a:cubicBezTo>
                    <a:pt x="6397" y="76192"/>
                    <a:pt x="0" y="82589"/>
                    <a:pt x="0" y="90480"/>
                  </a:cubicBezTo>
                  <a:lnTo>
                    <a:pt x="0" y="204780"/>
                  </a:lnTo>
                  <a:cubicBezTo>
                    <a:pt x="0" y="217931"/>
                    <a:pt x="10661" y="228592"/>
                    <a:pt x="23813" y="228592"/>
                  </a:cubicBezTo>
                  <a:lnTo>
                    <a:pt x="100013" y="228592"/>
                  </a:lnTo>
                  <a:cubicBezTo>
                    <a:pt x="113164" y="228592"/>
                    <a:pt x="123825" y="217931"/>
                    <a:pt x="123825" y="204780"/>
                  </a:cubicBezTo>
                  <a:lnTo>
                    <a:pt x="123825" y="188044"/>
                  </a:lnTo>
                  <a:cubicBezTo>
                    <a:pt x="123819" y="186735"/>
                    <a:pt x="124878" y="185669"/>
                    <a:pt x="126187" y="185663"/>
                  </a:cubicBezTo>
                  <a:cubicBezTo>
                    <a:pt x="126197" y="185663"/>
                    <a:pt x="126206" y="185663"/>
                    <a:pt x="126216" y="185663"/>
                  </a:cubicBezTo>
                  <a:lnTo>
                    <a:pt x="140503" y="185663"/>
                  </a:lnTo>
                  <a:cubicBezTo>
                    <a:pt x="141813" y="185674"/>
                    <a:pt x="142870" y="186735"/>
                    <a:pt x="142875" y="188044"/>
                  </a:cubicBezTo>
                  <a:lnTo>
                    <a:pt x="142875" y="204780"/>
                  </a:lnTo>
                  <a:cubicBezTo>
                    <a:pt x="142875" y="212670"/>
                    <a:pt x="149272" y="219067"/>
                    <a:pt x="157163" y="219067"/>
                  </a:cubicBezTo>
                  <a:cubicBezTo>
                    <a:pt x="165053" y="219067"/>
                    <a:pt x="171450" y="212670"/>
                    <a:pt x="171450" y="204780"/>
                  </a:cubicBezTo>
                  <a:lnTo>
                    <a:pt x="171450" y="143353"/>
                  </a:lnTo>
                  <a:cubicBezTo>
                    <a:pt x="171448" y="142242"/>
                    <a:pt x="172215" y="141278"/>
                    <a:pt x="173298" y="141029"/>
                  </a:cubicBezTo>
                  <a:cubicBezTo>
                    <a:pt x="205651" y="133477"/>
                    <a:pt x="228554" y="104653"/>
                    <a:pt x="228600" y="71430"/>
                  </a:cubicBezTo>
                  <a:close/>
                  <a:moveTo>
                    <a:pt x="104775" y="71430"/>
                  </a:moveTo>
                  <a:cubicBezTo>
                    <a:pt x="104775" y="42497"/>
                    <a:pt x="128229" y="19042"/>
                    <a:pt x="157163" y="19042"/>
                  </a:cubicBezTo>
                  <a:cubicBezTo>
                    <a:pt x="186096" y="19042"/>
                    <a:pt x="209550" y="42497"/>
                    <a:pt x="209550" y="71430"/>
                  </a:cubicBezTo>
                  <a:cubicBezTo>
                    <a:pt x="209550" y="100363"/>
                    <a:pt x="186096" y="123817"/>
                    <a:pt x="157163" y="123817"/>
                  </a:cubicBezTo>
                  <a:cubicBezTo>
                    <a:pt x="128243" y="123786"/>
                    <a:pt x="104806" y="100350"/>
                    <a:pt x="104775" y="7143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Arial" panose="020B0604020202020204" pitchFamily="34" charset="0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D0773B6A-3517-7BD9-D384-D5654994035A}"/>
                </a:ext>
              </a:extLst>
            </p:cNvPr>
            <p:cNvSpPr/>
            <p:nvPr/>
          </p:nvSpPr>
          <p:spPr>
            <a:xfrm>
              <a:off x="12213431" y="6796087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23" name="Graphic 16">
            <a:extLst>
              <a:ext uri="{FF2B5EF4-FFF2-40B4-BE49-F238E27FC236}">
                <a16:creationId xmlns:a16="http://schemas.microsoft.com/office/drawing/2014/main" id="{E46771D7-64D7-654A-5185-955EE0CF9556}"/>
              </a:ext>
            </a:extLst>
          </p:cNvPr>
          <p:cNvGrpSpPr/>
          <p:nvPr/>
        </p:nvGrpSpPr>
        <p:grpSpPr>
          <a:xfrm>
            <a:off x="9588349" y="2933810"/>
            <a:ext cx="496465" cy="496322"/>
            <a:chOff x="12075319" y="6743700"/>
            <a:chExt cx="228755" cy="228689"/>
          </a:xfrm>
          <a:solidFill>
            <a:srgbClr val="FCC333"/>
          </a:solidFill>
        </p:grpSpPr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3E6C872B-5BA4-F33F-321B-9BFBCC82D974}"/>
                </a:ext>
              </a:extLst>
            </p:cNvPr>
            <p:cNvSpPr/>
            <p:nvPr/>
          </p:nvSpPr>
          <p:spPr>
            <a:xfrm>
              <a:off x="12154120" y="6822436"/>
              <a:ext cx="149954" cy="149952"/>
            </a:xfrm>
            <a:custGeom>
              <a:avLst/>
              <a:gdLst>
                <a:gd name="connsiteX0" fmla="*/ 93601 w 149954"/>
                <a:gd name="connsiteY0" fmla="*/ 169 h 149952"/>
                <a:gd name="connsiteX1" fmla="*/ 87754 w 149954"/>
                <a:gd name="connsiteY1" fmla="*/ 3512 h 149952"/>
                <a:gd name="connsiteX2" fmla="*/ 87600 w 149954"/>
                <a:gd name="connsiteY2" fmla="*/ 4407 h 149952"/>
                <a:gd name="connsiteX3" fmla="*/ 79675 w 149954"/>
                <a:gd name="connsiteY3" fmla="*/ 35173 h 149952"/>
                <a:gd name="connsiteX4" fmla="*/ 82003 w 149954"/>
                <a:gd name="connsiteY4" fmla="*/ 41493 h 149952"/>
                <a:gd name="connsiteX5" fmla="*/ 82714 w 149954"/>
                <a:gd name="connsiteY5" fmla="*/ 41755 h 149952"/>
                <a:gd name="connsiteX6" fmla="*/ 105792 w 149954"/>
                <a:gd name="connsiteY6" fmla="*/ 82712 h 149952"/>
                <a:gd name="connsiteX7" fmla="*/ 64834 w 149954"/>
                <a:gd name="connsiteY7" fmla="*/ 105789 h 149952"/>
                <a:gd name="connsiteX8" fmla="*/ 41756 w 149954"/>
                <a:gd name="connsiteY8" fmla="*/ 82712 h 149952"/>
                <a:gd name="connsiteX9" fmla="*/ 35888 w 149954"/>
                <a:gd name="connsiteY9" fmla="*/ 79406 h 149952"/>
                <a:gd name="connsiteX10" fmla="*/ 35184 w 149954"/>
                <a:gd name="connsiteY10" fmla="*/ 79664 h 149952"/>
                <a:gd name="connsiteX11" fmla="*/ 4409 w 149954"/>
                <a:gd name="connsiteY11" fmla="*/ 87589 h 149952"/>
                <a:gd name="connsiteX12" fmla="*/ 13 w 149954"/>
                <a:gd name="connsiteY12" fmla="*/ 92693 h 149952"/>
                <a:gd name="connsiteX13" fmla="*/ 170 w 149954"/>
                <a:gd name="connsiteY13" fmla="*/ 93599 h 149952"/>
                <a:gd name="connsiteX14" fmla="*/ 93601 w 149954"/>
                <a:gd name="connsiteY14" fmla="*/ 147298 h 149952"/>
                <a:gd name="connsiteX15" fmla="*/ 147300 w 149954"/>
                <a:gd name="connsiteY15" fmla="*/ 53868 h 149952"/>
                <a:gd name="connsiteX16" fmla="*/ 93601 w 149954"/>
                <a:gd name="connsiteY16" fmla="*/ 169 h 149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49954" h="149952">
                  <a:moveTo>
                    <a:pt x="93601" y="169"/>
                  </a:moveTo>
                  <a:cubicBezTo>
                    <a:pt x="91063" y="-523"/>
                    <a:pt x="88445" y="974"/>
                    <a:pt x="87754" y="3512"/>
                  </a:cubicBezTo>
                  <a:cubicBezTo>
                    <a:pt x="87674" y="3805"/>
                    <a:pt x="87623" y="4105"/>
                    <a:pt x="87600" y="4407"/>
                  </a:cubicBezTo>
                  <a:cubicBezTo>
                    <a:pt x="86813" y="15053"/>
                    <a:pt x="84130" y="25472"/>
                    <a:pt x="79675" y="35173"/>
                  </a:cubicBezTo>
                  <a:cubicBezTo>
                    <a:pt x="78573" y="37561"/>
                    <a:pt x="79615" y="40391"/>
                    <a:pt x="82003" y="41493"/>
                  </a:cubicBezTo>
                  <a:cubicBezTo>
                    <a:pt x="82233" y="41599"/>
                    <a:pt x="82470" y="41686"/>
                    <a:pt x="82714" y="41755"/>
                  </a:cubicBezTo>
                  <a:cubicBezTo>
                    <a:pt x="100397" y="46693"/>
                    <a:pt x="110729" y="65029"/>
                    <a:pt x="105792" y="82712"/>
                  </a:cubicBezTo>
                  <a:cubicBezTo>
                    <a:pt x="100854" y="100395"/>
                    <a:pt x="82517" y="110727"/>
                    <a:pt x="64834" y="105789"/>
                  </a:cubicBezTo>
                  <a:cubicBezTo>
                    <a:pt x="53635" y="102662"/>
                    <a:pt x="44883" y="93912"/>
                    <a:pt x="41756" y="82712"/>
                  </a:cubicBezTo>
                  <a:cubicBezTo>
                    <a:pt x="41049" y="80179"/>
                    <a:pt x="38422" y="78698"/>
                    <a:pt x="35888" y="79406"/>
                  </a:cubicBezTo>
                  <a:cubicBezTo>
                    <a:pt x="35647" y="79474"/>
                    <a:pt x="35412" y="79559"/>
                    <a:pt x="35184" y="79664"/>
                  </a:cubicBezTo>
                  <a:cubicBezTo>
                    <a:pt x="25479" y="84117"/>
                    <a:pt x="15057" y="86800"/>
                    <a:pt x="4409" y="87589"/>
                  </a:cubicBezTo>
                  <a:cubicBezTo>
                    <a:pt x="1786" y="87784"/>
                    <a:pt x="-182" y="90069"/>
                    <a:pt x="13" y="92693"/>
                  </a:cubicBezTo>
                  <a:cubicBezTo>
                    <a:pt x="36" y="92999"/>
                    <a:pt x="89" y="93303"/>
                    <a:pt x="170" y="93599"/>
                  </a:cubicBezTo>
                  <a:cubicBezTo>
                    <a:pt x="11142" y="134228"/>
                    <a:pt x="52972" y="158270"/>
                    <a:pt x="93601" y="147298"/>
                  </a:cubicBezTo>
                  <a:cubicBezTo>
                    <a:pt x="134230" y="136327"/>
                    <a:pt x="158272" y="94497"/>
                    <a:pt x="147300" y="53868"/>
                  </a:cubicBezTo>
                  <a:cubicBezTo>
                    <a:pt x="140231" y="27688"/>
                    <a:pt x="119780" y="7238"/>
                    <a:pt x="93601" y="1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Arial" panose="020B0604020202020204" pitchFamily="34" charset="0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9BD27F86-0688-4C84-8FA2-34351A9DD469}"/>
                </a:ext>
              </a:extLst>
            </p:cNvPr>
            <p:cNvSpPr/>
            <p:nvPr/>
          </p:nvSpPr>
          <p:spPr>
            <a:xfrm>
              <a:off x="12075319" y="6743700"/>
              <a:ext cx="152400" cy="152400"/>
            </a:xfrm>
            <a:custGeom>
              <a:avLst/>
              <a:gdLst>
                <a:gd name="connsiteX0" fmla="*/ 152400 w 152400"/>
                <a:gd name="connsiteY0" fmla="*/ 76200 h 152400"/>
                <a:gd name="connsiteX1" fmla="*/ 76200 w 152400"/>
                <a:gd name="connsiteY1" fmla="*/ 0 h 152400"/>
                <a:gd name="connsiteX2" fmla="*/ 0 w 152400"/>
                <a:gd name="connsiteY2" fmla="*/ 76200 h 152400"/>
                <a:gd name="connsiteX3" fmla="*/ 76200 w 152400"/>
                <a:gd name="connsiteY3" fmla="*/ 152400 h 152400"/>
                <a:gd name="connsiteX4" fmla="*/ 152400 w 152400"/>
                <a:gd name="connsiteY4" fmla="*/ 76200 h 152400"/>
                <a:gd name="connsiteX5" fmla="*/ 76200 w 152400"/>
                <a:gd name="connsiteY5" fmla="*/ 109538 h 152400"/>
                <a:gd name="connsiteX6" fmla="*/ 42863 w 152400"/>
                <a:gd name="connsiteY6" fmla="*/ 76200 h 152400"/>
                <a:gd name="connsiteX7" fmla="*/ 76200 w 152400"/>
                <a:gd name="connsiteY7" fmla="*/ 42863 h 152400"/>
                <a:gd name="connsiteX8" fmla="*/ 109538 w 152400"/>
                <a:gd name="connsiteY8" fmla="*/ 76200 h 152400"/>
                <a:gd name="connsiteX9" fmla="*/ 76200 w 152400"/>
                <a:gd name="connsiteY9" fmla="*/ 109538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400" h="152400">
                  <a:moveTo>
                    <a:pt x="152400" y="76200"/>
                  </a:moveTo>
                  <a:cubicBezTo>
                    <a:pt x="152400" y="34116"/>
                    <a:pt x="118284" y="0"/>
                    <a:pt x="76200" y="0"/>
                  </a:cubicBezTo>
                  <a:cubicBezTo>
                    <a:pt x="34116" y="0"/>
                    <a:pt x="0" y="34116"/>
                    <a:pt x="0" y="76200"/>
                  </a:cubicBezTo>
                  <a:cubicBezTo>
                    <a:pt x="0" y="118284"/>
                    <a:pt x="34116" y="152400"/>
                    <a:pt x="76200" y="152400"/>
                  </a:cubicBezTo>
                  <a:cubicBezTo>
                    <a:pt x="118264" y="152352"/>
                    <a:pt x="152352" y="118264"/>
                    <a:pt x="152400" y="76200"/>
                  </a:cubicBezTo>
                  <a:close/>
                  <a:moveTo>
                    <a:pt x="76200" y="109538"/>
                  </a:moveTo>
                  <a:cubicBezTo>
                    <a:pt x="57788" y="109538"/>
                    <a:pt x="42863" y="94612"/>
                    <a:pt x="42863" y="76200"/>
                  </a:cubicBezTo>
                  <a:cubicBezTo>
                    <a:pt x="42863" y="57788"/>
                    <a:pt x="57788" y="42863"/>
                    <a:pt x="76200" y="42863"/>
                  </a:cubicBezTo>
                  <a:cubicBezTo>
                    <a:pt x="94612" y="42863"/>
                    <a:pt x="109538" y="57788"/>
                    <a:pt x="109538" y="76200"/>
                  </a:cubicBezTo>
                  <a:cubicBezTo>
                    <a:pt x="109538" y="94612"/>
                    <a:pt x="94612" y="109538"/>
                    <a:pt x="76200" y="1095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26" name="Graphic 28">
            <a:extLst>
              <a:ext uri="{FF2B5EF4-FFF2-40B4-BE49-F238E27FC236}">
                <a16:creationId xmlns:a16="http://schemas.microsoft.com/office/drawing/2014/main" id="{01B834F1-6C89-9F13-E9A9-23C5F493E458}"/>
              </a:ext>
            </a:extLst>
          </p:cNvPr>
          <p:cNvGrpSpPr/>
          <p:nvPr/>
        </p:nvGrpSpPr>
        <p:grpSpPr>
          <a:xfrm>
            <a:off x="4497244" y="2933810"/>
            <a:ext cx="431769" cy="493472"/>
            <a:chOff x="12089606" y="6743689"/>
            <a:chExt cx="200025" cy="228610"/>
          </a:xfrm>
          <a:solidFill>
            <a:srgbClr val="163A65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64B61B98-6C1B-896C-6F69-EB5F648239DA}"/>
                </a:ext>
              </a:extLst>
            </p:cNvPr>
            <p:cNvSpPr/>
            <p:nvPr/>
          </p:nvSpPr>
          <p:spPr>
            <a:xfrm>
              <a:off x="12208669" y="6858000"/>
              <a:ext cx="57150" cy="28575"/>
            </a:xfrm>
            <a:custGeom>
              <a:avLst/>
              <a:gdLst>
                <a:gd name="connsiteX0" fmla="*/ 0 w 57150"/>
                <a:gd name="connsiteY0" fmla="*/ 14288 h 28575"/>
                <a:gd name="connsiteX1" fmla="*/ 0 w 57150"/>
                <a:gd name="connsiteY1" fmla="*/ 23813 h 28575"/>
                <a:gd name="connsiteX2" fmla="*/ 4763 w 57150"/>
                <a:gd name="connsiteY2" fmla="*/ 28575 h 28575"/>
                <a:gd name="connsiteX3" fmla="*/ 52388 w 57150"/>
                <a:gd name="connsiteY3" fmla="*/ 28575 h 28575"/>
                <a:gd name="connsiteX4" fmla="*/ 57150 w 57150"/>
                <a:gd name="connsiteY4" fmla="*/ 23813 h 28575"/>
                <a:gd name="connsiteX5" fmla="*/ 57150 w 57150"/>
                <a:gd name="connsiteY5" fmla="*/ 14288 h 28575"/>
                <a:gd name="connsiteX6" fmla="*/ 42863 w 57150"/>
                <a:gd name="connsiteY6" fmla="*/ 0 h 28575"/>
                <a:gd name="connsiteX7" fmla="*/ 14288 w 57150"/>
                <a:gd name="connsiteY7" fmla="*/ 0 h 28575"/>
                <a:gd name="connsiteX8" fmla="*/ 0 w 57150"/>
                <a:gd name="connsiteY8" fmla="*/ 14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7150" h="28575">
                  <a:moveTo>
                    <a:pt x="0" y="14288"/>
                  </a:moveTo>
                  <a:lnTo>
                    <a:pt x="0" y="23813"/>
                  </a:lnTo>
                  <a:cubicBezTo>
                    <a:pt x="0" y="26442"/>
                    <a:pt x="2133" y="28575"/>
                    <a:pt x="4763" y="28575"/>
                  </a:cubicBezTo>
                  <a:lnTo>
                    <a:pt x="52388" y="28575"/>
                  </a:lnTo>
                  <a:cubicBezTo>
                    <a:pt x="55017" y="28575"/>
                    <a:pt x="57150" y="26442"/>
                    <a:pt x="57150" y="23813"/>
                  </a:cubicBezTo>
                  <a:lnTo>
                    <a:pt x="57150" y="14288"/>
                  </a:lnTo>
                  <a:cubicBezTo>
                    <a:pt x="57124" y="6407"/>
                    <a:pt x="50743" y="26"/>
                    <a:pt x="42863" y="0"/>
                  </a:cubicBezTo>
                  <a:lnTo>
                    <a:pt x="14288" y="0"/>
                  </a:lnTo>
                  <a:cubicBezTo>
                    <a:pt x="6409" y="31"/>
                    <a:pt x="31" y="6409"/>
                    <a:pt x="0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Arial" panose="020B0604020202020204" pitchFamily="34" charset="0"/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E3615A23-EE4E-DA77-DFC3-4FF9BC5D5A3B}"/>
                </a:ext>
              </a:extLst>
            </p:cNvPr>
            <p:cNvSpPr/>
            <p:nvPr/>
          </p:nvSpPr>
          <p:spPr>
            <a:xfrm>
              <a:off x="12089606" y="6743689"/>
              <a:ext cx="200025" cy="185748"/>
            </a:xfrm>
            <a:custGeom>
              <a:avLst/>
              <a:gdLst>
                <a:gd name="connsiteX0" fmla="*/ 190500 w 200025"/>
                <a:gd name="connsiteY0" fmla="*/ 152411 h 185748"/>
                <a:gd name="connsiteX1" fmla="*/ 95250 w 200025"/>
                <a:gd name="connsiteY1" fmla="*/ 152411 h 185748"/>
                <a:gd name="connsiteX2" fmla="*/ 90488 w 200025"/>
                <a:gd name="connsiteY2" fmla="*/ 147648 h 185748"/>
                <a:gd name="connsiteX3" fmla="*/ 90488 w 200025"/>
                <a:gd name="connsiteY3" fmla="*/ 96442 h 185748"/>
                <a:gd name="connsiteX4" fmla="*/ 93516 w 200025"/>
                <a:gd name="connsiteY4" fmla="*/ 92003 h 185748"/>
                <a:gd name="connsiteX5" fmla="*/ 120566 w 200025"/>
                <a:gd name="connsiteY5" fmla="*/ 30321 h 185748"/>
                <a:gd name="connsiteX6" fmla="*/ 58884 w 200025"/>
                <a:gd name="connsiteY6" fmla="*/ 3272 h 185748"/>
                <a:gd name="connsiteX7" fmla="*/ 31835 w 200025"/>
                <a:gd name="connsiteY7" fmla="*/ 64954 h 185748"/>
                <a:gd name="connsiteX8" fmla="*/ 58884 w 200025"/>
                <a:gd name="connsiteY8" fmla="*/ 92003 h 185748"/>
                <a:gd name="connsiteX9" fmla="*/ 61913 w 200025"/>
                <a:gd name="connsiteY9" fmla="*/ 96442 h 185748"/>
                <a:gd name="connsiteX10" fmla="*/ 61913 w 200025"/>
                <a:gd name="connsiteY10" fmla="*/ 147648 h 185748"/>
                <a:gd name="connsiteX11" fmla="*/ 57150 w 200025"/>
                <a:gd name="connsiteY11" fmla="*/ 152411 h 185748"/>
                <a:gd name="connsiteX12" fmla="*/ 9525 w 200025"/>
                <a:gd name="connsiteY12" fmla="*/ 152411 h 185748"/>
                <a:gd name="connsiteX13" fmla="*/ 0 w 200025"/>
                <a:gd name="connsiteY13" fmla="*/ 161936 h 185748"/>
                <a:gd name="connsiteX14" fmla="*/ 0 w 200025"/>
                <a:gd name="connsiteY14" fmla="*/ 180986 h 185748"/>
                <a:gd name="connsiteX15" fmla="*/ 4763 w 200025"/>
                <a:gd name="connsiteY15" fmla="*/ 185748 h 185748"/>
                <a:gd name="connsiteX16" fmla="*/ 195263 w 200025"/>
                <a:gd name="connsiteY16" fmla="*/ 185748 h 185748"/>
                <a:gd name="connsiteX17" fmla="*/ 200025 w 200025"/>
                <a:gd name="connsiteY17" fmla="*/ 180986 h 185748"/>
                <a:gd name="connsiteX18" fmla="*/ 200025 w 200025"/>
                <a:gd name="connsiteY18" fmla="*/ 161936 h 185748"/>
                <a:gd name="connsiteX19" fmla="*/ 190500 w 200025"/>
                <a:gd name="connsiteY19" fmla="*/ 152411 h 185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00025" h="185748">
                  <a:moveTo>
                    <a:pt x="190500" y="152411"/>
                  </a:moveTo>
                  <a:lnTo>
                    <a:pt x="95250" y="152411"/>
                  </a:lnTo>
                  <a:cubicBezTo>
                    <a:pt x="92620" y="152411"/>
                    <a:pt x="90488" y="150278"/>
                    <a:pt x="90488" y="147648"/>
                  </a:cubicBezTo>
                  <a:lnTo>
                    <a:pt x="90488" y="96442"/>
                  </a:lnTo>
                  <a:cubicBezTo>
                    <a:pt x="90487" y="94480"/>
                    <a:pt x="91689" y="92717"/>
                    <a:pt x="93516" y="92003"/>
                  </a:cubicBezTo>
                  <a:cubicBezTo>
                    <a:pt x="118019" y="82440"/>
                    <a:pt x="130129" y="54824"/>
                    <a:pt x="120566" y="30321"/>
                  </a:cubicBezTo>
                  <a:cubicBezTo>
                    <a:pt x="111001" y="5819"/>
                    <a:pt x="83386" y="-6291"/>
                    <a:pt x="58884" y="3272"/>
                  </a:cubicBezTo>
                  <a:cubicBezTo>
                    <a:pt x="34381" y="12836"/>
                    <a:pt x="22271" y="40452"/>
                    <a:pt x="31835" y="64954"/>
                  </a:cubicBezTo>
                  <a:cubicBezTo>
                    <a:pt x="36675" y="77354"/>
                    <a:pt x="46483" y="87163"/>
                    <a:pt x="58884" y="92003"/>
                  </a:cubicBezTo>
                  <a:cubicBezTo>
                    <a:pt x="60711" y="92717"/>
                    <a:pt x="61914" y="94480"/>
                    <a:pt x="61913" y="96442"/>
                  </a:cubicBezTo>
                  <a:lnTo>
                    <a:pt x="61913" y="147648"/>
                  </a:lnTo>
                  <a:cubicBezTo>
                    <a:pt x="61913" y="150278"/>
                    <a:pt x="59780" y="152411"/>
                    <a:pt x="57150" y="152411"/>
                  </a:cubicBezTo>
                  <a:lnTo>
                    <a:pt x="9525" y="152411"/>
                  </a:lnTo>
                  <a:cubicBezTo>
                    <a:pt x="4265" y="152411"/>
                    <a:pt x="0" y="156675"/>
                    <a:pt x="0" y="161936"/>
                  </a:cubicBezTo>
                  <a:lnTo>
                    <a:pt x="0" y="180986"/>
                  </a:lnTo>
                  <a:cubicBezTo>
                    <a:pt x="0" y="183616"/>
                    <a:pt x="2132" y="185748"/>
                    <a:pt x="4763" y="185748"/>
                  </a:cubicBezTo>
                  <a:lnTo>
                    <a:pt x="195263" y="185748"/>
                  </a:lnTo>
                  <a:cubicBezTo>
                    <a:pt x="197892" y="185748"/>
                    <a:pt x="200025" y="183616"/>
                    <a:pt x="200025" y="180986"/>
                  </a:cubicBezTo>
                  <a:lnTo>
                    <a:pt x="200025" y="161936"/>
                  </a:lnTo>
                  <a:cubicBezTo>
                    <a:pt x="200025" y="156675"/>
                    <a:pt x="195761" y="152411"/>
                    <a:pt x="190500" y="1524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Arial" panose="020B0604020202020204" pitchFamily="34" charset="0"/>
              </a:endParaRPr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73F39CDA-C134-B9F0-8449-9EBE602645FC}"/>
                </a:ext>
              </a:extLst>
            </p:cNvPr>
            <p:cNvSpPr/>
            <p:nvPr/>
          </p:nvSpPr>
          <p:spPr>
            <a:xfrm>
              <a:off x="12099990" y="6943725"/>
              <a:ext cx="179256" cy="28575"/>
            </a:xfrm>
            <a:custGeom>
              <a:avLst/>
              <a:gdLst>
                <a:gd name="connsiteX0" fmla="*/ 174496 w 179256"/>
                <a:gd name="connsiteY0" fmla="*/ 0 h 28575"/>
                <a:gd name="connsiteX1" fmla="*/ 4760 w 179256"/>
                <a:gd name="connsiteY1" fmla="*/ 0 h 28575"/>
                <a:gd name="connsiteX2" fmla="*/ 0 w 179256"/>
                <a:gd name="connsiteY2" fmla="*/ 4764 h 28575"/>
                <a:gd name="connsiteX3" fmla="*/ 64 w 179256"/>
                <a:gd name="connsiteY3" fmla="*/ 5544 h 28575"/>
                <a:gd name="connsiteX4" fmla="*/ 3122 w 179256"/>
                <a:gd name="connsiteY4" fmla="*/ 23879 h 28575"/>
                <a:gd name="connsiteX5" fmla="*/ 8666 w 179256"/>
                <a:gd name="connsiteY5" fmla="*/ 28575 h 28575"/>
                <a:gd name="connsiteX6" fmla="*/ 170591 w 179256"/>
                <a:gd name="connsiteY6" fmla="*/ 28575 h 28575"/>
                <a:gd name="connsiteX7" fmla="*/ 176134 w 179256"/>
                <a:gd name="connsiteY7" fmla="*/ 23879 h 28575"/>
                <a:gd name="connsiteX8" fmla="*/ 179192 w 179256"/>
                <a:gd name="connsiteY8" fmla="*/ 5544 h 28575"/>
                <a:gd name="connsiteX9" fmla="*/ 175275 w 179256"/>
                <a:gd name="connsiteY9" fmla="*/ 65 h 28575"/>
                <a:gd name="connsiteX10" fmla="*/ 174496 w 179256"/>
                <a:gd name="connsiteY10" fmla="*/ 0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9256" h="28575">
                  <a:moveTo>
                    <a:pt x="174496" y="0"/>
                  </a:moveTo>
                  <a:lnTo>
                    <a:pt x="4760" y="0"/>
                  </a:lnTo>
                  <a:cubicBezTo>
                    <a:pt x="2130" y="1"/>
                    <a:pt x="-1" y="2135"/>
                    <a:pt x="0" y="4764"/>
                  </a:cubicBezTo>
                  <a:cubicBezTo>
                    <a:pt x="0" y="5025"/>
                    <a:pt x="22" y="5286"/>
                    <a:pt x="64" y="5544"/>
                  </a:cubicBezTo>
                  <a:lnTo>
                    <a:pt x="3122" y="23879"/>
                  </a:lnTo>
                  <a:cubicBezTo>
                    <a:pt x="3649" y="26545"/>
                    <a:pt x="5949" y="28493"/>
                    <a:pt x="8666" y="28575"/>
                  </a:cubicBezTo>
                  <a:lnTo>
                    <a:pt x="170591" y="28575"/>
                  </a:lnTo>
                  <a:cubicBezTo>
                    <a:pt x="173307" y="28493"/>
                    <a:pt x="175606" y="26545"/>
                    <a:pt x="176134" y="23879"/>
                  </a:cubicBezTo>
                  <a:lnTo>
                    <a:pt x="179192" y="5544"/>
                  </a:lnTo>
                  <a:cubicBezTo>
                    <a:pt x="179623" y="2949"/>
                    <a:pt x="177870" y="496"/>
                    <a:pt x="175275" y="65"/>
                  </a:cubicBezTo>
                  <a:cubicBezTo>
                    <a:pt x="175017" y="22"/>
                    <a:pt x="174757" y="0"/>
                    <a:pt x="17449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30" name="Graphic 75">
            <a:extLst>
              <a:ext uri="{FF2B5EF4-FFF2-40B4-BE49-F238E27FC236}">
                <a16:creationId xmlns:a16="http://schemas.microsoft.com/office/drawing/2014/main" id="{02CE3A1A-9202-4EB9-F6B3-DBF9E746D0D3}"/>
              </a:ext>
            </a:extLst>
          </p:cNvPr>
          <p:cNvGrpSpPr/>
          <p:nvPr/>
        </p:nvGrpSpPr>
        <p:grpSpPr>
          <a:xfrm>
            <a:off x="7064359" y="2933976"/>
            <a:ext cx="493601" cy="493601"/>
            <a:chOff x="12075319" y="6743700"/>
            <a:chExt cx="228600" cy="228600"/>
          </a:xfrm>
          <a:solidFill>
            <a:srgbClr val="FCC333"/>
          </a:solidFill>
        </p:grpSpPr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85683506-DDD4-915C-D326-D76A6D0EFA79}"/>
                </a:ext>
              </a:extLst>
            </p:cNvPr>
            <p:cNvSpPr/>
            <p:nvPr/>
          </p:nvSpPr>
          <p:spPr>
            <a:xfrm>
              <a:off x="12241267" y="6867525"/>
              <a:ext cx="62651" cy="38100"/>
            </a:xfrm>
            <a:custGeom>
              <a:avLst/>
              <a:gdLst>
                <a:gd name="connsiteX0" fmla="*/ 43601 w 62651"/>
                <a:gd name="connsiteY0" fmla="*/ 0 h 38100"/>
                <a:gd name="connsiteX1" fmla="*/ 34181 w 62651"/>
                <a:gd name="connsiteY1" fmla="*/ 0 h 38100"/>
                <a:gd name="connsiteX2" fmla="*/ 32104 w 62651"/>
                <a:gd name="connsiteY2" fmla="*/ 1219 h 38100"/>
                <a:gd name="connsiteX3" fmla="*/ 1120 w 62651"/>
                <a:gd name="connsiteY3" fmla="*/ 33699 h 38100"/>
                <a:gd name="connsiteX4" fmla="*/ 362 w 62651"/>
                <a:gd name="connsiteY4" fmla="*/ 36981 h 38100"/>
                <a:gd name="connsiteX5" fmla="*/ 2386 w 62651"/>
                <a:gd name="connsiteY5" fmla="*/ 38100 h 38100"/>
                <a:gd name="connsiteX6" fmla="*/ 43601 w 62651"/>
                <a:gd name="connsiteY6" fmla="*/ 38100 h 38100"/>
                <a:gd name="connsiteX7" fmla="*/ 62651 w 62651"/>
                <a:gd name="connsiteY7" fmla="*/ 19050 h 38100"/>
                <a:gd name="connsiteX8" fmla="*/ 43601 w 62651"/>
                <a:gd name="connsiteY8" fmla="*/ 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651" h="38100">
                  <a:moveTo>
                    <a:pt x="43601" y="0"/>
                  </a:moveTo>
                  <a:lnTo>
                    <a:pt x="34181" y="0"/>
                  </a:lnTo>
                  <a:cubicBezTo>
                    <a:pt x="33319" y="1"/>
                    <a:pt x="32525" y="467"/>
                    <a:pt x="32104" y="1219"/>
                  </a:cubicBezTo>
                  <a:cubicBezTo>
                    <a:pt x="24656" y="14468"/>
                    <a:pt x="14003" y="25636"/>
                    <a:pt x="1120" y="33699"/>
                  </a:cubicBezTo>
                  <a:cubicBezTo>
                    <a:pt x="4" y="34397"/>
                    <a:pt x="-335" y="35865"/>
                    <a:pt x="362" y="36981"/>
                  </a:cubicBezTo>
                  <a:cubicBezTo>
                    <a:pt x="799" y="37678"/>
                    <a:pt x="1563" y="38102"/>
                    <a:pt x="2386" y="38100"/>
                  </a:cubicBezTo>
                  <a:lnTo>
                    <a:pt x="43601" y="38100"/>
                  </a:lnTo>
                  <a:cubicBezTo>
                    <a:pt x="54122" y="38100"/>
                    <a:pt x="62651" y="29571"/>
                    <a:pt x="62651" y="19050"/>
                  </a:cubicBezTo>
                  <a:cubicBezTo>
                    <a:pt x="62651" y="8529"/>
                    <a:pt x="54122" y="0"/>
                    <a:pt x="43601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Arial" panose="020B0604020202020204" pitchFamily="34" charset="0"/>
              </a:endParaRPr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A5D9A953-9E07-4106-24D0-4BD320BD7F22}"/>
                </a:ext>
              </a:extLst>
            </p:cNvPr>
            <p:cNvSpPr/>
            <p:nvPr/>
          </p:nvSpPr>
          <p:spPr>
            <a:xfrm>
              <a:off x="12089606" y="6743700"/>
              <a:ext cx="185737" cy="166687"/>
            </a:xfrm>
            <a:custGeom>
              <a:avLst/>
              <a:gdLst>
                <a:gd name="connsiteX0" fmla="*/ 9525 w 185737"/>
                <a:gd name="connsiteY0" fmla="*/ 133350 h 166687"/>
                <a:gd name="connsiteX1" fmla="*/ 14288 w 185737"/>
                <a:gd name="connsiteY1" fmla="*/ 133350 h 166687"/>
                <a:gd name="connsiteX2" fmla="*/ 19050 w 185737"/>
                <a:gd name="connsiteY2" fmla="*/ 138113 h 166687"/>
                <a:gd name="connsiteX3" fmla="*/ 19050 w 185737"/>
                <a:gd name="connsiteY3" fmla="*/ 159544 h 166687"/>
                <a:gd name="connsiteX4" fmla="*/ 26194 w 185737"/>
                <a:gd name="connsiteY4" fmla="*/ 166688 h 166687"/>
                <a:gd name="connsiteX5" fmla="*/ 30956 w 185737"/>
                <a:gd name="connsiteY5" fmla="*/ 166688 h 166687"/>
                <a:gd name="connsiteX6" fmla="*/ 38100 w 185737"/>
                <a:gd name="connsiteY6" fmla="*/ 159544 h 166687"/>
                <a:gd name="connsiteX7" fmla="*/ 38100 w 185737"/>
                <a:gd name="connsiteY7" fmla="*/ 138113 h 166687"/>
                <a:gd name="connsiteX8" fmla="*/ 42863 w 185737"/>
                <a:gd name="connsiteY8" fmla="*/ 133350 h 166687"/>
                <a:gd name="connsiteX9" fmla="*/ 47625 w 185737"/>
                <a:gd name="connsiteY9" fmla="*/ 133350 h 166687"/>
                <a:gd name="connsiteX10" fmla="*/ 52388 w 185737"/>
                <a:gd name="connsiteY10" fmla="*/ 138113 h 166687"/>
                <a:gd name="connsiteX11" fmla="*/ 52388 w 185737"/>
                <a:gd name="connsiteY11" fmla="*/ 152400 h 166687"/>
                <a:gd name="connsiteX12" fmla="*/ 61913 w 185737"/>
                <a:gd name="connsiteY12" fmla="*/ 161925 h 166687"/>
                <a:gd name="connsiteX13" fmla="*/ 104775 w 185737"/>
                <a:gd name="connsiteY13" fmla="*/ 161925 h 166687"/>
                <a:gd name="connsiteX14" fmla="*/ 185738 w 185737"/>
                <a:gd name="connsiteY14" fmla="*/ 80963 h 166687"/>
                <a:gd name="connsiteX15" fmla="*/ 104775 w 185737"/>
                <a:gd name="connsiteY15" fmla="*/ 0 h 166687"/>
                <a:gd name="connsiteX16" fmla="*/ 42863 w 185737"/>
                <a:gd name="connsiteY16" fmla="*/ 0 h 166687"/>
                <a:gd name="connsiteX17" fmla="*/ 0 w 185737"/>
                <a:gd name="connsiteY17" fmla="*/ 42863 h 166687"/>
                <a:gd name="connsiteX18" fmla="*/ 0 w 185737"/>
                <a:gd name="connsiteY18" fmla="*/ 123825 h 166687"/>
                <a:gd name="connsiteX19" fmla="*/ 9525 w 185737"/>
                <a:gd name="connsiteY19" fmla="*/ 133350 h 166687"/>
                <a:gd name="connsiteX20" fmla="*/ 114300 w 185737"/>
                <a:gd name="connsiteY20" fmla="*/ 83344 h 166687"/>
                <a:gd name="connsiteX21" fmla="*/ 157163 w 185737"/>
                <a:gd name="connsiteY21" fmla="*/ 83344 h 166687"/>
                <a:gd name="connsiteX22" fmla="*/ 164306 w 185737"/>
                <a:gd name="connsiteY22" fmla="*/ 90488 h 166687"/>
                <a:gd name="connsiteX23" fmla="*/ 157163 w 185737"/>
                <a:gd name="connsiteY23" fmla="*/ 97631 h 166687"/>
                <a:gd name="connsiteX24" fmla="*/ 114300 w 185737"/>
                <a:gd name="connsiteY24" fmla="*/ 97631 h 166687"/>
                <a:gd name="connsiteX25" fmla="*/ 107156 w 185737"/>
                <a:gd name="connsiteY25" fmla="*/ 90488 h 166687"/>
                <a:gd name="connsiteX26" fmla="*/ 114300 w 185737"/>
                <a:gd name="connsiteY26" fmla="*/ 83344 h 166687"/>
                <a:gd name="connsiteX27" fmla="*/ 114300 w 185737"/>
                <a:gd name="connsiteY27" fmla="*/ 111919 h 166687"/>
                <a:gd name="connsiteX28" fmla="*/ 138113 w 185737"/>
                <a:gd name="connsiteY28" fmla="*/ 111919 h 166687"/>
                <a:gd name="connsiteX29" fmla="*/ 145256 w 185737"/>
                <a:gd name="connsiteY29" fmla="*/ 119063 h 166687"/>
                <a:gd name="connsiteX30" fmla="*/ 138113 w 185737"/>
                <a:gd name="connsiteY30" fmla="*/ 126206 h 166687"/>
                <a:gd name="connsiteX31" fmla="*/ 114300 w 185737"/>
                <a:gd name="connsiteY31" fmla="*/ 126206 h 166687"/>
                <a:gd name="connsiteX32" fmla="*/ 107156 w 185737"/>
                <a:gd name="connsiteY32" fmla="*/ 119063 h 166687"/>
                <a:gd name="connsiteX33" fmla="*/ 114300 w 185737"/>
                <a:gd name="connsiteY33" fmla="*/ 111919 h 166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85737" h="166687">
                  <a:moveTo>
                    <a:pt x="9525" y="133350"/>
                  </a:moveTo>
                  <a:lnTo>
                    <a:pt x="14288" y="133350"/>
                  </a:lnTo>
                  <a:cubicBezTo>
                    <a:pt x="16918" y="133350"/>
                    <a:pt x="19050" y="135483"/>
                    <a:pt x="19050" y="138113"/>
                  </a:cubicBezTo>
                  <a:lnTo>
                    <a:pt x="19050" y="159544"/>
                  </a:lnTo>
                  <a:cubicBezTo>
                    <a:pt x="19076" y="163479"/>
                    <a:pt x="22259" y="166662"/>
                    <a:pt x="26194" y="166688"/>
                  </a:cubicBezTo>
                  <a:lnTo>
                    <a:pt x="30956" y="166688"/>
                  </a:lnTo>
                  <a:cubicBezTo>
                    <a:pt x="34891" y="166662"/>
                    <a:pt x="38074" y="163479"/>
                    <a:pt x="38100" y="159544"/>
                  </a:cubicBezTo>
                  <a:lnTo>
                    <a:pt x="38100" y="138113"/>
                  </a:lnTo>
                  <a:cubicBezTo>
                    <a:pt x="38100" y="135483"/>
                    <a:pt x="40232" y="133350"/>
                    <a:pt x="42863" y="133350"/>
                  </a:cubicBezTo>
                  <a:lnTo>
                    <a:pt x="47625" y="133350"/>
                  </a:lnTo>
                  <a:cubicBezTo>
                    <a:pt x="50255" y="133350"/>
                    <a:pt x="52388" y="135483"/>
                    <a:pt x="52388" y="138113"/>
                  </a:cubicBezTo>
                  <a:lnTo>
                    <a:pt x="52388" y="152400"/>
                  </a:lnTo>
                  <a:cubicBezTo>
                    <a:pt x="52388" y="157661"/>
                    <a:pt x="56652" y="161925"/>
                    <a:pt x="61913" y="161925"/>
                  </a:cubicBezTo>
                  <a:lnTo>
                    <a:pt x="104775" y="161925"/>
                  </a:lnTo>
                  <a:cubicBezTo>
                    <a:pt x="149489" y="161925"/>
                    <a:pt x="185738" y="125677"/>
                    <a:pt x="185738" y="80963"/>
                  </a:cubicBezTo>
                  <a:cubicBezTo>
                    <a:pt x="185738" y="36248"/>
                    <a:pt x="149489" y="0"/>
                    <a:pt x="104775" y="0"/>
                  </a:cubicBezTo>
                  <a:lnTo>
                    <a:pt x="42863" y="0"/>
                  </a:lnTo>
                  <a:cubicBezTo>
                    <a:pt x="19205" y="37"/>
                    <a:pt x="37" y="19205"/>
                    <a:pt x="0" y="42863"/>
                  </a:cubicBezTo>
                  <a:lnTo>
                    <a:pt x="0" y="123825"/>
                  </a:lnTo>
                  <a:cubicBezTo>
                    <a:pt x="0" y="129086"/>
                    <a:pt x="4265" y="133350"/>
                    <a:pt x="9525" y="133350"/>
                  </a:cubicBezTo>
                  <a:close/>
                  <a:moveTo>
                    <a:pt x="114300" y="83344"/>
                  </a:moveTo>
                  <a:lnTo>
                    <a:pt x="157163" y="83344"/>
                  </a:lnTo>
                  <a:cubicBezTo>
                    <a:pt x="161108" y="83344"/>
                    <a:pt x="164306" y="86542"/>
                    <a:pt x="164306" y="90488"/>
                  </a:cubicBezTo>
                  <a:cubicBezTo>
                    <a:pt x="164306" y="94433"/>
                    <a:pt x="161108" y="97631"/>
                    <a:pt x="157163" y="97631"/>
                  </a:cubicBezTo>
                  <a:lnTo>
                    <a:pt x="114300" y="97631"/>
                  </a:lnTo>
                  <a:cubicBezTo>
                    <a:pt x="110355" y="97631"/>
                    <a:pt x="107156" y="94433"/>
                    <a:pt x="107156" y="90488"/>
                  </a:cubicBezTo>
                  <a:cubicBezTo>
                    <a:pt x="107156" y="86542"/>
                    <a:pt x="110355" y="83344"/>
                    <a:pt x="114300" y="83344"/>
                  </a:cubicBezTo>
                  <a:close/>
                  <a:moveTo>
                    <a:pt x="114300" y="111919"/>
                  </a:moveTo>
                  <a:lnTo>
                    <a:pt x="138113" y="111919"/>
                  </a:lnTo>
                  <a:cubicBezTo>
                    <a:pt x="142058" y="111919"/>
                    <a:pt x="145256" y="115117"/>
                    <a:pt x="145256" y="119063"/>
                  </a:cubicBezTo>
                  <a:cubicBezTo>
                    <a:pt x="145256" y="123008"/>
                    <a:pt x="142058" y="126206"/>
                    <a:pt x="138113" y="126206"/>
                  </a:cubicBezTo>
                  <a:lnTo>
                    <a:pt x="114300" y="126206"/>
                  </a:lnTo>
                  <a:cubicBezTo>
                    <a:pt x="110355" y="126206"/>
                    <a:pt x="107156" y="123008"/>
                    <a:pt x="107156" y="119063"/>
                  </a:cubicBezTo>
                  <a:cubicBezTo>
                    <a:pt x="107156" y="115117"/>
                    <a:pt x="110355" y="111919"/>
                    <a:pt x="114300" y="1119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Arial" panose="020B0604020202020204" pitchFamily="34" charset="0"/>
              </a:endParaRPr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E267E458-4050-D809-8B40-C2E3A5C3D28B}"/>
                </a:ext>
              </a:extLst>
            </p:cNvPr>
            <p:cNvSpPr/>
            <p:nvPr/>
          </p:nvSpPr>
          <p:spPr>
            <a:xfrm>
              <a:off x="12075319" y="6905625"/>
              <a:ext cx="171450" cy="33337"/>
            </a:xfrm>
            <a:custGeom>
              <a:avLst/>
              <a:gdLst>
                <a:gd name="connsiteX0" fmla="*/ 161925 w 171450"/>
                <a:gd name="connsiteY0" fmla="*/ 14288 h 33337"/>
                <a:gd name="connsiteX1" fmla="*/ 23813 w 171450"/>
                <a:gd name="connsiteY1" fmla="*/ 14288 h 33337"/>
                <a:gd name="connsiteX2" fmla="*/ 19050 w 171450"/>
                <a:gd name="connsiteY2" fmla="*/ 9525 h 33337"/>
                <a:gd name="connsiteX3" fmla="*/ 9525 w 171450"/>
                <a:gd name="connsiteY3" fmla="*/ 0 h 33337"/>
                <a:gd name="connsiteX4" fmla="*/ 0 w 171450"/>
                <a:gd name="connsiteY4" fmla="*/ 9525 h 33337"/>
                <a:gd name="connsiteX5" fmla="*/ 23813 w 171450"/>
                <a:gd name="connsiteY5" fmla="*/ 33338 h 33337"/>
                <a:gd name="connsiteX6" fmla="*/ 161925 w 171450"/>
                <a:gd name="connsiteY6" fmla="*/ 33338 h 33337"/>
                <a:gd name="connsiteX7" fmla="*/ 171450 w 171450"/>
                <a:gd name="connsiteY7" fmla="*/ 23813 h 33337"/>
                <a:gd name="connsiteX8" fmla="*/ 161925 w 171450"/>
                <a:gd name="connsiteY8" fmla="*/ 14288 h 33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33337">
                  <a:moveTo>
                    <a:pt x="161925" y="14288"/>
                  </a:moveTo>
                  <a:lnTo>
                    <a:pt x="23813" y="14288"/>
                  </a:lnTo>
                  <a:cubicBezTo>
                    <a:pt x="21182" y="14288"/>
                    <a:pt x="19050" y="12155"/>
                    <a:pt x="19050" y="9525"/>
                  </a:cubicBezTo>
                  <a:cubicBezTo>
                    <a:pt x="19050" y="4264"/>
                    <a:pt x="14785" y="0"/>
                    <a:pt x="9525" y="0"/>
                  </a:cubicBezTo>
                  <a:cubicBezTo>
                    <a:pt x="4264" y="0"/>
                    <a:pt x="0" y="4264"/>
                    <a:pt x="0" y="9525"/>
                  </a:cubicBezTo>
                  <a:cubicBezTo>
                    <a:pt x="0" y="22676"/>
                    <a:pt x="10661" y="33338"/>
                    <a:pt x="23813" y="33338"/>
                  </a:cubicBezTo>
                  <a:lnTo>
                    <a:pt x="161925" y="33338"/>
                  </a:lnTo>
                  <a:cubicBezTo>
                    <a:pt x="167186" y="33338"/>
                    <a:pt x="171450" y="29073"/>
                    <a:pt x="171450" y="23813"/>
                  </a:cubicBezTo>
                  <a:cubicBezTo>
                    <a:pt x="171450" y="18552"/>
                    <a:pt x="167186" y="14288"/>
                    <a:pt x="161925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Arial" panose="020B0604020202020204" pitchFamily="34" charset="0"/>
              </a:endParaRPr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65C9A614-C504-4DAE-D348-329441D4A7B0}"/>
                </a:ext>
              </a:extLst>
            </p:cNvPr>
            <p:cNvSpPr/>
            <p:nvPr/>
          </p:nvSpPr>
          <p:spPr>
            <a:xfrm>
              <a:off x="12108656" y="6948487"/>
              <a:ext cx="19050" cy="23812"/>
            </a:xfrm>
            <a:custGeom>
              <a:avLst/>
              <a:gdLst>
                <a:gd name="connsiteX0" fmla="*/ 14288 w 19050"/>
                <a:gd name="connsiteY0" fmla="*/ 0 h 23812"/>
                <a:gd name="connsiteX1" fmla="*/ 4763 w 19050"/>
                <a:gd name="connsiteY1" fmla="*/ 0 h 23812"/>
                <a:gd name="connsiteX2" fmla="*/ 0 w 19050"/>
                <a:gd name="connsiteY2" fmla="*/ 4763 h 23812"/>
                <a:gd name="connsiteX3" fmla="*/ 0 w 19050"/>
                <a:gd name="connsiteY3" fmla="*/ 14288 h 23812"/>
                <a:gd name="connsiteX4" fmla="*/ 9525 w 19050"/>
                <a:gd name="connsiteY4" fmla="*/ 23813 h 23812"/>
                <a:gd name="connsiteX5" fmla="*/ 19050 w 19050"/>
                <a:gd name="connsiteY5" fmla="*/ 14288 h 23812"/>
                <a:gd name="connsiteX6" fmla="*/ 19050 w 19050"/>
                <a:gd name="connsiteY6" fmla="*/ 4763 h 23812"/>
                <a:gd name="connsiteX7" fmla="*/ 14288 w 19050"/>
                <a:gd name="connsiteY7" fmla="*/ 0 h 23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050" h="23812">
                  <a:moveTo>
                    <a:pt x="14288" y="0"/>
                  </a:moveTo>
                  <a:lnTo>
                    <a:pt x="4763" y="0"/>
                  </a:lnTo>
                  <a:cubicBezTo>
                    <a:pt x="2132" y="0"/>
                    <a:pt x="0" y="2133"/>
                    <a:pt x="0" y="4763"/>
                  </a:cubicBezTo>
                  <a:lnTo>
                    <a:pt x="0" y="14288"/>
                  </a:lnTo>
                  <a:cubicBezTo>
                    <a:pt x="0" y="19548"/>
                    <a:pt x="4265" y="23813"/>
                    <a:pt x="9525" y="23813"/>
                  </a:cubicBezTo>
                  <a:cubicBezTo>
                    <a:pt x="14785" y="23813"/>
                    <a:pt x="19050" y="19548"/>
                    <a:pt x="19050" y="14288"/>
                  </a:cubicBezTo>
                  <a:lnTo>
                    <a:pt x="19050" y="4763"/>
                  </a:lnTo>
                  <a:cubicBezTo>
                    <a:pt x="19050" y="2133"/>
                    <a:pt x="16918" y="0"/>
                    <a:pt x="14288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Arial" panose="020B0604020202020204" pitchFamily="34" charset="0"/>
              </a:endParaRPr>
            </a:p>
          </p:txBody>
        </p:sp>
      </p:grpSp>
      <p:sp>
        <p:nvSpPr>
          <p:cNvPr id="35" name="Rectangle 34">
            <a:extLst>
              <a:ext uri="{FF2B5EF4-FFF2-40B4-BE49-F238E27FC236}">
                <a16:creationId xmlns:a16="http://schemas.microsoft.com/office/drawing/2014/main" id="{A3BFFF21-223D-BA22-B2EA-B84D7C989553}"/>
              </a:ext>
            </a:extLst>
          </p:cNvPr>
          <p:cNvSpPr/>
          <p:nvPr/>
        </p:nvSpPr>
        <p:spPr>
          <a:xfrm>
            <a:off x="6172200" y="4583642"/>
            <a:ext cx="2205310" cy="1576004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1143000" dist="38100" dir="3000000" sx="103000" sy="103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Arial" panose="020B0604020202020204" pitchFamily="34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60705156-7238-144D-5F78-AC8D12B4C9D1}"/>
              </a:ext>
            </a:extLst>
          </p:cNvPr>
          <p:cNvSpPr/>
          <p:nvPr/>
        </p:nvSpPr>
        <p:spPr>
          <a:xfrm>
            <a:off x="8733926" y="4584972"/>
            <a:ext cx="2205310" cy="1576004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1143000" dist="38100" dir="3000000" sx="103000" sy="103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Arial" panose="020B0604020202020204" pitchFamily="34" charset="0"/>
            </a:endParaRPr>
          </a:p>
        </p:txBody>
      </p:sp>
      <p:grpSp>
        <p:nvGrpSpPr>
          <p:cNvPr id="37" name="Graphic 2">
            <a:extLst>
              <a:ext uri="{FF2B5EF4-FFF2-40B4-BE49-F238E27FC236}">
                <a16:creationId xmlns:a16="http://schemas.microsoft.com/office/drawing/2014/main" id="{E072D3F5-8CFD-23A1-F550-6A10FA0F66CB}"/>
              </a:ext>
            </a:extLst>
          </p:cNvPr>
          <p:cNvGrpSpPr/>
          <p:nvPr/>
        </p:nvGrpSpPr>
        <p:grpSpPr>
          <a:xfrm>
            <a:off x="7006715" y="4890965"/>
            <a:ext cx="536280" cy="492939"/>
            <a:chOff x="12075288" y="6752914"/>
            <a:chExt cx="228652" cy="210173"/>
          </a:xfrm>
          <a:solidFill>
            <a:srgbClr val="163A65"/>
          </a:solidFill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95BFBBAD-F93C-C28B-EDB0-5078445D1200}"/>
                </a:ext>
              </a:extLst>
            </p:cNvPr>
            <p:cNvSpPr/>
            <p:nvPr/>
          </p:nvSpPr>
          <p:spPr>
            <a:xfrm>
              <a:off x="12075288" y="6752914"/>
              <a:ext cx="228652" cy="141266"/>
            </a:xfrm>
            <a:custGeom>
              <a:avLst/>
              <a:gdLst>
                <a:gd name="connsiteX0" fmla="*/ 20833 w 228652"/>
                <a:gd name="connsiteY0" fmla="*/ 140166 h 141266"/>
                <a:gd name="connsiteX1" fmla="*/ 33069 w 228652"/>
                <a:gd name="connsiteY1" fmla="*/ 136558 h 141266"/>
                <a:gd name="connsiteX2" fmla="*/ 34091 w 228652"/>
                <a:gd name="connsiteY2" fmla="*/ 133412 h 141266"/>
                <a:gd name="connsiteX3" fmla="*/ 34206 w 228652"/>
                <a:gd name="connsiteY3" fmla="*/ 132612 h 141266"/>
                <a:gd name="connsiteX4" fmla="*/ 30062 w 228652"/>
                <a:gd name="connsiteY4" fmla="*/ 123478 h 141266"/>
                <a:gd name="connsiteX5" fmla="*/ 25167 w 228652"/>
                <a:gd name="connsiteY5" fmla="*/ 119925 h 141266"/>
                <a:gd name="connsiteX6" fmla="*/ 19080 w 228652"/>
                <a:gd name="connsiteY6" fmla="*/ 102923 h 141266"/>
                <a:gd name="connsiteX7" fmla="*/ 43712 w 228652"/>
                <a:gd name="connsiteY7" fmla="*/ 78282 h 141266"/>
                <a:gd name="connsiteX8" fmla="*/ 48808 w 228652"/>
                <a:gd name="connsiteY8" fmla="*/ 78815 h 141266"/>
                <a:gd name="connsiteX9" fmla="*/ 56532 w 228652"/>
                <a:gd name="connsiteY9" fmla="*/ 77043 h 141266"/>
                <a:gd name="connsiteX10" fmla="*/ 60266 w 228652"/>
                <a:gd name="connsiteY10" fmla="*/ 69623 h 141266"/>
                <a:gd name="connsiteX11" fmla="*/ 163298 w 228652"/>
                <a:gd name="connsiteY11" fmla="*/ 50145 h 141266"/>
                <a:gd name="connsiteX12" fmla="*/ 172614 w 228652"/>
                <a:gd name="connsiteY12" fmla="*/ 55565 h 141266"/>
                <a:gd name="connsiteX13" fmla="*/ 200588 w 228652"/>
                <a:gd name="connsiteY13" fmla="*/ 67709 h 141266"/>
                <a:gd name="connsiteX14" fmla="*/ 209494 w 228652"/>
                <a:gd name="connsiteY14" fmla="*/ 94379 h 141266"/>
                <a:gd name="connsiteX15" fmla="*/ 196874 w 228652"/>
                <a:gd name="connsiteY15" fmla="*/ 119211 h 141266"/>
                <a:gd name="connsiteX16" fmla="*/ 193673 w 228652"/>
                <a:gd name="connsiteY16" fmla="*/ 128250 h 141266"/>
                <a:gd name="connsiteX17" fmla="*/ 193769 w 228652"/>
                <a:gd name="connsiteY17" fmla="*/ 128697 h 141266"/>
                <a:gd name="connsiteX18" fmla="*/ 204161 w 228652"/>
                <a:gd name="connsiteY18" fmla="*/ 136165 h 141266"/>
                <a:gd name="connsiteX19" fmla="*/ 208208 w 228652"/>
                <a:gd name="connsiteY19" fmla="*/ 134413 h 141266"/>
                <a:gd name="connsiteX20" fmla="*/ 228630 w 228652"/>
                <a:gd name="connsiteY20" fmla="*/ 92979 h 141266"/>
                <a:gd name="connsiteX21" fmla="*/ 178929 w 228652"/>
                <a:gd name="connsiteY21" fmla="*/ 36781 h 141266"/>
                <a:gd name="connsiteX22" fmla="*/ 177119 w 228652"/>
                <a:gd name="connsiteY22" fmla="*/ 35638 h 141266"/>
                <a:gd name="connsiteX23" fmla="*/ 76740 w 228652"/>
                <a:gd name="connsiteY23" fmla="*/ 10386 h 141266"/>
                <a:gd name="connsiteX24" fmla="*/ 42826 w 228652"/>
                <a:gd name="connsiteY24" fmla="*/ 57460 h 141266"/>
                <a:gd name="connsiteX25" fmla="*/ 40664 w 228652"/>
                <a:gd name="connsiteY25" fmla="*/ 59317 h 141266"/>
                <a:gd name="connsiteX26" fmla="*/ 5936 w 228652"/>
                <a:gd name="connsiteY26" fmla="*/ 80758 h 141266"/>
                <a:gd name="connsiteX27" fmla="*/ 30 w 228652"/>
                <a:gd name="connsiteY27" fmla="*/ 104066 h 141266"/>
                <a:gd name="connsiteX28" fmla="*/ 11793 w 228652"/>
                <a:gd name="connsiteY28" fmla="*/ 133498 h 141266"/>
                <a:gd name="connsiteX29" fmla="*/ 20833 w 228652"/>
                <a:gd name="connsiteY29" fmla="*/ 140166 h 141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28652" h="141266">
                  <a:moveTo>
                    <a:pt x="20833" y="140166"/>
                  </a:moveTo>
                  <a:cubicBezTo>
                    <a:pt x="25207" y="142549"/>
                    <a:pt x="30686" y="140933"/>
                    <a:pt x="33069" y="136558"/>
                  </a:cubicBezTo>
                  <a:cubicBezTo>
                    <a:pt x="33601" y="135582"/>
                    <a:pt x="33947" y="134515"/>
                    <a:pt x="34091" y="133412"/>
                  </a:cubicBezTo>
                  <a:lnTo>
                    <a:pt x="34206" y="132612"/>
                  </a:lnTo>
                  <a:cubicBezTo>
                    <a:pt x="34873" y="129000"/>
                    <a:pt x="33220" y="125355"/>
                    <a:pt x="30062" y="123478"/>
                  </a:cubicBezTo>
                  <a:cubicBezTo>
                    <a:pt x="28266" y="122539"/>
                    <a:pt x="26616" y="121342"/>
                    <a:pt x="25167" y="119925"/>
                  </a:cubicBezTo>
                  <a:cubicBezTo>
                    <a:pt x="20864" y="115349"/>
                    <a:pt x="18658" y="109189"/>
                    <a:pt x="19080" y="102923"/>
                  </a:cubicBezTo>
                  <a:cubicBezTo>
                    <a:pt x="19085" y="89320"/>
                    <a:pt x="30109" y="78292"/>
                    <a:pt x="43712" y="78282"/>
                  </a:cubicBezTo>
                  <a:cubicBezTo>
                    <a:pt x="45424" y="78286"/>
                    <a:pt x="47132" y="78464"/>
                    <a:pt x="48808" y="78815"/>
                  </a:cubicBezTo>
                  <a:cubicBezTo>
                    <a:pt x="51517" y="79363"/>
                    <a:pt x="54332" y="78718"/>
                    <a:pt x="56532" y="77043"/>
                  </a:cubicBezTo>
                  <a:cubicBezTo>
                    <a:pt x="58847" y="75272"/>
                    <a:pt x="60222" y="72538"/>
                    <a:pt x="60266" y="69623"/>
                  </a:cubicBezTo>
                  <a:cubicBezTo>
                    <a:pt x="60990" y="14979"/>
                    <a:pt x="139257" y="-585"/>
                    <a:pt x="163298" y="50145"/>
                  </a:cubicBezTo>
                  <a:cubicBezTo>
                    <a:pt x="165034" y="53657"/>
                    <a:pt x="168703" y="55791"/>
                    <a:pt x="172614" y="55565"/>
                  </a:cubicBezTo>
                  <a:cubicBezTo>
                    <a:pt x="183302" y="55140"/>
                    <a:pt x="193600" y="59611"/>
                    <a:pt x="200588" y="67709"/>
                  </a:cubicBezTo>
                  <a:cubicBezTo>
                    <a:pt x="207030" y="75035"/>
                    <a:pt x="210241" y="84652"/>
                    <a:pt x="209494" y="94379"/>
                  </a:cubicBezTo>
                  <a:cubicBezTo>
                    <a:pt x="209205" y="104125"/>
                    <a:pt x="204577" y="113232"/>
                    <a:pt x="196874" y="119211"/>
                  </a:cubicBezTo>
                  <a:cubicBezTo>
                    <a:pt x="194171" y="121367"/>
                    <a:pt x="192929" y="124873"/>
                    <a:pt x="193673" y="128250"/>
                  </a:cubicBezTo>
                  <a:lnTo>
                    <a:pt x="193769" y="128697"/>
                  </a:lnTo>
                  <a:cubicBezTo>
                    <a:pt x="194576" y="133630"/>
                    <a:pt x="199229" y="136973"/>
                    <a:pt x="204161" y="136165"/>
                  </a:cubicBezTo>
                  <a:cubicBezTo>
                    <a:pt x="205634" y="135923"/>
                    <a:pt x="207025" y="135321"/>
                    <a:pt x="208208" y="134413"/>
                  </a:cubicBezTo>
                  <a:cubicBezTo>
                    <a:pt x="221183" y="124607"/>
                    <a:pt x="228757" y="109242"/>
                    <a:pt x="228630" y="92979"/>
                  </a:cubicBezTo>
                  <a:cubicBezTo>
                    <a:pt x="229445" y="64081"/>
                    <a:pt x="207709" y="39504"/>
                    <a:pt x="178929" y="36781"/>
                  </a:cubicBezTo>
                  <a:cubicBezTo>
                    <a:pt x="178178" y="36708"/>
                    <a:pt x="177507" y="36284"/>
                    <a:pt x="177119" y="35638"/>
                  </a:cubicBezTo>
                  <a:cubicBezTo>
                    <a:pt x="156373" y="946"/>
                    <a:pt x="111433" y="-10360"/>
                    <a:pt x="76740" y="10386"/>
                  </a:cubicBezTo>
                  <a:cubicBezTo>
                    <a:pt x="59433" y="20735"/>
                    <a:pt x="47163" y="37767"/>
                    <a:pt x="42826" y="57460"/>
                  </a:cubicBezTo>
                  <a:cubicBezTo>
                    <a:pt x="42599" y="58491"/>
                    <a:pt x="41718" y="59249"/>
                    <a:pt x="40664" y="59317"/>
                  </a:cubicBezTo>
                  <a:cubicBezTo>
                    <a:pt x="26286" y="60381"/>
                    <a:pt x="13328" y="68381"/>
                    <a:pt x="5936" y="80758"/>
                  </a:cubicBezTo>
                  <a:cubicBezTo>
                    <a:pt x="1773" y="87801"/>
                    <a:pt x="-277" y="95891"/>
                    <a:pt x="30" y="104066"/>
                  </a:cubicBezTo>
                  <a:cubicBezTo>
                    <a:pt x="-172" y="115061"/>
                    <a:pt x="4069" y="125671"/>
                    <a:pt x="11793" y="133498"/>
                  </a:cubicBezTo>
                  <a:cubicBezTo>
                    <a:pt x="14484" y="136127"/>
                    <a:pt x="17526" y="138371"/>
                    <a:pt x="20833" y="1401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Arial" panose="020B0604020202020204" pitchFamily="34" charset="0"/>
              </a:endParaRPr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CD2D53F3-A776-5EE8-A778-5775B5EFA8F7}"/>
                </a:ext>
              </a:extLst>
            </p:cNvPr>
            <p:cNvSpPr/>
            <p:nvPr/>
          </p:nvSpPr>
          <p:spPr>
            <a:xfrm>
              <a:off x="12175150" y="6882393"/>
              <a:ext cx="28575" cy="28575"/>
            </a:xfrm>
            <a:custGeom>
              <a:avLst/>
              <a:gdLst>
                <a:gd name="connsiteX0" fmla="*/ 28575 w 28575"/>
                <a:gd name="connsiteY0" fmla="*/ 14288 h 28575"/>
                <a:gd name="connsiteX1" fmla="*/ 14287 w 28575"/>
                <a:gd name="connsiteY1" fmla="*/ 28575 h 28575"/>
                <a:gd name="connsiteX2" fmla="*/ 0 w 28575"/>
                <a:gd name="connsiteY2" fmla="*/ 14288 h 28575"/>
                <a:gd name="connsiteX3" fmla="*/ 14287 w 28575"/>
                <a:gd name="connsiteY3" fmla="*/ 0 h 28575"/>
                <a:gd name="connsiteX4" fmla="*/ 28575 w 28575"/>
                <a:gd name="connsiteY4" fmla="*/ 14288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75" h="28575">
                  <a:moveTo>
                    <a:pt x="28575" y="14288"/>
                  </a:moveTo>
                  <a:cubicBezTo>
                    <a:pt x="28575" y="22178"/>
                    <a:pt x="22178" y="28575"/>
                    <a:pt x="14287" y="28575"/>
                  </a:cubicBezTo>
                  <a:cubicBezTo>
                    <a:pt x="6397" y="28575"/>
                    <a:pt x="0" y="22178"/>
                    <a:pt x="0" y="14288"/>
                  </a:cubicBezTo>
                  <a:cubicBezTo>
                    <a:pt x="0" y="6397"/>
                    <a:pt x="6397" y="0"/>
                    <a:pt x="14287" y="0"/>
                  </a:cubicBezTo>
                  <a:cubicBezTo>
                    <a:pt x="22178" y="0"/>
                    <a:pt x="28575" y="6397"/>
                    <a:pt x="28575" y="14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Arial" panose="020B0604020202020204" pitchFamily="34" charset="0"/>
              </a:endParaRPr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D78D6CE7-F39E-EB4D-ED95-127FFF615533}"/>
                </a:ext>
              </a:extLst>
            </p:cNvPr>
            <p:cNvSpPr/>
            <p:nvPr/>
          </p:nvSpPr>
          <p:spPr>
            <a:xfrm>
              <a:off x="12129942" y="6830282"/>
              <a:ext cx="119043" cy="132806"/>
            </a:xfrm>
            <a:custGeom>
              <a:avLst/>
              <a:gdLst>
                <a:gd name="connsiteX0" fmla="*/ 116674 w 119043"/>
                <a:gd name="connsiteY0" fmla="*/ 99641 h 132806"/>
                <a:gd name="connsiteX1" fmla="*/ 114436 w 119043"/>
                <a:gd name="connsiteY1" fmla="*/ 79524 h 132806"/>
                <a:gd name="connsiteX2" fmla="*/ 105035 w 119043"/>
                <a:gd name="connsiteY2" fmla="*/ 69389 h 132806"/>
                <a:gd name="connsiteX3" fmla="*/ 105035 w 119043"/>
                <a:gd name="connsiteY3" fmla="*/ 63427 h 132806"/>
                <a:gd name="connsiteX4" fmla="*/ 114436 w 119043"/>
                <a:gd name="connsiteY4" fmla="*/ 53282 h 132806"/>
                <a:gd name="connsiteX5" fmla="*/ 113563 w 119043"/>
                <a:gd name="connsiteY5" fmla="*/ 29280 h 132806"/>
                <a:gd name="connsiteX6" fmla="*/ 98243 w 119043"/>
                <a:gd name="connsiteY6" fmla="*/ 25155 h 132806"/>
                <a:gd name="connsiteX7" fmla="*/ 84813 w 119043"/>
                <a:gd name="connsiteY7" fmla="*/ 28270 h 132806"/>
                <a:gd name="connsiteX8" fmla="*/ 79727 w 119043"/>
                <a:gd name="connsiteY8" fmla="*/ 25308 h 132806"/>
                <a:gd name="connsiteX9" fmla="*/ 75688 w 119043"/>
                <a:gd name="connsiteY9" fmla="*/ 12049 h 132806"/>
                <a:gd name="connsiteX10" fmla="*/ 54633 w 119043"/>
                <a:gd name="connsiteY10" fmla="*/ 719 h 132806"/>
                <a:gd name="connsiteX11" fmla="*/ 43303 w 119043"/>
                <a:gd name="connsiteY11" fmla="*/ 12049 h 132806"/>
                <a:gd name="connsiteX12" fmla="*/ 39265 w 119043"/>
                <a:gd name="connsiteY12" fmla="*/ 25308 h 132806"/>
                <a:gd name="connsiteX13" fmla="*/ 34188 w 119043"/>
                <a:gd name="connsiteY13" fmla="*/ 28270 h 132806"/>
                <a:gd name="connsiteX14" fmla="*/ 20748 w 119043"/>
                <a:gd name="connsiteY14" fmla="*/ 25155 h 132806"/>
                <a:gd name="connsiteX15" fmla="*/ 430 w 119043"/>
                <a:gd name="connsiteY15" fmla="*/ 37962 h 132806"/>
                <a:gd name="connsiteX16" fmla="*/ 4555 w 119043"/>
                <a:gd name="connsiteY16" fmla="*/ 53282 h 132806"/>
                <a:gd name="connsiteX17" fmla="*/ 13957 w 119043"/>
                <a:gd name="connsiteY17" fmla="*/ 63427 h 132806"/>
                <a:gd name="connsiteX18" fmla="*/ 13957 w 119043"/>
                <a:gd name="connsiteY18" fmla="*/ 69389 h 132806"/>
                <a:gd name="connsiteX19" fmla="*/ 4546 w 119043"/>
                <a:gd name="connsiteY19" fmla="*/ 79524 h 132806"/>
                <a:gd name="connsiteX20" fmla="*/ 5419 w 119043"/>
                <a:gd name="connsiteY20" fmla="*/ 103526 h 132806"/>
                <a:gd name="connsiteX21" fmla="*/ 20738 w 119043"/>
                <a:gd name="connsiteY21" fmla="*/ 107651 h 132806"/>
                <a:gd name="connsiteX22" fmla="*/ 34178 w 119043"/>
                <a:gd name="connsiteY22" fmla="*/ 104536 h 132806"/>
                <a:gd name="connsiteX23" fmla="*/ 39255 w 119043"/>
                <a:gd name="connsiteY23" fmla="*/ 107499 h 132806"/>
                <a:gd name="connsiteX24" fmla="*/ 43294 w 119043"/>
                <a:gd name="connsiteY24" fmla="*/ 120758 h 132806"/>
                <a:gd name="connsiteX25" fmla="*/ 64349 w 119043"/>
                <a:gd name="connsiteY25" fmla="*/ 132088 h 132806"/>
                <a:gd name="connsiteX26" fmla="*/ 75679 w 119043"/>
                <a:gd name="connsiteY26" fmla="*/ 120758 h 132806"/>
                <a:gd name="connsiteX27" fmla="*/ 79717 w 119043"/>
                <a:gd name="connsiteY27" fmla="*/ 107499 h 132806"/>
                <a:gd name="connsiteX28" fmla="*/ 84794 w 119043"/>
                <a:gd name="connsiteY28" fmla="*/ 104536 h 132806"/>
                <a:gd name="connsiteX29" fmla="*/ 98234 w 119043"/>
                <a:gd name="connsiteY29" fmla="*/ 107651 h 132806"/>
                <a:gd name="connsiteX30" fmla="*/ 116674 w 119043"/>
                <a:gd name="connsiteY30" fmla="*/ 99641 h 132806"/>
                <a:gd name="connsiteX31" fmla="*/ 59524 w 119043"/>
                <a:gd name="connsiteY31" fmla="*/ 94973 h 132806"/>
                <a:gd name="connsiteX32" fmla="*/ 30949 w 119043"/>
                <a:gd name="connsiteY32" fmla="*/ 66398 h 132806"/>
                <a:gd name="connsiteX33" fmla="*/ 59524 w 119043"/>
                <a:gd name="connsiteY33" fmla="*/ 37823 h 132806"/>
                <a:gd name="connsiteX34" fmla="*/ 88099 w 119043"/>
                <a:gd name="connsiteY34" fmla="*/ 66398 h 132806"/>
                <a:gd name="connsiteX35" fmla="*/ 59524 w 119043"/>
                <a:gd name="connsiteY35" fmla="*/ 94973 h 132806"/>
                <a:gd name="connsiteX36" fmla="*/ 59496 w 119043"/>
                <a:gd name="connsiteY36" fmla="*/ 94973 h 132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19043" h="132806">
                  <a:moveTo>
                    <a:pt x="116674" y="99641"/>
                  </a:moveTo>
                  <a:cubicBezTo>
                    <a:pt x="120527" y="93192"/>
                    <a:pt x="119612" y="84967"/>
                    <a:pt x="114436" y="79524"/>
                  </a:cubicBezTo>
                  <a:lnTo>
                    <a:pt x="105035" y="69389"/>
                  </a:lnTo>
                  <a:cubicBezTo>
                    <a:pt x="103492" y="67701"/>
                    <a:pt x="103492" y="65114"/>
                    <a:pt x="105035" y="63427"/>
                  </a:cubicBezTo>
                  <a:lnTo>
                    <a:pt x="114436" y="53282"/>
                  </a:lnTo>
                  <a:cubicBezTo>
                    <a:pt x="120822" y="46414"/>
                    <a:pt x="120432" y="35668"/>
                    <a:pt x="113563" y="29280"/>
                  </a:cubicBezTo>
                  <a:cubicBezTo>
                    <a:pt x="109452" y="25458"/>
                    <a:pt x="103718" y="23914"/>
                    <a:pt x="98243" y="25155"/>
                  </a:cubicBezTo>
                  <a:lnTo>
                    <a:pt x="84813" y="28270"/>
                  </a:lnTo>
                  <a:cubicBezTo>
                    <a:pt x="82605" y="28757"/>
                    <a:pt x="80393" y="27469"/>
                    <a:pt x="79727" y="25308"/>
                  </a:cubicBezTo>
                  <a:lnTo>
                    <a:pt x="75688" y="12049"/>
                  </a:lnTo>
                  <a:cubicBezTo>
                    <a:pt x="73003" y="3106"/>
                    <a:pt x="63576" y="-1967"/>
                    <a:pt x="54633" y="719"/>
                  </a:cubicBezTo>
                  <a:cubicBezTo>
                    <a:pt x="49193" y="2353"/>
                    <a:pt x="44937" y="6609"/>
                    <a:pt x="43303" y="12049"/>
                  </a:cubicBezTo>
                  <a:lnTo>
                    <a:pt x="39265" y="25308"/>
                  </a:lnTo>
                  <a:cubicBezTo>
                    <a:pt x="38622" y="27482"/>
                    <a:pt x="36397" y="28781"/>
                    <a:pt x="34188" y="28270"/>
                  </a:cubicBezTo>
                  <a:lnTo>
                    <a:pt x="20748" y="25155"/>
                  </a:lnTo>
                  <a:cubicBezTo>
                    <a:pt x="11601" y="23082"/>
                    <a:pt x="2504" y="28816"/>
                    <a:pt x="430" y="37962"/>
                  </a:cubicBezTo>
                  <a:cubicBezTo>
                    <a:pt x="-811" y="43437"/>
                    <a:pt x="733" y="49171"/>
                    <a:pt x="4555" y="53282"/>
                  </a:cubicBezTo>
                  <a:lnTo>
                    <a:pt x="13957" y="63427"/>
                  </a:lnTo>
                  <a:cubicBezTo>
                    <a:pt x="15499" y="65114"/>
                    <a:pt x="15499" y="67701"/>
                    <a:pt x="13957" y="69389"/>
                  </a:cubicBezTo>
                  <a:lnTo>
                    <a:pt x="4546" y="79524"/>
                  </a:lnTo>
                  <a:cubicBezTo>
                    <a:pt x="-1841" y="86392"/>
                    <a:pt x="-1450" y="97138"/>
                    <a:pt x="5419" y="103526"/>
                  </a:cubicBezTo>
                  <a:cubicBezTo>
                    <a:pt x="9530" y="107348"/>
                    <a:pt x="15264" y="108892"/>
                    <a:pt x="20738" y="107651"/>
                  </a:cubicBezTo>
                  <a:lnTo>
                    <a:pt x="34178" y="104536"/>
                  </a:lnTo>
                  <a:cubicBezTo>
                    <a:pt x="36385" y="104040"/>
                    <a:pt x="38601" y="105333"/>
                    <a:pt x="39255" y="107499"/>
                  </a:cubicBezTo>
                  <a:lnTo>
                    <a:pt x="43294" y="120758"/>
                  </a:lnTo>
                  <a:cubicBezTo>
                    <a:pt x="45979" y="129701"/>
                    <a:pt x="55406" y="134773"/>
                    <a:pt x="64349" y="132088"/>
                  </a:cubicBezTo>
                  <a:cubicBezTo>
                    <a:pt x="69788" y="130454"/>
                    <a:pt x="74045" y="126197"/>
                    <a:pt x="75679" y="120758"/>
                  </a:cubicBezTo>
                  <a:lnTo>
                    <a:pt x="79717" y="107499"/>
                  </a:lnTo>
                  <a:cubicBezTo>
                    <a:pt x="80347" y="105315"/>
                    <a:pt x="82582" y="104010"/>
                    <a:pt x="84794" y="104536"/>
                  </a:cubicBezTo>
                  <a:lnTo>
                    <a:pt x="98234" y="107651"/>
                  </a:lnTo>
                  <a:cubicBezTo>
                    <a:pt x="105482" y="109433"/>
                    <a:pt x="113029" y="106155"/>
                    <a:pt x="116674" y="99641"/>
                  </a:cubicBezTo>
                  <a:close/>
                  <a:moveTo>
                    <a:pt x="59524" y="94973"/>
                  </a:moveTo>
                  <a:cubicBezTo>
                    <a:pt x="43742" y="94973"/>
                    <a:pt x="30949" y="82180"/>
                    <a:pt x="30949" y="66398"/>
                  </a:cubicBezTo>
                  <a:cubicBezTo>
                    <a:pt x="30949" y="50616"/>
                    <a:pt x="43742" y="37823"/>
                    <a:pt x="59524" y="37823"/>
                  </a:cubicBezTo>
                  <a:cubicBezTo>
                    <a:pt x="75306" y="37823"/>
                    <a:pt x="88099" y="50616"/>
                    <a:pt x="88099" y="66398"/>
                  </a:cubicBezTo>
                  <a:cubicBezTo>
                    <a:pt x="88099" y="82180"/>
                    <a:pt x="75306" y="94973"/>
                    <a:pt x="59524" y="94973"/>
                  </a:cubicBezTo>
                  <a:cubicBezTo>
                    <a:pt x="59515" y="94973"/>
                    <a:pt x="59505" y="94973"/>
                    <a:pt x="59496" y="9497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41" name="Graphic 82">
            <a:extLst>
              <a:ext uri="{FF2B5EF4-FFF2-40B4-BE49-F238E27FC236}">
                <a16:creationId xmlns:a16="http://schemas.microsoft.com/office/drawing/2014/main" id="{F80CFC60-0A8F-E54A-E23C-C880C58DAD2A}"/>
              </a:ext>
            </a:extLst>
          </p:cNvPr>
          <p:cNvGrpSpPr/>
          <p:nvPr/>
        </p:nvGrpSpPr>
        <p:grpSpPr>
          <a:xfrm>
            <a:off x="9590111" y="4892209"/>
            <a:ext cx="492939" cy="492939"/>
            <a:chOff x="12075319" y="6743699"/>
            <a:chExt cx="228600" cy="228600"/>
          </a:xfrm>
          <a:solidFill>
            <a:srgbClr val="FCC333"/>
          </a:solidFill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CBFD834C-4657-129C-4998-2C777A156C24}"/>
                </a:ext>
              </a:extLst>
            </p:cNvPr>
            <p:cNvSpPr/>
            <p:nvPr/>
          </p:nvSpPr>
          <p:spPr>
            <a:xfrm>
              <a:off x="12095334" y="6743699"/>
              <a:ext cx="187677" cy="104778"/>
            </a:xfrm>
            <a:custGeom>
              <a:avLst/>
              <a:gdLst>
                <a:gd name="connsiteX0" fmla="*/ 10398 w 187677"/>
                <a:gd name="connsiteY0" fmla="*/ 32061 h 104778"/>
                <a:gd name="connsiteX1" fmla="*/ 20304 w 187677"/>
                <a:gd name="connsiteY1" fmla="*/ 32061 h 104778"/>
                <a:gd name="connsiteX2" fmla="*/ 24876 w 187677"/>
                <a:gd name="connsiteY2" fmla="*/ 35500 h 104778"/>
                <a:gd name="connsiteX3" fmla="*/ 29295 w 187677"/>
                <a:gd name="connsiteY3" fmla="*/ 44396 h 104778"/>
                <a:gd name="connsiteX4" fmla="*/ 29495 w 187677"/>
                <a:gd name="connsiteY4" fmla="*/ 44701 h 104778"/>
                <a:gd name="connsiteX5" fmla="*/ 29495 w 187677"/>
                <a:gd name="connsiteY5" fmla="*/ 45701 h 104778"/>
                <a:gd name="connsiteX6" fmla="*/ 32020 w 187677"/>
                <a:gd name="connsiteY6" fmla="*/ 82144 h 104778"/>
                <a:gd name="connsiteX7" fmla="*/ 46536 w 187677"/>
                <a:gd name="connsiteY7" fmla="*/ 84605 h 104778"/>
                <a:gd name="connsiteX8" fmla="*/ 47945 w 187677"/>
                <a:gd name="connsiteY8" fmla="*/ 83401 h 104778"/>
                <a:gd name="connsiteX9" fmla="*/ 55461 w 187677"/>
                <a:gd name="connsiteY9" fmla="*/ 75695 h 104778"/>
                <a:gd name="connsiteX10" fmla="*/ 60880 w 187677"/>
                <a:gd name="connsiteY10" fmla="*/ 74695 h 104778"/>
                <a:gd name="connsiteX11" fmla="*/ 71215 w 187677"/>
                <a:gd name="connsiteY11" fmla="*/ 78658 h 104778"/>
                <a:gd name="connsiteX12" fmla="*/ 74377 w 187677"/>
                <a:gd name="connsiteY12" fmla="*/ 81972 h 104778"/>
                <a:gd name="connsiteX13" fmla="*/ 104009 w 187677"/>
                <a:gd name="connsiteY13" fmla="*/ 104651 h 104778"/>
                <a:gd name="connsiteX14" fmla="*/ 115905 w 187677"/>
                <a:gd name="connsiteY14" fmla="*/ 95975 h 104778"/>
                <a:gd name="connsiteX15" fmla="*/ 116030 w 187677"/>
                <a:gd name="connsiteY15" fmla="*/ 94383 h 104778"/>
                <a:gd name="connsiteX16" fmla="*/ 116030 w 187677"/>
                <a:gd name="connsiteY16" fmla="*/ 84449 h 104778"/>
                <a:gd name="connsiteX17" fmla="*/ 119469 w 187677"/>
                <a:gd name="connsiteY17" fmla="*/ 79877 h 104778"/>
                <a:gd name="connsiteX18" fmla="*/ 128365 w 187677"/>
                <a:gd name="connsiteY18" fmla="*/ 75457 h 104778"/>
                <a:gd name="connsiteX19" fmla="*/ 128498 w 187677"/>
                <a:gd name="connsiteY19" fmla="*/ 75362 h 104778"/>
                <a:gd name="connsiteX20" fmla="*/ 129832 w 187677"/>
                <a:gd name="connsiteY20" fmla="*/ 75362 h 104778"/>
                <a:gd name="connsiteX21" fmla="*/ 166122 w 187677"/>
                <a:gd name="connsiteY21" fmla="*/ 72733 h 104778"/>
                <a:gd name="connsiteX22" fmla="*/ 168559 w 187677"/>
                <a:gd name="connsiteY22" fmla="*/ 58200 h 104778"/>
                <a:gd name="connsiteX23" fmla="*/ 167360 w 187677"/>
                <a:gd name="connsiteY23" fmla="*/ 56798 h 104778"/>
                <a:gd name="connsiteX24" fmla="*/ 159664 w 187677"/>
                <a:gd name="connsiteY24" fmla="*/ 49292 h 104778"/>
                <a:gd name="connsiteX25" fmla="*/ 158664 w 187677"/>
                <a:gd name="connsiteY25" fmla="*/ 43872 h 104778"/>
                <a:gd name="connsiteX26" fmla="*/ 162617 w 187677"/>
                <a:gd name="connsiteY26" fmla="*/ 33547 h 104778"/>
                <a:gd name="connsiteX27" fmla="*/ 165941 w 187677"/>
                <a:gd name="connsiteY27" fmla="*/ 30395 h 104778"/>
                <a:gd name="connsiteX28" fmla="*/ 187525 w 187677"/>
                <a:gd name="connsiteY28" fmla="*/ 5953 h 104778"/>
                <a:gd name="connsiteX29" fmla="*/ 184104 w 187677"/>
                <a:gd name="connsiteY29" fmla="*/ 151 h 104778"/>
                <a:gd name="connsiteX30" fmla="*/ 182867 w 187677"/>
                <a:gd name="connsiteY30" fmla="*/ 0 h 104778"/>
                <a:gd name="connsiteX31" fmla="*/ 10664 w 187677"/>
                <a:gd name="connsiteY31" fmla="*/ 0 h 104778"/>
                <a:gd name="connsiteX32" fmla="*/ 6702 w 187677"/>
                <a:gd name="connsiteY32" fmla="*/ 2124 h 104778"/>
                <a:gd name="connsiteX33" fmla="*/ 130 w 187677"/>
                <a:gd name="connsiteY33" fmla="*/ 20031 h 104778"/>
                <a:gd name="connsiteX34" fmla="*/ 8774 w 187677"/>
                <a:gd name="connsiteY34" fmla="*/ 31933 h 104778"/>
                <a:gd name="connsiteX35" fmla="*/ 10398 w 187677"/>
                <a:gd name="connsiteY35" fmla="*/ 32061 h 104778"/>
                <a:gd name="connsiteX36" fmla="*/ 67262 w 187677"/>
                <a:gd name="connsiteY36" fmla="*/ 16050 h 104778"/>
                <a:gd name="connsiteX37" fmla="*/ 70967 w 187677"/>
                <a:gd name="connsiteY37" fmla="*/ 14288 h 104778"/>
                <a:gd name="connsiteX38" fmla="*/ 117640 w 187677"/>
                <a:gd name="connsiteY38" fmla="*/ 14288 h 104778"/>
                <a:gd name="connsiteX39" fmla="*/ 122394 w 187677"/>
                <a:gd name="connsiteY39" fmla="*/ 19059 h 104778"/>
                <a:gd name="connsiteX40" fmla="*/ 122297 w 187677"/>
                <a:gd name="connsiteY40" fmla="*/ 20003 h 104778"/>
                <a:gd name="connsiteX41" fmla="*/ 88063 w 187677"/>
                <a:gd name="connsiteY41" fmla="*/ 41728 h 104778"/>
                <a:gd name="connsiteX42" fmla="*/ 66338 w 187677"/>
                <a:gd name="connsiteY42" fmla="*/ 20003 h 104778"/>
                <a:gd name="connsiteX43" fmla="*/ 67262 w 187677"/>
                <a:gd name="connsiteY43" fmla="*/ 16050 h 104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87677" h="104778">
                  <a:moveTo>
                    <a:pt x="10398" y="32061"/>
                  </a:moveTo>
                  <a:lnTo>
                    <a:pt x="20304" y="32061"/>
                  </a:lnTo>
                  <a:cubicBezTo>
                    <a:pt x="22423" y="32063"/>
                    <a:pt x="24287" y="33464"/>
                    <a:pt x="24876" y="35500"/>
                  </a:cubicBezTo>
                  <a:cubicBezTo>
                    <a:pt x="25805" y="38706"/>
                    <a:pt x="27302" y="41719"/>
                    <a:pt x="29295" y="44396"/>
                  </a:cubicBezTo>
                  <a:lnTo>
                    <a:pt x="29495" y="44701"/>
                  </a:lnTo>
                  <a:cubicBezTo>
                    <a:pt x="29704" y="45002"/>
                    <a:pt x="29704" y="45401"/>
                    <a:pt x="29495" y="45701"/>
                  </a:cubicBezTo>
                  <a:cubicBezTo>
                    <a:pt x="22209" y="57076"/>
                    <a:pt x="23235" y="71882"/>
                    <a:pt x="32020" y="82144"/>
                  </a:cubicBezTo>
                  <a:cubicBezTo>
                    <a:pt x="35349" y="86832"/>
                    <a:pt x="41848" y="87934"/>
                    <a:pt x="46536" y="84605"/>
                  </a:cubicBezTo>
                  <a:cubicBezTo>
                    <a:pt x="47040" y="84246"/>
                    <a:pt x="47512" y="83843"/>
                    <a:pt x="47945" y="83401"/>
                  </a:cubicBezTo>
                  <a:lnTo>
                    <a:pt x="55461" y="75695"/>
                  </a:lnTo>
                  <a:cubicBezTo>
                    <a:pt x="56871" y="74244"/>
                    <a:pt x="59045" y="73843"/>
                    <a:pt x="60880" y="74695"/>
                  </a:cubicBezTo>
                  <a:cubicBezTo>
                    <a:pt x="64241" y="76226"/>
                    <a:pt x="67692" y="77550"/>
                    <a:pt x="71215" y="78658"/>
                  </a:cubicBezTo>
                  <a:cubicBezTo>
                    <a:pt x="72766" y="79150"/>
                    <a:pt x="73959" y="80400"/>
                    <a:pt x="74377" y="81972"/>
                  </a:cubicBezTo>
                  <a:cubicBezTo>
                    <a:pt x="78614" y="94933"/>
                    <a:pt x="90393" y="103948"/>
                    <a:pt x="104009" y="104651"/>
                  </a:cubicBezTo>
                  <a:cubicBezTo>
                    <a:pt x="109690" y="105540"/>
                    <a:pt x="115016" y="101656"/>
                    <a:pt x="115905" y="95975"/>
                  </a:cubicBezTo>
                  <a:cubicBezTo>
                    <a:pt x="115987" y="95448"/>
                    <a:pt x="116029" y="94917"/>
                    <a:pt x="116030" y="94383"/>
                  </a:cubicBezTo>
                  <a:lnTo>
                    <a:pt x="116030" y="84449"/>
                  </a:lnTo>
                  <a:cubicBezTo>
                    <a:pt x="116031" y="82330"/>
                    <a:pt x="117433" y="80466"/>
                    <a:pt x="119469" y="79877"/>
                  </a:cubicBezTo>
                  <a:cubicBezTo>
                    <a:pt x="122677" y="78953"/>
                    <a:pt x="125691" y="77456"/>
                    <a:pt x="128365" y="75457"/>
                  </a:cubicBezTo>
                  <a:lnTo>
                    <a:pt x="128498" y="75362"/>
                  </a:lnTo>
                  <a:cubicBezTo>
                    <a:pt x="128901" y="75090"/>
                    <a:pt x="129429" y="75090"/>
                    <a:pt x="129832" y="75362"/>
                  </a:cubicBezTo>
                  <a:cubicBezTo>
                    <a:pt x="141199" y="82527"/>
                    <a:pt x="155906" y="81462"/>
                    <a:pt x="166122" y="72733"/>
                  </a:cubicBezTo>
                  <a:cubicBezTo>
                    <a:pt x="170808" y="69393"/>
                    <a:pt x="171900" y="62886"/>
                    <a:pt x="168559" y="58200"/>
                  </a:cubicBezTo>
                  <a:cubicBezTo>
                    <a:pt x="168202" y="57698"/>
                    <a:pt x="167801" y="57229"/>
                    <a:pt x="167360" y="56798"/>
                  </a:cubicBezTo>
                  <a:lnTo>
                    <a:pt x="159664" y="49292"/>
                  </a:lnTo>
                  <a:cubicBezTo>
                    <a:pt x="158213" y="47881"/>
                    <a:pt x="157812" y="45708"/>
                    <a:pt x="158664" y="43872"/>
                  </a:cubicBezTo>
                  <a:cubicBezTo>
                    <a:pt x="160192" y="40515"/>
                    <a:pt x="161512" y="37067"/>
                    <a:pt x="162617" y="33547"/>
                  </a:cubicBezTo>
                  <a:cubicBezTo>
                    <a:pt x="163113" y="31997"/>
                    <a:pt x="164368" y="30808"/>
                    <a:pt x="165941" y="30395"/>
                  </a:cubicBezTo>
                  <a:cubicBezTo>
                    <a:pt x="177179" y="26984"/>
                    <a:pt x="185531" y="17526"/>
                    <a:pt x="187525" y="5953"/>
                  </a:cubicBezTo>
                  <a:cubicBezTo>
                    <a:pt x="188183" y="3407"/>
                    <a:pt x="186651" y="809"/>
                    <a:pt x="184104" y="151"/>
                  </a:cubicBezTo>
                  <a:cubicBezTo>
                    <a:pt x="183700" y="47"/>
                    <a:pt x="183284" y="-4"/>
                    <a:pt x="182867" y="0"/>
                  </a:cubicBezTo>
                  <a:lnTo>
                    <a:pt x="10664" y="0"/>
                  </a:lnTo>
                  <a:cubicBezTo>
                    <a:pt x="9072" y="1"/>
                    <a:pt x="7585" y="798"/>
                    <a:pt x="6702" y="2124"/>
                  </a:cubicBezTo>
                  <a:cubicBezTo>
                    <a:pt x="3285" y="7569"/>
                    <a:pt x="1046" y="13669"/>
                    <a:pt x="130" y="20031"/>
                  </a:cubicBezTo>
                  <a:cubicBezTo>
                    <a:pt x="-770" y="25705"/>
                    <a:pt x="3100" y="31034"/>
                    <a:pt x="8774" y="31933"/>
                  </a:cubicBezTo>
                  <a:cubicBezTo>
                    <a:pt x="9311" y="32018"/>
                    <a:pt x="9854" y="32061"/>
                    <a:pt x="10398" y="32061"/>
                  </a:cubicBezTo>
                  <a:close/>
                  <a:moveTo>
                    <a:pt x="67262" y="16050"/>
                  </a:moveTo>
                  <a:cubicBezTo>
                    <a:pt x="68168" y="14933"/>
                    <a:pt x="69530" y="14286"/>
                    <a:pt x="70967" y="14288"/>
                  </a:cubicBezTo>
                  <a:lnTo>
                    <a:pt x="117640" y="14288"/>
                  </a:lnTo>
                  <a:cubicBezTo>
                    <a:pt x="120270" y="14292"/>
                    <a:pt x="122398" y="16429"/>
                    <a:pt x="122394" y="19059"/>
                  </a:cubicBezTo>
                  <a:cubicBezTo>
                    <a:pt x="122393" y="19376"/>
                    <a:pt x="122361" y="19692"/>
                    <a:pt x="122297" y="20003"/>
                  </a:cubicBezTo>
                  <a:cubicBezTo>
                    <a:pt x="118843" y="35456"/>
                    <a:pt x="103516" y="45182"/>
                    <a:pt x="88063" y="41728"/>
                  </a:cubicBezTo>
                  <a:cubicBezTo>
                    <a:pt x="77225" y="39305"/>
                    <a:pt x="68761" y="30841"/>
                    <a:pt x="66338" y="20003"/>
                  </a:cubicBezTo>
                  <a:cubicBezTo>
                    <a:pt x="66041" y="18613"/>
                    <a:pt x="66380" y="17164"/>
                    <a:pt x="67262" y="16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Arial" panose="020B0604020202020204" pitchFamily="34" charset="0"/>
              </a:endParaRPr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3538F344-147F-1934-CB2A-977BC1CE8D06}"/>
                </a:ext>
              </a:extLst>
            </p:cNvPr>
            <p:cNvSpPr/>
            <p:nvPr/>
          </p:nvSpPr>
          <p:spPr>
            <a:xfrm>
              <a:off x="12075319" y="6896100"/>
              <a:ext cx="228600" cy="76200"/>
            </a:xfrm>
            <a:custGeom>
              <a:avLst/>
              <a:gdLst>
                <a:gd name="connsiteX0" fmla="*/ 190500 w 228600"/>
                <a:gd name="connsiteY0" fmla="*/ 0 h 76200"/>
                <a:gd name="connsiteX1" fmla="*/ 38100 w 228600"/>
                <a:gd name="connsiteY1" fmla="*/ 0 h 76200"/>
                <a:gd name="connsiteX2" fmla="*/ 0 w 228600"/>
                <a:gd name="connsiteY2" fmla="*/ 38100 h 76200"/>
                <a:gd name="connsiteX3" fmla="*/ 38100 w 228600"/>
                <a:gd name="connsiteY3" fmla="*/ 76200 h 76200"/>
                <a:gd name="connsiteX4" fmla="*/ 190500 w 228600"/>
                <a:gd name="connsiteY4" fmla="*/ 76200 h 76200"/>
                <a:gd name="connsiteX5" fmla="*/ 228600 w 228600"/>
                <a:gd name="connsiteY5" fmla="*/ 38100 h 76200"/>
                <a:gd name="connsiteX6" fmla="*/ 190500 w 228600"/>
                <a:gd name="connsiteY6" fmla="*/ 0 h 76200"/>
                <a:gd name="connsiteX7" fmla="*/ 38100 w 228600"/>
                <a:gd name="connsiteY7" fmla="*/ 61913 h 76200"/>
                <a:gd name="connsiteX8" fmla="*/ 14288 w 228600"/>
                <a:gd name="connsiteY8" fmla="*/ 38100 h 76200"/>
                <a:gd name="connsiteX9" fmla="*/ 38100 w 228600"/>
                <a:gd name="connsiteY9" fmla="*/ 14288 h 76200"/>
                <a:gd name="connsiteX10" fmla="*/ 61913 w 228600"/>
                <a:gd name="connsiteY10" fmla="*/ 38100 h 76200"/>
                <a:gd name="connsiteX11" fmla="*/ 38100 w 228600"/>
                <a:gd name="connsiteY11" fmla="*/ 61913 h 76200"/>
                <a:gd name="connsiteX12" fmla="*/ 100013 w 228600"/>
                <a:gd name="connsiteY12" fmla="*/ 28575 h 76200"/>
                <a:gd name="connsiteX13" fmla="*/ 85725 w 228600"/>
                <a:gd name="connsiteY13" fmla="*/ 28575 h 76200"/>
                <a:gd name="connsiteX14" fmla="*/ 80963 w 228600"/>
                <a:gd name="connsiteY14" fmla="*/ 23813 h 76200"/>
                <a:gd name="connsiteX15" fmla="*/ 85725 w 228600"/>
                <a:gd name="connsiteY15" fmla="*/ 19050 h 76200"/>
                <a:gd name="connsiteX16" fmla="*/ 100013 w 228600"/>
                <a:gd name="connsiteY16" fmla="*/ 19050 h 76200"/>
                <a:gd name="connsiteX17" fmla="*/ 104775 w 228600"/>
                <a:gd name="connsiteY17" fmla="*/ 23813 h 76200"/>
                <a:gd name="connsiteX18" fmla="*/ 100013 w 228600"/>
                <a:gd name="connsiteY18" fmla="*/ 28575 h 76200"/>
                <a:gd name="connsiteX19" fmla="*/ 142875 w 228600"/>
                <a:gd name="connsiteY19" fmla="*/ 57150 h 76200"/>
                <a:gd name="connsiteX20" fmla="*/ 128588 w 228600"/>
                <a:gd name="connsiteY20" fmla="*/ 57150 h 76200"/>
                <a:gd name="connsiteX21" fmla="*/ 123825 w 228600"/>
                <a:gd name="connsiteY21" fmla="*/ 52388 h 76200"/>
                <a:gd name="connsiteX22" fmla="*/ 128588 w 228600"/>
                <a:gd name="connsiteY22" fmla="*/ 47625 h 76200"/>
                <a:gd name="connsiteX23" fmla="*/ 142875 w 228600"/>
                <a:gd name="connsiteY23" fmla="*/ 47625 h 76200"/>
                <a:gd name="connsiteX24" fmla="*/ 147638 w 228600"/>
                <a:gd name="connsiteY24" fmla="*/ 52388 h 76200"/>
                <a:gd name="connsiteX25" fmla="*/ 142875 w 228600"/>
                <a:gd name="connsiteY25" fmla="*/ 57150 h 76200"/>
                <a:gd name="connsiteX26" fmla="*/ 180975 w 228600"/>
                <a:gd name="connsiteY26" fmla="*/ 28575 h 76200"/>
                <a:gd name="connsiteX27" fmla="*/ 166688 w 228600"/>
                <a:gd name="connsiteY27" fmla="*/ 28575 h 76200"/>
                <a:gd name="connsiteX28" fmla="*/ 161925 w 228600"/>
                <a:gd name="connsiteY28" fmla="*/ 23813 h 76200"/>
                <a:gd name="connsiteX29" fmla="*/ 166688 w 228600"/>
                <a:gd name="connsiteY29" fmla="*/ 19050 h 76200"/>
                <a:gd name="connsiteX30" fmla="*/ 180975 w 228600"/>
                <a:gd name="connsiteY30" fmla="*/ 19050 h 76200"/>
                <a:gd name="connsiteX31" fmla="*/ 185738 w 228600"/>
                <a:gd name="connsiteY31" fmla="*/ 23813 h 76200"/>
                <a:gd name="connsiteX32" fmla="*/ 180975 w 228600"/>
                <a:gd name="connsiteY32" fmla="*/ 28575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228600" h="76200">
                  <a:moveTo>
                    <a:pt x="190500" y="0"/>
                  </a:move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cubicBezTo>
                    <a:pt x="0" y="59142"/>
                    <a:pt x="17058" y="76200"/>
                    <a:pt x="38100" y="76200"/>
                  </a:cubicBezTo>
                  <a:lnTo>
                    <a:pt x="190500" y="76200"/>
                  </a:lnTo>
                  <a:cubicBezTo>
                    <a:pt x="211542" y="76200"/>
                    <a:pt x="228600" y="59142"/>
                    <a:pt x="228600" y="38100"/>
                  </a:cubicBezTo>
                  <a:cubicBezTo>
                    <a:pt x="228600" y="17058"/>
                    <a:pt x="211542" y="0"/>
                    <a:pt x="190500" y="0"/>
                  </a:cubicBezTo>
                  <a:close/>
                  <a:moveTo>
                    <a:pt x="38100" y="61913"/>
                  </a:moveTo>
                  <a:cubicBezTo>
                    <a:pt x="24949" y="61913"/>
                    <a:pt x="14288" y="51251"/>
                    <a:pt x="14288" y="38100"/>
                  </a:cubicBezTo>
                  <a:cubicBezTo>
                    <a:pt x="14288" y="24949"/>
                    <a:pt x="24949" y="14288"/>
                    <a:pt x="38100" y="14288"/>
                  </a:cubicBezTo>
                  <a:cubicBezTo>
                    <a:pt x="51251" y="14288"/>
                    <a:pt x="61913" y="24949"/>
                    <a:pt x="61913" y="38100"/>
                  </a:cubicBezTo>
                  <a:cubicBezTo>
                    <a:pt x="61913" y="51251"/>
                    <a:pt x="51251" y="61913"/>
                    <a:pt x="38100" y="61913"/>
                  </a:cubicBezTo>
                  <a:close/>
                  <a:moveTo>
                    <a:pt x="100013" y="28575"/>
                  </a:moveTo>
                  <a:lnTo>
                    <a:pt x="85725" y="28575"/>
                  </a:lnTo>
                  <a:cubicBezTo>
                    <a:pt x="83095" y="28575"/>
                    <a:pt x="80963" y="26442"/>
                    <a:pt x="80963" y="23813"/>
                  </a:cubicBezTo>
                  <a:cubicBezTo>
                    <a:pt x="80963" y="21183"/>
                    <a:pt x="83095" y="19050"/>
                    <a:pt x="85725" y="19050"/>
                  </a:cubicBezTo>
                  <a:lnTo>
                    <a:pt x="100013" y="19050"/>
                  </a:lnTo>
                  <a:cubicBezTo>
                    <a:pt x="102642" y="19050"/>
                    <a:pt x="104775" y="21183"/>
                    <a:pt x="104775" y="23813"/>
                  </a:cubicBezTo>
                  <a:cubicBezTo>
                    <a:pt x="104775" y="26442"/>
                    <a:pt x="102642" y="28575"/>
                    <a:pt x="100013" y="28575"/>
                  </a:cubicBezTo>
                  <a:close/>
                  <a:moveTo>
                    <a:pt x="142875" y="57150"/>
                  </a:moveTo>
                  <a:lnTo>
                    <a:pt x="128588" y="57150"/>
                  </a:lnTo>
                  <a:cubicBezTo>
                    <a:pt x="125958" y="57150"/>
                    <a:pt x="123825" y="55017"/>
                    <a:pt x="123825" y="52388"/>
                  </a:cubicBezTo>
                  <a:cubicBezTo>
                    <a:pt x="123825" y="49758"/>
                    <a:pt x="125958" y="47625"/>
                    <a:pt x="128588" y="47625"/>
                  </a:cubicBezTo>
                  <a:lnTo>
                    <a:pt x="142875" y="47625"/>
                  </a:lnTo>
                  <a:cubicBezTo>
                    <a:pt x="145505" y="47625"/>
                    <a:pt x="147638" y="49758"/>
                    <a:pt x="147638" y="52388"/>
                  </a:cubicBezTo>
                  <a:cubicBezTo>
                    <a:pt x="147638" y="55017"/>
                    <a:pt x="145505" y="57150"/>
                    <a:pt x="142875" y="57150"/>
                  </a:cubicBezTo>
                  <a:close/>
                  <a:moveTo>
                    <a:pt x="180975" y="28575"/>
                  </a:moveTo>
                  <a:lnTo>
                    <a:pt x="166688" y="28575"/>
                  </a:lnTo>
                  <a:cubicBezTo>
                    <a:pt x="164058" y="28575"/>
                    <a:pt x="161925" y="26442"/>
                    <a:pt x="161925" y="23813"/>
                  </a:cubicBezTo>
                  <a:cubicBezTo>
                    <a:pt x="161925" y="21183"/>
                    <a:pt x="164058" y="19050"/>
                    <a:pt x="166688" y="19050"/>
                  </a:cubicBezTo>
                  <a:lnTo>
                    <a:pt x="180975" y="19050"/>
                  </a:lnTo>
                  <a:cubicBezTo>
                    <a:pt x="183605" y="19050"/>
                    <a:pt x="185738" y="21183"/>
                    <a:pt x="185738" y="23813"/>
                  </a:cubicBezTo>
                  <a:cubicBezTo>
                    <a:pt x="185738" y="26442"/>
                    <a:pt x="183605" y="28575"/>
                    <a:pt x="180975" y="285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Arial" panose="020B0604020202020204" pitchFamily="34" charset="0"/>
              </a:endParaRPr>
            </a:p>
          </p:txBody>
        </p:sp>
      </p:grpSp>
      <p:sp>
        <p:nvSpPr>
          <p:cNvPr id="44" name="TextBox 43">
            <a:extLst>
              <a:ext uri="{FF2B5EF4-FFF2-40B4-BE49-F238E27FC236}">
                <a16:creationId xmlns:a16="http://schemas.microsoft.com/office/drawing/2014/main" id="{443FDE3F-F60D-36AB-5315-1ADA60C2B0AC}"/>
              </a:ext>
            </a:extLst>
          </p:cNvPr>
          <p:cNvSpPr txBox="1"/>
          <p:nvPr/>
        </p:nvSpPr>
        <p:spPr>
          <a:xfrm>
            <a:off x="6053857" y="3525307"/>
            <a:ext cx="2441995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FCC33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FCC33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5172625-E716-5F14-E14C-C8D2F6137606}"/>
              </a:ext>
            </a:extLst>
          </p:cNvPr>
          <p:cNvSpPr txBox="1"/>
          <p:nvPr/>
        </p:nvSpPr>
        <p:spPr>
          <a:xfrm>
            <a:off x="8544947" y="3525307"/>
            <a:ext cx="2441995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FCC33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FCC33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E26ADEF-C00D-8F42-DB4B-5EB4EA9E6861}"/>
              </a:ext>
            </a:extLst>
          </p:cNvPr>
          <p:cNvSpPr txBox="1"/>
          <p:nvPr/>
        </p:nvSpPr>
        <p:spPr>
          <a:xfrm>
            <a:off x="883748" y="3525307"/>
            <a:ext cx="2441995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FCC33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FCC33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8D3A13A-BEFC-C893-104D-184E50120B23}"/>
              </a:ext>
            </a:extLst>
          </p:cNvPr>
          <p:cNvSpPr txBox="1"/>
          <p:nvPr/>
        </p:nvSpPr>
        <p:spPr>
          <a:xfrm>
            <a:off x="3538870" y="3525307"/>
            <a:ext cx="2441995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6C94E90-355A-000B-5A44-87F578E33944}"/>
              </a:ext>
            </a:extLst>
          </p:cNvPr>
          <p:cNvSpPr txBox="1"/>
          <p:nvPr/>
        </p:nvSpPr>
        <p:spPr>
          <a:xfrm>
            <a:off x="6030311" y="5474312"/>
            <a:ext cx="2441995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C9512D07-C724-758F-5B4D-D87791F945FE}"/>
              </a:ext>
            </a:extLst>
          </p:cNvPr>
          <p:cNvSpPr txBox="1"/>
          <p:nvPr/>
        </p:nvSpPr>
        <p:spPr>
          <a:xfrm>
            <a:off x="8521401" y="5474312"/>
            <a:ext cx="2441995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FCC33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FCC33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A02B4C53-8F5C-FE08-C904-331F274D7CF5}"/>
              </a:ext>
            </a:extLst>
          </p:cNvPr>
          <p:cNvSpPr txBox="1"/>
          <p:nvPr/>
        </p:nvSpPr>
        <p:spPr>
          <a:xfrm>
            <a:off x="860202" y="5474312"/>
            <a:ext cx="2441995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FCC33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FCC33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27212845-87FA-14FE-2304-47323035654E}"/>
              </a:ext>
            </a:extLst>
          </p:cNvPr>
          <p:cNvSpPr txBox="1"/>
          <p:nvPr/>
        </p:nvSpPr>
        <p:spPr>
          <a:xfrm>
            <a:off x="3515324" y="5474312"/>
            <a:ext cx="2441995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FCC33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FCC33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26479BD8-68D4-0377-CBA8-A6A281568E6E}"/>
              </a:ext>
            </a:extLst>
          </p:cNvPr>
          <p:cNvSpPr txBox="1"/>
          <p:nvPr/>
        </p:nvSpPr>
        <p:spPr>
          <a:xfrm>
            <a:off x="2699657" y="23791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خود را در این قسمت وارد نمایید</a:t>
            </a:r>
            <a:endParaRPr lang="en-US" sz="20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53" name="Picture 5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1E7AA42-A5B3-1D05-78BF-127511373BB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7" t="11576" r="15870" b="9985"/>
          <a:stretch/>
        </p:blipFill>
        <p:spPr>
          <a:xfrm>
            <a:off x="2188088" y="281123"/>
            <a:ext cx="316321" cy="278697"/>
          </a:xfrm>
          <a:prstGeom prst="rect">
            <a:avLst/>
          </a:prstGeom>
        </p:spPr>
      </p:pic>
      <p:sp>
        <p:nvSpPr>
          <p:cNvPr id="55" name="TextBox 54">
            <a:extLst>
              <a:ext uri="{FF2B5EF4-FFF2-40B4-BE49-F238E27FC236}">
                <a16:creationId xmlns:a16="http://schemas.microsoft.com/office/drawing/2014/main" id="{63665829-FC32-0C65-7FB9-1B14BBA6ED46}"/>
              </a:ext>
            </a:extLst>
          </p:cNvPr>
          <p:cNvSpPr txBox="1"/>
          <p:nvPr/>
        </p:nvSpPr>
        <p:spPr>
          <a:xfrm>
            <a:off x="571500" y="986587"/>
            <a:ext cx="11010899" cy="11310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8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8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8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8995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000"/>
                            </p:stCondLst>
                            <p:childTnLst>
                              <p:par>
                                <p:cTn id="6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0"/>
                            </p:stCondLst>
                            <p:childTnLst>
                              <p:par>
                                <p:cTn id="7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1000"/>
                            </p:stCondLst>
                            <p:childTnLst>
                              <p:par>
                                <p:cTn id="8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2000"/>
                            </p:stCondLst>
                            <p:childTnLst>
                              <p:par>
                                <p:cTn id="9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000"/>
                            </p:stCondLst>
                            <p:childTnLst>
                              <p:par>
                                <p:cTn id="9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6000"/>
                            </p:stCondLst>
                            <p:childTnLst>
                              <p:par>
                                <p:cTn id="118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70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7500"/>
                            </p:stCondLst>
                            <p:childTnLst>
                              <p:par>
                                <p:cTn id="1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8000"/>
                            </p:stCondLst>
                            <p:childTnLst>
                              <p:par>
                                <p:cTn id="1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9000"/>
                            </p:stCondLst>
                            <p:childTnLst>
                              <p:par>
                                <p:cTn id="1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9500"/>
                            </p:stCondLst>
                            <p:childTnLst>
                              <p:par>
                                <p:cTn id="1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20000"/>
                            </p:stCondLst>
                            <p:childTnLst>
                              <p:par>
                                <p:cTn id="1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0500"/>
                            </p:stCondLst>
                            <p:childTnLst>
                              <p:par>
                                <p:cTn id="1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5" grpId="0" animBg="1"/>
      <p:bldP spid="16" grpId="0" animBg="1"/>
      <p:bldP spid="17" grpId="0" animBg="1"/>
      <p:bldP spid="18" grpId="0" animBg="1"/>
      <p:bldP spid="35" grpId="0" animBg="1"/>
      <p:bldP spid="36" grpId="0" animBg="1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58DE508-7EC8-1676-5CA7-83A4625F4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75D09-11C4-4DCB-AD2F-C25D7C13D042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1F66B238-8297-6DE2-460B-527C1190BE2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" b="30"/>
          <a:stretch>
            <a:fillRect/>
          </a:stretch>
        </p:blipFill>
        <p:spPr/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ADBCBA3-44A2-EEAF-05D6-607F0B10CD0C}"/>
              </a:ext>
            </a:extLst>
          </p:cNvPr>
          <p:cNvSpPr txBox="1"/>
          <p:nvPr/>
        </p:nvSpPr>
        <p:spPr>
          <a:xfrm>
            <a:off x="2699657" y="23791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خود را در این قسمت وارد نمایید</a:t>
            </a:r>
            <a:endParaRPr lang="en-US" sz="20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5" name="Picture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C04C22B-3411-96B9-53BA-FB4E72777C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7" t="11576" r="15870" b="9985"/>
          <a:stretch/>
        </p:blipFill>
        <p:spPr>
          <a:xfrm>
            <a:off x="2188088" y="281123"/>
            <a:ext cx="316321" cy="278697"/>
          </a:xfrm>
          <a:prstGeom prst="rect">
            <a:avLst/>
          </a:prstGeom>
        </p:spPr>
      </p:pic>
      <p:sp>
        <p:nvSpPr>
          <p:cNvPr id="8" name="Rounded Rectangle 10">
            <a:extLst>
              <a:ext uri="{FF2B5EF4-FFF2-40B4-BE49-F238E27FC236}">
                <a16:creationId xmlns:a16="http://schemas.microsoft.com/office/drawing/2014/main" id="{CF1AA267-2101-3148-CEA6-9C623E3BAAD1}"/>
              </a:ext>
            </a:extLst>
          </p:cNvPr>
          <p:cNvSpPr/>
          <p:nvPr/>
        </p:nvSpPr>
        <p:spPr>
          <a:xfrm>
            <a:off x="846682" y="3630152"/>
            <a:ext cx="3562131" cy="2445654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12">
            <a:extLst>
              <a:ext uri="{FF2B5EF4-FFF2-40B4-BE49-F238E27FC236}">
                <a16:creationId xmlns:a16="http://schemas.microsoft.com/office/drawing/2014/main" id="{AC8C6F7E-9293-5253-E9E6-8BB27C16A9D1}"/>
              </a:ext>
            </a:extLst>
          </p:cNvPr>
          <p:cNvSpPr/>
          <p:nvPr/>
        </p:nvSpPr>
        <p:spPr>
          <a:xfrm>
            <a:off x="4744605" y="3630152"/>
            <a:ext cx="3562131" cy="2445654"/>
          </a:xfrm>
          <a:prstGeom prst="roundRect">
            <a:avLst/>
          </a:prstGeom>
          <a:solidFill>
            <a:srgbClr val="163A65"/>
          </a:solidFill>
          <a:ln>
            <a:noFill/>
          </a:ln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717AF2E-379E-E9E0-AA8A-A0B710666C60}"/>
              </a:ext>
            </a:extLst>
          </p:cNvPr>
          <p:cNvSpPr txBox="1"/>
          <p:nvPr/>
        </p:nvSpPr>
        <p:spPr>
          <a:xfrm>
            <a:off x="4912302" y="4401941"/>
            <a:ext cx="3226736" cy="1215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FCC33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ایمنی و بهداشت صنعتی در کشور ایران</a:t>
            </a:r>
            <a:endParaRPr lang="en-US" sz="1400" b="1" dirty="0">
              <a:solidFill>
                <a:srgbClr val="FCC33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FCC333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FCC333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EFF77E3-D74F-6BB9-5DDD-BA0D71D682B5}"/>
              </a:ext>
            </a:extLst>
          </p:cNvPr>
          <p:cNvSpPr txBox="1"/>
          <p:nvPr/>
        </p:nvSpPr>
        <p:spPr>
          <a:xfrm>
            <a:off x="1047807" y="4371582"/>
            <a:ext cx="3226736" cy="1215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ایمنی و بهداشت صنعتی در کشور ایران</a:t>
            </a:r>
            <a:endParaRPr lang="en-US" sz="14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15E3220-80E1-DA95-C947-B859A77FDC1D}"/>
              </a:ext>
            </a:extLst>
          </p:cNvPr>
          <p:cNvSpPr txBox="1"/>
          <p:nvPr/>
        </p:nvSpPr>
        <p:spPr>
          <a:xfrm>
            <a:off x="343843" y="1171656"/>
            <a:ext cx="6065955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39737A5-1EC3-481C-ECE6-45B84429E8F3}"/>
              </a:ext>
            </a:extLst>
          </p:cNvPr>
          <p:cNvGrpSpPr/>
          <p:nvPr/>
        </p:nvGrpSpPr>
        <p:grpSpPr>
          <a:xfrm>
            <a:off x="6300542" y="3822996"/>
            <a:ext cx="592597" cy="535588"/>
            <a:chOff x="6494796" y="1368985"/>
            <a:chExt cx="788481" cy="712627"/>
          </a:xfrm>
          <a:solidFill>
            <a:schemeClr val="bg1"/>
          </a:solidFill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EFF69227-6705-FA8B-7CB2-FA607E5052C1}"/>
                </a:ext>
              </a:extLst>
            </p:cNvPr>
            <p:cNvSpPr/>
            <p:nvPr/>
          </p:nvSpPr>
          <p:spPr>
            <a:xfrm>
              <a:off x="6844765" y="1476213"/>
              <a:ext cx="155820" cy="317885"/>
            </a:xfrm>
            <a:custGeom>
              <a:avLst/>
              <a:gdLst>
                <a:gd name="connsiteX0" fmla="*/ 112102 w 155820"/>
                <a:gd name="connsiteY0" fmla="*/ 317681 h 317885"/>
                <a:gd name="connsiteX1" fmla="*/ 36171 w 155820"/>
                <a:gd name="connsiteY1" fmla="*/ 273057 h 317885"/>
                <a:gd name="connsiteX2" fmla="*/ 197 w 155820"/>
                <a:gd name="connsiteY2" fmla="*/ 60643 h 317885"/>
                <a:gd name="connsiteX3" fmla="*/ 197 w 155820"/>
                <a:gd name="connsiteY3" fmla="*/ 55426 h 317885"/>
                <a:gd name="connsiteX4" fmla="*/ 26285 w 155820"/>
                <a:gd name="connsiteY4" fmla="*/ 16980 h 317885"/>
                <a:gd name="connsiteX5" fmla="*/ 73656 w 155820"/>
                <a:gd name="connsiteY5" fmla="*/ -46 h 317885"/>
                <a:gd name="connsiteX6" fmla="*/ 86425 w 155820"/>
                <a:gd name="connsiteY6" fmla="*/ 13685 h 317885"/>
                <a:gd name="connsiteX7" fmla="*/ 97410 w 155820"/>
                <a:gd name="connsiteY7" fmla="*/ 245184 h 317885"/>
                <a:gd name="connsiteX8" fmla="*/ 145879 w 155820"/>
                <a:gd name="connsiteY8" fmla="*/ 286376 h 317885"/>
                <a:gd name="connsiteX9" fmla="*/ 155216 w 155820"/>
                <a:gd name="connsiteY9" fmla="*/ 303402 h 317885"/>
                <a:gd name="connsiteX10" fmla="*/ 145879 w 155820"/>
                <a:gd name="connsiteY10" fmla="*/ 312738 h 317885"/>
                <a:gd name="connsiteX11" fmla="*/ 112102 w 155820"/>
                <a:gd name="connsiteY11" fmla="*/ 317681 h 317885"/>
                <a:gd name="connsiteX12" fmla="*/ 27795 w 155820"/>
                <a:gd name="connsiteY12" fmla="*/ 61055 h 317885"/>
                <a:gd name="connsiteX13" fmla="*/ 61161 w 155820"/>
                <a:gd name="connsiteY13" fmla="*/ 261386 h 317885"/>
                <a:gd name="connsiteX14" fmla="*/ 95213 w 155820"/>
                <a:gd name="connsiteY14" fmla="*/ 288847 h 317885"/>
                <a:gd name="connsiteX15" fmla="*/ 70910 w 155820"/>
                <a:gd name="connsiteY15" fmla="*/ 252873 h 317885"/>
                <a:gd name="connsiteX16" fmla="*/ 58964 w 155820"/>
                <a:gd name="connsiteY16" fmla="*/ 29475 h 317885"/>
                <a:gd name="connsiteX17" fmla="*/ 44272 w 155820"/>
                <a:gd name="connsiteY17" fmla="*/ 37576 h 317885"/>
                <a:gd name="connsiteX18" fmla="*/ 27246 w 155820"/>
                <a:gd name="connsiteY18" fmla="*/ 61055 h 317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5820" h="317885">
                  <a:moveTo>
                    <a:pt x="112102" y="317681"/>
                  </a:moveTo>
                  <a:cubicBezTo>
                    <a:pt x="80068" y="319656"/>
                    <a:pt x="50039" y="302005"/>
                    <a:pt x="36171" y="273057"/>
                  </a:cubicBezTo>
                  <a:cubicBezTo>
                    <a:pt x="18321" y="234474"/>
                    <a:pt x="1982" y="78356"/>
                    <a:pt x="197" y="60643"/>
                  </a:cubicBezTo>
                  <a:cubicBezTo>
                    <a:pt x="-133" y="58920"/>
                    <a:pt x="-133" y="57149"/>
                    <a:pt x="197" y="55426"/>
                  </a:cubicBezTo>
                  <a:cubicBezTo>
                    <a:pt x="5373" y="40547"/>
                    <a:pt x="14367" y="27289"/>
                    <a:pt x="26285" y="16980"/>
                  </a:cubicBezTo>
                  <a:cubicBezTo>
                    <a:pt x="39480" y="5741"/>
                    <a:pt x="56328" y="-310"/>
                    <a:pt x="73656" y="-46"/>
                  </a:cubicBezTo>
                  <a:cubicBezTo>
                    <a:pt x="80864" y="459"/>
                    <a:pt x="86439" y="6461"/>
                    <a:pt x="86425" y="13685"/>
                  </a:cubicBezTo>
                  <a:cubicBezTo>
                    <a:pt x="86425" y="68607"/>
                    <a:pt x="88897" y="216212"/>
                    <a:pt x="97410" y="245184"/>
                  </a:cubicBezTo>
                  <a:cubicBezTo>
                    <a:pt x="105923" y="274155"/>
                    <a:pt x="145467" y="286376"/>
                    <a:pt x="145879" y="286376"/>
                  </a:cubicBezTo>
                  <a:cubicBezTo>
                    <a:pt x="153156" y="288498"/>
                    <a:pt x="157344" y="296122"/>
                    <a:pt x="155216" y="303402"/>
                  </a:cubicBezTo>
                  <a:cubicBezTo>
                    <a:pt x="153898" y="307904"/>
                    <a:pt x="150383" y="311424"/>
                    <a:pt x="145879" y="312738"/>
                  </a:cubicBezTo>
                  <a:cubicBezTo>
                    <a:pt x="134908" y="315960"/>
                    <a:pt x="123539" y="317624"/>
                    <a:pt x="112102" y="317681"/>
                  </a:cubicBezTo>
                  <a:close/>
                  <a:moveTo>
                    <a:pt x="27795" y="61055"/>
                  </a:moveTo>
                  <a:cubicBezTo>
                    <a:pt x="32876" y="110074"/>
                    <a:pt x="47842" y="232963"/>
                    <a:pt x="61161" y="261386"/>
                  </a:cubicBezTo>
                  <a:cubicBezTo>
                    <a:pt x="67312" y="275575"/>
                    <a:pt x="80041" y="285840"/>
                    <a:pt x="95213" y="288847"/>
                  </a:cubicBezTo>
                  <a:cubicBezTo>
                    <a:pt x="83816" y="279444"/>
                    <a:pt x="75386" y="266954"/>
                    <a:pt x="70910" y="252873"/>
                  </a:cubicBezTo>
                  <a:cubicBezTo>
                    <a:pt x="61161" y="220056"/>
                    <a:pt x="59376" y="79317"/>
                    <a:pt x="58964" y="29475"/>
                  </a:cubicBezTo>
                  <a:cubicBezTo>
                    <a:pt x="53554" y="31117"/>
                    <a:pt x="48542" y="33877"/>
                    <a:pt x="44272" y="37576"/>
                  </a:cubicBezTo>
                  <a:cubicBezTo>
                    <a:pt x="36940" y="44060"/>
                    <a:pt x="31132" y="52076"/>
                    <a:pt x="27246" y="61055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2F89A08A-B720-8FEF-6E07-93CDC875DCEF}"/>
                </a:ext>
              </a:extLst>
            </p:cNvPr>
            <p:cNvSpPr/>
            <p:nvPr/>
          </p:nvSpPr>
          <p:spPr>
            <a:xfrm>
              <a:off x="6516873" y="1971395"/>
              <a:ext cx="751644" cy="110217"/>
            </a:xfrm>
            <a:custGeom>
              <a:avLst/>
              <a:gdLst>
                <a:gd name="connsiteX0" fmla="*/ 538854 w 751644"/>
                <a:gd name="connsiteY0" fmla="*/ 110157 h 110217"/>
                <a:gd name="connsiteX1" fmla="*/ 329187 w 751644"/>
                <a:gd name="connsiteY1" fmla="*/ 110157 h 110217"/>
                <a:gd name="connsiteX2" fmla="*/ 318889 w 751644"/>
                <a:gd name="connsiteY2" fmla="*/ 105626 h 110217"/>
                <a:gd name="connsiteX3" fmla="*/ 291428 w 751644"/>
                <a:gd name="connsiteY3" fmla="*/ 75143 h 110217"/>
                <a:gd name="connsiteX4" fmla="*/ 267262 w 751644"/>
                <a:gd name="connsiteY4" fmla="*/ 105076 h 110217"/>
                <a:gd name="connsiteX5" fmla="*/ 256552 w 751644"/>
                <a:gd name="connsiteY5" fmla="*/ 110157 h 110217"/>
                <a:gd name="connsiteX6" fmla="*/ 16540 w 751644"/>
                <a:gd name="connsiteY6" fmla="*/ 110157 h 110217"/>
                <a:gd name="connsiteX7" fmla="*/ 2809 w 751644"/>
                <a:gd name="connsiteY7" fmla="*/ 99721 h 110217"/>
                <a:gd name="connsiteX8" fmla="*/ 1436 w 751644"/>
                <a:gd name="connsiteY8" fmla="*/ 58529 h 110217"/>
                <a:gd name="connsiteX9" fmla="*/ 17501 w 751644"/>
                <a:gd name="connsiteY9" fmla="*/ 22830 h 110217"/>
                <a:gd name="connsiteX10" fmla="*/ 36930 w 751644"/>
                <a:gd name="connsiteY10" fmla="*/ 23722 h 110217"/>
                <a:gd name="connsiteX11" fmla="*/ 36038 w 751644"/>
                <a:gd name="connsiteY11" fmla="*/ 43151 h 110217"/>
                <a:gd name="connsiteX12" fmla="*/ 28348 w 751644"/>
                <a:gd name="connsiteY12" fmla="*/ 64022 h 110217"/>
                <a:gd name="connsiteX13" fmla="*/ 28348 w 751644"/>
                <a:gd name="connsiteY13" fmla="*/ 82009 h 110217"/>
                <a:gd name="connsiteX14" fmla="*/ 250236 w 751644"/>
                <a:gd name="connsiteY14" fmla="*/ 82009 h 110217"/>
                <a:gd name="connsiteX15" fmla="*/ 280306 w 751644"/>
                <a:gd name="connsiteY15" fmla="*/ 44799 h 110217"/>
                <a:gd name="connsiteX16" fmla="*/ 290604 w 751644"/>
                <a:gd name="connsiteY16" fmla="*/ 39718 h 110217"/>
                <a:gd name="connsiteX17" fmla="*/ 301177 w 751644"/>
                <a:gd name="connsiteY17" fmla="*/ 44249 h 110217"/>
                <a:gd name="connsiteX18" fmla="*/ 335366 w 751644"/>
                <a:gd name="connsiteY18" fmla="*/ 82009 h 110217"/>
                <a:gd name="connsiteX19" fmla="*/ 538854 w 751644"/>
                <a:gd name="connsiteY19" fmla="*/ 82009 h 110217"/>
                <a:gd name="connsiteX20" fmla="*/ 719001 w 751644"/>
                <a:gd name="connsiteY20" fmla="*/ 50016 h 110217"/>
                <a:gd name="connsiteX21" fmla="*/ 702249 w 751644"/>
                <a:gd name="connsiteY21" fmla="*/ 21045 h 110217"/>
                <a:gd name="connsiteX22" fmla="*/ 706465 w 751644"/>
                <a:gd name="connsiteY22" fmla="*/ 2096 h 110217"/>
                <a:gd name="connsiteX23" fmla="*/ 725426 w 751644"/>
                <a:gd name="connsiteY23" fmla="*/ 6312 h 110217"/>
                <a:gd name="connsiteX24" fmla="*/ 726003 w 751644"/>
                <a:gd name="connsiteY24" fmla="*/ 7314 h 110217"/>
                <a:gd name="connsiteX25" fmla="*/ 749757 w 751644"/>
                <a:gd name="connsiteY25" fmla="*/ 48506 h 110217"/>
                <a:gd name="connsiteX26" fmla="*/ 745501 w 751644"/>
                <a:gd name="connsiteY26" fmla="*/ 66768 h 110217"/>
                <a:gd name="connsiteX27" fmla="*/ 538854 w 751644"/>
                <a:gd name="connsiteY27" fmla="*/ 110157 h 110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51644" h="110217">
                  <a:moveTo>
                    <a:pt x="538854" y="110157"/>
                  </a:moveTo>
                  <a:lnTo>
                    <a:pt x="329187" y="110157"/>
                  </a:lnTo>
                  <a:cubicBezTo>
                    <a:pt x="325260" y="110184"/>
                    <a:pt x="321512" y="108536"/>
                    <a:pt x="318889" y="105626"/>
                  </a:cubicBezTo>
                  <a:lnTo>
                    <a:pt x="291428" y="75143"/>
                  </a:lnTo>
                  <a:lnTo>
                    <a:pt x="267262" y="105076"/>
                  </a:lnTo>
                  <a:cubicBezTo>
                    <a:pt x="264639" y="108303"/>
                    <a:pt x="260712" y="110170"/>
                    <a:pt x="256552" y="110157"/>
                  </a:cubicBezTo>
                  <a:lnTo>
                    <a:pt x="16540" y="110157"/>
                  </a:lnTo>
                  <a:cubicBezTo>
                    <a:pt x="10073" y="110349"/>
                    <a:pt x="4361" y="105996"/>
                    <a:pt x="2809" y="99721"/>
                  </a:cubicBezTo>
                  <a:cubicBezTo>
                    <a:pt x="-459" y="86224"/>
                    <a:pt x="-939" y="72205"/>
                    <a:pt x="1436" y="58529"/>
                  </a:cubicBezTo>
                  <a:cubicBezTo>
                    <a:pt x="2933" y="45252"/>
                    <a:pt x="8562" y="32771"/>
                    <a:pt x="17501" y="22830"/>
                  </a:cubicBezTo>
                  <a:cubicBezTo>
                    <a:pt x="23117" y="17708"/>
                    <a:pt x="31809" y="18106"/>
                    <a:pt x="36930" y="23722"/>
                  </a:cubicBezTo>
                  <a:cubicBezTo>
                    <a:pt x="42052" y="29338"/>
                    <a:pt x="41653" y="38029"/>
                    <a:pt x="36038" y="43151"/>
                  </a:cubicBezTo>
                  <a:cubicBezTo>
                    <a:pt x="31987" y="49467"/>
                    <a:pt x="29364" y="56593"/>
                    <a:pt x="28348" y="64022"/>
                  </a:cubicBezTo>
                  <a:cubicBezTo>
                    <a:pt x="27470" y="69981"/>
                    <a:pt x="27470" y="76050"/>
                    <a:pt x="28348" y="82009"/>
                  </a:cubicBezTo>
                  <a:lnTo>
                    <a:pt x="250236" y="82009"/>
                  </a:lnTo>
                  <a:lnTo>
                    <a:pt x="280306" y="44799"/>
                  </a:lnTo>
                  <a:cubicBezTo>
                    <a:pt x="282832" y="41682"/>
                    <a:pt x="286595" y="39828"/>
                    <a:pt x="290604" y="39718"/>
                  </a:cubicBezTo>
                  <a:cubicBezTo>
                    <a:pt x="294641" y="39471"/>
                    <a:pt x="298568" y="41146"/>
                    <a:pt x="301177" y="44249"/>
                  </a:cubicBezTo>
                  <a:lnTo>
                    <a:pt x="335366" y="82009"/>
                  </a:lnTo>
                  <a:lnTo>
                    <a:pt x="538854" y="82009"/>
                  </a:lnTo>
                  <a:cubicBezTo>
                    <a:pt x="638264" y="82009"/>
                    <a:pt x="696070" y="60726"/>
                    <a:pt x="719001" y="50016"/>
                  </a:cubicBezTo>
                  <a:lnTo>
                    <a:pt x="702249" y="21045"/>
                  </a:lnTo>
                  <a:cubicBezTo>
                    <a:pt x="698185" y="14646"/>
                    <a:pt x="700066" y="6161"/>
                    <a:pt x="706465" y="2096"/>
                  </a:cubicBezTo>
                  <a:cubicBezTo>
                    <a:pt x="712877" y="-1982"/>
                    <a:pt x="721362" y="-87"/>
                    <a:pt x="725426" y="6312"/>
                  </a:cubicBezTo>
                  <a:cubicBezTo>
                    <a:pt x="725633" y="6641"/>
                    <a:pt x="725824" y="6971"/>
                    <a:pt x="726003" y="7314"/>
                  </a:cubicBezTo>
                  <a:lnTo>
                    <a:pt x="749757" y="48506"/>
                  </a:lnTo>
                  <a:cubicBezTo>
                    <a:pt x="753368" y="54767"/>
                    <a:pt x="751501" y="62745"/>
                    <a:pt x="745501" y="66768"/>
                  </a:cubicBezTo>
                  <a:cubicBezTo>
                    <a:pt x="743029" y="69239"/>
                    <a:pt x="680418" y="110157"/>
                    <a:pt x="538854" y="11015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97DC3997-2707-A1A4-B8F7-3CCBFC8E9AB0}"/>
                </a:ext>
              </a:extLst>
            </p:cNvPr>
            <p:cNvSpPr/>
            <p:nvPr/>
          </p:nvSpPr>
          <p:spPr>
            <a:xfrm>
              <a:off x="6494933" y="1463725"/>
              <a:ext cx="788207" cy="558839"/>
            </a:xfrm>
            <a:custGeom>
              <a:avLst/>
              <a:gdLst>
                <a:gd name="connsiteX0" fmla="*/ 505048 w 788207"/>
                <a:gd name="connsiteY0" fmla="*/ 558785 h 558839"/>
                <a:gd name="connsiteX1" fmla="*/ 366643 w 788207"/>
                <a:gd name="connsiteY1" fmla="*/ 556039 h 558839"/>
                <a:gd name="connsiteX2" fmla="*/ 48778 w 788207"/>
                <a:gd name="connsiteY2" fmla="*/ 556039 h 558839"/>
                <a:gd name="connsiteX3" fmla="*/ 37794 w 788207"/>
                <a:gd name="connsiteY3" fmla="*/ 550409 h 558839"/>
                <a:gd name="connsiteX4" fmla="*/ 34 w 788207"/>
                <a:gd name="connsiteY4" fmla="*/ 414064 h 558839"/>
                <a:gd name="connsiteX5" fmla="*/ 14864 w 788207"/>
                <a:gd name="connsiteY5" fmla="*/ 318773 h 558839"/>
                <a:gd name="connsiteX6" fmla="*/ 35048 w 788207"/>
                <a:gd name="connsiteY6" fmla="*/ 163479 h 558839"/>
                <a:gd name="connsiteX7" fmla="*/ 35048 w 788207"/>
                <a:gd name="connsiteY7" fmla="*/ 13678 h 558839"/>
                <a:gd name="connsiteX8" fmla="*/ 48778 w 788207"/>
                <a:gd name="connsiteY8" fmla="*/ -53 h 558839"/>
                <a:gd name="connsiteX9" fmla="*/ 389985 w 788207"/>
                <a:gd name="connsiteY9" fmla="*/ -53 h 558839"/>
                <a:gd name="connsiteX10" fmla="*/ 403908 w 788207"/>
                <a:gd name="connsiteY10" fmla="*/ 13476 h 558839"/>
                <a:gd name="connsiteX11" fmla="*/ 403716 w 788207"/>
                <a:gd name="connsiteY11" fmla="*/ 16012 h 558839"/>
                <a:gd name="connsiteX12" fmla="*/ 403716 w 788207"/>
                <a:gd name="connsiteY12" fmla="*/ 16012 h 558839"/>
                <a:gd name="connsiteX13" fmla="*/ 402892 w 788207"/>
                <a:gd name="connsiteY13" fmla="*/ 36883 h 558839"/>
                <a:gd name="connsiteX14" fmla="*/ 389162 w 788207"/>
                <a:gd name="connsiteY14" fmla="*/ 50613 h 558839"/>
                <a:gd name="connsiteX15" fmla="*/ 375431 w 788207"/>
                <a:gd name="connsiteY15" fmla="*/ 36883 h 558839"/>
                <a:gd name="connsiteX16" fmla="*/ 375431 w 788207"/>
                <a:gd name="connsiteY16" fmla="*/ 27820 h 558839"/>
                <a:gd name="connsiteX17" fmla="*/ 62372 w 788207"/>
                <a:gd name="connsiteY17" fmla="*/ 27820 h 558839"/>
                <a:gd name="connsiteX18" fmla="*/ 62372 w 788207"/>
                <a:gd name="connsiteY18" fmla="*/ 163205 h 558839"/>
                <a:gd name="connsiteX19" fmla="*/ 41226 w 788207"/>
                <a:gd name="connsiteY19" fmla="*/ 325364 h 558839"/>
                <a:gd name="connsiteX20" fmla="*/ 27496 w 788207"/>
                <a:gd name="connsiteY20" fmla="*/ 412965 h 558839"/>
                <a:gd name="connsiteX21" fmla="*/ 56330 w 788207"/>
                <a:gd name="connsiteY21" fmla="*/ 527479 h 558839"/>
                <a:gd name="connsiteX22" fmla="*/ 367192 w 788207"/>
                <a:gd name="connsiteY22" fmla="*/ 527479 h 558839"/>
                <a:gd name="connsiteX23" fmla="*/ 728720 w 788207"/>
                <a:gd name="connsiteY23" fmla="*/ 510453 h 558839"/>
                <a:gd name="connsiteX24" fmla="*/ 759066 w 788207"/>
                <a:gd name="connsiteY24" fmla="*/ 426696 h 558839"/>
                <a:gd name="connsiteX25" fmla="*/ 699200 w 788207"/>
                <a:gd name="connsiteY25" fmla="*/ 369302 h 558839"/>
                <a:gd name="connsiteX26" fmla="*/ 641943 w 788207"/>
                <a:gd name="connsiteY26" fmla="*/ 358592 h 558839"/>
                <a:gd name="connsiteX27" fmla="*/ 487610 w 788207"/>
                <a:gd name="connsiteY27" fmla="*/ 325364 h 558839"/>
                <a:gd name="connsiteX28" fmla="*/ 478685 w 788207"/>
                <a:gd name="connsiteY28" fmla="*/ 308063 h 558839"/>
                <a:gd name="connsiteX29" fmla="*/ 495986 w 788207"/>
                <a:gd name="connsiteY29" fmla="*/ 299138 h 558839"/>
                <a:gd name="connsiteX30" fmla="*/ 647023 w 788207"/>
                <a:gd name="connsiteY30" fmla="*/ 332366 h 558839"/>
                <a:gd name="connsiteX31" fmla="*/ 704555 w 788207"/>
                <a:gd name="connsiteY31" fmla="*/ 343076 h 558839"/>
                <a:gd name="connsiteX32" fmla="*/ 786252 w 788207"/>
                <a:gd name="connsiteY32" fmla="*/ 422440 h 558839"/>
                <a:gd name="connsiteX33" fmla="*/ 743550 w 788207"/>
                <a:gd name="connsiteY33" fmla="*/ 534344 h 558839"/>
                <a:gd name="connsiteX34" fmla="*/ 505048 w 788207"/>
                <a:gd name="connsiteY34" fmla="*/ 558785 h 558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88207" h="558839">
                  <a:moveTo>
                    <a:pt x="505048" y="558785"/>
                  </a:moveTo>
                  <a:cubicBezTo>
                    <a:pt x="438180" y="558785"/>
                    <a:pt x="380236" y="556588"/>
                    <a:pt x="366643" y="556039"/>
                  </a:cubicBezTo>
                  <a:lnTo>
                    <a:pt x="48778" y="556039"/>
                  </a:lnTo>
                  <a:cubicBezTo>
                    <a:pt x="44426" y="556011"/>
                    <a:pt x="40361" y="553924"/>
                    <a:pt x="37794" y="550409"/>
                  </a:cubicBezTo>
                  <a:cubicBezTo>
                    <a:pt x="11898" y="509739"/>
                    <a:pt x="-1243" y="462260"/>
                    <a:pt x="34" y="414064"/>
                  </a:cubicBezTo>
                  <a:cubicBezTo>
                    <a:pt x="-240" y="381705"/>
                    <a:pt x="4772" y="349519"/>
                    <a:pt x="14864" y="318773"/>
                  </a:cubicBezTo>
                  <a:cubicBezTo>
                    <a:pt x="30105" y="268475"/>
                    <a:pt x="36929" y="216003"/>
                    <a:pt x="35048" y="163479"/>
                  </a:cubicBezTo>
                  <a:lnTo>
                    <a:pt x="35048" y="13678"/>
                  </a:lnTo>
                  <a:cubicBezTo>
                    <a:pt x="35048" y="6094"/>
                    <a:pt x="41199" y="-53"/>
                    <a:pt x="48778" y="-53"/>
                  </a:cubicBezTo>
                  <a:lnTo>
                    <a:pt x="389985" y="-53"/>
                  </a:lnTo>
                  <a:cubicBezTo>
                    <a:pt x="397565" y="-163"/>
                    <a:pt x="403798" y="5894"/>
                    <a:pt x="403908" y="13476"/>
                  </a:cubicBezTo>
                  <a:cubicBezTo>
                    <a:pt x="403922" y="14326"/>
                    <a:pt x="403867" y="15174"/>
                    <a:pt x="403716" y="16012"/>
                  </a:cubicBezTo>
                  <a:lnTo>
                    <a:pt x="403716" y="16012"/>
                  </a:lnTo>
                  <a:cubicBezTo>
                    <a:pt x="403716" y="16012"/>
                    <a:pt x="403716" y="20406"/>
                    <a:pt x="402892" y="36883"/>
                  </a:cubicBezTo>
                  <a:cubicBezTo>
                    <a:pt x="402892" y="44466"/>
                    <a:pt x="396741" y="50613"/>
                    <a:pt x="389162" y="50613"/>
                  </a:cubicBezTo>
                  <a:cubicBezTo>
                    <a:pt x="381582" y="50613"/>
                    <a:pt x="375431" y="44466"/>
                    <a:pt x="375431" y="36883"/>
                  </a:cubicBezTo>
                  <a:cubicBezTo>
                    <a:pt x="375431" y="33450"/>
                    <a:pt x="375431" y="30429"/>
                    <a:pt x="375431" y="27820"/>
                  </a:cubicBezTo>
                  <a:lnTo>
                    <a:pt x="62372" y="27820"/>
                  </a:lnTo>
                  <a:lnTo>
                    <a:pt x="62372" y="163205"/>
                  </a:lnTo>
                  <a:cubicBezTo>
                    <a:pt x="64280" y="218052"/>
                    <a:pt x="57140" y="272840"/>
                    <a:pt x="41226" y="325364"/>
                  </a:cubicBezTo>
                  <a:cubicBezTo>
                    <a:pt x="31876" y="353613"/>
                    <a:pt x="27235" y="383210"/>
                    <a:pt x="27496" y="412965"/>
                  </a:cubicBezTo>
                  <a:cubicBezTo>
                    <a:pt x="26878" y="453008"/>
                    <a:pt x="36819" y="492507"/>
                    <a:pt x="56330" y="527479"/>
                  </a:cubicBezTo>
                  <a:lnTo>
                    <a:pt x="367192" y="527479"/>
                  </a:lnTo>
                  <a:cubicBezTo>
                    <a:pt x="488983" y="532422"/>
                    <a:pt x="694119" y="532285"/>
                    <a:pt x="728720" y="510453"/>
                  </a:cubicBezTo>
                  <a:cubicBezTo>
                    <a:pt x="751788" y="496036"/>
                    <a:pt x="765107" y="459238"/>
                    <a:pt x="759066" y="426696"/>
                  </a:cubicBezTo>
                  <a:cubicBezTo>
                    <a:pt x="753889" y="396490"/>
                    <a:pt x="729599" y="373204"/>
                    <a:pt x="699200" y="369302"/>
                  </a:cubicBezTo>
                  <a:cubicBezTo>
                    <a:pt x="680114" y="365595"/>
                    <a:pt x="660891" y="362162"/>
                    <a:pt x="641943" y="358592"/>
                  </a:cubicBezTo>
                  <a:cubicBezTo>
                    <a:pt x="589876" y="350605"/>
                    <a:pt x="538345" y="339509"/>
                    <a:pt x="487610" y="325364"/>
                  </a:cubicBezTo>
                  <a:cubicBezTo>
                    <a:pt x="480374" y="323052"/>
                    <a:pt x="476379" y="315305"/>
                    <a:pt x="478685" y="308063"/>
                  </a:cubicBezTo>
                  <a:cubicBezTo>
                    <a:pt x="480992" y="300822"/>
                    <a:pt x="488750" y="296826"/>
                    <a:pt x="495986" y="299138"/>
                  </a:cubicBezTo>
                  <a:cubicBezTo>
                    <a:pt x="545636" y="313186"/>
                    <a:pt x="596069" y="324282"/>
                    <a:pt x="647023" y="332366"/>
                  </a:cubicBezTo>
                  <a:lnTo>
                    <a:pt x="704555" y="343076"/>
                  </a:lnTo>
                  <a:cubicBezTo>
                    <a:pt x="746076" y="349097"/>
                    <a:pt x="779030" y="381110"/>
                    <a:pt x="786252" y="422440"/>
                  </a:cubicBezTo>
                  <a:cubicBezTo>
                    <a:pt x="794353" y="465828"/>
                    <a:pt x="775954" y="514023"/>
                    <a:pt x="743550" y="534344"/>
                  </a:cubicBezTo>
                  <a:cubicBezTo>
                    <a:pt x="711145" y="554666"/>
                    <a:pt x="599240" y="558785"/>
                    <a:pt x="505048" y="558785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F89B78F9-045D-0DBC-FD45-56A365F5AA39}"/>
                </a:ext>
              </a:extLst>
            </p:cNvPr>
            <p:cNvSpPr/>
            <p:nvPr/>
          </p:nvSpPr>
          <p:spPr>
            <a:xfrm>
              <a:off x="6494881" y="1368985"/>
              <a:ext cx="436360" cy="122202"/>
            </a:xfrm>
            <a:custGeom>
              <a:avLst/>
              <a:gdLst>
                <a:gd name="connsiteX0" fmla="*/ 375208 w 436360"/>
                <a:gd name="connsiteY0" fmla="*/ 122149 h 122202"/>
                <a:gd name="connsiteX1" fmla="*/ 61051 w 436360"/>
                <a:gd name="connsiteY1" fmla="*/ 122149 h 122202"/>
                <a:gd name="connsiteX2" fmla="*/ -51 w 436360"/>
                <a:gd name="connsiteY2" fmla="*/ 61047 h 122202"/>
                <a:gd name="connsiteX3" fmla="*/ 61051 w 436360"/>
                <a:gd name="connsiteY3" fmla="*/ -54 h 122202"/>
                <a:gd name="connsiteX4" fmla="*/ 375208 w 436360"/>
                <a:gd name="connsiteY4" fmla="*/ -54 h 122202"/>
                <a:gd name="connsiteX5" fmla="*/ 436310 w 436360"/>
                <a:gd name="connsiteY5" fmla="*/ 61047 h 122202"/>
                <a:gd name="connsiteX6" fmla="*/ 375208 w 436360"/>
                <a:gd name="connsiteY6" fmla="*/ 122149 h 122202"/>
                <a:gd name="connsiteX7" fmla="*/ 61051 w 436360"/>
                <a:gd name="connsiteY7" fmla="*/ 27407 h 122202"/>
                <a:gd name="connsiteX8" fmla="*/ 27411 w 436360"/>
                <a:gd name="connsiteY8" fmla="*/ 61047 h 122202"/>
                <a:gd name="connsiteX9" fmla="*/ 61051 w 436360"/>
                <a:gd name="connsiteY9" fmla="*/ 94687 h 122202"/>
                <a:gd name="connsiteX10" fmla="*/ 375208 w 436360"/>
                <a:gd name="connsiteY10" fmla="*/ 94687 h 122202"/>
                <a:gd name="connsiteX11" fmla="*/ 408849 w 436360"/>
                <a:gd name="connsiteY11" fmla="*/ 61047 h 122202"/>
                <a:gd name="connsiteX12" fmla="*/ 375208 w 436360"/>
                <a:gd name="connsiteY12" fmla="*/ 27407 h 122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36360" h="122202">
                  <a:moveTo>
                    <a:pt x="375208" y="122149"/>
                  </a:moveTo>
                  <a:lnTo>
                    <a:pt x="61051" y="122149"/>
                  </a:lnTo>
                  <a:cubicBezTo>
                    <a:pt x="27301" y="122149"/>
                    <a:pt x="-51" y="94793"/>
                    <a:pt x="-51" y="61047"/>
                  </a:cubicBezTo>
                  <a:cubicBezTo>
                    <a:pt x="-51" y="27301"/>
                    <a:pt x="27301" y="-54"/>
                    <a:pt x="61051" y="-54"/>
                  </a:cubicBezTo>
                  <a:lnTo>
                    <a:pt x="375208" y="-54"/>
                  </a:lnTo>
                  <a:cubicBezTo>
                    <a:pt x="408958" y="-54"/>
                    <a:pt x="436310" y="27301"/>
                    <a:pt x="436310" y="61047"/>
                  </a:cubicBezTo>
                  <a:cubicBezTo>
                    <a:pt x="436310" y="94793"/>
                    <a:pt x="408958" y="122149"/>
                    <a:pt x="375208" y="122149"/>
                  </a:cubicBezTo>
                  <a:close/>
                  <a:moveTo>
                    <a:pt x="61051" y="27407"/>
                  </a:moveTo>
                  <a:cubicBezTo>
                    <a:pt x="42473" y="27407"/>
                    <a:pt x="27411" y="42468"/>
                    <a:pt x="27411" y="61047"/>
                  </a:cubicBezTo>
                  <a:cubicBezTo>
                    <a:pt x="27411" y="79626"/>
                    <a:pt x="42473" y="94687"/>
                    <a:pt x="61051" y="94687"/>
                  </a:cubicBezTo>
                  <a:lnTo>
                    <a:pt x="375208" y="94687"/>
                  </a:lnTo>
                  <a:cubicBezTo>
                    <a:pt x="393786" y="94687"/>
                    <a:pt x="408849" y="79626"/>
                    <a:pt x="408849" y="61047"/>
                  </a:cubicBezTo>
                  <a:cubicBezTo>
                    <a:pt x="408849" y="42468"/>
                    <a:pt x="393786" y="27407"/>
                    <a:pt x="375208" y="2740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5FB17AC0-B9B2-72FC-8B1E-C3F3E263FD94}"/>
                </a:ext>
              </a:extLst>
            </p:cNvPr>
            <p:cNvSpPr/>
            <p:nvPr/>
          </p:nvSpPr>
          <p:spPr>
            <a:xfrm>
              <a:off x="6494796" y="1737279"/>
              <a:ext cx="297774" cy="281860"/>
            </a:xfrm>
            <a:custGeom>
              <a:avLst/>
              <a:gdLst>
                <a:gd name="connsiteX0" fmla="*/ 283572 w 297774"/>
                <a:gd name="connsiteY0" fmla="*/ 281798 h 281860"/>
                <a:gd name="connsiteX1" fmla="*/ 48915 w 297774"/>
                <a:gd name="connsiteY1" fmla="*/ 281798 h 281860"/>
                <a:gd name="connsiteX2" fmla="*/ 37931 w 297774"/>
                <a:gd name="connsiteY2" fmla="*/ 276168 h 281860"/>
                <a:gd name="connsiteX3" fmla="*/ 34 w 297774"/>
                <a:gd name="connsiteY3" fmla="*/ 139823 h 281860"/>
                <a:gd name="connsiteX4" fmla="*/ 15000 w 297774"/>
                <a:gd name="connsiteY4" fmla="*/ 44532 h 281860"/>
                <a:gd name="connsiteX5" fmla="*/ 24063 w 297774"/>
                <a:gd name="connsiteY5" fmla="*/ 10617 h 281860"/>
                <a:gd name="connsiteX6" fmla="*/ 30104 w 297774"/>
                <a:gd name="connsiteY6" fmla="*/ 2104 h 281860"/>
                <a:gd name="connsiteX7" fmla="*/ 40677 w 297774"/>
                <a:gd name="connsiteY7" fmla="*/ 319 h 281860"/>
                <a:gd name="connsiteX8" fmla="*/ 147364 w 297774"/>
                <a:gd name="connsiteY8" fmla="*/ 46180 h 281860"/>
                <a:gd name="connsiteX9" fmla="*/ 297303 w 297774"/>
                <a:gd name="connsiteY9" fmla="*/ 264772 h 281860"/>
                <a:gd name="connsiteX10" fmla="*/ 294831 w 297774"/>
                <a:gd name="connsiteY10" fmla="*/ 276580 h 281860"/>
                <a:gd name="connsiteX11" fmla="*/ 283572 w 297774"/>
                <a:gd name="connsiteY11" fmla="*/ 281798 h 281860"/>
                <a:gd name="connsiteX12" fmla="*/ 56467 w 297774"/>
                <a:gd name="connsiteY12" fmla="*/ 254337 h 281860"/>
                <a:gd name="connsiteX13" fmla="*/ 265585 w 297774"/>
                <a:gd name="connsiteY13" fmla="*/ 254337 h 281860"/>
                <a:gd name="connsiteX14" fmla="*/ 132535 w 297774"/>
                <a:gd name="connsiteY14" fmla="*/ 69110 h 281860"/>
                <a:gd name="connsiteX15" fmla="*/ 132535 w 297774"/>
                <a:gd name="connsiteY15" fmla="*/ 69110 h 281860"/>
                <a:gd name="connsiteX16" fmla="*/ 47542 w 297774"/>
                <a:gd name="connsiteY16" fmla="*/ 30527 h 281860"/>
                <a:gd name="connsiteX17" fmla="*/ 41500 w 297774"/>
                <a:gd name="connsiteY17" fmla="*/ 52084 h 281860"/>
                <a:gd name="connsiteX18" fmla="*/ 27770 w 297774"/>
                <a:gd name="connsiteY18" fmla="*/ 139823 h 281860"/>
                <a:gd name="connsiteX19" fmla="*/ 56467 w 297774"/>
                <a:gd name="connsiteY19" fmla="*/ 254337 h 281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7774" h="281860">
                  <a:moveTo>
                    <a:pt x="283572" y="281798"/>
                  </a:moveTo>
                  <a:lnTo>
                    <a:pt x="48915" y="281798"/>
                  </a:lnTo>
                  <a:cubicBezTo>
                    <a:pt x="44563" y="281771"/>
                    <a:pt x="40498" y="279683"/>
                    <a:pt x="37931" y="276168"/>
                  </a:cubicBezTo>
                  <a:cubicBezTo>
                    <a:pt x="11966" y="235526"/>
                    <a:pt x="-1243" y="188037"/>
                    <a:pt x="34" y="139823"/>
                  </a:cubicBezTo>
                  <a:cubicBezTo>
                    <a:pt x="-200" y="107456"/>
                    <a:pt x="4853" y="75268"/>
                    <a:pt x="15000" y="44532"/>
                  </a:cubicBezTo>
                  <a:cubicBezTo>
                    <a:pt x="18021" y="34097"/>
                    <a:pt x="21179" y="23250"/>
                    <a:pt x="24063" y="10617"/>
                  </a:cubicBezTo>
                  <a:cubicBezTo>
                    <a:pt x="24873" y="7096"/>
                    <a:pt x="27042" y="4036"/>
                    <a:pt x="30104" y="2104"/>
                  </a:cubicBezTo>
                  <a:cubicBezTo>
                    <a:pt x="33235" y="101"/>
                    <a:pt x="37052" y="-543"/>
                    <a:pt x="40677" y="319"/>
                  </a:cubicBezTo>
                  <a:cubicBezTo>
                    <a:pt x="78615" y="9338"/>
                    <a:pt x="114712" y="24853"/>
                    <a:pt x="147364" y="46180"/>
                  </a:cubicBezTo>
                  <a:cubicBezTo>
                    <a:pt x="222896" y="97754"/>
                    <a:pt x="276391" y="175735"/>
                    <a:pt x="297303" y="264772"/>
                  </a:cubicBezTo>
                  <a:cubicBezTo>
                    <a:pt x="298346" y="268877"/>
                    <a:pt x="297426" y="273230"/>
                    <a:pt x="294831" y="276580"/>
                  </a:cubicBezTo>
                  <a:cubicBezTo>
                    <a:pt x="292126" y="280013"/>
                    <a:pt x="287938" y="281949"/>
                    <a:pt x="283572" y="281798"/>
                  </a:cubicBezTo>
                  <a:close/>
                  <a:moveTo>
                    <a:pt x="56467" y="254337"/>
                  </a:moveTo>
                  <a:lnTo>
                    <a:pt x="265585" y="254337"/>
                  </a:lnTo>
                  <a:cubicBezTo>
                    <a:pt x="244357" y="178888"/>
                    <a:pt x="197261" y="113317"/>
                    <a:pt x="132535" y="69110"/>
                  </a:cubicBezTo>
                  <a:lnTo>
                    <a:pt x="132535" y="69110"/>
                  </a:lnTo>
                  <a:cubicBezTo>
                    <a:pt x="106337" y="51998"/>
                    <a:pt x="77667" y="38988"/>
                    <a:pt x="47542" y="30527"/>
                  </a:cubicBezTo>
                  <a:cubicBezTo>
                    <a:pt x="45620" y="38216"/>
                    <a:pt x="43560" y="45219"/>
                    <a:pt x="41500" y="52084"/>
                  </a:cubicBezTo>
                  <a:cubicBezTo>
                    <a:pt x="32164" y="80383"/>
                    <a:pt x="27523" y="110022"/>
                    <a:pt x="27770" y="139823"/>
                  </a:cubicBezTo>
                  <a:cubicBezTo>
                    <a:pt x="27083" y="179855"/>
                    <a:pt x="36983" y="219351"/>
                    <a:pt x="56467" y="25433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C686FDC4-5F97-C71F-9551-BA5E147E2A9B}"/>
                </a:ext>
              </a:extLst>
            </p:cNvPr>
            <p:cNvSpPr/>
            <p:nvPr/>
          </p:nvSpPr>
          <p:spPr>
            <a:xfrm>
              <a:off x="6859703" y="1802490"/>
              <a:ext cx="423574" cy="220074"/>
            </a:xfrm>
            <a:custGeom>
              <a:avLst/>
              <a:gdLst>
                <a:gd name="connsiteX0" fmla="*/ 142338 w 423574"/>
                <a:gd name="connsiteY0" fmla="*/ 220020 h 220074"/>
                <a:gd name="connsiteX1" fmla="*/ 13270 w 423574"/>
                <a:gd name="connsiteY1" fmla="*/ 217686 h 220074"/>
                <a:gd name="connsiteX2" fmla="*/ 1462 w 423574"/>
                <a:gd name="connsiteY2" fmla="*/ 210271 h 220074"/>
                <a:gd name="connsiteX3" fmla="*/ 2148 w 423574"/>
                <a:gd name="connsiteY3" fmla="*/ 196541 h 220074"/>
                <a:gd name="connsiteX4" fmla="*/ 34415 w 423574"/>
                <a:gd name="connsiteY4" fmla="*/ 161665 h 220074"/>
                <a:gd name="connsiteX5" fmla="*/ 106501 w 423574"/>
                <a:gd name="connsiteY5" fmla="*/ 134203 h 220074"/>
                <a:gd name="connsiteX6" fmla="*/ 234745 w 423574"/>
                <a:gd name="connsiteY6" fmla="*/ 128574 h 220074"/>
                <a:gd name="connsiteX7" fmla="*/ 299554 w 423574"/>
                <a:gd name="connsiteY7" fmla="*/ 119923 h 220074"/>
                <a:gd name="connsiteX8" fmla="*/ 296808 w 423574"/>
                <a:gd name="connsiteY8" fmla="*/ 17905 h 220074"/>
                <a:gd name="connsiteX9" fmla="*/ 305637 w 423574"/>
                <a:gd name="connsiteY9" fmla="*/ 614 h 220074"/>
                <a:gd name="connsiteX10" fmla="*/ 312461 w 423574"/>
                <a:gd name="connsiteY10" fmla="*/ 192 h 220074"/>
                <a:gd name="connsiteX11" fmla="*/ 339922 w 423574"/>
                <a:gd name="connsiteY11" fmla="*/ 5410 h 220074"/>
                <a:gd name="connsiteX12" fmla="*/ 339922 w 423574"/>
                <a:gd name="connsiteY12" fmla="*/ 5410 h 220074"/>
                <a:gd name="connsiteX13" fmla="*/ 421620 w 423574"/>
                <a:gd name="connsiteY13" fmla="*/ 84773 h 220074"/>
                <a:gd name="connsiteX14" fmla="*/ 378917 w 423574"/>
                <a:gd name="connsiteY14" fmla="*/ 196678 h 220074"/>
                <a:gd name="connsiteX15" fmla="*/ 142338 w 423574"/>
                <a:gd name="connsiteY15" fmla="*/ 220020 h 220074"/>
                <a:gd name="connsiteX16" fmla="*/ 42104 w 423574"/>
                <a:gd name="connsiteY16" fmla="*/ 191048 h 220074"/>
                <a:gd name="connsiteX17" fmla="*/ 363951 w 423574"/>
                <a:gd name="connsiteY17" fmla="*/ 172786 h 220074"/>
                <a:gd name="connsiteX18" fmla="*/ 394296 w 423574"/>
                <a:gd name="connsiteY18" fmla="*/ 89029 h 220074"/>
                <a:gd name="connsiteX19" fmla="*/ 334430 w 423574"/>
                <a:gd name="connsiteY19" fmla="*/ 31635 h 220074"/>
                <a:gd name="connsiteX20" fmla="*/ 329350 w 423574"/>
                <a:gd name="connsiteY20" fmla="*/ 30674 h 220074"/>
                <a:gd name="connsiteX21" fmla="*/ 318502 w 423574"/>
                <a:gd name="connsiteY21" fmla="*/ 139009 h 220074"/>
                <a:gd name="connsiteX22" fmla="*/ 233785 w 423574"/>
                <a:gd name="connsiteY22" fmla="*/ 155349 h 220074"/>
                <a:gd name="connsiteX23" fmla="*/ 110209 w 423574"/>
                <a:gd name="connsiteY23" fmla="*/ 160704 h 220074"/>
                <a:gd name="connsiteX24" fmla="*/ 50755 w 423574"/>
                <a:gd name="connsiteY24" fmla="*/ 183496 h 220074"/>
                <a:gd name="connsiteX25" fmla="*/ 42242 w 423574"/>
                <a:gd name="connsiteY25" fmla="*/ 190362 h 220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23574" h="220074">
                  <a:moveTo>
                    <a:pt x="142338" y="220020"/>
                  </a:moveTo>
                  <a:cubicBezTo>
                    <a:pt x="92359" y="220020"/>
                    <a:pt x="45262" y="218784"/>
                    <a:pt x="13270" y="217686"/>
                  </a:cubicBezTo>
                  <a:cubicBezTo>
                    <a:pt x="8272" y="217548"/>
                    <a:pt x="3755" y="214706"/>
                    <a:pt x="1462" y="210271"/>
                  </a:cubicBezTo>
                  <a:cubicBezTo>
                    <a:pt x="-776" y="205905"/>
                    <a:pt x="-516" y="200660"/>
                    <a:pt x="2148" y="196541"/>
                  </a:cubicBezTo>
                  <a:cubicBezTo>
                    <a:pt x="10881" y="183194"/>
                    <a:pt x="21783" y="171400"/>
                    <a:pt x="34415" y="161665"/>
                  </a:cubicBezTo>
                  <a:cubicBezTo>
                    <a:pt x="55656" y="146424"/>
                    <a:pt x="80495" y="136963"/>
                    <a:pt x="106501" y="134203"/>
                  </a:cubicBezTo>
                  <a:cubicBezTo>
                    <a:pt x="148970" y="128178"/>
                    <a:pt x="191920" y="126293"/>
                    <a:pt x="234745" y="128574"/>
                  </a:cubicBezTo>
                  <a:cubicBezTo>
                    <a:pt x="267150" y="129672"/>
                    <a:pt x="288570" y="130359"/>
                    <a:pt x="299554" y="119923"/>
                  </a:cubicBezTo>
                  <a:cubicBezTo>
                    <a:pt x="314383" y="106193"/>
                    <a:pt x="313285" y="70356"/>
                    <a:pt x="296808" y="17905"/>
                  </a:cubicBezTo>
                  <a:cubicBezTo>
                    <a:pt x="294474" y="10691"/>
                    <a:pt x="298428" y="2948"/>
                    <a:pt x="305637" y="614"/>
                  </a:cubicBezTo>
                  <a:cubicBezTo>
                    <a:pt x="307847" y="-99"/>
                    <a:pt x="310196" y="-245"/>
                    <a:pt x="312461" y="192"/>
                  </a:cubicBezTo>
                  <a:lnTo>
                    <a:pt x="339922" y="5410"/>
                  </a:lnTo>
                  <a:lnTo>
                    <a:pt x="339922" y="5410"/>
                  </a:lnTo>
                  <a:cubicBezTo>
                    <a:pt x="381444" y="11431"/>
                    <a:pt x="414398" y="43444"/>
                    <a:pt x="421620" y="84773"/>
                  </a:cubicBezTo>
                  <a:cubicBezTo>
                    <a:pt x="429721" y="128162"/>
                    <a:pt x="411322" y="176356"/>
                    <a:pt x="378917" y="196678"/>
                  </a:cubicBezTo>
                  <a:cubicBezTo>
                    <a:pt x="346513" y="216999"/>
                    <a:pt x="239551" y="220020"/>
                    <a:pt x="142338" y="220020"/>
                  </a:cubicBezTo>
                  <a:close/>
                  <a:moveTo>
                    <a:pt x="42104" y="191048"/>
                  </a:moveTo>
                  <a:cubicBezTo>
                    <a:pt x="186002" y="195030"/>
                    <a:pt x="335116" y="191048"/>
                    <a:pt x="363951" y="172786"/>
                  </a:cubicBezTo>
                  <a:cubicBezTo>
                    <a:pt x="387018" y="158369"/>
                    <a:pt x="400337" y="121571"/>
                    <a:pt x="394296" y="89029"/>
                  </a:cubicBezTo>
                  <a:cubicBezTo>
                    <a:pt x="389119" y="58823"/>
                    <a:pt x="364830" y="35538"/>
                    <a:pt x="334430" y="31635"/>
                  </a:cubicBezTo>
                  <a:lnTo>
                    <a:pt x="329350" y="30674"/>
                  </a:lnTo>
                  <a:cubicBezTo>
                    <a:pt x="343080" y="83537"/>
                    <a:pt x="339373" y="119100"/>
                    <a:pt x="318502" y="139009"/>
                  </a:cubicBezTo>
                  <a:cubicBezTo>
                    <a:pt x="297632" y="158919"/>
                    <a:pt x="271681" y="156584"/>
                    <a:pt x="233785" y="155349"/>
                  </a:cubicBezTo>
                  <a:cubicBezTo>
                    <a:pt x="192510" y="153110"/>
                    <a:pt x="151126" y="154909"/>
                    <a:pt x="110209" y="160704"/>
                  </a:cubicBezTo>
                  <a:cubicBezTo>
                    <a:pt x="88734" y="162983"/>
                    <a:pt x="68248" y="170837"/>
                    <a:pt x="50755" y="183496"/>
                  </a:cubicBezTo>
                  <a:cubicBezTo>
                    <a:pt x="47789" y="185611"/>
                    <a:pt x="44946" y="187904"/>
                    <a:pt x="42242" y="190362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722FCE4-BEBF-D219-3690-1112A6FEAA7E}"/>
                </a:ext>
              </a:extLst>
            </p:cNvPr>
            <p:cNvSpPr/>
            <p:nvPr/>
          </p:nvSpPr>
          <p:spPr>
            <a:xfrm>
              <a:off x="6828261" y="1526338"/>
              <a:ext cx="103529" cy="27461"/>
            </a:xfrm>
            <a:custGeom>
              <a:avLst/>
              <a:gdLst>
                <a:gd name="connsiteX0" fmla="*/ 89748 w 103529"/>
                <a:gd name="connsiteY0" fmla="*/ 27407 h 27461"/>
                <a:gd name="connsiteX1" fmla="*/ 13680 w 103529"/>
                <a:gd name="connsiteY1" fmla="*/ 27407 h 27461"/>
                <a:gd name="connsiteX2" fmla="*/ -51 w 103529"/>
                <a:gd name="connsiteY2" fmla="*/ 13676 h 27461"/>
                <a:gd name="connsiteX3" fmla="*/ 13680 w 103529"/>
                <a:gd name="connsiteY3" fmla="*/ -54 h 27461"/>
                <a:gd name="connsiteX4" fmla="*/ 89748 w 103529"/>
                <a:gd name="connsiteY4" fmla="*/ -54 h 27461"/>
                <a:gd name="connsiteX5" fmla="*/ 103479 w 103529"/>
                <a:gd name="connsiteY5" fmla="*/ 13676 h 27461"/>
                <a:gd name="connsiteX6" fmla="*/ 89748 w 103529"/>
                <a:gd name="connsiteY6" fmla="*/ 27407 h 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3529" h="27461">
                  <a:moveTo>
                    <a:pt x="89748" y="27407"/>
                  </a:moveTo>
                  <a:lnTo>
                    <a:pt x="13680" y="27407"/>
                  </a:lnTo>
                  <a:cubicBezTo>
                    <a:pt x="6101" y="27407"/>
                    <a:pt x="-51" y="21260"/>
                    <a:pt x="-51" y="13676"/>
                  </a:cubicBezTo>
                  <a:cubicBezTo>
                    <a:pt x="-51" y="6093"/>
                    <a:pt x="6101" y="-54"/>
                    <a:pt x="13680" y="-54"/>
                  </a:cubicBezTo>
                  <a:lnTo>
                    <a:pt x="89748" y="-54"/>
                  </a:lnTo>
                  <a:cubicBezTo>
                    <a:pt x="97327" y="-54"/>
                    <a:pt x="103479" y="6093"/>
                    <a:pt x="103479" y="13676"/>
                  </a:cubicBezTo>
                  <a:cubicBezTo>
                    <a:pt x="103479" y="21260"/>
                    <a:pt x="97327" y="27407"/>
                    <a:pt x="89748" y="2740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F8FA34DF-2351-30AF-86C0-04B4DBC8148B}"/>
                </a:ext>
              </a:extLst>
            </p:cNvPr>
            <p:cNvSpPr/>
            <p:nvPr/>
          </p:nvSpPr>
          <p:spPr>
            <a:xfrm>
              <a:off x="6828261" y="1573983"/>
              <a:ext cx="103529" cy="27461"/>
            </a:xfrm>
            <a:custGeom>
              <a:avLst/>
              <a:gdLst>
                <a:gd name="connsiteX0" fmla="*/ 89748 w 103529"/>
                <a:gd name="connsiteY0" fmla="*/ 27407 h 27461"/>
                <a:gd name="connsiteX1" fmla="*/ 13680 w 103529"/>
                <a:gd name="connsiteY1" fmla="*/ 27407 h 27461"/>
                <a:gd name="connsiteX2" fmla="*/ -51 w 103529"/>
                <a:gd name="connsiteY2" fmla="*/ 13676 h 27461"/>
                <a:gd name="connsiteX3" fmla="*/ 13680 w 103529"/>
                <a:gd name="connsiteY3" fmla="*/ -54 h 27461"/>
                <a:gd name="connsiteX4" fmla="*/ 89748 w 103529"/>
                <a:gd name="connsiteY4" fmla="*/ -54 h 27461"/>
                <a:gd name="connsiteX5" fmla="*/ 103479 w 103529"/>
                <a:gd name="connsiteY5" fmla="*/ 13676 h 27461"/>
                <a:gd name="connsiteX6" fmla="*/ 89748 w 103529"/>
                <a:gd name="connsiteY6" fmla="*/ 27407 h 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3529" h="27461">
                  <a:moveTo>
                    <a:pt x="89748" y="27407"/>
                  </a:moveTo>
                  <a:lnTo>
                    <a:pt x="13680" y="27407"/>
                  </a:lnTo>
                  <a:cubicBezTo>
                    <a:pt x="6101" y="27407"/>
                    <a:pt x="-51" y="21260"/>
                    <a:pt x="-51" y="13676"/>
                  </a:cubicBezTo>
                  <a:cubicBezTo>
                    <a:pt x="-51" y="6093"/>
                    <a:pt x="6101" y="-54"/>
                    <a:pt x="13680" y="-54"/>
                  </a:cubicBezTo>
                  <a:lnTo>
                    <a:pt x="89748" y="-54"/>
                  </a:lnTo>
                  <a:cubicBezTo>
                    <a:pt x="97327" y="-54"/>
                    <a:pt x="103479" y="6093"/>
                    <a:pt x="103479" y="13676"/>
                  </a:cubicBezTo>
                  <a:cubicBezTo>
                    <a:pt x="103479" y="21260"/>
                    <a:pt x="97327" y="27407"/>
                    <a:pt x="89748" y="2740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C7F3CD51-0BBA-25DA-B4C3-EEE1A1E98961}"/>
                </a:ext>
              </a:extLst>
            </p:cNvPr>
            <p:cNvSpPr/>
            <p:nvPr/>
          </p:nvSpPr>
          <p:spPr>
            <a:xfrm>
              <a:off x="6830458" y="1621629"/>
              <a:ext cx="103528" cy="27461"/>
            </a:xfrm>
            <a:custGeom>
              <a:avLst/>
              <a:gdLst>
                <a:gd name="connsiteX0" fmla="*/ 89748 w 103528"/>
                <a:gd name="connsiteY0" fmla="*/ 27407 h 27461"/>
                <a:gd name="connsiteX1" fmla="*/ 13680 w 103528"/>
                <a:gd name="connsiteY1" fmla="*/ 27407 h 27461"/>
                <a:gd name="connsiteX2" fmla="*/ -51 w 103528"/>
                <a:gd name="connsiteY2" fmla="*/ 13676 h 27461"/>
                <a:gd name="connsiteX3" fmla="*/ 13680 w 103528"/>
                <a:gd name="connsiteY3" fmla="*/ -54 h 27461"/>
                <a:gd name="connsiteX4" fmla="*/ 89748 w 103528"/>
                <a:gd name="connsiteY4" fmla="*/ -54 h 27461"/>
                <a:gd name="connsiteX5" fmla="*/ 103478 w 103528"/>
                <a:gd name="connsiteY5" fmla="*/ 13676 h 27461"/>
                <a:gd name="connsiteX6" fmla="*/ 89748 w 103528"/>
                <a:gd name="connsiteY6" fmla="*/ 27407 h 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3528" h="27461">
                  <a:moveTo>
                    <a:pt x="89748" y="27407"/>
                  </a:moveTo>
                  <a:lnTo>
                    <a:pt x="13680" y="27407"/>
                  </a:lnTo>
                  <a:cubicBezTo>
                    <a:pt x="6101" y="27407"/>
                    <a:pt x="-51" y="21260"/>
                    <a:pt x="-51" y="13676"/>
                  </a:cubicBezTo>
                  <a:cubicBezTo>
                    <a:pt x="-51" y="6093"/>
                    <a:pt x="6101" y="-54"/>
                    <a:pt x="13680" y="-54"/>
                  </a:cubicBezTo>
                  <a:lnTo>
                    <a:pt x="89748" y="-54"/>
                  </a:lnTo>
                  <a:cubicBezTo>
                    <a:pt x="97327" y="-54"/>
                    <a:pt x="103478" y="6093"/>
                    <a:pt x="103478" y="13676"/>
                  </a:cubicBezTo>
                  <a:cubicBezTo>
                    <a:pt x="103478" y="21260"/>
                    <a:pt x="97327" y="27407"/>
                    <a:pt x="89748" y="2740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37F29FD1-3EAD-AA13-44BD-32574677D7DA}"/>
                </a:ext>
              </a:extLst>
            </p:cNvPr>
            <p:cNvSpPr/>
            <p:nvPr/>
          </p:nvSpPr>
          <p:spPr>
            <a:xfrm>
              <a:off x="6832518" y="1669411"/>
              <a:ext cx="103529" cy="27461"/>
            </a:xfrm>
            <a:custGeom>
              <a:avLst/>
              <a:gdLst>
                <a:gd name="connsiteX0" fmla="*/ 89748 w 103529"/>
                <a:gd name="connsiteY0" fmla="*/ 27407 h 27461"/>
                <a:gd name="connsiteX1" fmla="*/ 13680 w 103529"/>
                <a:gd name="connsiteY1" fmla="*/ 27407 h 27461"/>
                <a:gd name="connsiteX2" fmla="*/ -51 w 103529"/>
                <a:gd name="connsiteY2" fmla="*/ 13676 h 27461"/>
                <a:gd name="connsiteX3" fmla="*/ 13680 w 103529"/>
                <a:gd name="connsiteY3" fmla="*/ -54 h 27461"/>
                <a:gd name="connsiteX4" fmla="*/ 89748 w 103529"/>
                <a:gd name="connsiteY4" fmla="*/ -54 h 27461"/>
                <a:gd name="connsiteX5" fmla="*/ 103479 w 103529"/>
                <a:gd name="connsiteY5" fmla="*/ 13676 h 27461"/>
                <a:gd name="connsiteX6" fmla="*/ 89748 w 103529"/>
                <a:gd name="connsiteY6" fmla="*/ 27407 h 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3529" h="27461">
                  <a:moveTo>
                    <a:pt x="89748" y="27407"/>
                  </a:moveTo>
                  <a:lnTo>
                    <a:pt x="13680" y="27407"/>
                  </a:lnTo>
                  <a:cubicBezTo>
                    <a:pt x="6101" y="27407"/>
                    <a:pt x="-51" y="21260"/>
                    <a:pt x="-51" y="13676"/>
                  </a:cubicBezTo>
                  <a:cubicBezTo>
                    <a:pt x="-51" y="6093"/>
                    <a:pt x="6101" y="-54"/>
                    <a:pt x="13680" y="-54"/>
                  </a:cubicBezTo>
                  <a:lnTo>
                    <a:pt x="89748" y="-54"/>
                  </a:lnTo>
                  <a:cubicBezTo>
                    <a:pt x="97327" y="-54"/>
                    <a:pt x="103479" y="6093"/>
                    <a:pt x="103479" y="13676"/>
                  </a:cubicBezTo>
                  <a:cubicBezTo>
                    <a:pt x="103479" y="21260"/>
                    <a:pt x="97327" y="27407"/>
                    <a:pt x="89748" y="2740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72ABD156-F85E-558E-FD8E-A5019B3E3C36}"/>
                </a:ext>
              </a:extLst>
            </p:cNvPr>
            <p:cNvSpPr/>
            <p:nvPr/>
          </p:nvSpPr>
          <p:spPr>
            <a:xfrm>
              <a:off x="6841031" y="1717057"/>
              <a:ext cx="103529" cy="27461"/>
            </a:xfrm>
            <a:custGeom>
              <a:avLst/>
              <a:gdLst>
                <a:gd name="connsiteX0" fmla="*/ 89748 w 103529"/>
                <a:gd name="connsiteY0" fmla="*/ 27407 h 27461"/>
                <a:gd name="connsiteX1" fmla="*/ 13680 w 103529"/>
                <a:gd name="connsiteY1" fmla="*/ 27407 h 27461"/>
                <a:gd name="connsiteX2" fmla="*/ -51 w 103529"/>
                <a:gd name="connsiteY2" fmla="*/ 13676 h 27461"/>
                <a:gd name="connsiteX3" fmla="*/ 13680 w 103529"/>
                <a:gd name="connsiteY3" fmla="*/ -54 h 27461"/>
                <a:gd name="connsiteX4" fmla="*/ 89748 w 103529"/>
                <a:gd name="connsiteY4" fmla="*/ -54 h 27461"/>
                <a:gd name="connsiteX5" fmla="*/ 103479 w 103529"/>
                <a:gd name="connsiteY5" fmla="*/ 13676 h 27461"/>
                <a:gd name="connsiteX6" fmla="*/ 89748 w 103529"/>
                <a:gd name="connsiteY6" fmla="*/ 27407 h 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3529" h="27461">
                  <a:moveTo>
                    <a:pt x="89748" y="27407"/>
                  </a:moveTo>
                  <a:lnTo>
                    <a:pt x="13680" y="27407"/>
                  </a:lnTo>
                  <a:cubicBezTo>
                    <a:pt x="6101" y="27407"/>
                    <a:pt x="-51" y="21260"/>
                    <a:pt x="-51" y="13676"/>
                  </a:cubicBezTo>
                  <a:cubicBezTo>
                    <a:pt x="-51" y="6093"/>
                    <a:pt x="6101" y="-54"/>
                    <a:pt x="13680" y="-54"/>
                  </a:cubicBezTo>
                  <a:lnTo>
                    <a:pt x="89748" y="-54"/>
                  </a:lnTo>
                  <a:cubicBezTo>
                    <a:pt x="97327" y="-54"/>
                    <a:pt x="103479" y="6093"/>
                    <a:pt x="103479" y="13676"/>
                  </a:cubicBezTo>
                  <a:cubicBezTo>
                    <a:pt x="103479" y="21260"/>
                    <a:pt x="97327" y="27407"/>
                    <a:pt x="89748" y="2740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360D7DA3-AFBF-3818-0875-DB092145B3D4}"/>
              </a:ext>
            </a:extLst>
          </p:cNvPr>
          <p:cNvGrpSpPr/>
          <p:nvPr/>
        </p:nvGrpSpPr>
        <p:grpSpPr>
          <a:xfrm>
            <a:off x="2325084" y="3837743"/>
            <a:ext cx="717207" cy="434352"/>
            <a:chOff x="5022405" y="1461787"/>
            <a:chExt cx="954281" cy="577928"/>
          </a:xfrm>
          <a:solidFill>
            <a:schemeClr val="bg1"/>
          </a:solidFill>
        </p:grpSpPr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D089BB66-CD1C-9FCB-4128-AFAE41604FAA}"/>
                </a:ext>
              </a:extLst>
            </p:cNvPr>
            <p:cNvSpPr/>
            <p:nvPr/>
          </p:nvSpPr>
          <p:spPr>
            <a:xfrm>
              <a:off x="5103322" y="1461833"/>
              <a:ext cx="372178" cy="198253"/>
            </a:xfrm>
            <a:custGeom>
              <a:avLst/>
              <a:gdLst>
                <a:gd name="connsiteX0" fmla="*/ 82290 w 372178"/>
                <a:gd name="connsiteY0" fmla="*/ 198187 h 198253"/>
                <a:gd name="connsiteX1" fmla="*/ 71168 w 372178"/>
                <a:gd name="connsiteY1" fmla="*/ 192420 h 198253"/>
                <a:gd name="connsiteX2" fmla="*/ 74326 w 372178"/>
                <a:gd name="connsiteY2" fmla="*/ 173334 h 198253"/>
                <a:gd name="connsiteX3" fmla="*/ 227285 w 372178"/>
                <a:gd name="connsiteY3" fmla="*/ 64862 h 198253"/>
                <a:gd name="connsiteX4" fmla="*/ 320242 w 372178"/>
                <a:gd name="connsiteY4" fmla="*/ 51131 h 198253"/>
                <a:gd name="connsiteX5" fmla="*/ 331913 w 372178"/>
                <a:gd name="connsiteY5" fmla="*/ 55251 h 198253"/>
                <a:gd name="connsiteX6" fmla="*/ 339053 w 372178"/>
                <a:gd name="connsiteY6" fmla="*/ 55251 h 198253"/>
                <a:gd name="connsiteX7" fmla="*/ 343721 w 372178"/>
                <a:gd name="connsiteY7" fmla="*/ 50033 h 198253"/>
                <a:gd name="connsiteX8" fmla="*/ 343721 w 372178"/>
                <a:gd name="connsiteY8" fmla="*/ 42893 h 198253"/>
                <a:gd name="connsiteX9" fmla="*/ 338366 w 372178"/>
                <a:gd name="connsiteY9" fmla="*/ 38087 h 198253"/>
                <a:gd name="connsiteX10" fmla="*/ 326696 w 372178"/>
                <a:gd name="connsiteY10" fmla="*/ 33968 h 198253"/>
                <a:gd name="connsiteX11" fmla="*/ 216850 w 372178"/>
                <a:gd name="connsiteY11" fmla="*/ 49484 h 198253"/>
                <a:gd name="connsiteX12" fmla="*/ 21600 w 372178"/>
                <a:gd name="connsiteY12" fmla="*/ 188438 h 198253"/>
                <a:gd name="connsiteX13" fmla="*/ 2446 w 372178"/>
                <a:gd name="connsiteY13" fmla="*/ 185074 h 198253"/>
                <a:gd name="connsiteX14" fmla="*/ 5810 w 372178"/>
                <a:gd name="connsiteY14" fmla="*/ 165920 h 198253"/>
                <a:gd name="connsiteX15" fmla="*/ 201060 w 372178"/>
                <a:gd name="connsiteY15" fmla="*/ 27240 h 198253"/>
                <a:gd name="connsiteX16" fmla="*/ 336170 w 372178"/>
                <a:gd name="connsiteY16" fmla="*/ 8292 h 198253"/>
                <a:gd name="connsiteX17" fmla="*/ 347841 w 372178"/>
                <a:gd name="connsiteY17" fmla="*/ 12411 h 198253"/>
                <a:gd name="connsiteX18" fmla="*/ 369920 w 372178"/>
                <a:gd name="connsiteY18" fmla="*/ 59537 h 198253"/>
                <a:gd name="connsiteX19" fmla="*/ 351411 w 372178"/>
                <a:gd name="connsiteY19" fmla="*/ 80103 h 198253"/>
                <a:gd name="connsiteX20" fmla="*/ 323949 w 372178"/>
                <a:gd name="connsiteY20" fmla="*/ 81613 h 198253"/>
                <a:gd name="connsiteX21" fmla="*/ 312416 w 372178"/>
                <a:gd name="connsiteY21" fmla="*/ 77494 h 198253"/>
                <a:gd name="connsiteX22" fmla="*/ 243762 w 372178"/>
                <a:gd name="connsiteY22" fmla="*/ 87106 h 198253"/>
                <a:gd name="connsiteX23" fmla="*/ 90940 w 372178"/>
                <a:gd name="connsiteY23" fmla="*/ 195578 h 198253"/>
                <a:gd name="connsiteX24" fmla="*/ 82290 w 372178"/>
                <a:gd name="connsiteY24" fmla="*/ 198187 h 19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72178" h="198253">
                  <a:moveTo>
                    <a:pt x="82290" y="198187"/>
                  </a:moveTo>
                  <a:cubicBezTo>
                    <a:pt x="77868" y="198166"/>
                    <a:pt x="73736" y="196020"/>
                    <a:pt x="71168" y="192420"/>
                  </a:cubicBezTo>
                  <a:cubicBezTo>
                    <a:pt x="66802" y="186270"/>
                    <a:pt x="68216" y="177749"/>
                    <a:pt x="74326" y="173334"/>
                  </a:cubicBezTo>
                  <a:lnTo>
                    <a:pt x="227285" y="64862"/>
                  </a:lnTo>
                  <a:cubicBezTo>
                    <a:pt x="254198" y="45439"/>
                    <a:pt x="288868" y="40317"/>
                    <a:pt x="320242" y="51131"/>
                  </a:cubicBezTo>
                  <a:lnTo>
                    <a:pt x="331913" y="55251"/>
                  </a:lnTo>
                  <a:cubicBezTo>
                    <a:pt x="334192" y="56212"/>
                    <a:pt x="336774" y="56212"/>
                    <a:pt x="339053" y="55251"/>
                  </a:cubicBezTo>
                  <a:cubicBezTo>
                    <a:pt x="341264" y="54233"/>
                    <a:pt x="342953" y="52344"/>
                    <a:pt x="343721" y="50033"/>
                  </a:cubicBezTo>
                  <a:cubicBezTo>
                    <a:pt x="344614" y="47736"/>
                    <a:pt x="344614" y="45190"/>
                    <a:pt x="343721" y="42893"/>
                  </a:cubicBezTo>
                  <a:cubicBezTo>
                    <a:pt x="342609" y="40667"/>
                    <a:pt x="340701" y="38948"/>
                    <a:pt x="338366" y="38087"/>
                  </a:cubicBezTo>
                  <a:lnTo>
                    <a:pt x="326696" y="33968"/>
                  </a:lnTo>
                  <a:cubicBezTo>
                    <a:pt x="289719" y="21103"/>
                    <a:pt x="248815" y="26882"/>
                    <a:pt x="216850" y="49484"/>
                  </a:cubicBezTo>
                  <a:lnTo>
                    <a:pt x="21600" y="188438"/>
                  </a:lnTo>
                  <a:cubicBezTo>
                    <a:pt x="15380" y="192799"/>
                    <a:pt x="6812" y="191293"/>
                    <a:pt x="2446" y="185074"/>
                  </a:cubicBezTo>
                  <a:cubicBezTo>
                    <a:pt x="-1920" y="178855"/>
                    <a:pt x="-410" y="170281"/>
                    <a:pt x="5810" y="165920"/>
                  </a:cubicBezTo>
                  <a:lnTo>
                    <a:pt x="201060" y="27240"/>
                  </a:lnTo>
                  <a:cubicBezTo>
                    <a:pt x="240385" y="-538"/>
                    <a:pt x="290721" y="-7597"/>
                    <a:pt x="336170" y="8292"/>
                  </a:cubicBezTo>
                  <a:lnTo>
                    <a:pt x="347841" y="12411"/>
                  </a:lnTo>
                  <a:cubicBezTo>
                    <a:pt x="366954" y="19328"/>
                    <a:pt x="376840" y="40428"/>
                    <a:pt x="369920" y="59537"/>
                  </a:cubicBezTo>
                  <a:cubicBezTo>
                    <a:pt x="366652" y="68539"/>
                    <a:pt x="360020" y="75915"/>
                    <a:pt x="351411" y="80103"/>
                  </a:cubicBezTo>
                  <a:cubicBezTo>
                    <a:pt x="342788" y="84108"/>
                    <a:pt x="332957" y="84649"/>
                    <a:pt x="323949" y="81613"/>
                  </a:cubicBezTo>
                  <a:lnTo>
                    <a:pt x="312416" y="77494"/>
                  </a:lnTo>
                  <a:cubicBezTo>
                    <a:pt x="289348" y="69193"/>
                    <a:pt x="263672" y="72789"/>
                    <a:pt x="243762" y="87106"/>
                  </a:cubicBezTo>
                  <a:lnTo>
                    <a:pt x="90940" y="195578"/>
                  </a:lnTo>
                  <a:cubicBezTo>
                    <a:pt x="88427" y="197399"/>
                    <a:pt x="85379" y="198319"/>
                    <a:pt x="82290" y="19818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D201931D-06BC-824E-0E2A-C695C97277DA}"/>
                </a:ext>
              </a:extLst>
            </p:cNvPr>
            <p:cNvSpPr/>
            <p:nvPr/>
          </p:nvSpPr>
          <p:spPr>
            <a:xfrm>
              <a:off x="5523906" y="1461787"/>
              <a:ext cx="372377" cy="198438"/>
            </a:xfrm>
            <a:custGeom>
              <a:avLst/>
              <a:gdLst>
                <a:gd name="connsiteX0" fmla="*/ 289060 w 372377"/>
                <a:gd name="connsiteY0" fmla="*/ 198371 h 198438"/>
                <a:gd name="connsiteX1" fmla="*/ 281096 w 372377"/>
                <a:gd name="connsiteY1" fmla="*/ 195762 h 198438"/>
                <a:gd name="connsiteX2" fmla="*/ 128548 w 372377"/>
                <a:gd name="connsiteY2" fmla="*/ 87290 h 198438"/>
                <a:gd name="connsiteX3" fmla="*/ 60582 w 372377"/>
                <a:gd name="connsiteY3" fmla="*/ 77678 h 198438"/>
                <a:gd name="connsiteX4" fmla="*/ 48910 w 372377"/>
                <a:gd name="connsiteY4" fmla="*/ 81797 h 198438"/>
                <a:gd name="connsiteX5" fmla="*/ 20763 w 372377"/>
                <a:gd name="connsiteY5" fmla="*/ 80287 h 198438"/>
                <a:gd name="connsiteX6" fmla="*/ 3613 w 372377"/>
                <a:gd name="connsiteY6" fmla="*/ 31155 h 198438"/>
                <a:gd name="connsiteX7" fmla="*/ 24470 w 372377"/>
                <a:gd name="connsiteY7" fmla="*/ 12458 h 198438"/>
                <a:gd name="connsiteX8" fmla="*/ 36141 w 372377"/>
                <a:gd name="connsiteY8" fmla="*/ 8338 h 198438"/>
                <a:gd name="connsiteX9" fmla="*/ 171113 w 372377"/>
                <a:gd name="connsiteY9" fmla="*/ 27287 h 198438"/>
                <a:gd name="connsiteX10" fmla="*/ 366501 w 372377"/>
                <a:gd name="connsiteY10" fmla="*/ 165966 h 198438"/>
                <a:gd name="connsiteX11" fmla="*/ 369796 w 372377"/>
                <a:gd name="connsiteY11" fmla="*/ 185189 h 198438"/>
                <a:gd name="connsiteX12" fmla="*/ 350573 w 372377"/>
                <a:gd name="connsiteY12" fmla="*/ 188485 h 198438"/>
                <a:gd name="connsiteX13" fmla="*/ 154911 w 372377"/>
                <a:gd name="connsiteY13" fmla="*/ 49668 h 198438"/>
                <a:gd name="connsiteX14" fmla="*/ 45066 w 372377"/>
                <a:gd name="connsiteY14" fmla="*/ 34152 h 198438"/>
                <a:gd name="connsiteX15" fmla="*/ 33532 w 372377"/>
                <a:gd name="connsiteY15" fmla="*/ 38271 h 198438"/>
                <a:gd name="connsiteX16" fmla="*/ 28177 w 372377"/>
                <a:gd name="connsiteY16" fmla="*/ 43077 h 198438"/>
                <a:gd name="connsiteX17" fmla="*/ 28177 w 372377"/>
                <a:gd name="connsiteY17" fmla="*/ 50217 h 198438"/>
                <a:gd name="connsiteX18" fmla="*/ 32983 w 372377"/>
                <a:gd name="connsiteY18" fmla="*/ 55435 h 198438"/>
                <a:gd name="connsiteX19" fmla="*/ 39986 w 372377"/>
                <a:gd name="connsiteY19" fmla="*/ 55435 h 198438"/>
                <a:gd name="connsiteX20" fmla="*/ 51657 w 372377"/>
                <a:gd name="connsiteY20" fmla="*/ 51315 h 198438"/>
                <a:gd name="connsiteX21" fmla="*/ 144750 w 372377"/>
                <a:gd name="connsiteY21" fmla="*/ 65046 h 198438"/>
                <a:gd name="connsiteX22" fmla="*/ 297573 w 372377"/>
                <a:gd name="connsiteY22" fmla="*/ 173518 h 198438"/>
                <a:gd name="connsiteX23" fmla="*/ 300868 w 372377"/>
                <a:gd name="connsiteY23" fmla="*/ 192604 h 198438"/>
                <a:gd name="connsiteX24" fmla="*/ 289060 w 372377"/>
                <a:gd name="connsiteY24" fmla="*/ 198371 h 198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72377" h="198438">
                  <a:moveTo>
                    <a:pt x="289060" y="198371"/>
                  </a:moveTo>
                  <a:cubicBezTo>
                    <a:pt x="286204" y="198353"/>
                    <a:pt x="283417" y="197440"/>
                    <a:pt x="281096" y="195762"/>
                  </a:cubicBezTo>
                  <a:lnTo>
                    <a:pt x="128548" y="87290"/>
                  </a:lnTo>
                  <a:cubicBezTo>
                    <a:pt x="108831" y="73161"/>
                    <a:pt x="83443" y="69570"/>
                    <a:pt x="60582" y="77678"/>
                  </a:cubicBezTo>
                  <a:lnTo>
                    <a:pt x="48910" y="81797"/>
                  </a:lnTo>
                  <a:cubicBezTo>
                    <a:pt x="39697" y="85020"/>
                    <a:pt x="29578" y="84478"/>
                    <a:pt x="20763" y="80287"/>
                  </a:cubicBezTo>
                  <a:cubicBezTo>
                    <a:pt x="2460" y="71455"/>
                    <a:pt x="-5216" y="49458"/>
                    <a:pt x="3613" y="31155"/>
                  </a:cubicBezTo>
                  <a:cubicBezTo>
                    <a:pt x="7828" y="22416"/>
                    <a:pt x="15325" y="15697"/>
                    <a:pt x="24470" y="12458"/>
                  </a:cubicBezTo>
                  <a:lnTo>
                    <a:pt x="36141" y="8338"/>
                  </a:lnTo>
                  <a:cubicBezTo>
                    <a:pt x="81535" y="-7621"/>
                    <a:pt x="131857" y="-556"/>
                    <a:pt x="171113" y="27287"/>
                  </a:cubicBezTo>
                  <a:lnTo>
                    <a:pt x="366501" y="165966"/>
                  </a:lnTo>
                  <a:cubicBezTo>
                    <a:pt x="372721" y="170364"/>
                    <a:pt x="374190" y="178971"/>
                    <a:pt x="369796" y="185189"/>
                  </a:cubicBezTo>
                  <a:cubicBezTo>
                    <a:pt x="365402" y="191408"/>
                    <a:pt x="356793" y="192883"/>
                    <a:pt x="350573" y="188485"/>
                  </a:cubicBezTo>
                  <a:lnTo>
                    <a:pt x="154911" y="49668"/>
                  </a:lnTo>
                  <a:cubicBezTo>
                    <a:pt x="122946" y="27066"/>
                    <a:pt x="82043" y="21286"/>
                    <a:pt x="45066" y="34152"/>
                  </a:cubicBezTo>
                  <a:lnTo>
                    <a:pt x="33532" y="38271"/>
                  </a:lnTo>
                  <a:cubicBezTo>
                    <a:pt x="31198" y="39132"/>
                    <a:pt x="29289" y="40851"/>
                    <a:pt x="28177" y="43077"/>
                  </a:cubicBezTo>
                  <a:cubicBezTo>
                    <a:pt x="27216" y="45360"/>
                    <a:pt x="27216" y="47934"/>
                    <a:pt x="28177" y="50217"/>
                  </a:cubicBezTo>
                  <a:cubicBezTo>
                    <a:pt x="29001" y="52537"/>
                    <a:pt x="30745" y="54420"/>
                    <a:pt x="32983" y="55435"/>
                  </a:cubicBezTo>
                  <a:cubicBezTo>
                    <a:pt x="35221" y="56389"/>
                    <a:pt x="37747" y="56389"/>
                    <a:pt x="39986" y="55435"/>
                  </a:cubicBezTo>
                  <a:lnTo>
                    <a:pt x="51657" y="51315"/>
                  </a:lnTo>
                  <a:cubicBezTo>
                    <a:pt x="83072" y="40524"/>
                    <a:pt x="117784" y="45643"/>
                    <a:pt x="144750" y="65046"/>
                  </a:cubicBezTo>
                  <a:lnTo>
                    <a:pt x="297573" y="173518"/>
                  </a:lnTo>
                  <a:cubicBezTo>
                    <a:pt x="303738" y="177890"/>
                    <a:pt x="305207" y="186420"/>
                    <a:pt x="300868" y="192604"/>
                  </a:cubicBezTo>
                  <a:cubicBezTo>
                    <a:pt x="298163" y="196407"/>
                    <a:pt x="293714" y="198579"/>
                    <a:pt x="289060" y="198371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FCB7346D-8CD7-3F4A-9FF3-EE764BC2E106}"/>
                </a:ext>
              </a:extLst>
            </p:cNvPr>
            <p:cNvSpPr/>
            <p:nvPr/>
          </p:nvSpPr>
          <p:spPr>
            <a:xfrm>
              <a:off x="5022405" y="1649188"/>
              <a:ext cx="75659" cy="149442"/>
            </a:xfrm>
            <a:custGeom>
              <a:avLst/>
              <a:gdLst>
                <a:gd name="connsiteX0" fmla="*/ 61875 w 75659"/>
                <a:gd name="connsiteY0" fmla="*/ 149237 h 149442"/>
                <a:gd name="connsiteX1" fmla="*/ 58030 w 75659"/>
                <a:gd name="connsiteY1" fmla="*/ 149237 h 149442"/>
                <a:gd name="connsiteX2" fmla="*/ 29882 w 75659"/>
                <a:gd name="connsiteY2" fmla="*/ 140999 h 149442"/>
                <a:gd name="connsiteX3" fmla="*/ -51 w 75659"/>
                <a:gd name="connsiteY3" fmla="*/ 100768 h 149442"/>
                <a:gd name="connsiteX4" fmla="*/ -51 w 75659"/>
                <a:gd name="connsiteY4" fmla="*/ 45846 h 149442"/>
                <a:gd name="connsiteX5" fmla="*/ 29882 w 75659"/>
                <a:gd name="connsiteY5" fmla="*/ 5752 h 149442"/>
                <a:gd name="connsiteX6" fmla="*/ 47320 w 75659"/>
                <a:gd name="connsiteY6" fmla="*/ 534 h 149442"/>
                <a:gd name="connsiteX7" fmla="*/ 64429 w 75659"/>
                <a:gd name="connsiteY7" fmla="*/ 9716 h 149442"/>
                <a:gd name="connsiteX8" fmla="*/ 64758 w 75659"/>
                <a:gd name="connsiteY8" fmla="*/ 16325 h 149442"/>
                <a:gd name="connsiteX9" fmla="*/ 75605 w 75659"/>
                <a:gd name="connsiteY9" fmla="*/ 30055 h 149442"/>
                <a:gd name="connsiteX10" fmla="*/ 75605 w 75659"/>
                <a:gd name="connsiteY10" fmla="*/ 135644 h 149442"/>
                <a:gd name="connsiteX11" fmla="*/ 70113 w 75659"/>
                <a:gd name="connsiteY11" fmla="*/ 146629 h 149442"/>
                <a:gd name="connsiteX12" fmla="*/ 61875 w 75659"/>
                <a:gd name="connsiteY12" fmla="*/ 149237 h 149442"/>
                <a:gd name="connsiteX13" fmla="*/ 48144 w 75659"/>
                <a:gd name="connsiteY13" fmla="*/ 28820 h 149442"/>
                <a:gd name="connsiteX14" fmla="*/ 37572 w 75659"/>
                <a:gd name="connsiteY14" fmla="*/ 31978 h 149442"/>
                <a:gd name="connsiteX15" fmla="*/ 27274 w 75659"/>
                <a:gd name="connsiteY15" fmla="*/ 45708 h 149442"/>
                <a:gd name="connsiteX16" fmla="*/ 27274 w 75659"/>
                <a:gd name="connsiteY16" fmla="*/ 100631 h 149442"/>
                <a:gd name="connsiteX17" fmla="*/ 37572 w 75659"/>
                <a:gd name="connsiteY17" fmla="*/ 114362 h 149442"/>
                <a:gd name="connsiteX18" fmla="*/ 48007 w 75659"/>
                <a:gd name="connsiteY18" fmla="*/ 117382 h 149442"/>
                <a:gd name="connsiteX19" fmla="*/ 48007 w 75659"/>
                <a:gd name="connsiteY19" fmla="*/ 30055 h 149442"/>
                <a:gd name="connsiteX20" fmla="*/ 48281 w 75659"/>
                <a:gd name="connsiteY20" fmla="*/ 28820 h 149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5659" h="149442">
                  <a:moveTo>
                    <a:pt x="61875" y="149237"/>
                  </a:moveTo>
                  <a:cubicBezTo>
                    <a:pt x="60598" y="149438"/>
                    <a:pt x="59307" y="149438"/>
                    <a:pt x="58030" y="149237"/>
                  </a:cubicBezTo>
                  <a:lnTo>
                    <a:pt x="29882" y="140999"/>
                  </a:lnTo>
                  <a:cubicBezTo>
                    <a:pt x="12197" y="135551"/>
                    <a:pt x="87" y="119270"/>
                    <a:pt x="-51" y="100768"/>
                  </a:cubicBezTo>
                  <a:lnTo>
                    <a:pt x="-51" y="45846"/>
                  </a:lnTo>
                  <a:cubicBezTo>
                    <a:pt x="59" y="27364"/>
                    <a:pt x="12197" y="11110"/>
                    <a:pt x="29882" y="5752"/>
                  </a:cubicBezTo>
                  <a:lnTo>
                    <a:pt x="47320" y="534"/>
                  </a:lnTo>
                  <a:cubicBezTo>
                    <a:pt x="54584" y="-1656"/>
                    <a:pt x="62246" y="2455"/>
                    <a:pt x="64429" y="9716"/>
                  </a:cubicBezTo>
                  <a:cubicBezTo>
                    <a:pt x="65074" y="11859"/>
                    <a:pt x="65184" y="14128"/>
                    <a:pt x="64758" y="16325"/>
                  </a:cubicBezTo>
                  <a:cubicBezTo>
                    <a:pt x="71198" y="17706"/>
                    <a:pt x="75756" y="23469"/>
                    <a:pt x="75605" y="30055"/>
                  </a:cubicBezTo>
                  <a:lnTo>
                    <a:pt x="75605" y="135644"/>
                  </a:lnTo>
                  <a:cubicBezTo>
                    <a:pt x="75605" y="139966"/>
                    <a:pt x="73573" y="144035"/>
                    <a:pt x="70113" y="146629"/>
                  </a:cubicBezTo>
                  <a:cubicBezTo>
                    <a:pt x="67724" y="148363"/>
                    <a:pt x="64827" y="149277"/>
                    <a:pt x="61875" y="149237"/>
                  </a:cubicBezTo>
                  <a:close/>
                  <a:moveTo>
                    <a:pt x="48144" y="28820"/>
                  </a:moveTo>
                  <a:lnTo>
                    <a:pt x="37572" y="31978"/>
                  </a:lnTo>
                  <a:cubicBezTo>
                    <a:pt x="31489" y="33790"/>
                    <a:pt x="27315" y="39365"/>
                    <a:pt x="27274" y="45708"/>
                  </a:cubicBezTo>
                  <a:lnTo>
                    <a:pt x="27274" y="100631"/>
                  </a:lnTo>
                  <a:cubicBezTo>
                    <a:pt x="27356" y="106961"/>
                    <a:pt x="31516" y="112511"/>
                    <a:pt x="37572" y="114362"/>
                  </a:cubicBezTo>
                  <a:lnTo>
                    <a:pt x="48007" y="117382"/>
                  </a:lnTo>
                  <a:lnTo>
                    <a:pt x="48007" y="30055"/>
                  </a:lnTo>
                  <a:cubicBezTo>
                    <a:pt x="48007" y="29628"/>
                    <a:pt x="48103" y="29207"/>
                    <a:pt x="48281" y="28820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76462A41-AA15-1F0B-806C-919474CFBA51}"/>
                </a:ext>
              </a:extLst>
            </p:cNvPr>
            <p:cNvSpPr/>
            <p:nvPr/>
          </p:nvSpPr>
          <p:spPr>
            <a:xfrm>
              <a:off x="5901163" y="1648938"/>
              <a:ext cx="75523" cy="149541"/>
            </a:xfrm>
            <a:custGeom>
              <a:avLst/>
              <a:gdLst>
                <a:gd name="connsiteX0" fmla="*/ 13685 w 75523"/>
                <a:gd name="connsiteY0" fmla="*/ 149487 h 149541"/>
                <a:gd name="connsiteX1" fmla="*/ -46 w 75523"/>
                <a:gd name="connsiteY1" fmla="*/ 135756 h 149541"/>
                <a:gd name="connsiteX2" fmla="*/ -46 w 75523"/>
                <a:gd name="connsiteY2" fmla="*/ 30305 h 149541"/>
                <a:gd name="connsiteX3" fmla="*/ 10664 w 75523"/>
                <a:gd name="connsiteY3" fmla="*/ 16574 h 149541"/>
                <a:gd name="connsiteX4" fmla="*/ 10664 w 75523"/>
                <a:gd name="connsiteY4" fmla="*/ 9709 h 149541"/>
                <a:gd name="connsiteX5" fmla="*/ 27690 w 75523"/>
                <a:gd name="connsiteY5" fmla="*/ 509 h 149541"/>
                <a:gd name="connsiteX6" fmla="*/ 45402 w 75523"/>
                <a:gd name="connsiteY6" fmla="*/ 5727 h 149541"/>
                <a:gd name="connsiteX7" fmla="*/ 75472 w 75523"/>
                <a:gd name="connsiteY7" fmla="*/ 45821 h 149541"/>
                <a:gd name="connsiteX8" fmla="*/ 75472 w 75523"/>
                <a:gd name="connsiteY8" fmla="*/ 100743 h 149541"/>
                <a:gd name="connsiteX9" fmla="*/ 45677 w 75523"/>
                <a:gd name="connsiteY9" fmla="*/ 140150 h 149541"/>
                <a:gd name="connsiteX10" fmla="*/ 18216 w 75523"/>
                <a:gd name="connsiteY10" fmla="*/ 148389 h 149541"/>
                <a:gd name="connsiteX11" fmla="*/ 13685 w 75523"/>
                <a:gd name="connsiteY11" fmla="*/ 149487 h 149541"/>
                <a:gd name="connsiteX12" fmla="*/ 27415 w 75523"/>
                <a:gd name="connsiteY12" fmla="*/ 29069 h 149541"/>
                <a:gd name="connsiteX13" fmla="*/ 27415 w 75523"/>
                <a:gd name="connsiteY13" fmla="*/ 117357 h 149541"/>
                <a:gd name="connsiteX14" fmla="*/ 37850 w 75523"/>
                <a:gd name="connsiteY14" fmla="*/ 114337 h 149541"/>
                <a:gd name="connsiteX15" fmla="*/ 48286 w 75523"/>
                <a:gd name="connsiteY15" fmla="*/ 100606 h 149541"/>
                <a:gd name="connsiteX16" fmla="*/ 48286 w 75523"/>
                <a:gd name="connsiteY16" fmla="*/ 45683 h 149541"/>
                <a:gd name="connsiteX17" fmla="*/ 37850 w 75523"/>
                <a:gd name="connsiteY17" fmla="*/ 31953 h 149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5523" h="149541">
                  <a:moveTo>
                    <a:pt x="13685" y="149487"/>
                  </a:moveTo>
                  <a:cubicBezTo>
                    <a:pt x="6105" y="149487"/>
                    <a:pt x="-46" y="143340"/>
                    <a:pt x="-46" y="135756"/>
                  </a:cubicBezTo>
                  <a:lnTo>
                    <a:pt x="-46" y="30305"/>
                  </a:lnTo>
                  <a:cubicBezTo>
                    <a:pt x="-211" y="23760"/>
                    <a:pt x="4279" y="18013"/>
                    <a:pt x="10664" y="16574"/>
                  </a:cubicBezTo>
                  <a:cubicBezTo>
                    <a:pt x="10115" y="14318"/>
                    <a:pt x="10115" y="11965"/>
                    <a:pt x="10664" y="9709"/>
                  </a:cubicBezTo>
                  <a:cubicBezTo>
                    <a:pt x="12847" y="2484"/>
                    <a:pt x="20454" y="-1624"/>
                    <a:pt x="27690" y="509"/>
                  </a:cubicBezTo>
                  <a:lnTo>
                    <a:pt x="45402" y="5727"/>
                  </a:lnTo>
                  <a:cubicBezTo>
                    <a:pt x="63170" y="10997"/>
                    <a:pt x="75390" y="27287"/>
                    <a:pt x="75472" y="45821"/>
                  </a:cubicBezTo>
                  <a:lnTo>
                    <a:pt x="75472" y="100743"/>
                  </a:lnTo>
                  <a:cubicBezTo>
                    <a:pt x="75047" y="118917"/>
                    <a:pt x="63046" y="134784"/>
                    <a:pt x="45677" y="140150"/>
                  </a:cubicBezTo>
                  <a:lnTo>
                    <a:pt x="18216" y="148389"/>
                  </a:lnTo>
                  <a:cubicBezTo>
                    <a:pt x="16774" y="149011"/>
                    <a:pt x="15250" y="149381"/>
                    <a:pt x="13685" y="149487"/>
                  </a:cubicBezTo>
                  <a:close/>
                  <a:moveTo>
                    <a:pt x="27415" y="29069"/>
                  </a:moveTo>
                  <a:lnTo>
                    <a:pt x="27415" y="117357"/>
                  </a:lnTo>
                  <a:lnTo>
                    <a:pt x="37850" y="114337"/>
                  </a:lnTo>
                  <a:cubicBezTo>
                    <a:pt x="43961" y="112535"/>
                    <a:pt x="48190" y="106973"/>
                    <a:pt x="48286" y="100606"/>
                  </a:cubicBezTo>
                  <a:lnTo>
                    <a:pt x="48286" y="45683"/>
                  </a:lnTo>
                  <a:cubicBezTo>
                    <a:pt x="48478" y="39220"/>
                    <a:pt x="44125" y="33502"/>
                    <a:pt x="37850" y="31953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985B5DFF-FF96-1035-D25B-75044FBCFBC8}"/>
                </a:ext>
              </a:extLst>
            </p:cNvPr>
            <p:cNvSpPr/>
            <p:nvPr/>
          </p:nvSpPr>
          <p:spPr>
            <a:xfrm>
              <a:off x="5070737" y="1665567"/>
              <a:ext cx="345648" cy="365510"/>
            </a:xfrm>
            <a:custGeom>
              <a:avLst/>
              <a:gdLst>
                <a:gd name="connsiteX0" fmla="*/ 303397 w 345648"/>
                <a:gd name="connsiteY0" fmla="*/ 365456 h 365510"/>
                <a:gd name="connsiteX1" fmla="*/ 289666 w 345648"/>
                <a:gd name="connsiteY1" fmla="*/ 364495 h 365510"/>
                <a:gd name="connsiteX2" fmla="*/ 112678 w 345648"/>
                <a:gd name="connsiteY2" fmla="*/ 321243 h 365510"/>
                <a:gd name="connsiteX3" fmla="*/ -51 w 345648"/>
                <a:gd name="connsiteY3" fmla="*/ 161281 h 365510"/>
                <a:gd name="connsiteX4" fmla="*/ -51 w 345648"/>
                <a:gd name="connsiteY4" fmla="*/ 13676 h 365510"/>
                <a:gd name="connsiteX5" fmla="*/ 13680 w 345648"/>
                <a:gd name="connsiteY5" fmla="*/ -54 h 365510"/>
                <a:gd name="connsiteX6" fmla="*/ 27411 w 345648"/>
                <a:gd name="connsiteY6" fmla="*/ 13676 h 365510"/>
                <a:gd name="connsiteX7" fmla="*/ 27411 w 345648"/>
                <a:gd name="connsiteY7" fmla="*/ 161281 h 365510"/>
                <a:gd name="connsiteX8" fmla="*/ 121878 w 345648"/>
                <a:gd name="connsiteY8" fmla="*/ 295292 h 365510"/>
                <a:gd name="connsiteX9" fmla="*/ 293511 w 345648"/>
                <a:gd name="connsiteY9" fmla="*/ 337308 h 365510"/>
                <a:gd name="connsiteX10" fmla="*/ 327563 w 345648"/>
                <a:gd name="connsiteY10" fmla="*/ 333875 h 365510"/>
                <a:gd name="connsiteX11" fmla="*/ 344905 w 345648"/>
                <a:gd name="connsiteY11" fmla="*/ 342608 h 365510"/>
                <a:gd name="connsiteX12" fmla="*/ 336900 w 345648"/>
                <a:gd name="connsiteY12" fmla="*/ 359689 h 365510"/>
                <a:gd name="connsiteX13" fmla="*/ 303397 w 345648"/>
                <a:gd name="connsiteY13" fmla="*/ 365456 h 365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5648" h="365510">
                  <a:moveTo>
                    <a:pt x="303397" y="365456"/>
                  </a:moveTo>
                  <a:cubicBezTo>
                    <a:pt x="298797" y="365470"/>
                    <a:pt x="294211" y="365154"/>
                    <a:pt x="289666" y="364495"/>
                  </a:cubicBezTo>
                  <a:cubicBezTo>
                    <a:pt x="229389" y="355982"/>
                    <a:pt x="170100" y="341496"/>
                    <a:pt x="112678" y="321243"/>
                  </a:cubicBezTo>
                  <a:cubicBezTo>
                    <a:pt x="45123" y="297036"/>
                    <a:pt x="32" y="233040"/>
                    <a:pt x="-51" y="161281"/>
                  </a:cubicBezTo>
                  <a:lnTo>
                    <a:pt x="-51" y="13676"/>
                  </a:lnTo>
                  <a:cubicBezTo>
                    <a:pt x="-51" y="6093"/>
                    <a:pt x="6101" y="-54"/>
                    <a:pt x="13680" y="-54"/>
                  </a:cubicBezTo>
                  <a:cubicBezTo>
                    <a:pt x="21259" y="-54"/>
                    <a:pt x="27411" y="6093"/>
                    <a:pt x="27411" y="13676"/>
                  </a:cubicBezTo>
                  <a:lnTo>
                    <a:pt x="27411" y="161281"/>
                  </a:lnTo>
                  <a:cubicBezTo>
                    <a:pt x="27438" y="221418"/>
                    <a:pt x="65252" y="275053"/>
                    <a:pt x="121878" y="295292"/>
                  </a:cubicBezTo>
                  <a:cubicBezTo>
                    <a:pt x="177542" y="314982"/>
                    <a:pt x="235046" y="329056"/>
                    <a:pt x="293511" y="337308"/>
                  </a:cubicBezTo>
                  <a:cubicBezTo>
                    <a:pt x="304976" y="338928"/>
                    <a:pt x="316661" y="337747"/>
                    <a:pt x="327563" y="333875"/>
                  </a:cubicBezTo>
                  <a:cubicBezTo>
                    <a:pt x="334758" y="331500"/>
                    <a:pt x="342529" y="335413"/>
                    <a:pt x="344905" y="342608"/>
                  </a:cubicBezTo>
                  <a:cubicBezTo>
                    <a:pt x="347184" y="349528"/>
                    <a:pt x="343669" y="357025"/>
                    <a:pt x="336900" y="359689"/>
                  </a:cubicBezTo>
                  <a:cubicBezTo>
                    <a:pt x="326149" y="363534"/>
                    <a:pt x="314821" y="365483"/>
                    <a:pt x="303397" y="365456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318F090F-E672-2E05-CE7E-9DF264D9A6A0}"/>
                </a:ext>
              </a:extLst>
            </p:cNvPr>
            <p:cNvSpPr/>
            <p:nvPr/>
          </p:nvSpPr>
          <p:spPr>
            <a:xfrm>
              <a:off x="5582251" y="1665567"/>
              <a:ext cx="346240" cy="365510"/>
            </a:xfrm>
            <a:custGeom>
              <a:avLst/>
              <a:gdLst>
                <a:gd name="connsiteX0" fmla="*/ 42742 w 346240"/>
                <a:gd name="connsiteY0" fmla="*/ 365456 h 365510"/>
                <a:gd name="connsiteX1" fmla="*/ 9377 w 346240"/>
                <a:gd name="connsiteY1" fmla="*/ 359689 h 365510"/>
                <a:gd name="connsiteX2" fmla="*/ 644 w 346240"/>
                <a:gd name="connsiteY2" fmla="*/ 342347 h 365510"/>
                <a:gd name="connsiteX3" fmla="*/ 17986 w 346240"/>
                <a:gd name="connsiteY3" fmla="*/ 333615 h 365510"/>
                <a:gd name="connsiteX4" fmla="*/ 18714 w 346240"/>
                <a:gd name="connsiteY4" fmla="*/ 333875 h 365510"/>
                <a:gd name="connsiteX5" fmla="*/ 52766 w 346240"/>
                <a:gd name="connsiteY5" fmla="*/ 337308 h 365510"/>
                <a:gd name="connsiteX6" fmla="*/ 224399 w 346240"/>
                <a:gd name="connsiteY6" fmla="*/ 295292 h 365510"/>
                <a:gd name="connsiteX7" fmla="*/ 318729 w 346240"/>
                <a:gd name="connsiteY7" fmla="*/ 161281 h 365510"/>
                <a:gd name="connsiteX8" fmla="*/ 318729 w 346240"/>
                <a:gd name="connsiteY8" fmla="*/ 13676 h 365510"/>
                <a:gd name="connsiteX9" fmla="*/ 332459 w 346240"/>
                <a:gd name="connsiteY9" fmla="*/ -54 h 365510"/>
                <a:gd name="connsiteX10" fmla="*/ 346190 w 346240"/>
                <a:gd name="connsiteY10" fmla="*/ 13676 h 365510"/>
                <a:gd name="connsiteX11" fmla="*/ 346190 w 346240"/>
                <a:gd name="connsiteY11" fmla="*/ 161281 h 365510"/>
                <a:gd name="connsiteX12" fmla="*/ 233598 w 346240"/>
                <a:gd name="connsiteY12" fmla="*/ 321243 h 365510"/>
                <a:gd name="connsiteX13" fmla="*/ 56473 w 346240"/>
                <a:gd name="connsiteY13" fmla="*/ 364495 h 365510"/>
                <a:gd name="connsiteX14" fmla="*/ 42742 w 346240"/>
                <a:gd name="connsiteY14" fmla="*/ 365456 h 365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46240" h="365510">
                  <a:moveTo>
                    <a:pt x="42742" y="365456"/>
                  </a:moveTo>
                  <a:cubicBezTo>
                    <a:pt x="31373" y="365483"/>
                    <a:pt x="20087" y="363534"/>
                    <a:pt x="9377" y="359689"/>
                  </a:cubicBezTo>
                  <a:cubicBezTo>
                    <a:pt x="2182" y="357314"/>
                    <a:pt x="-1731" y="349542"/>
                    <a:pt x="644" y="342347"/>
                  </a:cubicBezTo>
                  <a:cubicBezTo>
                    <a:pt x="3019" y="335152"/>
                    <a:pt x="10777" y="331239"/>
                    <a:pt x="17986" y="333615"/>
                  </a:cubicBezTo>
                  <a:cubicBezTo>
                    <a:pt x="18233" y="333697"/>
                    <a:pt x="18466" y="333779"/>
                    <a:pt x="18714" y="333875"/>
                  </a:cubicBezTo>
                  <a:cubicBezTo>
                    <a:pt x="29602" y="337830"/>
                    <a:pt x="41301" y="338997"/>
                    <a:pt x="52766" y="337308"/>
                  </a:cubicBezTo>
                  <a:cubicBezTo>
                    <a:pt x="111231" y="329042"/>
                    <a:pt x="168721" y="314968"/>
                    <a:pt x="224399" y="295292"/>
                  </a:cubicBezTo>
                  <a:cubicBezTo>
                    <a:pt x="280997" y="275040"/>
                    <a:pt x="318756" y="221397"/>
                    <a:pt x="318729" y="161281"/>
                  </a:cubicBezTo>
                  <a:lnTo>
                    <a:pt x="318729" y="13676"/>
                  </a:lnTo>
                  <a:cubicBezTo>
                    <a:pt x="318729" y="6093"/>
                    <a:pt x="324880" y="-54"/>
                    <a:pt x="332459" y="-54"/>
                  </a:cubicBezTo>
                  <a:cubicBezTo>
                    <a:pt x="340038" y="-54"/>
                    <a:pt x="346190" y="6093"/>
                    <a:pt x="346190" y="13676"/>
                  </a:cubicBezTo>
                  <a:lnTo>
                    <a:pt x="346190" y="161281"/>
                  </a:lnTo>
                  <a:cubicBezTo>
                    <a:pt x="346176" y="233018"/>
                    <a:pt x="301126" y="297022"/>
                    <a:pt x="233598" y="321243"/>
                  </a:cubicBezTo>
                  <a:cubicBezTo>
                    <a:pt x="176136" y="341496"/>
                    <a:pt x="116805" y="355982"/>
                    <a:pt x="56473" y="364495"/>
                  </a:cubicBezTo>
                  <a:cubicBezTo>
                    <a:pt x="51928" y="365154"/>
                    <a:pt x="47342" y="365470"/>
                    <a:pt x="42742" y="365456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3BF23A24-9983-7373-59BB-525AB51AD656}"/>
                </a:ext>
              </a:extLst>
            </p:cNvPr>
            <p:cNvSpPr/>
            <p:nvPr/>
          </p:nvSpPr>
          <p:spPr>
            <a:xfrm>
              <a:off x="5057827" y="1622295"/>
              <a:ext cx="884267" cy="98208"/>
            </a:xfrm>
            <a:custGeom>
              <a:avLst/>
              <a:gdLst>
                <a:gd name="connsiteX0" fmla="*/ 441806 w 884267"/>
                <a:gd name="connsiteY0" fmla="*/ 98140 h 98208"/>
                <a:gd name="connsiteX1" fmla="*/ 33730 w 884267"/>
                <a:gd name="connsiteY1" fmla="*/ 73425 h 98208"/>
                <a:gd name="connsiteX2" fmla="*/ 77 w 884267"/>
                <a:gd name="connsiteY2" fmla="*/ 33732 h 98208"/>
                <a:gd name="connsiteX3" fmla="*/ 39772 w 884267"/>
                <a:gd name="connsiteY3" fmla="*/ 77 h 98208"/>
                <a:gd name="connsiteX4" fmla="*/ 43891 w 884267"/>
                <a:gd name="connsiteY4" fmla="*/ 653 h 98208"/>
                <a:gd name="connsiteX5" fmla="*/ 442080 w 884267"/>
                <a:gd name="connsiteY5" fmla="*/ 24681 h 98208"/>
                <a:gd name="connsiteX6" fmla="*/ 840269 w 884267"/>
                <a:gd name="connsiteY6" fmla="*/ 653 h 98208"/>
                <a:gd name="connsiteX7" fmla="*/ 883507 w 884267"/>
                <a:gd name="connsiteY7" fmla="*/ 29608 h 98208"/>
                <a:gd name="connsiteX8" fmla="*/ 854549 w 884267"/>
                <a:gd name="connsiteY8" fmla="*/ 72850 h 98208"/>
                <a:gd name="connsiteX9" fmla="*/ 850430 w 884267"/>
                <a:gd name="connsiteY9" fmla="*/ 73425 h 98208"/>
                <a:gd name="connsiteX10" fmla="*/ 441806 w 884267"/>
                <a:gd name="connsiteY10" fmla="*/ 98140 h 98208"/>
                <a:gd name="connsiteX11" fmla="*/ 38948 w 884267"/>
                <a:gd name="connsiteY11" fmla="*/ 28114 h 98208"/>
                <a:gd name="connsiteX12" fmla="*/ 29611 w 884267"/>
                <a:gd name="connsiteY12" fmla="*/ 36078 h 98208"/>
                <a:gd name="connsiteX13" fmla="*/ 31396 w 884267"/>
                <a:gd name="connsiteY13" fmla="*/ 42943 h 98208"/>
                <a:gd name="connsiteX14" fmla="*/ 37575 w 884267"/>
                <a:gd name="connsiteY14" fmla="*/ 46513 h 98208"/>
                <a:gd name="connsiteX15" fmla="*/ 441806 w 884267"/>
                <a:gd name="connsiteY15" fmla="*/ 70679 h 98208"/>
                <a:gd name="connsiteX16" fmla="*/ 845899 w 884267"/>
                <a:gd name="connsiteY16" fmla="*/ 46238 h 98208"/>
                <a:gd name="connsiteX17" fmla="*/ 854838 w 884267"/>
                <a:gd name="connsiteY17" fmla="*/ 36514 h 98208"/>
                <a:gd name="connsiteX18" fmla="*/ 845103 w 884267"/>
                <a:gd name="connsiteY18" fmla="*/ 27581 h 98208"/>
                <a:gd name="connsiteX19" fmla="*/ 843290 w 884267"/>
                <a:gd name="connsiteY19" fmla="*/ 27839 h 98208"/>
                <a:gd name="connsiteX20" fmla="*/ 441806 w 884267"/>
                <a:gd name="connsiteY20" fmla="*/ 52143 h 98208"/>
                <a:gd name="connsiteX21" fmla="*/ 40184 w 884267"/>
                <a:gd name="connsiteY21" fmla="*/ 27839 h 98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84267" h="98208">
                  <a:moveTo>
                    <a:pt x="441806" y="98140"/>
                  </a:moveTo>
                  <a:cubicBezTo>
                    <a:pt x="305391" y="98474"/>
                    <a:pt x="169101" y="90219"/>
                    <a:pt x="33730" y="73425"/>
                  </a:cubicBezTo>
                  <a:cubicBezTo>
                    <a:pt x="13478" y="71758"/>
                    <a:pt x="-1599" y="53988"/>
                    <a:pt x="77" y="33732"/>
                  </a:cubicBezTo>
                  <a:cubicBezTo>
                    <a:pt x="1738" y="13478"/>
                    <a:pt x="19505" y="-1590"/>
                    <a:pt x="39772" y="77"/>
                  </a:cubicBezTo>
                  <a:cubicBezTo>
                    <a:pt x="41145" y="191"/>
                    <a:pt x="42532" y="383"/>
                    <a:pt x="43891" y="653"/>
                  </a:cubicBezTo>
                  <a:cubicBezTo>
                    <a:pt x="175994" y="16915"/>
                    <a:pt x="308975" y="24939"/>
                    <a:pt x="442080" y="24681"/>
                  </a:cubicBezTo>
                  <a:cubicBezTo>
                    <a:pt x="575185" y="24998"/>
                    <a:pt x="708167" y="16973"/>
                    <a:pt x="840269" y="653"/>
                  </a:cubicBezTo>
                  <a:cubicBezTo>
                    <a:pt x="860206" y="-3292"/>
                    <a:pt x="879566" y="9672"/>
                    <a:pt x="883507" y="29608"/>
                  </a:cubicBezTo>
                  <a:cubicBezTo>
                    <a:pt x="887462" y="49545"/>
                    <a:pt x="874486" y="68905"/>
                    <a:pt x="854549" y="72850"/>
                  </a:cubicBezTo>
                  <a:cubicBezTo>
                    <a:pt x="853190" y="73119"/>
                    <a:pt x="851817" y="73311"/>
                    <a:pt x="850430" y="73425"/>
                  </a:cubicBezTo>
                  <a:cubicBezTo>
                    <a:pt x="714881" y="90288"/>
                    <a:pt x="578398" y="98543"/>
                    <a:pt x="441806" y="98140"/>
                  </a:cubicBezTo>
                  <a:close/>
                  <a:moveTo>
                    <a:pt x="38948" y="28114"/>
                  </a:moveTo>
                  <a:cubicBezTo>
                    <a:pt x="34307" y="28122"/>
                    <a:pt x="30353" y="31494"/>
                    <a:pt x="29611" y="36078"/>
                  </a:cubicBezTo>
                  <a:cubicBezTo>
                    <a:pt x="29350" y="38507"/>
                    <a:pt x="29982" y="40949"/>
                    <a:pt x="31396" y="42943"/>
                  </a:cubicBezTo>
                  <a:cubicBezTo>
                    <a:pt x="32893" y="44916"/>
                    <a:pt x="35117" y="46203"/>
                    <a:pt x="37575" y="46513"/>
                  </a:cubicBezTo>
                  <a:cubicBezTo>
                    <a:pt x="171682" y="63008"/>
                    <a:pt x="306696" y="71078"/>
                    <a:pt x="441806" y="70679"/>
                  </a:cubicBezTo>
                  <a:cubicBezTo>
                    <a:pt x="576888" y="71013"/>
                    <a:pt x="711847" y="62850"/>
                    <a:pt x="845899" y="46238"/>
                  </a:cubicBezTo>
                  <a:cubicBezTo>
                    <a:pt x="851048" y="46020"/>
                    <a:pt x="855057" y="41667"/>
                    <a:pt x="854838" y="36514"/>
                  </a:cubicBezTo>
                  <a:cubicBezTo>
                    <a:pt x="854618" y="31363"/>
                    <a:pt x="850265" y="27363"/>
                    <a:pt x="845103" y="27581"/>
                  </a:cubicBezTo>
                  <a:cubicBezTo>
                    <a:pt x="844498" y="27607"/>
                    <a:pt x="843880" y="27694"/>
                    <a:pt x="843290" y="27839"/>
                  </a:cubicBezTo>
                  <a:cubicBezTo>
                    <a:pt x="710103" y="44341"/>
                    <a:pt x="576009" y="52458"/>
                    <a:pt x="441806" y="52143"/>
                  </a:cubicBezTo>
                  <a:cubicBezTo>
                    <a:pt x="307561" y="52383"/>
                    <a:pt x="173426" y="44267"/>
                    <a:pt x="40184" y="27839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3A177089-3030-153F-3531-A3876A9CC1C0}"/>
                </a:ext>
              </a:extLst>
            </p:cNvPr>
            <p:cNvSpPr/>
            <p:nvPr/>
          </p:nvSpPr>
          <p:spPr>
            <a:xfrm>
              <a:off x="5384838" y="1816491"/>
              <a:ext cx="228438" cy="223224"/>
            </a:xfrm>
            <a:custGeom>
              <a:avLst/>
              <a:gdLst>
                <a:gd name="connsiteX0" fmla="*/ 191137 w 228438"/>
                <a:gd name="connsiteY0" fmla="*/ 221946 h 223224"/>
                <a:gd name="connsiteX1" fmla="*/ 169992 w 228438"/>
                <a:gd name="connsiteY1" fmla="*/ 215218 h 223224"/>
                <a:gd name="connsiteX2" fmla="*/ 121660 w 228438"/>
                <a:gd name="connsiteY2" fmla="*/ 146565 h 223224"/>
                <a:gd name="connsiteX3" fmla="*/ 114794 w 228438"/>
                <a:gd name="connsiteY3" fmla="*/ 120751 h 223224"/>
                <a:gd name="connsiteX4" fmla="*/ 107929 w 228438"/>
                <a:gd name="connsiteY4" fmla="*/ 146565 h 223224"/>
                <a:gd name="connsiteX5" fmla="*/ 59597 w 228438"/>
                <a:gd name="connsiteY5" fmla="*/ 215218 h 223224"/>
                <a:gd name="connsiteX6" fmla="*/ 7901 w 228438"/>
                <a:gd name="connsiteY6" fmla="*/ 209218 h 223224"/>
                <a:gd name="connsiteX7" fmla="*/ 13902 w 228438"/>
                <a:gd name="connsiteY7" fmla="*/ 157522 h 223224"/>
                <a:gd name="connsiteX8" fmla="*/ 17169 w 228438"/>
                <a:gd name="connsiteY8" fmla="*/ 155215 h 223224"/>
                <a:gd name="connsiteX9" fmla="*/ 36804 w 228438"/>
                <a:gd name="connsiteY9" fmla="*/ 126930 h 223224"/>
                <a:gd name="connsiteX10" fmla="*/ 59323 w 228438"/>
                <a:gd name="connsiteY10" fmla="*/ 42624 h 223224"/>
                <a:gd name="connsiteX11" fmla="*/ 129527 w 228438"/>
                <a:gd name="connsiteY11" fmla="*/ 1882 h 223224"/>
                <a:gd name="connsiteX12" fmla="*/ 170266 w 228438"/>
                <a:gd name="connsiteY12" fmla="*/ 42624 h 223224"/>
                <a:gd name="connsiteX13" fmla="*/ 192647 w 228438"/>
                <a:gd name="connsiteY13" fmla="*/ 126930 h 223224"/>
                <a:gd name="connsiteX14" fmla="*/ 212694 w 228438"/>
                <a:gd name="connsiteY14" fmla="*/ 155215 h 223224"/>
                <a:gd name="connsiteX15" fmla="*/ 221797 w 228438"/>
                <a:gd name="connsiteY15" fmla="*/ 206252 h 223224"/>
                <a:gd name="connsiteX16" fmla="*/ 191549 w 228438"/>
                <a:gd name="connsiteY16" fmla="*/ 221946 h 223224"/>
                <a:gd name="connsiteX17" fmla="*/ 114794 w 228438"/>
                <a:gd name="connsiteY17" fmla="*/ 27520 h 223224"/>
                <a:gd name="connsiteX18" fmla="*/ 85823 w 228438"/>
                <a:gd name="connsiteY18" fmla="*/ 49764 h 223224"/>
                <a:gd name="connsiteX19" fmla="*/ 63304 w 228438"/>
                <a:gd name="connsiteY19" fmla="*/ 134207 h 223224"/>
                <a:gd name="connsiteX20" fmla="*/ 32960 w 228438"/>
                <a:gd name="connsiteY20" fmla="*/ 177734 h 223224"/>
                <a:gd name="connsiteX21" fmla="*/ 30763 w 228438"/>
                <a:gd name="connsiteY21" fmla="*/ 190778 h 223224"/>
                <a:gd name="connsiteX22" fmla="*/ 43573 w 228438"/>
                <a:gd name="connsiteY22" fmla="*/ 193043 h 223224"/>
                <a:gd name="connsiteX23" fmla="*/ 43670 w 228438"/>
                <a:gd name="connsiteY23" fmla="*/ 192975 h 223224"/>
                <a:gd name="connsiteX24" fmla="*/ 81292 w 228438"/>
                <a:gd name="connsiteY24" fmla="*/ 139013 h 223224"/>
                <a:gd name="connsiteX25" fmla="*/ 101476 w 228438"/>
                <a:gd name="connsiteY25" fmla="*/ 63220 h 223224"/>
                <a:gd name="connsiteX26" fmla="*/ 115206 w 228438"/>
                <a:gd name="connsiteY26" fmla="*/ 53059 h 223224"/>
                <a:gd name="connsiteX27" fmla="*/ 115206 w 228438"/>
                <a:gd name="connsiteY27" fmla="*/ 53059 h 223224"/>
                <a:gd name="connsiteX28" fmla="*/ 128937 w 228438"/>
                <a:gd name="connsiteY28" fmla="*/ 63220 h 223224"/>
                <a:gd name="connsiteX29" fmla="*/ 149121 w 228438"/>
                <a:gd name="connsiteY29" fmla="*/ 139013 h 223224"/>
                <a:gd name="connsiteX30" fmla="*/ 185233 w 228438"/>
                <a:gd name="connsiteY30" fmla="*/ 192288 h 223224"/>
                <a:gd name="connsiteX31" fmla="*/ 198373 w 228438"/>
                <a:gd name="connsiteY31" fmla="*/ 190929 h 223224"/>
                <a:gd name="connsiteX32" fmla="*/ 197014 w 228438"/>
                <a:gd name="connsiteY32" fmla="*/ 177802 h 223224"/>
                <a:gd name="connsiteX33" fmla="*/ 195943 w 228438"/>
                <a:gd name="connsiteY33" fmla="*/ 177047 h 223224"/>
                <a:gd name="connsiteX34" fmla="*/ 165598 w 228438"/>
                <a:gd name="connsiteY34" fmla="*/ 133521 h 223224"/>
                <a:gd name="connsiteX35" fmla="*/ 144041 w 228438"/>
                <a:gd name="connsiteY35" fmla="*/ 49627 h 223224"/>
                <a:gd name="connsiteX36" fmla="*/ 114794 w 228438"/>
                <a:gd name="connsiteY36" fmla="*/ 27520 h 223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28438" h="223224">
                  <a:moveTo>
                    <a:pt x="191137" y="221946"/>
                  </a:moveTo>
                  <a:cubicBezTo>
                    <a:pt x="183558" y="221946"/>
                    <a:pt x="176170" y="219598"/>
                    <a:pt x="169992" y="215218"/>
                  </a:cubicBezTo>
                  <a:cubicBezTo>
                    <a:pt x="146361" y="198673"/>
                    <a:pt x="129267" y="174383"/>
                    <a:pt x="121660" y="146565"/>
                  </a:cubicBezTo>
                  <a:lnTo>
                    <a:pt x="114794" y="120751"/>
                  </a:lnTo>
                  <a:lnTo>
                    <a:pt x="107929" y="146565"/>
                  </a:lnTo>
                  <a:cubicBezTo>
                    <a:pt x="100322" y="174383"/>
                    <a:pt x="83228" y="198673"/>
                    <a:pt x="59597" y="215218"/>
                  </a:cubicBezTo>
                  <a:cubicBezTo>
                    <a:pt x="43670" y="227837"/>
                    <a:pt x="20520" y="225146"/>
                    <a:pt x="7901" y="209218"/>
                  </a:cubicBezTo>
                  <a:cubicBezTo>
                    <a:pt x="-4717" y="193277"/>
                    <a:pt x="-2026" y="170141"/>
                    <a:pt x="13902" y="157522"/>
                  </a:cubicBezTo>
                  <a:cubicBezTo>
                    <a:pt x="14959" y="156698"/>
                    <a:pt x="16043" y="155929"/>
                    <a:pt x="17169" y="155215"/>
                  </a:cubicBezTo>
                  <a:cubicBezTo>
                    <a:pt x="26795" y="148350"/>
                    <a:pt x="33742" y="138354"/>
                    <a:pt x="36804" y="126930"/>
                  </a:cubicBezTo>
                  <a:lnTo>
                    <a:pt x="59323" y="42624"/>
                  </a:lnTo>
                  <a:cubicBezTo>
                    <a:pt x="67451" y="11988"/>
                    <a:pt x="98894" y="-6253"/>
                    <a:pt x="129527" y="1882"/>
                  </a:cubicBezTo>
                  <a:cubicBezTo>
                    <a:pt x="149437" y="7167"/>
                    <a:pt x="164980" y="22716"/>
                    <a:pt x="170266" y="42624"/>
                  </a:cubicBezTo>
                  <a:lnTo>
                    <a:pt x="192647" y="126930"/>
                  </a:lnTo>
                  <a:cubicBezTo>
                    <a:pt x="195874" y="138382"/>
                    <a:pt x="202945" y="148378"/>
                    <a:pt x="212694" y="155215"/>
                  </a:cubicBezTo>
                  <a:cubicBezTo>
                    <a:pt x="229308" y="166804"/>
                    <a:pt x="233372" y="189652"/>
                    <a:pt x="221797" y="206252"/>
                  </a:cubicBezTo>
                  <a:cubicBezTo>
                    <a:pt x="214905" y="216138"/>
                    <a:pt x="203591" y="222001"/>
                    <a:pt x="191549" y="221946"/>
                  </a:cubicBezTo>
                  <a:close/>
                  <a:moveTo>
                    <a:pt x="114794" y="27520"/>
                  </a:moveTo>
                  <a:cubicBezTo>
                    <a:pt x="101174" y="27404"/>
                    <a:pt x="89228" y="36577"/>
                    <a:pt x="85823" y="49764"/>
                  </a:cubicBezTo>
                  <a:lnTo>
                    <a:pt x="63304" y="134207"/>
                  </a:lnTo>
                  <a:cubicBezTo>
                    <a:pt x="58636" y="151838"/>
                    <a:pt x="47899" y="167257"/>
                    <a:pt x="32960" y="177734"/>
                  </a:cubicBezTo>
                  <a:cubicBezTo>
                    <a:pt x="28813" y="180768"/>
                    <a:pt x="27838" y="186549"/>
                    <a:pt x="30763" y="190778"/>
                  </a:cubicBezTo>
                  <a:cubicBezTo>
                    <a:pt x="33674" y="194938"/>
                    <a:pt x="39413" y="195954"/>
                    <a:pt x="43573" y="193043"/>
                  </a:cubicBezTo>
                  <a:cubicBezTo>
                    <a:pt x="43601" y="193016"/>
                    <a:pt x="43642" y="193002"/>
                    <a:pt x="43670" y="192975"/>
                  </a:cubicBezTo>
                  <a:cubicBezTo>
                    <a:pt x="62165" y="179972"/>
                    <a:pt x="75484" y="160859"/>
                    <a:pt x="81292" y="139013"/>
                  </a:cubicBezTo>
                  <a:lnTo>
                    <a:pt x="101476" y="63220"/>
                  </a:lnTo>
                  <a:cubicBezTo>
                    <a:pt x="103137" y="57052"/>
                    <a:pt x="108822" y="52841"/>
                    <a:pt x="115206" y="53059"/>
                  </a:cubicBezTo>
                  <a:lnTo>
                    <a:pt x="115206" y="53059"/>
                  </a:lnTo>
                  <a:cubicBezTo>
                    <a:pt x="121591" y="52841"/>
                    <a:pt x="127276" y="57052"/>
                    <a:pt x="128937" y="63220"/>
                  </a:cubicBezTo>
                  <a:lnTo>
                    <a:pt x="149121" y="139013"/>
                  </a:lnTo>
                  <a:cubicBezTo>
                    <a:pt x="154751" y="160364"/>
                    <a:pt x="167493" y="179148"/>
                    <a:pt x="185233" y="192288"/>
                  </a:cubicBezTo>
                  <a:cubicBezTo>
                    <a:pt x="189228" y="195542"/>
                    <a:pt x="195119" y="194938"/>
                    <a:pt x="198373" y="190929"/>
                  </a:cubicBezTo>
                  <a:cubicBezTo>
                    <a:pt x="201627" y="186933"/>
                    <a:pt x="201009" y="181056"/>
                    <a:pt x="197014" y="177802"/>
                  </a:cubicBezTo>
                  <a:cubicBezTo>
                    <a:pt x="196670" y="177528"/>
                    <a:pt x="196313" y="177267"/>
                    <a:pt x="195943" y="177047"/>
                  </a:cubicBezTo>
                  <a:cubicBezTo>
                    <a:pt x="181045" y="166543"/>
                    <a:pt x="170307" y="151137"/>
                    <a:pt x="165598" y="133521"/>
                  </a:cubicBezTo>
                  <a:lnTo>
                    <a:pt x="144041" y="49627"/>
                  </a:lnTo>
                  <a:cubicBezTo>
                    <a:pt x="140649" y="36334"/>
                    <a:pt x="128511" y="27158"/>
                    <a:pt x="114794" y="27520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70588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  <p:bldP spid="9" grpId="0" animBg="1"/>
      <p:bldP spid="12" grpId="0"/>
      <p:bldP spid="13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BE78EE8-2EAF-820B-B5F8-D50725F62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75D09-11C4-4DCB-AD2F-C25D7C13D042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DBBED71-D08A-0BC7-160D-EE4AD653EB97}"/>
              </a:ext>
            </a:extLst>
          </p:cNvPr>
          <p:cNvSpPr txBox="1"/>
          <p:nvPr/>
        </p:nvSpPr>
        <p:spPr>
          <a:xfrm>
            <a:off x="2699657" y="23791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خود را در این قسمت وارد نمایید</a:t>
            </a:r>
            <a:endParaRPr lang="en-US" sz="20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6" name="Picture 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D4196EA-D1E0-EE6D-2808-B33BFD0BF5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7" t="11576" r="15870" b="9985"/>
          <a:stretch/>
        </p:blipFill>
        <p:spPr>
          <a:xfrm>
            <a:off x="2188088" y="281123"/>
            <a:ext cx="316321" cy="278697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83D4735A-B73C-FA06-E80C-530A2AFD0D29}"/>
              </a:ext>
            </a:extLst>
          </p:cNvPr>
          <p:cNvGrpSpPr/>
          <p:nvPr/>
        </p:nvGrpSpPr>
        <p:grpSpPr>
          <a:xfrm>
            <a:off x="4317999" y="3492471"/>
            <a:ext cx="3554413" cy="1114425"/>
            <a:chOff x="4314825" y="3149600"/>
            <a:chExt cx="3554413" cy="1114425"/>
          </a:xfrm>
          <a:solidFill>
            <a:srgbClr val="7030A0"/>
          </a:solidFill>
        </p:grpSpPr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0408C7E2-E7D2-090F-EEDE-A057F00FB0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14825" y="3149600"/>
              <a:ext cx="438150" cy="577850"/>
            </a:xfrm>
            <a:custGeom>
              <a:avLst/>
              <a:gdLst>
                <a:gd name="T0" fmla="*/ 102 w 115"/>
                <a:gd name="T1" fmla="*/ 150 h 152"/>
                <a:gd name="T2" fmla="*/ 102 w 115"/>
                <a:gd name="T3" fmla="*/ 150 h 152"/>
                <a:gd name="T4" fmla="*/ 102 w 115"/>
                <a:gd name="T5" fmla="*/ 150 h 152"/>
                <a:gd name="T6" fmla="*/ 102 w 115"/>
                <a:gd name="T7" fmla="*/ 140 h 152"/>
                <a:gd name="T8" fmla="*/ 102 w 115"/>
                <a:gd name="T9" fmla="*/ 140 h 152"/>
                <a:gd name="T10" fmla="*/ 112 w 115"/>
                <a:gd name="T11" fmla="*/ 140 h 152"/>
                <a:gd name="T12" fmla="*/ 112 w 115"/>
                <a:gd name="T13" fmla="*/ 140 h 152"/>
                <a:gd name="T14" fmla="*/ 112 w 115"/>
                <a:gd name="T15" fmla="*/ 150 h 152"/>
                <a:gd name="T16" fmla="*/ 112 w 115"/>
                <a:gd name="T17" fmla="*/ 150 h 152"/>
                <a:gd name="T18" fmla="*/ 107 w 115"/>
                <a:gd name="T19" fmla="*/ 152 h 152"/>
                <a:gd name="T20" fmla="*/ 107 w 115"/>
                <a:gd name="T21" fmla="*/ 152 h 152"/>
                <a:gd name="T22" fmla="*/ 102 w 115"/>
                <a:gd name="T23" fmla="*/ 150 h 152"/>
                <a:gd name="T24" fmla="*/ 73 w 115"/>
                <a:gd name="T25" fmla="*/ 118 h 152"/>
                <a:gd name="T26" fmla="*/ 74 w 115"/>
                <a:gd name="T27" fmla="*/ 108 h 152"/>
                <a:gd name="T28" fmla="*/ 74 w 115"/>
                <a:gd name="T29" fmla="*/ 108 h 152"/>
                <a:gd name="T30" fmla="*/ 84 w 115"/>
                <a:gd name="T31" fmla="*/ 109 h 152"/>
                <a:gd name="T32" fmla="*/ 84 w 115"/>
                <a:gd name="T33" fmla="*/ 109 h 152"/>
                <a:gd name="T34" fmla="*/ 83 w 115"/>
                <a:gd name="T35" fmla="*/ 119 h 152"/>
                <a:gd name="T36" fmla="*/ 83 w 115"/>
                <a:gd name="T37" fmla="*/ 119 h 152"/>
                <a:gd name="T38" fmla="*/ 78 w 115"/>
                <a:gd name="T39" fmla="*/ 121 h 152"/>
                <a:gd name="T40" fmla="*/ 78 w 115"/>
                <a:gd name="T41" fmla="*/ 121 h 152"/>
                <a:gd name="T42" fmla="*/ 73 w 115"/>
                <a:gd name="T43" fmla="*/ 118 h 152"/>
                <a:gd name="T44" fmla="*/ 46 w 115"/>
                <a:gd name="T45" fmla="*/ 85 h 152"/>
                <a:gd name="T46" fmla="*/ 46 w 115"/>
                <a:gd name="T47" fmla="*/ 85 h 152"/>
                <a:gd name="T48" fmla="*/ 46 w 115"/>
                <a:gd name="T49" fmla="*/ 85 h 152"/>
                <a:gd name="T50" fmla="*/ 48 w 115"/>
                <a:gd name="T51" fmla="*/ 75 h 152"/>
                <a:gd name="T52" fmla="*/ 48 w 115"/>
                <a:gd name="T53" fmla="*/ 75 h 152"/>
                <a:gd name="T54" fmla="*/ 58 w 115"/>
                <a:gd name="T55" fmla="*/ 76 h 152"/>
                <a:gd name="T56" fmla="*/ 58 w 115"/>
                <a:gd name="T57" fmla="*/ 76 h 152"/>
                <a:gd name="T58" fmla="*/ 56 w 115"/>
                <a:gd name="T59" fmla="*/ 86 h 152"/>
                <a:gd name="T60" fmla="*/ 56 w 115"/>
                <a:gd name="T61" fmla="*/ 86 h 152"/>
                <a:gd name="T62" fmla="*/ 52 w 115"/>
                <a:gd name="T63" fmla="*/ 88 h 152"/>
                <a:gd name="T64" fmla="*/ 52 w 115"/>
                <a:gd name="T65" fmla="*/ 88 h 152"/>
                <a:gd name="T66" fmla="*/ 46 w 115"/>
                <a:gd name="T67" fmla="*/ 85 h 152"/>
                <a:gd name="T68" fmla="*/ 22 w 115"/>
                <a:gd name="T69" fmla="*/ 49 h 152"/>
                <a:gd name="T70" fmla="*/ 22 w 115"/>
                <a:gd name="T71" fmla="*/ 49 h 152"/>
                <a:gd name="T72" fmla="*/ 22 w 115"/>
                <a:gd name="T73" fmla="*/ 49 h 152"/>
                <a:gd name="T74" fmla="*/ 25 w 115"/>
                <a:gd name="T75" fmla="*/ 39 h 152"/>
                <a:gd name="T76" fmla="*/ 25 w 115"/>
                <a:gd name="T77" fmla="*/ 39 h 152"/>
                <a:gd name="T78" fmla="*/ 34 w 115"/>
                <a:gd name="T79" fmla="*/ 42 h 152"/>
                <a:gd name="T80" fmla="*/ 34 w 115"/>
                <a:gd name="T81" fmla="*/ 42 h 152"/>
                <a:gd name="T82" fmla="*/ 32 w 115"/>
                <a:gd name="T83" fmla="*/ 51 h 152"/>
                <a:gd name="T84" fmla="*/ 32 w 115"/>
                <a:gd name="T85" fmla="*/ 51 h 152"/>
                <a:gd name="T86" fmla="*/ 28 w 115"/>
                <a:gd name="T87" fmla="*/ 52 h 152"/>
                <a:gd name="T88" fmla="*/ 28 w 115"/>
                <a:gd name="T89" fmla="*/ 52 h 152"/>
                <a:gd name="T90" fmla="*/ 22 w 115"/>
                <a:gd name="T91" fmla="*/ 49 h 152"/>
                <a:gd name="T92" fmla="*/ 2 w 115"/>
                <a:gd name="T93" fmla="*/ 11 h 152"/>
                <a:gd name="T94" fmla="*/ 5 w 115"/>
                <a:gd name="T95" fmla="*/ 2 h 152"/>
                <a:gd name="T96" fmla="*/ 5 w 115"/>
                <a:gd name="T97" fmla="*/ 2 h 152"/>
                <a:gd name="T98" fmla="*/ 14 w 115"/>
                <a:gd name="T99" fmla="*/ 5 h 152"/>
                <a:gd name="T100" fmla="*/ 14 w 115"/>
                <a:gd name="T101" fmla="*/ 5 h 152"/>
                <a:gd name="T102" fmla="*/ 11 w 115"/>
                <a:gd name="T103" fmla="*/ 14 h 152"/>
                <a:gd name="T104" fmla="*/ 11 w 115"/>
                <a:gd name="T105" fmla="*/ 14 h 152"/>
                <a:gd name="T106" fmla="*/ 8 w 115"/>
                <a:gd name="T107" fmla="*/ 15 h 152"/>
                <a:gd name="T108" fmla="*/ 8 w 115"/>
                <a:gd name="T109" fmla="*/ 15 h 152"/>
                <a:gd name="T110" fmla="*/ 2 w 115"/>
                <a:gd name="T111" fmla="*/ 1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15" h="152">
                  <a:moveTo>
                    <a:pt x="102" y="150"/>
                  </a:moveTo>
                  <a:cubicBezTo>
                    <a:pt x="102" y="150"/>
                    <a:pt x="102" y="150"/>
                    <a:pt x="102" y="150"/>
                  </a:cubicBezTo>
                  <a:cubicBezTo>
                    <a:pt x="102" y="150"/>
                    <a:pt x="102" y="150"/>
                    <a:pt x="102" y="150"/>
                  </a:cubicBezTo>
                  <a:cubicBezTo>
                    <a:pt x="100" y="147"/>
                    <a:pt x="100" y="143"/>
                    <a:pt x="102" y="140"/>
                  </a:cubicBezTo>
                  <a:cubicBezTo>
                    <a:pt x="102" y="140"/>
                    <a:pt x="102" y="140"/>
                    <a:pt x="102" y="140"/>
                  </a:cubicBezTo>
                  <a:cubicBezTo>
                    <a:pt x="105" y="137"/>
                    <a:pt x="109" y="137"/>
                    <a:pt x="112" y="140"/>
                  </a:cubicBezTo>
                  <a:cubicBezTo>
                    <a:pt x="112" y="140"/>
                    <a:pt x="112" y="140"/>
                    <a:pt x="112" y="140"/>
                  </a:cubicBezTo>
                  <a:cubicBezTo>
                    <a:pt x="115" y="142"/>
                    <a:pt x="115" y="147"/>
                    <a:pt x="112" y="150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1" y="151"/>
                    <a:pt x="109" y="152"/>
                    <a:pt x="107" y="152"/>
                  </a:cubicBezTo>
                  <a:cubicBezTo>
                    <a:pt x="107" y="152"/>
                    <a:pt x="107" y="152"/>
                    <a:pt x="107" y="152"/>
                  </a:cubicBezTo>
                  <a:cubicBezTo>
                    <a:pt x="105" y="152"/>
                    <a:pt x="104" y="151"/>
                    <a:pt x="102" y="150"/>
                  </a:cubicBezTo>
                  <a:close/>
                  <a:moveTo>
                    <a:pt x="73" y="118"/>
                  </a:moveTo>
                  <a:cubicBezTo>
                    <a:pt x="70" y="115"/>
                    <a:pt x="71" y="111"/>
                    <a:pt x="74" y="108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7" y="106"/>
                    <a:pt x="81" y="106"/>
                    <a:pt x="84" y="109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6" y="112"/>
                    <a:pt x="86" y="117"/>
                    <a:pt x="83" y="119"/>
                  </a:cubicBezTo>
                  <a:cubicBezTo>
                    <a:pt x="83" y="119"/>
                    <a:pt x="83" y="119"/>
                    <a:pt x="83" y="119"/>
                  </a:cubicBezTo>
                  <a:cubicBezTo>
                    <a:pt x="82" y="120"/>
                    <a:pt x="80" y="121"/>
                    <a:pt x="78" y="121"/>
                  </a:cubicBezTo>
                  <a:cubicBezTo>
                    <a:pt x="78" y="121"/>
                    <a:pt x="78" y="121"/>
                    <a:pt x="78" y="121"/>
                  </a:cubicBezTo>
                  <a:cubicBezTo>
                    <a:pt x="76" y="121"/>
                    <a:pt x="74" y="120"/>
                    <a:pt x="73" y="118"/>
                  </a:cubicBezTo>
                  <a:close/>
                  <a:moveTo>
                    <a:pt x="46" y="85"/>
                  </a:moveTo>
                  <a:cubicBezTo>
                    <a:pt x="46" y="85"/>
                    <a:pt x="46" y="85"/>
                    <a:pt x="46" y="85"/>
                  </a:cubicBezTo>
                  <a:cubicBezTo>
                    <a:pt x="46" y="85"/>
                    <a:pt x="46" y="85"/>
                    <a:pt x="46" y="85"/>
                  </a:cubicBezTo>
                  <a:cubicBezTo>
                    <a:pt x="44" y="82"/>
                    <a:pt x="45" y="77"/>
                    <a:pt x="48" y="75"/>
                  </a:cubicBezTo>
                  <a:cubicBezTo>
                    <a:pt x="48" y="75"/>
                    <a:pt x="48" y="75"/>
                    <a:pt x="48" y="75"/>
                  </a:cubicBezTo>
                  <a:cubicBezTo>
                    <a:pt x="51" y="73"/>
                    <a:pt x="55" y="73"/>
                    <a:pt x="58" y="76"/>
                  </a:cubicBezTo>
                  <a:cubicBezTo>
                    <a:pt x="58" y="76"/>
                    <a:pt x="58" y="76"/>
                    <a:pt x="58" y="76"/>
                  </a:cubicBezTo>
                  <a:cubicBezTo>
                    <a:pt x="60" y="80"/>
                    <a:pt x="59" y="84"/>
                    <a:pt x="56" y="86"/>
                  </a:cubicBezTo>
                  <a:cubicBezTo>
                    <a:pt x="56" y="86"/>
                    <a:pt x="56" y="86"/>
                    <a:pt x="56" y="86"/>
                  </a:cubicBezTo>
                  <a:cubicBezTo>
                    <a:pt x="55" y="87"/>
                    <a:pt x="53" y="88"/>
                    <a:pt x="52" y="88"/>
                  </a:cubicBezTo>
                  <a:cubicBezTo>
                    <a:pt x="52" y="88"/>
                    <a:pt x="52" y="88"/>
                    <a:pt x="52" y="88"/>
                  </a:cubicBezTo>
                  <a:cubicBezTo>
                    <a:pt x="50" y="88"/>
                    <a:pt x="48" y="87"/>
                    <a:pt x="46" y="85"/>
                  </a:cubicBezTo>
                  <a:close/>
                  <a:moveTo>
                    <a:pt x="22" y="49"/>
                  </a:moveTo>
                  <a:cubicBezTo>
                    <a:pt x="22" y="49"/>
                    <a:pt x="22" y="49"/>
                    <a:pt x="22" y="49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0" y="46"/>
                    <a:pt x="22" y="41"/>
                    <a:pt x="25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8" y="37"/>
                    <a:pt x="32" y="38"/>
                    <a:pt x="34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6" y="45"/>
                    <a:pt x="35" y="49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1" y="52"/>
                    <a:pt x="30" y="52"/>
                    <a:pt x="28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6" y="52"/>
                    <a:pt x="24" y="51"/>
                    <a:pt x="22" y="49"/>
                  </a:cubicBezTo>
                  <a:close/>
                  <a:moveTo>
                    <a:pt x="2" y="11"/>
                  </a:moveTo>
                  <a:cubicBezTo>
                    <a:pt x="0" y="8"/>
                    <a:pt x="1" y="4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8" y="0"/>
                    <a:pt x="12" y="2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6" y="9"/>
                    <a:pt x="15" y="13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0" y="15"/>
                    <a:pt x="9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5" y="15"/>
                    <a:pt x="3" y="14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45471CA1-9E3F-85A3-977B-3A9C8E5AF4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60963" y="4010025"/>
              <a:ext cx="668338" cy="254000"/>
            </a:xfrm>
            <a:custGeom>
              <a:avLst/>
              <a:gdLst>
                <a:gd name="T0" fmla="*/ 168 w 176"/>
                <a:gd name="T1" fmla="*/ 67 h 67"/>
                <a:gd name="T2" fmla="*/ 162 w 176"/>
                <a:gd name="T3" fmla="*/ 59 h 67"/>
                <a:gd name="T4" fmla="*/ 162 w 176"/>
                <a:gd name="T5" fmla="*/ 59 h 67"/>
                <a:gd name="T6" fmla="*/ 170 w 176"/>
                <a:gd name="T7" fmla="*/ 53 h 67"/>
                <a:gd name="T8" fmla="*/ 170 w 176"/>
                <a:gd name="T9" fmla="*/ 53 h 67"/>
                <a:gd name="T10" fmla="*/ 176 w 176"/>
                <a:gd name="T11" fmla="*/ 61 h 67"/>
                <a:gd name="T12" fmla="*/ 176 w 176"/>
                <a:gd name="T13" fmla="*/ 61 h 67"/>
                <a:gd name="T14" fmla="*/ 169 w 176"/>
                <a:gd name="T15" fmla="*/ 67 h 67"/>
                <a:gd name="T16" fmla="*/ 169 w 176"/>
                <a:gd name="T17" fmla="*/ 67 h 67"/>
                <a:gd name="T18" fmla="*/ 168 w 176"/>
                <a:gd name="T19" fmla="*/ 67 h 67"/>
                <a:gd name="T20" fmla="*/ 125 w 176"/>
                <a:gd name="T21" fmla="*/ 59 h 67"/>
                <a:gd name="T22" fmla="*/ 120 w 176"/>
                <a:gd name="T23" fmla="*/ 51 h 67"/>
                <a:gd name="T24" fmla="*/ 120 w 176"/>
                <a:gd name="T25" fmla="*/ 51 h 67"/>
                <a:gd name="T26" fmla="*/ 129 w 176"/>
                <a:gd name="T27" fmla="*/ 45 h 67"/>
                <a:gd name="T28" fmla="*/ 129 w 176"/>
                <a:gd name="T29" fmla="*/ 45 h 67"/>
                <a:gd name="T30" fmla="*/ 134 w 176"/>
                <a:gd name="T31" fmla="*/ 54 h 67"/>
                <a:gd name="T32" fmla="*/ 134 w 176"/>
                <a:gd name="T33" fmla="*/ 54 h 67"/>
                <a:gd name="T34" fmla="*/ 127 w 176"/>
                <a:gd name="T35" fmla="*/ 59 h 67"/>
                <a:gd name="T36" fmla="*/ 127 w 176"/>
                <a:gd name="T37" fmla="*/ 59 h 67"/>
                <a:gd name="T38" fmla="*/ 125 w 176"/>
                <a:gd name="T39" fmla="*/ 59 h 67"/>
                <a:gd name="T40" fmla="*/ 84 w 176"/>
                <a:gd name="T41" fmla="*/ 48 h 67"/>
                <a:gd name="T42" fmla="*/ 80 w 176"/>
                <a:gd name="T43" fmla="*/ 39 h 67"/>
                <a:gd name="T44" fmla="*/ 80 w 176"/>
                <a:gd name="T45" fmla="*/ 39 h 67"/>
                <a:gd name="T46" fmla="*/ 88 w 176"/>
                <a:gd name="T47" fmla="*/ 34 h 67"/>
                <a:gd name="T48" fmla="*/ 88 w 176"/>
                <a:gd name="T49" fmla="*/ 34 h 67"/>
                <a:gd name="T50" fmla="*/ 93 w 176"/>
                <a:gd name="T51" fmla="*/ 43 h 67"/>
                <a:gd name="T52" fmla="*/ 93 w 176"/>
                <a:gd name="T53" fmla="*/ 43 h 67"/>
                <a:gd name="T54" fmla="*/ 86 w 176"/>
                <a:gd name="T55" fmla="*/ 48 h 67"/>
                <a:gd name="T56" fmla="*/ 86 w 176"/>
                <a:gd name="T57" fmla="*/ 48 h 67"/>
                <a:gd name="T58" fmla="*/ 84 w 176"/>
                <a:gd name="T59" fmla="*/ 48 h 67"/>
                <a:gd name="T60" fmla="*/ 44 w 176"/>
                <a:gd name="T61" fmla="*/ 33 h 67"/>
                <a:gd name="T62" fmla="*/ 40 w 176"/>
                <a:gd name="T63" fmla="*/ 23 h 67"/>
                <a:gd name="T64" fmla="*/ 40 w 176"/>
                <a:gd name="T65" fmla="*/ 23 h 67"/>
                <a:gd name="T66" fmla="*/ 49 w 176"/>
                <a:gd name="T67" fmla="*/ 20 h 67"/>
                <a:gd name="T68" fmla="*/ 49 w 176"/>
                <a:gd name="T69" fmla="*/ 20 h 67"/>
                <a:gd name="T70" fmla="*/ 53 w 176"/>
                <a:gd name="T71" fmla="*/ 29 h 67"/>
                <a:gd name="T72" fmla="*/ 53 w 176"/>
                <a:gd name="T73" fmla="*/ 29 h 67"/>
                <a:gd name="T74" fmla="*/ 47 w 176"/>
                <a:gd name="T75" fmla="*/ 33 h 67"/>
                <a:gd name="T76" fmla="*/ 47 w 176"/>
                <a:gd name="T77" fmla="*/ 33 h 67"/>
                <a:gd name="T78" fmla="*/ 44 w 176"/>
                <a:gd name="T79" fmla="*/ 33 h 67"/>
                <a:gd name="T80" fmla="*/ 5 w 176"/>
                <a:gd name="T81" fmla="*/ 14 h 67"/>
                <a:gd name="T82" fmla="*/ 2 w 176"/>
                <a:gd name="T83" fmla="*/ 5 h 67"/>
                <a:gd name="T84" fmla="*/ 2 w 176"/>
                <a:gd name="T85" fmla="*/ 5 h 67"/>
                <a:gd name="T86" fmla="*/ 11 w 176"/>
                <a:gd name="T87" fmla="*/ 2 h 67"/>
                <a:gd name="T88" fmla="*/ 11 w 176"/>
                <a:gd name="T89" fmla="*/ 2 h 67"/>
                <a:gd name="T90" fmla="*/ 14 w 176"/>
                <a:gd name="T91" fmla="*/ 11 h 67"/>
                <a:gd name="T92" fmla="*/ 14 w 176"/>
                <a:gd name="T93" fmla="*/ 11 h 67"/>
                <a:gd name="T94" fmla="*/ 8 w 176"/>
                <a:gd name="T95" fmla="*/ 15 h 67"/>
                <a:gd name="T96" fmla="*/ 8 w 176"/>
                <a:gd name="T97" fmla="*/ 15 h 67"/>
                <a:gd name="T98" fmla="*/ 5 w 176"/>
                <a:gd name="T99" fmla="*/ 1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6" h="67">
                  <a:moveTo>
                    <a:pt x="168" y="67"/>
                  </a:moveTo>
                  <a:cubicBezTo>
                    <a:pt x="164" y="67"/>
                    <a:pt x="161" y="63"/>
                    <a:pt x="162" y="59"/>
                  </a:cubicBezTo>
                  <a:cubicBezTo>
                    <a:pt x="162" y="59"/>
                    <a:pt x="162" y="59"/>
                    <a:pt x="162" y="59"/>
                  </a:cubicBezTo>
                  <a:cubicBezTo>
                    <a:pt x="162" y="55"/>
                    <a:pt x="166" y="53"/>
                    <a:pt x="170" y="53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74" y="54"/>
                    <a:pt x="176" y="57"/>
                    <a:pt x="176" y="61"/>
                  </a:cubicBezTo>
                  <a:cubicBezTo>
                    <a:pt x="176" y="61"/>
                    <a:pt x="176" y="61"/>
                    <a:pt x="176" y="61"/>
                  </a:cubicBezTo>
                  <a:cubicBezTo>
                    <a:pt x="175" y="65"/>
                    <a:pt x="172" y="67"/>
                    <a:pt x="169" y="67"/>
                  </a:cubicBezTo>
                  <a:cubicBezTo>
                    <a:pt x="169" y="67"/>
                    <a:pt x="169" y="67"/>
                    <a:pt x="169" y="67"/>
                  </a:cubicBezTo>
                  <a:cubicBezTo>
                    <a:pt x="168" y="67"/>
                    <a:pt x="168" y="67"/>
                    <a:pt x="168" y="67"/>
                  </a:cubicBezTo>
                  <a:close/>
                  <a:moveTo>
                    <a:pt x="125" y="59"/>
                  </a:moveTo>
                  <a:cubicBezTo>
                    <a:pt x="122" y="58"/>
                    <a:pt x="119" y="54"/>
                    <a:pt x="120" y="51"/>
                  </a:cubicBezTo>
                  <a:cubicBezTo>
                    <a:pt x="120" y="51"/>
                    <a:pt x="120" y="51"/>
                    <a:pt x="120" y="51"/>
                  </a:cubicBezTo>
                  <a:cubicBezTo>
                    <a:pt x="121" y="47"/>
                    <a:pt x="125" y="45"/>
                    <a:pt x="129" y="45"/>
                  </a:cubicBezTo>
                  <a:cubicBezTo>
                    <a:pt x="129" y="45"/>
                    <a:pt x="129" y="45"/>
                    <a:pt x="129" y="45"/>
                  </a:cubicBezTo>
                  <a:cubicBezTo>
                    <a:pt x="132" y="46"/>
                    <a:pt x="135" y="50"/>
                    <a:pt x="134" y="54"/>
                  </a:cubicBezTo>
                  <a:cubicBezTo>
                    <a:pt x="134" y="54"/>
                    <a:pt x="134" y="54"/>
                    <a:pt x="134" y="54"/>
                  </a:cubicBezTo>
                  <a:cubicBezTo>
                    <a:pt x="133" y="57"/>
                    <a:pt x="130" y="59"/>
                    <a:pt x="127" y="59"/>
                  </a:cubicBezTo>
                  <a:cubicBezTo>
                    <a:pt x="127" y="59"/>
                    <a:pt x="127" y="59"/>
                    <a:pt x="127" y="59"/>
                  </a:cubicBezTo>
                  <a:cubicBezTo>
                    <a:pt x="127" y="59"/>
                    <a:pt x="126" y="59"/>
                    <a:pt x="125" y="59"/>
                  </a:cubicBezTo>
                  <a:close/>
                  <a:moveTo>
                    <a:pt x="84" y="48"/>
                  </a:moveTo>
                  <a:cubicBezTo>
                    <a:pt x="80" y="46"/>
                    <a:pt x="78" y="42"/>
                    <a:pt x="80" y="39"/>
                  </a:cubicBezTo>
                  <a:cubicBezTo>
                    <a:pt x="80" y="39"/>
                    <a:pt x="80" y="39"/>
                    <a:pt x="80" y="39"/>
                  </a:cubicBezTo>
                  <a:cubicBezTo>
                    <a:pt x="81" y="35"/>
                    <a:pt x="85" y="33"/>
                    <a:pt x="88" y="34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92" y="35"/>
                    <a:pt x="94" y="39"/>
                    <a:pt x="93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2" y="46"/>
                    <a:pt x="89" y="48"/>
                    <a:pt x="86" y="48"/>
                  </a:cubicBezTo>
                  <a:cubicBezTo>
                    <a:pt x="86" y="48"/>
                    <a:pt x="86" y="48"/>
                    <a:pt x="86" y="48"/>
                  </a:cubicBezTo>
                  <a:cubicBezTo>
                    <a:pt x="86" y="48"/>
                    <a:pt x="85" y="48"/>
                    <a:pt x="84" y="48"/>
                  </a:cubicBezTo>
                  <a:close/>
                  <a:moveTo>
                    <a:pt x="44" y="33"/>
                  </a:moveTo>
                  <a:cubicBezTo>
                    <a:pt x="40" y="31"/>
                    <a:pt x="39" y="27"/>
                    <a:pt x="40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2" y="20"/>
                    <a:pt x="46" y="18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53" y="21"/>
                    <a:pt x="55" y="25"/>
                    <a:pt x="53" y="29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52" y="32"/>
                    <a:pt x="49" y="33"/>
                    <a:pt x="47" y="33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46" y="33"/>
                    <a:pt x="45" y="33"/>
                    <a:pt x="44" y="33"/>
                  </a:cubicBezTo>
                  <a:close/>
                  <a:moveTo>
                    <a:pt x="5" y="14"/>
                  </a:moveTo>
                  <a:cubicBezTo>
                    <a:pt x="2" y="13"/>
                    <a:pt x="0" y="8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4" y="1"/>
                    <a:pt x="8" y="0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5" y="4"/>
                    <a:pt x="16" y="8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14"/>
                    <a:pt x="11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5"/>
                    <a:pt x="6" y="15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525F1F37-AA96-C128-A6DC-00969E8E88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351588" y="4010025"/>
              <a:ext cx="669925" cy="254000"/>
            </a:xfrm>
            <a:custGeom>
              <a:avLst/>
              <a:gdLst>
                <a:gd name="T0" fmla="*/ 1 w 176"/>
                <a:gd name="T1" fmla="*/ 61 h 67"/>
                <a:gd name="T2" fmla="*/ 7 w 176"/>
                <a:gd name="T3" fmla="*/ 53 h 67"/>
                <a:gd name="T4" fmla="*/ 7 w 176"/>
                <a:gd name="T5" fmla="*/ 53 h 67"/>
                <a:gd name="T6" fmla="*/ 15 w 176"/>
                <a:gd name="T7" fmla="*/ 59 h 67"/>
                <a:gd name="T8" fmla="*/ 15 w 176"/>
                <a:gd name="T9" fmla="*/ 59 h 67"/>
                <a:gd name="T10" fmla="*/ 9 w 176"/>
                <a:gd name="T11" fmla="*/ 67 h 67"/>
                <a:gd name="T12" fmla="*/ 9 w 176"/>
                <a:gd name="T13" fmla="*/ 67 h 67"/>
                <a:gd name="T14" fmla="*/ 9 w 176"/>
                <a:gd name="T15" fmla="*/ 67 h 67"/>
                <a:gd name="T16" fmla="*/ 9 w 176"/>
                <a:gd name="T17" fmla="*/ 67 h 67"/>
                <a:gd name="T18" fmla="*/ 8 w 176"/>
                <a:gd name="T19" fmla="*/ 67 h 67"/>
                <a:gd name="T20" fmla="*/ 8 w 176"/>
                <a:gd name="T21" fmla="*/ 67 h 67"/>
                <a:gd name="T22" fmla="*/ 1 w 176"/>
                <a:gd name="T23" fmla="*/ 61 h 67"/>
                <a:gd name="T24" fmla="*/ 43 w 176"/>
                <a:gd name="T25" fmla="*/ 54 h 67"/>
                <a:gd name="T26" fmla="*/ 48 w 176"/>
                <a:gd name="T27" fmla="*/ 45 h 67"/>
                <a:gd name="T28" fmla="*/ 48 w 176"/>
                <a:gd name="T29" fmla="*/ 45 h 67"/>
                <a:gd name="T30" fmla="*/ 56 w 176"/>
                <a:gd name="T31" fmla="*/ 51 h 67"/>
                <a:gd name="T32" fmla="*/ 56 w 176"/>
                <a:gd name="T33" fmla="*/ 51 h 67"/>
                <a:gd name="T34" fmla="*/ 51 w 176"/>
                <a:gd name="T35" fmla="*/ 59 h 67"/>
                <a:gd name="T36" fmla="*/ 51 w 176"/>
                <a:gd name="T37" fmla="*/ 59 h 67"/>
                <a:gd name="T38" fmla="*/ 50 w 176"/>
                <a:gd name="T39" fmla="*/ 59 h 67"/>
                <a:gd name="T40" fmla="*/ 50 w 176"/>
                <a:gd name="T41" fmla="*/ 59 h 67"/>
                <a:gd name="T42" fmla="*/ 43 w 176"/>
                <a:gd name="T43" fmla="*/ 54 h 67"/>
                <a:gd name="T44" fmla="*/ 84 w 176"/>
                <a:gd name="T45" fmla="*/ 43 h 67"/>
                <a:gd name="T46" fmla="*/ 88 w 176"/>
                <a:gd name="T47" fmla="*/ 34 h 67"/>
                <a:gd name="T48" fmla="*/ 88 w 176"/>
                <a:gd name="T49" fmla="*/ 34 h 67"/>
                <a:gd name="T50" fmla="*/ 97 w 176"/>
                <a:gd name="T51" fmla="*/ 39 h 67"/>
                <a:gd name="T52" fmla="*/ 97 w 176"/>
                <a:gd name="T53" fmla="*/ 39 h 67"/>
                <a:gd name="T54" fmla="*/ 92 w 176"/>
                <a:gd name="T55" fmla="*/ 47 h 67"/>
                <a:gd name="T56" fmla="*/ 92 w 176"/>
                <a:gd name="T57" fmla="*/ 47 h 67"/>
                <a:gd name="T58" fmla="*/ 90 w 176"/>
                <a:gd name="T59" fmla="*/ 48 h 67"/>
                <a:gd name="T60" fmla="*/ 90 w 176"/>
                <a:gd name="T61" fmla="*/ 48 h 67"/>
                <a:gd name="T62" fmla="*/ 84 w 176"/>
                <a:gd name="T63" fmla="*/ 43 h 67"/>
                <a:gd name="T64" fmla="*/ 124 w 176"/>
                <a:gd name="T65" fmla="*/ 29 h 67"/>
                <a:gd name="T66" fmla="*/ 127 w 176"/>
                <a:gd name="T67" fmla="*/ 20 h 67"/>
                <a:gd name="T68" fmla="*/ 127 w 176"/>
                <a:gd name="T69" fmla="*/ 20 h 67"/>
                <a:gd name="T70" fmla="*/ 136 w 176"/>
                <a:gd name="T71" fmla="*/ 23 h 67"/>
                <a:gd name="T72" fmla="*/ 136 w 176"/>
                <a:gd name="T73" fmla="*/ 23 h 67"/>
                <a:gd name="T74" fmla="*/ 133 w 176"/>
                <a:gd name="T75" fmla="*/ 33 h 67"/>
                <a:gd name="T76" fmla="*/ 133 w 176"/>
                <a:gd name="T77" fmla="*/ 33 h 67"/>
                <a:gd name="T78" fmla="*/ 133 w 176"/>
                <a:gd name="T79" fmla="*/ 33 h 67"/>
                <a:gd name="T80" fmla="*/ 133 w 176"/>
                <a:gd name="T81" fmla="*/ 33 h 67"/>
                <a:gd name="T82" fmla="*/ 130 w 176"/>
                <a:gd name="T83" fmla="*/ 33 h 67"/>
                <a:gd name="T84" fmla="*/ 130 w 176"/>
                <a:gd name="T85" fmla="*/ 33 h 67"/>
                <a:gd name="T86" fmla="*/ 124 w 176"/>
                <a:gd name="T87" fmla="*/ 29 h 67"/>
                <a:gd name="T88" fmla="*/ 162 w 176"/>
                <a:gd name="T89" fmla="*/ 11 h 67"/>
                <a:gd name="T90" fmla="*/ 165 w 176"/>
                <a:gd name="T91" fmla="*/ 2 h 67"/>
                <a:gd name="T92" fmla="*/ 165 w 176"/>
                <a:gd name="T93" fmla="*/ 2 h 67"/>
                <a:gd name="T94" fmla="*/ 175 w 176"/>
                <a:gd name="T95" fmla="*/ 5 h 67"/>
                <a:gd name="T96" fmla="*/ 175 w 176"/>
                <a:gd name="T97" fmla="*/ 5 h 67"/>
                <a:gd name="T98" fmla="*/ 172 w 176"/>
                <a:gd name="T99" fmla="*/ 14 h 67"/>
                <a:gd name="T100" fmla="*/ 172 w 176"/>
                <a:gd name="T101" fmla="*/ 14 h 67"/>
                <a:gd name="T102" fmla="*/ 172 w 176"/>
                <a:gd name="T103" fmla="*/ 14 h 67"/>
                <a:gd name="T104" fmla="*/ 172 w 176"/>
                <a:gd name="T105" fmla="*/ 14 h 67"/>
                <a:gd name="T106" fmla="*/ 168 w 176"/>
                <a:gd name="T107" fmla="*/ 15 h 67"/>
                <a:gd name="T108" fmla="*/ 168 w 176"/>
                <a:gd name="T109" fmla="*/ 15 h 67"/>
                <a:gd name="T110" fmla="*/ 162 w 176"/>
                <a:gd name="T111" fmla="*/ 1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76" h="67">
                  <a:moveTo>
                    <a:pt x="1" y="61"/>
                  </a:moveTo>
                  <a:cubicBezTo>
                    <a:pt x="0" y="57"/>
                    <a:pt x="3" y="54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11" y="53"/>
                    <a:pt x="14" y="55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5" y="63"/>
                    <a:pt x="13" y="67"/>
                    <a:pt x="9" y="67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9" y="67"/>
                    <a:pt x="8" y="67"/>
                    <a:pt x="8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5" y="67"/>
                    <a:pt x="2" y="65"/>
                    <a:pt x="1" y="61"/>
                  </a:cubicBezTo>
                  <a:close/>
                  <a:moveTo>
                    <a:pt x="43" y="54"/>
                  </a:moveTo>
                  <a:cubicBezTo>
                    <a:pt x="42" y="50"/>
                    <a:pt x="44" y="46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52" y="45"/>
                    <a:pt x="55" y="47"/>
                    <a:pt x="56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57" y="54"/>
                    <a:pt x="55" y="58"/>
                    <a:pt x="51" y="59"/>
                  </a:cubicBezTo>
                  <a:cubicBezTo>
                    <a:pt x="51" y="59"/>
                    <a:pt x="51" y="59"/>
                    <a:pt x="51" y="59"/>
                  </a:cubicBezTo>
                  <a:cubicBezTo>
                    <a:pt x="51" y="59"/>
                    <a:pt x="50" y="59"/>
                    <a:pt x="50" y="59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46" y="59"/>
                    <a:pt x="43" y="57"/>
                    <a:pt x="43" y="54"/>
                  </a:cubicBezTo>
                  <a:close/>
                  <a:moveTo>
                    <a:pt x="84" y="43"/>
                  </a:moveTo>
                  <a:cubicBezTo>
                    <a:pt x="82" y="39"/>
                    <a:pt x="84" y="35"/>
                    <a:pt x="88" y="34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92" y="33"/>
                    <a:pt x="96" y="35"/>
                    <a:pt x="97" y="39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8" y="42"/>
                    <a:pt x="96" y="46"/>
                    <a:pt x="92" y="47"/>
                  </a:cubicBezTo>
                  <a:cubicBezTo>
                    <a:pt x="92" y="47"/>
                    <a:pt x="92" y="47"/>
                    <a:pt x="92" y="47"/>
                  </a:cubicBezTo>
                  <a:cubicBezTo>
                    <a:pt x="92" y="48"/>
                    <a:pt x="91" y="48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7" y="48"/>
                    <a:pt x="85" y="46"/>
                    <a:pt x="84" y="43"/>
                  </a:cubicBezTo>
                  <a:close/>
                  <a:moveTo>
                    <a:pt x="124" y="29"/>
                  </a:moveTo>
                  <a:cubicBezTo>
                    <a:pt x="122" y="25"/>
                    <a:pt x="124" y="21"/>
                    <a:pt x="127" y="20"/>
                  </a:cubicBezTo>
                  <a:cubicBezTo>
                    <a:pt x="127" y="20"/>
                    <a:pt x="127" y="20"/>
                    <a:pt x="127" y="20"/>
                  </a:cubicBezTo>
                  <a:cubicBezTo>
                    <a:pt x="131" y="18"/>
                    <a:pt x="135" y="20"/>
                    <a:pt x="136" y="23"/>
                  </a:cubicBezTo>
                  <a:cubicBezTo>
                    <a:pt x="136" y="23"/>
                    <a:pt x="136" y="23"/>
                    <a:pt x="136" y="23"/>
                  </a:cubicBezTo>
                  <a:cubicBezTo>
                    <a:pt x="138" y="27"/>
                    <a:pt x="136" y="31"/>
                    <a:pt x="133" y="33"/>
                  </a:cubicBezTo>
                  <a:cubicBezTo>
                    <a:pt x="133" y="33"/>
                    <a:pt x="133" y="33"/>
                    <a:pt x="133" y="33"/>
                  </a:cubicBezTo>
                  <a:cubicBezTo>
                    <a:pt x="133" y="33"/>
                    <a:pt x="133" y="33"/>
                    <a:pt x="133" y="33"/>
                  </a:cubicBezTo>
                  <a:cubicBezTo>
                    <a:pt x="133" y="33"/>
                    <a:pt x="133" y="33"/>
                    <a:pt x="133" y="33"/>
                  </a:cubicBezTo>
                  <a:cubicBezTo>
                    <a:pt x="132" y="33"/>
                    <a:pt x="131" y="33"/>
                    <a:pt x="130" y="33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127" y="33"/>
                    <a:pt x="125" y="31"/>
                    <a:pt x="124" y="29"/>
                  </a:cubicBezTo>
                  <a:close/>
                  <a:moveTo>
                    <a:pt x="162" y="11"/>
                  </a:moveTo>
                  <a:cubicBezTo>
                    <a:pt x="160" y="8"/>
                    <a:pt x="162" y="4"/>
                    <a:pt x="165" y="2"/>
                  </a:cubicBezTo>
                  <a:cubicBezTo>
                    <a:pt x="165" y="2"/>
                    <a:pt x="165" y="2"/>
                    <a:pt x="165" y="2"/>
                  </a:cubicBezTo>
                  <a:cubicBezTo>
                    <a:pt x="169" y="0"/>
                    <a:pt x="173" y="1"/>
                    <a:pt x="175" y="5"/>
                  </a:cubicBezTo>
                  <a:cubicBezTo>
                    <a:pt x="175" y="5"/>
                    <a:pt x="175" y="5"/>
                    <a:pt x="175" y="5"/>
                  </a:cubicBezTo>
                  <a:cubicBezTo>
                    <a:pt x="176" y="8"/>
                    <a:pt x="175" y="13"/>
                    <a:pt x="172" y="14"/>
                  </a:cubicBezTo>
                  <a:cubicBezTo>
                    <a:pt x="172" y="14"/>
                    <a:pt x="172" y="14"/>
                    <a:pt x="172" y="14"/>
                  </a:cubicBezTo>
                  <a:cubicBezTo>
                    <a:pt x="172" y="14"/>
                    <a:pt x="172" y="14"/>
                    <a:pt x="172" y="14"/>
                  </a:cubicBezTo>
                  <a:cubicBezTo>
                    <a:pt x="172" y="14"/>
                    <a:pt x="172" y="14"/>
                    <a:pt x="172" y="14"/>
                  </a:cubicBezTo>
                  <a:cubicBezTo>
                    <a:pt x="171" y="15"/>
                    <a:pt x="169" y="15"/>
                    <a:pt x="168" y="15"/>
                  </a:cubicBezTo>
                  <a:cubicBezTo>
                    <a:pt x="168" y="15"/>
                    <a:pt x="168" y="15"/>
                    <a:pt x="168" y="15"/>
                  </a:cubicBezTo>
                  <a:cubicBezTo>
                    <a:pt x="166" y="15"/>
                    <a:pt x="163" y="14"/>
                    <a:pt x="162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AA2308D6-7ADC-7E8A-2B6E-E46D79C1E0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32675" y="3149600"/>
              <a:ext cx="436563" cy="577850"/>
            </a:xfrm>
            <a:custGeom>
              <a:avLst/>
              <a:gdLst>
                <a:gd name="T0" fmla="*/ 2 w 115"/>
                <a:gd name="T1" fmla="*/ 149 h 152"/>
                <a:gd name="T2" fmla="*/ 2 w 115"/>
                <a:gd name="T3" fmla="*/ 140 h 152"/>
                <a:gd name="T4" fmla="*/ 2 w 115"/>
                <a:gd name="T5" fmla="*/ 140 h 152"/>
                <a:gd name="T6" fmla="*/ 12 w 115"/>
                <a:gd name="T7" fmla="*/ 140 h 152"/>
                <a:gd name="T8" fmla="*/ 12 w 115"/>
                <a:gd name="T9" fmla="*/ 140 h 152"/>
                <a:gd name="T10" fmla="*/ 12 w 115"/>
                <a:gd name="T11" fmla="*/ 150 h 152"/>
                <a:gd name="T12" fmla="*/ 12 w 115"/>
                <a:gd name="T13" fmla="*/ 150 h 152"/>
                <a:gd name="T14" fmla="*/ 7 w 115"/>
                <a:gd name="T15" fmla="*/ 152 h 152"/>
                <a:gd name="T16" fmla="*/ 7 w 115"/>
                <a:gd name="T17" fmla="*/ 152 h 152"/>
                <a:gd name="T18" fmla="*/ 2 w 115"/>
                <a:gd name="T19" fmla="*/ 149 h 152"/>
                <a:gd name="T20" fmla="*/ 32 w 115"/>
                <a:gd name="T21" fmla="*/ 119 h 152"/>
                <a:gd name="T22" fmla="*/ 31 w 115"/>
                <a:gd name="T23" fmla="*/ 109 h 152"/>
                <a:gd name="T24" fmla="*/ 31 w 115"/>
                <a:gd name="T25" fmla="*/ 109 h 152"/>
                <a:gd name="T26" fmla="*/ 41 w 115"/>
                <a:gd name="T27" fmla="*/ 108 h 152"/>
                <a:gd name="T28" fmla="*/ 41 w 115"/>
                <a:gd name="T29" fmla="*/ 108 h 152"/>
                <a:gd name="T30" fmla="*/ 42 w 115"/>
                <a:gd name="T31" fmla="*/ 118 h 152"/>
                <a:gd name="T32" fmla="*/ 42 w 115"/>
                <a:gd name="T33" fmla="*/ 118 h 152"/>
                <a:gd name="T34" fmla="*/ 36 w 115"/>
                <a:gd name="T35" fmla="*/ 121 h 152"/>
                <a:gd name="T36" fmla="*/ 36 w 115"/>
                <a:gd name="T37" fmla="*/ 121 h 152"/>
                <a:gd name="T38" fmla="*/ 32 w 115"/>
                <a:gd name="T39" fmla="*/ 119 h 152"/>
                <a:gd name="T40" fmla="*/ 58 w 115"/>
                <a:gd name="T41" fmla="*/ 86 h 152"/>
                <a:gd name="T42" fmla="*/ 57 w 115"/>
                <a:gd name="T43" fmla="*/ 76 h 152"/>
                <a:gd name="T44" fmla="*/ 57 w 115"/>
                <a:gd name="T45" fmla="*/ 76 h 152"/>
                <a:gd name="T46" fmla="*/ 67 w 115"/>
                <a:gd name="T47" fmla="*/ 75 h 152"/>
                <a:gd name="T48" fmla="*/ 67 w 115"/>
                <a:gd name="T49" fmla="*/ 75 h 152"/>
                <a:gd name="T50" fmla="*/ 68 w 115"/>
                <a:gd name="T51" fmla="*/ 85 h 152"/>
                <a:gd name="T52" fmla="*/ 68 w 115"/>
                <a:gd name="T53" fmla="*/ 85 h 152"/>
                <a:gd name="T54" fmla="*/ 63 w 115"/>
                <a:gd name="T55" fmla="*/ 87 h 152"/>
                <a:gd name="T56" fmla="*/ 63 w 115"/>
                <a:gd name="T57" fmla="*/ 87 h 152"/>
                <a:gd name="T58" fmla="*/ 58 w 115"/>
                <a:gd name="T59" fmla="*/ 86 h 152"/>
                <a:gd name="T60" fmla="*/ 82 w 115"/>
                <a:gd name="T61" fmla="*/ 51 h 152"/>
                <a:gd name="T62" fmla="*/ 80 w 115"/>
                <a:gd name="T63" fmla="*/ 42 h 152"/>
                <a:gd name="T64" fmla="*/ 80 w 115"/>
                <a:gd name="T65" fmla="*/ 42 h 152"/>
                <a:gd name="T66" fmla="*/ 90 w 115"/>
                <a:gd name="T67" fmla="*/ 39 h 152"/>
                <a:gd name="T68" fmla="*/ 90 w 115"/>
                <a:gd name="T69" fmla="*/ 39 h 152"/>
                <a:gd name="T70" fmla="*/ 92 w 115"/>
                <a:gd name="T71" fmla="*/ 49 h 152"/>
                <a:gd name="T72" fmla="*/ 92 w 115"/>
                <a:gd name="T73" fmla="*/ 49 h 152"/>
                <a:gd name="T74" fmla="*/ 92 w 115"/>
                <a:gd name="T75" fmla="*/ 49 h 152"/>
                <a:gd name="T76" fmla="*/ 92 w 115"/>
                <a:gd name="T77" fmla="*/ 49 h 152"/>
                <a:gd name="T78" fmla="*/ 86 w 115"/>
                <a:gd name="T79" fmla="*/ 52 h 152"/>
                <a:gd name="T80" fmla="*/ 86 w 115"/>
                <a:gd name="T81" fmla="*/ 52 h 152"/>
                <a:gd name="T82" fmla="*/ 82 w 115"/>
                <a:gd name="T83" fmla="*/ 51 h 152"/>
                <a:gd name="T84" fmla="*/ 103 w 115"/>
                <a:gd name="T85" fmla="*/ 14 h 152"/>
                <a:gd name="T86" fmla="*/ 100 w 115"/>
                <a:gd name="T87" fmla="*/ 5 h 152"/>
                <a:gd name="T88" fmla="*/ 100 w 115"/>
                <a:gd name="T89" fmla="*/ 5 h 152"/>
                <a:gd name="T90" fmla="*/ 110 w 115"/>
                <a:gd name="T91" fmla="*/ 2 h 152"/>
                <a:gd name="T92" fmla="*/ 110 w 115"/>
                <a:gd name="T93" fmla="*/ 2 h 152"/>
                <a:gd name="T94" fmla="*/ 113 w 115"/>
                <a:gd name="T95" fmla="*/ 11 h 152"/>
                <a:gd name="T96" fmla="*/ 113 w 115"/>
                <a:gd name="T97" fmla="*/ 11 h 152"/>
                <a:gd name="T98" fmla="*/ 107 w 115"/>
                <a:gd name="T99" fmla="*/ 15 h 152"/>
                <a:gd name="T100" fmla="*/ 107 w 115"/>
                <a:gd name="T101" fmla="*/ 15 h 152"/>
                <a:gd name="T102" fmla="*/ 103 w 115"/>
                <a:gd name="T103" fmla="*/ 1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5" h="152">
                  <a:moveTo>
                    <a:pt x="2" y="149"/>
                  </a:moveTo>
                  <a:cubicBezTo>
                    <a:pt x="0" y="147"/>
                    <a:pt x="0" y="142"/>
                    <a:pt x="2" y="140"/>
                  </a:cubicBezTo>
                  <a:cubicBezTo>
                    <a:pt x="2" y="140"/>
                    <a:pt x="2" y="140"/>
                    <a:pt x="2" y="140"/>
                  </a:cubicBezTo>
                  <a:cubicBezTo>
                    <a:pt x="5" y="137"/>
                    <a:pt x="10" y="137"/>
                    <a:pt x="12" y="140"/>
                  </a:cubicBezTo>
                  <a:cubicBezTo>
                    <a:pt x="12" y="140"/>
                    <a:pt x="12" y="140"/>
                    <a:pt x="12" y="140"/>
                  </a:cubicBezTo>
                  <a:cubicBezTo>
                    <a:pt x="15" y="142"/>
                    <a:pt x="15" y="147"/>
                    <a:pt x="12" y="150"/>
                  </a:cubicBezTo>
                  <a:cubicBezTo>
                    <a:pt x="12" y="150"/>
                    <a:pt x="12" y="150"/>
                    <a:pt x="12" y="150"/>
                  </a:cubicBezTo>
                  <a:cubicBezTo>
                    <a:pt x="11" y="151"/>
                    <a:pt x="9" y="152"/>
                    <a:pt x="7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6" y="152"/>
                    <a:pt x="4" y="151"/>
                    <a:pt x="2" y="149"/>
                  </a:cubicBezTo>
                  <a:close/>
                  <a:moveTo>
                    <a:pt x="32" y="119"/>
                  </a:moveTo>
                  <a:cubicBezTo>
                    <a:pt x="29" y="116"/>
                    <a:pt x="28" y="112"/>
                    <a:pt x="31" y="109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4" y="106"/>
                    <a:pt x="38" y="106"/>
                    <a:pt x="41" y="108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4" y="111"/>
                    <a:pt x="44" y="115"/>
                    <a:pt x="42" y="118"/>
                  </a:cubicBezTo>
                  <a:cubicBezTo>
                    <a:pt x="42" y="118"/>
                    <a:pt x="42" y="118"/>
                    <a:pt x="42" y="118"/>
                  </a:cubicBezTo>
                  <a:cubicBezTo>
                    <a:pt x="40" y="120"/>
                    <a:pt x="38" y="121"/>
                    <a:pt x="36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5" y="121"/>
                    <a:pt x="33" y="120"/>
                    <a:pt x="32" y="119"/>
                  </a:cubicBezTo>
                  <a:close/>
                  <a:moveTo>
                    <a:pt x="58" y="86"/>
                  </a:moveTo>
                  <a:cubicBezTo>
                    <a:pt x="55" y="84"/>
                    <a:pt x="55" y="79"/>
                    <a:pt x="57" y="76"/>
                  </a:cubicBezTo>
                  <a:cubicBezTo>
                    <a:pt x="57" y="76"/>
                    <a:pt x="57" y="76"/>
                    <a:pt x="57" y="76"/>
                  </a:cubicBezTo>
                  <a:cubicBezTo>
                    <a:pt x="59" y="73"/>
                    <a:pt x="64" y="73"/>
                    <a:pt x="67" y="75"/>
                  </a:cubicBezTo>
                  <a:cubicBezTo>
                    <a:pt x="67" y="75"/>
                    <a:pt x="67" y="75"/>
                    <a:pt x="67" y="75"/>
                  </a:cubicBezTo>
                  <a:cubicBezTo>
                    <a:pt x="70" y="77"/>
                    <a:pt x="71" y="81"/>
                    <a:pt x="68" y="85"/>
                  </a:cubicBezTo>
                  <a:cubicBezTo>
                    <a:pt x="68" y="85"/>
                    <a:pt x="68" y="85"/>
                    <a:pt x="68" y="85"/>
                  </a:cubicBezTo>
                  <a:cubicBezTo>
                    <a:pt x="67" y="86"/>
                    <a:pt x="65" y="87"/>
                    <a:pt x="63" y="87"/>
                  </a:cubicBezTo>
                  <a:cubicBezTo>
                    <a:pt x="63" y="87"/>
                    <a:pt x="63" y="87"/>
                    <a:pt x="63" y="87"/>
                  </a:cubicBezTo>
                  <a:cubicBezTo>
                    <a:pt x="61" y="87"/>
                    <a:pt x="60" y="87"/>
                    <a:pt x="58" y="86"/>
                  </a:cubicBezTo>
                  <a:close/>
                  <a:moveTo>
                    <a:pt x="82" y="51"/>
                  </a:moveTo>
                  <a:cubicBezTo>
                    <a:pt x="79" y="49"/>
                    <a:pt x="78" y="45"/>
                    <a:pt x="80" y="42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2" y="38"/>
                    <a:pt x="86" y="37"/>
                    <a:pt x="90" y="39"/>
                  </a:cubicBezTo>
                  <a:cubicBezTo>
                    <a:pt x="90" y="39"/>
                    <a:pt x="90" y="39"/>
                    <a:pt x="90" y="39"/>
                  </a:cubicBezTo>
                  <a:cubicBezTo>
                    <a:pt x="93" y="41"/>
                    <a:pt x="94" y="46"/>
                    <a:pt x="92" y="49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92" y="49"/>
                    <a:pt x="92" y="49"/>
                    <a:pt x="92" y="49"/>
                  </a:cubicBezTo>
                  <a:cubicBezTo>
                    <a:pt x="91" y="51"/>
                    <a:pt x="88" y="52"/>
                    <a:pt x="86" y="52"/>
                  </a:cubicBezTo>
                  <a:cubicBezTo>
                    <a:pt x="86" y="52"/>
                    <a:pt x="86" y="52"/>
                    <a:pt x="86" y="52"/>
                  </a:cubicBezTo>
                  <a:cubicBezTo>
                    <a:pt x="85" y="52"/>
                    <a:pt x="84" y="52"/>
                    <a:pt x="82" y="51"/>
                  </a:cubicBezTo>
                  <a:close/>
                  <a:moveTo>
                    <a:pt x="103" y="14"/>
                  </a:moveTo>
                  <a:cubicBezTo>
                    <a:pt x="100" y="13"/>
                    <a:pt x="99" y="8"/>
                    <a:pt x="100" y="5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102" y="2"/>
                    <a:pt x="106" y="0"/>
                    <a:pt x="110" y="2"/>
                  </a:cubicBezTo>
                  <a:cubicBezTo>
                    <a:pt x="110" y="2"/>
                    <a:pt x="110" y="2"/>
                    <a:pt x="110" y="2"/>
                  </a:cubicBezTo>
                  <a:cubicBezTo>
                    <a:pt x="113" y="4"/>
                    <a:pt x="115" y="8"/>
                    <a:pt x="113" y="11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2" y="14"/>
                    <a:pt x="109" y="15"/>
                    <a:pt x="107" y="15"/>
                  </a:cubicBezTo>
                  <a:cubicBezTo>
                    <a:pt x="107" y="15"/>
                    <a:pt x="107" y="15"/>
                    <a:pt x="107" y="15"/>
                  </a:cubicBezTo>
                  <a:cubicBezTo>
                    <a:pt x="106" y="15"/>
                    <a:pt x="104" y="15"/>
                    <a:pt x="103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BE324FE0-2F8D-4E3A-A725-9DE742FF1463}"/>
              </a:ext>
            </a:extLst>
          </p:cNvPr>
          <p:cNvGrpSpPr/>
          <p:nvPr/>
        </p:nvGrpSpPr>
        <p:grpSpPr>
          <a:xfrm>
            <a:off x="7804149" y="3106709"/>
            <a:ext cx="288925" cy="293688"/>
            <a:chOff x="7800975" y="2763838"/>
            <a:chExt cx="288925" cy="293688"/>
          </a:xfrm>
          <a:solidFill>
            <a:srgbClr val="7030A0"/>
          </a:solidFill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43E5BFC6-5575-DB47-4232-3F5564D528E6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6063" y="2832100"/>
              <a:ext cx="158750" cy="157163"/>
            </a:xfrm>
            <a:custGeom>
              <a:avLst/>
              <a:gdLst>
                <a:gd name="T0" fmla="*/ 27 w 42"/>
                <a:gd name="T1" fmla="*/ 3 h 41"/>
                <a:gd name="T2" fmla="*/ 38 w 42"/>
                <a:gd name="T3" fmla="*/ 26 h 41"/>
                <a:gd name="T4" fmla="*/ 15 w 42"/>
                <a:gd name="T5" fmla="*/ 38 h 41"/>
                <a:gd name="T6" fmla="*/ 4 w 42"/>
                <a:gd name="T7" fmla="*/ 15 h 41"/>
                <a:gd name="T8" fmla="*/ 27 w 42"/>
                <a:gd name="T9" fmla="*/ 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1">
                  <a:moveTo>
                    <a:pt x="27" y="3"/>
                  </a:moveTo>
                  <a:cubicBezTo>
                    <a:pt x="36" y="6"/>
                    <a:pt x="42" y="16"/>
                    <a:pt x="38" y="26"/>
                  </a:cubicBezTo>
                  <a:cubicBezTo>
                    <a:pt x="35" y="36"/>
                    <a:pt x="25" y="41"/>
                    <a:pt x="15" y="38"/>
                  </a:cubicBezTo>
                  <a:cubicBezTo>
                    <a:pt x="6" y="35"/>
                    <a:pt x="0" y="24"/>
                    <a:pt x="4" y="15"/>
                  </a:cubicBezTo>
                  <a:cubicBezTo>
                    <a:pt x="7" y="5"/>
                    <a:pt x="17" y="0"/>
                    <a:pt x="27" y="3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Freeform 15">
              <a:extLst>
                <a:ext uri="{FF2B5EF4-FFF2-40B4-BE49-F238E27FC236}">
                  <a16:creationId xmlns:a16="http://schemas.microsoft.com/office/drawing/2014/main" id="{4EB6D7AF-1282-26C8-EB1D-2D2391D832F0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0975" y="2763838"/>
              <a:ext cx="288925" cy="293688"/>
            </a:xfrm>
            <a:custGeom>
              <a:avLst/>
              <a:gdLst>
                <a:gd name="T0" fmla="*/ 49 w 76"/>
                <a:gd name="T1" fmla="*/ 6 h 77"/>
                <a:gd name="T2" fmla="*/ 70 w 76"/>
                <a:gd name="T3" fmla="*/ 49 h 77"/>
                <a:gd name="T4" fmla="*/ 28 w 76"/>
                <a:gd name="T5" fmla="*/ 71 h 77"/>
                <a:gd name="T6" fmla="*/ 6 w 76"/>
                <a:gd name="T7" fmla="*/ 28 h 77"/>
                <a:gd name="T8" fmla="*/ 49 w 76"/>
                <a:gd name="T9" fmla="*/ 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77">
                  <a:moveTo>
                    <a:pt x="49" y="6"/>
                  </a:moveTo>
                  <a:cubicBezTo>
                    <a:pt x="66" y="12"/>
                    <a:pt x="76" y="31"/>
                    <a:pt x="70" y="49"/>
                  </a:cubicBezTo>
                  <a:cubicBezTo>
                    <a:pt x="65" y="67"/>
                    <a:pt x="45" y="77"/>
                    <a:pt x="28" y="71"/>
                  </a:cubicBezTo>
                  <a:cubicBezTo>
                    <a:pt x="10" y="65"/>
                    <a:pt x="0" y="46"/>
                    <a:pt x="6" y="28"/>
                  </a:cubicBezTo>
                  <a:cubicBezTo>
                    <a:pt x="11" y="10"/>
                    <a:pt x="31" y="0"/>
                    <a:pt x="49" y="6"/>
                  </a:cubicBezTo>
                  <a:close/>
                </a:path>
              </a:pathLst>
            </a:custGeom>
            <a:grpFill/>
            <a:ln w="46038" cap="flat">
              <a:solidFill>
                <a:srgbClr val="FFC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62F6AF4-0969-B204-E8CA-4AC7214798C7}"/>
              </a:ext>
            </a:extLst>
          </p:cNvPr>
          <p:cNvGrpSpPr/>
          <p:nvPr/>
        </p:nvGrpSpPr>
        <p:grpSpPr>
          <a:xfrm>
            <a:off x="7092949" y="4081434"/>
            <a:ext cx="292100" cy="293688"/>
            <a:chOff x="7089775" y="3738563"/>
            <a:chExt cx="292100" cy="293688"/>
          </a:xfrm>
          <a:solidFill>
            <a:srgbClr val="7030A0"/>
          </a:solidFill>
        </p:grpSpPr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id="{16928BEA-E841-9F7D-3C1E-78DDAED3388E}"/>
                </a:ext>
              </a:extLst>
            </p:cNvPr>
            <p:cNvSpPr>
              <a:spLocks/>
            </p:cNvSpPr>
            <p:nvPr/>
          </p:nvSpPr>
          <p:spPr bwMode="auto">
            <a:xfrm>
              <a:off x="7158038" y="3808413"/>
              <a:ext cx="160338" cy="155575"/>
            </a:xfrm>
            <a:custGeom>
              <a:avLst/>
              <a:gdLst>
                <a:gd name="T0" fmla="*/ 36 w 42"/>
                <a:gd name="T1" fmla="*/ 10 h 41"/>
                <a:gd name="T2" fmla="*/ 32 w 42"/>
                <a:gd name="T3" fmla="*/ 35 h 41"/>
                <a:gd name="T4" fmla="*/ 6 w 42"/>
                <a:gd name="T5" fmla="*/ 31 h 41"/>
                <a:gd name="T6" fmla="*/ 10 w 42"/>
                <a:gd name="T7" fmla="*/ 6 h 41"/>
                <a:gd name="T8" fmla="*/ 36 w 42"/>
                <a:gd name="T9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1">
                  <a:moveTo>
                    <a:pt x="36" y="10"/>
                  </a:moveTo>
                  <a:cubicBezTo>
                    <a:pt x="42" y="18"/>
                    <a:pt x="40" y="29"/>
                    <a:pt x="32" y="35"/>
                  </a:cubicBezTo>
                  <a:cubicBezTo>
                    <a:pt x="23" y="41"/>
                    <a:pt x="12" y="40"/>
                    <a:pt x="6" y="31"/>
                  </a:cubicBezTo>
                  <a:cubicBezTo>
                    <a:pt x="0" y="23"/>
                    <a:pt x="2" y="12"/>
                    <a:pt x="10" y="6"/>
                  </a:cubicBezTo>
                  <a:cubicBezTo>
                    <a:pt x="18" y="0"/>
                    <a:pt x="30" y="2"/>
                    <a:pt x="36" y="10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Freeform 16">
              <a:extLst>
                <a:ext uri="{FF2B5EF4-FFF2-40B4-BE49-F238E27FC236}">
                  <a16:creationId xmlns:a16="http://schemas.microsoft.com/office/drawing/2014/main" id="{EB47CF4C-F4F5-D2A5-3E9B-A3D7F02C6F30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9775" y="3738563"/>
              <a:ext cx="292100" cy="293688"/>
            </a:xfrm>
            <a:custGeom>
              <a:avLst/>
              <a:gdLst>
                <a:gd name="T0" fmla="*/ 66 w 77"/>
                <a:gd name="T1" fmla="*/ 19 h 77"/>
                <a:gd name="T2" fmla="*/ 59 w 77"/>
                <a:gd name="T3" fmla="*/ 66 h 77"/>
                <a:gd name="T4" fmla="*/ 11 w 77"/>
                <a:gd name="T5" fmla="*/ 59 h 77"/>
                <a:gd name="T6" fmla="*/ 19 w 77"/>
                <a:gd name="T7" fmla="*/ 11 h 77"/>
                <a:gd name="T8" fmla="*/ 66 w 77"/>
                <a:gd name="T9" fmla="*/ 1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77">
                  <a:moveTo>
                    <a:pt x="66" y="19"/>
                  </a:moveTo>
                  <a:cubicBezTo>
                    <a:pt x="77" y="34"/>
                    <a:pt x="74" y="55"/>
                    <a:pt x="59" y="66"/>
                  </a:cubicBezTo>
                  <a:cubicBezTo>
                    <a:pt x="44" y="77"/>
                    <a:pt x="22" y="74"/>
                    <a:pt x="11" y="59"/>
                  </a:cubicBezTo>
                  <a:cubicBezTo>
                    <a:pt x="0" y="43"/>
                    <a:pt x="4" y="22"/>
                    <a:pt x="19" y="11"/>
                  </a:cubicBezTo>
                  <a:cubicBezTo>
                    <a:pt x="34" y="0"/>
                    <a:pt x="55" y="3"/>
                    <a:pt x="66" y="19"/>
                  </a:cubicBezTo>
                  <a:close/>
                </a:path>
              </a:pathLst>
            </a:custGeom>
            <a:grpFill/>
            <a:ln w="46038" cap="flat">
              <a:solidFill>
                <a:srgbClr val="FFC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6DD4A171-24D4-1A4C-9BD9-18DDAB3A39D0}"/>
              </a:ext>
            </a:extLst>
          </p:cNvPr>
          <p:cNvGrpSpPr/>
          <p:nvPr/>
        </p:nvGrpSpPr>
        <p:grpSpPr>
          <a:xfrm>
            <a:off x="5965824" y="4470371"/>
            <a:ext cx="258763" cy="258763"/>
            <a:chOff x="5962650" y="4127500"/>
            <a:chExt cx="258763" cy="258763"/>
          </a:xfrm>
        </p:grpSpPr>
        <p:sp>
          <p:nvSpPr>
            <p:cNvPr id="17" name="Oval 12">
              <a:extLst>
                <a:ext uri="{FF2B5EF4-FFF2-40B4-BE49-F238E27FC236}">
                  <a16:creationId xmlns:a16="http://schemas.microsoft.com/office/drawing/2014/main" id="{B8DFC7B0-80ED-8A98-BEBA-3E0E5EC986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19800" y="4187825"/>
              <a:ext cx="141288" cy="14128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0C5FA5AF-636A-D873-27CF-7C934340DB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62650" y="4127500"/>
              <a:ext cx="258763" cy="258763"/>
            </a:xfrm>
            <a:prstGeom prst="ellipse">
              <a:avLst/>
            </a:prstGeom>
            <a:noFill/>
            <a:ln w="46038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7DE49C5-9BB1-76D3-F093-3E18B3493716}"/>
              </a:ext>
            </a:extLst>
          </p:cNvPr>
          <p:cNvGrpSpPr/>
          <p:nvPr/>
        </p:nvGrpSpPr>
        <p:grpSpPr>
          <a:xfrm>
            <a:off x="4802187" y="4081434"/>
            <a:ext cx="292100" cy="293688"/>
            <a:chOff x="4799013" y="3738563"/>
            <a:chExt cx="292100" cy="293688"/>
          </a:xfrm>
          <a:solidFill>
            <a:srgbClr val="7030A0"/>
          </a:solidFill>
        </p:grpSpPr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id="{7814B59D-1A01-9DE5-21E4-35D41F1A3B8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7275" y="3808413"/>
              <a:ext cx="155575" cy="155575"/>
            </a:xfrm>
            <a:custGeom>
              <a:avLst/>
              <a:gdLst>
                <a:gd name="T0" fmla="*/ 35 w 41"/>
                <a:gd name="T1" fmla="*/ 31 h 41"/>
                <a:gd name="T2" fmla="*/ 10 w 41"/>
                <a:gd name="T3" fmla="*/ 35 h 41"/>
                <a:gd name="T4" fmla="*/ 6 w 41"/>
                <a:gd name="T5" fmla="*/ 10 h 41"/>
                <a:gd name="T6" fmla="*/ 31 w 41"/>
                <a:gd name="T7" fmla="*/ 6 h 41"/>
                <a:gd name="T8" fmla="*/ 35 w 41"/>
                <a:gd name="T9" fmla="*/ 3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35" y="31"/>
                  </a:moveTo>
                  <a:cubicBezTo>
                    <a:pt x="29" y="40"/>
                    <a:pt x="18" y="41"/>
                    <a:pt x="10" y="35"/>
                  </a:cubicBezTo>
                  <a:cubicBezTo>
                    <a:pt x="2" y="29"/>
                    <a:pt x="0" y="18"/>
                    <a:pt x="6" y="10"/>
                  </a:cubicBezTo>
                  <a:cubicBezTo>
                    <a:pt x="12" y="2"/>
                    <a:pt x="23" y="0"/>
                    <a:pt x="31" y="6"/>
                  </a:cubicBezTo>
                  <a:cubicBezTo>
                    <a:pt x="40" y="12"/>
                    <a:pt x="41" y="23"/>
                    <a:pt x="35" y="31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1" name="Freeform 18">
              <a:extLst>
                <a:ext uri="{FF2B5EF4-FFF2-40B4-BE49-F238E27FC236}">
                  <a16:creationId xmlns:a16="http://schemas.microsoft.com/office/drawing/2014/main" id="{FC322E99-1F0C-9FB4-D46C-54110133C98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99013" y="3738563"/>
              <a:ext cx="292100" cy="293688"/>
            </a:xfrm>
            <a:custGeom>
              <a:avLst/>
              <a:gdLst>
                <a:gd name="T0" fmla="*/ 66 w 77"/>
                <a:gd name="T1" fmla="*/ 59 h 77"/>
                <a:gd name="T2" fmla="*/ 19 w 77"/>
                <a:gd name="T3" fmla="*/ 66 h 77"/>
                <a:gd name="T4" fmla="*/ 11 w 77"/>
                <a:gd name="T5" fmla="*/ 19 h 77"/>
                <a:gd name="T6" fmla="*/ 59 w 77"/>
                <a:gd name="T7" fmla="*/ 11 h 77"/>
                <a:gd name="T8" fmla="*/ 66 w 77"/>
                <a:gd name="T9" fmla="*/ 5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77">
                  <a:moveTo>
                    <a:pt x="66" y="59"/>
                  </a:moveTo>
                  <a:cubicBezTo>
                    <a:pt x="55" y="74"/>
                    <a:pt x="34" y="77"/>
                    <a:pt x="19" y="66"/>
                  </a:cubicBezTo>
                  <a:cubicBezTo>
                    <a:pt x="3" y="55"/>
                    <a:pt x="0" y="34"/>
                    <a:pt x="11" y="19"/>
                  </a:cubicBezTo>
                  <a:cubicBezTo>
                    <a:pt x="22" y="3"/>
                    <a:pt x="43" y="0"/>
                    <a:pt x="59" y="11"/>
                  </a:cubicBezTo>
                  <a:cubicBezTo>
                    <a:pt x="74" y="22"/>
                    <a:pt x="77" y="43"/>
                    <a:pt x="66" y="59"/>
                  </a:cubicBezTo>
                  <a:close/>
                </a:path>
              </a:pathLst>
            </a:custGeom>
            <a:grpFill/>
            <a:ln w="46038" cap="flat">
              <a:solidFill>
                <a:srgbClr val="FFC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C3B38A8-F6A6-F6E7-3C53-63F42838378A}"/>
              </a:ext>
            </a:extLst>
          </p:cNvPr>
          <p:cNvGrpSpPr/>
          <p:nvPr/>
        </p:nvGrpSpPr>
        <p:grpSpPr>
          <a:xfrm>
            <a:off x="4094162" y="3106709"/>
            <a:ext cx="293688" cy="293688"/>
            <a:chOff x="4090988" y="2763838"/>
            <a:chExt cx="293688" cy="293688"/>
          </a:xfrm>
          <a:solidFill>
            <a:srgbClr val="7030A0"/>
          </a:solidFill>
        </p:grpSpPr>
        <p:sp>
          <p:nvSpPr>
            <p:cNvPr id="23" name="Freeform 14">
              <a:extLst>
                <a:ext uri="{FF2B5EF4-FFF2-40B4-BE49-F238E27FC236}">
                  <a16:creationId xmlns:a16="http://schemas.microsoft.com/office/drawing/2014/main" id="{A30E623C-9B03-D7E2-280A-144B5BBF67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159250" y="2832100"/>
              <a:ext cx="155575" cy="157163"/>
            </a:xfrm>
            <a:custGeom>
              <a:avLst/>
              <a:gdLst>
                <a:gd name="T0" fmla="*/ 26 w 41"/>
                <a:gd name="T1" fmla="*/ 38 h 41"/>
                <a:gd name="T2" fmla="*/ 3 w 41"/>
                <a:gd name="T3" fmla="*/ 26 h 41"/>
                <a:gd name="T4" fmla="*/ 15 w 41"/>
                <a:gd name="T5" fmla="*/ 3 h 41"/>
                <a:gd name="T6" fmla="*/ 38 w 41"/>
                <a:gd name="T7" fmla="*/ 15 h 41"/>
                <a:gd name="T8" fmla="*/ 26 w 41"/>
                <a:gd name="T9" fmla="*/ 3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26" y="38"/>
                  </a:moveTo>
                  <a:cubicBezTo>
                    <a:pt x="17" y="41"/>
                    <a:pt x="6" y="36"/>
                    <a:pt x="3" y="26"/>
                  </a:cubicBezTo>
                  <a:cubicBezTo>
                    <a:pt x="0" y="16"/>
                    <a:pt x="5" y="6"/>
                    <a:pt x="15" y="3"/>
                  </a:cubicBezTo>
                  <a:cubicBezTo>
                    <a:pt x="24" y="0"/>
                    <a:pt x="35" y="5"/>
                    <a:pt x="38" y="15"/>
                  </a:cubicBezTo>
                  <a:cubicBezTo>
                    <a:pt x="41" y="24"/>
                    <a:pt x="36" y="35"/>
                    <a:pt x="26" y="38"/>
                  </a:cubicBezTo>
                  <a:close/>
                </a:path>
              </a:pathLst>
            </a:custGeom>
            <a:grpFill/>
            <a:ln>
              <a:solidFill>
                <a:srgbClr val="FFC00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4" name="Freeform 19">
              <a:extLst>
                <a:ext uri="{FF2B5EF4-FFF2-40B4-BE49-F238E27FC236}">
                  <a16:creationId xmlns:a16="http://schemas.microsoft.com/office/drawing/2014/main" id="{DB072AAE-AC01-86FE-996C-D1B63FC507BB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0988" y="2763838"/>
              <a:ext cx="293688" cy="293688"/>
            </a:xfrm>
            <a:custGeom>
              <a:avLst/>
              <a:gdLst>
                <a:gd name="T0" fmla="*/ 49 w 77"/>
                <a:gd name="T1" fmla="*/ 71 h 77"/>
                <a:gd name="T2" fmla="*/ 6 w 77"/>
                <a:gd name="T3" fmla="*/ 49 h 77"/>
                <a:gd name="T4" fmla="*/ 28 w 77"/>
                <a:gd name="T5" fmla="*/ 6 h 77"/>
                <a:gd name="T6" fmla="*/ 71 w 77"/>
                <a:gd name="T7" fmla="*/ 28 h 77"/>
                <a:gd name="T8" fmla="*/ 49 w 77"/>
                <a:gd name="T9" fmla="*/ 7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77">
                  <a:moveTo>
                    <a:pt x="49" y="71"/>
                  </a:moveTo>
                  <a:cubicBezTo>
                    <a:pt x="31" y="77"/>
                    <a:pt x="12" y="67"/>
                    <a:pt x="6" y="49"/>
                  </a:cubicBezTo>
                  <a:cubicBezTo>
                    <a:pt x="0" y="31"/>
                    <a:pt x="10" y="12"/>
                    <a:pt x="28" y="6"/>
                  </a:cubicBezTo>
                  <a:cubicBezTo>
                    <a:pt x="46" y="0"/>
                    <a:pt x="65" y="10"/>
                    <a:pt x="71" y="28"/>
                  </a:cubicBezTo>
                  <a:cubicBezTo>
                    <a:pt x="77" y="46"/>
                    <a:pt x="67" y="65"/>
                    <a:pt x="49" y="71"/>
                  </a:cubicBezTo>
                  <a:close/>
                </a:path>
              </a:pathLst>
            </a:custGeom>
            <a:grpFill/>
            <a:ln w="46038" cap="flat">
              <a:solidFill>
                <a:srgbClr val="FFC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25" name="Freeform 20">
            <a:extLst>
              <a:ext uri="{FF2B5EF4-FFF2-40B4-BE49-F238E27FC236}">
                <a16:creationId xmlns:a16="http://schemas.microsoft.com/office/drawing/2014/main" id="{1BB27DA2-2A40-12E7-1C0A-B703B15AB087}"/>
              </a:ext>
            </a:extLst>
          </p:cNvPr>
          <p:cNvSpPr>
            <a:spLocks/>
          </p:cNvSpPr>
          <p:nvPr/>
        </p:nvSpPr>
        <p:spPr bwMode="auto">
          <a:xfrm>
            <a:off x="8261349" y="2978121"/>
            <a:ext cx="1468438" cy="1385888"/>
          </a:xfrm>
          <a:custGeom>
            <a:avLst/>
            <a:gdLst>
              <a:gd name="T0" fmla="*/ 152 w 386"/>
              <a:gd name="T1" fmla="*/ 336 h 364"/>
              <a:gd name="T2" fmla="*/ 358 w 386"/>
              <a:gd name="T3" fmla="*/ 231 h 364"/>
              <a:gd name="T4" fmla="*/ 253 w 386"/>
              <a:gd name="T5" fmla="*/ 24 h 364"/>
              <a:gd name="T6" fmla="*/ 58 w 386"/>
              <a:gd name="T7" fmla="*/ 102 h 364"/>
              <a:gd name="T8" fmla="*/ 0 w 386"/>
              <a:gd name="T9" fmla="*/ 114 h 364"/>
              <a:gd name="T10" fmla="*/ 40 w 386"/>
              <a:gd name="T11" fmla="*/ 158 h 364"/>
              <a:gd name="T12" fmla="*/ 152 w 386"/>
              <a:gd name="T13" fmla="*/ 336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6" h="364">
                <a:moveTo>
                  <a:pt x="152" y="336"/>
                </a:moveTo>
                <a:cubicBezTo>
                  <a:pt x="238" y="364"/>
                  <a:pt x="330" y="317"/>
                  <a:pt x="358" y="231"/>
                </a:cubicBezTo>
                <a:cubicBezTo>
                  <a:pt x="386" y="145"/>
                  <a:pt x="339" y="52"/>
                  <a:pt x="253" y="24"/>
                </a:cubicBezTo>
                <a:cubicBezTo>
                  <a:pt x="176" y="0"/>
                  <a:pt x="95" y="34"/>
                  <a:pt x="58" y="102"/>
                </a:cubicBezTo>
                <a:cubicBezTo>
                  <a:pt x="0" y="114"/>
                  <a:pt x="0" y="114"/>
                  <a:pt x="0" y="114"/>
                </a:cubicBezTo>
                <a:cubicBezTo>
                  <a:pt x="40" y="158"/>
                  <a:pt x="40" y="158"/>
                  <a:pt x="40" y="158"/>
                </a:cubicBezTo>
                <a:cubicBezTo>
                  <a:pt x="29" y="235"/>
                  <a:pt x="75" y="311"/>
                  <a:pt x="152" y="336"/>
                </a:cubicBezTo>
                <a:close/>
              </a:path>
            </a:pathLst>
          </a:custGeom>
          <a:solidFill>
            <a:srgbClr val="7030A0"/>
          </a:solidFill>
          <a:ln>
            <a:noFill/>
          </a:ln>
          <a:effectLst>
            <a:outerShdw blurRad="254000" dist="190500" dir="2400000" sx="94000" sy="94000" algn="ctr" rotWithShape="0">
              <a:schemeClr val="accent3">
                <a:alpha val="38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6" name="Freeform 21">
            <a:extLst>
              <a:ext uri="{FF2B5EF4-FFF2-40B4-BE49-F238E27FC236}">
                <a16:creationId xmlns:a16="http://schemas.microsoft.com/office/drawing/2014/main" id="{C2083B94-834F-AC1B-AB62-C49D8ACA9BCC}"/>
              </a:ext>
            </a:extLst>
          </p:cNvPr>
          <p:cNvSpPr>
            <a:spLocks/>
          </p:cNvSpPr>
          <p:nvPr/>
        </p:nvSpPr>
        <p:spPr bwMode="auto">
          <a:xfrm>
            <a:off x="7256462" y="4470371"/>
            <a:ext cx="1392238" cy="1397000"/>
          </a:xfrm>
          <a:custGeom>
            <a:avLst/>
            <a:gdLst>
              <a:gd name="T0" fmla="*/ 48 w 366"/>
              <a:gd name="T1" fmla="*/ 278 h 367"/>
              <a:gd name="T2" fmla="*/ 276 w 366"/>
              <a:gd name="T3" fmla="*/ 314 h 367"/>
              <a:gd name="T4" fmla="*/ 313 w 366"/>
              <a:gd name="T5" fmla="*/ 85 h 367"/>
              <a:gd name="T6" fmla="*/ 109 w 366"/>
              <a:gd name="T7" fmla="*/ 34 h 367"/>
              <a:gd name="T8" fmla="*/ 55 w 366"/>
              <a:gd name="T9" fmla="*/ 10 h 367"/>
              <a:gd name="T10" fmla="*/ 62 w 366"/>
              <a:gd name="T11" fmla="*/ 69 h 367"/>
              <a:gd name="T12" fmla="*/ 48 w 366"/>
              <a:gd name="T13" fmla="*/ 278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6" h="367">
                <a:moveTo>
                  <a:pt x="48" y="278"/>
                </a:moveTo>
                <a:cubicBezTo>
                  <a:pt x="101" y="351"/>
                  <a:pt x="203" y="367"/>
                  <a:pt x="276" y="314"/>
                </a:cubicBezTo>
                <a:cubicBezTo>
                  <a:pt x="350" y="261"/>
                  <a:pt x="366" y="159"/>
                  <a:pt x="313" y="85"/>
                </a:cubicBezTo>
                <a:cubicBezTo>
                  <a:pt x="265" y="20"/>
                  <a:pt x="179" y="0"/>
                  <a:pt x="109" y="34"/>
                </a:cubicBezTo>
                <a:cubicBezTo>
                  <a:pt x="55" y="10"/>
                  <a:pt x="55" y="10"/>
                  <a:pt x="55" y="10"/>
                </a:cubicBezTo>
                <a:cubicBezTo>
                  <a:pt x="62" y="69"/>
                  <a:pt x="62" y="69"/>
                  <a:pt x="62" y="69"/>
                </a:cubicBezTo>
                <a:cubicBezTo>
                  <a:pt x="8" y="125"/>
                  <a:pt x="0" y="213"/>
                  <a:pt x="48" y="278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254000" dist="190500" dir="2400000" sx="94000" sy="94000" algn="ctr" rotWithShape="0">
              <a:schemeClr val="accent6">
                <a:alpha val="38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7" name="Freeform 22">
            <a:extLst>
              <a:ext uri="{FF2B5EF4-FFF2-40B4-BE49-F238E27FC236}">
                <a16:creationId xmlns:a16="http://schemas.microsoft.com/office/drawing/2014/main" id="{03CAC706-91AF-BD6D-D085-FF0C7ED652DD}"/>
              </a:ext>
            </a:extLst>
          </p:cNvPr>
          <p:cNvSpPr>
            <a:spLocks/>
          </p:cNvSpPr>
          <p:nvPr/>
        </p:nvSpPr>
        <p:spPr bwMode="auto">
          <a:xfrm>
            <a:off x="5472112" y="4927571"/>
            <a:ext cx="1247775" cy="1431925"/>
          </a:xfrm>
          <a:custGeom>
            <a:avLst/>
            <a:gdLst>
              <a:gd name="T0" fmla="*/ 0 w 328"/>
              <a:gd name="T1" fmla="*/ 212 h 376"/>
              <a:gd name="T2" fmla="*/ 164 w 328"/>
              <a:gd name="T3" fmla="*/ 376 h 376"/>
              <a:gd name="T4" fmla="*/ 328 w 328"/>
              <a:gd name="T5" fmla="*/ 212 h 376"/>
              <a:gd name="T6" fmla="*/ 193 w 328"/>
              <a:gd name="T7" fmla="*/ 51 h 376"/>
              <a:gd name="T8" fmla="*/ 164 w 328"/>
              <a:gd name="T9" fmla="*/ 0 h 376"/>
              <a:gd name="T10" fmla="*/ 134 w 328"/>
              <a:gd name="T11" fmla="*/ 51 h 376"/>
              <a:gd name="T12" fmla="*/ 0 w 328"/>
              <a:gd name="T13" fmla="*/ 212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8" h="376">
                <a:moveTo>
                  <a:pt x="0" y="212"/>
                </a:moveTo>
                <a:cubicBezTo>
                  <a:pt x="0" y="302"/>
                  <a:pt x="73" y="376"/>
                  <a:pt x="164" y="376"/>
                </a:cubicBezTo>
                <a:cubicBezTo>
                  <a:pt x="254" y="376"/>
                  <a:pt x="328" y="302"/>
                  <a:pt x="328" y="212"/>
                </a:cubicBezTo>
                <a:cubicBezTo>
                  <a:pt x="328" y="132"/>
                  <a:pt x="270" y="65"/>
                  <a:pt x="193" y="51"/>
                </a:cubicBezTo>
                <a:cubicBezTo>
                  <a:pt x="164" y="0"/>
                  <a:pt x="164" y="0"/>
                  <a:pt x="164" y="0"/>
                </a:cubicBezTo>
                <a:cubicBezTo>
                  <a:pt x="134" y="51"/>
                  <a:pt x="134" y="51"/>
                  <a:pt x="134" y="51"/>
                </a:cubicBezTo>
                <a:cubicBezTo>
                  <a:pt x="58" y="65"/>
                  <a:pt x="0" y="132"/>
                  <a:pt x="0" y="212"/>
                </a:cubicBezTo>
                <a:close/>
              </a:path>
            </a:pathLst>
          </a:custGeom>
          <a:solidFill>
            <a:srgbClr val="163A65"/>
          </a:solidFill>
          <a:ln>
            <a:noFill/>
          </a:ln>
          <a:effectLst>
            <a:outerShdw blurRad="254000" dist="190500" dir="2400000" sx="94000" sy="94000" algn="ctr" rotWithShape="0">
              <a:schemeClr val="accent3">
                <a:alpha val="38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8" name="Freeform 23">
            <a:extLst>
              <a:ext uri="{FF2B5EF4-FFF2-40B4-BE49-F238E27FC236}">
                <a16:creationId xmlns:a16="http://schemas.microsoft.com/office/drawing/2014/main" id="{99244F56-4216-8F9A-C1C0-F75301014659}"/>
              </a:ext>
            </a:extLst>
          </p:cNvPr>
          <p:cNvSpPr>
            <a:spLocks/>
          </p:cNvSpPr>
          <p:nvPr/>
        </p:nvSpPr>
        <p:spPr bwMode="auto">
          <a:xfrm>
            <a:off x="3541712" y="4470371"/>
            <a:ext cx="1389063" cy="1397000"/>
          </a:xfrm>
          <a:custGeom>
            <a:avLst/>
            <a:gdLst>
              <a:gd name="T0" fmla="*/ 318 w 365"/>
              <a:gd name="T1" fmla="*/ 278 h 367"/>
              <a:gd name="T2" fmla="*/ 89 w 365"/>
              <a:gd name="T3" fmla="*/ 314 h 367"/>
              <a:gd name="T4" fmla="*/ 53 w 365"/>
              <a:gd name="T5" fmla="*/ 85 h 367"/>
              <a:gd name="T6" fmla="*/ 256 w 365"/>
              <a:gd name="T7" fmla="*/ 34 h 367"/>
              <a:gd name="T8" fmla="*/ 310 w 365"/>
              <a:gd name="T9" fmla="*/ 10 h 367"/>
              <a:gd name="T10" fmla="*/ 304 w 365"/>
              <a:gd name="T11" fmla="*/ 69 h 367"/>
              <a:gd name="T12" fmla="*/ 318 w 365"/>
              <a:gd name="T13" fmla="*/ 278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5" h="367">
                <a:moveTo>
                  <a:pt x="318" y="278"/>
                </a:moveTo>
                <a:cubicBezTo>
                  <a:pt x="265" y="351"/>
                  <a:pt x="162" y="367"/>
                  <a:pt x="89" y="314"/>
                </a:cubicBezTo>
                <a:cubicBezTo>
                  <a:pt x="16" y="261"/>
                  <a:pt x="0" y="159"/>
                  <a:pt x="53" y="85"/>
                </a:cubicBezTo>
                <a:cubicBezTo>
                  <a:pt x="100" y="20"/>
                  <a:pt x="186" y="0"/>
                  <a:pt x="256" y="34"/>
                </a:cubicBezTo>
                <a:cubicBezTo>
                  <a:pt x="310" y="10"/>
                  <a:pt x="310" y="10"/>
                  <a:pt x="310" y="10"/>
                </a:cubicBezTo>
                <a:cubicBezTo>
                  <a:pt x="304" y="69"/>
                  <a:pt x="304" y="69"/>
                  <a:pt x="304" y="69"/>
                </a:cubicBezTo>
                <a:cubicBezTo>
                  <a:pt x="357" y="125"/>
                  <a:pt x="365" y="213"/>
                  <a:pt x="318" y="278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254000" dist="190500" dir="2400000" sx="94000" sy="94000" algn="ctr" rotWithShape="0">
              <a:schemeClr val="accent6">
                <a:alpha val="38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sp>
        <p:nvSpPr>
          <p:cNvPr id="29" name="Freeform 24">
            <a:extLst>
              <a:ext uri="{FF2B5EF4-FFF2-40B4-BE49-F238E27FC236}">
                <a16:creationId xmlns:a16="http://schemas.microsoft.com/office/drawing/2014/main" id="{680EC79D-9157-2F8A-075C-597B4F1C3F28}"/>
              </a:ext>
            </a:extLst>
          </p:cNvPr>
          <p:cNvSpPr>
            <a:spLocks/>
          </p:cNvSpPr>
          <p:nvPr/>
        </p:nvSpPr>
        <p:spPr bwMode="auto">
          <a:xfrm>
            <a:off x="2462212" y="2978121"/>
            <a:ext cx="1463675" cy="1385888"/>
          </a:xfrm>
          <a:custGeom>
            <a:avLst/>
            <a:gdLst>
              <a:gd name="T0" fmla="*/ 234 w 385"/>
              <a:gd name="T1" fmla="*/ 336 h 364"/>
              <a:gd name="T2" fmla="*/ 28 w 385"/>
              <a:gd name="T3" fmla="*/ 231 h 364"/>
              <a:gd name="T4" fmla="*/ 133 w 385"/>
              <a:gd name="T5" fmla="*/ 24 h 364"/>
              <a:gd name="T6" fmla="*/ 327 w 385"/>
              <a:gd name="T7" fmla="*/ 102 h 364"/>
              <a:gd name="T8" fmla="*/ 385 w 385"/>
              <a:gd name="T9" fmla="*/ 114 h 364"/>
              <a:gd name="T10" fmla="*/ 346 w 385"/>
              <a:gd name="T11" fmla="*/ 158 h 364"/>
              <a:gd name="T12" fmla="*/ 234 w 385"/>
              <a:gd name="T13" fmla="*/ 336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5" h="364">
                <a:moveTo>
                  <a:pt x="234" y="336"/>
                </a:moveTo>
                <a:cubicBezTo>
                  <a:pt x="148" y="364"/>
                  <a:pt x="56" y="317"/>
                  <a:pt x="28" y="231"/>
                </a:cubicBezTo>
                <a:cubicBezTo>
                  <a:pt x="0" y="145"/>
                  <a:pt x="47" y="52"/>
                  <a:pt x="133" y="24"/>
                </a:cubicBezTo>
                <a:cubicBezTo>
                  <a:pt x="209" y="0"/>
                  <a:pt x="291" y="34"/>
                  <a:pt x="327" y="102"/>
                </a:cubicBezTo>
                <a:cubicBezTo>
                  <a:pt x="385" y="114"/>
                  <a:pt x="385" y="114"/>
                  <a:pt x="385" y="114"/>
                </a:cubicBezTo>
                <a:cubicBezTo>
                  <a:pt x="346" y="158"/>
                  <a:pt x="346" y="158"/>
                  <a:pt x="346" y="158"/>
                </a:cubicBezTo>
                <a:cubicBezTo>
                  <a:pt x="356" y="235"/>
                  <a:pt x="310" y="311"/>
                  <a:pt x="234" y="336"/>
                </a:cubicBezTo>
                <a:close/>
              </a:path>
            </a:pathLst>
          </a:custGeom>
          <a:solidFill>
            <a:srgbClr val="7030A0"/>
          </a:solidFill>
          <a:ln>
            <a:noFill/>
          </a:ln>
          <a:effectLst>
            <a:outerShdw blurRad="254000" dist="190500" dir="2400000" sx="94000" sy="94000" algn="ctr" rotWithShape="0">
              <a:schemeClr val="accent3">
                <a:alpha val="38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B81A53AA-C677-A690-E9F9-DA69B5956612}"/>
              </a:ext>
            </a:extLst>
          </p:cNvPr>
          <p:cNvGrpSpPr/>
          <p:nvPr/>
        </p:nvGrpSpPr>
        <p:grpSpPr>
          <a:xfrm>
            <a:off x="5445052" y="940661"/>
            <a:ext cx="1278010" cy="3318730"/>
            <a:chOff x="4185635" y="1411818"/>
            <a:chExt cx="2097418" cy="5446565"/>
          </a:xfrm>
        </p:grpSpPr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0EB6BEF9-4C8B-7CDD-203B-42A7692C4945}"/>
                </a:ext>
              </a:extLst>
            </p:cNvPr>
            <p:cNvSpPr/>
            <p:nvPr/>
          </p:nvSpPr>
          <p:spPr>
            <a:xfrm>
              <a:off x="4507635" y="6343507"/>
              <a:ext cx="581059" cy="514772"/>
            </a:xfrm>
            <a:custGeom>
              <a:avLst/>
              <a:gdLst>
                <a:gd name="connsiteX0" fmla="*/ 105969 w 581059"/>
                <a:gd name="connsiteY0" fmla="*/ 319643 h 514772"/>
                <a:gd name="connsiteX1" fmla="*/ 169856 w 581059"/>
                <a:gd name="connsiteY1" fmla="*/ 319643 h 514772"/>
                <a:gd name="connsiteX2" fmla="*/ 323290 w 581059"/>
                <a:gd name="connsiteY2" fmla="*/ 199968 h 514772"/>
                <a:gd name="connsiteX3" fmla="*/ 323290 w 581059"/>
                <a:gd name="connsiteY3" fmla="*/ 21503 h 514772"/>
                <a:gd name="connsiteX4" fmla="*/ 336766 w 581059"/>
                <a:gd name="connsiteY4" fmla="*/ 6212 h 514772"/>
                <a:gd name="connsiteX5" fmla="*/ 547663 w 581059"/>
                <a:gd name="connsiteY5" fmla="*/ 6212 h 514772"/>
                <a:gd name="connsiteX6" fmla="*/ 560964 w 581059"/>
                <a:gd name="connsiteY6" fmla="*/ 21468 h 514772"/>
                <a:gd name="connsiteX7" fmla="*/ 560964 w 581059"/>
                <a:gd name="connsiteY7" fmla="*/ 350784 h 514772"/>
                <a:gd name="connsiteX8" fmla="*/ 573951 w 581059"/>
                <a:gd name="connsiteY8" fmla="*/ 358324 h 514772"/>
                <a:gd name="connsiteX9" fmla="*/ 580934 w 581059"/>
                <a:gd name="connsiteY9" fmla="*/ 370683 h 514772"/>
                <a:gd name="connsiteX10" fmla="*/ 580934 w 581059"/>
                <a:gd name="connsiteY10" fmla="*/ 421094 h 514772"/>
                <a:gd name="connsiteX11" fmla="*/ 573951 w 581059"/>
                <a:gd name="connsiteY11" fmla="*/ 433488 h 514772"/>
                <a:gd name="connsiteX12" fmla="*/ 560964 w 581059"/>
                <a:gd name="connsiteY12" fmla="*/ 440994 h 514772"/>
                <a:gd name="connsiteX13" fmla="*/ 560964 w 581059"/>
                <a:gd name="connsiteY13" fmla="*/ 462499 h 514772"/>
                <a:gd name="connsiteX14" fmla="*/ 510281 w 581059"/>
                <a:gd name="connsiteY14" fmla="*/ 514516 h 514772"/>
                <a:gd name="connsiteX15" fmla="*/ 508947 w 581059"/>
                <a:gd name="connsiteY15" fmla="*/ 514516 h 514772"/>
                <a:gd name="connsiteX16" fmla="*/ 353139 w 581059"/>
                <a:gd name="connsiteY16" fmla="*/ 498946 h 514772"/>
                <a:gd name="connsiteX17" fmla="*/ 203790 w 581059"/>
                <a:gd name="connsiteY17" fmla="*/ 514516 h 514772"/>
                <a:gd name="connsiteX18" fmla="*/ 50705 w 581059"/>
                <a:gd name="connsiteY18" fmla="*/ 499609 h 514772"/>
                <a:gd name="connsiteX19" fmla="*/ -126 w 581059"/>
                <a:gd name="connsiteY19" fmla="*/ 439109 h 514772"/>
                <a:gd name="connsiteX20" fmla="*/ -126 w 581059"/>
                <a:gd name="connsiteY20" fmla="*/ 425807 h 514772"/>
                <a:gd name="connsiteX21" fmla="*/ 105829 w 581059"/>
                <a:gd name="connsiteY21" fmla="*/ 319643 h 514772"/>
                <a:gd name="connsiteX22" fmla="*/ 105969 w 581059"/>
                <a:gd name="connsiteY22" fmla="*/ 319643 h 514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81059" h="514772">
                  <a:moveTo>
                    <a:pt x="105969" y="319643"/>
                  </a:moveTo>
                  <a:lnTo>
                    <a:pt x="169856" y="319643"/>
                  </a:lnTo>
                  <a:cubicBezTo>
                    <a:pt x="235943" y="319643"/>
                    <a:pt x="323290" y="266054"/>
                    <a:pt x="323290" y="199968"/>
                  </a:cubicBezTo>
                  <a:lnTo>
                    <a:pt x="323290" y="21503"/>
                  </a:lnTo>
                  <a:cubicBezTo>
                    <a:pt x="323266" y="13717"/>
                    <a:pt x="329054" y="7154"/>
                    <a:pt x="336766" y="6212"/>
                  </a:cubicBezTo>
                  <a:cubicBezTo>
                    <a:pt x="406801" y="-2412"/>
                    <a:pt x="477628" y="-2412"/>
                    <a:pt x="547663" y="6212"/>
                  </a:cubicBezTo>
                  <a:cubicBezTo>
                    <a:pt x="555302" y="7224"/>
                    <a:pt x="560996" y="13752"/>
                    <a:pt x="560964" y="21468"/>
                  </a:cubicBezTo>
                  <a:lnTo>
                    <a:pt x="560964" y="350784"/>
                  </a:lnTo>
                  <a:lnTo>
                    <a:pt x="573951" y="358324"/>
                  </a:lnTo>
                  <a:cubicBezTo>
                    <a:pt x="578312" y="360908"/>
                    <a:pt x="580972" y="365621"/>
                    <a:pt x="580934" y="370683"/>
                  </a:cubicBezTo>
                  <a:lnTo>
                    <a:pt x="580934" y="421094"/>
                  </a:lnTo>
                  <a:cubicBezTo>
                    <a:pt x="580976" y="426156"/>
                    <a:pt x="578319" y="430904"/>
                    <a:pt x="573951" y="433488"/>
                  </a:cubicBezTo>
                  <a:lnTo>
                    <a:pt x="560964" y="440994"/>
                  </a:lnTo>
                  <a:lnTo>
                    <a:pt x="560964" y="462499"/>
                  </a:lnTo>
                  <a:cubicBezTo>
                    <a:pt x="561335" y="490847"/>
                    <a:pt x="538642" y="514132"/>
                    <a:pt x="510281" y="514516"/>
                  </a:cubicBezTo>
                  <a:cubicBezTo>
                    <a:pt x="509837" y="514516"/>
                    <a:pt x="509390" y="514516"/>
                    <a:pt x="508947" y="514516"/>
                  </a:cubicBezTo>
                  <a:cubicBezTo>
                    <a:pt x="446107" y="514516"/>
                    <a:pt x="419819" y="498946"/>
                    <a:pt x="353139" y="498946"/>
                  </a:cubicBezTo>
                  <a:cubicBezTo>
                    <a:pt x="286459" y="498946"/>
                    <a:pt x="249244" y="514516"/>
                    <a:pt x="203790" y="514516"/>
                  </a:cubicBezTo>
                  <a:cubicBezTo>
                    <a:pt x="173452" y="514516"/>
                    <a:pt x="107610" y="509524"/>
                    <a:pt x="50705" y="499609"/>
                  </a:cubicBezTo>
                  <a:cubicBezTo>
                    <a:pt x="21313" y="494478"/>
                    <a:pt x="-129" y="468957"/>
                    <a:pt x="-126" y="439109"/>
                  </a:cubicBezTo>
                  <a:lnTo>
                    <a:pt x="-126" y="425807"/>
                  </a:lnTo>
                  <a:cubicBezTo>
                    <a:pt x="-185" y="367227"/>
                    <a:pt x="47256" y="319713"/>
                    <a:pt x="105829" y="319643"/>
                  </a:cubicBezTo>
                  <a:cubicBezTo>
                    <a:pt x="105875" y="319643"/>
                    <a:pt x="105924" y="319643"/>
                    <a:pt x="105969" y="319643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1061BB98-4DFA-F782-EBA4-322E16E93612}"/>
                </a:ext>
              </a:extLst>
            </p:cNvPr>
            <p:cNvSpPr/>
            <p:nvPr/>
          </p:nvSpPr>
          <p:spPr>
            <a:xfrm>
              <a:off x="4831051" y="6343507"/>
              <a:ext cx="237674" cy="217225"/>
            </a:xfrm>
            <a:custGeom>
              <a:avLst/>
              <a:gdLst>
                <a:gd name="connsiteX0" fmla="*/ -126 w 237674"/>
                <a:gd name="connsiteY0" fmla="*/ 21503 h 217225"/>
                <a:gd name="connsiteX1" fmla="*/ 13350 w 237674"/>
                <a:gd name="connsiteY1" fmla="*/ 6212 h 217225"/>
                <a:gd name="connsiteX2" fmla="*/ 224247 w 237674"/>
                <a:gd name="connsiteY2" fmla="*/ 6212 h 217225"/>
                <a:gd name="connsiteX3" fmla="*/ 237548 w 237674"/>
                <a:gd name="connsiteY3" fmla="*/ 21468 h 217225"/>
                <a:gd name="connsiteX4" fmla="*/ 237548 w 237674"/>
                <a:gd name="connsiteY4" fmla="*/ 216970 h 217225"/>
                <a:gd name="connsiteX5" fmla="*/ -126 w 237674"/>
                <a:gd name="connsiteY5" fmla="*/ 80188 h 21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7674" h="217225">
                  <a:moveTo>
                    <a:pt x="-126" y="21503"/>
                  </a:moveTo>
                  <a:cubicBezTo>
                    <a:pt x="-150" y="13717"/>
                    <a:pt x="5638" y="7154"/>
                    <a:pt x="13350" y="6212"/>
                  </a:cubicBezTo>
                  <a:cubicBezTo>
                    <a:pt x="83385" y="-2412"/>
                    <a:pt x="154212" y="-2412"/>
                    <a:pt x="224247" y="6212"/>
                  </a:cubicBezTo>
                  <a:cubicBezTo>
                    <a:pt x="231886" y="7224"/>
                    <a:pt x="237580" y="13752"/>
                    <a:pt x="237548" y="21468"/>
                  </a:cubicBezTo>
                  <a:lnTo>
                    <a:pt x="237548" y="216970"/>
                  </a:lnTo>
                  <a:lnTo>
                    <a:pt x="-126" y="80188"/>
                  </a:ln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10532590-22F7-597B-4F38-7F9E61B20CD9}"/>
                </a:ext>
              </a:extLst>
            </p:cNvPr>
            <p:cNvSpPr/>
            <p:nvPr/>
          </p:nvSpPr>
          <p:spPr>
            <a:xfrm>
              <a:off x="4828468" y="6421468"/>
              <a:ext cx="242700" cy="141742"/>
            </a:xfrm>
            <a:custGeom>
              <a:avLst/>
              <a:gdLst>
                <a:gd name="connsiteX0" fmla="*/ 240132 w 242700"/>
                <a:gd name="connsiteY0" fmla="*/ 141487 h 141742"/>
                <a:gd name="connsiteX1" fmla="*/ 238910 w 242700"/>
                <a:gd name="connsiteY1" fmla="*/ 141172 h 141742"/>
                <a:gd name="connsiteX2" fmla="*/ 1096 w 242700"/>
                <a:gd name="connsiteY2" fmla="*/ 4356 h 141742"/>
                <a:gd name="connsiteX3" fmla="*/ 188 w 242700"/>
                <a:gd name="connsiteY3" fmla="*/ 1039 h 141742"/>
                <a:gd name="connsiteX4" fmla="*/ 3439 w 242700"/>
                <a:gd name="connsiteY4" fmla="*/ 27 h 141742"/>
                <a:gd name="connsiteX5" fmla="*/ 3679 w 242700"/>
                <a:gd name="connsiteY5" fmla="*/ 167 h 141742"/>
                <a:gd name="connsiteX6" fmla="*/ 241389 w 242700"/>
                <a:gd name="connsiteY6" fmla="*/ 136948 h 141742"/>
                <a:gd name="connsiteX7" fmla="*/ 242227 w 242700"/>
                <a:gd name="connsiteY7" fmla="*/ 140300 h 141742"/>
                <a:gd name="connsiteX8" fmla="*/ 240167 w 242700"/>
                <a:gd name="connsiteY8" fmla="*/ 141487 h 14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2700" h="141742">
                  <a:moveTo>
                    <a:pt x="240132" y="141487"/>
                  </a:moveTo>
                  <a:cubicBezTo>
                    <a:pt x="239706" y="141487"/>
                    <a:pt x="239284" y="141382"/>
                    <a:pt x="238910" y="141172"/>
                  </a:cubicBezTo>
                  <a:lnTo>
                    <a:pt x="1096" y="4356"/>
                  </a:lnTo>
                  <a:cubicBezTo>
                    <a:pt x="-63" y="3693"/>
                    <a:pt x="-468" y="2191"/>
                    <a:pt x="188" y="1039"/>
                  </a:cubicBezTo>
                  <a:cubicBezTo>
                    <a:pt x="806" y="-147"/>
                    <a:pt x="2262" y="-601"/>
                    <a:pt x="3439" y="27"/>
                  </a:cubicBezTo>
                  <a:cubicBezTo>
                    <a:pt x="3522" y="62"/>
                    <a:pt x="3603" y="132"/>
                    <a:pt x="3679" y="167"/>
                  </a:cubicBezTo>
                  <a:lnTo>
                    <a:pt x="241389" y="136948"/>
                  </a:lnTo>
                  <a:cubicBezTo>
                    <a:pt x="242544" y="137646"/>
                    <a:pt x="242921" y="139147"/>
                    <a:pt x="242227" y="140300"/>
                  </a:cubicBezTo>
                  <a:cubicBezTo>
                    <a:pt x="241790" y="141033"/>
                    <a:pt x="241012" y="141487"/>
                    <a:pt x="240167" y="141487"/>
                  </a:cubicBezTo>
                  <a:close/>
                </a:path>
              </a:pathLst>
            </a:custGeom>
            <a:solidFill>
              <a:srgbClr val="D66371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EA5AE0D3-F73D-C641-FF8E-FFA9C2E4D915}"/>
                </a:ext>
              </a:extLst>
            </p:cNvPr>
            <p:cNvSpPr/>
            <p:nvPr/>
          </p:nvSpPr>
          <p:spPr>
            <a:xfrm>
              <a:off x="4519476" y="6718013"/>
              <a:ext cx="452450" cy="32390"/>
            </a:xfrm>
            <a:custGeom>
              <a:avLst/>
              <a:gdLst>
                <a:gd name="connsiteX0" fmla="*/ 191949 w 452450"/>
                <a:gd name="connsiteY0" fmla="*/ 32134 h 32390"/>
                <a:gd name="connsiteX1" fmla="*/ 1475 w 452450"/>
                <a:gd name="connsiteY1" fmla="*/ 4485 h 32390"/>
                <a:gd name="connsiteX2" fmla="*/ 26 w 452450"/>
                <a:gd name="connsiteY2" fmla="*/ 1343 h 32390"/>
                <a:gd name="connsiteX3" fmla="*/ 2662 w 452450"/>
                <a:gd name="connsiteY3" fmla="*/ -228 h 32390"/>
                <a:gd name="connsiteX4" fmla="*/ 191949 w 452450"/>
                <a:gd name="connsiteY4" fmla="*/ 27282 h 32390"/>
                <a:gd name="connsiteX5" fmla="*/ 243688 w 452450"/>
                <a:gd name="connsiteY5" fmla="*/ 21312 h 32390"/>
                <a:gd name="connsiteX6" fmla="*/ 341438 w 452450"/>
                <a:gd name="connsiteY6" fmla="*/ 11712 h 32390"/>
                <a:gd name="connsiteX7" fmla="*/ 430217 w 452450"/>
                <a:gd name="connsiteY7" fmla="*/ 20404 h 32390"/>
                <a:gd name="connsiteX8" fmla="*/ 450605 w 452450"/>
                <a:gd name="connsiteY8" fmla="*/ 25012 h 32390"/>
                <a:gd name="connsiteX9" fmla="*/ 452232 w 452450"/>
                <a:gd name="connsiteY9" fmla="*/ 27945 h 32390"/>
                <a:gd name="connsiteX10" fmla="*/ 452211 w 452450"/>
                <a:gd name="connsiteY10" fmla="*/ 28015 h 32390"/>
                <a:gd name="connsiteX11" fmla="*/ 449275 w 452450"/>
                <a:gd name="connsiteY11" fmla="*/ 29656 h 32390"/>
                <a:gd name="connsiteX12" fmla="*/ 449209 w 452450"/>
                <a:gd name="connsiteY12" fmla="*/ 29621 h 32390"/>
                <a:gd name="connsiteX13" fmla="*/ 429414 w 452450"/>
                <a:gd name="connsiteY13" fmla="*/ 25152 h 32390"/>
                <a:gd name="connsiteX14" fmla="*/ 341438 w 452450"/>
                <a:gd name="connsiteY14" fmla="*/ 16529 h 32390"/>
                <a:gd name="connsiteX15" fmla="*/ 244630 w 452450"/>
                <a:gd name="connsiteY15" fmla="*/ 26095 h 32390"/>
                <a:gd name="connsiteX16" fmla="*/ 191949 w 452450"/>
                <a:gd name="connsiteY16" fmla="*/ 32134 h 32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52450" h="32390">
                  <a:moveTo>
                    <a:pt x="191949" y="32134"/>
                  </a:moveTo>
                  <a:cubicBezTo>
                    <a:pt x="113330" y="32134"/>
                    <a:pt x="51328" y="16808"/>
                    <a:pt x="1475" y="4485"/>
                  </a:cubicBezTo>
                  <a:cubicBezTo>
                    <a:pt x="208" y="4031"/>
                    <a:pt x="-442" y="2600"/>
                    <a:pt x="26" y="1343"/>
                  </a:cubicBezTo>
                  <a:cubicBezTo>
                    <a:pt x="424" y="261"/>
                    <a:pt x="1520" y="-402"/>
                    <a:pt x="2662" y="-228"/>
                  </a:cubicBezTo>
                  <a:cubicBezTo>
                    <a:pt x="52235" y="12026"/>
                    <a:pt x="113923" y="27282"/>
                    <a:pt x="191949" y="27282"/>
                  </a:cubicBezTo>
                  <a:cubicBezTo>
                    <a:pt x="209332" y="26723"/>
                    <a:pt x="226637" y="24733"/>
                    <a:pt x="243688" y="21312"/>
                  </a:cubicBezTo>
                  <a:cubicBezTo>
                    <a:pt x="275914" y="15168"/>
                    <a:pt x="308633" y="11956"/>
                    <a:pt x="341438" y="11712"/>
                  </a:cubicBezTo>
                  <a:cubicBezTo>
                    <a:pt x="371239" y="11851"/>
                    <a:pt x="400958" y="14749"/>
                    <a:pt x="430217" y="20404"/>
                  </a:cubicBezTo>
                  <a:cubicBezTo>
                    <a:pt x="437095" y="21556"/>
                    <a:pt x="443902" y="23093"/>
                    <a:pt x="450605" y="25012"/>
                  </a:cubicBezTo>
                  <a:cubicBezTo>
                    <a:pt x="451866" y="25362"/>
                    <a:pt x="452592" y="26688"/>
                    <a:pt x="452232" y="27945"/>
                  </a:cubicBezTo>
                  <a:cubicBezTo>
                    <a:pt x="452225" y="27980"/>
                    <a:pt x="452218" y="27980"/>
                    <a:pt x="452211" y="28015"/>
                  </a:cubicBezTo>
                  <a:cubicBezTo>
                    <a:pt x="451848" y="29272"/>
                    <a:pt x="450535" y="30005"/>
                    <a:pt x="449275" y="29656"/>
                  </a:cubicBezTo>
                  <a:cubicBezTo>
                    <a:pt x="449251" y="29621"/>
                    <a:pt x="449230" y="29621"/>
                    <a:pt x="449209" y="29621"/>
                  </a:cubicBezTo>
                  <a:cubicBezTo>
                    <a:pt x="449209" y="29621"/>
                    <a:pt x="440656" y="27108"/>
                    <a:pt x="429414" y="25152"/>
                  </a:cubicBezTo>
                  <a:cubicBezTo>
                    <a:pt x="400417" y="19567"/>
                    <a:pt x="370966" y="16704"/>
                    <a:pt x="341438" y="16529"/>
                  </a:cubicBezTo>
                  <a:cubicBezTo>
                    <a:pt x="308947" y="16808"/>
                    <a:pt x="276546" y="19986"/>
                    <a:pt x="244630" y="26095"/>
                  </a:cubicBezTo>
                  <a:cubicBezTo>
                    <a:pt x="227269" y="29586"/>
                    <a:pt x="209649" y="31611"/>
                    <a:pt x="191949" y="32134"/>
                  </a:cubicBezTo>
                  <a:close/>
                </a:path>
              </a:pathLst>
            </a:custGeom>
            <a:solidFill>
              <a:srgbClr val="D66371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E9426850-BB6A-A501-5850-2EF1A189C5F3}"/>
                </a:ext>
              </a:extLst>
            </p:cNvPr>
            <p:cNvSpPr/>
            <p:nvPr/>
          </p:nvSpPr>
          <p:spPr>
            <a:xfrm>
              <a:off x="4944861" y="6627063"/>
              <a:ext cx="126356" cy="169737"/>
            </a:xfrm>
            <a:custGeom>
              <a:avLst/>
              <a:gdLst>
                <a:gd name="connsiteX0" fmla="*/ 101675 w 126356"/>
                <a:gd name="connsiteY0" fmla="*/ 169482 h 169737"/>
                <a:gd name="connsiteX1" fmla="*/ -126 w 126356"/>
                <a:gd name="connsiteY1" fmla="*/ 65307 h 169737"/>
                <a:gd name="connsiteX2" fmla="*/ 73746 w 126356"/>
                <a:gd name="connsiteY2" fmla="*/ -256 h 169737"/>
                <a:gd name="connsiteX3" fmla="*/ 125030 w 126356"/>
                <a:gd name="connsiteY3" fmla="*/ 12417 h 169737"/>
                <a:gd name="connsiteX4" fmla="*/ 125889 w 126356"/>
                <a:gd name="connsiteY4" fmla="*/ 15768 h 169737"/>
                <a:gd name="connsiteX5" fmla="*/ 125798 w 126356"/>
                <a:gd name="connsiteY5" fmla="*/ 15908 h 169737"/>
                <a:gd name="connsiteX6" fmla="*/ 122482 w 126356"/>
                <a:gd name="connsiteY6" fmla="*/ 16676 h 169737"/>
                <a:gd name="connsiteX7" fmla="*/ 73606 w 126356"/>
                <a:gd name="connsiteY7" fmla="*/ 4736 h 169737"/>
                <a:gd name="connsiteX8" fmla="*/ 4587 w 126356"/>
                <a:gd name="connsiteY8" fmla="*/ 65447 h 169737"/>
                <a:gd name="connsiteX9" fmla="*/ 101535 w 126356"/>
                <a:gd name="connsiteY9" fmla="*/ 164768 h 169737"/>
                <a:gd name="connsiteX10" fmla="*/ 103944 w 126356"/>
                <a:gd name="connsiteY10" fmla="*/ 167177 h 169737"/>
                <a:gd name="connsiteX11" fmla="*/ 101675 w 126356"/>
                <a:gd name="connsiteY11" fmla="*/ 169482 h 169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6356" h="169737">
                  <a:moveTo>
                    <a:pt x="101675" y="169482"/>
                  </a:moveTo>
                  <a:cubicBezTo>
                    <a:pt x="58839" y="169482"/>
                    <a:pt x="-126" y="109120"/>
                    <a:pt x="-126" y="65307"/>
                  </a:cubicBezTo>
                  <a:cubicBezTo>
                    <a:pt x="-126" y="24251"/>
                    <a:pt x="27489" y="-256"/>
                    <a:pt x="73746" y="-256"/>
                  </a:cubicBezTo>
                  <a:cubicBezTo>
                    <a:pt x="93959" y="-256"/>
                    <a:pt x="111694" y="4143"/>
                    <a:pt x="125030" y="12417"/>
                  </a:cubicBezTo>
                  <a:cubicBezTo>
                    <a:pt x="126193" y="13115"/>
                    <a:pt x="126577" y="14616"/>
                    <a:pt x="125889" y="15768"/>
                  </a:cubicBezTo>
                  <a:cubicBezTo>
                    <a:pt x="125861" y="15803"/>
                    <a:pt x="125830" y="15873"/>
                    <a:pt x="125798" y="15908"/>
                  </a:cubicBezTo>
                  <a:cubicBezTo>
                    <a:pt x="125093" y="17025"/>
                    <a:pt x="123609" y="17374"/>
                    <a:pt x="122482" y="16676"/>
                  </a:cubicBezTo>
                  <a:cubicBezTo>
                    <a:pt x="109914" y="8856"/>
                    <a:pt x="93052" y="4736"/>
                    <a:pt x="73606" y="4736"/>
                  </a:cubicBezTo>
                  <a:cubicBezTo>
                    <a:pt x="30386" y="4736"/>
                    <a:pt x="4587" y="27428"/>
                    <a:pt x="4587" y="65447"/>
                  </a:cubicBezTo>
                  <a:cubicBezTo>
                    <a:pt x="4587" y="106292"/>
                    <a:pt x="61667" y="164768"/>
                    <a:pt x="101535" y="164768"/>
                  </a:cubicBezTo>
                  <a:cubicBezTo>
                    <a:pt x="102865" y="164768"/>
                    <a:pt x="103944" y="165851"/>
                    <a:pt x="103944" y="167177"/>
                  </a:cubicBezTo>
                  <a:cubicBezTo>
                    <a:pt x="103878" y="168399"/>
                    <a:pt x="102904" y="169412"/>
                    <a:pt x="101675" y="169482"/>
                  </a:cubicBezTo>
                  <a:close/>
                </a:path>
              </a:pathLst>
            </a:custGeom>
            <a:solidFill>
              <a:srgbClr val="D66371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EEB8CA17-74DD-3EF3-7A60-660CCB80E751}"/>
                </a:ext>
              </a:extLst>
            </p:cNvPr>
            <p:cNvSpPr/>
            <p:nvPr/>
          </p:nvSpPr>
          <p:spPr>
            <a:xfrm>
              <a:off x="4828608" y="6389493"/>
              <a:ext cx="242526" cy="4817"/>
            </a:xfrm>
            <a:custGeom>
              <a:avLst/>
              <a:gdLst>
                <a:gd name="connsiteX0" fmla="*/ 239992 w 242526"/>
                <a:gd name="connsiteY0" fmla="*/ 4562 h 4817"/>
                <a:gd name="connsiteX1" fmla="*/ 2283 w 242526"/>
                <a:gd name="connsiteY1" fmla="*/ 4562 h 4817"/>
                <a:gd name="connsiteX2" fmla="*/ -126 w 242526"/>
                <a:gd name="connsiteY2" fmla="*/ 2153 h 4817"/>
                <a:gd name="connsiteX3" fmla="*/ 2283 w 242526"/>
                <a:gd name="connsiteY3" fmla="*/ -256 h 4817"/>
                <a:gd name="connsiteX4" fmla="*/ 239992 w 242526"/>
                <a:gd name="connsiteY4" fmla="*/ -256 h 4817"/>
                <a:gd name="connsiteX5" fmla="*/ 242401 w 242526"/>
                <a:gd name="connsiteY5" fmla="*/ 2153 h 4817"/>
                <a:gd name="connsiteX6" fmla="*/ 239992 w 242526"/>
                <a:gd name="connsiteY6" fmla="*/ 4562 h 4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2526" h="4817">
                  <a:moveTo>
                    <a:pt x="239992" y="4562"/>
                  </a:moveTo>
                  <a:lnTo>
                    <a:pt x="2283" y="4562"/>
                  </a:lnTo>
                  <a:cubicBezTo>
                    <a:pt x="953" y="4562"/>
                    <a:pt x="-126" y="3479"/>
                    <a:pt x="-126" y="2153"/>
                  </a:cubicBezTo>
                  <a:cubicBezTo>
                    <a:pt x="-126" y="827"/>
                    <a:pt x="953" y="-256"/>
                    <a:pt x="2283" y="-256"/>
                  </a:cubicBezTo>
                  <a:lnTo>
                    <a:pt x="239992" y="-256"/>
                  </a:lnTo>
                  <a:cubicBezTo>
                    <a:pt x="241322" y="-256"/>
                    <a:pt x="242401" y="827"/>
                    <a:pt x="242401" y="2153"/>
                  </a:cubicBezTo>
                  <a:cubicBezTo>
                    <a:pt x="242401" y="3479"/>
                    <a:pt x="241322" y="4562"/>
                    <a:pt x="239992" y="4562"/>
                  </a:cubicBezTo>
                  <a:close/>
                </a:path>
              </a:pathLst>
            </a:custGeom>
            <a:solidFill>
              <a:srgbClr val="D66371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171EDEFA-44E6-BB82-00EE-FE257B6CD57E}"/>
                </a:ext>
              </a:extLst>
            </p:cNvPr>
            <p:cNvSpPr/>
            <p:nvPr/>
          </p:nvSpPr>
          <p:spPr>
            <a:xfrm>
              <a:off x="4507636" y="6763984"/>
              <a:ext cx="560955" cy="94399"/>
            </a:xfrm>
            <a:custGeom>
              <a:avLst/>
              <a:gdLst>
                <a:gd name="connsiteX0" fmla="*/ 353139 w 560955"/>
                <a:gd name="connsiteY0" fmla="*/ 78399 h 94399"/>
                <a:gd name="connsiteX1" fmla="*/ 203789 w 560955"/>
                <a:gd name="connsiteY1" fmla="*/ 93969 h 94399"/>
                <a:gd name="connsiteX2" fmla="*/ 50705 w 560955"/>
                <a:gd name="connsiteY2" fmla="*/ 79062 h 94399"/>
                <a:gd name="connsiteX3" fmla="*/ 50705 w 560955"/>
                <a:gd name="connsiteY3" fmla="*/ 79062 h 94399"/>
                <a:gd name="connsiteX4" fmla="*/ -126 w 560955"/>
                <a:gd name="connsiteY4" fmla="*/ 18561 h 94399"/>
                <a:gd name="connsiteX5" fmla="*/ -126 w 560955"/>
                <a:gd name="connsiteY5" fmla="*/ 5260 h 94399"/>
                <a:gd name="connsiteX6" fmla="*/ -126 w 560955"/>
                <a:gd name="connsiteY6" fmla="*/ -256 h 94399"/>
                <a:gd name="connsiteX7" fmla="*/ 203650 w 560955"/>
                <a:gd name="connsiteY7" fmla="*/ 30815 h 94399"/>
                <a:gd name="connsiteX8" fmla="*/ 255772 w 560955"/>
                <a:gd name="connsiteY8" fmla="*/ 24810 h 94399"/>
                <a:gd name="connsiteX9" fmla="*/ 352999 w 560955"/>
                <a:gd name="connsiteY9" fmla="*/ 15244 h 94399"/>
                <a:gd name="connsiteX10" fmla="*/ 441394 w 560955"/>
                <a:gd name="connsiteY10" fmla="*/ 23903 h 94399"/>
                <a:gd name="connsiteX11" fmla="*/ 508807 w 560955"/>
                <a:gd name="connsiteY11" fmla="*/ 30885 h 94399"/>
                <a:gd name="connsiteX12" fmla="*/ 560825 w 560955"/>
                <a:gd name="connsiteY12" fmla="*/ 24671 h 94399"/>
                <a:gd name="connsiteX13" fmla="*/ 560825 w 560955"/>
                <a:gd name="connsiteY13" fmla="*/ 42126 h 94399"/>
                <a:gd name="connsiteX14" fmla="*/ 510141 w 560955"/>
                <a:gd name="connsiteY14" fmla="*/ 94144 h 94399"/>
                <a:gd name="connsiteX15" fmla="*/ 508807 w 560955"/>
                <a:gd name="connsiteY15" fmla="*/ 94144 h 94399"/>
                <a:gd name="connsiteX16" fmla="*/ 353139 w 560955"/>
                <a:gd name="connsiteY16" fmla="*/ 78399 h 94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60955" h="94399">
                  <a:moveTo>
                    <a:pt x="353139" y="78399"/>
                  </a:moveTo>
                  <a:cubicBezTo>
                    <a:pt x="286459" y="78399"/>
                    <a:pt x="249244" y="93969"/>
                    <a:pt x="203789" y="93969"/>
                  </a:cubicBezTo>
                  <a:cubicBezTo>
                    <a:pt x="152432" y="93340"/>
                    <a:pt x="101221" y="88348"/>
                    <a:pt x="50705" y="79062"/>
                  </a:cubicBezTo>
                  <a:lnTo>
                    <a:pt x="50705" y="79062"/>
                  </a:lnTo>
                  <a:cubicBezTo>
                    <a:pt x="21313" y="73930"/>
                    <a:pt x="-129" y="48410"/>
                    <a:pt x="-126" y="18561"/>
                  </a:cubicBezTo>
                  <a:lnTo>
                    <a:pt x="-126" y="5260"/>
                  </a:lnTo>
                  <a:cubicBezTo>
                    <a:pt x="-126" y="3410"/>
                    <a:pt x="-126" y="1560"/>
                    <a:pt x="-126" y="-256"/>
                  </a:cubicBezTo>
                  <a:cubicBezTo>
                    <a:pt x="51961" y="12487"/>
                    <a:pt x="119619" y="30815"/>
                    <a:pt x="203650" y="30815"/>
                  </a:cubicBezTo>
                  <a:cubicBezTo>
                    <a:pt x="221161" y="30291"/>
                    <a:pt x="238596" y="28267"/>
                    <a:pt x="255772" y="24810"/>
                  </a:cubicBezTo>
                  <a:cubicBezTo>
                    <a:pt x="287827" y="18701"/>
                    <a:pt x="320368" y="15489"/>
                    <a:pt x="352999" y="15244"/>
                  </a:cubicBezTo>
                  <a:cubicBezTo>
                    <a:pt x="382667" y="15384"/>
                    <a:pt x="412261" y="18282"/>
                    <a:pt x="441394" y="23903"/>
                  </a:cubicBezTo>
                  <a:cubicBezTo>
                    <a:pt x="463598" y="28336"/>
                    <a:pt x="486167" y="30675"/>
                    <a:pt x="508807" y="30885"/>
                  </a:cubicBezTo>
                  <a:cubicBezTo>
                    <a:pt x="526266" y="29977"/>
                    <a:pt x="543642" y="27882"/>
                    <a:pt x="560825" y="24671"/>
                  </a:cubicBezTo>
                  <a:lnTo>
                    <a:pt x="560825" y="42126"/>
                  </a:lnTo>
                  <a:cubicBezTo>
                    <a:pt x="561195" y="70474"/>
                    <a:pt x="538503" y="93759"/>
                    <a:pt x="510141" y="94144"/>
                  </a:cubicBezTo>
                  <a:cubicBezTo>
                    <a:pt x="509697" y="94144"/>
                    <a:pt x="509251" y="94144"/>
                    <a:pt x="508807" y="94144"/>
                  </a:cubicBezTo>
                  <a:cubicBezTo>
                    <a:pt x="446002" y="93969"/>
                    <a:pt x="419679" y="78399"/>
                    <a:pt x="353139" y="78399"/>
                  </a:cubicBezTo>
                  <a:close/>
                </a:path>
              </a:pathLst>
            </a:custGeom>
            <a:solidFill>
              <a:srgbClr val="3A5870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00A6C717-DC84-B390-D436-FC7937E5357F}"/>
                </a:ext>
              </a:extLst>
            </p:cNvPr>
            <p:cNvSpPr/>
            <p:nvPr/>
          </p:nvSpPr>
          <p:spPr>
            <a:xfrm>
              <a:off x="5554966" y="6343507"/>
              <a:ext cx="581094" cy="514772"/>
            </a:xfrm>
            <a:custGeom>
              <a:avLst/>
              <a:gdLst>
                <a:gd name="connsiteX0" fmla="*/ 474839 w 581094"/>
                <a:gd name="connsiteY0" fmla="*/ 319643 h 514772"/>
                <a:gd name="connsiteX1" fmla="*/ 410952 w 581094"/>
                <a:gd name="connsiteY1" fmla="*/ 319643 h 514772"/>
                <a:gd name="connsiteX2" fmla="*/ 257553 w 581094"/>
                <a:gd name="connsiteY2" fmla="*/ 199968 h 514772"/>
                <a:gd name="connsiteX3" fmla="*/ 257553 w 581094"/>
                <a:gd name="connsiteY3" fmla="*/ 21503 h 514772"/>
                <a:gd name="connsiteX4" fmla="*/ 244042 w 581094"/>
                <a:gd name="connsiteY4" fmla="*/ 6212 h 514772"/>
                <a:gd name="connsiteX5" fmla="*/ 33145 w 581094"/>
                <a:gd name="connsiteY5" fmla="*/ 6212 h 514772"/>
                <a:gd name="connsiteX6" fmla="*/ 19844 w 581094"/>
                <a:gd name="connsiteY6" fmla="*/ 21468 h 514772"/>
                <a:gd name="connsiteX7" fmla="*/ 19844 w 581094"/>
                <a:gd name="connsiteY7" fmla="*/ 350784 h 514772"/>
                <a:gd name="connsiteX8" fmla="*/ 6857 w 581094"/>
                <a:gd name="connsiteY8" fmla="*/ 358324 h 514772"/>
                <a:gd name="connsiteX9" fmla="*/ -126 w 581094"/>
                <a:gd name="connsiteY9" fmla="*/ 370683 h 514772"/>
                <a:gd name="connsiteX10" fmla="*/ -126 w 581094"/>
                <a:gd name="connsiteY10" fmla="*/ 421094 h 514772"/>
                <a:gd name="connsiteX11" fmla="*/ 6857 w 581094"/>
                <a:gd name="connsiteY11" fmla="*/ 433488 h 514772"/>
                <a:gd name="connsiteX12" fmla="*/ 19844 w 581094"/>
                <a:gd name="connsiteY12" fmla="*/ 440994 h 514772"/>
                <a:gd name="connsiteX13" fmla="*/ 19844 w 581094"/>
                <a:gd name="connsiteY13" fmla="*/ 462499 h 514772"/>
                <a:gd name="connsiteX14" fmla="*/ 70534 w 581094"/>
                <a:gd name="connsiteY14" fmla="*/ 514516 h 514772"/>
                <a:gd name="connsiteX15" fmla="*/ 71896 w 581094"/>
                <a:gd name="connsiteY15" fmla="*/ 514516 h 514772"/>
                <a:gd name="connsiteX16" fmla="*/ 227669 w 581094"/>
                <a:gd name="connsiteY16" fmla="*/ 498946 h 514772"/>
                <a:gd name="connsiteX17" fmla="*/ 377054 w 581094"/>
                <a:gd name="connsiteY17" fmla="*/ 514516 h 514772"/>
                <a:gd name="connsiteX18" fmla="*/ 530138 w 581094"/>
                <a:gd name="connsiteY18" fmla="*/ 499609 h 514772"/>
                <a:gd name="connsiteX19" fmla="*/ 580969 w 581094"/>
                <a:gd name="connsiteY19" fmla="*/ 439109 h 514772"/>
                <a:gd name="connsiteX20" fmla="*/ 580969 w 581094"/>
                <a:gd name="connsiteY20" fmla="*/ 425807 h 514772"/>
                <a:gd name="connsiteX21" fmla="*/ 474944 w 581094"/>
                <a:gd name="connsiteY21" fmla="*/ 319643 h 514772"/>
                <a:gd name="connsiteX22" fmla="*/ 474839 w 581094"/>
                <a:gd name="connsiteY22" fmla="*/ 319643 h 514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81094" h="514772">
                  <a:moveTo>
                    <a:pt x="474839" y="319643"/>
                  </a:moveTo>
                  <a:lnTo>
                    <a:pt x="410952" y="319643"/>
                  </a:lnTo>
                  <a:cubicBezTo>
                    <a:pt x="344900" y="319643"/>
                    <a:pt x="257553" y="266054"/>
                    <a:pt x="257553" y="199968"/>
                  </a:cubicBezTo>
                  <a:lnTo>
                    <a:pt x="257553" y="21503"/>
                  </a:lnTo>
                  <a:cubicBezTo>
                    <a:pt x="257553" y="13717"/>
                    <a:pt x="251758" y="7154"/>
                    <a:pt x="244042" y="6212"/>
                  </a:cubicBezTo>
                  <a:cubicBezTo>
                    <a:pt x="174011" y="-2412"/>
                    <a:pt x="103176" y="-2412"/>
                    <a:pt x="33145" y="6212"/>
                  </a:cubicBezTo>
                  <a:cubicBezTo>
                    <a:pt x="25499" y="7259"/>
                    <a:pt x="19844" y="13752"/>
                    <a:pt x="19844" y="21468"/>
                  </a:cubicBezTo>
                  <a:lnTo>
                    <a:pt x="19844" y="350784"/>
                  </a:lnTo>
                  <a:lnTo>
                    <a:pt x="6857" y="358324"/>
                  </a:lnTo>
                  <a:cubicBezTo>
                    <a:pt x="2493" y="360908"/>
                    <a:pt x="-160" y="365621"/>
                    <a:pt x="-126" y="370683"/>
                  </a:cubicBezTo>
                  <a:lnTo>
                    <a:pt x="-126" y="421094"/>
                  </a:lnTo>
                  <a:cubicBezTo>
                    <a:pt x="-160" y="426156"/>
                    <a:pt x="2493" y="430904"/>
                    <a:pt x="6857" y="433488"/>
                  </a:cubicBezTo>
                  <a:lnTo>
                    <a:pt x="19844" y="440994"/>
                  </a:lnTo>
                  <a:lnTo>
                    <a:pt x="19844" y="462499"/>
                  </a:lnTo>
                  <a:cubicBezTo>
                    <a:pt x="19460" y="490847"/>
                    <a:pt x="42152" y="514132"/>
                    <a:pt x="70534" y="514516"/>
                  </a:cubicBezTo>
                  <a:cubicBezTo>
                    <a:pt x="70988" y="514516"/>
                    <a:pt x="71442" y="514516"/>
                    <a:pt x="71896" y="514516"/>
                  </a:cubicBezTo>
                  <a:cubicBezTo>
                    <a:pt x="134736" y="514516"/>
                    <a:pt x="160989" y="498946"/>
                    <a:pt x="227669" y="498946"/>
                  </a:cubicBezTo>
                  <a:cubicBezTo>
                    <a:pt x="294349" y="498946"/>
                    <a:pt x="331599" y="514516"/>
                    <a:pt x="377054" y="514516"/>
                  </a:cubicBezTo>
                  <a:cubicBezTo>
                    <a:pt x="407391" y="514516"/>
                    <a:pt x="473198" y="509524"/>
                    <a:pt x="530138" y="499609"/>
                  </a:cubicBezTo>
                  <a:cubicBezTo>
                    <a:pt x="559534" y="494443"/>
                    <a:pt x="580969" y="468957"/>
                    <a:pt x="580969" y="439109"/>
                  </a:cubicBezTo>
                  <a:lnTo>
                    <a:pt x="580969" y="425807"/>
                  </a:lnTo>
                  <a:cubicBezTo>
                    <a:pt x="581004" y="367227"/>
                    <a:pt x="533525" y="319678"/>
                    <a:pt x="474944" y="319643"/>
                  </a:cubicBezTo>
                  <a:cubicBezTo>
                    <a:pt x="474909" y="319643"/>
                    <a:pt x="474874" y="319643"/>
                    <a:pt x="474839" y="319643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46113B57-9108-8556-430C-B012511961FD}"/>
                </a:ext>
              </a:extLst>
            </p:cNvPr>
            <p:cNvSpPr/>
            <p:nvPr/>
          </p:nvSpPr>
          <p:spPr>
            <a:xfrm>
              <a:off x="5574936" y="6343507"/>
              <a:ext cx="237709" cy="217225"/>
            </a:xfrm>
            <a:custGeom>
              <a:avLst/>
              <a:gdLst>
                <a:gd name="connsiteX0" fmla="*/ 237584 w 237709"/>
                <a:gd name="connsiteY0" fmla="*/ 21503 h 217225"/>
                <a:gd name="connsiteX1" fmla="*/ 224073 w 237709"/>
                <a:gd name="connsiteY1" fmla="*/ 6212 h 217225"/>
                <a:gd name="connsiteX2" fmla="*/ 13175 w 237709"/>
                <a:gd name="connsiteY2" fmla="*/ 6212 h 217225"/>
                <a:gd name="connsiteX3" fmla="*/ -126 w 237709"/>
                <a:gd name="connsiteY3" fmla="*/ 21468 h 217225"/>
                <a:gd name="connsiteX4" fmla="*/ -126 w 237709"/>
                <a:gd name="connsiteY4" fmla="*/ 216970 h 217225"/>
                <a:gd name="connsiteX5" fmla="*/ 237584 w 237709"/>
                <a:gd name="connsiteY5" fmla="*/ 80188 h 21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7709" h="217225">
                  <a:moveTo>
                    <a:pt x="237584" y="21503"/>
                  </a:moveTo>
                  <a:cubicBezTo>
                    <a:pt x="237584" y="13717"/>
                    <a:pt x="231788" y="7154"/>
                    <a:pt x="224073" y="6212"/>
                  </a:cubicBezTo>
                  <a:cubicBezTo>
                    <a:pt x="154041" y="-2412"/>
                    <a:pt x="83207" y="-2412"/>
                    <a:pt x="13175" y="6212"/>
                  </a:cubicBezTo>
                  <a:cubicBezTo>
                    <a:pt x="5530" y="7259"/>
                    <a:pt x="-126" y="13752"/>
                    <a:pt x="-126" y="21468"/>
                  </a:cubicBezTo>
                  <a:lnTo>
                    <a:pt x="-126" y="216970"/>
                  </a:lnTo>
                  <a:lnTo>
                    <a:pt x="237584" y="80188"/>
                  </a:ln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7FCD38E5-A6B3-8FF6-9E5C-ABEF752F4415}"/>
                </a:ext>
              </a:extLst>
            </p:cNvPr>
            <p:cNvSpPr/>
            <p:nvPr/>
          </p:nvSpPr>
          <p:spPr>
            <a:xfrm>
              <a:off x="5572561" y="6421482"/>
              <a:ext cx="242677" cy="141735"/>
            </a:xfrm>
            <a:custGeom>
              <a:avLst/>
              <a:gdLst>
                <a:gd name="connsiteX0" fmla="*/ 2249 w 242677"/>
                <a:gd name="connsiteY0" fmla="*/ 141473 h 141735"/>
                <a:gd name="connsiteX1" fmla="*/ -125 w 242677"/>
                <a:gd name="connsiteY1" fmla="*/ 138959 h 141735"/>
                <a:gd name="connsiteX2" fmla="*/ 1062 w 242677"/>
                <a:gd name="connsiteY2" fmla="*/ 136934 h 141735"/>
                <a:gd name="connsiteX3" fmla="*/ 238736 w 242677"/>
                <a:gd name="connsiteY3" fmla="*/ 153 h 141735"/>
                <a:gd name="connsiteX4" fmla="*/ 242088 w 242677"/>
                <a:gd name="connsiteY4" fmla="*/ 781 h 141735"/>
                <a:gd name="connsiteX5" fmla="*/ 242227 w 242677"/>
                <a:gd name="connsiteY5" fmla="*/ 1026 h 141735"/>
                <a:gd name="connsiteX6" fmla="*/ 241354 w 242677"/>
                <a:gd name="connsiteY6" fmla="*/ 4342 h 141735"/>
                <a:gd name="connsiteX7" fmla="*/ 3645 w 242677"/>
                <a:gd name="connsiteY7" fmla="*/ 141159 h 141735"/>
                <a:gd name="connsiteX8" fmla="*/ 2249 w 242677"/>
                <a:gd name="connsiteY8" fmla="*/ 141473 h 141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2677" h="141735">
                  <a:moveTo>
                    <a:pt x="2249" y="141473"/>
                  </a:moveTo>
                  <a:cubicBezTo>
                    <a:pt x="887" y="141438"/>
                    <a:pt x="-160" y="140321"/>
                    <a:pt x="-125" y="138959"/>
                  </a:cubicBezTo>
                  <a:cubicBezTo>
                    <a:pt x="-90" y="138122"/>
                    <a:pt x="364" y="137353"/>
                    <a:pt x="1062" y="136934"/>
                  </a:cubicBezTo>
                  <a:lnTo>
                    <a:pt x="238736" y="153"/>
                  </a:lnTo>
                  <a:cubicBezTo>
                    <a:pt x="239819" y="-580"/>
                    <a:pt x="241319" y="-301"/>
                    <a:pt x="242088" y="781"/>
                  </a:cubicBezTo>
                  <a:cubicBezTo>
                    <a:pt x="242123" y="851"/>
                    <a:pt x="242192" y="956"/>
                    <a:pt x="242227" y="1026"/>
                  </a:cubicBezTo>
                  <a:cubicBezTo>
                    <a:pt x="242891" y="2178"/>
                    <a:pt x="242507" y="3644"/>
                    <a:pt x="241354" y="4342"/>
                  </a:cubicBezTo>
                  <a:lnTo>
                    <a:pt x="3645" y="141159"/>
                  </a:lnTo>
                  <a:cubicBezTo>
                    <a:pt x="3226" y="141403"/>
                    <a:pt x="2738" y="141508"/>
                    <a:pt x="2249" y="141473"/>
                  </a:cubicBezTo>
                  <a:close/>
                </a:path>
              </a:pathLst>
            </a:custGeom>
            <a:solidFill>
              <a:srgbClr val="D66371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A72BE3FD-1D0D-7287-4CB7-D48E87AD8B50}"/>
                </a:ext>
              </a:extLst>
            </p:cNvPr>
            <p:cNvSpPr/>
            <p:nvPr/>
          </p:nvSpPr>
          <p:spPr>
            <a:xfrm>
              <a:off x="5671886" y="6717973"/>
              <a:ext cx="452687" cy="32430"/>
            </a:xfrm>
            <a:custGeom>
              <a:avLst/>
              <a:gdLst>
                <a:gd name="connsiteX0" fmla="*/ 260134 w 452687"/>
                <a:gd name="connsiteY0" fmla="*/ 32175 h 32430"/>
                <a:gd name="connsiteX1" fmla="*/ 207557 w 452687"/>
                <a:gd name="connsiteY1" fmla="*/ 26135 h 32430"/>
                <a:gd name="connsiteX2" fmla="*/ 110749 w 452687"/>
                <a:gd name="connsiteY2" fmla="*/ 16570 h 32430"/>
                <a:gd name="connsiteX3" fmla="*/ 22808 w 452687"/>
                <a:gd name="connsiteY3" fmla="*/ 25193 h 32430"/>
                <a:gd name="connsiteX4" fmla="*/ 2979 w 452687"/>
                <a:gd name="connsiteY4" fmla="*/ 29661 h 32430"/>
                <a:gd name="connsiteX5" fmla="*/ 11 w 452687"/>
                <a:gd name="connsiteY5" fmla="*/ 28125 h 32430"/>
                <a:gd name="connsiteX6" fmla="*/ -24 w 452687"/>
                <a:gd name="connsiteY6" fmla="*/ 28055 h 32430"/>
                <a:gd name="connsiteX7" fmla="*/ 1582 w 452687"/>
                <a:gd name="connsiteY7" fmla="*/ 25053 h 32430"/>
                <a:gd name="connsiteX8" fmla="*/ 21970 w 452687"/>
                <a:gd name="connsiteY8" fmla="*/ 20445 h 32430"/>
                <a:gd name="connsiteX9" fmla="*/ 110749 w 452687"/>
                <a:gd name="connsiteY9" fmla="*/ 11752 h 32430"/>
                <a:gd name="connsiteX10" fmla="*/ 208500 w 452687"/>
                <a:gd name="connsiteY10" fmla="*/ 21353 h 32430"/>
                <a:gd name="connsiteX11" fmla="*/ 260273 w 452687"/>
                <a:gd name="connsiteY11" fmla="*/ 27322 h 32430"/>
                <a:gd name="connsiteX12" fmla="*/ 449561 w 452687"/>
                <a:gd name="connsiteY12" fmla="*/ -188 h 32430"/>
                <a:gd name="connsiteX13" fmla="*/ 452493 w 452687"/>
                <a:gd name="connsiteY13" fmla="*/ 1593 h 32430"/>
                <a:gd name="connsiteX14" fmla="*/ 450713 w 452687"/>
                <a:gd name="connsiteY14" fmla="*/ 4525 h 32430"/>
                <a:gd name="connsiteX15" fmla="*/ 260134 w 452687"/>
                <a:gd name="connsiteY15" fmla="*/ 32175 h 32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52687" h="32430">
                  <a:moveTo>
                    <a:pt x="260134" y="32175"/>
                  </a:moveTo>
                  <a:cubicBezTo>
                    <a:pt x="242468" y="31616"/>
                    <a:pt x="224873" y="29626"/>
                    <a:pt x="207557" y="26135"/>
                  </a:cubicBezTo>
                  <a:cubicBezTo>
                    <a:pt x="175649" y="20026"/>
                    <a:pt x="143251" y="16814"/>
                    <a:pt x="110749" y="16570"/>
                  </a:cubicBezTo>
                  <a:cubicBezTo>
                    <a:pt x="81249" y="16744"/>
                    <a:pt x="51784" y="19607"/>
                    <a:pt x="22808" y="25193"/>
                  </a:cubicBezTo>
                  <a:cubicBezTo>
                    <a:pt x="11532" y="27148"/>
                    <a:pt x="3084" y="29661"/>
                    <a:pt x="2979" y="29661"/>
                  </a:cubicBezTo>
                  <a:cubicBezTo>
                    <a:pt x="1722" y="30045"/>
                    <a:pt x="395" y="29382"/>
                    <a:pt x="11" y="28125"/>
                  </a:cubicBezTo>
                  <a:cubicBezTo>
                    <a:pt x="-24" y="28090"/>
                    <a:pt x="-24" y="28090"/>
                    <a:pt x="-24" y="28055"/>
                  </a:cubicBezTo>
                  <a:cubicBezTo>
                    <a:pt x="-408" y="26798"/>
                    <a:pt x="325" y="25437"/>
                    <a:pt x="1582" y="25053"/>
                  </a:cubicBezTo>
                  <a:cubicBezTo>
                    <a:pt x="8285" y="23133"/>
                    <a:pt x="15093" y="21597"/>
                    <a:pt x="21970" y="20445"/>
                  </a:cubicBezTo>
                  <a:cubicBezTo>
                    <a:pt x="51226" y="14789"/>
                    <a:pt x="80935" y="11891"/>
                    <a:pt x="110749" y="11752"/>
                  </a:cubicBezTo>
                  <a:cubicBezTo>
                    <a:pt x="143566" y="11996"/>
                    <a:pt x="176277" y="15208"/>
                    <a:pt x="208500" y="21353"/>
                  </a:cubicBezTo>
                  <a:cubicBezTo>
                    <a:pt x="225572" y="24774"/>
                    <a:pt x="242887" y="26764"/>
                    <a:pt x="260273" y="27322"/>
                  </a:cubicBezTo>
                  <a:cubicBezTo>
                    <a:pt x="338264" y="27322"/>
                    <a:pt x="399917" y="12066"/>
                    <a:pt x="449561" y="-188"/>
                  </a:cubicBezTo>
                  <a:cubicBezTo>
                    <a:pt x="450853" y="-502"/>
                    <a:pt x="452179" y="301"/>
                    <a:pt x="452493" y="1593"/>
                  </a:cubicBezTo>
                  <a:cubicBezTo>
                    <a:pt x="452807" y="2884"/>
                    <a:pt x="452004" y="4211"/>
                    <a:pt x="450713" y="4525"/>
                  </a:cubicBezTo>
                  <a:cubicBezTo>
                    <a:pt x="400720" y="16814"/>
                    <a:pt x="338718" y="32175"/>
                    <a:pt x="260134" y="32175"/>
                  </a:cubicBezTo>
                  <a:close/>
                </a:path>
              </a:pathLst>
            </a:custGeom>
            <a:solidFill>
              <a:srgbClr val="D66371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205B0955-728E-B768-F348-ABA133C3E480}"/>
                </a:ext>
              </a:extLst>
            </p:cNvPr>
            <p:cNvSpPr/>
            <p:nvPr/>
          </p:nvSpPr>
          <p:spPr>
            <a:xfrm>
              <a:off x="5572150" y="6627063"/>
              <a:ext cx="126512" cy="169737"/>
            </a:xfrm>
            <a:custGeom>
              <a:avLst/>
              <a:gdLst>
                <a:gd name="connsiteX0" fmla="*/ 24759 w 126512"/>
                <a:gd name="connsiteY0" fmla="*/ 169482 h 169737"/>
                <a:gd name="connsiteX1" fmla="*/ 22350 w 126512"/>
                <a:gd name="connsiteY1" fmla="*/ 167038 h 169737"/>
                <a:gd name="connsiteX2" fmla="*/ 24759 w 126512"/>
                <a:gd name="connsiteY2" fmla="*/ 164629 h 169737"/>
                <a:gd name="connsiteX3" fmla="*/ 121707 w 126512"/>
                <a:gd name="connsiteY3" fmla="*/ 65307 h 169737"/>
                <a:gd name="connsiteX4" fmla="*/ 52688 w 126512"/>
                <a:gd name="connsiteY4" fmla="*/ 4597 h 169737"/>
                <a:gd name="connsiteX5" fmla="*/ 3813 w 126512"/>
                <a:gd name="connsiteY5" fmla="*/ 16536 h 169737"/>
                <a:gd name="connsiteX6" fmla="*/ 391 w 126512"/>
                <a:gd name="connsiteY6" fmla="*/ 16117 h 169737"/>
                <a:gd name="connsiteX7" fmla="*/ 810 w 126512"/>
                <a:gd name="connsiteY7" fmla="*/ 12696 h 169737"/>
                <a:gd name="connsiteX8" fmla="*/ 1229 w 126512"/>
                <a:gd name="connsiteY8" fmla="*/ 12417 h 169737"/>
                <a:gd name="connsiteX9" fmla="*/ 52548 w 126512"/>
                <a:gd name="connsiteY9" fmla="*/ -256 h 169737"/>
                <a:gd name="connsiteX10" fmla="*/ 126385 w 126512"/>
                <a:gd name="connsiteY10" fmla="*/ 65307 h 169737"/>
                <a:gd name="connsiteX11" fmla="*/ 24759 w 126512"/>
                <a:gd name="connsiteY11" fmla="*/ 169482 h 169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6512" h="169737">
                  <a:moveTo>
                    <a:pt x="24759" y="169482"/>
                  </a:moveTo>
                  <a:cubicBezTo>
                    <a:pt x="23433" y="169447"/>
                    <a:pt x="22350" y="168364"/>
                    <a:pt x="22350" y="167038"/>
                  </a:cubicBezTo>
                  <a:cubicBezTo>
                    <a:pt x="22350" y="165711"/>
                    <a:pt x="23433" y="164629"/>
                    <a:pt x="24759" y="164629"/>
                  </a:cubicBezTo>
                  <a:cubicBezTo>
                    <a:pt x="64627" y="164629"/>
                    <a:pt x="121707" y="106153"/>
                    <a:pt x="121707" y="65307"/>
                  </a:cubicBezTo>
                  <a:cubicBezTo>
                    <a:pt x="121707" y="27289"/>
                    <a:pt x="95908" y="4597"/>
                    <a:pt x="52688" y="4597"/>
                  </a:cubicBezTo>
                  <a:cubicBezTo>
                    <a:pt x="33347" y="4597"/>
                    <a:pt x="16485" y="8716"/>
                    <a:pt x="3813" y="16536"/>
                  </a:cubicBezTo>
                  <a:cubicBezTo>
                    <a:pt x="2730" y="17374"/>
                    <a:pt x="1229" y="17165"/>
                    <a:pt x="391" y="16117"/>
                  </a:cubicBezTo>
                  <a:cubicBezTo>
                    <a:pt x="-447" y="15035"/>
                    <a:pt x="-237" y="13499"/>
                    <a:pt x="810" y="12696"/>
                  </a:cubicBezTo>
                  <a:cubicBezTo>
                    <a:pt x="950" y="12591"/>
                    <a:pt x="1090" y="12486"/>
                    <a:pt x="1229" y="12417"/>
                  </a:cubicBezTo>
                  <a:cubicBezTo>
                    <a:pt x="14565" y="4143"/>
                    <a:pt x="32300" y="-256"/>
                    <a:pt x="52548" y="-256"/>
                  </a:cubicBezTo>
                  <a:cubicBezTo>
                    <a:pt x="98806" y="-256"/>
                    <a:pt x="126385" y="24182"/>
                    <a:pt x="126385" y="65307"/>
                  </a:cubicBezTo>
                  <a:cubicBezTo>
                    <a:pt x="126699" y="109120"/>
                    <a:pt x="67560" y="169482"/>
                    <a:pt x="24759" y="169482"/>
                  </a:cubicBezTo>
                  <a:close/>
                </a:path>
              </a:pathLst>
            </a:custGeom>
            <a:solidFill>
              <a:srgbClr val="D66371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773E5B93-BFB2-FCBA-BFC1-6593F2238BE4}"/>
                </a:ext>
              </a:extLst>
            </p:cNvPr>
            <p:cNvSpPr/>
            <p:nvPr/>
          </p:nvSpPr>
          <p:spPr>
            <a:xfrm>
              <a:off x="5572527" y="6389493"/>
              <a:ext cx="242526" cy="4817"/>
            </a:xfrm>
            <a:custGeom>
              <a:avLst/>
              <a:gdLst>
                <a:gd name="connsiteX0" fmla="*/ 239992 w 242526"/>
                <a:gd name="connsiteY0" fmla="*/ 4562 h 4817"/>
                <a:gd name="connsiteX1" fmla="*/ 2283 w 242526"/>
                <a:gd name="connsiteY1" fmla="*/ 4562 h 4817"/>
                <a:gd name="connsiteX2" fmla="*/ -126 w 242526"/>
                <a:gd name="connsiteY2" fmla="*/ 2153 h 4817"/>
                <a:gd name="connsiteX3" fmla="*/ 2283 w 242526"/>
                <a:gd name="connsiteY3" fmla="*/ -256 h 4817"/>
                <a:gd name="connsiteX4" fmla="*/ 239992 w 242526"/>
                <a:gd name="connsiteY4" fmla="*/ -256 h 4817"/>
                <a:gd name="connsiteX5" fmla="*/ 242401 w 242526"/>
                <a:gd name="connsiteY5" fmla="*/ 2153 h 4817"/>
                <a:gd name="connsiteX6" fmla="*/ 239992 w 242526"/>
                <a:gd name="connsiteY6" fmla="*/ 4562 h 4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2526" h="4817">
                  <a:moveTo>
                    <a:pt x="239992" y="4562"/>
                  </a:moveTo>
                  <a:lnTo>
                    <a:pt x="2283" y="4562"/>
                  </a:lnTo>
                  <a:cubicBezTo>
                    <a:pt x="956" y="4562"/>
                    <a:pt x="-126" y="3479"/>
                    <a:pt x="-126" y="2153"/>
                  </a:cubicBezTo>
                  <a:cubicBezTo>
                    <a:pt x="-126" y="827"/>
                    <a:pt x="956" y="-256"/>
                    <a:pt x="2283" y="-256"/>
                  </a:cubicBezTo>
                  <a:lnTo>
                    <a:pt x="239992" y="-256"/>
                  </a:lnTo>
                  <a:cubicBezTo>
                    <a:pt x="241319" y="-256"/>
                    <a:pt x="242401" y="827"/>
                    <a:pt x="242401" y="2153"/>
                  </a:cubicBezTo>
                  <a:cubicBezTo>
                    <a:pt x="242401" y="3479"/>
                    <a:pt x="241319" y="4562"/>
                    <a:pt x="239992" y="4562"/>
                  </a:cubicBezTo>
                  <a:close/>
                </a:path>
              </a:pathLst>
            </a:custGeom>
            <a:solidFill>
              <a:srgbClr val="D66371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14D370A9-D5C7-BB56-13BD-1427E8DDC50F}"/>
                </a:ext>
              </a:extLst>
            </p:cNvPr>
            <p:cNvSpPr/>
            <p:nvPr/>
          </p:nvSpPr>
          <p:spPr>
            <a:xfrm>
              <a:off x="5575071" y="6763984"/>
              <a:ext cx="560990" cy="94399"/>
            </a:xfrm>
            <a:custGeom>
              <a:avLst/>
              <a:gdLst>
                <a:gd name="connsiteX0" fmla="*/ 207565 w 560990"/>
                <a:gd name="connsiteY0" fmla="*/ 78399 h 94399"/>
                <a:gd name="connsiteX1" fmla="*/ 356949 w 560990"/>
                <a:gd name="connsiteY1" fmla="*/ 93969 h 94399"/>
                <a:gd name="connsiteX2" fmla="*/ 510034 w 560990"/>
                <a:gd name="connsiteY2" fmla="*/ 79062 h 94399"/>
                <a:gd name="connsiteX3" fmla="*/ 510034 w 560990"/>
                <a:gd name="connsiteY3" fmla="*/ 79062 h 94399"/>
                <a:gd name="connsiteX4" fmla="*/ 560864 w 560990"/>
                <a:gd name="connsiteY4" fmla="*/ 18561 h 94399"/>
                <a:gd name="connsiteX5" fmla="*/ 560864 w 560990"/>
                <a:gd name="connsiteY5" fmla="*/ 5260 h 94399"/>
                <a:gd name="connsiteX6" fmla="*/ 560864 w 560990"/>
                <a:gd name="connsiteY6" fmla="*/ -256 h 94399"/>
                <a:gd name="connsiteX7" fmla="*/ 357089 w 560990"/>
                <a:gd name="connsiteY7" fmla="*/ 30815 h 94399"/>
                <a:gd name="connsiteX8" fmla="*/ 304932 w 560990"/>
                <a:gd name="connsiteY8" fmla="*/ 24810 h 94399"/>
                <a:gd name="connsiteX9" fmla="*/ 207704 w 560990"/>
                <a:gd name="connsiteY9" fmla="*/ 15244 h 94399"/>
                <a:gd name="connsiteX10" fmla="*/ 119344 w 560990"/>
                <a:gd name="connsiteY10" fmla="*/ 23903 h 94399"/>
                <a:gd name="connsiteX11" fmla="*/ 51931 w 560990"/>
                <a:gd name="connsiteY11" fmla="*/ 30885 h 94399"/>
                <a:gd name="connsiteX12" fmla="*/ -121 w 560990"/>
                <a:gd name="connsiteY12" fmla="*/ 24671 h 94399"/>
                <a:gd name="connsiteX13" fmla="*/ -121 w 560990"/>
                <a:gd name="connsiteY13" fmla="*/ 42126 h 94399"/>
                <a:gd name="connsiteX14" fmla="*/ 50570 w 560990"/>
                <a:gd name="connsiteY14" fmla="*/ 94144 h 94399"/>
                <a:gd name="connsiteX15" fmla="*/ 51931 w 560990"/>
                <a:gd name="connsiteY15" fmla="*/ 94144 h 94399"/>
                <a:gd name="connsiteX16" fmla="*/ 207565 w 560990"/>
                <a:gd name="connsiteY16" fmla="*/ 78399 h 94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60990" h="94399">
                  <a:moveTo>
                    <a:pt x="207565" y="78399"/>
                  </a:moveTo>
                  <a:cubicBezTo>
                    <a:pt x="274245" y="78399"/>
                    <a:pt x="311495" y="93969"/>
                    <a:pt x="356949" y="93969"/>
                  </a:cubicBezTo>
                  <a:cubicBezTo>
                    <a:pt x="408303" y="93306"/>
                    <a:pt x="459518" y="88348"/>
                    <a:pt x="510034" y="79062"/>
                  </a:cubicBezTo>
                  <a:lnTo>
                    <a:pt x="510034" y="79062"/>
                  </a:lnTo>
                  <a:cubicBezTo>
                    <a:pt x="539429" y="73895"/>
                    <a:pt x="560864" y="48410"/>
                    <a:pt x="560864" y="18561"/>
                  </a:cubicBezTo>
                  <a:lnTo>
                    <a:pt x="560864" y="5260"/>
                  </a:lnTo>
                  <a:cubicBezTo>
                    <a:pt x="560864" y="3410"/>
                    <a:pt x="560864" y="1560"/>
                    <a:pt x="560864" y="-256"/>
                  </a:cubicBezTo>
                  <a:cubicBezTo>
                    <a:pt x="508742" y="12487"/>
                    <a:pt x="441085" y="30815"/>
                    <a:pt x="357089" y="30815"/>
                  </a:cubicBezTo>
                  <a:cubicBezTo>
                    <a:pt x="339564" y="30291"/>
                    <a:pt x="322108" y="28267"/>
                    <a:pt x="304932" y="24810"/>
                  </a:cubicBezTo>
                  <a:cubicBezTo>
                    <a:pt x="272883" y="18701"/>
                    <a:pt x="240346" y="15489"/>
                    <a:pt x="207704" y="15244"/>
                  </a:cubicBezTo>
                  <a:cubicBezTo>
                    <a:pt x="178030" y="15384"/>
                    <a:pt x="148460" y="18282"/>
                    <a:pt x="119344" y="23903"/>
                  </a:cubicBezTo>
                  <a:cubicBezTo>
                    <a:pt x="97141" y="28336"/>
                    <a:pt x="74554" y="30675"/>
                    <a:pt x="51931" y="30885"/>
                  </a:cubicBezTo>
                  <a:cubicBezTo>
                    <a:pt x="34476" y="29977"/>
                    <a:pt x="17055" y="27917"/>
                    <a:pt x="-121" y="24671"/>
                  </a:cubicBezTo>
                  <a:lnTo>
                    <a:pt x="-121" y="42126"/>
                  </a:lnTo>
                  <a:cubicBezTo>
                    <a:pt x="-505" y="70474"/>
                    <a:pt x="22187" y="93759"/>
                    <a:pt x="50570" y="94144"/>
                  </a:cubicBezTo>
                  <a:cubicBezTo>
                    <a:pt x="51024" y="94144"/>
                    <a:pt x="51478" y="94144"/>
                    <a:pt x="51931" y="94144"/>
                  </a:cubicBezTo>
                  <a:cubicBezTo>
                    <a:pt x="114701" y="93969"/>
                    <a:pt x="140885" y="78399"/>
                    <a:pt x="207565" y="78399"/>
                  </a:cubicBezTo>
                  <a:close/>
                </a:path>
              </a:pathLst>
            </a:custGeom>
            <a:solidFill>
              <a:srgbClr val="3A5870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CCA4AFE4-CEF8-8107-3EF9-5F4965AC0B54}"/>
                </a:ext>
              </a:extLst>
            </p:cNvPr>
            <p:cNvSpPr/>
            <p:nvPr/>
          </p:nvSpPr>
          <p:spPr>
            <a:xfrm>
              <a:off x="4922321" y="2083772"/>
              <a:ext cx="604762" cy="234710"/>
            </a:xfrm>
            <a:custGeom>
              <a:avLst/>
              <a:gdLst>
                <a:gd name="connsiteX0" fmla="*/ 34878 w 604762"/>
                <a:gd name="connsiteY0" fmla="*/ 232674 h 234710"/>
                <a:gd name="connsiteX1" fmla="*/ 6949 w 604762"/>
                <a:gd name="connsiteY1" fmla="*/ 87723 h 234710"/>
                <a:gd name="connsiteX2" fmla="*/ 333367 w 604762"/>
                <a:gd name="connsiteY2" fmla="*/ 5822 h 234710"/>
                <a:gd name="connsiteX3" fmla="*/ 599529 w 604762"/>
                <a:gd name="connsiteY3" fmla="*/ 79763 h 234710"/>
                <a:gd name="connsiteX4" fmla="*/ 576767 w 604762"/>
                <a:gd name="connsiteY4" fmla="*/ 234454 h 234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4762" h="234710">
                  <a:moveTo>
                    <a:pt x="34878" y="232674"/>
                  </a:moveTo>
                  <a:cubicBezTo>
                    <a:pt x="34878" y="232674"/>
                    <a:pt x="-19025" y="165889"/>
                    <a:pt x="6949" y="87723"/>
                  </a:cubicBezTo>
                  <a:cubicBezTo>
                    <a:pt x="46782" y="-31708"/>
                    <a:pt x="254817" y="4705"/>
                    <a:pt x="333367" y="5822"/>
                  </a:cubicBezTo>
                  <a:cubicBezTo>
                    <a:pt x="411917" y="6939"/>
                    <a:pt x="572229" y="3553"/>
                    <a:pt x="599529" y="79763"/>
                  </a:cubicBezTo>
                  <a:cubicBezTo>
                    <a:pt x="618940" y="133945"/>
                    <a:pt x="576767" y="234454"/>
                    <a:pt x="576767" y="234454"/>
                  </a:cubicBezTo>
                  <a:close/>
                </a:path>
              </a:pathLst>
            </a:custGeom>
            <a:solidFill>
              <a:srgbClr val="3A5870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439A94CD-263C-AEFB-F053-BB8E56FE26F2}"/>
                </a:ext>
              </a:extLst>
            </p:cNvPr>
            <p:cNvSpPr/>
            <p:nvPr/>
          </p:nvSpPr>
          <p:spPr>
            <a:xfrm>
              <a:off x="5949880" y="4025562"/>
              <a:ext cx="320238" cy="142363"/>
            </a:xfrm>
            <a:custGeom>
              <a:avLst/>
              <a:gdLst>
                <a:gd name="connsiteX0" fmla="*/ -126 w 320238"/>
                <a:gd name="connsiteY0" fmla="*/ 109470 h 142363"/>
                <a:gd name="connsiteX1" fmla="*/ 149992 w 320238"/>
                <a:gd name="connsiteY1" fmla="*/ 142042 h 142363"/>
                <a:gd name="connsiteX2" fmla="*/ 320113 w 320238"/>
                <a:gd name="connsiteY2" fmla="*/ 107968 h 142363"/>
                <a:gd name="connsiteX3" fmla="*/ 312293 w 320238"/>
                <a:gd name="connsiteY3" fmla="*/ -256 h 142363"/>
                <a:gd name="connsiteX4" fmla="*/ 8881 w 320238"/>
                <a:gd name="connsiteY4" fmla="*/ 6936 h 142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0238" h="142363">
                  <a:moveTo>
                    <a:pt x="-126" y="109470"/>
                  </a:moveTo>
                  <a:cubicBezTo>
                    <a:pt x="1655" y="128287"/>
                    <a:pt x="56605" y="143228"/>
                    <a:pt x="149992" y="142042"/>
                  </a:cubicBezTo>
                  <a:cubicBezTo>
                    <a:pt x="198169" y="141413"/>
                    <a:pt x="311455" y="125948"/>
                    <a:pt x="320113" y="107968"/>
                  </a:cubicBezTo>
                  <a:lnTo>
                    <a:pt x="312293" y="-256"/>
                  </a:lnTo>
                  <a:lnTo>
                    <a:pt x="8881" y="6936"/>
                  </a:lnTo>
                  <a:close/>
                </a:path>
              </a:pathLst>
            </a:custGeom>
            <a:solidFill>
              <a:srgbClr val="09151C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C13DF9CC-5AEA-DFD7-A57A-DF2560718689}"/>
                </a:ext>
              </a:extLst>
            </p:cNvPr>
            <p:cNvSpPr/>
            <p:nvPr/>
          </p:nvSpPr>
          <p:spPr>
            <a:xfrm>
              <a:off x="4230267" y="4070667"/>
              <a:ext cx="295522" cy="176184"/>
            </a:xfrm>
            <a:custGeom>
              <a:avLst/>
              <a:gdLst>
                <a:gd name="connsiteX0" fmla="*/ -126 w 295522"/>
                <a:gd name="connsiteY0" fmla="*/ 136526 h 176184"/>
                <a:gd name="connsiteX1" fmla="*/ 143009 w 295522"/>
                <a:gd name="connsiteY1" fmla="*/ 174404 h 176184"/>
                <a:gd name="connsiteX2" fmla="*/ 295396 w 295522"/>
                <a:gd name="connsiteY2" fmla="*/ 157368 h 176184"/>
                <a:gd name="connsiteX3" fmla="*/ 202987 w 295522"/>
                <a:gd name="connsiteY3" fmla="*/ -256 h 176184"/>
                <a:gd name="connsiteX4" fmla="*/ 24696 w 295522"/>
                <a:gd name="connsiteY4" fmla="*/ 2363 h 176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522" h="176184">
                  <a:moveTo>
                    <a:pt x="-126" y="136526"/>
                  </a:moveTo>
                  <a:cubicBezTo>
                    <a:pt x="3365" y="166898"/>
                    <a:pt x="28816" y="175591"/>
                    <a:pt x="143009" y="174404"/>
                  </a:cubicBezTo>
                  <a:cubicBezTo>
                    <a:pt x="194573" y="173846"/>
                    <a:pt x="284853" y="184249"/>
                    <a:pt x="295396" y="157368"/>
                  </a:cubicBezTo>
                  <a:lnTo>
                    <a:pt x="202987" y="-256"/>
                  </a:lnTo>
                  <a:lnTo>
                    <a:pt x="24696" y="2363"/>
                  </a:lnTo>
                  <a:close/>
                </a:path>
              </a:pathLst>
            </a:custGeom>
            <a:solidFill>
              <a:srgbClr val="09151C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307E0DD8-9DD5-7BF1-70B1-692DC45E86C5}"/>
                </a:ext>
              </a:extLst>
            </p:cNvPr>
            <p:cNvSpPr/>
            <p:nvPr/>
          </p:nvSpPr>
          <p:spPr>
            <a:xfrm>
              <a:off x="4274783" y="4141711"/>
              <a:ext cx="209294" cy="425462"/>
            </a:xfrm>
            <a:custGeom>
              <a:avLst/>
              <a:gdLst>
                <a:gd name="connsiteX0" fmla="*/ 171772 w 209294"/>
                <a:gd name="connsiteY0" fmla="*/ 15698 h 425462"/>
                <a:gd name="connsiteX1" fmla="*/ 169712 w 209294"/>
                <a:gd name="connsiteY1" fmla="*/ 100672 h 425462"/>
                <a:gd name="connsiteX2" fmla="*/ 203052 w 209294"/>
                <a:gd name="connsiteY2" fmla="*/ 284199 h 425462"/>
                <a:gd name="connsiteX3" fmla="*/ 134277 w 209294"/>
                <a:gd name="connsiteY3" fmla="*/ 216472 h 425462"/>
                <a:gd name="connsiteX4" fmla="*/ 110678 w 209294"/>
                <a:gd name="connsiteY4" fmla="*/ 250021 h 425462"/>
                <a:gd name="connsiteX5" fmla="*/ 166535 w 209294"/>
                <a:gd name="connsiteY5" fmla="*/ 305181 h 425462"/>
                <a:gd name="connsiteX6" fmla="*/ 153835 w 209294"/>
                <a:gd name="connsiteY6" fmla="*/ 331015 h 425462"/>
                <a:gd name="connsiteX7" fmla="*/ 147404 w 209294"/>
                <a:gd name="connsiteY7" fmla="*/ 332097 h 425462"/>
                <a:gd name="connsiteX8" fmla="*/ 166151 w 209294"/>
                <a:gd name="connsiteY8" fmla="*/ 374793 h 425462"/>
                <a:gd name="connsiteX9" fmla="*/ 138676 w 209294"/>
                <a:gd name="connsiteY9" fmla="*/ 376644 h 425462"/>
                <a:gd name="connsiteX10" fmla="*/ 127260 w 209294"/>
                <a:gd name="connsiteY10" fmla="*/ 425205 h 425462"/>
                <a:gd name="connsiteX11" fmla="*/ 11530 w 209294"/>
                <a:gd name="connsiteY11" fmla="*/ 336461 h 425462"/>
                <a:gd name="connsiteX12" fmla="*/ 149 w 209294"/>
                <a:gd name="connsiteY12" fmla="*/ 218182 h 425462"/>
                <a:gd name="connsiteX13" fmla="*/ 27240 w 209294"/>
                <a:gd name="connsiteY13" fmla="*/ -256 h 425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9294" h="425462">
                  <a:moveTo>
                    <a:pt x="171772" y="15698"/>
                  </a:moveTo>
                  <a:cubicBezTo>
                    <a:pt x="171772" y="15698"/>
                    <a:pt x="160042" y="74733"/>
                    <a:pt x="169712" y="100672"/>
                  </a:cubicBezTo>
                  <a:cubicBezTo>
                    <a:pt x="179382" y="126611"/>
                    <a:pt x="225570" y="275227"/>
                    <a:pt x="203052" y="284199"/>
                  </a:cubicBezTo>
                  <a:cubicBezTo>
                    <a:pt x="180535" y="293172"/>
                    <a:pt x="160112" y="307624"/>
                    <a:pt x="134277" y="216472"/>
                  </a:cubicBezTo>
                  <a:cubicBezTo>
                    <a:pt x="134277" y="216472"/>
                    <a:pt x="106558" y="228795"/>
                    <a:pt x="110678" y="250021"/>
                  </a:cubicBezTo>
                  <a:cubicBezTo>
                    <a:pt x="114797" y="271247"/>
                    <a:pt x="161543" y="291112"/>
                    <a:pt x="166535" y="305181"/>
                  </a:cubicBezTo>
                  <a:cubicBezTo>
                    <a:pt x="170159" y="315829"/>
                    <a:pt x="164472" y="327384"/>
                    <a:pt x="153835" y="331015"/>
                  </a:cubicBezTo>
                  <a:cubicBezTo>
                    <a:pt x="151761" y="331713"/>
                    <a:pt x="149593" y="332097"/>
                    <a:pt x="147404" y="332097"/>
                  </a:cubicBezTo>
                  <a:cubicBezTo>
                    <a:pt x="147404" y="332097"/>
                    <a:pt x="187901" y="349553"/>
                    <a:pt x="166151" y="374793"/>
                  </a:cubicBezTo>
                  <a:cubicBezTo>
                    <a:pt x="166151" y="374793"/>
                    <a:pt x="159832" y="384115"/>
                    <a:pt x="138676" y="376644"/>
                  </a:cubicBezTo>
                  <a:cubicBezTo>
                    <a:pt x="138676" y="376644"/>
                    <a:pt x="156132" y="425519"/>
                    <a:pt x="127260" y="425205"/>
                  </a:cubicBezTo>
                  <a:cubicBezTo>
                    <a:pt x="98389" y="424891"/>
                    <a:pt x="18338" y="359468"/>
                    <a:pt x="11530" y="336461"/>
                  </a:cubicBezTo>
                  <a:cubicBezTo>
                    <a:pt x="4723" y="313455"/>
                    <a:pt x="-1526" y="239374"/>
                    <a:pt x="149" y="218182"/>
                  </a:cubicBezTo>
                  <a:cubicBezTo>
                    <a:pt x="1825" y="196992"/>
                    <a:pt x="28078" y="57592"/>
                    <a:pt x="27240" y="-256"/>
                  </a:cubicBezTo>
                  <a:close/>
                </a:path>
              </a:pathLst>
            </a:custGeom>
            <a:solidFill>
              <a:srgbClr val="E4EDF4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405CE726-28EF-0D3F-7AD1-20110137653F}"/>
                </a:ext>
              </a:extLst>
            </p:cNvPr>
            <p:cNvSpPr/>
            <p:nvPr/>
          </p:nvSpPr>
          <p:spPr>
            <a:xfrm>
              <a:off x="4296982" y="4141711"/>
              <a:ext cx="149838" cy="76598"/>
            </a:xfrm>
            <a:custGeom>
              <a:avLst/>
              <a:gdLst>
                <a:gd name="connsiteX0" fmla="*/ -126 w 149838"/>
                <a:gd name="connsiteY0" fmla="*/ 68728 h 76598"/>
                <a:gd name="connsiteX1" fmla="*/ 3365 w 149838"/>
                <a:gd name="connsiteY1" fmla="*/ 69531 h 76598"/>
                <a:gd name="connsiteX2" fmla="*/ 141299 w 149838"/>
                <a:gd name="connsiteY2" fmla="*/ 65307 h 76598"/>
                <a:gd name="connsiteX3" fmla="*/ 143952 w 149838"/>
                <a:gd name="connsiteY3" fmla="*/ 65516 h 76598"/>
                <a:gd name="connsiteX4" fmla="*/ 149713 w 149838"/>
                <a:gd name="connsiteY4" fmla="*/ 15698 h 76598"/>
                <a:gd name="connsiteX5" fmla="*/ 5251 w 149838"/>
                <a:gd name="connsiteY5" fmla="*/ -256 h 76598"/>
                <a:gd name="connsiteX6" fmla="*/ -126 w 149838"/>
                <a:gd name="connsiteY6" fmla="*/ 68728 h 76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9838" h="76598">
                  <a:moveTo>
                    <a:pt x="-126" y="68728"/>
                  </a:moveTo>
                  <a:lnTo>
                    <a:pt x="3365" y="69531"/>
                  </a:lnTo>
                  <a:cubicBezTo>
                    <a:pt x="3365" y="69531"/>
                    <a:pt x="78354" y="87371"/>
                    <a:pt x="141299" y="65307"/>
                  </a:cubicBezTo>
                  <a:lnTo>
                    <a:pt x="143952" y="65516"/>
                  </a:lnTo>
                  <a:cubicBezTo>
                    <a:pt x="144678" y="48794"/>
                    <a:pt x="146605" y="32142"/>
                    <a:pt x="149713" y="15698"/>
                  </a:cubicBezTo>
                  <a:lnTo>
                    <a:pt x="5251" y="-256"/>
                  </a:lnTo>
                  <a:cubicBezTo>
                    <a:pt x="4856" y="22820"/>
                    <a:pt x="3062" y="45862"/>
                    <a:pt x="-126" y="68728"/>
                  </a:cubicBez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14EED9A5-12FC-1A90-DF0F-A3FC3B7A50AF}"/>
                </a:ext>
              </a:extLst>
            </p:cNvPr>
            <p:cNvSpPr/>
            <p:nvPr/>
          </p:nvSpPr>
          <p:spPr>
            <a:xfrm>
              <a:off x="4347152" y="4358438"/>
              <a:ext cx="100397" cy="204439"/>
            </a:xfrm>
            <a:custGeom>
              <a:avLst/>
              <a:gdLst>
                <a:gd name="connsiteX0" fmla="*/ 93853 w 100397"/>
                <a:gd name="connsiteY0" fmla="*/ 158066 h 204439"/>
                <a:gd name="connsiteX1" fmla="*/ 75105 w 100397"/>
                <a:gd name="connsiteY1" fmla="*/ 115370 h 204439"/>
                <a:gd name="connsiteX2" fmla="*/ 95322 w 100397"/>
                <a:gd name="connsiteY2" fmla="*/ 94877 h 204439"/>
                <a:gd name="connsiteX3" fmla="*/ 94237 w 100397"/>
                <a:gd name="connsiteY3" fmla="*/ 88453 h 204439"/>
                <a:gd name="connsiteX4" fmla="*/ 38379 w 100397"/>
                <a:gd name="connsiteY4" fmla="*/ 33294 h 204439"/>
                <a:gd name="connsiteX5" fmla="*/ 61979 w 100397"/>
                <a:gd name="connsiteY5" fmla="*/ -256 h 204439"/>
                <a:gd name="connsiteX6" fmla="*/ 3538 w 100397"/>
                <a:gd name="connsiteY6" fmla="*/ 138167 h 204439"/>
                <a:gd name="connsiteX7" fmla="*/ 66762 w 100397"/>
                <a:gd name="connsiteY7" fmla="*/ 204183 h 204439"/>
                <a:gd name="connsiteX8" fmla="*/ 66762 w 100397"/>
                <a:gd name="connsiteY8" fmla="*/ 204183 h 204439"/>
                <a:gd name="connsiteX9" fmla="*/ 66447 w 100397"/>
                <a:gd name="connsiteY9" fmla="*/ 159916 h 204439"/>
                <a:gd name="connsiteX10" fmla="*/ 93853 w 100397"/>
                <a:gd name="connsiteY10" fmla="*/ 158066 h 204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0397" h="204439">
                  <a:moveTo>
                    <a:pt x="93853" y="158066"/>
                  </a:moveTo>
                  <a:cubicBezTo>
                    <a:pt x="115602" y="132965"/>
                    <a:pt x="75105" y="115370"/>
                    <a:pt x="75105" y="115370"/>
                  </a:cubicBezTo>
                  <a:cubicBezTo>
                    <a:pt x="86347" y="115300"/>
                    <a:pt x="95399" y="106118"/>
                    <a:pt x="95322" y="94877"/>
                  </a:cubicBezTo>
                  <a:cubicBezTo>
                    <a:pt x="95308" y="92677"/>
                    <a:pt x="94942" y="90513"/>
                    <a:pt x="94237" y="88453"/>
                  </a:cubicBezTo>
                  <a:cubicBezTo>
                    <a:pt x="89174" y="74489"/>
                    <a:pt x="42429" y="54485"/>
                    <a:pt x="38379" y="33294"/>
                  </a:cubicBezTo>
                  <a:cubicBezTo>
                    <a:pt x="34329" y="12103"/>
                    <a:pt x="61979" y="-256"/>
                    <a:pt x="61979" y="-256"/>
                  </a:cubicBezTo>
                  <a:cubicBezTo>
                    <a:pt x="-5260" y="21284"/>
                    <a:pt x="-4352" y="115963"/>
                    <a:pt x="3538" y="138167"/>
                  </a:cubicBezTo>
                  <a:cubicBezTo>
                    <a:pt x="11428" y="160370"/>
                    <a:pt x="66762" y="204183"/>
                    <a:pt x="66762" y="204183"/>
                  </a:cubicBezTo>
                  <a:lnTo>
                    <a:pt x="66762" y="204183"/>
                  </a:lnTo>
                  <a:cubicBezTo>
                    <a:pt x="78143" y="192279"/>
                    <a:pt x="66447" y="159916"/>
                    <a:pt x="66447" y="159916"/>
                  </a:cubicBezTo>
                  <a:cubicBezTo>
                    <a:pt x="87534" y="167387"/>
                    <a:pt x="93853" y="158066"/>
                    <a:pt x="93853" y="158066"/>
                  </a:cubicBez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4CAAA8F4-1A3C-A812-A931-988728D6DE62}"/>
                </a:ext>
              </a:extLst>
            </p:cNvPr>
            <p:cNvSpPr/>
            <p:nvPr/>
          </p:nvSpPr>
          <p:spPr>
            <a:xfrm>
              <a:off x="4185635" y="2230331"/>
              <a:ext cx="771689" cy="1997959"/>
            </a:xfrm>
            <a:custGeom>
              <a:avLst/>
              <a:gdLst>
                <a:gd name="connsiteX0" fmla="*/ 771564 w 771689"/>
                <a:gd name="connsiteY0" fmla="*/ -256 h 1997959"/>
                <a:gd name="connsiteX1" fmla="*/ 672137 w 771689"/>
                <a:gd name="connsiteY1" fmla="*/ 99171 h 1997959"/>
                <a:gd name="connsiteX2" fmla="*/ 306165 w 771689"/>
                <a:gd name="connsiteY2" fmla="*/ 251558 h 1997959"/>
                <a:gd name="connsiteX3" fmla="*/ 101097 w 771689"/>
                <a:gd name="connsiteY3" fmla="*/ 794180 h 1997959"/>
                <a:gd name="connsiteX4" fmla="*/ 35115 w 771689"/>
                <a:gd name="connsiteY4" fmla="*/ 1223062 h 1997959"/>
                <a:gd name="connsiteX5" fmla="*/ 12388 w 771689"/>
                <a:gd name="connsiteY5" fmla="*/ 1552238 h 1997959"/>
                <a:gd name="connsiteX6" fmla="*/ 44506 w 771689"/>
                <a:gd name="connsiteY6" fmla="*/ 1976861 h 1997959"/>
                <a:gd name="connsiteX7" fmla="*/ 191866 w 771689"/>
                <a:gd name="connsiteY7" fmla="*/ 1956892 h 1997959"/>
                <a:gd name="connsiteX8" fmla="*/ 339958 w 771689"/>
                <a:gd name="connsiteY8" fmla="*/ 1997703 h 1997959"/>
                <a:gd name="connsiteX9" fmla="*/ 367259 w 771689"/>
                <a:gd name="connsiteY9" fmla="*/ 1606071 h 1997959"/>
                <a:gd name="connsiteX10" fmla="*/ 411596 w 771689"/>
                <a:gd name="connsiteY10" fmla="*/ 1303916 h 1997959"/>
                <a:gd name="connsiteX11" fmla="*/ 442318 w 771689"/>
                <a:gd name="connsiteY11" fmla="*/ 946183 h 1997959"/>
                <a:gd name="connsiteX12" fmla="*/ 508055 w 771689"/>
                <a:gd name="connsiteY12" fmla="*/ 541564 h 1997959"/>
                <a:gd name="connsiteX13" fmla="*/ 726424 w 771689"/>
                <a:gd name="connsiteY13" fmla="*/ 414767 h 1997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71689" h="1997959">
                  <a:moveTo>
                    <a:pt x="771564" y="-256"/>
                  </a:moveTo>
                  <a:cubicBezTo>
                    <a:pt x="771564" y="-256"/>
                    <a:pt x="762033" y="77002"/>
                    <a:pt x="672137" y="99171"/>
                  </a:cubicBezTo>
                  <a:cubicBezTo>
                    <a:pt x="582241" y="121339"/>
                    <a:pt x="386914" y="196922"/>
                    <a:pt x="306165" y="251558"/>
                  </a:cubicBezTo>
                  <a:cubicBezTo>
                    <a:pt x="225415" y="306193"/>
                    <a:pt x="138592" y="630482"/>
                    <a:pt x="101097" y="794180"/>
                  </a:cubicBezTo>
                  <a:cubicBezTo>
                    <a:pt x="66465" y="945240"/>
                    <a:pt x="40352" y="1134493"/>
                    <a:pt x="35115" y="1223062"/>
                  </a:cubicBezTo>
                  <a:cubicBezTo>
                    <a:pt x="29879" y="1311631"/>
                    <a:pt x="38432" y="1432528"/>
                    <a:pt x="12388" y="1552238"/>
                  </a:cubicBezTo>
                  <a:cubicBezTo>
                    <a:pt x="-13655" y="1671948"/>
                    <a:pt x="2823" y="1810126"/>
                    <a:pt x="44506" y="1976861"/>
                  </a:cubicBezTo>
                  <a:cubicBezTo>
                    <a:pt x="47090" y="1959406"/>
                    <a:pt x="131784" y="1953471"/>
                    <a:pt x="191866" y="1956892"/>
                  </a:cubicBezTo>
                  <a:cubicBezTo>
                    <a:pt x="252646" y="1960383"/>
                    <a:pt x="328892" y="1972672"/>
                    <a:pt x="339958" y="1997703"/>
                  </a:cubicBezTo>
                  <a:cubicBezTo>
                    <a:pt x="339958" y="1997703"/>
                    <a:pt x="386146" y="1796301"/>
                    <a:pt x="367259" y="1606071"/>
                  </a:cubicBezTo>
                  <a:cubicBezTo>
                    <a:pt x="367259" y="1606071"/>
                    <a:pt x="408175" y="1387074"/>
                    <a:pt x="411596" y="1303916"/>
                  </a:cubicBezTo>
                  <a:cubicBezTo>
                    <a:pt x="415017" y="1220758"/>
                    <a:pt x="417985" y="1109427"/>
                    <a:pt x="442318" y="946183"/>
                  </a:cubicBezTo>
                  <a:cubicBezTo>
                    <a:pt x="466651" y="782938"/>
                    <a:pt x="490669" y="604054"/>
                    <a:pt x="508055" y="541564"/>
                  </a:cubicBezTo>
                  <a:lnTo>
                    <a:pt x="726424" y="414767"/>
                  </a:lnTo>
                  <a:close/>
                </a:path>
              </a:pathLst>
            </a:custGeom>
            <a:solidFill>
              <a:srgbClr val="163A65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0456755F-BF0F-1A41-27BF-0AA16E724B44}"/>
                </a:ext>
              </a:extLst>
            </p:cNvPr>
            <p:cNvSpPr/>
            <p:nvPr/>
          </p:nvSpPr>
          <p:spPr>
            <a:xfrm>
              <a:off x="6015662" y="4080128"/>
              <a:ext cx="207178" cy="433308"/>
            </a:xfrm>
            <a:custGeom>
              <a:avLst/>
              <a:gdLst>
                <a:gd name="connsiteX0" fmla="*/ 12922 w 207178"/>
                <a:gd name="connsiteY0" fmla="*/ 29837 h 433308"/>
                <a:gd name="connsiteX1" fmla="*/ 23395 w 207178"/>
                <a:gd name="connsiteY1" fmla="*/ 114183 h 433308"/>
                <a:gd name="connsiteX2" fmla="*/ 8418 w 207178"/>
                <a:gd name="connsiteY2" fmla="*/ 300119 h 433308"/>
                <a:gd name="connsiteX3" fmla="*/ 70141 w 207178"/>
                <a:gd name="connsiteY3" fmla="*/ 225898 h 433308"/>
                <a:gd name="connsiteX4" fmla="*/ 96953 w 207178"/>
                <a:gd name="connsiteY4" fmla="*/ 256934 h 433308"/>
                <a:gd name="connsiteX5" fmla="*/ 46786 w 207178"/>
                <a:gd name="connsiteY5" fmla="*/ 317400 h 433308"/>
                <a:gd name="connsiteX6" fmla="*/ 61937 w 207178"/>
                <a:gd name="connsiteY6" fmla="*/ 341803 h 433308"/>
                <a:gd name="connsiteX7" fmla="*/ 68465 w 207178"/>
                <a:gd name="connsiteY7" fmla="*/ 342256 h 433308"/>
                <a:gd name="connsiteX8" fmla="*/ 54082 w 207178"/>
                <a:gd name="connsiteY8" fmla="*/ 386594 h 433308"/>
                <a:gd name="connsiteX9" fmla="*/ 81557 w 207178"/>
                <a:gd name="connsiteY9" fmla="*/ 385721 h 433308"/>
                <a:gd name="connsiteX10" fmla="*/ 97756 w 207178"/>
                <a:gd name="connsiteY10" fmla="*/ 432920 h 433308"/>
                <a:gd name="connsiteX11" fmla="*/ 204095 w 207178"/>
                <a:gd name="connsiteY11" fmla="*/ 333145 h 433308"/>
                <a:gd name="connsiteX12" fmla="*/ 203711 w 207178"/>
                <a:gd name="connsiteY12" fmla="*/ 214447 h 433308"/>
                <a:gd name="connsiteX13" fmla="*/ 155115 w 207178"/>
                <a:gd name="connsiteY13" fmla="*/ -256 h 433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7178" h="433308">
                  <a:moveTo>
                    <a:pt x="12922" y="29837"/>
                  </a:moveTo>
                  <a:cubicBezTo>
                    <a:pt x="12922" y="29837"/>
                    <a:pt x="30377" y="87441"/>
                    <a:pt x="23395" y="114183"/>
                  </a:cubicBezTo>
                  <a:cubicBezTo>
                    <a:pt x="16413" y="140925"/>
                    <a:pt x="-15007" y="293381"/>
                    <a:pt x="8418" y="300119"/>
                  </a:cubicBezTo>
                  <a:cubicBezTo>
                    <a:pt x="31844" y="306857"/>
                    <a:pt x="53488" y="319145"/>
                    <a:pt x="70141" y="225898"/>
                  </a:cubicBezTo>
                  <a:cubicBezTo>
                    <a:pt x="70141" y="225898"/>
                    <a:pt x="98943" y="235429"/>
                    <a:pt x="96953" y="256934"/>
                  </a:cubicBezTo>
                  <a:cubicBezTo>
                    <a:pt x="94963" y="278439"/>
                    <a:pt x="50416" y="302877"/>
                    <a:pt x="46786" y="317400"/>
                  </a:cubicBezTo>
                  <a:cubicBezTo>
                    <a:pt x="44237" y="328327"/>
                    <a:pt x="51010" y="339254"/>
                    <a:pt x="61937" y="341803"/>
                  </a:cubicBezTo>
                  <a:cubicBezTo>
                    <a:pt x="64066" y="342326"/>
                    <a:pt x="66266" y="342466"/>
                    <a:pt x="68465" y="342256"/>
                  </a:cubicBezTo>
                  <a:cubicBezTo>
                    <a:pt x="68465" y="342256"/>
                    <a:pt x="30063" y="363797"/>
                    <a:pt x="54082" y="386594"/>
                  </a:cubicBezTo>
                  <a:cubicBezTo>
                    <a:pt x="54082" y="386594"/>
                    <a:pt x="61274" y="395252"/>
                    <a:pt x="81557" y="385721"/>
                  </a:cubicBezTo>
                  <a:cubicBezTo>
                    <a:pt x="81557" y="385721"/>
                    <a:pt x="68919" y="435958"/>
                    <a:pt x="97756" y="432920"/>
                  </a:cubicBezTo>
                  <a:cubicBezTo>
                    <a:pt x="126592" y="429883"/>
                    <a:pt x="199626" y="356710"/>
                    <a:pt x="204095" y="333145"/>
                  </a:cubicBezTo>
                  <a:cubicBezTo>
                    <a:pt x="208563" y="309580"/>
                    <a:pt x="207586" y="235394"/>
                    <a:pt x="203711" y="214447"/>
                  </a:cubicBezTo>
                  <a:cubicBezTo>
                    <a:pt x="199836" y="193500"/>
                    <a:pt x="160037" y="57347"/>
                    <a:pt x="155115" y="-256"/>
                  </a:cubicBezTo>
                  <a:close/>
                </a:path>
              </a:pathLst>
            </a:custGeom>
            <a:solidFill>
              <a:srgbClr val="E4EDF4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60FC363D-6C89-6DAE-4EEB-0C81BA25A1E1}"/>
                </a:ext>
              </a:extLst>
            </p:cNvPr>
            <p:cNvSpPr/>
            <p:nvPr/>
          </p:nvSpPr>
          <p:spPr>
            <a:xfrm>
              <a:off x="6028884" y="4080128"/>
              <a:ext cx="154027" cy="83789"/>
            </a:xfrm>
            <a:custGeom>
              <a:avLst/>
              <a:gdLst>
                <a:gd name="connsiteX0" fmla="*/ 153902 w 154027"/>
                <a:gd name="connsiteY0" fmla="*/ 67751 h 83789"/>
                <a:gd name="connsiteX1" fmla="*/ 150655 w 154027"/>
                <a:gd name="connsiteY1" fmla="*/ 68868 h 83789"/>
                <a:gd name="connsiteX2" fmla="*/ 12966 w 154027"/>
                <a:gd name="connsiteY2" fmla="*/ 78364 h 83789"/>
                <a:gd name="connsiteX3" fmla="*/ 10347 w 154027"/>
                <a:gd name="connsiteY3" fmla="*/ 78853 h 83789"/>
                <a:gd name="connsiteX4" fmla="*/ -126 w 154027"/>
                <a:gd name="connsiteY4" fmla="*/ 29977 h 83789"/>
                <a:gd name="connsiteX5" fmla="*/ 142032 w 154027"/>
                <a:gd name="connsiteY5" fmla="*/ -256 h 83789"/>
                <a:gd name="connsiteX6" fmla="*/ 153902 w 154027"/>
                <a:gd name="connsiteY6" fmla="*/ 67751 h 83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027" h="83789">
                  <a:moveTo>
                    <a:pt x="153902" y="67751"/>
                  </a:moveTo>
                  <a:lnTo>
                    <a:pt x="150655" y="68868"/>
                  </a:lnTo>
                  <a:cubicBezTo>
                    <a:pt x="150655" y="68868"/>
                    <a:pt x="77761" y="94109"/>
                    <a:pt x="12966" y="78364"/>
                  </a:cubicBezTo>
                  <a:lnTo>
                    <a:pt x="10347" y="78853"/>
                  </a:lnTo>
                  <a:cubicBezTo>
                    <a:pt x="8008" y="62340"/>
                    <a:pt x="4517" y="46001"/>
                    <a:pt x="-126" y="29977"/>
                  </a:cubicBezTo>
                  <a:lnTo>
                    <a:pt x="142032" y="-256"/>
                  </a:lnTo>
                  <a:cubicBezTo>
                    <a:pt x="144580" y="22646"/>
                    <a:pt x="148560" y="45338"/>
                    <a:pt x="153902" y="67751"/>
                  </a:cubicBez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B2286166-56CC-D493-495D-F2BAF4D683CD}"/>
                </a:ext>
              </a:extLst>
            </p:cNvPr>
            <p:cNvSpPr/>
            <p:nvPr/>
          </p:nvSpPr>
          <p:spPr>
            <a:xfrm>
              <a:off x="6061876" y="4306282"/>
              <a:ext cx="97374" cy="203880"/>
            </a:xfrm>
            <a:custGeom>
              <a:avLst/>
              <a:gdLst>
                <a:gd name="connsiteX0" fmla="*/ 7833 w 97374"/>
                <a:gd name="connsiteY0" fmla="*/ 160440 h 203880"/>
                <a:gd name="connsiteX1" fmla="*/ 22217 w 97374"/>
                <a:gd name="connsiteY1" fmla="*/ 116103 h 203880"/>
                <a:gd name="connsiteX2" fmla="*/ 83 w 97374"/>
                <a:gd name="connsiteY2" fmla="*/ 97774 h 203880"/>
                <a:gd name="connsiteX3" fmla="*/ 537 w 97374"/>
                <a:gd name="connsiteY3" fmla="*/ 91246 h 203880"/>
                <a:gd name="connsiteX4" fmla="*/ 50704 w 97374"/>
                <a:gd name="connsiteY4" fmla="*/ 30780 h 203880"/>
                <a:gd name="connsiteX5" fmla="*/ 23892 w 97374"/>
                <a:gd name="connsiteY5" fmla="*/ -256 h 203880"/>
                <a:gd name="connsiteX6" fmla="*/ 95774 w 97374"/>
                <a:gd name="connsiteY6" fmla="*/ 131673 h 203880"/>
                <a:gd name="connsiteX7" fmla="*/ 39428 w 97374"/>
                <a:gd name="connsiteY7" fmla="*/ 203625 h 203880"/>
                <a:gd name="connsiteX8" fmla="*/ 39428 w 97374"/>
                <a:gd name="connsiteY8" fmla="*/ 203625 h 203880"/>
                <a:gd name="connsiteX9" fmla="*/ 35308 w 97374"/>
                <a:gd name="connsiteY9" fmla="*/ 159567 h 203880"/>
                <a:gd name="connsiteX10" fmla="*/ 7833 w 97374"/>
                <a:gd name="connsiteY10" fmla="*/ 160440 h 203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7374" h="203880">
                  <a:moveTo>
                    <a:pt x="7833" y="160440"/>
                  </a:moveTo>
                  <a:cubicBezTo>
                    <a:pt x="-16325" y="137643"/>
                    <a:pt x="22217" y="116103"/>
                    <a:pt x="22217" y="116103"/>
                  </a:cubicBezTo>
                  <a:cubicBezTo>
                    <a:pt x="11045" y="117150"/>
                    <a:pt x="1131" y="108946"/>
                    <a:pt x="83" y="97774"/>
                  </a:cubicBezTo>
                  <a:cubicBezTo>
                    <a:pt x="-127" y="95575"/>
                    <a:pt x="48" y="93375"/>
                    <a:pt x="537" y="91246"/>
                  </a:cubicBezTo>
                  <a:cubicBezTo>
                    <a:pt x="4028" y="76723"/>
                    <a:pt x="48714" y="52320"/>
                    <a:pt x="50704" y="30780"/>
                  </a:cubicBezTo>
                  <a:cubicBezTo>
                    <a:pt x="52694" y="9240"/>
                    <a:pt x="23892" y="-256"/>
                    <a:pt x="23892" y="-256"/>
                  </a:cubicBezTo>
                  <a:cubicBezTo>
                    <a:pt x="92946" y="14511"/>
                    <a:pt x="101534" y="108806"/>
                    <a:pt x="95774" y="131673"/>
                  </a:cubicBezTo>
                  <a:cubicBezTo>
                    <a:pt x="90014" y="154540"/>
                    <a:pt x="39428" y="203625"/>
                    <a:pt x="39428" y="203625"/>
                  </a:cubicBezTo>
                  <a:lnTo>
                    <a:pt x="39428" y="203625"/>
                  </a:lnTo>
                  <a:cubicBezTo>
                    <a:pt x="26930" y="192942"/>
                    <a:pt x="35308" y="159567"/>
                    <a:pt x="35308" y="159567"/>
                  </a:cubicBezTo>
                  <a:cubicBezTo>
                    <a:pt x="15025" y="169098"/>
                    <a:pt x="7833" y="160440"/>
                    <a:pt x="7833" y="160440"/>
                  </a:cubicBez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29C242BB-39F1-EA24-6953-449AB47484D3}"/>
                </a:ext>
              </a:extLst>
            </p:cNvPr>
            <p:cNvSpPr/>
            <p:nvPr/>
          </p:nvSpPr>
          <p:spPr>
            <a:xfrm>
              <a:off x="5489868" y="2164314"/>
              <a:ext cx="793185" cy="1971915"/>
            </a:xfrm>
            <a:custGeom>
              <a:avLst/>
              <a:gdLst>
                <a:gd name="connsiteX0" fmla="*/ 458 w 793185"/>
                <a:gd name="connsiteY0" fmla="*/ -256 h 1971915"/>
                <a:gd name="connsiteX1" fmla="*/ 57781 w 793185"/>
                <a:gd name="connsiteY1" fmla="*/ 105699 h 1971915"/>
                <a:gd name="connsiteX2" fmla="*/ 480938 w 793185"/>
                <a:gd name="connsiteY2" fmla="*/ 299002 h 1971915"/>
                <a:gd name="connsiteX3" fmla="*/ 736452 w 793185"/>
                <a:gd name="connsiteY3" fmla="*/ 1037335 h 1971915"/>
                <a:gd name="connsiteX4" fmla="*/ 778345 w 793185"/>
                <a:gd name="connsiteY4" fmla="*/ 1545012 h 1971915"/>
                <a:gd name="connsiteX5" fmla="*/ 780440 w 793185"/>
                <a:gd name="connsiteY5" fmla="*/ 1969216 h 1971915"/>
                <a:gd name="connsiteX6" fmla="*/ 616847 w 793185"/>
                <a:gd name="connsiteY6" fmla="*/ 1941916 h 1971915"/>
                <a:gd name="connsiteX7" fmla="*/ 460097 w 793185"/>
                <a:gd name="connsiteY7" fmla="*/ 1971659 h 1971915"/>
                <a:gd name="connsiteX8" fmla="*/ 409231 w 793185"/>
                <a:gd name="connsiteY8" fmla="*/ 1638259 h 1971915"/>
                <a:gd name="connsiteX9" fmla="*/ 380255 w 793185"/>
                <a:gd name="connsiteY9" fmla="*/ 1208330 h 1971915"/>
                <a:gd name="connsiteX10" fmla="*/ 333195 w 793185"/>
                <a:gd name="connsiteY10" fmla="*/ 864596 h 1971915"/>
                <a:gd name="connsiteX11" fmla="*/ 296748 w 793185"/>
                <a:gd name="connsiteY11" fmla="*/ 630133 h 1971915"/>
                <a:gd name="connsiteX12" fmla="*/ 72723 w 793185"/>
                <a:gd name="connsiteY12" fmla="*/ 439972 h 1971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93185" h="1971915">
                  <a:moveTo>
                    <a:pt x="458" y="-256"/>
                  </a:moveTo>
                  <a:cubicBezTo>
                    <a:pt x="458" y="-256"/>
                    <a:pt x="-10016" y="74419"/>
                    <a:pt x="57781" y="105699"/>
                  </a:cubicBezTo>
                  <a:cubicBezTo>
                    <a:pt x="125579" y="136979"/>
                    <a:pt x="429968" y="258645"/>
                    <a:pt x="480938" y="299002"/>
                  </a:cubicBezTo>
                  <a:cubicBezTo>
                    <a:pt x="588604" y="384289"/>
                    <a:pt x="724303" y="907641"/>
                    <a:pt x="736452" y="1037335"/>
                  </a:cubicBezTo>
                  <a:cubicBezTo>
                    <a:pt x="750102" y="1182914"/>
                    <a:pt x="752616" y="1388191"/>
                    <a:pt x="778345" y="1545012"/>
                  </a:cubicBezTo>
                  <a:cubicBezTo>
                    <a:pt x="810184" y="1740514"/>
                    <a:pt x="780440" y="1969216"/>
                    <a:pt x="780440" y="1969216"/>
                  </a:cubicBezTo>
                  <a:cubicBezTo>
                    <a:pt x="775518" y="1949806"/>
                    <a:pt x="673647" y="1942195"/>
                    <a:pt x="616847" y="1941916"/>
                  </a:cubicBezTo>
                  <a:cubicBezTo>
                    <a:pt x="563957" y="1941671"/>
                    <a:pt x="473223" y="1956578"/>
                    <a:pt x="460097" y="1971659"/>
                  </a:cubicBezTo>
                  <a:cubicBezTo>
                    <a:pt x="460097" y="1971659"/>
                    <a:pt x="397257" y="1788377"/>
                    <a:pt x="409231" y="1638259"/>
                  </a:cubicBezTo>
                  <a:cubicBezTo>
                    <a:pt x="409231" y="1638259"/>
                    <a:pt x="382873" y="1335964"/>
                    <a:pt x="380255" y="1208330"/>
                  </a:cubicBezTo>
                  <a:cubicBezTo>
                    <a:pt x="377637" y="1080695"/>
                    <a:pt x="333195" y="864596"/>
                    <a:pt x="333195" y="864596"/>
                  </a:cubicBezTo>
                  <a:lnTo>
                    <a:pt x="296748" y="630133"/>
                  </a:lnTo>
                  <a:lnTo>
                    <a:pt x="72723" y="439972"/>
                  </a:lnTo>
                  <a:close/>
                </a:path>
              </a:pathLst>
            </a:custGeom>
            <a:solidFill>
              <a:srgbClr val="163A65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B17B4FE3-47F8-C220-64FE-A34DFC855841}"/>
                </a:ext>
              </a:extLst>
            </p:cNvPr>
            <p:cNvSpPr/>
            <p:nvPr/>
          </p:nvSpPr>
          <p:spPr>
            <a:xfrm>
              <a:off x="4584618" y="2164314"/>
              <a:ext cx="1383502" cy="4500410"/>
            </a:xfrm>
            <a:custGeom>
              <a:avLst/>
              <a:gdLst>
                <a:gd name="connsiteX0" fmla="*/ 372581 w 1383502"/>
                <a:gd name="connsiteY0" fmla="*/ 65761 h 4500410"/>
                <a:gd name="connsiteX1" fmla="*/ 905708 w 1383502"/>
                <a:gd name="connsiteY1" fmla="*/ -256 h 4500410"/>
                <a:gd name="connsiteX2" fmla="*/ 928295 w 1383502"/>
                <a:gd name="connsiteY2" fmla="*/ 133907 h 4500410"/>
                <a:gd name="connsiteX3" fmla="*/ 977799 w 1383502"/>
                <a:gd name="connsiteY3" fmla="*/ 439972 h 4500410"/>
                <a:gd name="connsiteX4" fmla="*/ 1272134 w 1383502"/>
                <a:gd name="connsiteY4" fmla="*/ 630133 h 4500410"/>
                <a:gd name="connsiteX5" fmla="*/ 1238270 w 1383502"/>
                <a:gd name="connsiteY5" fmla="*/ 864596 h 4500410"/>
                <a:gd name="connsiteX6" fmla="*/ 1212226 w 1383502"/>
                <a:gd name="connsiteY6" fmla="*/ 1442862 h 4500410"/>
                <a:gd name="connsiteX7" fmla="*/ 1251292 w 1383502"/>
                <a:gd name="connsiteY7" fmla="*/ 1638364 h 4500410"/>
                <a:gd name="connsiteX8" fmla="*/ 1324012 w 1383502"/>
                <a:gd name="connsiteY8" fmla="*/ 2226371 h 4500410"/>
                <a:gd name="connsiteX9" fmla="*/ 1344958 w 1383502"/>
                <a:gd name="connsiteY9" fmla="*/ 2990294 h 4500410"/>
                <a:gd name="connsiteX10" fmla="*/ 1355431 w 1383502"/>
                <a:gd name="connsiteY10" fmla="*/ 3464386 h 4500410"/>
                <a:gd name="connsiteX11" fmla="*/ 1381510 w 1383502"/>
                <a:gd name="connsiteY11" fmla="*/ 3787383 h 4500410"/>
                <a:gd name="connsiteX12" fmla="*/ 1362379 w 1383502"/>
                <a:gd name="connsiteY12" fmla="*/ 4110380 h 4500410"/>
                <a:gd name="connsiteX13" fmla="*/ 1351417 w 1383502"/>
                <a:gd name="connsiteY13" fmla="*/ 4429921 h 4500410"/>
                <a:gd name="connsiteX14" fmla="*/ 906825 w 1383502"/>
                <a:gd name="connsiteY14" fmla="*/ 4429921 h 4500410"/>
                <a:gd name="connsiteX15" fmla="*/ 865734 w 1383502"/>
                <a:gd name="connsiteY15" fmla="*/ 4009662 h 4500410"/>
                <a:gd name="connsiteX16" fmla="*/ 827332 w 1383502"/>
                <a:gd name="connsiteY16" fmla="*/ 3766541 h 4500410"/>
                <a:gd name="connsiteX17" fmla="*/ 848279 w 1383502"/>
                <a:gd name="connsiteY17" fmla="*/ 3582455 h 4500410"/>
                <a:gd name="connsiteX18" fmla="*/ 775350 w 1383502"/>
                <a:gd name="connsiteY18" fmla="*/ 3224722 h 4500410"/>
                <a:gd name="connsiteX19" fmla="*/ 711393 w 1383502"/>
                <a:gd name="connsiteY19" fmla="*/ 2751084 h 4500410"/>
                <a:gd name="connsiteX20" fmla="*/ 720470 w 1383502"/>
                <a:gd name="connsiteY20" fmla="*/ 2605505 h 4500410"/>
                <a:gd name="connsiteX21" fmla="*/ 709996 w 1383502"/>
                <a:gd name="connsiteY21" fmla="*/ 2537253 h 4500410"/>
                <a:gd name="connsiteX22" fmla="*/ 699244 w 1383502"/>
                <a:gd name="connsiteY22" fmla="*/ 2384203 h 4500410"/>
                <a:gd name="connsiteX23" fmla="*/ 657699 w 1383502"/>
                <a:gd name="connsiteY23" fmla="*/ 2578972 h 4500410"/>
                <a:gd name="connsiteX24" fmla="*/ 658817 w 1383502"/>
                <a:gd name="connsiteY24" fmla="*/ 2750700 h 4500410"/>
                <a:gd name="connsiteX25" fmla="*/ 636823 w 1383502"/>
                <a:gd name="connsiteY25" fmla="*/ 2891286 h 4500410"/>
                <a:gd name="connsiteX26" fmla="*/ 640314 w 1383502"/>
                <a:gd name="connsiteY26" fmla="*/ 3321984 h 4500410"/>
                <a:gd name="connsiteX27" fmla="*/ 546473 w 1383502"/>
                <a:gd name="connsiteY27" fmla="*/ 3822120 h 4500410"/>
                <a:gd name="connsiteX28" fmla="*/ 561415 w 1383502"/>
                <a:gd name="connsiteY28" fmla="*/ 4029456 h 4500410"/>
                <a:gd name="connsiteX29" fmla="*/ 560333 w 1383502"/>
                <a:gd name="connsiteY29" fmla="*/ 4447307 h 4500410"/>
                <a:gd name="connsiteX30" fmla="*/ 49793 w 1383502"/>
                <a:gd name="connsiteY30" fmla="*/ 4475235 h 4500410"/>
                <a:gd name="connsiteX31" fmla="*/ 15057 w 1383502"/>
                <a:gd name="connsiteY31" fmla="*/ 4041116 h 4500410"/>
                <a:gd name="connsiteX32" fmla="*/ 42986 w 1383502"/>
                <a:gd name="connsiteY32" fmla="*/ 3509701 h 4500410"/>
                <a:gd name="connsiteX33" fmla="*/ 18548 w 1383502"/>
                <a:gd name="connsiteY33" fmla="*/ 3217949 h 4500410"/>
                <a:gd name="connsiteX34" fmla="*/ 80864 w 1383502"/>
                <a:gd name="connsiteY34" fmla="*/ 2912024 h 4500410"/>
                <a:gd name="connsiteX35" fmla="*/ 54646 w 1383502"/>
                <a:gd name="connsiteY35" fmla="*/ 2139826 h 4500410"/>
                <a:gd name="connsiteX36" fmla="*/ 112040 w 1383502"/>
                <a:gd name="connsiteY36" fmla="*/ 1696456 h 4500410"/>
                <a:gd name="connsiteX37" fmla="*/ 115531 w 1383502"/>
                <a:gd name="connsiteY37" fmla="*/ 1564457 h 4500410"/>
                <a:gd name="connsiteX38" fmla="*/ 59918 w 1383502"/>
                <a:gd name="connsiteY38" fmla="*/ 1272775 h 4500410"/>
                <a:gd name="connsiteX39" fmla="*/ 4374 w 1383502"/>
                <a:gd name="connsiteY39" fmla="*/ 1012304 h 4500410"/>
                <a:gd name="connsiteX40" fmla="*/ 32198 w 1383502"/>
                <a:gd name="connsiteY40" fmla="*/ 588519 h 4500410"/>
                <a:gd name="connsiteX41" fmla="*/ 352612 w 1383502"/>
                <a:gd name="connsiteY41" fmla="*/ 149582 h 4500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383502" h="4500410">
                  <a:moveTo>
                    <a:pt x="372581" y="65761"/>
                  </a:moveTo>
                  <a:lnTo>
                    <a:pt x="905708" y="-256"/>
                  </a:lnTo>
                  <a:lnTo>
                    <a:pt x="928295" y="133907"/>
                  </a:lnTo>
                  <a:lnTo>
                    <a:pt x="977799" y="439972"/>
                  </a:lnTo>
                  <a:lnTo>
                    <a:pt x="1272134" y="630133"/>
                  </a:lnTo>
                  <a:lnTo>
                    <a:pt x="1238270" y="864596"/>
                  </a:lnTo>
                  <a:cubicBezTo>
                    <a:pt x="1238270" y="864596"/>
                    <a:pt x="1300796" y="1323047"/>
                    <a:pt x="1212226" y="1442862"/>
                  </a:cubicBezTo>
                  <a:cubicBezTo>
                    <a:pt x="1212226" y="1442862"/>
                    <a:pt x="1261730" y="1565295"/>
                    <a:pt x="1251292" y="1638364"/>
                  </a:cubicBezTo>
                  <a:cubicBezTo>
                    <a:pt x="1251292" y="1638364"/>
                    <a:pt x="1324012" y="2028390"/>
                    <a:pt x="1324012" y="2226371"/>
                  </a:cubicBezTo>
                  <a:cubicBezTo>
                    <a:pt x="1324012" y="2424351"/>
                    <a:pt x="1324012" y="2854770"/>
                    <a:pt x="1344958" y="2990294"/>
                  </a:cubicBezTo>
                  <a:cubicBezTo>
                    <a:pt x="1365905" y="3125819"/>
                    <a:pt x="1403993" y="3374071"/>
                    <a:pt x="1355431" y="3464386"/>
                  </a:cubicBezTo>
                  <a:cubicBezTo>
                    <a:pt x="1355431" y="3464386"/>
                    <a:pt x="1391914" y="3638034"/>
                    <a:pt x="1381510" y="3787383"/>
                  </a:cubicBezTo>
                  <a:cubicBezTo>
                    <a:pt x="1371106" y="3936732"/>
                    <a:pt x="1369326" y="4037451"/>
                    <a:pt x="1362379" y="4110380"/>
                  </a:cubicBezTo>
                  <a:cubicBezTo>
                    <a:pt x="1355431" y="4183309"/>
                    <a:pt x="1351417" y="4429921"/>
                    <a:pt x="1351417" y="4429921"/>
                  </a:cubicBezTo>
                  <a:cubicBezTo>
                    <a:pt x="1351417" y="4429921"/>
                    <a:pt x="1111753" y="4523692"/>
                    <a:pt x="906825" y="4429921"/>
                  </a:cubicBezTo>
                  <a:cubicBezTo>
                    <a:pt x="906825" y="4429921"/>
                    <a:pt x="872682" y="4134713"/>
                    <a:pt x="865734" y="4009662"/>
                  </a:cubicBezTo>
                  <a:cubicBezTo>
                    <a:pt x="858787" y="3884610"/>
                    <a:pt x="827332" y="3766541"/>
                    <a:pt x="827332" y="3766541"/>
                  </a:cubicBezTo>
                  <a:lnTo>
                    <a:pt x="848279" y="3582455"/>
                  </a:lnTo>
                  <a:cubicBezTo>
                    <a:pt x="848279" y="3582455"/>
                    <a:pt x="787673" y="3334587"/>
                    <a:pt x="775350" y="3224722"/>
                  </a:cubicBezTo>
                  <a:cubicBezTo>
                    <a:pt x="757440" y="3065248"/>
                    <a:pt x="721552" y="2879591"/>
                    <a:pt x="711393" y="2751084"/>
                  </a:cubicBezTo>
                  <a:cubicBezTo>
                    <a:pt x="707612" y="2702383"/>
                    <a:pt x="710666" y="2653368"/>
                    <a:pt x="720470" y="2605505"/>
                  </a:cubicBezTo>
                  <a:lnTo>
                    <a:pt x="709996" y="2537253"/>
                  </a:lnTo>
                  <a:cubicBezTo>
                    <a:pt x="709996" y="2537253"/>
                    <a:pt x="694391" y="2453467"/>
                    <a:pt x="699244" y="2384203"/>
                  </a:cubicBezTo>
                  <a:lnTo>
                    <a:pt x="657699" y="2578972"/>
                  </a:lnTo>
                  <a:cubicBezTo>
                    <a:pt x="661020" y="2636157"/>
                    <a:pt x="661393" y="2693480"/>
                    <a:pt x="658817" y="2750700"/>
                  </a:cubicBezTo>
                  <a:cubicBezTo>
                    <a:pt x="655744" y="2809385"/>
                    <a:pt x="644608" y="2873133"/>
                    <a:pt x="636823" y="2891286"/>
                  </a:cubicBezTo>
                  <a:cubicBezTo>
                    <a:pt x="584701" y="3012847"/>
                    <a:pt x="654278" y="3249055"/>
                    <a:pt x="640314" y="3321984"/>
                  </a:cubicBezTo>
                  <a:cubicBezTo>
                    <a:pt x="626349" y="3394913"/>
                    <a:pt x="546473" y="3742243"/>
                    <a:pt x="546473" y="3822120"/>
                  </a:cubicBezTo>
                  <a:cubicBezTo>
                    <a:pt x="546473" y="3901996"/>
                    <a:pt x="561415" y="4029456"/>
                    <a:pt x="561415" y="4029456"/>
                  </a:cubicBezTo>
                  <a:cubicBezTo>
                    <a:pt x="561415" y="4029456"/>
                    <a:pt x="556876" y="4263360"/>
                    <a:pt x="560333" y="4447307"/>
                  </a:cubicBezTo>
                  <a:cubicBezTo>
                    <a:pt x="560333" y="4447307"/>
                    <a:pt x="272072" y="4544534"/>
                    <a:pt x="49793" y="4475235"/>
                  </a:cubicBezTo>
                  <a:cubicBezTo>
                    <a:pt x="49793" y="4475235"/>
                    <a:pt x="8110" y="4277290"/>
                    <a:pt x="15057" y="4041116"/>
                  </a:cubicBezTo>
                  <a:cubicBezTo>
                    <a:pt x="15057" y="4041116"/>
                    <a:pt x="-33469" y="3777154"/>
                    <a:pt x="42986" y="3509701"/>
                  </a:cubicBezTo>
                  <a:cubicBezTo>
                    <a:pt x="42986" y="3509701"/>
                    <a:pt x="8284" y="3363842"/>
                    <a:pt x="18548" y="3217949"/>
                  </a:cubicBezTo>
                  <a:cubicBezTo>
                    <a:pt x="28812" y="3072056"/>
                    <a:pt x="80864" y="2912024"/>
                    <a:pt x="80864" y="2912024"/>
                  </a:cubicBezTo>
                  <a:cubicBezTo>
                    <a:pt x="80864" y="2912024"/>
                    <a:pt x="30313" y="2421139"/>
                    <a:pt x="54646" y="2139826"/>
                  </a:cubicBezTo>
                  <a:cubicBezTo>
                    <a:pt x="78979" y="1858513"/>
                    <a:pt x="112040" y="1696456"/>
                    <a:pt x="112040" y="1696456"/>
                  </a:cubicBezTo>
                  <a:lnTo>
                    <a:pt x="115531" y="1564457"/>
                  </a:lnTo>
                  <a:cubicBezTo>
                    <a:pt x="115531" y="1564457"/>
                    <a:pt x="49444" y="1425511"/>
                    <a:pt x="59918" y="1272775"/>
                  </a:cubicBezTo>
                  <a:cubicBezTo>
                    <a:pt x="70391" y="1120040"/>
                    <a:pt x="4374" y="1012304"/>
                    <a:pt x="4374" y="1012304"/>
                  </a:cubicBezTo>
                  <a:lnTo>
                    <a:pt x="32198" y="588519"/>
                  </a:lnTo>
                  <a:lnTo>
                    <a:pt x="352612" y="149582"/>
                  </a:lnTo>
                  <a:close/>
                </a:path>
              </a:pathLst>
            </a:custGeom>
            <a:solidFill>
              <a:srgbClr val="7030A0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53FC6396-1D43-94AE-BC2B-1CE3C34738F0}"/>
                </a:ext>
              </a:extLst>
            </p:cNvPr>
            <p:cNvSpPr/>
            <p:nvPr/>
          </p:nvSpPr>
          <p:spPr>
            <a:xfrm>
              <a:off x="4260326" y="3065368"/>
              <a:ext cx="357209" cy="275308"/>
            </a:xfrm>
            <a:custGeom>
              <a:avLst/>
              <a:gdLst>
                <a:gd name="connsiteX0" fmla="*/ 348287 w 357209"/>
                <a:gd name="connsiteY0" fmla="*/ 275053 h 275308"/>
                <a:gd name="connsiteX1" fmla="*/ 357084 w 357209"/>
                <a:gd name="connsiteY1" fmla="*/ 184773 h 275308"/>
                <a:gd name="connsiteX2" fmla="*/ 18831 w 357209"/>
                <a:gd name="connsiteY2" fmla="*/ -256 h 275308"/>
                <a:gd name="connsiteX3" fmla="*/ -126 w 357209"/>
                <a:gd name="connsiteY3" fmla="*/ 88488 h 275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09" h="275308">
                  <a:moveTo>
                    <a:pt x="348287" y="275053"/>
                  </a:moveTo>
                  <a:cubicBezTo>
                    <a:pt x="353209" y="243633"/>
                    <a:pt x="354745" y="213609"/>
                    <a:pt x="357084" y="184773"/>
                  </a:cubicBezTo>
                  <a:lnTo>
                    <a:pt x="18831" y="-256"/>
                  </a:lnTo>
                  <a:cubicBezTo>
                    <a:pt x="13804" y="10811"/>
                    <a:pt x="1829" y="69880"/>
                    <a:pt x="-126" y="88488"/>
                  </a:cubicBezTo>
                  <a:close/>
                </a:path>
              </a:pathLst>
            </a:custGeom>
            <a:solidFill>
              <a:srgbClr val="E4EDF4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F750A9F1-1914-535F-4014-B71F2A3CEB03}"/>
                </a:ext>
              </a:extLst>
            </p:cNvPr>
            <p:cNvSpPr/>
            <p:nvPr/>
          </p:nvSpPr>
          <p:spPr>
            <a:xfrm>
              <a:off x="5854713" y="3150342"/>
              <a:ext cx="374769" cy="139050"/>
            </a:xfrm>
            <a:custGeom>
              <a:avLst/>
              <a:gdLst>
                <a:gd name="connsiteX0" fmla="*/ 363263 w 374769"/>
                <a:gd name="connsiteY0" fmla="*/ -256 h 139050"/>
                <a:gd name="connsiteX1" fmla="*/ -126 w 374769"/>
                <a:gd name="connsiteY1" fmla="*/ 62584 h 139050"/>
                <a:gd name="connsiteX2" fmla="*/ 9545 w 374769"/>
                <a:gd name="connsiteY2" fmla="*/ 138795 h 139050"/>
                <a:gd name="connsiteX3" fmla="*/ 374644 w 374769"/>
                <a:gd name="connsiteY3" fmla="*/ 72464 h 139050"/>
                <a:gd name="connsiteX4" fmla="*/ 363263 w 374769"/>
                <a:gd name="connsiteY4" fmla="*/ -256 h 13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4769" h="139050">
                  <a:moveTo>
                    <a:pt x="363263" y="-256"/>
                  </a:moveTo>
                  <a:lnTo>
                    <a:pt x="-126" y="62584"/>
                  </a:lnTo>
                  <a:cubicBezTo>
                    <a:pt x="4448" y="87800"/>
                    <a:pt x="7659" y="113237"/>
                    <a:pt x="9545" y="138795"/>
                  </a:cubicBezTo>
                  <a:lnTo>
                    <a:pt x="374644" y="72464"/>
                  </a:lnTo>
                  <a:cubicBezTo>
                    <a:pt x="370874" y="41463"/>
                    <a:pt x="369722" y="26277"/>
                    <a:pt x="363263" y="-256"/>
                  </a:cubicBezTo>
                  <a:close/>
                </a:path>
              </a:pathLst>
            </a:custGeom>
            <a:solidFill>
              <a:srgbClr val="E4EDF4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0EDFAC36-6EDA-8FBB-0558-4177EEFAFBA1}"/>
                </a:ext>
              </a:extLst>
            </p:cNvPr>
            <p:cNvSpPr/>
            <p:nvPr/>
          </p:nvSpPr>
          <p:spPr>
            <a:xfrm>
              <a:off x="5132557" y="2383695"/>
              <a:ext cx="188243" cy="6109"/>
            </a:xfrm>
            <a:custGeom>
              <a:avLst/>
              <a:gdLst>
                <a:gd name="connsiteX0" fmla="*/ 185378 w 188243"/>
                <a:gd name="connsiteY0" fmla="*/ 5854 h 6109"/>
                <a:gd name="connsiteX1" fmla="*/ 2619 w 188243"/>
                <a:gd name="connsiteY1" fmla="*/ 5854 h 6109"/>
                <a:gd name="connsiteX2" fmla="*/ -108 w 188243"/>
                <a:gd name="connsiteY2" fmla="*/ 2471 h 6109"/>
                <a:gd name="connsiteX3" fmla="*/ 2619 w 188243"/>
                <a:gd name="connsiteY3" fmla="*/ -256 h 6109"/>
                <a:gd name="connsiteX4" fmla="*/ 185378 w 188243"/>
                <a:gd name="connsiteY4" fmla="*/ -256 h 6109"/>
                <a:gd name="connsiteX5" fmla="*/ 188101 w 188243"/>
                <a:gd name="connsiteY5" fmla="*/ 3127 h 6109"/>
                <a:gd name="connsiteX6" fmla="*/ 185378 w 188243"/>
                <a:gd name="connsiteY6" fmla="*/ 5854 h 6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243" h="6109">
                  <a:moveTo>
                    <a:pt x="185378" y="5854"/>
                  </a:moveTo>
                  <a:lnTo>
                    <a:pt x="2619" y="5854"/>
                  </a:lnTo>
                  <a:cubicBezTo>
                    <a:pt x="932" y="5672"/>
                    <a:pt x="-290" y="4160"/>
                    <a:pt x="-108" y="2471"/>
                  </a:cubicBezTo>
                  <a:cubicBezTo>
                    <a:pt x="46" y="1032"/>
                    <a:pt x="1180" y="-102"/>
                    <a:pt x="2619" y="-256"/>
                  </a:cubicBezTo>
                  <a:lnTo>
                    <a:pt x="185378" y="-256"/>
                  </a:lnTo>
                  <a:cubicBezTo>
                    <a:pt x="187054" y="-74"/>
                    <a:pt x="188275" y="1437"/>
                    <a:pt x="188101" y="3127"/>
                  </a:cubicBezTo>
                  <a:cubicBezTo>
                    <a:pt x="187961" y="4565"/>
                    <a:pt x="186809" y="5700"/>
                    <a:pt x="185378" y="5854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801C806E-6F24-CD11-2E31-63FDC3D16D91}"/>
                </a:ext>
              </a:extLst>
            </p:cNvPr>
            <p:cNvSpPr/>
            <p:nvPr/>
          </p:nvSpPr>
          <p:spPr>
            <a:xfrm>
              <a:off x="5188030" y="4176168"/>
              <a:ext cx="147956" cy="6109"/>
            </a:xfrm>
            <a:custGeom>
              <a:avLst/>
              <a:gdLst>
                <a:gd name="connsiteX0" fmla="*/ 145091 w 147956"/>
                <a:gd name="connsiteY0" fmla="*/ 5854 h 6109"/>
                <a:gd name="connsiteX1" fmla="*/ 2619 w 147956"/>
                <a:gd name="connsiteY1" fmla="*/ 5854 h 6109"/>
                <a:gd name="connsiteX2" fmla="*/ -108 w 147956"/>
                <a:gd name="connsiteY2" fmla="*/ 2467 h 6109"/>
                <a:gd name="connsiteX3" fmla="*/ 2619 w 147956"/>
                <a:gd name="connsiteY3" fmla="*/ -256 h 6109"/>
                <a:gd name="connsiteX4" fmla="*/ 145091 w 147956"/>
                <a:gd name="connsiteY4" fmla="*/ -256 h 6109"/>
                <a:gd name="connsiteX5" fmla="*/ 147814 w 147956"/>
                <a:gd name="connsiteY5" fmla="*/ 3130 h 6109"/>
                <a:gd name="connsiteX6" fmla="*/ 145091 w 147956"/>
                <a:gd name="connsiteY6" fmla="*/ 5854 h 6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7956" h="6109">
                  <a:moveTo>
                    <a:pt x="145091" y="5854"/>
                  </a:moveTo>
                  <a:lnTo>
                    <a:pt x="2619" y="5854"/>
                  </a:lnTo>
                  <a:cubicBezTo>
                    <a:pt x="932" y="5679"/>
                    <a:pt x="-290" y="4143"/>
                    <a:pt x="-108" y="2467"/>
                  </a:cubicBezTo>
                  <a:cubicBezTo>
                    <a:pt x="46" y="1036"/>
                    <a:pt x="1180" y="-116"/>
                    <a:pt x="2619" y="-256"/>
                  </a:cubicBezTo>
                  <a:lnTo>
                    <a:pt x="145091" y="-256"/>
                  </a:lnTo>
                  <a:cubicBezTo>
                    <a:pt x="146766" y="-81"/>
                    <a:pt x="147988" y="1455"/>
                    <a:pt x="147814" y="3130"/>
                  </a:cubicBezTo>
                  <a:cubicBezTo>
                    <a:pt x="147674" y="4562"/>
                    <a:pt x="146522" y="5714"/>
                    <a:pt x="145091" y="5854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09E793BD-1F9B-F1F9-16E2-5864647A7EBB}"/>
                </a:ext>
              </a:extLst>
            </p:cNvPr>
            <p:cNvSpPr/>
            <p:nvPr/>
          </p:nvSpPr>
          <p:spPr>
            <a:xfrm>
              <a:off x="5329580" y="3709359"/>
              <a:ext cx="492577" cy="20960"/>
            </a:xfrm>
            <a:custGeom>
              <a:avLst/>
              <a:gdLst>
                <a:gd name="connsiteX0" fmla="*/ 489398 w 492577"/>
                <a:gd name="connsiteY0" fmla="*/ 20704 h 20960"/>
                <a:gd name="connsiteX1" fmla="*/ 489398 w 492577"/>
                <a:gd name="connsiteY1" fmla="*/ 20704 h 20960"/>
                <a:gd name="connsiteX2" fmla="*/ 2947 w 492577"/>
                <a:gd name="connsiteY2" fmla="*/ 6042 h 20960"/>
                <a:gd name="connsiteX3" fmla="*/ -125 w 492577"/>
                <a:gd name="connsiteY3" fmla="*/ 3183 h 20960"/>
                <a:gd name="connsiteX4" fmla="*/ -125 w 492577"/>
                <a:gd name="connsiteY4" fmla="*/ 3039 h 20960"/>
                <a:gd name="connsiteX5" fmla="*/ 2877 w 492577"/>
                <a:gd name="connsiteY5" fmla="*/ -68 h 20960"/>
                <a:gd name="connsiteX6" fmla="*/ 489712 w 492577"/>
                <a:gd name="connsiteY6" fmla="*/ 14595 h 20960"/>
                <a:gd name="connsiteX7" fmla="*/ 492435 w 492577"/>
                <a:gd name="connsiteY7" fmla="*/ 17978 h 20960"/>
                <a:gd name="connsiteX8" fmla="*/ 489712 w 492577"/>
                <a:gd name="connsiteY8" fmla="*/ 20704 h 20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2577" h="20960">
                  <a:moveTo>
                    <a:pt x="489398" y="20704"/>
                  </a:moveTo>
                  <a:lnTo>
                    <a:pt x="489398" y="20704"/>
                  </a:lnTo>
                  <a:cubicBezTo>
                    <a:pt x="279268" y="9498"/>
                    <a:pt x="124682" y="4820"/>
                    <a:pt x="2947" y="6042"/>
                  </a:cubicBezTo>
                  <a:cubicBezTo>
                    <a:pt x="1306" y="6101"/>
                    <a:pt x="-55" y="4820"/>
                    <a:pt x="-125" y="3183"/>
                  </a:cubicBezTo>
                  <a:cubicBezTo>
                    <a:pt x="-125" y="3134"/>
                    <a:pt x="-125" y="3088"/>
                    <a:pt x="-125" y="3039"/>
                  </a:cubicBezTo>
                  <a:cubicBezTo>
                    <a:pt x="-160" y="1357"/>
                    <a:pt x="1201" y="-29"/>
                    <a:pt x="2877" y="-68"/>
                  </a:cubicBezTo>
                  <a:cubicBezTo>
                    <a:pt x="124751" y="-1290"/>
                    <a:pt x="279443" y="3423"/>
                    <a:pt x="489712" y="14595"/>
                  </a:cubicBezTo>
                  <a:cubicBezTo>
                    <a:pt x="491387" y="14776"/>
                    <a:pt x="492609" y="16288"/>
                    <a:pt x="492435" y="17978"/>
                  </a:cubicBezTo>
                  <a:cubicBezTo>
                    <a:pt x="492295" y="19416"/>
                    <a:pt x="491143" y="20551"/>
                    <a:pt x="489712" y="20704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29435197-66D9-6DB9-6901-872B649D037D}"/>
                </a:ext>
              </a:extLst>
            </p:cNvPr>
            <p:cNvSpPr/>
            <p:nvPr/>
          </p:nvSpPr>
          <p:spPr>
            <a:xfrm>
              <a:off x="4701927" y="3714400"/>
              <a:ext cx="485532" cy="55334"/>
            </a:xfrm>
            <a:custGeom>
              <a:avLst/>
              <a:gdLst>
                <a:gd name="connsiteX0" fmla="*/ 2830 w 485532"/>
                <a:gd name="connsiteY0" fmla="*/ 55078 h 55334"/>
                <a:gd name="connsiteX1" fmla="*/ -124 w 485532"/>
                <a:gd name="connsiteY1" fmla="*/ 51891 h 55334"/>
                <a:gd name="connsiteX2" fmla="*/ 2306 w 485532"/>
                <a:gd name="connsiteY2" fmla="*/ 49004 h 55334"/>
                <a:gd name="connsiteX3" fmla="*/ 315807 w 485532"/>
                <a:gd name="connsiteY3" fmla="*/ 12173 h 55334"/>
                <a:gd name="connsiteX4" fmla="*/ 342025 w 485532"/>
                <a:gd name="connsiteY4" fmla="*/ 10043 h 55334"/>
                <a:gd name="connsiteX5" fmla="*/ 482438 w 485532"/>
                <a:gd name="connsiteY5" fmla="*/ -256 h 55334"/>
                <a:gd name="connsiteX6" fmla="*/ 485405 w 485532"/>
                <a:gd name="connsiteY6" fmla="*/ 2918 h 55334"/>
                <a:gd name="connsiteX7" fmla="*/ 482787 w 485532"/>
                <a:gd name="connsiteY7" fmla="*/ 5854 h 55334"/>
                <a:gd name="connsiteX8" fmla="*/ 342514 w 485532"/>
                <a:gd name="connsiteY8" fmla="*/ 16117 h 55334"/>
                <a:gd name="connsiteX9" fmla="*/ 316296 w 485532"/>
                <a:gd name="connsiteY9" fmla="*/ 18247 h 55334"/>
                <a:gd name="connsiteX10" fmla="*/ 3354 w 485532"/>
                <a:gd name="connsiteY10" fmla="*/ 55008 h 55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532" h="55334">
                  <a:moveTo>
                    <a:pt x="2830" y="55078"/>
                  </a:moveTo>
                  <a:cubicBezTo>
                    <a:pt x="1133" y="55012"/>
                    <a:pt x="-187" y="53588"/>
                    <a:pt x="-124" y="51891"/>
                  </a:cubicBezTo>
                  <a:cubicBezTo>
                    <a:pt x="-68" y="50488"/>
                    <a:pt x="931" y="49297"/>
                    <a:pt x="2306" y="49004"/>
                  </a:cubicBezTo>
                  <a:cubicBezTo>
                    <a:pt x="3493" y="48794"/>
                    <a:pt x="125123" y="27638"/>
                    <a:pt x="315807" y="12173"/>
                  </a:cubicBezTo>
                  <a:lnTo>
                    <a:pt x="342025" y="10043"/>
                  </a:lnTo>
                  <a:cubicBezTo>
                    <a:pt x="389400" y="6168"/>
                    <a:pt x="434121" y="2502"/>
                    <a:pt x="482438" y="-256"/>
                  </a:cubicBezTo>
                  <a:cubicBezTo>
                    <a:pt x="484134" y="-200"/>
                    <a:pt x="485465" y="1221"/>
                    <a:pt x="485405" y="2918"/>
                  </a:cubicBezTo>
                  <a:cubicBezTo>
                    <a:pt x="485356" y="4401"/>
                    <a:pt x="484257" y="5637"/>
                    <a:pt x="482787" y="5854"/>
                  </a:cubicBezTo>
                  <a:cubicBezTo>
                    <a:pt x="434540" y="8577"/>
                    <a:pt x="389854" y="12242"/>
                    <a:pt x="342514" y="16117"/>
                  </a:cubicBezTo>
                  <a:lnTo>
                    <a:pt x="316296" y="18247"/>
                  </a:lnTo>
                  <a:cubicBezTo>
                    <a:pt x="125926" y="33678"/>
                    <a:pt x="4540" y="54799"/>
                    <a:pt x="3354" y="55008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B80DEED1-954C-2B22-40BD-6A6FEB179A8B}"/>
                </a:ext>
              </a:extLst>
            </p:cNvPr>
            <p:cNvSpPr/>
            <p:nvPr/>
          </p:nvSpPr>
          <p:spPr>
            <a:xfrm>
              <a:off x="5320399" y="2565477"/>
              <a:ext cx="586854" cy="177138"/>
            </a:xfrm>
            <a:custGeom>
              <a:avLst/>
              <a:gdLst>
                <a:gd name="connsiteX0" fmla="*/ 586729 w 586854"/>
                <a:gd name="connsiteY0" fmla="*/ -256 h 177138"/>
                <a:gd name="connsiteX1" fmla="*/ -126 w 586854"/>
                <a:gd name="connsiteY1" fmla="*/ -256 h 177138"/>
                <a:gd name="connsiteX2" fmla="*/ 3365 w 586854"/>
                <a:gd name="connsiteY2" fmla="*/ 172414 h 177138"/>
                <a:gd name="connsiteX3" fmla="*/ 495611 w 586854"/>
                <a:gd name="connsiteY3" fmla="*/ 176883 h 177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6854" h="177138">
                  <a:moveTo>
                    <a:pt x="586729" y="-256"/>
                  </a:moveTo>
                  <a:lnTo>
                    <a:pt x="-126" y="-256"/>
                  </a:lnTo>
                  <a:cubicBezTo>
                    <a:pt x="-126" y="58325"/>
                    <a:pt x="433" y="114601"/>
                    <a:pt x="3365" y="172414"/>
                  </a:cubicBezTo>
                  <a:lnTo>
                    <a:pt x="495611" y="176883"/>
                  </a:lnTo>
                  <a:close/>
                </a:path>
              </a:pathLst>
            </a:custGeom>
            <a:solidFill>
              <a:srgbClr val="E4EDF4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52A65818-A0C6-0F0E-83D3-319A76DA556B}"/>
                </a:ext>
              </a:extLst>
            </p:cNvPr>
            <p:cNvSpPr/>
            <p:nvPr/>
          </p:nvSpPr>
          <p:spPr>
            <a:xfrm>
              <a:off x="4551833" y="2565442"/>
              <a:ext cx="592824" cy="171064"/>
            </a:xfrm>
            <a:custGeom>
              <a:avLst/>
              <a:gdLst>
                <a:gd name="connsiteX0" fmla="*/ -126 w 592824"/>
                <a:gd name="connsiteY0" fmla="*/ -221 h 171064"/>
                <a:gd name="connsiteX1" fmla="*/ 118572 w 592824"/>
                <a:gd name="connsiteY1" fmla="*/ 166514 h 171064"/>
                <a:gd name="connsiteX2" fmla="*/ 592699 w 592824"/>
                <a:gd name="connsiteY2" fmla="*/ 170808 h 171064"/>
                <a:gd name="connsiteX3" fmla="*/ 592699 w 592824"/>
                <a:gd name="connsiteY3" fmla="*/ -256 h 171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824" h="171064">
                  <a:moveTo>
                    <a:pt x="-126" y="-221"/>
                  </a:moveTo>
                  <a:lnTo>
                    <a:pt x="118572" y="166514"/>
                  </a:lnTo>
                  <a:lnTo>
                    <a:pt x="592699" y="170808"/>
                  </a:lnTo>
                  <a:lnTo>
                    <a:pt x="592699" y="-256"/>
                  </a:lnTo>
                  <a:close/>
                </a:path>
              </a:pathLst>
            </a:custGeom>
            <a:solidFill>
              <a:srgbClr val="E4EDF4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94C492F2-8763-3894-F980-6DB198293B1F}"/>
                </a:ext>
              </a:extLst>
            </p:cNvPr>
            <p:cNvSpPr/>
            <p:nvPr/>
          </p:nvSpPr>
          <p:spPr>
            <a:xfrm>
              <a:off x="4664281" y="2732631"/>
              <a:ext cx="489243" cy="42347"/>
            </a:xfrm>
            <a:custGeom>
              <a:avLst/>
              <a:gdLst>
                <a:gd name="connsiteX0" fmla="*/ -126 w 489243"/>
                <a:gd name="connsiteY0" fmla="*/ -256 h 42347"/>
                <a:gd name="connsiteX1" fmla="*/ 29409 w 489243"/>
                <a:gd name="connsiteY1" fmla="*/ 39264 h 42347"/>
                <a:gd name="connsiteX2" fmla="*/ 489118 w 489243"/>
                <a:gd name="connsiteY2" fmla="*/ 42091 h 42347"/>
                <a:gd name="connsiteX3" fmla="*/ 480075 w 489243"/>
                <a:gd name="connsiteY3" fmla="*/ 931 h 42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9243" h="42347">
                  <a:moveTo>
                    <a:pt x="-126" y="-256"/>
                  </a:moveTo>
                  <a:lnTo>
                    <a:pt x="29409" y="39264"/>
                  </a:lnTo>
                  <a:lnTo>
                    <a:pt x="489118" y="42091"/>
                  </a:lnTo>
                  <a:cubicBezTo>
                    <a:pt x="489118" y="28371"/>
                    <a:pt x="480075" y="14895"/>
                    <a:pt x="480075" y="931"/>
                  </a:cubicBezTo>
                  <a:close/>
                </a:path>
              </a:pathLst>
            </a:custGeom>
            <a:solidFill>
              <a:srgbClr val="D66371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1760973B-DA7C-4667-FC24-AFC634F28A5F}"/>
                </a:ext>
              </a:extLst>
            </p:cNvPr>
            <p:cNvSpPr/>
            <p:nvPr/>
          </p:nvSpPr>
          <p:spPr>
            <a:xfrm>
              <a:off x="5322250" y="2734412"/>
              <a:ext cx="495422" cy="44860"/>
            </a:xfrm>
            <a:custGeom>
              <a:avLst/>
              <a:gdLst>
                <a:gd name="connsiteX0" fmla="*/ 495297 w 495422"/>
                <a:gd name="connsiteY0" fmla="*/ 966 h 44860"/>
                <a:gd name="connsiteX1" fmla="*/ -126 w 495422"/>
                <a:gd name="connsiteY1" fmla="*/ -256 h 44860"/>
                <a:gd name="connsiteX2" fmla="*/ 3994 w 495422"/>
                <a:gd name="connsiteY2" fmla="*/ 41637 h 44860"/>
                <a:gd name="connsiteX3" fmla="*/ 473582 w 495422"/>
                <a:gd name="connsiteY3" fmla="*/ 44605 h 44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5422" h="44860">
                  <a:moveTo>
                    <a:pt x="495297" y="966"/>
                  </a:moveTo>
                  <a:lnTo>
                    <a:pt x="-126" y="-256"/>
                  </a:lnTo>
                  <a:cubicBezTo>
                    <a:pt x="1794" y="13709"/>
                    <a:pt x="3121" y="27673"/>
                    <a:pt x="3994" y="41637"/>
                  </a:cubicBezTo>
                  <a:lnTo>
                    <a:pt x="473582" y="44605"/>
                  </a:lnTo>
                  <a:close/>
                </a:path>
              </a:pathLst>
            </a:custGeom>
            <a:solidFill>
              <a:srgbClr val="D66371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6BC59D0B-0F8C-3D69-3ECF-D1FFA52128AD}"/>
                </a:ext>
              </a:extLst>
            </p:cNvPr>
            <p:cNvSpPr/>
            <p:nvPr/>
          </p:nvSpPr>
          <p:spPr>
            <a:xfrm>
              <a:off x="5401044" y="2893676"/>
              <a:ext cx="330817" cy="373443"/>
            </a:xfrm>
            <a:custGeom>
              <a:avLst/>
              <a:gdLst>
                <a:gd name="connsiteX0" fmla="*/ 312628 w 330817"/>
                <a:gd name="connsiteY0" fmla="*/ 0 h 373443"/>
                <a:gd name="connsiteX1" fmla="*/ 330817 w 330817"/>
                <a:gd name="connsiteY1" fmla="*/ 0 h 373443"/>
                <a:gd name="connsiteX2" fmla="*/ 330817 w 330817"/>
                <a:gd name="connsiteY2" fmla="*/ 373443 h 373443"/>
                <a:gd name="connsiteX3" fmla="*/ 312628 w 330817"/>
                <a:gd name="connsiteY3" fmla="*/ 373443 h 373443"/>
                <a:gd name="connsiteX4" fmla="*/ 18189 w 330817"/>
                <a:gd name="connsiteY4" fmla="*/ 373443 h 373443"/>
                <a:gd name="connsiteX5" fmla="*/ 0 w 330817"/>
                <a:gd name="connsiteY5" fmla="*/ 373443 h 373443"/>
                <a:gd name="connsiteX6" fmla="*/ 0 w 330817"/>
                <a:gd name="connsiteY6" fmla="*/ 0 h 373443"/>
                <a:gd name="connsiteX7" fmla="*/ 18189 w 330817"/>
                <a:gd name="connsiteY7" fmla="*/ 0 h 37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817" h="373443">
                  <a:moveTo>
                    <a:pt x="312628" y="0"/>
                  </a:moveTo>
                  <a:cubicBezTo>
                    <a:pt x="322674" y="0"/>
                    <a:pt x="330817" y="0"/>
                    <a:pt x="330817" y="0"/>
                  </a:cubicBezTo>
                  <a:lnTo>
                    <a:pt x="330817" y="373443"/>
                  </a:lnTo>
                  <a:cubicBezTo>
                    <a:pt x="330817" y="373443"/>
                    <a:pt x="322674" y="373443"/>
                    <a:pt x="312628" y="373443"/>
                  </a:cubicBezTo>
                  <a:lnTo>
                    <a:pt x="18189" y="373443"/>
                  </a:lnTo>
                  <a:cubicBezTo>
                    <a:pt x="8143" y="373443"/>
                    <a:pt x="0" y="373443"/>
                    <a:pt x="0" y="373443"/>
                  </a:cubicBezTo>
                  <a:lnTo>
                    <a:pt x="0" y="0"/>
                  </a:lnTo>
                  <a:cubicBezTo>
                    <a:pt x="0" y="0"/>
                    <a:pt x="8143" y="0"/>
                    <a:pt x="18189" y="0"/>
                  </a:cubicBezTo>
                  <a:close/>
                </a:path>
              </a:pathLst>
            </a:custGeom>
            <a:solidFill>
              <a:srgbClr val="2F495B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B1A04401-E1A8-9BC7-7901-5DEFBE2DD458}"/>
                </a:ext>
              </a:extLst>
            </p:cNvPr>
            <p:cNvSpPr/>
            <p:nvPr/>
          </p:nvSpPr>
          <p:spPr>
            <a:xfrm>
              <a:off x="4718533" y="2901496"/>
              <a:ext cx="354277" cy="339579"/>
            </a:xfrm>
            <a:custGeom>
              <a:avLst/>
              <a:gdLst>
                <a:gd name="connsiteX0" fmla="*/ 336089 w 354277"/>
                <a:gd name="connsiteY0" fmla="*/ 0 h 339579"/>
                <a:gd name="connsiteX1" fmla="*/ 354277 w 354277"/>
                <a:gd name="connsiteY1" fmla="*/ 0 h 339579"/>
                <a:gd name="connsiteX2" fmla="*/ 354277 w 354277"/>
                <a:gd name="connsiteY2" fmla="*/ 339580 h 339579"/>
                <a:gd name="connsiteX3" fmla="*/ 336089 w 354277"/>
                <a:gd name="connsiteY3" fmla="*/ 339580 h 339579"/>
                <a:gd name="connsiteX4" fmla="*/ 18189 w 354277"/>
                <a:gd name="connsiteY4" fmla="*/ 339580 h 339579"/>
                <a:gd name="connsiteX5" fmla="*/ 0 w 354277"/>
                <a:gd name="connsiteY5" fmla="*/ 339580 h 339579"/>
                <a:gd name="connsiteX6" fmla="*/ 0 w 354277"/>
                <a:gd name="connsiteY6" fmla="*/ 0 h 339579"/>
                <a:gd name="connsiteX7" fmla="*/ 18189 w 354277"/>
                <a:gd name="connsiteY7" fmla="*/ 0 h 339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4277" h="339579">
                  <a:moveTo>
                    <a:pt x="336089" y="0"/>
                  </a:moveTo>
                  <a:cubicBezTo>
                    <a:pt x="346134" y="0"/>
                    <a:pt x="354277" y="0"/>
                    <a:pt x="354277" y="0"/>
                  </a:cubicBezTo>
                  <a:lnTo>
                    <a:pt x="354277" y="339580"/>
                  </a:lnTo>
                  <a:cubicBezTo>
                    <a:pt x="354277" y="339580"/>
                    <a:pt x="346134" y="339580"/>
                    <a:pt x="336089" y="339580"/>
                  </a:cubicBezTo>
                  <a:lnTo>
                    <a:pt x="18189" y="339580"/>
                  </a:lnTo>
                  <a:cubicBezTo>
                    <a:pt x="8143" y="339580"/>
                    <a:pt x="0" y="339580"/>
                    <a:pt x="0" y="339580"/>
                  </a:cubicBezTo>
                  <a:lnTo>
                    <a:pt x="0" y="0"/>
                  </a:lnTo>
                  <a:cubicBezTo>
                    <a:pt x="0" y="0"/>
                    <a:pt x="8143" y="0"/>
                    <a:pt x="18189" y="0"/>
                  </a:cubicBezTo>
                  <a:close/>
                </a:path>
              </a:pathLst>
            </a:custGeom>
            <a:solidFill>
              <a:srgbClr val="2F495B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99BDBB26-AFDC-2170-ABDE-285CCFF5AA3E}"/>
                </a:ext>
              </a:extLst>
            </p:cNvPr>
            <p:cNvSpPr/>
            <p:nvPr/>
          </p:nvSpPr>
          <p:spPr>
            <a:xfrm>
              <a:off x="5406753" y="3041820"/>
              <a:ext cx="322645" cy="6145"/>
            </a:xfrm>
            <a:custGeom>
              <a:avLst/>
              <a:gdLst>
                <a:gd name="connsiteX0" fmla="*/ 319781 w 322645"/>
                <a:gd name="connsiteY0" fmla="*/ 5872 h 6145"/>
                <a:gd name="connsiteX1" fmla="*/ 3277 w 322645"/>
                <a:gd name="connsiteY1" fmla="*/ 5872 h 6145"/>
                <a:gd name="connsiteX2" fmla="*/ -109 w 322645"/>
                <a:gd name="connsiteY2" fmla="*/ 3145 h 6145"/>
                <a:gd name="connsiteX3" fmla="*/ 2614 w 322645"/>
                <a:gd name="connsiteY3" fmla="*/ -237 h 6145"/>
                <a:gd name="connsiteX4" fmla="*/ 3277 w 322645"/>
                <a:gd name="connsiteY4" fmla="*/ -237 h 6145"/>
                <a:gd name="connsiteX5" fmla="*/ 319781 w 322645"/>
                <a:gd name="connsiteY5" fmla="*/ -237 h 6145"/>
                <a:gd name="connsiteX6" fmla="*/ 322503 w 322645"/>
                <a:gd name="connsiteY6" fmla="*/ 3145 h 6145"/>
                <a:gd name="connsiteX7" fmla="*/ 319781 w 322645"/>
                <a:gd name="connsiteY7" fmla="*/ 5872 h 6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2645" h="6145">
                  <a:moveTo>
                    <a:pt x="319781" y="5872"/>
                  </a:moveTo>
                  <a:lnTo>
                    <a:pt x="3277" y="5872"/>
                  </a:lnTo>
                  <a:cubicBezTo>
                    <a:pt x="1601" y="6054"/>
                    <a:pt x="65" y="4832"/>
                    <a:pt x="-109" y="3145"/>
                  </a:cubicBezTo>
                  <a:cubicBezTo>
                    <a:pt x="-284" y="1456"/>
                    <a:pt x="938" y="-56"/>
                    <a:pt x="2614" y="-237"/>
                  </a:cubicBezTo>
                  <a:cubicBezTo>
                    <a:pt x="2858" y="-262"/>
                    <a:pt x="3067" y="-262"/>
                    <a:pt x="3277" y="-237"/>
                  </a:cubicBezTo>
                  <a:lnTo>
                    <a:pt x="319781" y="-237"/>
                  </a:lnTo>
                  <a:cubicBezTo>
                    <a:pt x="321456" y="-56"/>
                    <a:pt x="322678" y="1456"/>
                    <a:pt x="322503" y="3145"/>
                  </a:cubicBezTo>
                  <a:cubicBezTo>
                    <a:pt x="322364" y="4584"/>
                    <a:pt x="321212" y="5718"/>
                    <a:pt x="319781" y="5872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006ECBFA-EAE8-259C-D618-BFF492267748}"/>
                </a:ext>
              </a:extLst>
            </p:cNvPr>
            <p:cNvSpPr/>
            <p:nvPr/>
          </p:nvSpPr>
          <p:spPr>
            <a:xfrm>
              <a:off x="4719699" y="3028712"/>
              <a:ext cx="350654" cy="6109"/>
            </a:xfrm>
            <a:custGeom>
              <a:avLst/>
              <a:gdLst>
                <a:gd name="connsiteX0" fmla="*/ 347784 w 350654"/>
                <a:gd name="connsiteY0" fmla="*/ 5854 h 6109"/>
                <a:gd name="connsiteX1" fmla="*/ 2619 w 350654"/>
                <a:gd name="connsiteY1" fmla="*/ 5854 h 6109"/>
                <a:gd name="connsiteX2" fmla="*/ -108 w 350654"/>
                <a:gd name="connsiteY2" fmla="*/ 2471 h 6109"/>
                <a:gd name="connsiteX3" fmla="*/ 2619 w 350654"/>
                <a:gd name="connsiteY3" fmla="*/ -256 h 6109"/>
                <a:gd name="connsiteX4" fmla="*/ 347784 w 350654"/>
                <a:gd name="connsiteY4" fmla="*/ -256 h 6109"/>
                <a:gd name="connsiteX5" fmla="*/ 350511 w 350654"/>
                <a:gd name="connsiteY5" fmla="*/ 3127 h 6109"/>
                <a:gd name="connsiteX6" fmla="*/ 347784 w 350654"/>
                <a:gd name="connsiteY6" fmla="*/ 5854 h 6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0654" h="6109">
                  <a:moveTo>
                    <a:pt x="347784" y="5854"/>
                  </a:moveTo>
                  <a:lnTo>
                    <a:pt x="2619" y="5854"/>
                  </a:lnTo>
                  <a:cubicBezTo>
                    <a:pt x="932" y="5672"/>
                    <a:pt x="-290" y="4160"/>
                    <a:pt x="-108" y="2471"/>
                  </a:cubicBezTo>
                  <a:cubicBezTo>
                    <a:pt x="46" y="1032"/>
                    <a:pt x="1180" y="-102"/>
                    <a:pt x="2619" y="-256"/>
                  </a:cubicBezTo>
                  <a:lnTo>
                    <a:pt x="347784" y="-256"/>
                  </a:lnTo>
                  <a:cubicBezTo>
                    <a:pt x="349470" y="-74"/>
                    <a:pt x="350692" y="1437"/>
                    <a:pt x="350511" y="3127"/>
                  </a:cubicBezTo>
                  <a:cubicBezTo>
                    <a:pt x="350357" y="4565"/>
                    <a:pt x="349222" y="5700"/>
                    <a:pt x="347784" y="5854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3862705D-546D-E3B6-03E8-07FE3C14FEAE}"/>
                </a:ext>
              </a:extLst>
            </p:cNvPr>
            <p:cNvSpPr/>
            <p:nvPr/>
          </p:nvSpPr>
          <p:spPr>
            <a:xfrm>
              <a:off x="4597741" y="5182479"/>
              <a:ext cx="629129" cy="683243"/>
            </a:xfrm>
            <a:custGeom>
              <a:avLst/>
              <a:gdLst>
                <a:gd name="connsiteX0" fmla="*/ 5285 w 629129"/>
                <a:gd name="connsiteY0" fmla="*/ 199505 h 683243"/>
                <a:gd name="connsiteX1" fmla="*/ 29723 w 629129"/>
                <a:gd name="connsiteY1" fmla="*/ 491257 h 683243"/>
                <a:gd name="connsiteX2" fmla="*/ -126 w 629129"/>
                <a:gd name="connsiteY2" fmla="*/ 644586 h 683243"/>
                <a:gd name="connsiteX3" fmla="*/ 563373 w 629129"/>
                <a:gd name="connsiteY3" fmla="*/ 682988 h 683243"/>
                <a:gd name="connsiteX4" fmla="*/ 627121 w 629129"/>
                <a:gd name="connsiteY4" fmla="*/ 303680 h 683243"/>
                <a:gd name="connsiteX5" fmla="*/ 605266 w 629129"/>
                <a:gd name="connsiteY5" fmla="*/ 38356 h 683243"/>
                <a:gd name="connsiteX6" fmla="*/ 38730 w 629129"/>
                <a:gd name="connsiteY6" fmla="*/ -256 h 683243"/>
                <a:gd name="connsiteX7" fmla="*/ 5285 w 629129"/>
                <a:gd name="connsiteY7" fmla="*/ 199505 h 683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9129" h="683243">
                  <a:moveTo>
                    <a:pt x="5285" y="199505"/>
                  </a:moveTo>
                  <a:cubicBezTo>
                    <a:pt x="-5188" y="345398"/>
                    <a:pt x="29723" y="491257"/>
                    <a:pt x="29723" y="491257"/>
                  </a:cubicBezTo>
                  <a:cubicBezTo>
                    <a:pt x="15570" y="541459"/>
                    <a:pt x="5586" y="592743"/>
                    <a:pt x="-126" y="644586"/>
                  </a:cubicBezTo>
                  <a:lnTo>
                    <a:pt x="563373" y="682988"/>
                  </a:lnTo>
                  <a:cubicBezTo>
                    <a:pt x="582400" y="548336"/>
                    <a:pt x="617206" y="355837"/>
                    <a:pt x="627121" y="303680"/>
                  </a:cubicBezTo>
                  <a:cubicBezTo>
                    <a:pt x="635953" y="257353"/>
                    <a:pt x="611166" y="145149"/>
                    <a:pt x="605266" y="38356"/>
                  </a:cubicBezTo>
                  <a:lnTo>
                    <a:pt x="38730" y="-256"/>
                  </a:lnTo>
                  <a:cubicBezTo>
                    <a:pt x="24801" y="56859"/>
                    <a:pt x="10278" y="129753"/>
                    <a:pt x="5285" y="199505"/>
                  </a:cubicBezTo>
                  <a:close/>
                </a:path>
              </a:pathLst>
            </a:custGeom>
            <a:solidFill>
              <a:srgbClr val="7030A0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9E80046D-6423-F115-7A0C-E1083024E1F8}"/>
                </a:ext>
              </a:extLst>
            </p:cNvPr>
            <p:cNvSpPr/>
            <p:nvPr/>
          </p:nvSpPr>
          <p:spPr>
            <a:xfrm>
              <a:off x="5337297" y="5175567"/>
              <a:ext cx="630937" cy="698150"/>
            </a:xfrm>
            <a:custGeom>
              <a:avLst/>
              <a:gdLst>
                <a:gd name="connsiteX0" fmla="*/ 630647 w 630937"/>
                <a:gd name="connsiteY0" fmla="*/ 697895 h 698150"/>
                <a:gd name="connsiteX1" fmla="*/ 602718 w 630937"/>
                <a:gd name="connsiteY1" fmla="*/ 453029 h 698150"/>
                <a:gd name="connsiteX2" fmla="*/ 595491 w 630937"/>
                <a:gd name="connsiteY2" fmla="*/ -256 h 698150"/>
                <a:gd name="connsiteX3" fmla="*/ -126 w 630937"/>
                <a:gd name="connsiteY3" fmla="*/ 45862 h 698150"/>
                <a:gd name="connsiteX4" fmla="*/ 22706 w 630937"/>
                <a:gd name="connsiteY4" fmla="*/ 213435 h 698150"/>
                <a:gd name="connsiteX5" fmla="*/ 95635 w 630937"/>
                <a:gd name="connsiteY5" fmla="*/ 571168 h 698150"/>
                <a:gd name="connsiteX6" fmla="*/ 81670 w 630937"/>
                <a:gd name="connsiteY6" fmla="*/ 693357 h 69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0937" h="698150">
                  <a:moveTo>
                    <a:pt x="630647" y="697895"/>
                  </a:moveTo>
                  <a:cubicBezTo>
                    <a:pt x="633056" y="585621"/>
                    <a:pt x="608443" y="452017"/>
                    <a:pt x="602718" y="453029"/>
                  </a:cubicBezTo>
                  <a:cubicBezTo>
                    <a:pt x="648975" y="367148"/>
                    <a:pt x="616682" y="138481"/>
                    <a:pt x="595491" y="-256"/>
                  </a:cubicBezTo>
                  <a:lnTo>
                    <a:pt x="-126" y="45862"/>
                  </a:lnTo>
                  <a:cubicBezTo>
                    <a:pt x="15235" y="144799"/>
                    <a:pt x="22706" y="213435"/>
                    <a:pt x="22706" y="213435"/>
                  </a:cubicBezTo>
                  <a:cubicBezTo>
                    <a:pt x="40161" y="387117"/>
                    <a:pt x="95635" y="571168"/>
                    <a:pt x="95635" y="571168"/>
                  </a:cubicBezTo>
                  <a:lnTo>
                    <a:pt x="81670" y="693357"/>
                  </a:lnTo>
                  <a:close/>
                </a:path>
              </a:pathLst>
            </a:custGeom>
            <a:solidFill>
              <a:srgbClr val="7030A0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8570CAF3-0437-7F3F-510E-221B1DB1B33F}"/>
                </a:ext>
              </a:extLst>
            </p:cNvPr>
            <p:cNvSpPr/>
            <p:nvPr/>
          </p:nvSpPr>
          <p:spPr>
            <a:xfrm>
              <a:off x="4759631" y="3526264"/>
              <a:ext cx="45127" cy="229121"/>
            </a:xfrm>
            <a:custGeom>
              <a:avLst/>
              <a:gdLst>
                <a:gd name="connsiteX0" fmla="*/ 42004 w 45127"/>
                <a:gd name="connsiteY0" fmla="*/ 228866 h 229121"/>
                <a:gd name="connsiteX1" fmla="*/ 39281 w 45127"/>
                <a:gd name="connsiteY1" fmla="*/ 227225 h 229121"/>
                <a:gd name="connsiteX2" fmla="*/ -98 w 45127"/>
                <a:gd name="connsiteY2" fmla="*/ 2712 h 229121"/>
                <a:gd name="connsiteX3" fmla="*/ 2939 w 45127"/>
                <a:gd name="connsiteY3" fmla="*/ -256 h 229121"/>
                <a:gd name="connsiteX4" fmla="*/ 2939 w 45127"/>
                <a:gd name="connsiteY4" fmla="*/ -256 h 229121"/>
                <a:gd name="connsiteX5" fmla="*/ 2939 w 45127"/>
                <a:gd name="connsiteY5" fmla="*/ -256 h 229121"/>
                <a:gd name="connsiteX6" fmla="*/ 5906 w 45127"/>
                <a:gd name="connsiteY6" fmla="*/ 2782 h 229121"/>
                <a:gd name="connsiteX7" fmla="*/ 5906 w 45127"/>
                <a:gd name="connsiteY7" fmla="*/ 2817 h 229121"/>
                <a:gd name="connsiteX8" fmla="*/ 44658 w 45127"/>
                <a:gd name="connsiteY8" fmla="*/ 224432 h 229121"/>
                <a:gd name="connsiteX9" fmla="*/ 43394 w 45127"/>
                <a:gd name="connsiteY9" fmla="*/ 228485 h 229121"/>
                <a:gd name="connsiteX10" fmla="*/ 43331 w 45127"/>
                <a:gd name="connsiteY10" fmla="*/ 228517 h 229121"/>
                <a:gd name="connsiteX11" fmla="*/ 42004 w 45127"/>
                <a:gd name="connsiteY11" fmla="*/ 228866 h 229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127" h="229121">
                  <a:moveTo>
                    <a:pt x="42004" y="228866"/>
                  </a:moveTo>
                  <a:cubicBezTo>
                    <a:pt x="40863" y="228866"/>
                    <a:pt x="39812" y="228234"/>
                    <a:pt x="39281" y="227225"/>
                  </a:cubicBezTo>
                  <a:cubicBezTo>
                    <a:pt x="-2263" y="146161"/>
                    <a:pt x="-133" y="4143"/>
                    <a:pt x="-98" y="2712"/>
                  </a:cubicBezTo>
                  <a:cubicBezTo>
                    <a:pt x="-81" y="1054"/>
                    <a:pt x="1281" y="-273"/>
                    <a:pt x="2939" y="-256"/>
                  </a:cubicBezTo>
                  <a:cubicBezTo>
                    <a:pt x="2939" y="-256"/>
                    <a:pt x="2939" y="-256"/>
                    <a:pt x="2939" y="-256"/>
                  </a:cubicBezTo>
                  <a:lnTo>
                    <a:pt x="2939" y="-256"/>
                  </a:lnTo>
                  <a:cubicBezTo>
                    <a:pt x="4597" y="-238"/>
                    <a:pt x="5927" y="1123"/>
                    <a:pt x="5906" y="2782"/>
                  </a:cubicBezTo>
                  <a:cubicBezTo>
                    <a:pt x="5906" y="2792"/>
                    <a:pt x="5906" y="2803"/>
                    <a:pt x="5906" y="2817"/>
                  </a:cubicBezTo>
                  <a:cubicBezTo>
                    <a:pt x="5906" y="4248"/>
                    <a:pt x="3812" y="144730"/>
                    <a:pt x="44658" y="224432"/>
                  </a:cubicBezTo>
                  <a:cubicBezTo>
                    <a:pt x="45429" y="225902"/>
                    <a:pt x="44860" y="227714"/>
                    <a:pt x="43394" y="228485"/>
                  </a:cubicBezTo>
                  <a:cubicBezTo>
                    <a:pt x="43373" y="228496"/>
                    <a:pt x="43352" y="228506"/>
                    <a:pt x="43331" y="228517"/>
                  </a:cubicBezTo>
                  <a:cubicBezTo>
                    <a:pt x="42923" y="228740"/>
                    <a:pt x="42469" y="228859"/>
                    <a:pt x="42004" y="228866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9D039A87-9F9D-8B06-FA0A-BF31B693C8AA}"/>
                </a:ext>
              </a:extLst>
            </p:cNvPr>
            <p:cNvSpPr/>
            <p:nvPr/>
          </p:nvSpPr>
          <p:spPr>
            <a:xfrm>
              <a:off x="4829118" y="3566251"/>
              <a:ext cx="41507" cy="181000"/>
            </a:xfrm>
            <a:custGeom>
              <a:avLst/>
              <a:gdLst>
                <a:gd name="connsiteX0" fmla="*/ 38429 w 41507"/>
                <a:gd name="connsiteY0" fmla="*/ 180744 h 181000"/>
                <a:gd name="connsiteX1" fmla="*/ 35846 w 41507"/>
                <a:gd name="connsiteY1" fmla="*/ 179313 h 181000"/>
                <a:gd name="connsiteX2" fmla="*/ 3379 w 41507"/>
                <a:gd name="connsiteY2" fmla="*/ 67598 h 181000"/>
                <a:gd name="connsiteX3" fmla="*/ -112 w 41507"/>
                <a:gd name="connsiteY3" fmla="*/ 2489 h 181000"/>
                <a:gd name="connsiteX4" fmla="*/ 3270 w 41507"/>
                <a:gd name="connsiteY4" fmla="*/ -238 h 181000"/>
                <a:gd name="connsiteX5" fmla="*/ 5997 w 41507"/>
                <a:gd name="connsiteY5" fmla="*/ 2489 h 181000"/>
                <a:gd name="connsiteX6" fmla="*/ 40908 w 41507"/>
                <a:gd name="connsiteY6" fmla="*/ 175752 h 181000"/>
                <a:gd name="connsiteX7" fmla="*/ 39965 w 41507"/>
                <a:gd name="connsiteY7" fmla="*/ 179976 h 181000"/>
                <a:gd name="connsiteX8" fmla="*/ 38429 w 41507"/>
                <a:gd name="connsiteY8" fmla="*/ 180744 h 1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507" h="181000">
                  <a:moveTo>
                    <a:pt x="38429" y="180744"/>
                  </a:moveTo>
                  <a:cubicBezTo>
                    <a:pt x="37382" y="180734"/>
                    <a:pt x="36411" y="180196"/>
                    <a:pt x="35846" y="179313"/>
                  </a:cubicBezTo>
                  <a:cubicBezTo>
                    <a:pt x="19752" y="153723"/>
                    <a:pt x="8825" y="116194"/>
                    <a:pt x="3379" y="67598"/>
                  </a:cubicBezTo>
                  <a:cubicBezTo>
                    <a:pt x="897" y="45984"/>
                    <a:pt x="-266" y="24242"/>
                    <a:pt x="-112" y="2489"/>
                  </a:cubicBezTo>
                  <a:cubicBezTo>
                    <a:pt x="69" y="802"/>
                    <a:pt x="1581" y="-419"/>
                    <a:pt x="3270" y="-238"/>
                  </a:cubicBezTo>
                  <a:cubicBezTo>
                    <a:pt x="4709" y="-84"/>
                    <a:pt x="5843" y="1050"/>
                    <a:pt x="5997" y="2489"/>
                  </a:cubicBezTo>
                  <a:cubicBezTo>
                    <a:pt x="5997" y="3641"/>
                    <a:pt x="3658" y="116473"/>
                    <a:pt x="40908" y="175752"/>
                  </a:cubicBezTo>
                  <a:cubicBezTo>
                    <a:pt x="41809" y="177180"/>
                    <a:pt x="41386" y="179065"/>
                    <a:pt x="39965" y="179976"/>
                  </a:cubicBezTo>
                  <a:cubicBezTo>
                    <a:pt x="39536" y="180371"/>
                    <a:pt x="39002" y="180636"/>
                    <a:pt x="38429" y="180744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79464933-BA74-82CA-2557-9C50B3CB3B47}"/>
                </a:ext>
              </a:extLst>
            </p:cNvPr>
            <p:cNvSpPr/>
            <p:nvPr/>
          </p:nvSpPr>
          <p:spPr>
            <a:xfrm>
              <a:off x="4693140" y="3534930"/>
              <a:ext cx="38006" cy="177270"/>
            </a:xfrm>
            <a:custGeom>
              <a:avLst/>
              <a:gdLst>
                <a:gd name="connsiteX0" fmla="*/ 5298 w 38006"/>
                <a:gd name="connsiteY0" fmla="*/ 176910 h 177270"/>
                <a:gd name="connsiteX1" fmla="*/ 2296 w 38006"/>
                <a:gd name="connsiteY1" fmla="*/ 174187 h 177270"/>
                <a:gd name="connsiteX2" fmla="*/ 29701 w 38006"/>
                <a:gd name="connsiteY2" fmla="*/ 6160 h 177270"/>
                <a:gd name="connsiteX3" fmla="*/ 32005 w 38006"/>
                <a:gd name="connsiteY3" fmla="*/ 1656 h 177270"/>
                <a:gd name="connsiteX4" fmla="*/ 35967 w 38006"/>
                <a:gd name="connsiteY4" fmla="*/ -37 h 177270"/>
                <a:gd name="connsiteX5" fmla="*/ 37661 w 38006"/>
                <a:gd name="connsiteY5" fmla="*/ 3926 h 177270"/>
                <a:gd name="connsiteX6" fmla="*/ 35112 w 38006"/>
                <a:gd name="connsiteY6" fmla="*/ 9023 h 177270"/>
                <a:gd name="connsiteX7" fmla="*/ 8335 w 38006"/>
                <a:gd name="connsiteY7" fmla="*/ 173523 h 177270"/>
                <a:gd name="connsiteX8" fmla="*/ 5878 w 38006"/>
                <a:gd name="connsiteY8" fmla="*/ 176983 h 177270"/>
                <a:gd name="connsiteX9" fmla="*/ 5647 w 38006"/>
                <a:gd name="connsiteY9" fmla="*/ 177015 h 177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006" h="177270">
                  <a:moveTo>
                    <a:pt x="5298" y="176910"/>
                  </a:moveTo>
                  <a:cubicBezTo>
                    <a:pt x="3748" y="176899"/>
                    <a:pt x="2456" y="175726"/>
                    <a:pt x="2296" y="174187"/>
                  </a:cubicBezTo>
                  <a:cubicBezTo>
                    <a:pt x="-8597" y="77902"/>
                    <a:pt x="20240" y="24069"/>
                    <a:pt x="29701" y="6160"/>
                  </a:cubicBezTo>
                  <a:cubicBezTo>
                    <a:pt x="30818" y="4100"/>
                    <a:pt x="31656" y="2669"/>
                    <a:pt x="32005" y="1656"/>
                  </a:cubicBezTo>
                  <a:cubicBezTo>
                    <a:pt x="32633" y="96"/>
                    <a:pt x="34407" y="-662"/>
                    <a:pt x="35967" y="-37"/>
                  </a:cubicBezTo>
                  <a:cubicBezTo>
                    <a:pt x="37528" y="592"/>
                    <a:pt x="38289" y="2365"/>
                    <a:pt x="37661" y="3926"/>
                  </a:cubicBezTo>
                  <a:cubicBezTo>
                    <a:pt x="37207" y="5078"/>
                    <a:pt x="36369" y="6649"/>
                    <a:pt x="35112" y="9023"/>
                  </a:cubicBezTo>
                  <a:cubicBezTo>
                    <a:pt x="25826" y="26478"/>
                    <a:pt x="-2313" y="79089"/>
                    <a:pt x="8335" y="173523"/>
                  </a:cubicBezTo>
                  <a:cubicBezTo>
                    <a:pt x="8611" y="175157"/>
                    <a:pt x="7511" y="176707"/>
                    <a:pt x="5878" y="176983"/>
                  </a:cubicBezTo>
                  <a:cubicBezTo>
                    <a:pt x="5801" y="176997"/>
                    <a:pt x="5724" y="177008"/>
                    <a:pt x="5647" y="177015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BD9A2709-7BCB-72DD-7CE3-4B153CABD80C}"/>
                </a:ext>
              </a:extLst>
            </p:cNvPr>
            <p:cNvSpPr/>
            <p:nvPr/>
          </p:nvSpPr>
          <p:spPr>
            <a:xfrm>
              <a:off x="4764577" y="3746263"/>
              <a:ext cx="70395" cy="246273"/>
            </a:xfrm>
            <a:custGeom>
              <a:avLst/>
              <a:gdLst>
                <a:gd name="connsiteX0" fmla="*/ 5080 w 70395"/>
                <a:gd name="connsiteY0" fmla="*/ 245913 h 246273"/>
                <a:gd name="connsiteX1" fmla="*/ 2042 w 70395"/>
                <a:gd name="connsiteY1" fmla="*/ 243190 h 246273"/>
                <a:gd name="connsiteX2" fmla="*/ 64882 w 70395"/>
                <a:gd name="connsiteY2" fmla="*/ 837 h 246273"/>
                <a:gd name="connsiteX3" fmla="*/ 69176 w 70395"/>
                <a:gd name="connsiteY3" fmla="*/ 453 h 246273"/>
                <a:gd name="connsiteX4" fmla="*/ 69560 w 70395"/>
                <a:gd name="connsiteY4" fmla="*/ 4747 h 246273"/>
                <a:gd name="connsiteX5" fmla="*/ 8187 w 70395"/>
                <a:gd name="connsiteY5" fmla="*/ 242527 h 246273"/>
                <a:gd name="connsiteX6" fmla="*/ 5513 w 70395"/>
                <a:gd name="connsiteY6" fmla="*/ 246011 h 246273"/>
                <a:gd name="connsiteX7" fmla="*/ 5464 w 70395"/>
                <a:gd name="connsiteY7" fmla="*/ 246018 h 246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395" h="246273">
                  <a:moveTo>
                    <a:pt x="5080" y="245913"/>
                  </a:moveTo>
                  <a:cubicBezTo>
                    <a:pt x="3523" y="245906"/>
                    <a:pt x="2220" y="244736"/>
                    <a:pt x="2042" y="243190"/>
                  </a:cubicBezTo>
                  <a:cubicBezTo>
                    <a:pt x="-13982" y="97297"/>
                    <a:pt x="64044" y="1780"/>
                    <a:pt x="64882" y="837"/>
                  </a:cubicBezTo>
                  <a:cubicBezTo>
                    <a:pt x="65961" y="-454"/>
                    <a:pt x="67885" y="-626"/>
                    <a:pt x="69176" y="453"/>
                  </a:cubicBezTo>
                  <a:cubicBezTo>
                    <a:pt x="70468" y="1532"/>
                    <a:pt x="70639" y="3456"/>
                    <a:pt x="69560" y="4747"/>
                  </a:cubicBezTo>
                  <a:cubicBezTo>
                    <a:pt x="68792" y="5655"/>
                    <a:pt x="-7558" y="99321"/>
                    <a:pt x="8187" y="242527"/>
                  </a:cubicBezTo>
                  <a:cubicBezTo>
                    <a:pt x="8410" y="244227"/>
                    <a:pt x="7213" y="245787"/>
                    <a:pt x="5513" y="246011"/>
                  </a:cubicBezTo>
                  <a:cubicBezTo>
                    <a:pt x="5495" y="246014"/>
                    <a:pt x="5481" y="246018"/>
                    <a:pt x="5464" y="246018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B057BF78-0A8B-E4B7-1327-45AD80B0C671}"/>
                </a:ext>
              </a:extLst>
            </p:cNvPr>
            <p:cNvSpPr/>
            <p:nvPr/>
          </p:nvSpPr>
          <p:spPr>
            <a:xfrm>
              <a:off x="4892649" y="3737246"/>
              <a:ext cx="33415" cy="208404"/>
            </a:xfrm>
            <a:custGeom>
              <a:avLst/>
              <a:gdLst>
                <a:gd name="connsiteX0" fmla="*/ 8971 w 33415"/>
                <a:gd name="connsiteY0" fmla="*/ 208149 h 208404"/>
                <a:gd name="connsiteX1" fmla="*/ 6004 w 33415"/>
                <a:gd name="connsiteY1" fmla="*/ 205705 h 208404"/>
                <a:gd name="connsiteX2" fmla="*/ 27474 w 33415"/>
                <a:gd name="connsiteY2" fmla="*/ 1545 h 208404"/>
                <a:gd name="connsiteX3" fmla="*/ 31489 w 33415"/>
                <a:gd name="connsiteY3" fmla="*/ 9 h 208404"/>
                <a:gd name="connsiteX4" fmla="*/ 33025 w 33415"/>
                <a:gd name="connsiteY4" fmla="*/ 4024 h 208404"/>
                <a:gd name="connsiteX5" fmla="*/ 12078 w 33415"/>
                <a:gd name="connsiteY5" fmla="*/ 204483 h 208404"/>
                <a:gd name="connsiteX6" fmla="*/ 9704 w 33415"/>
                <a:gd name="connsiteY6" fmla="*/ 207974 h 208404"/>
                <a:gd name="connsiteX7" fmla="*/ 8971 w 33415"/>
                <a:gd name="connsiteY7" fmla="*/ 208149 h 208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415" h="208404">
                  <a:moveTo>
                    <a:pt x="8971" y="208149"/>
                  </a:moveTo>
                  <a:cubicBezTo>
                    <a:pt x="7522" y="208156"/>
                    <a:pt x="6273" y="207129"/>
                    <a:pt x="6004" y="205705"/>
                  </a:cubicBezTo>
                  <a:cubicBezTo>
                    <a:pt x="-15641" y="100064"/>
                    <a:pt x="26950" y="2523"/>
                    <a:pt x="27474" y="1545"/>
                  </a:cubicBezTo>
                  <a:cubicBezTo>
                    <a:pt x="28158" y="13"/>
                    <a:pt x="29956" y="-675"/>
                    <a:pt x="31489" y="9"/>
                  </a:cubicBezTo>
                  <a:cubicBezTo>
                    <a:pt x="33021" y="693"/>
                    <a:pt x="33709" y="2491"/>
                    <a:pt x="33025" y="4024"/>
                  </a:cubicBezTo>
                  <a:cubicBezTo>
                    <a:pt x="32606" y="5001"/>
                    <a:pt x="-9287" y="100797"/>
                    <a:pt x="12078" y="204483"/>
                  </a:cubicBezTo>
                  <a:cubicBezTo>
                    <a:pt x="12379" y="206099"/>
                    <a:pt x="11317" y="207656"/>
                    <a:pt x="9704" y="207974"/>
                  </a:cubicBezTo>
                  <a:cubicBezTo>
                    <a:pt x="9474" y="208079"/>
                    <a:pt x="9226" y="208138"/>
                    <a:pt x="8971" y="208149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E592C170-DEC2-ADF4-A383-1F6AAF852765}"/>
                </a:ext>
              </a:extLst>
            </p:cNvPr>
            <p:cNvSpPr/>
            <p:nvPr/>
          </p:nvSpPr>
          <p:spPr>
            <a:xfrm>
              <a:off x="5584657" y="3449838"/>
              <a:ext cx="56810" cy="270077"/>
            </a:xfrm>
            <a:custGeom>
              <a:avLst/>
              <a:gdLst>
                <a:gd name="connsiteX0" fmla="*/ 2930 w 56810"/>
                <a:gd name="connsiteY0" fmla="*/ 269821 h 270077"/>
                <a:gd name="connsiteX1" fmla="*/ 1464 w 56810"/>
                <a:gd name="connsiteY1" fmla="*/ 269437 h 270077"/>
                <a:gd name="connsiteX2" fmla="*/ 242 w 56810"/>
                <a:gd name="connsiteY2" fmla="*/ 265321 h 270077"/>
                <a:gd name="connsiteX3" fmla="*/ 242 w 56810"/>
                <a:gd name="connsiteY3" fmla="*/ 265318 h 270077"/>
                <a:gd name="connsiteX4" fmla="*/ 50235 w 56810"/>
                <a:gd name="connsiteY4" fmla="*/ 2891 h 270077"/>
                <a:gd name="connsiteX5" fmla="*/ 53202 w 56810"/>
                <a:gd name="connsiteY5" fmla="*/ -250 h 270077"/>
                <a:gd name="connsiteX6" fmla="*/ 56344 w 56810"/>
                <a:gd name="connsiteY6" fmla="*/ 2535 h 270077"/>
                <a:gd name="connsiteX7" fmla="*/ 56344 w 56810"/>
                <a:gd name="connsiteY7" fmla="*/ 2682 h 270077"/>
                <a:gd name="connsiteX8" fmla="*/ 5618 w 56810"/>
                <a:gd name="connsiteY8" fmla="*/ 268215 h 270077"/>
                <a:gd name="connsiteX9" fmla="*/ 2930 w 56810"/>
                <a:gd name="connsiteY9" fmla="*/ 269821 h 270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810" h="270077">
                  <a:moveTo>
                    <a:pt x="2930" y="269821"/>
                  </a:moveTo>
                  <a:cubicBezTo>
                    <a:pt x="2406" y="269811"/>
                    <a:pt x="1917" y="269678"/>
                    <a:pt x="1464" y="269437"/>
                  </a:cubicBezTo>
                  <a:cubicBezTo>
                    <a:pt x="-2" y="268638"/>
                    <a:pt x="-561" y="266795"/>
                    <a:pt x="242" y="265321"/>
                  </a:cubicBezTo>
                  <a:cubicBezTo>
                    <a:pt x="242" y="265318"/>
                    <a:pt x="242" y="265318"/>
                    <a:pt x="242" y="265318"/>
                  </a:cubicBezTo>
                  <a:cubicBezTo>
                    <a:pt x="801" y="264270"/>
                    <a:pt x="55366" y="161597"/>
                    <a:pt x="50235" y="2891"/>
                  </a:cubicBezTo>
                  <a:cubicBezTo>
                    <a:pt x="50200" y="1209"/>
                    <a:pt x="51526" y="-195"/>
                    <a:pt x="53202" y="-250"/>
                  </a:cubicBezTo>
                  <a:cubicBezTo>
                    <a:pt x="54843" y="-348"/>
                    <a:pt x="56239" y="901"/>
                    <a:pt x="56344" y="2535"/>
                  </a:cubicBezTo>
                  <a:cubicBezTo>
                    <a:pt x="56344" y="2584"/>
                    <a:pt x="56344" y="2633"/>
                    <a:pt x="56344" y="2682"/>
                  </a:cubicBezTo>
                  <a:cubicBezTo>
                    <a:pt x="61511" y="163273"/>
                    <a:pt x="6177" y="267168"/>
                    <a:pt x="5618" y="268215"/>
                  </a:cubicBezTo>
                  <a:cubicBezTo>
                    <a:pt x="5095" y="269200"/>
                    <a:pt x="4047" y="269818"/>
                    <a:pt x="2930" y="269821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AA55877D-08CA-12A5-8625-C8491C8416F3}"/>
                </a:ext>
              </a:extLst>
            </p:cNvPr>
            <p:cNvSpPr/>
            <p:nvPr/>
          </p:nvSpPr>
          <p:spPr>
            <a:xfrm>
              <a:off x="5673666" y="3503689"/>
              <a:ext cx="69914" cy="219263"/>
            </a:xfrm>
            <a:custGeom>
              <a:avLst/>
              <a:gdLst>
                <a:gd name="connsiteX0" fmla="*/ 2910 w 69914"/>
                <a:gd name="connsiteY0" fmla="*/ 219008 h 219263"/>
                <a:gd name="connsiteX1" fmla="*/ 1653 w 69914"/>
                <a:gd name="connsiteY1" fmla="*/ 218729 h 219263"/>
                <a:gd name="connsiteX2" fmla="*/ 151 w 69914"/>
                <a:gd name="connsiteY2" fmla="*/ 214710 h 219263"/>
                <a:gd name="connsiteX3" fmla="*/ 151 w 69914"/>
                <a:gd name="connsiteY3" fmla="*/ 214679 h 219263"/>
                <a:gd name="connsiteX4" fmla="*/ 63725 w 69914"/>
                <a:gd name="connsiteY4" fmla="*/ 2420 h 219263"/>
                <a:gd name="connsiteX5" fmla="*/ 67111 w 69914"/>
                <a:gd name="connsiteY5" fmla="*/ -233 h 219263"/>
                <a:gd name="connsiteX6" fmla="*/ 69764 w 69914"/>
                <a:gd name="connsiteY6" fmla="*/ 3153 h 219263"/>
                <a:gd name="connsiteX7" fmla="*/ 5703 w 69914"/>
                <a:gd name="connsiteY7" fmla="*/ 217193 h 219263"/>
                <a:gd name="connsiteX8" fmla="*/ 2910 w 69914"/>
                <a:gd name="connsiteY8" fmla="*/ 219008 h 219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914" h="219263">
                  <a:moveTo>
                    <a:pt x="2910" y="219008"/>
                  </a:moveTo>
                  <a:cubicBezTo>
                    <a:pt x="2491" y="218998"/>
                    <a:pt x="2037" y="218903"/>
                    <a:pt x="1653" y="218729"/>
                  </a:cubicBezTo>
                  <a:cubicBezTo>
                    <a:pt x="117" y="218037"/>
                    <a:pt x="-547" y="216236"/>
                    <a:pt x="151" y="214710"/>
                  </a:cubicBezTo>
                  <a:cubicBezTo>
                    <a:pt x="151" y="214700"/>
                    <a:pt x="151" y="214689"/>
                    <a:pt x="151" y="214679"/>
                  </a:cubicBezTo>
                  <a:cubicBezTo>
                    <a:pt x="675" y="213562"/>
                    <a:pt x="51750" y="99787"/>
                    <a:pt x="63725" y="2420"/>
                  </a:cubicBezTo>
                  <a:cubicBezTo>
                    <a:pt x="63934" y="751"/>
                    <a:pt x="65435" y="-436"/>
                    <a:pt x="67111" y="-233"/>
                  </a:cubicBezTo>
                  <a:cubicBezTo>
                    <a:pt x="68787" y="-31"/>
                    <a:pt x="69974" y="1484"/>
                    <a:pt x="69764" y="3153"/>
                  </a:cubicBezTo>
                  <a:cubicBezTo>
                    <a:pt x="57685" y="101463"/>
                    <a:pt x="6226" y="216110"/>
                    <a:pt x="5703" y="217193"/>
                  </a:cubicBezTo>
                  <a:cubicBezTo>
                    <a:pt x="5214" y="218289"/>
                    <a:pt x="4096" y="218994"/>
                    <a:pt x="2910" y="219008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AB470A7A-4BDC-9301-C2C8-7F17C43A6B80}"/>
                </a:ext>
              </a:extLst>
            </p:cNvPr>
            <p:cNvSpPr/>
            <p:nvPr/>
          </p:nvSpPr>
          <p:spPr>
            <a:xfrm>
              <a:off x="5740528" y="3720740"/>
              <a:ext cx="63842" cy="240550"/>
            </a:xfrm>
            <a:custGeom>
              <a:avLst/>
              <a:gdLst>
                <a:gd name="connsiteX0" fmla="*/ 60645 w 63842"/>
                <a:gd name="connsiteY0" fmla="*/ 240295 h 240550"/>
                <a:gd name="connsiteX1" fmla="*/ 57608 w 63842"/>
                <a:gd name="connsiteY1" fmla="*/ 237258 h 240550"/>
                <a:gd name="connsiteX2" fmla="*/ 284 w 63842"/>
                <a:gd name="connsiteY2" fmla="*/ 4366 h 240550"/>
                <a:gd name="connsiteX3" fmla="*/ 1366 w 63842"/>
                <a:gd name="connsiteY3" fmla="*/ 177 h 240550"/>
                <a:gd name="connsiteX4" fmla="*/ 5521 w 63842"/>
                <a:gd name="connsiteY4" fmla="*/ 1220 h 240550"/>
                <a:gd name="connsiteX5" fmla="*/ 5556 w 63842"/>
                <a:gd name="connsiteY5" fmla="*/ 1259 h 240550"/>
                <a:gd name="connsiteX6" fmla="*/ 63717 w 63842"/>
                <a:gd name="connsiteY6" fmla="*/ 237223 h 240550"/>
                <a:gd name="connsiteX7" fmla="*/ 60680 w 63842"/>
                <a:gd name="connsiteY7" fmla="*/ 240295 h 24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842" h="240550">
                  <a:moveTo>
                    <a:pt x="60645" y="240295"/>
                  </a:moveTo>
                  <a:cubicBezTo>
                    <a:pt x="58969" y="240295"/>
                    <a:pt x="57608" y="238933"/>
                    <a:pt x="57608" y="237258"/>
                  </a:cubicBezTo>
                  <a:cubicBezTo>
                    <a:pt x="57189" y="153925"/>
                    <a:pt x="34671" y="62528"/>
                    <a:pt x="284" y="4366"/>
                  </a:cubicBezTo>
                  <a:cubicBezTo>
                    <a:pt x="-554" y="2907"/>
                    <a:pt x="-65" y="1049"/>
                    <a:pt x="1366" y="177"/>
                  </a:cubicBezTo>
                  <a:cubicBezTo>
                    <a:pt x="2798" y="-686"/>
                    <a:pt x="4683" y="-218"/>
                    <a:pt x="5521" y="1220"/>
                  </a:cubicBezTo>
                  <a:cubicBezTo>
                    <a:pt x="5556" y="1235"/>
                    <a:pt x="5556" y="1245"/>
                    <a:pt x="5556" y="1259"/>
                  </a:cubicBezTo>
                  <a:cubicBezTo>
                    <a:pt x="40990" y="61166"/>
                    <a:pt x="63264" y="151586"/>
                    <a:pt x="63717" y="237223"/>
                  </a:cubicBezTo>
                  <a:cubicBezTo>
                    <a:pt x="63717" y="238905"/>
                    <a:pt x="62356" y="240277"/>
                    <a:pt x="60680" y="240295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5CD3C5B0-7976-128E-25E8-9380B141A3AA}"/>
                </a:ext>
              </a:extLst>
            </p:cNvPr>
            <p:cNvSpPr/>
            <p:nvPr/>
          </p:nvSpPr>
          <p:spPr>
            <a:xfrm>
              <a:off x="5673745" y="3716825"/>
              <a:ext cx="24363" cy="181939"/>
            </a:xfrm>
            <a:custGeom>
              <a:avLst/>
              <a:gdLst>
                <a:gd name="connsiteX0" fmla="*/ 18122 w 24363"/>
                <a:gd name="connsiteY0" fmla="*/ 181684 h 181939"/>
                <a:gd name="connsiteX1" fmla="*/ 17668 w 24363"/>
                <a:gd name="connsiteY1" fmla="*/ 181684 h 181939"/>
                <a:gd name="connsiteX2" fmla="*/ 15085 w 24363"/>
                <a:gd name="connsiteY2" fmla="*/ 178259 h 181939"/>
                <a:gd name="connsiteX3" fmla="*/ 15085 w 24363"/>
                <a:gd name="connsiteY3" fmla="*/ 178193 h 181939"/>
                <a:gd name="connsiteX4" fmla="*/ 3 w 24363"/>
                <a:gd name="connsiteY4" fmla="*/ 3638 h 181939"/>
                <a:gd name="connsiteX5" fmla="*/ 2063 w 24363"/>
                <a:gd name="connsiteY5" fmla="*/ -133 h 181939"/>
                <a:gd name="connsiteX6" fmla="*/ 5833 w 24363"/>
                <a:gd name="connsiteY6" fmla="*/ 1927 h 181939"/>
                <a:gd name="connsiteX7" fmla="*/ 21124 w 24363"/>
                <a:gd name="connsiteY7" fmla="*/ 179066 h 181939"/>
                <a:gd name="connsiteX8" fmla="*/ 18122 w 24363"/>
                <a:gd name="connsiteY8" fmla="*/ 181684 h 18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363" h="181939">
                  <a:moveTo>
                    <a:pt x="18122" y="181684"/>
                  </a:moveTo>
                  <a:lnTo>
                    <a:pt x="17668" y="181684"/>
                  </a:lnTo>
                  <a:cubicBezTo>
                    <a:pt x="15993" y="181454"/>
                    <a:pt x="14841" y="179921"/>
                    <a:pt x="15085" y="178259"/>
                  </a:cubicBezTo>
                  <a:cubicBezTo>
                    <a:pt x="15085" y="178238"/>
                    <a:pt x="15085" y="178214"/>
                    <a:pt x="15085" y="178193"/>
                  </a:cubicBezTo>
                  <a:cubicBezTo>
                    <a:pt x="27025" y="98177"/>
                    <a:pt x="248" y="4580"/>
                    <a:pt x="3" y="3638"/>
                  </a:cubicBezTo>
                  <a:cubicBezTo>
                    <a:pt x="-485" y="2028"/>
                    <a:pt x="457" y="339"/>
                    <a:pt x="2063" y="-133"/>
                  </a:cubicBezTo>
                  <a:cubicBezTo>
                    <a:pt x="3669" y="-604"/>
                    <a:pt x="5345" y="318"/>
                    <a:pt x="5833" y="1927"/>
                  </a:cubicBezTo>
                  <a:cubicBezTo>
                    <a:pt x="6113" y="2870"/>
                    <a:pt x="33238" y="97723"/>
                    <a:pt x="21124" y="179066"/>
                  </a:cubicBezTo>
                  <a:cubicBezTo>
                    <a:pt x="20915" y="180563"/>
                    <a:pt x="19623" y="181681"/>
                    <a:pt x="18122" y="181684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7E383AE4-A7CE-50DF-E828-A7D7979CAABB}"/>
                </a:ext>
              </a:extLst>
            </p:cNvPr>
            <p:cNvSpPr/>
            <p:nvPr/>
          </p:nvSpPr>
          <p:spPr>
            <a:xfrm>
              <a:off x="5593382" y="3716792"/>
              <a:ext cx="34797" cy="247980"/>
            </a:xfrm>
            <a:custGeom>
              <a:avLst/>
              <a:gdLst>
                <a:gd name="connsiteX0" fmla="*/ 2899 w 34797"/>
                <a:gd name="connsiteY0" fmla="*/ 247699 h 247980"/>
                <a:gd name="connsiteX1" fmla="*/ 2201 w 34797"/>
                <a:gd name="connsiteY1" fmla="*/ 247699 h 247980"/>
                <a:gd name="connsiteX2" fmla="*/ -69 w 34797"/>
                <a:gd name="connsiteY2" fmla="*/ 244208 h 247980"/>
                <a:gd name="connsiteX3" fmla="*/ 5482 w 34797"/>
                <a:gd name="connsiteY3" fmla="*/ 220294 h 247980"/>
                <a:gd name="connsiteX4" fmla="*/ 20773 w 34797"/>
                <a:gd name="connsiteY4" fmla="*/ 3322 h 247980"/>
                <a:gd name="connsiteX5" fmla="*/ 23007 w 34797"/>
                <a:gd name="connsiteY5" fmla="*/ -169 h 247980"/>
                <a:gd name="connsiteX6" fmla="*/ 26708 w 34797"/>
                <a:gd name="connsiteY6" fmla="*/ 2065 h 247980"/>
                <a:gd name="connsiteX7" fmla="*/ 11417 w 34797"/>
                <a:gd name="connsiteY7" fmla="*/ 222004 h 247980"/>
                <a:gd name="connsiteX8" fmla="*/ 5866 w 34797"/>
                <a:gd name="connsiteY8" fmla="*/ 245849 h 247980"/>
                <a:gd name="connsiteX9" fmla="*/ 2899 w 34797"/>
                <a:gd name="connsiteY9" fmla="*/ 247699 h 247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797" h="247980">
                  <a:moveTo>
                    <a:pt x="2899" y="247699"/>
                  </a:moveTo>
                  <a:cubicBezTo>
                    <a:pt x="2654" y="247734"/>
                    <a:pt x="2445" y="247734"/>
                    <a:pt x="2201" y="247699"/>
                  </a:cubicBezTo>
                  <a:cubicBezTo>
                    <a:pt x="629" y="247332"/>
                    <a:pt x="-383" y="245793"/>
                    <a:pt x="-69" y="244208"/>
                  </a:cubicBezTo>
                  <a:cubicBezTo>
                    <a:pt x="1747" y="236248"/>
                    <a:pt x="3422" y="228253"/>
                    <a:pt x="5482" y="220294"/>
                  </a:cubicBezTo>
                  <a:cubicBezTo>
                    <a:pt x="21890" y="150472"/>
                    <a:pt x="38857" y="78136"/>
                    <a:pt x="20773" y="3322"/>
                  </a:cubicBezTo>
                  <a:cubicBezTo>
                    <a:pt x="20459" y="1747"/>
                    <a:pt x="21437" y="211"/>
                    <a:pt x="23007" y="-169"/>
                  </a:cubicBezTo>
                  <a:cubicBezTo>
                    <a:pt x="24648" y="-564"/>
                    <a:pt x="26289" y="431"/>
                    <a:pt x="26708" y="2065"/>
                  </a:cubicBezTo>
                  <a:cubicBezTo>
                    <a:pt x="45141" y="78276"/>
                    <a:pt x="28000" y="151275"/>
                    <a:pt x="11417" y="222004"/>
                  </a:cubicBezTo>
                  <a:cubicBezTo>
                    <a:pt x="9532" y="229964"/>
                    <a:pt x="7681" y="237913"/>
                    <a:pt x="5866" y="245849"/>
                  </a:cubicBezTo>
                  <a:cubicBezTo>
                    <a:pt x="5377" y="247036"/>
                    <a:pt x="4190" y="247783"/>
                    <a:pt x="2899" y="247699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9023E303-AAD1-1E98-9B1F-8D823B227AB7}"/>
                </a:ext>
              </a:extLst>
            </p:cNvPr>
            <p:cNvSpPr/>
            <p:nvPr/>
          </p:nvSpPr>
          <p:spPr>
            <a:xfrm>
              <a:off x="4843056" y="6191892"/>
              <a:ext cx="301767" cy="235374"/>
            </a:xfrm>
            <a:custGeom>
              <a:avLst/>
              <a:gdLst>
                <a:gd name="connsiteX0" fmla="*/ 3020 w 301767"/>
                <a:gd name="connsiteY0" fmla="*/ 235119 h 235374"/>
                <a:gd name="connsiteX1" fmla="*/ 751 w 301767"/>
                <a:gd name="connsiteY1" fmla="*/ 234142 h 235374"/>
                <a:gd name="connsiteX2" fmla="*/ 751 w 301767"/>
                <a:gd name="connsiteY2" fmla="*/ 229813 h 235374"/>
                <a:gd name="connsiteX3" fmla="*/ 167905 w 301767"/>
                <a:gd name="connsiteY3" fmla="*/ 177062 h 235374"/>
                <a:gd name="connsiteX4" fmla="*/ 296343 w 301767"/>
                <a:gd name="connsiteY4" fmla="*/ 762 h 235374"/>
                <a:gd name="connsiteX5" fmla="*/ 300634 w 301767"/>
                <a:gd name="connsiteY5" fmla="*/ 517 h 235374"/>
                <a:gd name="connsiteX6" fmla="*/ 301265 w 301767"/>
                <a:gd name="connsiteY6" fmla="*/ 4253 h 235374"/>
                <a:gd name="connsiteX7" fmla="*/ 172095 w 301767"/>
                <a:gd name="connsiteY7" fmla="*/ 181636 h 235374"/>
                <a:gd name="connsiteX8" fmla="*/ 169860 w 301767"/>
                <a:gd name="connsiteY8" fmla="*/ 182892 h 235374"/>
                <a:gd name="connsiteX9" fmla="*/ 4975 w 301767"/>
                <a:gd name="connsiteY9" fmla="*/ 234177 h 235374"/>
                <a:gd name="connsiteX10" fmla="*/ 3020 w 301767"/>
                <a:gd name="connsiteY10" fmla="*/ 235119 h 235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1767" h="235374">
                  <a:moveTo>
                    <a:pt x="3020" y="235119"/>
                  </a:moveTo>
                  <a:cubicBezTo>
                    <a:pt x="2165" y="235119"/>
                    <a:pt x="1348" y="234770"/>
                    <a:pt x="751" y="234142"/>
                  </a:cubicBezTo>
                  <a:cubicBezTo>
                    <a:pt x="-418" y="232920"/>
                    <a:pt x="-418" y="231035"/>
                    <a:pt x="751" y="229813"/>
                  </a:cubicBezTo>
                  <a:cubicBezTo>
                    <a:pt x="44076" y="189840"/>
                    <a:pt x="153557" y="178389"/>
                    <a:pt x="167905" y="177062"/>
                  </a:cubicBezTo>
                  <a:lnTo>
                    <a:pt x="296343" y="762"/>
                  </a:lnTo>
                  <a:cubicBezTo>
                    <a:pt x="297464" y="-496"/>
                    <a:pt x="299384" y="-600"/>
                    <a:pt x="300634" y="517"/>
                  </a:cubicBezTo>
                  <a:cubicBezTo>
                    <a:pt x="301685" y="1460"/>
                    <a:pt x="301946" y="3030"/>
                    <a:pt x="301265" y="4253"/>
                  </a:cubicBezTo>
                  <a:lnTo>
                    <a:pt x="172095" y="181636"/>
                  </a:lnTo>
                  <a:cubicBezTo>
                    <a:pt x="171574" y="182368"/>
                    <a:pt x="170754" y="182822"/>
                    <a:pt x="169860" y="182892"/>
                  </a:cubicBezTo>
                  <a:cubicBezTo>
                    <a:pt x="168673" y="182892"/>
                    <a:pt x="48824" y="193715"/>
                    <a:pt x="4975" y="234177"/>
                  </a:cubicBezTo>
                  <a:cubicBezTo>
                    <a:pt x="4462" y="234735"/>
                    <a:pt x="3767" y="235050"/>
                    <a:pt x="3020" y="235119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E7B9F419-DA95-B909-C550-AC9BE9764988}"/>
                </a:ext>
              </a:extLst>
            </p:cNvPr>
            <p:cNvSpPr/>
            <p:nvPr/>
          </p:nvSpPr>
          <p:spPr>
            <a:xfrm>
              <a:off x="5280585" y="4545620"/>
              <a:ext cx="127655" cy="294381"/>
            </a:xfrm>
            <a:custGeom>
              <a:avLst/>
              <a:gdLst>
                <a:gd name="connsiteX0" fmla="*/ 124662 w 127655"/>
                <a:gd name="connsiteY0" fmla="*/ 294126 h 294381"/>
                <a:gd name="connsiteX1" fmla="*/ 122148 w 127655"/>
                <a:gd name="connsiteY1" fmla="*/ 292799 h 294381"/>
                <a:gd name="connsiteX2" fmla="*/ -40 w 127655"/>
                <a:gd name="connsiteY2" fmla="*/ 3526 h 294381"/>
                <a:gd name="connsiteX3" fmla="*/ 2211 w 127655"/>
                <a:gd name="connsiteY3" fmla="*/ -175 h 294381"/>
                <a:gd name="connsiteX4" fmla="*/ 5894 w 127655"/>
                <a:gd name="connsiteY4" fmla="*/ 2095 h 294381"/>
                <a:gd name="connsiteX5" fmla="*/ 127001 w 127655"/>
                <a:gd name="connsiteY5" fmla="*/ 289378 h 294381"/>
                <a:gd name="connsiteX6" fmla="*/ 126198 w 127655"/>
                <a:gd name="connsiteY6" fmla="*/ 293602 h 294381"/>
                <a:gd name="connsiteX7" fmla="*/ 126198 w 127655"/>
                <a:gd name="connsiteY7" fmla="*/ 293602 h 294381"/>
                <a:gd name="connsiteX8" fmla="*/ 124662 w 127655"/>
                <a:gd name="connsiteY8" fmla="*/ 294126 h 294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655" h="294381">
                  <a:moveTo>
                    <a:pt x="124662" y="294126"/>
                  </a:moveTo>
                  <a:cubicBezTo>
                    <a:pt x="123649" y="294126"/>
                    <a:pt x="122707" y="293637"/>
                    <a:pt x="122148" y="292799"/>
                  </a:cubicBezTo>
                  <a:cubicBezTo>
                    <a:pt x="42865" y="175603"/>
                    <a:pt x="553" y="5237"/>
                    <a:pt x="-40" y="3526"/>
                  </a:cubicBezTo>
                  <a:cubicBezTo>
                    <a:pt x="-435" y="1885"/>
                    <a:pt x="574" y="244"/>
                    <a:pt x="2211" y="-175"/>
                  </a:cubicBezTo>
                  <a:cubicBezTo>
                    <a:pt x="3849" y="-558"/>
                    <a:pt x="5500" y="454"/>
                    <a:pt x="5894" y="2095"/>
                  </a:cubicBezTo>
                  <a:cubicBezTo>
                    <a:pt x="6313" y="3770"/>
                    <a:pt x="48346" y="173159"/>
                    <a:pt x="127001" y="289378"/>
                  </a:cubicBezTo>
                  <a:cubicBezTo>
                    <a:pt x="127943" y="290774"/>
                    <a:pt x="127594" y="292659"/>
                    <a:pt x="126198" y="293602"/>
                  </a:cubicBezTo>
                  <a:cubicBezTo>
                    <a:pt x="126198" y="293602"/>
                    <a:pt x="126198" y="293602"/>
                    <a:pt x="126198" y="293602"/>
                  </a:cubicBezTo>
                  <a:cubicBezTo>
                    <a:pt x="125744" y="293916"/>
                    <a:pt x="125221" y="294091"/>
                    <a:pt x="124662" y="294126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D6DBA360-4855-58D0-7ADB-A1DA4F7C3FE5}"/>
                </a:ext>
              </a:extLst>
            </p:cNvPr>
            <p:cNvSpPr/>
            <p:nvPr/>
          </p:nvSpPr>
          <p:spPr>
            <a:xfrm>
              <a:off x="4492796" y="2482348"/>
              <a:ext cx="204054" cy="292847"/>
            </a:xfrm>
            <a:custGeom>
              <a:avLst/>
              <a:gdLst>
                <a:gd name="connsiteX0" fmla="*/ 200894 w 204054"/>
                <a:gd name="connsiteY0" fmla="*/ 292584 h 292847"/>
                <a:gd name="connsiteX1" fmla="*/ 198380 w 204054"/>
                <a:gd name="connsiteY1" fmla="*/ 291258 h 292847"/>
                <a:gd name="connsiteX2" fmla="*/ 400 w 204054"/>
                <a:gd name="connsiteY2" fmla="*/ 4498 h 292847"/>
                <a:gd name="connsiteX3" fmla="*/ 1168 w 204054"/>
                <a:gd name="connsiteY3" fmla="*/ 274 h 292847"/>
                <a:gd name="connsiteX4" fmla="*/ 5427 w 204054"/>
                <a:gd name="connsiteY4" fmla="*/ 1042 h 292847"/>
                <a:gd name="connsiteX5" fmla="*/ 203373 w 204054"/>
                <a:gd name="connsiteY5" fmla="*/ 287941 h 292847"/>
                <a:gd name="connsiteX6" fmla="*/ 202643 w 204054"/>
                <a:gd name="connsiteY6" fmla="*/ 292172 h 292847"/>
                <a:gd name="connsiteX7" fmla="*/ 202605 w 204054"/>
                <a:gd name="connsiteY7" fmla="*/ 292200 h 292847"/>
                <a:gd name="connsiteX8" fmla="*/ 200894 w 204054"/>
                <a:gd name="connsiteY8" fmla="*/ 292584 h 292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4054" h="292847">
                  <a:moveTo>
                    <a:pt x="200894" y="292584"/>
                  </a:moveTo>
                  <a:cubicBezTo>
                    <a:pt x="199885" y="292591"/>
                    <a:pt x="198942" y="292092"/>
                    <a:pt x="198380" y="291258"/>
                  </a:cubicBezTo>
                  <a:lnTo>
                    <a:pt x="400" y="4498"/>
                  </a:lnTo>
                  <a:cubicBezTo>
                    <a:pt x="-532" y="3116"/>
                    <a:pt x="-194" y="1241"/>
                    <a:pt x="1168" y="274"/>
                  </a:cubicBezTo>
                  <a:cubicBezTo>
                    <a:pt x="2561" y="-665"/>
                    <a:pt x="4450" y="-323"/>
                    <a:pt x="5427" y="1042"/>
                  </a:cubicBezTo>
                  <a:lnTo>
                    <a:pt x="203373" y="287941"/>
                  </a:lnTo>
                  <a:cubicBezTo>
                    <a:pt x="204340" y="289313"/>
                    <a:pt x="204012" y="291205"/>
                    <a:pt x="202643" y="292172"/>
                  </a:cubicBezTo>
                  <a:cubicBezTo>
                    <a:pt x="202629" y="292183"/>
                    <a:pt x="202619" y="292193"/>
                    <a:pt x="202605" y="292200"/>
                  </a:cubicBezTo>
                  <a:cubicBezTo>
                    <a:pt x="202085" y="292493"/>
                    <a:pt x="201487" y="292626"/>
                    <a:pt x="200894" y="292584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926DCFE7-34FD-5E30-8A22-259E108B51C3}"/>
                </a:ext>
              </a:extLst>
            </p:cNvPr>
            <p:cNvSpPr/>
            <p:nvPr/>
          </p:nvSpPr>
          <p:spPr>
            <a:xfrm>
              <a:off x="5783513" y="2467914"/>
              <a:ext cx="187411" cy="329860"/>
            </a:xfrm>
            <a:custGeom>
              <a:avLst/>
              <a:gdLst>
                <a:gd name="connsiteX0" fmla="*/ 2927 w 187411"/>
                <a:gd name="connsiteY0" fmla="*/ 329605 h 329860"/>
                <a:gd name="connsiteX1" fmla="*/ 1426 w 187411"/>
                <a:gd name="connsiteY1" fmla="*/ 329221 h 329860"/>
                <a:gd name="connsiteX2" fmla="*/ 274 w 187411"/>
                <a:gd name="connsiteY2" fmla="*/ 325087 h 329860"/>
                <a:gd name="connsiteX3" fmla="*/ 274 w 187411"/>
                <a:gd name="connsiteY3" fmla="*/ 325067 h 329860"/>
                <a:gd name="connsiteX4" fmla="*/ 181602 w 187411"/>
                <a:gd name="connsiteY4" fmla="*/ 1302 h 329860"/>
                <a:gd name="connsiteX5" fmla="*/ 185756 w 187411"/>
                <a:gd name="connsiteY5" fmla="*/ 132 h 329860"/>
                <a:gd name="connsiteX6" fmla="*/ 186909 w 187411"/>
                <a:gd name="connsiteY6" fmla="*/ 4269 h 329860"/>
                <a:gd name="connsiteX7" fmla="*/ 5581 w 187411"/>
                <a:gd name="connsiteY7" fmla="*/ 328034 h 329860"/>
                <a:gd name="connsiteX8" fmla="*/ 2927 w 187411"/>
                <a:gd name="connsiteY8" fmla="*/ 329605 h 32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7411" h="329860">
                  <a:moveTo>
                    <a:pt x="2927" y="329605"/>
                  </a:moveTo>
                  <a:cubicBezTo>
                    <a:pt x="2403" y="329591"/>
                    <a:pt x="1880" y="329458"/>
                    <a:pt x="1426" y="329221"/>
                  </a:cubicBezTo>
                  <a:cubicBezTo>
                    <a:pt x="-40" y="328401"/>
                    <a:pt x="-564" y="326550"/>
                    <a:pt x="274" y="325087"/>
                  </a:cubicBezTo>
                  <a:cubicBezTo>
                    <a:pt x="274" y="325081"/>
                    <a:pt x="274" y="325074"/>
                    <a:pt x="274" y="325067"/>
                  </a:cubicBezTo>
                  <a:lnTo>
                    <a:pt x="181602" y="1302"/>
                  </a:lnTo>
                  <a:cubicBezTo>
                    <a:pt x="182405" y="-165"/>
                    <a:pt x="184290" y="-688"/>
                    <a:pt x="185756" y="132"/>
                  </a:cubicBezTo>
                  <a:cubicBezTo>
                    <a:pt x="187188" y="952"/>
                    <a:pt x="187712" y="2803"/>
                    <a:pt x="186909" y="4269"/>
                  </a:cubicBezTo>
                  <a:lnTo>
                    <a:pt x="5581" y="328034"/>
                  </a:lnTo>
                  <a:cubicBezTo>
                    <a:pt x="5057" y="329001"/>
                    <a:pt x="4045" y="329602"/>
                    <a:pt x="2927" y="329605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B4AB9CF5-0061-FCCB-9FFD-5D6349D65A36}"/>
                </a:ext>
              </a:extLst>
            </p:cNvPr>
            <p:cNvSpPr/>
            <p:nvPr/>
          </p:nvSpPr>
          <p:spPr>
            <a:xfrm>
              <a:off x="4614480" y="2769175"/>
              <a:ext cx="82377" cy="484259"/>
            </a:xfrm>
            <a:custGeom>
              <a:avLst/>
              <a:gdLst>
                <a:gd name="connsiteX0" fmla="*/ 2930 w 82377"/>
                <a:gd name="connsiteY0" fmla="*/ 484004 h 484259"/>
                <a:gd name="connsiteX1" fmla="*/ 2057 w 82377"/>
                <a:gd name="connsiteY1" fmla="*/ 484004 h 484259"/>
                <a:gd name="connsiteX2" fmla="*/ -3 w 82377"/>
                <a:gd name="connsiteY2" fmla="*/ 480233 h 484259"/>
                <a:gd name="connsiteX3" fmla="*/ -3 w 82377"/>
                <a:gd name="connsiteY3" fmla="*/ 480233 h 484259"/>
                <a:gd name="connsiteX4" fmla="*/ 60882 w 82377"/>
                <a:gd name="connsiteY4" fmla="*/ 117159 h 484259"/>
                <a:gd name="connsiteX5" fmla="*/ 76243 w 82377"/>
                <a:gd name="connsiteY5" fmla="*/ 1952 h 484259"/>
                <a:gd name="connsiteX6" fmla="*/ 80013 w 82377"/>
                <a:gd name="connsiteY6" fmla="*/ -143 h 484259"/>
                <a:gd name="connsiteX7" fmla="*/ 82143 w 82377"/>
                <a:gd name="connsiteY7" fmla="*/ 3586 h 484259"/>
                <a:gd name="connsiteX8" fmla="*/ 82143 w 82377"/>
                <a:gd name="connsiteY8" fmla="*/ 3593 h 484259"/>
                <a:gd name="connsiteX9" fmla="*/ 66922 w 82377"/>
                <a:gd name="connsiteY9" fmla="*/ 117647 h 484259"/>
                <a:gd name="connsiteX10" fmla="*/ 5862 w 82377"/>
                <a:gd name="connsiteY10" fmla="*/ 481874 h 484259"/>
                <a:gd name="connsiteX11" fmla="*/ 2930 w 82377"/>
                <a:gd name="connsiteY11" fmla="*/ 484004 h 4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2377" h="484259">
                  <a:moveTo>
                    <a:pt x="2930" y="484004"/>
                  </a:moveTo>
                  <a:lnTo>
                    <a:pt x="2057" y="484004"/>
                  </a:lnTo>
                  <a:cubicBezTo>
                    <a:pt x="448" y="483532"/>
                    <a:pt x="-474" y="481843"/>
                    <a:pt x="-3" y="480233"/>
                  </a:cubicBezTo>
                  <a:cubicBezTo>
                    <a:pt x="-3" y="480233"/>
                    <a:pt x="-3" y="480233"/>
                    <a:pt x="-3" y="480233"/>
                  </a:cubicBezTo>
                  <a:cubicBezTo>
                    <a:pt x="37771" y="349526"/>
                    <a:pt x="51142" y="215189"/>
                    <a:pt x="60882" y="117159"/>
                  </a:cubicBezTo>
                  <a:cubicBezTo>
                    <a:pt x="66014" y="65246"/>
                    <a:pt x="70099" y="24225"/>
                    <a:pt x="76243" y="1952"/>
                  </a:cubicBezTo>
                  <a:cubicBezTo>
                    <a:pt x="76714" y="339"/>
                    <a:pt x="78394" y="-593"/>
                    <a:pt x="80013" y="-143"/>
                  </a:cubicBezTo>
                  <a:cubicBezTo>
                    <a:pt x="81633" y="297"/>
                    <a:pt x="82586" y="1970"/>
                    <a:pt x="82143" y="3586"/>
                  </a:cubicBezTo>
                  <a:cubicBezTo>
                    <a:pt x="82143" y="3589"/>
                    <a:pt x="82143" y="3589"/>
                    <a:pt x="82143" y="3593"/>
                  </a:cubicBezTo>
                  <a:cubicBezTo>
                    <a:pt x="76103" y="25273"/>
                    <a:pt x="72054" y="66049"/>
                    <a:pt x="66922" y="117647"/>
                  </a:cubicBezTo>
                  <a:cubicBezTo>
                    <a:pt x="57182" y="215992"/>
                    <a:pt x="43811" y="350644"/>
                    <a:pt x="5862" y="481874"/>
                  </a:cubicBezTo>
                  <a:cubicBezTo>
                    <a:pt x="5454" y="483145"/>
                    <a:pt x="4267" y="484007"/>
                    <a:pt x="2930" y="484004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A30E2907-C42E-8098-632C-4D7355D6F5A9}"/>
                </a:ext>
              </a:extLst>
            </p:cNvPr>
            <p:cNvSpPr/>
            <p:nvPr/>
          </p:nvSpPr>
          <p:spPr>
            <a:xfrm>
              <a:off x="5783497" y="2791759"/>
              <a:ext cx="40363" cy="253989"/>
            </a:xfrm>
            <a:custGeom>
              <a:avLst/>
              <a:gdLst>
                <a:gd name="connsiteX0" fmla="*/ 37156 w 40363"/>
                <a:gd name="connsiteY0" fmla="*/ 253699 h 253989"/>
                <a:gd name="connsiteX1" fmla="*/ 34154 w 40363"/>
                <a:gd name="connsiteY1" fmla="*/ 251080 h 253989"/>
                <a:gd name="connsiteX2" fmla="*/ -94 w 40363"/>
                <a:gd name="connsiteY2" fmla="*/ 3212 h 253989"/>
                <a:gd name="connsiteX3" fmla="*/ 2489 w 40363"/>
                <a:gd name="connsiteY3" fmla="*/ -227 h 253989"/>
                <a:gd name="connsiteX4" fmla="*/ 5946 w 40363"/>
                <a:gd name="connsiteY4" fmla="*/ 2374 h 253989"/>
                <a:gd name="connsiteX5" fmla="*/ 40194 w 40363"/>
                <a:gd name="connsiteY5" fmla="*/ 250243 h 253989"/>
                <a:gd name="connsiteX6" fmla="*/ 37750 w 40363"/>
                <a:gd name="connsiteY6" fmla="*/ 253709 h 253989"/>
                <a:gd name="connsiteX7" fmla="*/ 37575 w 40363"/>
                <a:gd name="connsiteY7" fmla="*/ 253734 h 253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363" h="253989">
                  <a:moveTo>
                    <a:pt x="37156" y="253699"/>
                  </a:moveTo>
                  <a:cubicBezTo>
                    <a:pt x="35620" y="253713"/>
                    <a:pt x="34363" y="252589"/>
                    <a:pt x="34154" y="251080"/>
                  </a:cubicBezTo>
                  <a:lnTo>
                    <a:pt x="-94" y="3212"/>
                  </a:lnTo>
                  <a:cubicBezTo>
                    <a:pt x="-338" y="1543"/>
                    <a:pt x="849" y="4"/>
                    <a:pt x="2489" y="-227"/>
                  </a:cubicBezTo>
                  <a:cubicBezTo>
                    <a:pt x="4165" y="-457"/>
                    <a:pt x="5701" y="705"/>
                    <a:pt x="5946" y="2374"/>
                  </a:cubicBezTo>
                  <a:lnTo>
                    <a:pt x="40194" y="250243"/>
                  </a:lnTo>
                  <a:cubicBezTo>
                    <a:pt x="40473" y="251876"/>
                    <a:pt x="39391" y="253430"/>
                    <a:pt x="37750" y="253709"/>
                  </a:cubicBezTo>
                  <a:cubicBezTo>
                    <a:pt x="37680" y="253720"/>
                    <a:pt x="37645" y="253727"/>
                    <a:pt x="37575" y="253734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9C186F64-6D7E-C39C-6192-6AEE051BC10D}"/>
                </a:ext>
              </a:extLst>
            </p:cNvPr>
            <p:cNvSpPr/>
            <p:nvPr/>
          </p:nvSpPr>
          <p:spPr>
            <a:xfrm>
              <a:off x="5122062" y="2295018"/>
              <a:ext cx="215255" cy="2046139"/>
            </a:xfrm>
            <a:custGeom>
              <a:avLst/>
              <a:gdLst>
                <a:gd name="connsiteX0" fmla="*/ 209104 w 215255"/>
                <a:gd name="connsiteY0" fmla="*/ 2045884 h 2046139"/>
                <a:gd name="connsiteX1" fmla="*/ 209104 w 215255"/>
                <a:gd name="connsiteY1" fmla="*/ 2045884 h 2046139"/>
                <a:gd name="connsiteX2" fmla="*/ 68447 w 215255"/>
                <a:gd name="connsiteY2" fmla="*/ 2044592 h 2046139"/>
                <a:gd name="connsiteX3" fmla="*/ 65445 w 215255"/>
                <a:gd name="connsiteY3" fmla="*/ 2041520 h 2046139"/>
                <a:gd name="connsiteX4" fmla="*/ 65445 w 215255"/>
                <a:gd name="connsiteY4" fmla="*/ 2041520 h 2046139"/>
                <a:gd name="connsiteX5" fmla="*/ -118 w 215255"/>
                <a:gd name="connsiteY5" fmla="*/ 2994 h 2046139"/>
                <a:gd name="connsiteX6" fmla="*/ 2696 w 215255"/>
                <a:gd name="connsiteY6" fmla="*/ -252 h 2046139"/>
                <a:gd name="connsiteX7" fmla="*/ 2710 w 215255"/>
                <a:gd name="connsiteY7" fmla="*/ -252 h 2046139"/>
                <a:gd name="connsiteX8" fmla="*/ 5956 w 215255"/>
                <a:gd name="connsiteY8" fmla="*/ 2610 h 2046139"/>
                <a:gd name="connsiteX9" fmla="*/ 71519 w 215255"/>
                <a:gd name="connsiteY9" fmla="*/ 2038518 h 2046139"/>
                <a:gd name="connsiteX10" fmla="*/ 206101 w 215255"/>
                <a:gd name="connsiteY10" fmla="*/ 2039775 h 2046139"/>
                <a:gd name="connsiteX11" fmla="*/ 200271 w 215255"/>
                <a:gd name="connsiteY11" fmla="*/ 1192519 h 2046139"/>
                <a:gd name="connsiteX12" fmla="*/ 196152 w 215255"/>
                <a:gd name="connsiteY12" fmla="*/ 791949 h 2046139"/>
                <a:gd name="connsiteX13" fmla="*/ 197653 w 215255"/>
                <a:gd name="connsiteY13" fmla="*/ 525543 h 2046139"/>
                <a:gd name="connsiteX14" fmla="*/ 197828 w 215255"/>
                <a:gd name="connsiteY14" fmla="*/ 2750 h 2046139"/>
                <a:gd name="connsiteX15" fmla="*/ 200900 w 215255"/>
                <a:gd name="connsiteY15" fmla="*/ -252 h 2046139"/>
                <a:gd name="connsiteX16" fmla="*/ 200900 w 215255"/>
                <a:gd name="connsiteY16" fmla="*/ -252 h 2046139"/>
                <a:gd name="connsiteX17" fmla="*/ 203902 w 215255"/>
                <a:gd name="connsiteY17" fmla="*/ 2820 h 2046139"/>
                <a:gd name="connsiteX18" fmla="*/ 203902 w 215255"/>
                <a:gd name="connsiteY18" fmla="*/ 2855 h 2046139"/>
                <a:gd name="connsiteX19" fmla="*/ 203693 w 215255"/>
                <a:gd name="connsiteY19" fmla="*/ 525438 h 2046139"/>
                <a:gd name="connsiteX20" fmla="*/ 202226 w 215255"/>
                <a:gd name="connsiteY20" fmla="*/ 792089 h 2046139"/>
                <a:gd name="connsiteX21" fmla="*/ 206311 w 215255"/>
                <a:gd name="connsiteY21" fmla="*/ 1192169 h 2046139"/>
                <a:gd name="connsiteX22" fmla="*/ 212141 w 215255"/>
                <a:gd name="connsiteY22" fmla="*/ 2042882 h 2046139"/>
                <a:gd name="connsiteX23" fmla="*/ 209104 w 215255"/>
                <a:gd name="connsiteY23" fmla="*/ 2045884 h 204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5255" h="2046139">
                  <a:moveTo>
                    <a:pt x="209104" y="2045884"/>
                  </a:moveTo>
                  <a:lnTo>
                    <a:pt x="209104" y="2045884"/>
                  </a:lnTo>
                  <a:lnTo>
                    <a:pt x="68447" y="2044592"/>
                  </a:lnTo>
                  <a:cubicBezTo>
                    <a:pt x="66771" y="2044558"/>
                    <a:pt x="65427" y="2043196"/>
                    <a:pt x="65445" y="2041520"/>
                  </a:cubicBezTo>
                  <a:cubicBezTo>
                    <a:pt x="65445" y="2041520"/>
                    <a:pt x="65445" y="2041520"/>
                    <a:pt x="65445" y="2041520"/>
                  </a:cubicBezTo>
                  <a:cubicBezTo>
                    <a:pt x="70577" y="1124896"/>
                    <a:pt x="755" y="14096"/>
                    <a:pt x="-118" y="2994"/>
                  </a:cubicBezTo>
                  <a:cubicBezTo>
                    <a:pt x="-237" y="1322"/>
                    <a:pt x="1024" y="-134"/>
                    <a:pt x="2696" y="-252"/>
                  </a:cubicBezTo>
                  <a:cubicBezTo>
                    <a:pt x="2699" y="-252"/>
                    <a:pt x="2706" y="-252"/>
                    <a:pt x="2710" y="-252"/>
                  </a:cubicBezTo>
                  <a:cubicBezTo>
                    <a:pt x="4389" y="-333"/>
                    <a:pt x="5827" y="935"/>
                    <a:pt x="5956" y="2610"/>
                  </a:cubicBezTo>
                  <a:cubicBezTo>
                    <a:pt x="6655" y="13712"/>
                    <a:pt x="76512" y="1122278"/>
                    <a:pt x="71519" y="2038518"/>
                  </a:cubicBezTo>
                  <a:lnTo>
                    <a:pt x="206101" y="2039775"/>
                  </a:lnTo>
                  <a:cubicBezTo>
                    <a:pt x="206869" y="1995158"/>
                    <a:pt x="215109" y="1474670"/>
                    <a:pt x="200271" y="1192519"/>
                  </a:cubicBezTo>
                  <a:cubicBezTo>
                    <a:pt x="191055" y="1017789"/>
                    <a:pt x="193533" y="908098"/>
                    <a:pt x="196152" y="791949"/>
                  </a:cubicBezTo>
                  <a:cubicBezTo>
                    <a:pt x="197932" y="712666"/>
                    <a:pt x="199643" y="630695"/>
                    <a:pt x="197653" y="525543"/>
                  </a:cubicBezTo>
                  <a:cubicBezTo>
                    <a:pt x="192486" y="273136"/>
                    <a:pt x="197653" y="5368"/>
                    <a:pt x="197828" y="2750"/>
                  </a:cubicBezTo>
                  <a:cubicBezTo>
                    <a:pt x="197862" y="1081"/>
                    <a:pt x="199224" y="-252"/>
                    <a:pt x="200900" y="-252"/>
                  </a:cubicBezTo>
                  <a:lnTo>
                    <a:pt x="200900" y="-252"/>
                  </a:lnTo>
                  <a:cubicBezTo>
                    <a:pt x="202575" y="-235"/>
                    <a:pt x="203937" y="1141"/>
                    <a:pt x="203902" y="2820"/>
                  </a:cubicBezTo>
                  <a:cubicBezTo>
                    <a:pt x="203902" y="2830"/>
                    <a:pt x="203902" y="2844"/>
                    <a:pt x="203902" y="2855"/>
                  </a:cubicBezTo>
                  <a:cubicBezTo>
                    <a:pt x="203902" y="5543"/>
                    <a:pt x="198561" y="273136"/>
                    <a:pt x="203693" y="525438"/>
                  </a:cubicBezTo>
                  <a:cubicBezTo>
                    <a:pt x="205857" y="630695"/>
                    <a:pt x="204007" y="712736"/>
                    <a:pt x="202226" y="792089"/>
                  </a:cubicBezTo>
                  <a:cubicBezTo>
                    <a:pt x="199608" y="908133"/>
                    <a:pt x="197129" y="1017719"/>
                    <a:pt x="206311" y="1192169"/>
                  </a:cubicBezTo>
                  <a:cubicBezTo>
                    <a:pt x="221776" y="1485841"/>
                    <a:pt x="212211" y="2037366"/>
                    <a:pt x="212141" y="2042882"/>
                  </a:cubicBezTo>
                  <a:cubicBezTo>
                    <a:pt x="212106" y="2044523"/>
                    <a:pt x="210745" y="2045849"/>
                    <a:pt x="209104" y="2045884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1D9FFF41-9E51-A65E-93B4-0423AA2DF6AC}"/>
                </a:ext>
              </a:extLst>
            </p:cNvPr>
            <p:cNvSpPr/>
            <p:nvPr/>
          </p:nvSpPr>
          <p:spPr>
            <a:xfrm>
              <a:off x="4625213" y="5397447"/>
              <a:ext cx="100261" cy="278992"/>
            </a:xfrm>
            <a:custGeom>
              <a:avLst/>
              <a:gdLst>
                <a:gd name="connsiteX0" fmla="*/ 2146 w 100261"/>
                <a:gd name="connsiteY0" fmla="*/ 278733 h 278992"/>
                <a:gd name="connsiteX1" fmla="*/ 1867 w 100261"/>
                <a:gd name="connsiteY1" fmla="*/ 278733 h 278992"/>
                <a:gd name="connsiteX2" fmla="*/ -88 w 100261"/>
                <a:gd name="connsiteY2" fmla="*/ 275905 h 278992"/>
                <a:gd name="connsiteX3" fmla="*/ 95673 w 100261"/>
                <a:gd name="connsiteY3" fmla="*/ 806 h 278992"/>
                <a:gd name="connsiteX4" fmla="*/ 99070 w 100261"/>
                <a:gd name="connsiteY4" fmla="*/ 178 h 278992"/>
                <a:gd name="connsiteX5" fmla="*/ 99967 w 100261"/>
                <a:gd name="connsiteY5" fmla="*/ 3075 h 278992"/>
                <a:gd name="connsiteX6" fmla="*/ 4695 w 100261"/>
                <a:gd name="connsiteY6" fmla="*/ 276778 h 278992"/>
                <a:gd name="connsiteX7" fmla="*/ 2146 w 100261"/>
                <a:gd name="connsiteY7" fmla="*/ 278733 h 278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261" h="278992">
                  <a:moveTo>
                    <a:pt x="2146" y="278733"/>
                  </a:moveTo>
                  <a:lnTo>
                    <a:pt x="1867" y="278733"/>
                  </a:lnTo>
                  <a:cubicBezTo>
                    <a:pt x="551" y="278489"/>
                    <a:pt x="-322" y="277232"/>
                    <a:pt x="-88" y="275905"/>
                  </a:cubicBezTo>
                  <a:cubicBezTo>
                    <a:pt x="156" y="274474"/>
                    <a:pt x="26829" y="131618"/>
                    <a:pt x="95673" y="806"/>
                  </a:cubicBezTo>
                  <a:cubicBezTo>
                    <a:pt x="96434" y="-311"/>
                    <a:pt x="97953" y="-590"/>
                    <a:pt x="99070" y="178"/>
                  </a:cubicBezTo>
                  <a:cubicBezTo>
                    <a:pt x="100012" y="806"/>
                    <a:pt x="100383" y="2028"/>
                    <a:pt x="99967" y="3075"/>
                  </a:cubicBezTo>
                  <a:cubicBezTo>
                    <a:pt x="31507" y="133189"/>
                    <a:pt x="4974" y="275382"/>
                    <a:pt x="4695" y="276778"/>
                  </a:cubicBezTo>
                  <a:cubicBezTo>
                    <a:pt x="4454" y="277965"/>
                    <a:pt x="3365" y="278803"/>
                    <a:pt x="2146" y="278733"/>
                  </a:cubicBezTo>
                  <a:close/>
                </a:path>
              </a:pathLst>
            </a:custGeom>
            <a:solidFill>
              <a:srgbClr val="101E26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4BCAE8A3-5E0B-EE78-662D-35BC490DAD5F}"/>
                </a:ext>
              </a:extLst>
            </p:cNvPr>
            <p:cNvSpPr/>
            <p:nvPr/>
          </p:nvSpPr>
          <p:spPr>
            <a:xfrm>
              <a:off x="4663150" y="4744421"/>
              <a:ext cx="44813" cy="334620"/>
            </a:xfrm>
            <a:custGeom>
              <a:avLst/>
              <a:gdLst>
                <a:gd name="connsiteX0" fmla="*/ 2332 w 44813"/>
                <a:gd name="connsiteY0" fmla="*/ 334361 h 334620"/>
                <a:gd name="connsiteX1" fmla="*/ 2018 w 44813"/>
                <a:gd name="connsiteY1" fmla="*/ 334361 h 334620"/>
                <a:gd name="connsiteX2" fmla="*/ -111 w 44813"/>
                <a:gd name="connsiteY2" fmla="*/ 331638 h 334620"/>
                <a:gd name="connsiteX3" fmla="*/ 39827 w 44813"/>
                <a:gd name="connsiteY3" fmla="*/ 1833 h 334620"/>
                <a:gd name="connsiteX4" fmla="*/ 42606 w 44813"/>
                <a:gd name="connsiteY4" fmla="*/ -227 h 334620"/>
                <a:gd name="connsiteX5" fmla="*/ 44679 w 44813"/>
                <a:gd name="connsiteY5" fmla="*/ 2392 h 334620"/>
                <a:gd name="connsiteX6" fmla="*/ 4811 w 44813"/>
                <a:gd name="connsiteY6" fmla="*/ 332371 h 334620"/>
                <a:gd name="connsiteX7" fmla="*/ 2332 w 44813"/>
                <a:gd name="connsiteY7" fmla="*/ 334361 h 334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813" h="334620">
                  <a:moveTo>
                    <a:pt x="2332" y="334361"/>
                  </a:moveTo>
                  <a:lnTo>
                    <a:pt x="2018" y="334361"/>
                  </a:lnTo>
                  <a:cubicBezTo>
                    <a:pt x="688" y="334186"/>
                    <a:pt x="-255" y="332964"/>
                    <a:pt x="-111" y="331638"/>
                  </a:cubicBezTo>
                  <a:lnTo>
                    <a:pt x="39827" y="1833"/>
                  </a:lnTo>
                  <a:cubicBezTo>
                    <a:pt x="40026" y="506"/>
                    <a:pt x="41272" y="-436"/>
                    <a:pt x="42606" y="-227"/>
                  </a:cubicBezTo>
                  <a:cubicBezTo>
                    <a:pt x="43877" y="-17"/>
                    <a:pt x="44784" y="1100"/>
                    <a:pt x="44679" y="2392"/>
                  </a:cubicBezTo>
                  <a:lnTo>
                    <a:pt x="4811" y="332371"/>
                  </a:lnTo>
                  <a:cubicBezTo>
                    <a:pt x="4602" y="333558"/>
                    <a:pt x="3540" y="334431"/>
                    <a:pt x="2332" y="334361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5016E2B0-E1FB-9405-6053-2500485E8B17}"/>
                </a:ext>
              </a:extLst>
            </p:cNvPr>
            <p:cNvSpPr/>
            <p:nvPr/>
          </p:nvSpPr>
          <p:spPr>
            <a:xfrm>
              <a:off x="5869807" y="5626177"/>
              <a:ext cx="72588" cy="101333"/>
            </a:xfrm>
            <a:custGeom>
              <a:avLst/>
              <a:gdLst>
                <a:gd name="connsiteX0" fmla="*/ 2410 w 72588"/>
                <a:gd name="connsiteY0" fmla="*/ 101077 h 101333"/>
                <a:gd name="connsiteX1" fmla="*/ 630 w 72588"/>
                <a:gd name="connsiteY1" fmla="*/ 100309 h 101333"/>
                <a:gd name="connsiteX2" fmla="*/ 560 w 72588"/>
                <a:gd name="connsiteY2" fmla="*/ 96888 h 101333"/>
                <a:gd name="connsiteX3" fmla="*/ 630 w 72588"/>
                <a:gd name="connsiteY3" fmla="*/ 96818 h 101333"/>
                <a:gd name="connsiteX4" fmla="*/ 67764 w 72588"/>
                <a:gd name="connsiteY4" fmla="*/ 1232 h 101333"/>
                <a:gd name="connsiteX5" fmla="*/ 70976 w 72588"/>
                <a:gd name="connsiteY5" fmla="*/ -60 h 101333"/>
                <a:gd name="connsiteX6" fmla="*/ 72267 w 72588"/>
                <a:gd name="connsiteY6" fmla="*/ 3152 h 101333"/>
                <a:gd name="connsiteX7" fmla="*/ 3946 w 72588"/>
                <a:gd name="connsiteY7" fmla="*/ 100344 h 101333"/>
                <a:gd name="connsiteX8" fmla="*/ 2410 w 72588"/>
                <a:gd name="connsiteY8" fmla="*/ 101077 h 101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588" h="101333">
                  <a:moveTo>
                    <a:pt x="2410" y="101077"/>
                  </a:moveTo>
                  <a:cubicBezTo>
                    <a:pt x="1747" y="101077"/>
                    <a:pt x="1084" y="100798"/>
                    <a:pt x="630" y="100309"/>
                  </a:cubicBezTo>
                  <a:cubicBezTo>
                    <a:pt x="-348" y="99402"/>
                    <a:pt x="-383" y="97865"/>
                    <a:pt x="560" y="96888"/>
                  </a:cubicBezTo>
                  <a:cubicBezTo>
                    <a:pt x="560" y="96888"/>
                    <a:pt x="595" y="96853"/>
                    <a:pt x="630" y="96818"/>
                  </a:cubicBezTo>
                  <a:cubicBezTo>
                    <a:pt x="43989" y="55972"/>
                    <a:pt x="67554" y="1790"/>
                    <a:pt x="67764" y="1232"/>
                  </a:cubicBezTo>
                  <a:cubicBezTo>
                    <a:pt x="68287" y="-25"/>
                    <a:pt x="69718" y="-584"/>
                    <a:pt x="70976" y="-60"/>
                  </a:cubicBezTo>
                  <a:cubicBezTo>
                    <a:pt x="72232" y="464"/>
                    <a:pt x="72791" y="1895"/>
                    <a:pt x="72267" y="3152"/>
                  </a:cubicBezTo>
                  <a:cubicBezTo>
                    <a:pt x="72023" y="3710"/>
                    <a:pt x="48109" y="58800"/>
                    <a:pt x="3946" y="100344"/>
                  </a:cubicBezTo>
                  <a:cubicBezTo>
                    <a:pt x="3562" y="100763"/>
                    <a:pt x="3003" y="101042"/>
                    <a:pt x="2410" y="101077"/>
                  </a:cubicBezTo>
                  <a:close/>
                </a:path>
              </a:pathLst>
            </a:custGeom>
            <a:solidFill>
              <a:srgbClr val="101E26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20B824E1-DDF0-7661-1128-2CFA377A91C5}"/>
                </a:ext>
              </a:extLst>
            </p:cNvPr>
            <p:cNvSpPr/>
            <p:nvPr/>
          </p:nvSpPr>
          <p:spPr>
            <a:xfrm>
              <a:off x="5430549" y="5548290"/>
              <a:ext cx="37878" cy="201074"/>
            </a:xfrm>
            <a:custGeom>
              <a:avLst/>
              <a:gdLst>
                <a:gd name="connsiteX0" fmla="*/ 2313 w 37878"/>
                <a:gd name="connsiteY0" fmla="*/ 200819 h 201074"/>
                <a:gd name="connsiteX1" fmla="*/ 1929 w 37878"/>
                <a:gd name="connsiteY1" fmla="*/ 200819 h 201074"/>
                <a:gd name="connsiteX2" fmla="*/ -96 w 37878"/>
                <a:gd name="connsiteY2" fmla="*/ 198026 h 201074"/>
                <a:gd name="connsiteX3" fmla="*/ 32895 w 37878"/>
                <a:gd name="connsiteY3" fmla="*/ 1791 h 201074"/>
                <a:gd name="connsiteX4" fmla="*/ 35723 w 37878"/>
                <a:gd name="connsiteY4" fmla="*/ -234 h 201074"/>
                <a:gd name="connsiteX5" fmla="*/ 37713 w 37878"/>
                <a:gd name="connsiteY5" fmla="*/ 2594 h 201074"/>
                <a:gd name="connsiteX6" fmla="*/ 37713 w 37878"/>
                <a:gd name="connsiteY6" fmla="*/ 2594 h 201074"/>
                <a:gd name="connsiteX7" fmla="*/ 4722 w 37878"/>
                <a:gd name="connsiteY7" fmla="*/ 198829 h 201074"/>
                <a:gd name="connsiteX8" fmla="*/ 2313 w 37878"/>
                <a:gd name="connsiteY8" fmla="*/ 200819 h 201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878" h="201074">
                  <a:moveTo>
                    <a:pt x="2313" y="200819"/>
                  </a:moveTo>
                  <a:lnTo>
                    <a:pt x="1929" y="200819"/>
                  </a:lnTo>
                  <a:cubicBezTo>
                    <a:pt x="602" y="200609"/>
                    <a:pt x="-305" y="199353"/>
                    <a:pt x="-96" y="198026"/>
                  </a:cubicBezTo>
                  <a:lnTo>
                    <a:pt x="32895" y="1791"/>
                  </a:lnTo>
                  <a:cubicBezTo>
                    <a:pt x="33140" y="464"/>
                    <a:pt x="34396" y="-408"/>
                    <a:pt x="35723" y="-234"/>
                  </a:cubicBezTo>
                  <a:cubicBezTo>
                    <a:pt x="37050" y="11"/>
                    <a:pt x="37957" y="1267"/>
                    <a:pt x="37713" y="2594"/>
                  </a:cubicBezTo>
                  <a:cubicBezTo>
                    <a:pt x="37713" y="2594"/>
                    <a:pt x="37713" y="2594"/>
                    <a:pt x="37713" y="2594"/>
                  </a:cubicBezTo>
                  <a:lnTo>
                    <a:pt x="4722" y="198829"/>
                  </a:lnTo>
                  <a:cubicBezTo>
                    <a:pt x="4512" y="199981"/>
                    <a:pt x="3500" y="200819"/>
                    <a:pt x="2313" y="200819"/>
                  </a:cubicBezTo>
                  <a:close/>
                </a:path>
              </a:pathLst>
            </a:custGeom>
            <a:solidFill>
              <a:srgbClr val="101E26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5B88C167-8E81-D83A-A454-082EA526BDEA}"/>
                </a:ext>
              </a:extLst>
            </p:cNvPr>
            <p:cNvSpPr/>
            <p:nvPr/>
          </p:nvSpPr>
          <p:spPr>
            <a:xfrm>
              <a:off x="5357621" y="5305975"/>
              <a:ext cx="175929" cy="85655"/>
            </a:xfrm>
            <a:custGeom>
              <a:avLst/>
              <a:gdLst>
                <a:gd name="connsiteX0" fmla="*/ 2312 w 175929"/>
                <a:gd name="connsiteY0" fmla="*/ 85400 h 85655"/>
                <a:gd name="connsiteX1" fmla="*/ 741 w 175929"/>
                <a:gd name="connsiteY1" fmla="*/ 84841 h 85655"/>
                <a:gd name="connsiteX2" fmla="*/ 462 w 175929"/>
                <a:gd name="connsiteY2" fmla="*/ 81350 h 85655"/>
                <a:gd name="connsiteX3" fmla="*/ 172853 w 175929"/>
                <a:gd name="connsiteY3" fmla="*/ -202 h 85655"/>
                <a:gd name="connsiteX4" fmla="*/ 175750 w 175929"/>
                <a:gd name="connsiteY4" fmla="*/ 1683 h 85655"/>
                <a:gd name="connsiteX5" fmla="*/ 173865 w 175929"/>
                <a:gd name="connsiteY5" fmla="*/ 4581 h 85655"/>
                <a:gd name="connsiteX6" fmla="*/ 42495 w 175929"/>
                <a:gd name="connsiteY6" fmla="*/ 54224 h 85655"/>
                <a:gd name="connsiteX7" fmla="*/ 4092 w 175929"/>
                <a:gd name="connsiteY7" fmla="*/ 84492 h 85655"/>
                <a:gd name="connsiteX8" fmla="*/ 2312 w 175929"/>
                <a:gd name="connsiteY8" fmla="*/ 85400 h 8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5929" h="85655">
                  <a:moveTo>
                    <a:pt x="2312" y="85400"/>
                  </a:moveTo>
                  <a:cubicBezTo>
                    <a:pt x="1753" y="85400"/>
                    <a:pt x="1195" y="85225"/>
                    <a:pt x="741" y="84841"/>
                  </a:cubicBezTo>
                  <a:cubicBezTo>
                    <a:pt x="-306" y="83968"/>
                    <a:pt x="-411" y="82398"/>
                    <a:pt x="462" y="81350"/>
                  </a:cubicBezTo>
                  <a:cubicBezTo>
                    <a:pt x="2347" y="79081"/>
                    <a:pt x="48430" y="25702"/>
                    <a:pt x="172853" y="-202"/>
                  </a:cubicBezTo>
                  <a:cubicBezTo>
                    <a:pt x="174179" y="-482"/>
                    <a:pt x="175471" y="357"/>
                    <a:pt x="175750" y="1683"/>
                  </a:cubicBezTo>
                  <a:cubicBezTo>
                    <a:pt x="176030" y="3009"/>
                    <a:pt x="175191" y="4302"/>
                    <a:pt x="173865" y="4581"/>
                  </a:cubicBezTo>
                  <a:cubicBezTo>
                    <a:pt x="109803" y="17917"/>
                    <a:pt x="67072" y="38933"/>
                    <a:pt x="42495" y="54224"/>
                  </a:cubicBezTo>
                  <a:cubicBezTo>
                    <a:pt x="15892" y="70772"/>
                    <a:pt x="4302" y="84352"/>
                    <a:pt x="4092" y="84492"/>
                  </a:cubicBezTo>
                  <a:cubicBezTo>
                    <a:pt x="3674" y="85050"/>
                    <a:pt x="3010" y="85400"/>
                    <a:pt x="2312" y="85400"/>
                  </a:cubicBezTo>
                  <a:close/>
                </a:path>
              </a:pathLst>
            </a:custGeom>
            <a:solidFill>
              <a:srgbClr val="101E26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29C2719F-BA56-6078-F702-6602D46EA21F}"/>
                </a:ext>
              </a:extLst>
            </p:cNvPr>
            <p:cNvSpPr/>
            <p:nvPr/>
          </p:nvSpPr>
          <p:spPr>
            <a:xfrm>
              <a:off x="5489124" y="6491171"/>
              <a:ext cx="239364" cy="105798"/>
            </a:xfrm>
            <a:custGeom>
              <a:avLst/>
              <a:gdLst>
                <a:gd name="connsiteX0" fmla="*/ 2214 w 239364"/>
                <a:gd name="connsiteY0" fmla="*/ 105368 h 105798"/>
                <a:gd name="connsiteX1" fmla="*/ -125 w 239364"/>
                <a:gd name="connsiteY1" fmla="*/ 102820 h 105798"/>
                <a:gd name="connsiteX2" fmla="*/ 1760 w 239364"/>
                <a:gd name="connsiteY2" fmla="*/ 100551 h 105798"/>
                <a:gd name="connsiteX3" fmla="*/ 235245 w 239364"/>
                <a:gd name="connsiteY3" fmla="*/ 216 h 105798"/>
                <a:gd name="connsiteX4" fmla="*/ 238702 w 239364"/>
                <a:gd name="connsiteY4" fmla="*/ 775 h 105798"/>
                <a:gd name="connsiteX5" fmla="*/ 238737 w 239364"/>
                <a:gd name="connsiteY5" fmla="*/ 810 h 105798"/>
                <a:gd name="connsiteX6" fmla="*/ 238317 w 239364"/>
                <a:gd name="connsiteY6" fmla="*/ 4196 h 105798"/>
                <a:gd name="connsiteX7" fmla="*/ 238143 w 239364"/>
                <a:gd name="connsiteY7" fmla="*/ 4301 h 105798"/>
                <a:gd name="connsiteX8" fmla="*/ 2772 w 239364"/>
                <a:gd name="connsiteY8" fmla="*/ 105543 h 105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9364" h="105798">
                  <a:moveTo>
                    <a:pt x="2214" y="105368"/>
                  </a:moveTo>
                  <a:cubicBezTo>
                    <a:pt x="853" y="105298"/>
                    <a:pt x="-160" y="104146"/>
                    <a:pt x="-125" y="102820"/>
                  </a:cubicBezTo>
                  <a:cubicBezTo>
                    <a:pt x="-55" y="101737"/>
                    <a:pt x="713" y="100795"/>
                    <a:pt x="1760" y="100551"/>
                  </a:cubicBezTo>
                  <a:cubicBezTo>
                    <a:pt x="3017" y="100306"/>
                    <a:pt x="129290" y="75415"/>
                    <a:pt x="235245" y="216"/>
                  </a:cubicBezTo>
                  <a:cubicBezTo>
                    <a:pt x="236362" y="-587"/>
                    <a:pt x="237898" y="-342"/>
                    <a:pt x="238702" y="775"/>
                  </a:cubicBezTo>
                  <a:cubicBezTo>
                    <a:pt x="238702" y="775"/>
                    <a:pt x="238737" y="810"/>
                    <a:pt x="238737" y="810"/>
                  </a:cubicBezTo>
                  <a:cubicBezTo>
                    <a:pt x="239539" y="1857"/>
                    <a:pt x="239365" y="3358"/>
                    <a:pt x="238317" y="4196"/>
                  </a:cubicBezTo>
                  <a:cubicBezTo>
                    <a:pt x="238248" y="4231"/>
                    <a:pt x="238213" y="4266"/>
                    <a:pt x="238143" y="4301"/>
                  </a:cubicBezTo>
                  <a:cubicBezTo>
                    <a:pt x="131280" y="80128"/>
                    <a:pt x="4029" y="105194"/>
                    <a:pt x="2772" y="105543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AD42FBDE-4CB2-B8B2-B4D9-F03EA3BB5EF7}"/>
                </a:ext>
              </a:extLst>
            </p:cNvPr>
            <p:cNvSpPr/>
            <p:nvPr/>
          </p:nvSpPr>
          <p:spPr>
            <a:xfrm>
              <a:off x="5748548" y="3604899"/>
              <a:ext cx="51020" cy="37968"/>
            </a:xfrm>
            <a:custGeom>
              <a:avLst/>
              <a:gdLst>
                <a:gd name="connsiteX0" fmla="*/ 2284 w 51020"/>
                <a:gd name="connsiteY0" fmla="*/ 37712 h 37968"/>
                <a:gd name="connsiteX1" fmla="*/ -125 w 51020"/>
                <a:gd name="connsiteY1" fmla="*/ 35234 h 37968"/>
                <a:gd name="connsiteX2" fmla="*/ 853 w 51020"/>
                <a:gd name="connsiteY2" fmla="*/ 33314 h 37968"/>
                <a:gd name="connsiteX3" fmla="*/ 46866 w 51020"/>
                <a:gd name="connsiteY3" fmla="*/ 323 h 37968"/>
                <a:gd name="connsiteX4" fmla="*/ 50322 w 51020"/>
                <a:gd name="connsiteY4" fmla="*/ 612 h 37968"/>
                <a:gd name="connsiteX5" fmla="*/ 50008 w 51020"/>
                <a:gd name="connsiteY5" fmla="*/ 4055 h 37968"/>
                <a:gd name="connsiteX6" fmla="*/ 49728 w 51020"/>
                <a:gd name="connsiteY6" fmla="*/ 4268 h 37968"/>
                <a:gd name="connsiteX7" fmla="*/ 3716 w 51020"/>
                <a:gd name="connsiteY7" fmla="*/ 37259 h 37968"/>
                <a:gd name="connsiteX8" fmla="*/ 2284 w 51020"/>
                <a:gd name="connsiteY8" fmla="*/ 37712 h 37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020" h="37968">
                  <a:moveTo>
                    <a:pt x="2284" y="37712"/>
                  </a:moveTo>
                  <a:cubicBezTo>
                    <a:pt x="922" y="37695"/>
                    <a:pt x="-160" y="36585"/>
                    <a:pt x="-125" y="35234"/>
                  </a:cubicBezTo>
                  <a:cubicBezTo>
                    <a:pt x="-125" y="34476"/>
                    <a:pt x="259" y="33768"/>
                    <a:pt x="853" y="33314"/>
                  </a:cubicBezTo>
                  <a:lnTo>
                    <a:pt x="46866" y="323"/>
                  </a:lnTo>
                  <a:cubicBezTo>
                    <a:pt x="47913" y="-550"/>
                    <a:pt x="49449" y="-421"/>
                    <a:pt x="50322" y="612"/>
                  </a:cubicBezTo>
                  <a:cubicBezTo>
                    <a:pt x="51194" y="1642"/>
                    <a:pt x="51055" y="3185"/>
                    <a:pt x="50008" y="4055"/>
                  </a:cubicBezTo>
                  <a:cubicBezTo>
                    <a:pt x="49938" y="4135"/>
                    <a:pt x="49833" y="4205"/>
                    <a:pt x="49728" y="4268"/>
                  </a:cubicBezTo>
                  <a:lnTo>
                    <a:pt x="3716" y="37259"/>
                  </a:lnTo>
                  <a:cubicBezTo>
                    <a:pt x="3297" y="37555"/>
                    <a:pt x="2808" y="37712"/>
                    <a:pt x="2284" y="37712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46E0CB13-20FC-C921-7C4E-C18AF81DA668}"/>
                </a:ext>
              </a:extLst>
            </p:cNvPr>
            <p:cNvSpPr/>
            <p:nvPr/>
          </p:nvSpPr>
          <p:spPr>
            <a:xfrm>
              <a:off x="4983874" y="1518203"/>
              <a:ext cx="517155" cy="420236"/>
            </a:xfrm>
            <a:custGeom>
              <a:avLst/>
              <a:gdLst>
                <a:gd name="connsiteX0" fmla="*/ 13437 w 517155"/>
                <a:gd name="connsiteY0" fmla="*/ 406820 h 420236"/>
                <a:gd name="connsiteX1" fmla="*/ 43845 w 517155"/>
                <a:gd name="connsiteY1" fmla="*/ 96740 h 420236"/>
                <a:gd name="connsiteX2" fmla="*/ 124908 w 517155"/>
                <a:gd name="connsiteY2" fmla="*/ 17666 h 420236"/>
                <a:gd name="connsiteX3" fmla="*/ 373161 w 517155"/>
                <a:gd name="connsiteY3" fmla="*/ 30863 h 420236"/>
                <a:gd name="connsiteX4" fmla="*/ 483619 w 517155"/>
                <a:gd name="connsiteY4" fmla="*/ 49086 h 420236"/>
                <a:gd name="connsiteX5" fmla="*/ 516052 w 517155"/>
                <a:gd name="connsiteY5" fmla="*/ 266966 h 420236"/>
                <a:gd name="connsiteX6" fmla="*/ 495768 w 517155"/>
                <a:gd name="connsiteY6" fmla="*/ 419981 h 420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7155" h="420236">
                  <a:moveTo>
                    <a:pt x="13437" y="406820"/>
                  </a:moveTo>
                  <a:cubicBezTo>
                    <a:pt x="13437" y="406820"/>
                    <a:pt x="-32156" y="122050"/>
                    <a:pt x="43845" y="96740"/>
                  </a:cubicBezTo>
                  <a:cubicBezTo>
                    <a:pt x="43845" y="96740"/>
                    <a:pt x="50478" y="39381"/>
                    <a:pt x="124908" y="17666"/>
                  </a:cubicBezTo>
                  <a:cubicBezTo>
                    <a:pt x="270802" y="-24890"/>
                    <a:pt x="332978" y="20320"/>
                    <a:pt x="373161" y="30863"/>
                  </a:cubicBezTo>
                  <a:cubicBezTo>
                    <a:pt x="415717" y="41999"/>
                    <a:pt x="458030" y="26254"/>
                    <a:pt x="483619" y="49086"/>
                  </a:cubicBezTo>
                  <a:cubicBezTo>
                    <a:pt x="512002" y="74432"/>
                    <a:pt x="520102" y="220360"/>
                    <a:pt x="516052" y="266966"/>
                  </a:cubicBezTo>
                  <a:cubicBezTo>
                    <a:pt x="512002" y="313572"/>
                    <a:pt x="495768" y="419981"/>
                    <a:pt x="495768" y="419981"/>
                  </a:cubicBezTo>
                  <a:close/>
                </a:path>
              </a:pathLst>
            </a:custGeom>
            <a:solidFill>
              <a:srgbClr val="914837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BB8E0681-E07A-14CE-576D-5659E2B51516}"/>
                </a:ext>
              </a:extLst>
            </p:cNvPr>
            <p:cNvSpPr/>
            <p:nvPr/>
          </p:nvSpPr>
          <p:spPr>
            <a:xfrm>
              <a:off x="5065064" y="2111573"/>
              <a:ext cx="313483" cy="109890"/>
            </a:xfrm>
            <a:custGeom>
              <a:avLst/>
              <a:gdLst>
                <a:gd name="connsiteX0" fmla="*/ 33769 w 313483"/>
                <a:gd name="connsiteY0" fmla="*/ 106632 h 109890"/>
                <a:gd name="connsiteX1" fmla="*/ 11147 w 313483"/>
                <a:gd name="connsiteY1" fmla="*/ 34611 h 109890"/>
                <a:gd name="connsiteX2" fmla="*/ 294589 w 313483"/>
                <a:gd name="connsiteY2" fmla="*/ 14118 h 109890"/>
                <a:gd name="connsiteX3" fmla="*/ 282440 w 313483"/>
                <a:gd name="connsiteY3" fmla="*/ 109634 h 109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3483" h="109890">
                  <a:moveTo>
                    <a:pt x="33769" y="106632"/>
                  </a:moveTo>
                  <a:cubicBezTo>
                    <a:pt x="33769" y="106632"/>
                    <a:pt x="-23834" y="66380"/>
                    <a:pt x="11147" y="34611"/>
                  </a:cubicBezTo>
                  <a:cubicBezTo>
                    <a:pt x="59533" y="-9377"/>
                    <a:pt x="252871" y="-6340"/>
                    <a:pt x="294589" y="14118"/>
                  </a:cubicBezTo>
                  <a:cubicBezTo>
                    <a:pt x="336308" y="34576"/>
                    <a:pt x="297627" y="95251"/>
                    <a:pt x="282440" y="109634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AE5E3DE2-CC7A-D392-6DD0-91AD3EB4CE2D}"/>
                </a:ext>
              </a:extLst>
            </p:cNvPr>
            <p:cNvSpPr/>
            <p:nvPr/>
          </p:nvSpPr>
          <p:spPr>
            <a:xfrm>
              <a:off x="5096201" y="2055322"/>
              <a:ext cx="255164" cy="243888"/>
            </a:xfrm>
            <a:custGeom>
              <a:avLst/>
              <a:gdLst>
                <a:gd name="connsiteX0" fmla="*/ -126 w 255164"/>
                <a:gd name="connsiteY0" fmla="*/ -256 h 243888"/>
                <a:gd name="connsiteX1" fmla="*/ 2632 w 255164"/>
                <a:gd name="connsiteY1" fmla="*/ 162883 h 243888"/>
                <a:gd name="connsiteX2" fmla="*/ 119759 w 255164"/>
                <a:gd name="connsiteY2" fmla="*/ 243633 h 243888"/>
                <a:gd name="connsiteX3" fmla="*/ 251303 w 255164"/>
                <a:gd name="connsiteY3" fmla="*/ 165886 h 243888"/>
                <a:gd name="connsiteX4" fmla="*/ 255039 w 255164"/>
                <a:gd name="connsiteY4" fmla="*/ 108632 h 24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5164" h="243888">
                  <a:moveTo>
                    <a:pt x="-126" y="-256"/>
                  </a:moveTo>
                  <a:lnTo>
                    <a:pt x="2632" y="162883"/>
                  </a:lnTo>
                  <a:cubicBezTo>
                    <a:pt x="27803" y="197341"/>
                    <a:pt x="119759" y="243633"/>
                    <a:pt x="119759" y="243633"/>
                  </a:cubicBezTo>
                  <a:cubicBezTo>
                    <a:pt x="119759" y="243633"/>
                    <a:pt x="231125" y="201739"/>
                    <a:pt x="251303" y="165886"/>
                  </a:cubicBezTo>
                  <a:lnTo>
                    <a:pt x="255039" y="108632"/>
                  </a:lnTo>
                  <a:close/>
                </a:path>
              </a:pathLst>
            </a:custGeom>
            <a:solidFill>
              <a:srgbClr val="F3AA8B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78EA1211-C057-5AFE-AFA1-D1A365E6609A}"/>
                </a:ext>
              </a:extLst>
            </p:cNvPr>
            <p:cNvSpPr/>
            <p:nvPr/>
          </p:nvSpPr>
          <p:spPr>
            <a:xfrm>
              <a:off x="5017244" y="1597813"/>
              <a:ext cx="443586" cy="622014"/>
            </a:xfrm>
            <a:custGeom>
              <a:avLst/>
              <a:gdLst>
                <a:gd name="connsiteX0" fmla="*/ 441103 w 443586"/>
                <a:gd name="connsiteY0" fmla="*/ 387292 h 622014"/>
                <a:gd name="connsiteX1" fmla="*/ 220046 w 443586"/>
                <a:gd name="connsiteY1" fmla="*/ 621754 h 622014"/>
                <a:gd name="connsiteX2" fmla="*/ 3598 w 443586"/>
                <a:gd name="connsiteY2" fmla="*/ 383766 h 622014"/>
                <a:gd name="connsiteX3" fmla="*/ 224829 w 443586"/>
                <a:gd name="connsiteY3" fmla="*/ -256 h 622014"/>
                <a:gd name="connsiteX4" fmla="*/ 441103 w 443586"/>
                <a:gd name="connsiteY4" fmla="*/ 387292 h 622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3586" h="622014">
                  <a:moveTo>
                    <a:pt x="441103" y="387292"/>
                  </a:moveTo>
                  <a:cubicBezTo>
                    <a:pt x="430630" y="555144"/>
                    <a:pt x="300517" y="622418"/>
                    <a:pt x="220046" y="621754"/>
                  </a:cubicBezTo>
                  <a:cubicBezTo>
                    <a:pt x="139576" y="621091"/>
                    <a:pt x="17562" y="551339"/>
                    <a:pt x="3598" y="383766"/>
                  </a:cubicBezTo>
                  <a:cubicBezTo>
                    <a:pt x="-17733" y="129753"/>
                    <a:pt x="52124" y="-256"/>
                    <a:pt x="224829" y="-256"/>
                  </a:cubicBezTo>
                  <a:cubicBezTo>
                    <a:pt x="397534" y="-256"/>
                    <a:pt x="456534" y="137643"/>
                    <a:pt x="441103" y="387292"/>
                  </a:cubicBezTo>
                  <a:close/>
                </a:path>
              </a:pathLst>
            </a:custGeom>
            <a:solidFill>
              <a:srgbClr val="F3AA8B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08F89DB9-A4DF-A2B4-C0D1-31A8ABDD0184}"/>
                </a:ext>
              </a:extLst>
            </p:cNvPr>
            <p:cNvSpPr/>
            <p:nvPr/>
          </p:nvSpPr>
          <p:spPr>
            <a:xfrm>
              <a:off x="5320014" y="1895848"/>
              <a:ext cx="32085" cy="51633"/>
            </a:xfrm>
            <a:custGeom>
              <a:avLst/>
              <a:gdLst>
                <a:gd name="connsiteX0" fmla="*/ -125 w 32085"/>
                <a:gd name="connsiteY0" fmla="*/ 25439 h 51633"/>
                <a:gd name="connsiteX1" fmla="*/ 16144 w 32085"/>
                <a:gd name="connsiteY1" fmla="*/ -256 h 51633"/>
                <a:gd name="connsiteX2" fmla="*/ 31959 w 32085"/>
                <a:gd name="connsiteY2" fmla="*/ 25683 h 51633"/>
                <a:gd name="connsiteX3" fmla="*/ 15725 w 32085"/>
                <a:gd name="connsiteY3" fmla="*/ 51378 h 51633"/>
                <a:gd name="connsiteX4" fmla="*/ -125 w 32085"/>
                <a:gd name="connsiteY4" fmla="*/ 25439 h 51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085" h="51633">
                  <a:moveTo>
                    <a:pt x="-125" y="25439"/>
                  </a:moveTo>
                  <a:cubicBezTo>
                    <a:pt x="-125" y="11160"/>
                    <a:pt x="7276" y="-325"/>
                    <a:pt x="16144" y="-256"/>
                  </a:cubicBezTo>
                  <a:cubicBezTo>
                    <a:pt x="25011" y="-186"/>
                    <a:pt x="32063" y="11440"/>
                    <a:pt x="31959" y="25683"/>
                  </a:cubicBezTo>
                  <a:cubicBezTo>
                    <a:pt x="31854" y="39927"/>
                    <a:pt x="24557" y="51448"/>
                    <a:pt x="15725" y="51378"/>
                  </a:cubicBezTo>
                  <a:cubicBezTo>
                    <a:pt x="6892" y="51308"/>
                    <a:pt x="-230" y="39683"/>
                    <a:pt x="-125" y="25439"/>
                  </a:cubicBezTo>
                  <a:close/>
                </a:path>
              </a:pathLst>
            </a:custGeom>
            <a:solidFill>
              <a:srgbClr val="3B2413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35B940DD-6F1D-721A-9D29-EFEB7A506537}"/>
                </a:ext>
              </a:extLst>
            </p:cNvPr>
            <p:cNvSpPr/>
            <p:nvPr/>
          </p:nvSpPr>
          <p:spPr>
            <a:xfrm>
              <a:off x="5129155" y="1894452"/>
              <a:ext cx="32052" cy="51669"/>
            </a:xfrm>
            <a:custGeom>
              <a:avLst/>
              <a:gdLst>
                <a:gd name="connsiteX0" fmla="*/ -124 w 32052"/>
                <a:gd name="connsiteY0" fmla="*/ 25439 h 51669"/>
                <a:gd name="connsiteX1" fmla="*/ 16110 w 32052"/>
                <a:gd name="connsiteY1" fmla="*/ -256 h 51669"/>
                <a:gd name="connsiteX2" fmla="*/ 31924 w 32052"/>
                <a:gd name="connsiteY2" fmla="*/ 25683 h 51669"/>
                <a:gd name="connsiteX3" fmla="*/ 15691 w 32052"/>
                <a:gd name="connsiteY3" fmla="*/ 51413 h 51669"/>
                <a:gd name="connsiteX4" fmla="*/ -124 w 32052"/>
                <a:gd name="connsiteY4" fmla="*/ 25439 h 51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052" h="51669">
                  <a:moveTo>
                    <a:pt x="-124" y="25439"/>
                  </a:moveTo>
                  <a:cubicBezTo>
                    <a:pt x="-124" y="11195"/>
                    <a:pt x="7242" y="-325"/>
                    <a:pt x="16110" y="-256"/>
                  </a:cubicBezTo>
                  <a:cubicBezTo>
                    <a:pt x="24977" y="-186"/>
                    <a:pt x="32064" y="11440"/>
                    <a:pt x="31924" y="25683"/>
                  </a:cubicBezTo>
                  <a:cubicBezTo>
                    <a:pt x="31785" y="39927"/>
                    <a:pt x="24558" y="51483"/>
                    <a:pt x="15691" y="51413"/>
                  </a:cubicBezTo>
                  <a:cubicBezTo>
                    <a:pt x="6823" y="51343"/>
                    <a:pt x="-264" y="39718"/>
                    <a:pt x="-124" y="25439"/>
                  </a:cubicBezTo>
                  <a:close/>
                </a:path>
              </a:pathLst>
            </a:custGeom>
            <a:solidFill>
              <a:srgbClr val="3B2413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271DCA4A-B909-28EA-027C-55B823D50808}"/>
                </a:ext>
              </a:extLst>
            </p:cNvPr>
            <p:cNvSpPr/>
            <p:nvPr/>
          </p:nvSpPr>
          <p:spPr>
            <a:xfrm>
              <a:off x="5225387" y="1891604"/>
              <a:ext cx="28723" cy="144132"/>
            </a:xfrm>
            <a:custGeom>
              <a:avLst/>
              <a:gdLst>
                <a:gd name="connsiteX0" fmla="*/ 24540 w 28723"/>
                <a:gd name="connsiteY0" fmla="*/ 143877 h 144132"/>
                <a:gd name="connsiteX1" fmla="*/ 22690 w 28723"/>
                <a:gd name="connsiteY1" fmla="*/ 143458 h 144132"/>
                <a:gd name="connsiteX2" fmla="*/ 2163 w 28723"/>
                <a:gd name="connsiteY2" fmla="*/ 133229 h 144132"/>
                <a:gd name="connsiteX3" fmla="*/ -107 w 28723"/>
                <a:gd name="connsiteY3" fmla="*/ 129145 h 144132"/>
                <a:gd name="connsiteX4" fmla="*/ 12042 w 28723"/>
                <a:gd name="connsiteY4" fmla="*/ 3465 h 144132"/>
                <a:gd name="connsiteX5" fmla="*/ 16546 w 28723"/>
                <a:gd name="connsiteY5" fmla="*/ -236 h 144132"/>
                <a:gd name="connsiteX6" fmla="*/ 20246 w 28723"/>
                <a:gd name="connsiteY6" fmla="*/ 4268 h 144132"/>
                <a:gd name="connsiteX7" fmla="*/ 8342 w 28723"/>
                <a:gd name="connsiteY7" fmla="*/ 126980 h 144132"/>
                <a:gd name="connsiteX8" fmla="*/ 26356 w 28723"/>
                <a:gd name="connsiteY8" fmla="*/ 135952 h 144132"/>
                <a:gd name="connsiteX9" fmla="*/ 28143 w 28723"/>
                <a:gd name="connsiteY9" fmla="*/ 141496 h 144132"/>
                <a:gd name="connsiteX10" fmla="*/ 24540 w 28723"/>
                <a:gd name="connsiteY10" fmla="*/ 143738 h 144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723" h="144132">
                  <a:moveTo>
                    <a:pt x="24540" y="143877"/>
                  </a:moveTo>
                  <a:cubicBezTo>
                    <a:pt x="23902" y="143877"/>
                    <a:pt x="23270" y="143734"/>
                    <a:pt x="22690" y="143458"/>
                  </a:cubicBezTo>
                  <a:lnTo>
                    <a:pt x="2163" y="133229"/>
                  </a:lnTo>
                  <a:cubicBezTo>
                    <a:pt x="633" y="132468"/>
                    <a:pt x="-271" y="130845"/>
                    <a:pt x="-107" y="129145"/>
                  </a:cubicBezTo>
                  <a:lnTo>
                    <a:pt x="12042" y="3465"/>
                  </a:lnTo>
                  <a:cubicBezTo>
                    <a:pt x="12266" y="1199"/>
                    <a:pt x="14280" y="-459"/>
                    <a:pt x="16546" y="-236"/>
                  </a:cubicBezTo>
                  <a:cubicBezTo>
                    <a:pt x="18812" y="-16"/>
                    <a:pt x="20470" y="2002"/>
                    <a:pt x="20246" y="4268"/>
                  </a:cubicBezTo>
                  <a:lnTo>
                    <a:pt x="8342" y="126980"/>
                  </a:lnTo>
                  <a:lnTo>
                    <a:pt x="26356" y="135952"/>
                  </a:lnTo>
                  <a:cubicBezTo>
                    <a:pt x="28381" y="136989"/>
                    <a:pt x="29180" y="139471"/>
                    <a:pt x="28143" y="141496"/>
                  </a:cubicBezTo>
                  <a:cubicBezTo>
                    <a:pt x="27449" y="142854"/>
                    <a:pt x="26063" y="143713"/>
                    <a:pt x="24540" y="143738"/>
                  </a:cubicBezTo>
                  <a:close/>
                </a:path>
              </a:pathLst>
            </a:custGeom>
            <a:solidFill>
              <a:srgbClr val="C48974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2252BDA8-B979-2F5A-4D5C-13D9B012ADB1}"/>
                </a:ext>
              </a:extLst>
            </p:cNvPr>
            <p:cNvSpPr/>
            <p:nvPr/>
          </p:nvSpPr>
          <p:spPr>
            <a:xfrm>
              <a:off x="5302951" y="1835876"/>
              <a:ext cx="106137" cy="34685"/>
            </a:xfrm>
            <a:custGeom>
              <a:avLst/>
              <a:gdLst>
                <a:gd name="connsiteX0" fmla="*/ -28 w 106137"/>
                <a:gd name="connsiteY0" fmla="*/ 10597 h 34685"/>
                <a:gd name="connsiteX1" fmla="*/ 42877 w 106137"/>
                <a:gd name="connsiteY1" fmla="*/ 30950 h 34685"/>
                <a:gd name="connsiteX2" fmla="*/ 105961 w 106137"/>
                <a:gd name="connsiteY2" fmla="*/ 27459 h 34685"/>
                <a:gd name="connsiteX3" fmla="*/ 47521 w 106137"/>
                <a:gd name="connsiteY3" fmla="*/ 1694 h 34685"/>
                <a:gd name="connsiteX4" fmla="*/ -28 w 106137"/>
                <a:gd name="connsiteY4" fmla="*/ 10597 h 3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137" h="34685">
                  <a:moveTo>
                    <a:pt x="-28" y="10597"/>
                  </a:moveTo>
                  <a:cubicBezTo>
                    <a:pt x="-1495" y="19813"/>
                    <a:pt x="13587" y="26307"/>
                    <a:pt x="42877" y="30950"/>
                  </a:cubicBezTo>
                  <a:cubicBezTo>
                    <a:pt x="72168" y="35593"/>
                    <a:pt x="104495" y="36640"/>
                    <a:pt x="105961" y="27459"/>
                  </a:cubicBezTo>
                  <a:cubicBezTo>
                    <a:pt x="107428" y="18277"/>
                    <a:pt x="76776" y="6512"/>
                    <a:pt x="47521" y="1694"/>
                  </a:cubicBezTo>
                  <a:cubicBezTo>
                    <a:pt x="18265" y="-3123"/>
                    <a:pt x="1403" y="1415"/>
                    <a:pt x="-28" y="10597"/>
                  </a:cubicBezTo>
                  <a:close/>
                </a:path>
              </a:pathLst>
            </a:custGeom>
            <a:solidFill>
              <a:srgbClr val="914837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3B9F9AD9-688E-00F0-2BC9-FD7018F67035}"/>
                </a:ext>
              </a:extLst>
            </p:cNvPr>
            <p:cNvSpPr/>
            <p:nvPr/>
          </p:nvSpPr>
          <p:spPr>
            <a:xfrm>
              <a:off x="5075356" y="1829406"/>
              <a:ext cx="105487" cy="37435"/>
            </a:xfrm>
            <a:custGeom>
              <a:avLst/>
              <a:gdLst>
                <a:gd name="connsiteX0" fmla="*/ -53 w 105487"/>
                <a:gd name="connsiteY0" fmla="*/ 31450 h 37435"/>
                <a:gd name="connsiteX1" fmla="*/ 66558 w 105487"/>
                <a:gd name="connsiteY1" fmla="*/ 31450 h 37435"/>
                <a:gd name="connsiteX2" fmla="*/ 105169 w 105487"/>
                <a:gd name="connsiteY2" fmla="*/ 10084 h 37435"/>
                <a:gd name="connsiteX3" fmla="*/ 60693 w 105487"/>
                <a:gd name="connsiteY3" fmla="*/ 2404 h 37435"/>
                <a:gd name="connsiteX4" fmla="*/ -53 w 105487"/>
                <a:gd name="connsiteY4" fmla="*/ 31450 h 3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487" h="37435">
                  <a:moveTo>
                    <a:pt x="-53" y="31450"/>
                  </a:moveTo>
                  <a:cubicBezTo>
                    <a:pt x="1798" y="40597"/>
                    <a:pt x="37512" y="37420"/>
                    <a:pt x="66558" y="31450"/>
                  </a:cubicBezTo>
                  <a:cubicBezTo>
                    <a:pt x="95604" y="25480"/>
                    <a:pt x="107020" y="19231"/>
                    <a:pt x="105169" y="10084"/>
                  </a:cubicBezTo>
                  <a:cubicBezTo>
                    <a:pt x="103319" y="938"/>
                    <a:pt x="89739" y="-3461"/>
                    <a:pt x="60693" y="2404"/>
                  </a:cubicBezTo>
                  <a:cubicBezTo>
                    <a:pt x="31646" y="8269"/>
                    <a:pt x="-1903" y="22338"/>
                    <a:pt x="-53" y="31450"/>
                  </a:cubicBezTo>
                  <a:close/>
                </a:path>
              </a:pathLst>
            </a:custGeom>
            <a:solidFill>
              <a:srgbClr val="914837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ED6480E5-6478-1E65-9207-8CE700F5439B}"/>
                </a:ext>
              </a:extLst>
            </p:cNvPr>
            <p:cNvSpPr/>
            <p:nvPr/>
          </p:nvSpPr>
          <p:spPr>
            <a:xfrm>
              <a:off x="4974933" y="1909932"/>
              <a:ext cx="88526" cy="138172"/>
            </a:xfrm>
            <a:custGeom>
              <a:avLst/>
              <a:gdLst>
                <a:gd name="connsiteX0" fmla="*/ 3631 w 88526"/>
                <a:gd name="connsiteY0" fmla="*/ 83202 h 138172"/>
                <a:gd name="connsiteX1" fmla="*/ 65040 w 88526"/>
                <a:gd name="connsiteY1" fmla="*/ 136651 h 138172"/>
                <a:gd name="connsiteX2" fmla="*/ 82775 w 88526"/>
                <a:gd name="connsiteY2" fmla="*/ 57193 h 138172"/>
                <a:gd name="connsiteX3" fmla="*/ 32328 w 88526"/>
                <a:gd name="connsiteY3" fmla="*/ 916 h 138172"/>
                <a:gd name="connsiteX4" fmla="*/ 3631 w 88526"/>
                <a:gd name="connsiteY4" fmla="*/ 83202 h 13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526" h="138172">
                  <a:moveTo>
                    <a:pt x="3631" y="83202"/>
                  </a:moveTo>
                  <a:cubicBezTo>
                    <a:pt x="15711" y="119893"/>
                    <a:pt x="43186" y="143807"/>
                    <a:pt x="65040" y="136651"/>
                  </a:cubicBezTo>
                  <a:cubicBezTo>
                    <a:pt x="86894" y="129494"/>
                    <a:pt x="94819" y="93885"/>
                    <a:pt x="82775" y="57193"/>
                  </a:cubicBezTo>
                  <a:cubicBezTo>
                    <a:pt x="70730" y="20501"/>
                    <a:pt x="54182" y="-6275"/>
                    <a:pt x="32328" y="916"/>
                  </a:cubicBezTo>
                  <a:cubicBezTo>
                    <a:pt x="10474" y="8108"/>
                    <a:pt x="-8413" y="46475"/>
                    <a:pt x="3631" y="83202"/>
                  </a:cubicBezTo>
                  <a:close/>
                </a:path>
              </a:pathLst>
            </a:custGeom>
            <a:solidFill>
              <a:srgbClr val="F3AA8B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12639B36-B707-E79B-092E-B45B6DDE562F}"/>
                </a:ext>
              </a:extLst>
            </p:cNvPr>
            <p:cNvSpPr/>
            <p:nvPr/>
          </p:nvSpPr>
          <p:spPr>
            <a:xfrm>
              <a:off x="5413850" y="1909932"/>
              <a:ext cx="88540" cy="138172"/>
            </a:xfrm>
            <a:custGeom>
              <a:avLst/>
              <a:gdLst>
                <a:gd name="connsiteX0" fmla="*/ 84644 w 88540"/>
                <a:gd name="connsiteY0" fmla="*/ 83202 h 138172"/>
                <a:gd name="connsiteX1" fmla="*/ 23236 w 88540"/>
                <a:gd name="connsiteY1" fmla="*/ 136651 h 138172"/>
                <a:gd name="connsiteX2" fmla="*/ 5501 w 88540"/>
                <a:gd name="connsiteY2" fmla="*/ 57193 h 138172"/>
                <a:gd name="connsiteX3" fmla="*/ 55947 w 88540"/>
                <a:gd name="connsiteY3" fmla="*/ 916 h 138172"/>
                <a:gd name="connsiteX4" fmla="*/ 84644 w 88540"/>
                <a:gd name="connsiteY4" fmla="*/ 83202 h 13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540" h="138172">
                  <a:moveTo>
                    <a:pt x="84644" y="83202"/>
                  </a:moveTo>
                  <a:cubicBezTo>
                    <a:pt x="72565" y="119893"/>
                    <a:pt x="45090" y="143807"/>
                    <a:pt x="23236" y="136651"/>
                  </a:cubicBezTo>
                  <a:cubicBezTo>
                    <a:pt x="1381" y="129494"/>
                    <a:pt x="-6544" y="93885"/>
                    <a:pt x="5501" y="57193"/>
                  </a:cubicBezTo>
                  <a:cubicBezTo>
                    <a:pt x="17545" y="20501"/>
                    <a:pt x="34093" y="-6275"/>
                    <a:pt x="55947" y="916"/>
                  </a:cubicBezTo>
                  <a:cubicBezTo>
                    <a:pt x="77802" y="8108"/>
                    <a:pt x="96723" y="46475"/>
                    <a:pt x="84644" y="83202"/>
                  </a:cubicBezTo>
                  <a:close/>
                </a:path>
              </a:pathLst>
            </a:custGeom>
            <a:solidFill>
              <a:srgbClr val="F3AA8B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98295F64-D588-06F4-D127-DCEC4E4538CC}"/>
                </a:ext>
              </a:extLst>
            </p:cNvPr>
            <p:cNvSpPr/>
            <p:nvPr/>
          </p:nvSpPr>
          <p:spPr>
            <a:xfrm>
              <a:off x="5198800" y="2076194"/>
              <a:ext cx="81016" cy="17075"/>
            </a:xfrm>
            <a:custGeom>
              <a:avLst/>
              <a:gdLst>
                <a:gd name="connsiteX0" fmla="*/ 41248 w 81016"/>
                <a:gd name="connsiteY0" fmla="*/ 16820 h 17075"/>
                <a:gd name="connsiteX1" fmla="*/ 2252 w 81016"/>
                <a:gd name="connsiteY1" fmla="*/ 7604 h 17075"/>
                <a:gd name="connsiteX2" fmla="*/ 263 w 81016"/>
                <a:gd name="connsiteY2" fmla="*/ 2123 h 17075"/>
                <a:gd name="connsiteX3" fmla="*/ 5744 w 81016"/>
                <a:gd name="connsiteY3" fmla="*/ 133 h 17075"/>
                <a:gd name="connsiteX4" fmla="*/ 75217 w 81016"/>
                <a:gd name="connsiteY4" fmla="*/ 133 h 17075"/>
                <a:gd name="connsiteX5" fmla="*/ 80586 w 81016"/>
                <a:gd name="connsiteY5" fmla="*/ 2391 h 17075"/>
                <a:gd name="connsiteX6" fmla="*/ 78917 w 81016"/>
                <a:gd name="connsiteY6" fmla="*/ 7464 h 17075"/>
                <a:gd name="connsiteX7" fmla="*/ 41248 w 81016"/>
                <a:gd name="connsiteY7" fmla="*/ 16820 h 1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016" h="17075">
                  <a:moveTo>
                    <a:pt x="41248" y="16820"/>
                  </a:moveTo>
                  <a:cubicBezTo>
                    <a:pt x="27731" y="16653"/>
                    <a:pt x="14415" y="13504"/>
                    <a:pt x="2252" y="7604"/>
                  </a:cubicBezTo>
                  <a:cubicBezTo>
                    <a:pt x="189" y="6640"/>
                    <a:pt x="-701" y="4186"/>
                    <a:pt x="263" y="2123"/>
                  </a:cubicBezTo>
                  <a:cubicBezTo>
                    <a:pt x="1226" y="59"/>
                    <a:pt x="3680" y="-831"/>
                    <a:pt x="5744" y="133"/>
                  </a:cubicBezTo>
                  <a:cubicBezTo>
                    <a:pt x="30181" y="11479"/>
                    <a:pt x="52804" y="11479"/>
                    <a:pt x="75217" y="133"/>
                  </a:cubicBezTo>
                  <a:cubicBezTo>
                    <a:pt x="77325" y="-726"/>
                    <a:pt x="79727" y="286"/>
                    <a:pt x="80586" y="2391"/>
                  </a:cubicBezTo>
                  <a:cubicBezTo>
                    <a:pt x="81347" y="4263"/>
                    <a:pt x="80642" y="6413"/>
                    <a:pt x="78917" y="7464"/>
                  </a:cubicBezTo>
                  <a:cubicBezTo>
                    <a:pt x="67278" y="13518"/>
                    <a:pt x="54368" y="16726"/>
                    <a:pt x="41248" y="16820"/>
                  </a:cubicBezTo>
                  <a:close/>
                </a:path>
              </a:pathLst>
            </a:custGeom>
            <a:solidFill>
              <a:srgbClr val="C48974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1885D0E9-9376-80A8-E016-9665C20604D4}"/>
                </a:ext>
              </a:extLst>
            </p:cNvPr>
            <p:cNvSpPr/>
            <p:nvPr/>
          </p:nvSpPr>
          <p:spPr>
            <a:xfrm>
              <a:off x="5012278" y="1596940"/>
              <a:ext cx="449506" cy="357244"/>
            </a:xfrm>
            <a:custGeom>
              <a:avLst/>
              <a:gdLst>
                <a:gd name="connsiteX0" fmla="*/ 229760 w 449506"/>
                <a:gd name="connsiteY0" fmla="*/ -256 h 357244"/>
                <a:gd name="connsiteX1" fmla="*/ 464 w 449506"/>
                <a:gd name="connsiteY1" fmla="*/ 309021 h 357244"/>
                <a:gd name="connsiteX2" fmla="*/ 13032 w 449506"/>
                <a:gd name="connsiteY2" fmla="*/ 356989 h 357244"/>
                <a:gd name="connsiteX3" fmla="*/ 116195 w 449506"/>
                <a:gd name="connsiteY3" fmla="*/ 110273 h 357244"/>
                <a:gd name="connsiteX4" fmla="*/ 235241 w 449506"/>
                <a:gd name="connsiteY4" fmla="*/ 118162 h 357244"/>
                <a:gd name="connsiteX5" fmla="*/ 356278 w 449506"/>
                <a:gd name="connsiteY5" fmla="*/ 107305 h 357244"/>
                <a:gd name="connsiteX6" fmla="*/ 432663 w 449506"/>
                <a:gd name="connsiteY6" fmla="*/ 356989 h 357244"/>
                <a:gd name="connsiteX7" fmla="*/ 449211 w 449506"/>
                <a:gd name="connsiteY7" fmla="*/ 312338 h 357244"/>
                <a:gd name="connsiteX8" fmla="*/ 229760 w 449506"/>
                <a:gd name="connsiteY8" fmla="*/ -256 h 35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9506" h="357244">
                  <a:moveTo>
                    <a:pt x="229760" y="-256"/>
                  </a:moveTo>
                  <a:cubicBezTo>
                    <a:pt x="67563" y="-256"/>
                    <a:pt x="-7635" y="87580"/>
                    <a:pt x="464" y="309021"/>
                  </a:cubicBezTo>
                  <a:lnTo>
                    <a:pt x="13032" y="356989"/>
                  </a:lnTo>
                  <a:cubicBezTo>
                    <a:pt x="13032" y="356989"/>
                    <a:pt x="36562" y="128915"/>
                    <a:pt x="116195" y="110273"/>
                  </a:cubicBezTo>
                  <a:cubicBezTo>
                    <a:pt x="166781" y="98438"/>
                    <a:pt x="196490" y="119140"/>
                    <a:pt x="235241" y="118162"/>
                  </a:cubicBezTo>
                  <a:cubicBezTo>
                    <a:pt x="273993" y="117185"/>
                    <a:pt x="319831" y="98263"/>
                    <a:pt x="356278" y="107305"/>
                  </a:cubicBezTo>
                  <a:cubicBezTo>
                    <a:pt x="407842" y="120152"/>
                    <a:pt x="432663" y="208966"/>
                    <a:pt x="432663" y="356989"/>
                  </a:cubicBezTo>
                  <a:lnTo>
                    <a:pt x="449211" y="312338"/>
                  </a:lnTo>
                  <a:cubicBezTo>
                    <a:pt x="453086" y="96099"/>
                    <a:pt x="390979" y="-256"/>
                    <a:pt x="229760" y="-256"/>
                  </a:cubicBezTo>
                  <a:close/>
                </a:path>
              </a:pathLst>
            </a:custGeom>
            <a:solidFill>
              <a:srgbClr val="914837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277D37B6-CFB7-425B-938D-440A08C350DF}"/>
                </a:ext>
              </a:extLst>
            </p:cNvPr>
            <p:cNvSpPr/>
            <p:nvPr/>
          </p:nvSpPr>
          <p:spPr>
            <a:xfrm>
              <a:off x="4909113" y="1444955"/>
              <a:ext cx="671164" cy="364287"/>
            </a:xfrm>
            <a:custGeom>
              <a:avLst/>
              <a:gdLst>
                <a:gd name="connsiteX0" fmla="*/ 88025 w 671164"/>
                <a:gd name="connsiteY0" fmla="*/ 228044 h 364287"/>
                <a:gd name="connsiteX1" fmla="*/ 368057 w 671164"/>
                <a:gd name="connsiteY1" fmla="*/ 1154 h 364287"/>
                <a:gd name="connsiteX2" fmla="*/ 596155 w 671164"/>
                <a:gd name="connsiteY2" fmla="*/ 264247 h 364287"/>
                <a:gd name="connsiteX3" fmla="*/ 671039 w 671164"/>
                <a:gd name="connsiteY3" fmla="*/ 363255 h 364287"/>
                <a:gd name="connsiteX4" fmla="*/ -126 w 671164"/>
                <a:gd name="connsiteY4" fmla="*/ 315462 h 364287"/>
                <a:gd name="connsiteX5" fmla="*/ -126 w 671164"/>
                <a:gd name="connsiteY5" fmla="*/ 315462 h 364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1164" h="364287">
                  <a:moveTo>
                    <a:pt x="88025" y="228044"/>
                  </a:moveTo>
                  <a:cubicBezTo>
                    <a:pt x="102698" y="88061"/>
                    <a:pt x="228074" y="-13523"/>
                    <a:pt x="368057" y="1154"/>
                  </a:cubicBezTo>
                  <a:cubicBezTo>
                    <a:pt x="501476" y="15139"/>
                    <a:pt x="601217" y="130182"/>
                    <a:pt x="596155" y="264247"/>
                  </a:cubicBezTo>
                  <a:lnTo>
                    <a:pt x="671039" y="363255"/>
                  </a:lnTo>
                  <a:cubicBezTo>
                    <a:pt x="446317" y="367874"/>
                    <a:pt x="221664" y="351877"/>
                    <a:pt x="-126" y="315462"/>
                  </a:cubicBezTo>
                  <a:lnTo>
                    <a:pt x="-126" y="315462"/>
                  </a:ln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74E80F7A-82BB-3840-9D1E-4BEE77ADBF43}"/>
                </a:ext>
              </a:extLst>
            </p:cNvPr>
            <p:cNvSpPr/>
            <p:nvPr/>
          </p:nvSpPr>
          <p:spPr>
            <a:xfrm rot="11044200">
              <a:off x="5461955" y="1618968"/>
              <a:ext cx="77223" cy="165268"/>
            </a:xfrm>
            <a:custGeom>
              <a:avLst/>
              <a:gdLst>
                <a:gd name="connsiteX0" fmla="*/ 48 w 77223"/>
                <a:gd name="connsiteY0" fmla="*/ -256 h 165268"/>
                <a:gd name="connsiteX1" fmla="*/ 77097 w 77223"/>
                <a:gd name="connsiteY1" fmla="*/ -256 h 165268"/>
                <a:gd name="connsiteX2" fmla="*/ 77097 w 77223"/>
                <a:gd name="connsiteY2" fmla="*/ -256 h 165268"/>
                <a:gd name="connsiteX3" fmla="*/ 77097 w 77223"/>
                <a:gd name="connsiteY3" fmla="*/ 165013 h 165268"/>
                <a:gd name="connsiteX4" fmla="*/ 77097 w 77223"/>
                <a:gd name="connsiteY4" fmla="*/ 165013 h 165268"/>
                <a:gd name="connsiteX5" fmla="*/ 24731 w 77223"/>
                <a:gd name="connsiteY5" fmla="*/ 165013 h 165268"/>
                <a:gd name="connsiteX6" fmla="*/ -126 w 77223"/>
                <a:gd name="connsiteY6" fmla="*/ 140156 h 165268"/>
                <a:gd name="connsiteX7" fmla="*/ -126 w 77223"/>
                <a:gd name="connsiteY7" fmla="*/ -256 h 165268"/>
                <a:gd name="connsiteX8" fmla="*/ 48 w 77223"/>
                <a:gd name="connsiteY8" fmla="*/ -256 h 16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223" h="165268">
                  <a:moveTo>
                    <a:pt x="48" y="-256"/>
                  </a:moveTo>
                  <a:lnTo>
                    <a:pt x="77097" y="-256"/>
                  </a:lnTo>
                  <a:lnTo>
                    <a:pt x="77097" y="-256"/>
                  </a:lnTo>
                  <a:lnTo>
                    <a:pt x="77097" y="165013"/>
                  </a:lnTo>
                  <a:lnTo>
                    <a:pt x="77097" y="165013"/>
                  </a:lnTo>
                  <a:lnTo>
                    <a:pt x="24731" y="165013"/>
                  </a:lnTo>
                  <a:cubicBezTo>
                    <a:pt x="11011" y="165013"/>
                    <a:pt x="-126" y="153883"/>
                    <a:pt x="-126" y="140156"/>
                  </a:cubicBezTo>
                  <a:lnTo>
                    <a:pt x="-126" y="-256"/>
                  </a:lnTo>
                  <a:lnTo>
                    <a:pt x="48" y="-256"/>
                  </a:ln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5D93B0A3-A477-7742-B1FA-08EFDF01AB18}"/>
                </a:ext>
              </a:extLst>
            </p:cNvPr>
            <p:cNvSpPr/>
            <p:nvPr/>
          </p:nvSpPr>
          <p:spPr>
            <a:xfrm rot="11044200">
              <a:off x="4964167" y="1583442"/>
              <a:ext cx="77223" cy="165268"/>
            </a:xfrm>
            <a:custGeom>
              <a:avLst/>
              <a:gdLst>
                <a:gd name="connsiteX0" fmla="*/ 49 w 77223"/>
                <a:gd name="connsiteY0" fmla="*/ -256 h 165268"/>
                <a:gd name="connsiteX1" fmla="*/ 77097 w 77223"/>
                <a:gd name="connsiteY1" fmla="*/ -256 h 165268"/>
                <a:gd name="connsiteX2" fmla="*/ 77097 w 77223"/>
                <a:gd name="connsiteY2" fmla="*/ -256 h 165268"/>
                <a:gd name="connsiteX3" fmla="*/ 77097 w 77223"/>
                <a:gd name="connsiteY3" fmla="*/ 140156 h 165268"/>
                <a:gd name="connsiteX4" fmla="*/ 52241 w 77223"/>
                <a:gd name="connsiteY4" fmla="*/ 165013 h 165268"/>
                <a:gd name="connsiteX5" fmla="*/ -126 w 77223"/>
                <a:gd name="connsiteY5" fmla="*/ 165013 h 165268"/>
                <a:gd name="connsiteX6" fmla="*/ -126 w 77223"/>
                <a:gd name="connsiteY6" fmla="*/ 165013 h 165268"/>
                <a:gd name="connsiteX7" fmla="*/ -126 w 77223"/>
                <a:gd name="connsiteY7" fmla="*/ -256 h 165268"/>
                <a:gd name="connsiteX8" fmla="*/ 49 w 77223"/>
                <a:gd name="connsiteY8" fmla="*/ -256 h 16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223" h="165268">
                  <a:moveTo>
                    <a:pt x="49" y="-256"/>
                  </a:moveTo>
                  <a:lnTo>
                    <a:pt x="77097" y="-256"/>
                  </a:lnTo>
                  <a:lnTo>
                    <a:pt x="77097" y="-256"/>
                  </a:lnTo>
                  <a:lnTo>
                    <a:pt x="77097" y="140156"/>
                  </a:lnTo>
                  <a:cubicBezTo>
                    <a:pt x="77097" y="153883"/>
                    <a:pt x="65968" y="165013"/>
                    <a:pt x="52241" y="165013"/>
                  </a:cubicBezTo>
                  <a:lnTo>
                    <a:pt x="-126" y="165013"/>
                  </a:lnTo>
                  <a:lnTo>
                    <a:pt x="-126" y="165013"/>
                  </a:lnTo>
                  <a:lnTo>
                    <a:pt x="-126" y="-256"/>
                  </a:lnTo>
                  <a:lnTo>
                    <a:pt x="49" y="-256"/>
                  </a:ln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9DACB07F-C324-697A-258A-14934826893C}"/>
                </a:ext>
              </a:extLst>
            </p:cNvPr>
            <p:cNvSpPr/>
            <p:nvPr/>
          </p:nvSpPr>
          <p:spPr>
            <a:xfrm rot="11044200">
              <a:off x="5210516" y="1411818"/>
              <a:ext cx="117929" cy="47828"/>
            </a:xfrm>
            <a:custGeom>
              <a:avLst/>
              <a:gdLst>
                <a:gd name="connsiteX0" fmla="*/ -91 w 117929"/>
                <a:gd name="connsiteY0" fmla="*/ -256 h 47828"/>
                <a:gd name="connsiteX1" fmla="*/ 117804 w 117929"/>
                <a:gd name="connsiteY1" fmla="*/ -256 h 47828"/>
                <a:gd name="connsiteX2" fmla="*/ 117804 w 117929"/>
                <a:gd name="connsiteY2" fmla="*/ -256 h 47828"/>
                <a:gd name="connsiteX3" fmla="*/ 117804 w 117929"/>
                <a:gd name="connsiteY3" fmla="*/ 35737 h 47828"/>
                <a:gd name="connsiteX4" fmla="*/ 105969 w 117929"/>
                <a:gd name="connsiteY4" fmla="*/ 47572 h 47828"/>
                <a:gd name="connsiteX5" fmla="*/ 11709 w 117929"/>
                <a:gd name="connsiteY5" fmla="*/ 47572 h 47828"/>
                <a:gd name="connsiteX6" fmla="*/ -126 w 117929"/>
                <a:gd name="connsiteY6" fmla="*/ 35737 h 47828"/>
                <a:gd name="connsiteX7" fmla="*/ -126 w 117929"/>
                <a:gd name="connsiteY7" fmla="*/ -256 h 47828"/>
                <a:gd name="connsiteX8" fmla="*/ -91 w 117929"/>
                <a:gd name="connsiteY8" fmla="*/ -256 h 47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929" h="47828">
                  <a:moveTo>
                    <a:pt x="-91" y="-256"/>
                  </a:moveTo>
                  <a:lnTo>
                    <a:pt x="117804" y="-256"/>
                  </a:lnTo>
                  <a:lnTo>
                    <a:pt x="117804" y="-256"/>
                  </a:lnTo>
                  <a:lnTo>
                    <a:pt x="117804" y="35737"/>
                  </a:lnTo>
                  <a:cubicBezTo>
                    <a:pt x="117804" y="42273"/>
                    <a:pt x="112497" y="47572"/>
                    <a:pt x="105969" y="47572"/>
                  </a:cubicBezTo>
                  <a:lnTo>
                    <a:pt x="11709" y="47572"/>
                  </a:lnTo>
                  <a:cubicBezTo>
                    <a:pt x="5174" y="47572"/>
                    <a:pt x="-126" y="42273"/>
                    <a:pt x="-126" y="35737"/>
                  </a:cubicBezTo>
                  <a:lnTo>
                    <a:pt x="-126" y="-256"/>
                  </a:lnTo>
                  <a:lnTo>
                    <a:pt x="-91" y="-256"/>
                  </a:ln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71C9710A-7DD0-F7F7-2439-11FEA4C84CB2}"/>
                </a:ext>
              </a:extLst>
            </p:cNvPr>
            <p:cNvSpPr/>
            <p:nvPr/>
          </p:nvSpPr>
          <p:spPr>
            <a:xfrm>
              <a:off x="5072130" y="1440813"/>
              <a:ext cx="351140" cy="315566"/>
            </a:xfrm>
            <a:custGeom>
              <a:avLst/>
              <a:gdLst>
                <a:gd name="connsiteX0" fmla="*/ 347710 w 351140"/>
                <a:gd name="connsiteY0" fmla="*/ 315310 h 315566"/>
                <a:gd name="connsiteX1" fmla="*/ 347710 w 351140"/>
                <a:gd name="connsiteY1" fmla="*/ 315310 h 315566"/>
                <a:gd name="connsiteX2" fmla="*/ 344219 w 351140"/>
                <a:gd name="connsiteY2" fmla="*/ 311819 h 315566"/>
                <a:gd name="connsiteX3" fmla="*/ 333117 w 351140"/>
                <a:gd name="connsiteY3" fmla="*/ 255403 h 315566"/>
                <a:gd name="connsiteX4" fmla="*/ 333117 w 351140"/>
                <a:gd name="connsiteY4" fmla="*/ 255228 h 315566"/>
                <a:gd name="connsiteX5" fmla="*/ 313707 w 351140"/>
                <a:gd name="connsiteY5" fmla="*/ 224088 h 315566"/>
                <a:gd name="connsiteX6" fmla="*/ 273838 w 351140"/>
                <a:gd name="connsiteY6" fmla="*/ 160829 h 315566"/>
                <a:gd name="connsiteX7" fmla="*/ 251705 w 351140"/>
                <a:gd name="connsiteY7" fmla="*/ 11165 h 315566"/>
                <a:gd name="connsiteX8" fmla="*/ 256034 w 351140"/>
                <a:gd name="connsiteY8" fmla="*/ 8791 h 315566"/>
                <a:gd name="connsiteX9" fmla="*/ 258512 w 351140"/>
                <a:gd name="connsiteY9" fmla="*/ 11654 h 315566"/>
                <a:gd name="connsiteX10" fmla="*/ 280157 w 351140"/>
                <a:gd name="connsiteY10" fmla="*/ 158280 h 315566"/>
                <a:gd name="connsiteX11" fmla="*/ 318943 w 351140"/>
                <a:gd name="connsiteY11" fmla="*/ 219724 h 315566"/>
                <a:gd name="connsiteX12" fmla="*/ 339332 w 351140"/>
                <a:gd name="connsiteY12" fmla="*/ 252435 h 315566"/>
                <a:gd name="connsiteX13" fmla="*/ 339332 w 351140"/>
                <a:gd name="connsiteY13" fmla="*/ 252854 h 315566"/>
                <a:gd name="connsiteX14" fmla="*/ 350957 w 351140"/>
                <a:gd name="connsiteY14" fmla="*/ 312203 h 315566"/>
                <a:gd name="connsiteX15" fmla="*/ 347710 w 351140"/>
                <a:gd name="connsiteY15" fmla="*/ 315310 h 315566"/>
                <a:gd name="connsiteX16" fmla="*/ 3278 w 351140"/>
                <a:gd name="connsiteY16" fmla="*/ 290873 h 315566"/>
                <a:gd name="connsiteX17" fmla="*/ 2894 w 351140"/>
                <a:gd name="connsiteY17" fmla="*/ 290873 h 315566"/>
                <a:gd name="connsiteX18" fmla="*/ -109 w 351140"/>
                <a:gd name="connsiteY18" fmla="*/ 287067 h 315566"/>
                <a:gd name="connsiteX19" fmla="*/ 19511 w 351140"/>
                <a:gd name="connsiteY19" fmla="*/ 230581 h 315566"/>
                <a:gd name="connsiteX20" fmla="*/ 20175 w 351140"/>
                <a:gd name="connsiteY20" fmla="*/ 229499 h 315566"/>
                <a:gd name="connsiteX21" fmla="*/ 44822 w 351140"/>
                <a:gd name="connsiteY21" fmla="*/ 200278 h 315566"/>
                <a:gd name="connsiteX22" fmla="*/ 91917 w 351140"/>
                <a:gd name="connsiteY22" fmla="*/ 144944 h 315566"/>
                <a:gd name="connsiteX23" fmla="*/ 134089 w 351140"/>
                <a:gd name="connsiteY23" fmla="*/ 2926 h 315566"/>
                <a:gd name="connsiteX24" fmla="*/ 137755 w 351140"/>
                <a:gd name="connsiteY24" fmla="*/ -251 h 315566"/>
                <a:gd name="connsiteX25" fmla="*/ 140897 w 351140"/>
                <a:gd name="connsiteY25" fmla="*/ 3415 h 315566"/>
                <a:gd name="connsiteX26" fmla="*/ 97817 w 351140"/>
                <a:gd name="connsiteY26" fmla="*/ 148436 h 315566"/>
                <a:gd name="connsiteX27" fmla="*/ 49360 w 351140"/>
                <a:gd name="connsiteY27" fmla="*/ 205341 h 315566"/>
                <a:gd name="connsiteX28" fmla="*/ 25725 w 351140"/>
                <a:gd name="connsiteY28" fmla="*/ 233269 h 315566"/>
                <a:gd name="connsiteX29" fmla="*/ 25725 w 351140"/>
                <a:gd name="connsiteY29" fmla="*/ 233269 h 315566"/>
                <a:gd name="connsiteX30" fmla="*/ 6734 w 351140"/>
                <a:gd name="connsiteY30" fmla="*/ 287556 h 315566"/>
                <a:gd name="connsiteX31" fmla="*/ 3278 w 351140"/>
                <a:gd name="connsiteY31" fmla="*/ 290768 h 315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51140" h="315566">
                  <a:moveTo>
                    <a:pt x="347710" y="315310"/>
                  </a:moveTo>
                  <a:lnTo>
                    <a:pt x="347710" y="315310"/>
                  </a:lnTo>
                  <a:cubicBezTo>
                    <a:pt x="345790" y="315310"/>
                    <a:pt x="344219" y="313746"/>
                    <a:pt x="344219" y="311819"/>
                  </a:cubicBezTo>
                  <a:cubicBezTo>
                    <a:pt x="344778" y="292423"/>
                    <a:pt x="340972" y="273148"/>
                    <a:pt x="333117" y="255403"/>
                  </a:cubicBezTo>
                  <a:lnTo>
                    <a:pt x="333117" y="255228"/>
                  </a:lnTo>
                  <a:cubicBezTo>
                    <a:pt x="328125" y="243994"/>
                    <a:pt x="321597" y="233510"/>
                    <a:pt x="313707" y="224088"/>
                  </a:cubicBezTo>
                  <a:cubicBezTo>
                    <a:pt x="297229" y="205180"/>
                    <a:pt x="283788" y="183842"/>
                    <a:pt x="273838" y="160829"/>
                  </a:cubicBezTo>
                  <a:cubicBezTo>
                    <a:pt x="256837" y="119634"/>
                    <a:pt x="248179" y="60914"/>
                    <a:pt x="251705" y="11165"/>
                  </a:cubicBezTo>
                  <a:cubicBezTo>
                    <a:pt x="252228" y="9315"/>
                    <a:pt x="254183" y="8254"/>
                    <a:pt x="256034" y="8791"/>
                  </a:cubicBezTo>
                  <a:cubicBezTo>
                    <a:pt x="257360" y="9179"/>
                    <a:pt x="258303" y="10296"/>
                    <a:pt x="258512" y="11654"/>
                  </a:cubicBezTo>
                  <a:cubicBezTo>
                    <a:pt x="255021" y="60529"/>
                    <a:pt x="263539" y="117958"/>
                    <a:pt x="280157" y="158280"/>
                  </a:cubicBezTo>
                  <a:cubicBezTo>
                    <a:pt x="289863" y="180634"/>
                    <a:pt x="302919" y="201361"/>
                    <a:pt x="318943" y="219724"/>
                  </a:cubicBezTo>
                  <a:cubicBezTo>
                    <a:pt x="327252" y="229614"/>
                    <a:pt x="334095" y="240625"/>
                    <a:pt x="339332" y="252435"/>
                  </a:cubicBezTo>
                  <a:cubicBezTo>
                    <a:pt x="339332" y="252575"/>
                    <a:pt x="339332" y="252715"/>
                    <a:pt x="339332" y="252854"/>
                  </a:cubicBezTo>
                  <a:cubicBezTo>
                    <a:pt x="347571" y="271525"/>
                    <a:pt x="351550" y="291801"/>
                    <a:pt x="350957" y="312203"/>
                  </a:cubicBezTo>
                  <a:cubicBezTo>
                    <a:pt x="350782" y="313889"/>
                    <a:pt x="349421" y="315202"/>
                    <a:pt x="347710" y="315310"/>
                  </a:cubicBezTo>
                  <a:close/>
                  <a:moveTo>
                    <a:pt x="3278" y="290873"/>
                  </a:moveTo>
                  <a:lnTo>
                    <a:pt x="2894" y="290873"/>
                  </a:lnTo>
                  <a:cubicBezTo>
                    <a:pt x="1033" y="290618"/>
                    <a:pt x="-294" y="288939"/>
                    <a:pt x="-109" y="287067"/>
                  </a:cubicBezTo>
                  <a:cubicBezTo>
                    <a:pt x="2192" y="267025"/>
                    <a:pt x="8891" y="247737"/>
                    <a:pt x="19511" y="230581"/>
                  </a:cubicBezTo>
                  <a:cubicBezTo>
                    <a:pt x="19651" y="230176"/>
                    <a:pt x="19878" y="229806"/>
                    <a:pt x="20175" y="229499"/>
                  </a:cubicBezTo>
                  <a:cubicBezTo>
                    <a:pt x="26993" y="218659"/>
                    <a:pt x="35288" y="208825"/>
                    <a:pt x="44822" y="200278"/>
                  </a:cubicBezTo>
                  <a:cubicBezTo>
                    <a:pt x="63276" y="184370"/>
                    <a:pt x="79164" y="165706"/>
                    <a:pt x="91917" y="144944"/>
                  </a:cubicBezTo>
                  <a:cubicBezTo>
                    <a:pt x="114085" y="107415"/>
                    <a:pt x="130633" y="51662"/>
                    <a:pt x="134089" y="2926"/>
                  </a:cubicBezTo>
                  <a:cubicBezTo>
                    <a:pt x="134257" y="1052"/>
                    <a:pt x="135877" y="-352"/>
                    <a:pt x="137755" y="-251"/>
                  </a:cubicBezTo>
                  <a:cubicBezTo>
                    <a:pt x="139616" y="-66"/>
                    <a:pt x="140998" y="1551"/>
                    <a:pt x="140897" y="3415"/>
                  </a:cubicBezTo>
                  <a:cubicBezTo>
                    <a:pt x="137406" y="53128"/>
                    <a:pt x="120439" y="110033"/>
                    <a:pt x="97817" y="148436"/>
                  </a:cubicBezTo>
                  <a:cubicBezTo>
                    <a:pt x="84683" y="169780"/>
                    <a:pt x="68341" y="188974"/>
                    <a:pt x="49360" y="205341"/>
                  </a:cubicBezTo>
                  <a:cubicBezTo>
                    <a:pt x="40231" y="213513"/>
                    <a:pt x="32275" y="222911"/>
                    <a:pt x="25725" y="233269"/>
                  </a:cubicBezTo>
                  <a:lnTo>
                    <a:pt x="25725" y="233269"/>
                  </a:lnTo>
                  <a:cubicBezTo>
                    <a:pt x="15455" y="249737"/>
                    <a:pt x="8968" y="268278"/>
                    <a:pt x="6734" y="287556"/>
                  </a:cubicBezTo>
                  <a:cubicBezTo>
                    <a:pt x="6587" y="289361"/>
                    <a:pt x="5090" y="290754"/>
                    <a:pt x="3278" y="290768"/>
                  </a:cubicBezTo>
                  <a:close/>
                </a:path>
              </a:pathLst>
            </a:custGeom>
            <a:solidFill>
              <a:srgbClr val="C4A345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D778D724-FF67-6149-419D-315E98E5FD0D}"/>
                </a:ext>
              </a:extLst>
            </p:cNvPr>
            <p:cNvSpPr/>
            <p:nvPr/>
          </p:nvSpPr>
          <p:spPr>
            <a:xfrm>
              <a:off x="5345535" y="1458198"/>
              <a:ext cx="10024" cy="52057"/>
            </a:xfrm>
            <a:custGeom>
              <a:avLst/>
              <a:gdLst>
                <a:gd name="connsiteX0" fmla="*/ 3295 w 10024"/>
                <a:gd name="connsiteY0" fmla="*/ 51802 h 52057"/>
                <a:gd name="connsiteX1" fmla="*/ 3051 w 10024"/>
                <a:gd name="connsiteY1" fmla="*/ 51802 h 52057"/>
                <a:gd name="connsiteX2" fmla="*/ -126 w 10024"/>
                <a:gd name="connsiteY2" fmla="*/ 48311 h 52057"/>
                <a:gd name="connsiteX3" fmla="*/ 3086 w 10024"/>
                <a:gd name="connsiteY3" fmla="*/ 2926 h 52057"/>
                <a:gd name="connsiteX4" fmla="*/ 6752 w 10024"/>
                <a:gd name="connsiteY4" fmla="*/ -251 h 52057"/>
                <a:gd name="connsiteX5" fmla="*/ 9894 w 10024"/>
                <a:gd name="connsiteY5" fmla="*/ 3415 h 52057"/>
                <a:gd name="connsiteX6" fmla="*/ 6682 w 10024"/>
                <a:gd name="connsiteY6" fmla="*/ 48590 h 52057"/>
                <a:gd name="connsiteX7" fmla="*/ 3295 w 10024"/>
                <a:gd name="connsiteY7" fmla="*/ 51802 h 5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24" h="52057">
                  <a:moveTo>
                    <a:pt x="3295" y="51802"/>
                  </a:moveTo>
                  <a:lnTo>
                    <a:pt x="3051" y="51802"/>
                  </a:lnTo>
                  <a:cubicBezTo>
                    <a:pt x="1236" y="51638"/>
                    <a:pt x="-126" y="50123"/>
                    <a:pt x="-126" y="48311"/>
                  </a:cubicBezTo>
                  <a:lnTo>
                    <a:pt x="3086" y="2926"/>
                  </a:lnTo>
                  <a:cubicBezTo>
                    <a:pt x="3260" y="1052"/>
                    <a:pt x="4866" y="-352"/>
                    <a:pt x="6752" y="-251"/>
                  </a:cubicBezTo>
                  <a:cubicBezTo>
                    <a:pt x="8602" y="-66"/>
                    <a:pt x="9998" y="1551"/>
                    <a:pt x="9894" y="3415"/>
                  </a:cubicBezTo>
                  <a:lnTo>
                    <a:pt x="6682" y="48590"/>
                  </a:lnTo>
                  <a:cubicBezTo>
                    <a:pt x="6542" y="50367"/>
                    <a:pt x="5076" y="51753"/>
                    <a:pt x="3295" y="51802"/>
                  </a:cubicBezTo>
                  <a:close/>
                </a:path>
              </a:pathLst>
            </a:custGeom>
            <a:solidFill>
              <a:srgbClr val="C4A345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D1C1E7A0-ADBB-C581-D016-D8AD8146EF76}"/>
                </a:ext>
              </a:extLst>
            </p:cNvPr>
            <p:cNvSpPr/>
            <p:nvPr/>
          </p:nvSpPr>
          <p:spPr>
            <a:xfrm>
              <a:off x="5176810" y="1447207"/>
              <a:ext cx="10019" cy="51074"/>
            </a:xfrm>
            <a:custGeom>
              <a:avLst/>
              <a:gdLst>
                <a:gd name="connsiteX0" fmla="*/ 3295 w 10019"/>
                <a:gd name="connsiteY0" fmla="*/ 50819 h 51074"/>
                <a:gd name="connsiteX1" fmla="*/ 3051 w 10019"/>
                <a:gd name="connsiteY1" fmla="*/ 50819 h 51074"/>
                <a:gd name="connsiteX2" fmla="*/ -126 w 10019"/>
                <a:gd name="connsiteY2" fmla="*/ 47328 h 51074"/>
                <a:gd name="connsiteX3" fmla="*/ 3086 w 10019"/>
                <a:gd name="connsiteY3" fmla="*/ 2258 h 51074"/>
                <a:gd name="connsiteX4" fmla="*/ 7415 w 10019"/>
                <a:gd name="connsiteY4" fmla="*/ -116 h 51074"/>
                <a:gd name="connsiteX5" fmla="*/ 9894 w 10019"/>
                <a:gd name="connsiteY5" fmla="*/ 2747 h 51074"/>
                <a:gd name="connsiteX6" fmla="*/ 6682 w 10019"/>
                <a:gd name="connsiteY6" fmla="*/ 47782 h 51074"/>
                <a:gd name="connsiteX7" fmla="*/ 3295 w 10019"/>
                <a:gd name="connsiteY7" fmla="*/ 50819 h 51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19" h="51074">
                  <a:moveTo>
                    <a:pt x="3295" y="50819"/>
                  </a:moveTo>
                  <a:lnTo>
                    <a:pt x="3051" y="50819"/>
                  </a:lnTo>
                  <a:cubicBezTo>
                    <a:pt x="1246" y="50655"/>
                    <a:pt x="-133" y="49140"/>
                    <a:pt x="-126" y="47328"/>
                  </a:cubicBezTo>
                  <a:lnTo>
                    <a:pt x="3086" y="2258"/>
                  </a:lnTo>
                  <a:cubicBezTo>
                    <a:pt x="3627" y="408"/>
                    <a:pt x="5565" y="-654"/>
                    <a:pt x="7415" y="-116"/>
                  </a:cubicBezTo>
                  <a:cubicBezTo>
                    <a:pt x="8731" y="271"/>
                    <a:pt x="9702" y="1389"/>
                    <a:pt x="9894" y="2747"/>
                  </a:cubicBezTo>
                  <a:lnTo>
                    <a:pt x="6682" y="47782"/>
                  </a:lnTo>
                  <a:cubicBezTo>
                    <a:pt x="6458" y="49492"/>
                    <a:pt x="5020" y="50781"/>
                    <a:pt x="3295" y="50819"/>
                  </a:cubicBezTo>
                  <a:close/>
                </a:path>
              </a:pathLst>
            </a:custGeom>
            <a:solidFill>
              <a:srgbClr val="C4A345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0594ED85-6754-AF33-CED3-E4393214E1E6}"/>
                </a:ext>
              </a:extLst>
            </p:cNvPr>
            <p:cNvSpPr/>
            <p:nvPr/>
          </p:nvSpPr>
          <p:spPr>
            <a:xfrm>
              <a:off x="4679187" y="3711872"/>
              <a:ext cx="1197745" cy="226444"/>
            </a:xfrm>
            <a:custGeom>
              <a:avLst/>
              <a:gdLst>
                <a:gd name="connsiteX0" fmla="*/ 1176762 w 1197745"/>
                <a:gd name="connsiteY0" fmla="*/ 199728 h 226444"/>
                <a:gd name="connsiteX1" fmla="*/ 20718 w 1197745"/>
                <a:gd name="connsiteY1" fmla="*/ 199728 h 226444"/>
                <a:gd name="connsiteX2" fmla="*/ 1447 w 1197745"/>
                <a:gd name="connsiteY2" fmla="*/ 155636 h 226444"/>
                <a:gd name="connsiteX3" fmla="*/ 25640 w 1197745"/>
                <a:gd name="connsiteY3" fmla="*/ 67101 h 226444"/>
                <a:gd name="connsiteX4" fmla="*/ 62088 w 1197745"/>
                <a:gd name="connsiteY4" fmla="*/ 44584 h 226444"/>
                <a:gd name="connsiteX5" fmla="*/ 1135428 w 1197745"/>
                <a:gd name="connsiteY5" fmla="*/ 44584 h 226444"/>
                <a:gd name="connsiteX6" fmla="*/ 1171840 w 1197745"/>
                <a:gd name="connsiteY6" fmla="*/ 67101 h 226444"/>
                <a:gd name="connsiteX7" fmla="*/ 1196033 w 1197745"/>
                <a:gd name="connsiteY7" fmla="*/ 155636 h 226444"/>
                <a:gd name="connsiteX8" fmla="*/ 1176762 w 1197745"/>
                <a:gd name="connsiteY8" fmla="*/ 199728 h 226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97745" h="226444">
                  <a:moveTo>
                    <a:pt x="1176762" y="199728"/>
                  </a:moveTo>
                  <a:cubicBezTo>
                    <a:pt x="807753" y="232161"/>
                    <a:pt x="404530" y="237747"/>
                    <a:pt x="20718" y="199728"/>
                  </a:cubicBezTo>
                  <a:cubicBezTo>
                    <a:pt x="4135" y="198088"/>
                    <a:pt x="-3720" y="174139"/>
                    <a:pt x="1447" y="155636"/>
                  </a:cubicBezTo>
                  <a:lnTo>
                    <a:pt x="25640" y="67101"/>
                  </a:lnTo>
                  <a:cubicBezTo>
                    <a:pt x="30563" y="49017"/>
                    <a:pt x="46028" y="47272"/>
                    <a:pt x="62088" y="44584"/>
                  </a:cubicBezTo>
                  <a:cubicBezTo>
                    <a:pt x="419577" y="-15638"/>
                    <a:pt x="793299" y="-14765"/>
                    <a:pt x="1135428" y="44584"/>
                  </a:cubicBezTo>
                  <a:cubicBezTo>
                    <a:pt x="1151452" y="47377"/>
                    <a:pt x="1166848" y="49017"/>
                    <a:pt x="1171840" y="67101"/>
                  </a:cubicBezTo>
                  <a:lnTo>
                    <a:pt x="1196033" y="155636"/>
                  </a:lnTo>
                  <a:cubicBezTo>
                    <a:pt x="1201200" y="174139"/>
                    <a:pt x="1193485" y="198262"/>
                    <a:pt x="1176762" y="199728"/>
                  </a:cubicBezTo>
                  <a:close/>
                </a:path>
              </a:pathLst>
            </a:custGeom>
            <a:solidFill>
              <a:srgbClr val="AD8E42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891CC474-1521-6677-0001-370B0880AA5E}"/>
                </a:ext>
              </a:extLst>
            </p:cNvPr>
            <p:cNvSpPr/>
            <p:nvPr/>
          </p:nvSpPr>
          <p:spPr>
            <a:xfrm>
              <a:off x="4615580" y="2345588"/>
              <a:ext cx="338903" cy="1908676"/>
            </a:xfrm>
            <a:custGeom>
              <a:avLst/>
              <a:gdLst>
                <a:gd name="connsiteX0" fmla="*/ 49518 w 338903"/>
                <a:gd name="connsiteY0" fmla="*/ 40191 h 1908676"/>
                <a:gd name="connsiteX1" fmla="*/ 137459 w 338903"/>
                <a:gd name="connsiteY1" fmla="*/ 290399 h 1908676"/>
                <a:gd name="connsiteX2" fmla="*/ 189825 w 338903"/>
                <a:gd name="connsiteY2" fmla="*/ 500563 h 1908676"/>
                <a:gd name="connsiteX3" fmla="*/ 197994 w 338903"/>
                <a:gd name="connsiteY3" fmla="*/ 989527 h 1908676"/>
                <a:gd name="connsiteX4" fmla="*/ 71547 w 338903"/>
                <a:gd name="connsiteY4" fmla="*/ 1474023 h 1908676"/>
                <a:gd name="connsiteX5" fmla="*/ -126 w 338903"/>
                <a:gd name="connsiteY5" fmla="*/ 1794785 h 1908676"/>
                <a:gd name="connsiteX6" fmla="*/ 64669 w 338903"/>
                <a:gd name="connsiteY6" fmla="*/ 1908421 h 1908676"/>
                <a:gd name="connsiteX7" fmla="*/ 182983 w 338903"/>
                <a:gd name="connsiteY7" fmla="*/ 1512634 h 1908676"/>
                <a:gd name="connsiteX8" fmla="*/ 327619 w 338903"/>
                <a:gd name="connsiteY8" fmla="*/ 991726 h 1908676"/>
                <a:gd name="connsiteX9" fmla="*/ 323395 w 338903"/>
                <a:gd name="connsiteY9" fmla="*/ 512223 h 1908676"/>
                <a:gd name="connsiteX10" fmla="*/ 249698 w 338903"/>
                <a:gd name="connsiteY10" fmla="*/ 255453 h 1908676"/>
                <a:gd name="connsiteX11" fmla="*/ 143533 w 338903"/>
                <a:gd name="connsiteY11" fmla="*/ 602 h 1908676"/>
                <a:gd name="connsiteX12" fmla="*/ 49518 w 338903"/>
                <a:gd name="connsiteY12" fmla="*/ 40191 h 1908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8903" h="1908676">
                  <a:moveTo>
                    <a:pt x="49518" y="40191"/>
                  </a:moveTo>
                  <a:cubicBezTo>
                    <a:pt x="26756" y="64454"/>
                    <a:pt x="86593" y="180394"/>
                    <a:pt x="137459" y="290399"/>
                  </a:cubicBezTo>
                  <a:cubicBezTo>
                    <a:pt x="179352" y="380818"/>
                    <a:pt x="189825" y="446486"/>
                    <a:pt x="189825" y="500563"/>
                  </a:cubicBezTo>
                  <a:cubicBezTo>
                    <a:pt x="189825" y="500563"/>
                    <a:pt x="225539" y="799541"/>
                    <a:pt x="197994" y="989527"/>
                  </a:cubicBezTo>
                  <a:cubicBezTo>
                    <a:pt x="175232" y="1146627"/>
                    <a:pt x="98463" y="1381892"/>
                    <a:pt x="71547" y="1474023"/>
                  </a:cubicBezTo>
                  <a:cubicBezTo>
                    <a:pt x="46550" y="1559555"/>
                    <a:pt x="-126" y="1794785"/>
                    <a:pt x="-126" y="1794785"/>
                  </a:cubicBezTo>
                  <a:lnTo>
                    <a:pt x="64669" y="1908421"/>
                  </a:lnTo>
                  <a:cubicBezTo>
                    <a:pt x="64669" y="1908421"/>
                    <a:pt x="157044" y="1603403"/>
                    <a:pt x="182983" y="1512634"/>
                  </a:cubicBezTo>
                  <a:cubicBezTo>
                    <a:pt x="210911" y="1414429"/>
                    <a:pt x="304857" y="1146382"/>
                    <a:pt x="327619" y="991726"/>
                  </a:cubicBezTo>
                  <a:cubicBezTo>
                    <a:pt x="354989" y="805511"/>
                    <a:pt x="323395" y="512223"/>
                    <a:pt x="323395" y="512223"/>
                  </a:cubicBezTo>
                  <a:cubicBezTo>
                    <a:pt x="323395" y="462266"/>
                    <a:pt x="298573" y="368564"/>
                    <a:pt x="249698" y="255453"/>
                  </a:cubicBezTo>
                  <a:cubicBezTo>
                    <a:pt x="196389" y="132077"/>
                    <a:pt x="174639" y="5978"/>
                    <a:pt x="143533" y="602"/>
                  </a:cubicBezTo>
                  <a:cubicBezTo>
                    <a:pt x="112427" y="-4774"/>
                    <a:pt x="72280" y="15928"/>
                    <a:pt x="49518" y="40191"/>
                  </a:cubicBezTo>
                  <a:close/>
                </a:path>
              </a:pathLst>
            </a:custGeom>
            <a:solidFill>
              <a:srgbClr val="CEAC4E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805D8665-891D-4209-7C29-CD1CA254F2C1}"/>
                </a:ext>
              </a:extLst>
            </p:cNvPr>
            <p:cNvSpPr/>
            <p:nvPr/>
          </p:nvSpPr>
          <p:spPr>
            <a:xfrm>
              <a:off x="5593159" y="2310303"/>
              <a:ext cx="341255" cy="2078368"/>
            </a:xfrm>
            <a:custGeom>
              <a:avLst/>
              <a:gdLst>
                <a:gd name="connsiteX0" fmla="*/ 166854 w 341255"/>
                <a:gd name="connsiteY0" fmla="*/ 45138 h 2078368"/>
                <a:gd name="connsiteX1" fmla="*/ 56151 w 341255"/>
                <a:gd name="connsiteY1" fmla="*/ -246 h 2078368"/>
                <a:gd name="connsiteX2" fmla="*/ 40965 w 341255"/>
                <a:gd name="connsiteY2" fmla="*/ 257572 h 2078368"/>
                <a:gd name="connsiteX3" fmla="*/ -126 w 341255"/>
                <a:gd name="connsiteY3" fmla="*/ 547683 h 2078368"/>
                <a:gd name="connsiteX4" fmla="*/ 44770 w 341255"/>
                <a:gd name="connsiteY4" fmla="*/ 1112020 h 2078368"/>
                <a:gd name="connsiteX5" fmla="*/ 191397 w 341255"/>
                <a:gd name="connsiteY5" fmla="*/ 1636803 h 2078368"/>
                <a:gd name="connsiteX6" fmla="*/ 272146 w 341255"/>
                <a:gd name="connsiteY6" fmla="*/ 2078113 h 2078368"/>
                <a:gd name="connsiteX7" fmla="*/ 341130 w 341255"/>
                <a:gd name="connsiteY7" fmla="*/ 1940878 h 2078368"/>
                <a:gd name="connsiteX8" fmla="*/ 297177 w 341255"/>
                <a:gd name="connsiteY8" fmla="*/ 1602695 h 2078368"/>
                <a:gd name="connsiteX9" fmla="*/ 169856 w 341255"/>
                <a:gd name="connsiteY9" fmla="*/ 1096170 h 2078368"/>
                <a:gd name="connsiteX10" fmla="*/ 133374 w 341255"/>
                <a:gd name="connsiteY10" fmla="*/ 535953 h 2078368"/>
                <a:gd name="connsiteX11" fmla="*/ 168285 w 341255"/>
                <a:gd name="connsiteY11" fmla="*/ 268185 h 2078368"/>
                <a:gd name="connsiteX12" fmla="*/ 166854 w 341255"/>
                <a:gd name="connsiteY12" fmla="*/ 45138 h 2078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1255" h="2078368">
                  <a:moveTo>
                    <a:pt x="166854" y="45138"/>
                  </a:moveTo>
                  <a:cubicBezTo>
                    <a:pt x="157742" y="29603"/>
                    <a:pt x="74724" y="2302"/>
                    <a:pt x="56151" y="-246"/>
                  </a:cubicBezTo>
                  <a:cubicBezTo>
                    <a:pt x="46865" y="-1573"/>
                    <a:pt x="59258" y="133952"/>
                    <a:pt x="40965" y="257572"/>
                  </a:cubicBezTo>
                  <a:cubicBezTo>
                    <a:pt x="22671" y="381192"/>
                    <a:pt x="-126" y="495456"/>
                    <a:pt x="-126" y="547683"/>
                  </a:cubicBezTo>
                  <a:cubicBezTo>
                    <a:pt x="3819" y="749643"/>
                    <a:pt x="12617" y="936801"/>
                    <a:pt x="44770" y="1112020"/>
                  </a:cubicBezTo>
                  <a:cubicBezTo>
                    <a:pt x="79088" y="1298934"/>
                    <a:pt x="156869" y="1469020"/>
                    <a:pt x="191397" y="1636803"/>
                  </a:cubicBezTo>
                  <a:cubicBezTo>
                    <a:pt x="222398" y="1787165"/>
                    <a:pt x="234197" y="1960602"/>
                    <a:pt x="272146" y="2078113"/>
                  </a:cubicBezTo>
                  <a:lnTo>
                    <a:pt x="341130" y="1940878"/>
                  </a:lnTo>
                  <a:cubicBezTo>
                    <a:pt x="322173" y="1867215"/>
                    <a:pt x="315645" y="1709837"/>
                    <a:pt x="297177" y="1602695"/>
                  </a:cubicBezTo>
                  <a:cubicBezTo>
                    <a:pt x="270191" y="1446293"/>
                    <a:pt x="199426" y="1282246"/>
                    <a:pt x="169856" y="1096170"/>
                  </a:cubicBezTo>
                  <a:cubicBezTo>
                    <a:pt x="142905" y="926084"/>
                    <a:pt x="133270" y="734457"/>
                    <a:pt x="133374" y="535953"/>
                  </a:cubicBezTo>
                  <a:cubicBezTo>
                    <a:pt x="133374" y="476010"/>
                    <a:pt x="154600" y="365238"/>
                    <a:pt x="168285" y="268185"/>
                  </a:cubicBezTo>
                  <a:cubicBezTo>
                    <a:pt x="182913" y="164674"/>
                    <a:pt x="171392" y="52924"/>
                    <a:pt x="166854" y="45138"/>
                  </a:cubicBezTo>
                  <a:close/>
                </a:path>
              </a:pathLst>
            </a:custGeom>
            <a:solidFill>
              <a:srgbClr val="CEAC4E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6CE17EAB-E6DF-B2A7-79A2-13DA818307E9}"/>
                </a:ext>
              </a:extLst>
            </p:cNvPr>
            <p:cNvSpPr/>
            <p:nvPr/>
          </p:nvSpPr>
          <p:spPr>
            <a:xfrm>
              <a:off x="4802459" y="2789309"/>
              <a:ext cx="943645" cy="173699"/>
            </a:xfrm>
            <a:custGeom>
              <a:avLst/>
              <a:gdLst>
                <a:gd name="connsiteX0" fmla="*/ 882809 w 943645"/>
                <a:gd name="connsiteY0" fmla="*/ 173444 h 173699"/>
                <a:gd name="connsiteX1" fmla="*/ 756466 w 943645"/>
                <a:gd name="connsiteY1" fmla="*/ 173444 h 173699"/>
                <a:gd name="connsiteX2" fmla="*/ 159906 w 943645"/>
                <a:gd name="connsiteY2" fmla="*/ 173444 h 173699"/>
                <a:gd name="connsiteX3" fmla="*/ 33109 w 943645"/>
                <a:gd name="connsiteY3" fmla="*/ 173444 h 173699"/>
                <a:gd name="connsiteX4" fmla="*/ 26406 w 943645"/>
                <a:gd name="connsiteY4" fmla="*/ 172781 h 173699"/>
                <a:gd name="connsiteX5" fmla="*/ -126 w 943645"/>
                <a:gd name="connsiteY5" fmla="*/ 140209 h 173699"/>
                <a:gd name="connsiteX6" fmla="*/ -126 w 943645"/>
                <a:gd name="connsiteY6" fmla="*/ 43819 h 173699"/>
                <a:gd name="connsiteX7" fmla="*/ 26406 w 943645"/>
                <a:gd name="connsiteY7" fmla="*/ 11282 h 173699"/>
                <a:gd name="connsiteX8" fmla="*/ 33109 w 943645"/>
                <a:gd name="connsiteY8" fmla="*/ 10584 h 173699"/>
                <a:gd name="connsiteX9" fmla="*/ 162106 w 943645"/>
                <a:gd name="connsiteY9" fmla="*/ 10584 h 173699"/>
                <a:gd name="connsiteX10" fmla="*/ 754232 w 943645"/>
                <a:gd name="connsiteY10" fmla="*/ 10584 h 173699"/>
                <a:gd name="connsiteX11" fmla="*/ 913915 w 943645"/>
                <a:gd name="connsiteY11" fmla="*/ 11108 h 173699"/>
                <a:gd name="connsiteX12" fmla="*/ 941250 w 943645"/>
                <a:gd name="connsiteY12" fmla="*/ 43819 h 173699"/>
                <a:gd name="connsiteX13" fmla="*/ 943520 w 943645"/>
                <a:gd name="connsiteY13" fmla="*/ 140104 h 173699"/>
                <a:gd name="connsiteX14" fmla="*/ 917371 w 943645"/>
                <a:gd name="connsiteY14" fmla="*/ 172571 h 173699"/>
                <a:gd name="connsiteX15" fmla="*/ 882809 w 943645"/>
                <a:gd name="connsiteY15" fmla="*/ 173444 h 17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43645" h="173699">
                  <a:moveTo>
                    <a:pt x="882809" y="173444"/>
                  </a:moveTo>
                  <a:lnTo>
                    <a:pt x="756466" y="173444"/>
                  </a:lnTo>
                  <a:cubicBezTo>
                    <a:pt x="557927" y="157333"/>
                    <a:pt x="358435" y="157333"/>
                    <a:pt x="159906" y="173444"/>
                  </a:cubicBezTo>
                  <a:lnTo>
                    <a:pt x="33109" y="173444"/>
                  </a:lnTo>
                  <a:cubicBezTo>
                    <a:pt x="30858" y="173437"/>
                    <a:pt x="28613" y="173217"/>
                    <a:pt x="26406" y="172781"/>
                  </a:cubicBezTo>
                  <a:cubicBezTo>
                    <a:pt x="10958" y="169586"/>
                    <a:pt x="-122" y="155981"/>
                    <a:pt x="-126" y="140209"/>
                  </a:cubicBezTo>
                  <a:lnTo>
                    <a:pt x="-126" y="43819"/>
                  </a:lnTo>
                  <a:cubicBezTo>
                    <a:pt x="-119" y="28054"/>
                    <a:pt x="10965" y="14463"/>
                    <a:pt x="26406" y="11282"/>
                  </a:cubicBezTo>
                  <a:cubicBezTo>
                    <a:pt x="28609" y="10818"/>
                    <a:pt x="30858" y="10584"/>
                    <a:pt x="33109" y="10584"/>
                  </a:cubicBezTo>
                  <a:lnTo>
                    <a:pt x="162106" y="10584"/>
                  </a:lnTo>
                  <a:cubicBezTo>
                    <a:pt x="359217" y="-3869"/>
                    <a:pt x="557124" y="-3869"/>
                    <a:pt x="754232" y="10584"/>
                  </a:cubicBezTo>
                  <a:cubicBezTo>
                    <a:pt x="754232" y="10584"/>
                    <a:pt x="911995" y="10793"/>
                    <a:pt x="913915" y="11108"/>
                  </a:cubicBezTo>
                  <a:cubicBezTo>
                    <a:pt x="929730" y="13974"/>
                    <a:pt x="941250" y="27743"/>
                    <a:pt x="941250" y="43819"/>
                  </a:cubicBezTo>
                  <a:lnTo>
                    <a:pt x="943520" y="140104"/>
                  </a:lnTo>
                  <a:cubicBezTo>
                    <a:pt x="943520" y="155727"/>
                    <a:pt x="932627" y="169241"/>
                    <a:pt x="917371" y="172571"/>
                  </a:cubicBezTo>
                  <a:cubicBezTo>
                    <a:pt x="915067" y="173200"/>
                    <a:pt x="885253" y="173444"/>
                    <a:pt x="882809" y="173444"/>
                  </a:cubicBez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1AFC060E-78C6-17DE-17E6-7BD1D167C1C0}"/>
                </a:ext>
              </a:extLst>
            </p:cNvPr>
            <p:cNvSpPr/>
            <p:nvPr/>
          </p:nvSpPr>
          <p:spPr>
            <a:xfrm>
              <a:off x="5320399" y="2779307"/>
              <a:ext cx="97401" cy="204683"/>
            </a:xfrm>
            <a:custGeom>
              <a:avLst/>
              <a:gdLst>
                <a:gd name="connsiteX0" fmla="*/ 44910 w 97401"/>
                <a:gd name="connsiteY0" fmla="*/ 204428 h 204683"/>
                <a:gd name="connsiteX1" fmla="*/ 37229 w 97401"/>
                <a:gd name="connsiteY1" fmla="*/ 204428 h 204683"/>
                <a:gd name="connsiteX2" fmla="*/ -126 w 97401"/>
                <a:gd name="connsiteY2" fmla="*/ 167143 h 204683"/>
                <a:gd name="connsiteX3" fmla="*/ -126 w 97401"/>
                <a:gd name="connsiteY3" fmla="*/ 167073 h 204683"/>
                <a:gd name="connsiteX4" fmla="*/ 17853 w 97401"/>
                <a:gd name="connsiteY4" fmla="*/ 167073 h 204683"/>
                <a:gd name="connsiteX5" fmla="*/ 37089 w 97401"/>
                <a:gd name="connsiteY5" fmla="*/ 186448 h 204683"/>
                <a:gd name="connsiteX6" fmla="*/ 37229 w 97401"/>
                <a:gd name="connsiteY6" fmla="*/ 186448 h 204683"/>
                <a:gd name="connsiteX7" fmla="*/ 44910 w 97401"/>
                <a:gd name="connsiteY7" fmla="*/ 186448 h 204683"/>
                <a:gd name="connsiteX8" fmla="*/ 79436 w 97401"/>
                <a:gd name="connsiteY8" fmla="*/ 151921 h 204683"/>
                <a:gd name="connsiteX9" fmla="*/ 79436 w 97401"/>
                <a:gd name="connsiteY9" fmla="*/ 52215 h 204683"/>
                <a:gd name="connsiteX10" fmla="*/ 44910 w 97401"/>
                <a:gd name="connsiteY10" fmla="*/ 17689 h 204683"/>
                <a:gd name="connsiteX11" fmla="*/ 37229 w 97401"/>
                <a:gd name="connsiteY11" fmla="*/ 17689 h 204683"/>
                <a:gd name="connsiteX12" fmla="*/ 17853 w 97401"/>
                <a:gd name="connsiteY12" fmla="*/ 37064 h 204683"/>
                <a:gd name="connsiteX13" fmla="*/ 17853 w 97401"/>
                <a:gd name="connsiteY13" fmla="*/ 37099 h 204683"/>
                <a:gd name="connsiteX14" fmla="*/ -126 w 97401"/>
                <a:gd name="connsiteY14" fmla="*/ 37099 h 204683"/>
                <a:gd name="connsiteX15" fmla="*/ 37089 w 97401"/>
                <a:gd name="connsiteY15" fmla="*/ -256 h 204683"/>
                <a:gd name="connsiteX16" fmla="*/ 37229 w 97401"/>
                <a:gd name="connsiteY16" fmla="*/ -256 h 204683"/>
                <a:gd name="connsiteX17" fmla="*/ 44910 w 97401"/>
                <a:gd name="connsiteY17" fmla="*/ -256 h 204683"/>
                <a:gd name="connsiteX18" fmla="*/ 97276 w 97401"/>
                <a:gd name="connsiteY18" fmla="*/ 52111 h 204683"/>
                <a:gd name="connsiteX19" fmla="*/ 97276 w 97401"/>
                <a:gd name="connsiteY19" fmla="*/ 151921 h 204683"/>
                <a:gd name="connsiteX20" fmla="*/ 44910 w 97401"/>
                <a:gd name="connsiteY20" fmla="*/ 204428 h 204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7401" h="204683">
                  <a:moveTo>
                    <a:pt x="44910" y="204428"/>
                  </a:moveTo>
                  <a:lnTo>
                    <a:pt x="37229" y="204428"/>
                  </a:lnTo>
                  <a:cubicBezTo>
                    <a:pt x="16631" y="204449"/>
                    <a:pt x="-91" y="187754"/>
                    <a:pt x="-126" y="167143"/>
                  </a:cubicBezTo>
                  <a:cubicBezTo>
                    <a:pt x="-126" y="167118"/>
                    <a:pt x="-126" y="167097"/>
                    <a:pt x="-126" y="167073"/>
                  </a:cubicBezTo>
                  <a:lnTo>
                    <a:pt x="17853" y="167073"/>
                  </a:lnTo>
                  <a:cubicBezTo>
                    <a:pt x="17819" y="177735"/>
                    <a:pt x="26441" y="186410"/>
                    <a:pt x="37089" y="186448"/>
                  </a:cubicBezTo>
                  <a:cubicBezTo>
                    <a:pt x="37124" y="186448"/>
                    <a:pt x="37194" y="186448"/>
                    <a:pt x="37229" y="186448"/>
                  </a:cubicBezTo>
                  <a:lnTo>
                    <a:pt x="44910" y="186448"/>
                  </a:lnTo>
                  <a:cubicBezTo>
                    <a:pt x="63971" y="186448"/>
                    <a:pt x="79436" y="170990"/>
                    <a:pt x="79436" y="151921"/>
                  </a:cubicBezTo>
                  <a:lnTo>
                    <a:pt x="79436" y="52215"/>
                  </a:lnTo>
                  <a:cubicBezTo>
                    <a:pt x="79401" y="33154"/>
                    <a:pt x="63971" y="17709"/>
                    <a:pt x="44910" y="17689"/>
                  </a:cubicBezTo>
                  <a:lnTo>
                    <a:pt x="37229" y="17689"/>
                  </a:lnTo>
                  <a:cubicBezTo>
                    <a:pt x="26511" y="17689"/>
                    <a:pt x="17853" y="26364"/>
                    <a:pt x="17853" y="37064"/>
                  </a:cubicBezTo>
                  <a:cubicBezTo>
                    <a:pt x="17853" y="37075"/>
                    <a:pt x="17853" y="37088"/>
                    <a:pt x="17853" y="37099"/>
                  </a:cubicBezTo>
                  <a:lnTo>
                    <a:pt x="-126" y="37099"/>
                  </a:lnTo>
                  <a:cubicBezTo>
                    <a:pt x="-161" y="16508"/>
                    <a:pt x="16492" y="-217"/>
                    <a:pt x="37089" y="-256"/>
                  </a:cubicBezTo>
                  <a:cubicBezTo>
                    <a:pt x="37124" y="-256"/>
                    <a:pt x="37194" y="-256"/>
                    <a:pt x="37229" y="-256"/>
                  </a:cubicBezTo>
                  <a:lnTo>
                    <a:pt x="44910" y="-256"/>
                  </a:lnTo>
                  <a:cubicBezTo>
                    <a:pt x="73781" y="-162"/>
                    <a:pt x="97171" y="23229"/>
                    <a:pt x="97276" y="52111"/>
                  </a:cubicBezTo>
                  <a:lnTo>
                    <a:pt x="97276" y="151921"/>
                  </a:lnTo>
                  <a:cubicBezTo>
                    <a:pt x="97241" y="180849"/>
                    <a:pt x="73851" y="204312"/>
                    <a:pt x="44910" y="204428"/>
                  </a:cubicBezTo>
                  <a:close/>
                </a:path>
              </a:pathLst>
            </a:custGeom>
            <a:solidFill>
              <a:srgbClr val="E4EDF4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B9047585-7046-AEB6-C572-D633943D8A73}"/>
                </a:ext>
              </a:extLst>
            </p:cNvPr>
            <p:cNvSpPr/>
            <p:nvPr/>
          </p:nvSpPr>
          <p:spPr>
            <a:xfrm>
              <a:off x="5320609" y="2822617"/>
              <a:ext cx="14767" cy="118991"/>
            </a:xfrm>
            <a:custGeom>
              <a:avLst/>
              <a:gdLst>
                <a:gd name="connsiteX0" fmla="*/ 7275 w 14767"/>
                <a:gd name="connsiteY0" fmla="*/ 118735 h 118991"/>
                <a:gd name="connsiteX1" fmla="*/ -126 w 14767"/>
                <a:gd name="connsiteY1" fmla="*/ 111369 h 118991"/>
                <a:gd name="connsiteX2" fmla="*/ -126 w 14767"/>
                <a:gd name="connsiteY2" fmla="*/ 6636 h 118991"/>
                <a:gd name="connsiteX3" fmla="*/ 7764 w 14767"/>
                <a:gd name="connsiteY3" fmla="*/ -238 h 118991"/>
                <a:gd name="connsiteX4" fmla="*/ 14641 w 14767"/>
                <a:gd name="connsiteY4" fmla="*/ 6636 h 118991"/>
                <a:gd name="connsiteX5" fmla="*/ 14641 w 14767"/>
                <a:gd name="connsiteY5" fmla="*/ 111369 h 118991"/>
                <a:gd name="connsiteX6" fmla="*/ 7275 w 14767"/>
                <a:gd name="connsiteY6" fmla="*/ 118735 h 118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767" h="118991">
                  <a:moveTo>
                    <a:pt x="7275" y="118735"/>
                  </a:moveTo>
                  <a:cubicBezTo>
                    <a:pt x="3191" y="118735"/>
                    <a:pt x="-91" y="115443"/>
                    <a:pt x="-126" y="111369"/>
                  </a:cubicBezTo>
                  <a:lnTo>
                    <a:pt x="-126" y="6636"/>
                  </a:lnTo>
                  <a:cubicBezTo>
                    <a:pt x="153" y="2558"/>
                    <a:pt x="3680" y="-521"/>
                    <a:pt x="7764" y="-238"/>
                  </a:cubicBezTo>
                  <a:cubicBezTo>
                    <a:pt x="11465" y="13"/>
                    <a:pt x="14397" y="2949"/>
                    <a:pt x="14641" y="6636"/>
                  </a:cubicBezTo>
                  <a:lnTo>
                    <a:pt x="14641" y="111369"/>
                  </a:lnTo>
                  <a:cubicBezTo>
                    <a:pt x="14607" y="115429"/>
                    <a:pt x="11325" y="118718"/>
                    <a:pt x="7275" y="118735"/>
                  </a:cubicBezTo>
                  <a:close/>
                </a:path>
              </a:pathLst>
            </a:custGeom>
            <a:solidFill>
              <a:srgbClr val="A08338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4A6E1E1A-4EDD-FC6D-5066-787FF72E1E51}"/>
                </a:ext>
              </a:extLst>
            </p:cNvPr>
            <p:cNvSpPr/>
            <p:nvPr/>
          </p:nvSpPr>
          <p:spPr>
            <a:xfrm>
              <a:off x="5157735" y="3685727"/>
              <a:ext cx="132266" cy="269349"/>
            </a:xfrm>
            <a:custGeom>
              <a:avLst/>
              <a:gdLst>
                <a:gd name="connsiteX0" fmla="*/ 71945 w 132266"/>
                <a:gd name="connsiteY0" fmla="*/ 269094 h 269349"/>
                <a:gd name="connsiteX1" fmla="*/ 2541 w 132266"/>
                <a:gd name="connsiteY1" fmla="*/ 201052 h 269349"/>
                <a:gd name="connsiteX2" fmla="*/ -112 w 132266"/>
                <a:gd name="connsiteY2" fmla="*/ 70834 h 269349"/>
                <a:gd name="connsiteX3" fmla="*/ 67895 w 132266"/>
                <a:gd name="connsiteY3" fmla="*/ -36 h 269349"/>
                <a:gd name="connsiteX4" fmla="*/ 77949 w 132266"/>
                <a:gd name="connsiteY4" fmla="*/ -245 h 269349"/>
                <a:gd name="connsiteX5" fmla="*/ 128675 w 132266"/>
                <a:gd name="connsiteY5" fmla="*/ 48421 h 269349"/>
                <a:gd name="connsiteX6" fmla="*/ 116299 w 132266"/>
                <a:gd name="connsiteY6" fmla="*/ 61320 h 269349"/>
                <a:gd name="connsiteX7" fmla="*/ 103399 w 132266"/>
                <a:gd name="connsiteY7" fmla="*/ 48944 h 269349"/>
                <a:gd name="connsiteX8" fmla="*/ 78473 w 132266"/>
                <a:gd name="connsiteY8" fmla="*/ 25031 h 269349"/>
                <a:gd name="connsiteX9" fmla="*/ 68419 w 132266"/>
                <a:gd name="connsiteY9" fmla="*/ 25240 h 269349"/>
                <a:gd name="connsiteX10" fmla="*/ 25129 w 132266"/>
                <a:gd name="connsiteY10" fmla="*/ 70310 h 269349"/>
                <a:gd name="connsiteX11" fmla="*/ 27817 w 132266"/>
                <a:gd name="connsiteY11" fmla="*/ 200528 h 269349"/>
                <a:gd name="connsiteX12" fmla="*/ 72835 w 132266"/>
                <a:gd name="connsiteY12" fmla="*/ 243818 h 269349"/>
                <a:gd name="connsiteX13" fmla="*/ 72922 w 132266"/>
                <a:gd name="connsiteY13" fmla="*/ 243818 h 269349"/>
                <a:gd name="connsiteX14" fmla="*/ 82977 w 132266"/>
                <a:gd name="connsiteY14" fmla="*/ 243609 h 269349"/>
                <a:gd name="connsiteX15" fmla="*/ 106856 w 132266"/>
                <a:gd name="connsiteY15" fmla="*/ 218717 h 269349"/>
                <a:gd name="connsiteX16" fmla="*/ 119232 w 132266"/>
                <a:gd name="connsiteY16" fmla="*/ 205817 h 269349"/>
                <a:gd name="connsiteX17" fmla="*/ 132131 w 132266"/>
                <a:gd name="connsiteY17" fmla="*/ 218193 h 269349"/>
                <a:gd name="connsiteX18" fmla="*/ 83465 w 132266"/>
                <a:gd name="connsiteY18" fmla="*/ 268884 h 269349"/>
                <a:gd name="connsiteX19" fmla="*/ 73411 w 132266"/>
                <a:gd name="connsiteY19" fmla="*/ 269094 h 269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2266" h="269349">
                  <a:moveTo>
                    <a:pt x="71945" y="269094"/>
                  </a:moveTo>
                  <a:cubicBezTo>
                    <a:pt x="34153" y="269062"/>
                    <a:pt x="3320" y="238833"/>
                    <a:pt x="2541" y="201052"/>
                  </a:cubicBezTo>
                  <a:lnTo>
                    <a:pt x="-112" y="70834"/>
                  </a:lnTo>
                  <a:cubicBezTo>
                    <a:pt x="-873" y="32498"/>
                    <a:pt x="29559" y="785"/>
                    <a:pt x="67895" y="-36"/>
                  </a:cubicBezTo>
                  <a:lnTo>
                    <a:pt x="77949" y="-245"/>
                  </a:lnTo>
                  <a:cubicBezTo>
                    <a:pt x="105393" y="-811"/>
                    <a:pt x="128102" y="20977"/>
                    <a:pt x="128675" y="48421"/>
                  </a:cubicBezTo>
                  <a:cubicBezTo>
                    <a:pt x="128818" y="55400"/>
                    <a:pt x="123278" y="61177"/>
                    <a:pt x="116299" y="61320"/>
                  </a:cubicBezTo>
                  <a:cubicBezTo>
                    <a:pt x="109320" y="61464"/>
                    <a:pt x="103543" y="55923"/>
                    <a:pt x="103399" y="48944"/>
                  </a:cubicBezTo>
                  <a:cubicBezTo>
                    <a:pt x="103113" y="35462"/>
                    <a:pt x="91959" y="24758"/>
                    <a:pt x="78473" y="25031"/>
                  </a:cubicBezTo>
                  <a:lnTo>
                    <a:pt x="68419" y="25240"/>
                  </a:lnTo>
                  <a:cubicBezTo>
                    <a:pt x="44030" y="25757"/>
                    <a:pt x="24661" y="45921"/>
                    <a:pt x="25129" y="70310"/>
                  </a:cubicBezTo>
                  <a:lnTo>
                    <a:pt x="27817" y="200528"/>
                  </a:lnTo>
                  <a:cubicBezTo>
                    <a:pt x="28292" y="224914"/>
                    <a:pt x="48449" y="244296"/>
                    <a:pt x="72835" y="243818"/>
                  </a:cubicBezTo>
                  <a:cubicBezTo>
                    <a:pt x="72863" y="243818"/>
                    <a:pt x="72894" y="243818"/>
                    <a:pt x="72922" y="243818"/>
                  </a:cubicBezTo>
                  <a:lnTo>
                    <a:pt x="82977" y="243609"/>
                  </a:lnTo>
                  <a:cubicBezTo>
                    <a:pt x="96435" y="243305"/>
                    <a:pt x="107110" y="232175"/>
                    <a:pt x="106856" y="218717"/>
                  </a:cubicBezTo>
                  <a:cubicBezTo>
                    <a:pt x="106712" y="211738"/>
                    <a:pt x="112253" y="205960"/>
                    <a:pt x="119232" y="205817"/>
                  </a:cubicBezTo>
                  <a:cubicBezTo>
                    <a:pt x="126210" y="205674"/>
                    <a:pt x="131988" y="211215"/>
                    <a:pt x="132131" y="218193"/>
                  </a:cubicBezTo>
                  <a:cubicBezTo>
                    <a:pt x="132676" y="245623"/>
                    <a:pt x="110895" y="268312"/>
                    <a:pt x="83465" y="268884"/>
                  </a:cubicBezTo>
                  <a:lnTo>
                    <a:pt x="73411" y="269094"/>
                  </a:lnTo>
                  <a:close/>
                </a:path>
              </a:pathLst>
            </a:custGeom>
            <a:solidFill>
              <a:srgbClr val="E4EDF4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5F07C3E6-D3B9-E785-0BB5-B468317871FA}"/>
                </a:ext>
              </a:extLst>
            </p:cNvPr>
            <p:cNvSpPr/>
            <p:nvPr/>
          </p:nvSpPr>
          <p:spPr>
            <a:xfrm>
              <a:off x="5264889" y="3734803"/>
              <a:ext cx="21474" cy="169477"/>
            </a:xfrm>
            <a:custGeom>
              <a:avLst/>
              <a:gdLst>
                <a:gd name="connsiteX0" fmla="*/ 12165 w 21474"/>
                <a:gd name="connsiteY0" fmla="*/ 169222 h 169477"/>
                <a:gd name="connsiteX1" fmla="*/ 2983 w 21474"/>
                <a:gd name="connsiteY1" fmla="*/ 160215 h 169477"/>
                <a:gd name="connsiteX2" fmla="*/ -124 w 21474"/>
                <a:gd name="connsiteY2" fmla="*/ 9120 h 169477"/>
                <a:gd name="connsiteX3" fmla="*/ 8866 w 21474"/>
                <a:gd name="connsiteY3" fmla="*/ -254 h 169477"/>
                <a:gd name="connsiteX4" fmla="*/ 18239 w 21474"/>
                <a:gd name="connsiteY4" fmla="*/ 8736 h 169477"/>
                <a:gd name="connsiteX5" fmla="*/ 21347 w 21474"/>
                <a:gd name="connsiteY5" fmla="*/ 159866 h 169477"/>
                <a:gd name="connsiteX6" fmla="*/ 12343 w 21474"/>
                <a:gd name="connsiteY6" fmla="*/ 169222 h 169477"/>
                <a:gd name="connsiteX7" fmla="*/ 12339 w 21474"/>
                <a:gd name="connsiteY7" fmla="*/ 169222 h 169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474" h="169477">
                  <a:moveTo>
                    <a:pt x="12165" y="169222"/>
                  </a:moveTo>
                  <a:cubicBezTo>
                    <a:pt x="7155" y="169243"/>
                    <a:pt x="3060" y="165224"/>
                    <a:pt x="2983" y="160215"/>
                  </a:cubicBezTo>
                  <a:lnTo>
                    <a:pt x="-124" y="9120"/>
                  </a:lnTo>
                  <a:cubicBezTo>
                    <a:pt x="-228" y="4051"/>
                    <a:pt x="3793" y="-149"/>
                    <a:pt x="8866" y="-254"/>
                  </a:cubicBezTo>
                  <a:cubicBezTo>
                    <a:pt x="13938" y="-359"/>
                    <a:pt x="18135" y="3667"/>
                    <a:pt x="18239" y="8736"/>
                  </a:cubicBezTo>
                  <a:lnTo>
                    <a:pt x="21347" y="159866"/>
                  </a:lnTo>
                  <a:cubicBezTo>
                    <a:pt x="21444" y="164935"/>
                    <a:pt x="17412" y="169124"/>
                    <a:pt x="12343" y="169222"/>
                  </a:cubicBezTo>
                  <a:cubicBezTo>
                    <a:pt x="12343" y="169222"/>
                    <a:pt x="12339" y="169222"/>
                    <a:pt x="12339" y="169222"/>
                  </a:cubicBezTo>
                  <a:close/>
                </a:path>
              </a:pathLst>
            </a:custGeom>
            <a:solidFill>
              <a:srgbClr val="A08338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AC63EFC4-31D8-5E17-F472-DD3680C5BCDA}"/>
                </a:ext>
              </a:extLst>
            </p:cNvPr>
            <p:cNvSpPr/>
            <p:nvPr/>
          </p:nvSpPr>
          <p:spPr>
            <a:xfrm>
              <a:off x="4765290" y="3232792"/>
              <a:ext cx="222698" cy="115809"/>
            </a:xfrm>
            <a:custGeom>
              <a:avLst/>
              <a:gdLst>
                <a:gd name="connsiteX0" fmla="*/ 179481 w 222698"/>
                <a:gd name="connsiteY0" fmla="*/ 115554 h 115809"/>
                <a:gd name="connsiteX1" fmla="*/ 177177 w 222698"/>
                <a:gd name="connsiteY1" fmla="*/ 115554 h 115809"/>
                <a:gd name="connsiteX2" fmla="*/ 165237 w 222698"/>
                <a:gd name="connsiteY2" fmla="*/ 102253 h 115809"/>
                <a:gd name="connsiteX3" fmla="*/ 178538 w 222698"/>
                <a:gd name="connsiteY3" fmla="*/ 90313 h 115809"/>
                <a:gd name="connsiteX4" fmla="*/ 196727 w 222698"/>
                <a:gd name="connsiteY4" fmla="*/ 73940 h 115809"/>
                <a:gd name="connsiteX5" fmla="*/ 197181 w 222698"/>
                <a:gd name="connsiteY5" fmla="*/ 65840 h 115809"/>
                <a:gd name="connsiteX6" fmla="*/ 165761 w 222698"/>
                <a:gd name="connsiteY6" fmla="*/ 30929 h 115809"/>
                <a:gd name="connsiteX7" fmla="*/ 60783 w 222698"/>
                <a:gd name="connsiteY7" fmla="*/ 25099 h 115809"/>
                <a:gd name="connsiteX8" fmla="*/ 25872 w 222698"/>
                <a:gd name="connsiteY8" fmla="*/ 56519 h 115809"/>
                <a:gd name="connsiteX9" fmla="*/ 25174 w 222698"/>
                <a:gd name="connsiteY9" fmla="*/ 64653 h 115809"/>
                <a:gd name="connsiteX10" fmla="*/ 41547 w 222698"/>
                <a:gd name="connsiteY10" fmla="*/ 82877 h 115809"/>
                <a:gd name="connsiteX11" fmla="*/ 54150 w 222698"/>
                <a:gd name="connsiteY11" fmla="*/ 95550 h 115809"/>
                <a:gd name="connsiteX12" fmla="*/ 41477 w 222698"/>
                <a:gd name="connsiteY12" fmla="*/ 108153 h 115809"/>
                <a:gd name="connsiteX13" fmla="*/ 40186 w 222698"/>
                <a:gd name="connsiteY13" fmla="*/ 108083 h 115809"/>
                <a:gd name="connsiteX14" fmla="*/ -67 w 222698"/>
                <a:gd name="connsiteY14" fmla="*/ 63292 h 115809"/>
                <a:gd name="connsiteX15" fmla="*/ 387 w 222698"/>
                <a:gd name="connsiteY15" fmla="*/ 55158 h 115809"/>
                <a:gd name="connsiteX16" fmla="*/ 62005 w 222698"/>
                <a:gd name="connsiteY16" fmla="*/ -176 h 115809"/>
                <a:gd name="connsiteX17" fmla="*/ 167123 w 222698"/>
                <a:gd name="connsiteY17" fmla="*/ 5479 h 115809"/>
                <a:gd name="connsiteX18" fmla="*/ 222491 w 222698"/>
                <a:gd name="connsiteY18" fmla="*/ 67132 h 115809"/>
                <a:gd name="connsiteX19" fmla="*/ 222038 w 222698"/>
                <a:gd name="connsiteY19" fmla="*/ 75232 h 115809"/>
                <a:gd name="connsiteX20" fmla="*/ 179481 w 222698"/>
                <a:gd name="connsiteY20" fmla="*/ 115554 h 115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22698" h="115809">
                  <a:moveTo>
                    <a:pt x="179481" y="115554"/>
                  </a:moveTo>
                  <a:lnTo>
                    <a:pt x="177177" y="115554"/>
                  </a:lnTo>
                  <a:cubicBezTo>
                    <a:pt x="170209" y="115177"/>
                    <a:pt x="164860" y="109224"/>
                    <a:pt x="165237" y="102253"/>
                  </a:cubicBezTo>
                  <a:cubicBezTo>
                    <a:pt x="165614" y="95281"/>
                    <a:pt x="171570" y="89936"/>
                    <a:pt x="178538" y="90313"/>
                  </a:cubicBezTo>
                  <a:cubicBezTo>
                    <a:pt x="188052" y="90732"/>
                    <a:pt x="196147" y="83446"/>
                    <a:pt x="196727" y="73940"/>
                  </a:cubicBezTo>
                  <a:lnTo>
                    <a:pt x="197181" y="65840"/>
                  </a:lnTo>
                  <a:cubicBezTo>
                    <a:pt x="198075" y="47551"/>
                    <a:pt x="184044" y="31963"/>
                    <a:pt x="165761" y="30929"/>
                  </a:cubicBezTo>
                  <a:lnTo>
                    <a:pt x="60783" y="25099"/>
                  </a:lnTo>
                  <a:cubicBezTo>
                    <a:pt x="42480" y="24167"/>
                    <a:pt x="26867" y="38219"/>
                    <a:pt x="25872" y="56519"/>
                  </a:cubicBezTo>
                  <a:lnTo>
                    <a:pt x="25174" y="64653"/>
                  </a:lnTo>
                  <a:cubicBezTo>
                    <a:pt x="24738" y="74181"/>
                    <a:pt x="32027" y="82294"/>
                    <a:pt x="41547" y="82877"/>
                  </a:cubicBezTo>
                  <a:cubicBezTo>
                    <a:pt x="48526" y="82898"/>
                    <a:pt x="54168" y="88571"/>
                    <a:pt x="54150" y="95550"/>
                  </a:cubicBezTo>
                  <a:cubicBezTo>
                    <a:pt x="54129" y="102528"/>
                    <a:pt x="48456" y="108174"/>
                    <a:pt x="41477" y="108153"/>
                  </a:cubicBezTo>
                  <a:cubicBezTo>
                    <a:pt x="41045" y="108153"/>
                    <a:pt x="40615" y="108128"/>
                    <a:pt x="40186" y="108083"/>
                  </a:cubicBezTo>
                  <a:cubicBezTo>
                    <a:pt x="16712" y="106805"/>
                    <a:pt x="-1295" y="86766"/>
                    <a:pt x="-67" y="63292"/>
                  </a:cubicBezTo>
                  <a:lnTo>
                    <a:pt x="387" y="55158"/>
                  </a:lnTo>
                  <a:cubicBezTo>
                    <a:pt x="2189" y="22896"/>
                    <a:pt x="29734" y="-1842"/>
                    <a:pt x="62005" y="-176"/>
                  </a:cubicBezTo>
                  <a:lnTo>
                    <a:pt x="167123" y="5479"/>
                  </a:lnTo>
                  <a:cubicBezTo>
                    <a:pt x="199415" y="7263"/>
                    <a:pt x="224177" y="34836"/>
                    <a:pt x="222491" y="67132"/>
                  </a:cubicBezTo>
                  <a:lnTo>
                    <a:pt x="222038" y="75232"/>
                  </a:lnTo>
                  <a:cubicBezTo>
                    <a:pt x="220830" y="97850"/>
                    <a:pt x="202131" y="115568"/>
                    <a:pt x="179481" y="115554"/>
                  </a:cubicBezTo>
                  <a:close/>
                </a:path>
              </a:pathLst>
            </a:custGeom>
            <a:solidFill>
              <a:srgbClr val="E4EDF4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4B3A1623-29C3-08A5-C651-1FC1C922DF3F}"/>
                </a:ext>
              </a:extLst>
            </p:cNvPr>
            <p:cNvSpPr/>
            <p:nvPr/>
          </p:nvSpPr>
          <p:spPr>
            <a:xfrm>
              <a:off x="4804339" y="3319766"/>
              <a:ext cx="140909" cy="24963"/>
            </a:xfrm>
            <a:custGeom>
              <a:avLst/>
              <a:gdLst>
                <a:gd name="connsiteX0" fmla="*/ 131355 w 140909"/>
                <a:gd name="connsiteY0" fmla="*/ 24704 h 24963"/>
                <a:gd name="connsiteX1" fmla="*/ 130831 w 140909"/>
                <a:gd name="connsiteY1" fmla="*/ 24704 h 24963"/>
                <a:gd name="connsiteX2" fmla="*/ 8852 w 140909"/>
                <a:gd name="connsiteY2" fmla="*/ 18106 h 24963"/>
                <a:gd name="connsiteX3" fmla="*/ -124 w 140909"/>
                <a:gd name="connsiteY3" fmla="*/ 8722 h 24963"/>
                <a:gd name="connsiteX4" fmla="*/ 9260 w 140909"/>
                <a:gd name="connsiteY4" fmla="*/ -254 h 24963"/>
                <a:gd name="connsiteX5" fmla="*/ 9830 w 140909"/>
                <a:gd name="connsiteY5" fmla="*/ -222 h 24963"/>
                <a:gd name="connsiteX6" fmla="*/ 131844 w 140909"/>
                <a:gd name="connsiteY6" fmla="*/ 6341 h 24963"/>
                <a:gd name="connsiteX7" fmla="*/ 140781 w 140909"/>
                <a:gd name="connsiteY7" fmla="*/ 15767 h 24963"/>
                <a:gd name="connsiteX8" fmla="*/ 131355 w 140909"/>
                <a:gd name="connsiteY8" fmla="*/ 24704 h 24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0909" h="24963">
                  <a:moveTo>
                    <a:pt x="131355" y="24704"/>
                  </a:moveTo>
                  <a:lnTo>
                    <a:pt x="130831" y="24704"/>
                  </a:lnTo>
                  <a:lnTo>
                    <a:pt x="8852" y="18106"/>
                  </a:lnTo>
                  <a:cubicBezTo>
                    <a:pt x="3783" y="17994"/>
                    <a:pt x="-235" y="13791"/>
                    <a:pt x="-124" y="8722"/>
                  </a:cubicBezTo>
                  <a:cubicBezTo>
                    <a:pt x="-12" y="3653"/>
                    <a:pt x="4191" y="-365"/>
                    <a:pt x="9260" y="-254"/>
                  </a:cubicBezTo>
                  <a:cubicBezTo>
                    <a:pt x="9449" y="-247"/>
                    <a:pt x="9641" y="-239"/>
                    <a:pt x="9830" y="-222"/>
                  </a:cubicBezTo>
                  <a:lnTo>
                    <a:pt x="131844" y="6341"/>
                  </a:lnTo>
                  <a:cubicBezTo>
                    <a:pt x="136913" y="6477"/>
                    <a:pt x="140917" y="10698"/>
                    <a:pt x="140781" y="15767"/>
                  </a:cubicBezTo>
                  <a:cubicBezTo>
                    <a:pt x="140645" y="20840"/>
                    <a:pt x="136424" y="24840"/>
                    <a:pt x="131355" y="24704"/>
                  </a:cubicBezTo>
                  <a:close/>
                </a:path>
              </a:pathLst>
            </a:custGeom>
            <a:solidFill>
              <a:srgbClr val="A08338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323A8B75-F484-50D0-44DE-558E20612C48}"/>
                </a:ext>
              </a:extLst>
            </p:cNvPr>
            <p:cNvSpPr/>
            <p:nvPr/>
          </p:nvSpPr>
          <p:spPr>
            <a:xfrm>
              <a:off x="5570656" y="3189035"/>
              <a:ext cx="222718" cy="117324"/>
            </a:xfrm>
            <a:custGeom>
              <a:avLst/>
              <a:gdLst>
                <a:gd name="connsiteX0" fmla="*/ 42975 w 222718"/>
                <a:gd name="connsiteY0" fmla="*/ 117068 h 117324"/>
                <a:gd name="connsiteX1" fmla="*/ 558 w 222718"/>
                <a:gd name="connsiteY1" fmla="*/ 77305 h 117324"/>
                <a:gd name="connsiteX2" fmla="*/ 0 w 222718"/>
                <a:gd name="connsiteY2" fmla="*/ 69205 h 117324"/>
                <a:gd name="connsiteX3" fmla="*/ 54565 w 222718"/>
                <a:gd name="connsiteY3" fmla="*/ 6854 h 117324"/>
                <a:gd name="connsiteX4" fmla="*/ 159613 w 222718"/>
                <a:gd name="connsiteY4" fmla="*/ -128 h 117324"/>
                <a:gd name="connsiteX5" fmla="*/ 221929 w 222718"/>
                <a:gd name="connsiteY5" fmla="*/ 54438 h 117324"/>
                <a:gd name="connsiteX6" fmla="*/ 222488 w 222718"/>
                <a:gd name="connsiteY6" fmla="*/ 62537 h 117324"/>
                <a:gd name="connsiteX7" fmla="*/ 183038 w 222718"/>
                <a:gd name="connsiteY7" fmla="*/ 107908 h 117324"/>
                <a:gd name="connsiteX8" fmla="*/ 182829 w 222718"/>
                <a:gd name="connsiteY8" fmla="*/ 107922 h 117324"/>
                <a:gd name="connsiteX9" fmla="*/ 169004 w 222718"/>
                <a:gd name="connsiteY9" fmla="*/ 96607 h 117324"/>
                <a:gd name="connsiteX10" fmla="*/ 180315 w 222718"/>
                <a:gd name="connsiteY10" fmla="*/ 82772 h 117324"/>
                <a:gd name="connsiteX11" fmla="*/ 181153 w 222718"/>
                <a:gd name="connsiteY11" fmla="*/ 82716 h 117324"/>
                <a:gd name="connsiteX12" fmla="*/ 197282 w 222718"/>
                <a:gd name="connsiteY12" fmla="*/ 64283 h 117324"/>
                <a:gd name="connsiteX13" fmla="*/ 196723 w 222718"/>
                <a:gd name="connsiteY13" fmla="*/ 56183 h 117324"/>
                <a:gd name="connsiteX14" fmla="*/ 161288 w 222718"/>
                <a:gd name="connsiteY14" fmla="*/ 25148 h 117324"/>
                <a:gd name="connsiteX15" fmla="*/ 56241 w 222718"/>
                <a:gd name="connsiteY15" fmla="*/ 32130 h 117324"/>
                <a:gd name="connsiteX16" fmla="*/ 25240 w 222718"/>
                <a:gd name="connsiteY16" fmla="*/ 67564 h 117324"/>
                <a:gd name="connsiteX17" fmla="*/ 25764 w 222718"/>
                <a:gd name="connsiteY17" fmla="*/ 75664 h 117324"/>
                <a:gd name="connsiteX18" fmla="*/ 44197 w 222718"/>
                <a:gd name="connsiteY18" fmla="*/ 91793 h 117324"/>
                <a:gd name="connsiteX19" fmla="*/ 58022 w 222718"/>
                <a:gd name="connsiteY19" fmla="*/ 103108 h 117324"/>
                <a:gd name="connsiteX20" fmla="*/ 46710 w 222718"/>
                <a:gd name="connsiteY20" fmla="*/ 116943 h 117324"/>
                <a:gd name="connsiteX21" fmla="*/ 45873 w 222718"/>
                <a:gd name="connsiteY21" fmla="*/ 116999 h 117324"/>
                <a:gd name="connsiteX22" fmla="*/ 42975 w 222718"/>
                <a:gd name="connsiteY22" fmla="*/ 117068 h 117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22718" h="117324">
                  <a:moveTo>
                    <a:pt x="42975" y="117068"/>
                  </a:moveTo>
                  <a:cubicBezTo>
                    <a:pt x="20597" y="117027"/>
                    <a:pt x="2059" y="99648"/>
                    <a:pt x="558" y="77305"/>
                  </a:cubicBezTo>
                  <a:lnTo>
                    <a:pt x="0" y="69205"/>
                  </a:lnTo>
                  <a:cubicBezTo>
                    <a:pt x="-2095" y="36937"/>
                    <a:pt x="22308" y="9057"/>
                    <a:pt x="54565" y="6854"/>
                  </a:cubicBezTo>
                  <a:lnTo>
                    <a:pt x="159613" y="-128"/>
                  </a:lnTo>
                  <a:cubicBezTo>
                    <a:pt x="191870" y="-2244"/>
                    <a:pt x="219764" y="22173"/>
                    <a:pt x="221929" y="54438"/>
                  </a:cubicBezTo>
                  <a:lnTo>
                    <a:pt x="222488" y="62537"/>
                  </a:lnTo>
                  <a:cubicBezTo>
                    <a:pt x="224128" y="85966"/>
                    <a:pt x="206463" y="106277"/>
                    <a:pt x="183038" y="107908"/>
                  </a:cubicBezTo>
                  <a:cubicBezTo>
                    <a:pt x="182968" y="107915"/>
                    <a:pt x="182899" y="107918"/>
                    <a:pt x="182829" y="107922"/>
                  </a:cubicBezTo>
                  <a:cubicBezTo>
                    <a:pt x="175881" y="108616"/>
                    <a:pt x="169702" y="103551"/>
                    <a:pt x="169004" y="96607"/>
                  </a:cubicBezTo>
                  <a:cubicBezTo>
                    <a:pt x="168306" y="89663"/>
                    <a:pt x="173367" y="83466"/>
                    <a:pt x="180315" y="82772"/>
                  </a:cubicBezTo>
                  <a:cubicBezTo>
                    <a:pt x="180594" y="82744"/>
                    <a:pt x="180873" y="82726"/>
                    <a:pt x="181153" y="82716"/>
                  </a:cubicBezTo>
                  <a:cubicBezTo>
                    <a:pt x="190649" y="82007"/>
                    <a:pt x="197840" y="73800"/>
                    <a:pt x="197282" y="64283"/>
                  </a:cubicBezTo>
                  <a:lnTo>
                    <a:pt x="196723" y="56183"/>
                  </a:lnTo>
                  <a:cubicBezTo>
                    <a:pt x="195501" y="37838"/>
                    <a:pt x="179652" y="23950"/>
                    <a:pt x="161288" y="25148"/>
                  </a:cubicBezTo>
                  <a:lnTo>
                    <a:pt x="56241" y="32130"/>
                  </a:lnTo>
                  <a:cubicBezTo>
                    <a:pt x="37913" y="33362"/>
                    <a:pt x="24018" y="49222"/>
                    <a:pt x="25240" y="67564"/>
                  </a:cubicBezTo>
                  <a:lnTo>
                    <a:pt x="25764" y="75664"/>
                  </a:lnTo>
                  <a:cubicBezTo>
                    <a:pt x="26462" y="85174"/>
                    <a:pt x="34666" y="92351"/>
                    <a:pt x="44197" y="91793"/>
                  </a:cubicBezTo>
                  <a:cubicBezTo>
                    <a:pt x="51144" y="91098"/>
                    <a:pt x="57323" y="96164"/>
                    <a:pt x="58022" y="103108"/>
                  </a:cubicBezTo>
                  <a:cubicBezTo>
                    <a:pt x="58720" y="110051"/>
                    <a:pt x="53658" y="116248"/>
                    <a:pt x="46710" y="116943"/>
                  </a:cubicBezTo>
                  <a:cubicBezTo>
                    <a:pt x="46431" y="116971"/>
                    <a:pt x="46152" y="116988"/>
                    <a:pt x="45873" y="116999"/>
                  </a:cubicBezTo>
                  <a:cubicBezTo>
                    <a:pt x="44895" y="117033"/>
                    <a:pt x="43952" y="117068"/>
                    <a:pt x="42975" y="117068"/>
                  </a:cubicBezTo>
                  <a:close/>
                </a:path>
              </a:pathLst>
            </a:custGeom>
            <a:solidFill>
              <a:srgbClr val="E4EDF4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6182CEB3-8B5C-ADC9-F209-BEB23D0105EF}"/>
                </a:ext>
              </a:extLst>
            </p:cNvPr>
            <p:cNvSpPr/>
            <p:nvPr/>
          </p:nvSpPr>
          <p:spPr>
            <a:xfrm>
              <a:off x="5613823" y="3275861"/>
              <a:ext cx="140612" cy="26488"/>
            </a:xfrm>
            <a:custGeom>
              <a:avLst/>
              <a:gdLst>
                <a:gd name="connsiteX0" fmla="*/ 9373 w 140612"/>
                <a:gd name="connsiteY0" fmla="*/ 26228 h 26488"/>
                <a:gd name="connsiteX1" fmla="*/ -122 w 140612"/>
                <a:gd name="connsiteY1" fmla="*/ 17343 h 26488"/>
                <a:gd name="connsiteX2" fmla="*/ 8780 w 140612"/>
                <a:gd name="connsiteY2" fmla="*/ 7864 h 26488"/>
                <a:gd name="connsiteX3" fmla="*/ 130689 w 140612"/>
                <a:gd name="connsiteY3" fmla="*/ -235 h 26488"/>
                <a:gd name="connsiteX4" fmla="*/ 140465 w 140612"/>
                <a:gd name="connsiteY4" fmla="*/ 8318 h 26488"/>
                <a:gd name="connsiteX5" fmla="*/ 131912 w 140612"/>
                <a:gd name="connsiteY5" fmla="*/ 18093 h 26488"/>
                <a:gd name="connsiteX6" fmla="*/ 10002 w 140612"/>
                <a:gd name="connsiteY6" fmla="*/ 26228 h 26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612" h="26488">
                  <a:moveTo>
                    <a:pt x="9373" y="26228"/>
                  </a:moveTo>
                  <a:cubicBezTo>
                    <a:pt x="4311" y="26392"/>
                    <a:pt x="52" y="22415"/>
                    <a:pt x="-122" y="17343"/>
                  </a:cubicBezTo>
                  <a:cubicBezTo>
                    <a:pt x="-262" y="12274"/>
                    <a:pt x="3718" y="8028"/>
                    <a:pt x="8780" y="7864"/>
                  </a:cubicBezTo>
                  <a:lnTo>
                    <a:pt x="130689" y="-235"/>
                  </a:lnTo>
                  <a:cubicBezTo>
                    <a:pt x="135752" y="-574"/>
                    <a:pt x="140116" y="3256"/>
                    <a:pt x="140465" y="8318"/>
                  </a:cubicBezTo>
                  <a:cubicBezTo>
                    <a:pt x="140814" y="13380"/>
                    <a:pt x="136973" y="17755"/>
                    <a:pt x="131912" y="18093"/>
                  </a:cubicBezTo>
                  <a:lnTo>
                    <a:pt x="10002" y="26228"/>
                  </a:lnTo>
                  <a:close/>
                </a:path>
              </a:pathLst>
            </a:custGeom>
            <a:solidFill>
              <a:srgbClr val="A08338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A2A2EC63-DA21-DA65-3323-4AA65D02AB56}"/>
                </a:ext>
              </a:extLst>
            </p:cNvPr>
            <p:cNvSpPr/>
            <p:nvPr/>
          </p:nvSpPr>
          <p:spPr>
            <a:xfrm>
              <a:off x="4610093" y="4112554"/>
              <a:ext cx="653673" cy="695378"/>
            </a:xfrm>
            <a:custGeom>
              <a:avLst/>
              <a:gdLst>
                <a:gd name="connsiteX0" fmla="*/ 10284 w 653673"/>
                <a:gd name="connsiteY0" fmla="*/ -249 h 695378"/>
                <a:gd name="connsiteX1" fmla="*/ 277179 w 653673"/>
                <a:gd name="connsiteY1" fmla="*/ 400879 h 695378"/>
                <a:gd name="connsiteX2" fmla="*/ 651949 w 653673"/>
                <a:gd name="connsiteY2" fmla="*/ 578297 h 695378"/>
                <a:gd name="connsiteX3" fmla="*/ 636030 w 653673"/>
                <a:gd name="connsiteY3" fmla="*/ 694865 h 695378"/>
                <a:gd name="connsiteX4" fmla="*/ 246457 w 653673"/>
                <a:gd name="connsiteY4" fmla="*/ 506624 h 695378"/>
                <a:gd name="connsiteX5" fmla="*/ 2080 w 653673"/>
                <a:gd name="connsiteY5" fmla="*/ 164287 h 695378"/>
                <a:gd name="connsiteX6" fmla="*/ 10284 w 653673"/>
                <a:gd name="connsiteY6" fmla="*/ -249 h 695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3673" h="695378">
                  <a:moveTo>
                    <a:pt x="10284" y="-249"/>
                  </a:moveTo>
                  <a:cubicBezTo>
                    <a:pt x="23934" y="903"/>
                    <a:pt x="150941" y="370157"/>
                    <a:pt x="277179" y="400879"/>
                  </a:cubicBezTo>
                  <a:cubicBezTo>
                    <a:pt x="403418" y="431600"/>
                    <a:pt x="645875" y="565414"/>
                    <a:pt x="651949" y="578297"/>
                  </a:cubicBezTo>
                  <a:cubicBezTo>
                    <a:pt x="658024" y="591179"/>
                    <a:pt x="645491" y="687289"/>
                    <a:pt x="636030" y="694865"/>
                  </a:cubicBezTo>
                  <a:cubicBezTo>
                    <a:pt x="626569" y="702440"/>
                    <a:pt x="376117" y="540767"/>
                    <a:pt x="246457" y="506624"/>
                  </a:cubicBezTo>
                  <a:cubicBezTo>
                    <a:pt x="116798" y="472481"/>
                    <a:pt x="4768" y="180206"/>
                    <a:pt x="2080" y="164287"/>
                  </a:cubicBezTo>
                  <a:cubicBezTo>
                    <a:pt x="-608" y="148367"/>
                    <a:pt x="-3366" y="-1402"/>
                    <a:pt x="10284" y="-249"/>
                  </a:cubicBez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74BAD7BF-4FBD-F8C2-5EB0-2EE15215C40B}"/>
                </a:ext>
              </a:extLst>
            </p:cNvPr>
            <p:cNvSpPr/>
            <p:nvPr/>
          </p:nvSpPr>
          <p:spPr>
            <a:xfrm>
              <a:off x="5282080" y="4192848"/>
              <a:ext cx="655833" cy="616703"/>
            </a:xfrm>
            <a:custGeom>
              <a:avLst/>
              <a:gdLst>
                <a:gd name="connsiteX0" fmla="*/ 642469 w 655833"/>
                <a:gd name="connsiteY0" fmla="*/ -178 h 616703"/>
                <a:gd name="connsiteX1" fmla="*/ 376202 w 655833"/>
                <a:gd name="connsiteY1" fmla="*/ 334199 h 616703"/>
                <a:gd name="connsiteX2" fmla="*/ 5552 w 655833"/>
                <a:gd name="connsiteY2" fmla="*/ 483200 h 616703"/>
                <a:gd name="connsiteX3" fmla="*/ 12359 w 655833"/>
                <a:gd name="connsiteY3" fmla="*/ 616281 h 616703"/>
                <a:gd name="connsiteX4" fmla="*/ 403363 w 655833"/>
                <a:gd name="connsiteY4" fmla="*/ 426330 h 616703"/>
                <a:gd name="connsiteX5" fmla="*/ 651441 w 655833"/>
                <a:gd name="connsiteY5" fmla="*/ 143131 h 616703"/>
                <a:gd name="connsiteX6" fmla="*/ 642469 w 655833"/>
                <a:gd name="connsiteY6" fmla="*/ -178 h 616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5833" h="616703">
                  <a:moveTo>
                    <a:pt x="642469" y="-178"/>
                  </a:moveTo>
                  <a:cubicBezTo>
                    <a:pt x="628819" y="-5869"/>
                    <a:pt x="502476" y="303548"/>
                    <a:pt x="376202" y="334199"/>
                  </a:cubicBezTo>
                  <a:cubicBezTo>
                    <a:pt x="249929" y="364851"/>
                    <a:pt x="18434" y="475624"/>
                    <a:pt x="5552" y="483200"/>
                  </a:cubicBezTo>
                  <a:cubicBezTo>
                    <a:pt x="-7330" y="490776"/>
                    <a:pt x="4679" y="610206"/>
                    <a:pt x="12359" y="616281"/>
                  </a:cubicBezTo>
                  <a:cubicBezTo>
                    <a:pt x="20040" y="622355"/>
                    <a:pt x="273844" y="460473"/>
                    <a:pt x="403363" y="426330"/>
                  </a:cubicBezTo>
                  <a:cubicBezTo>
                    <a:pt x="532883" y="392187"/>
                    <a:pt x="643481" y="170432"/>
                    <a:pt x="651441" y="143131"/>
                  </a:cubicBezTo>
                  <a:cubicBezTo>
                    <a:pt x="659401" y="115831"/>
                    <a:pt x="656119" y="5512"/>
                    <a:pt x="642469" y="-178"/>
                  </a:cubicBez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01DEB9A6-C486-1739-B456-4438CC1E25C2}"/>
                </a:ext>
              </a:extLst>
            </p:cNvPr>
            <p:cNvSpPr/>
            <p:nvPr/>
          </p:nvSpPr>
          <p:spPr>
            <a:xfrm>
              <a:off x="5162357" y="1958584"/>
              <a:ext cx="148267" cy="48875"/>
            </a:xfrm>
            <a:custGeom>
              <a:avLst/>
              <a:gdLst>
                <a:gd name="connsiteX0" fmla="*/ 74025 w 148267"/>
                <a:gd name="connsiteY0" fmla="*/ -256 h 48875"/>
                <a:gd name="connsiteX1" fmla="*/ -126 w 148267"/>
                <a:gd name="connsiteY1" fmla="*/ 48620 h 48875"/>
                <a:gd name="connsiteX2" fmla="*/ 148141 w 148267"/>
                <a:gd name="connsiteY2" fmla="*/ 48620 h 48875"/>
                <a:gd name="connsiteX3" fmla="*/ 74025 w 148267"/>
                <a:gd name="connsiteY3" fmla="*/ -256 h 48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267" h="48875">
                  <a:moveTo>
                    <a:pt x="74025" y="-256"/>
                  </a:moveTo>
                  <a:cubicBezTo>
                    <a:pt x="24836" y="-256"/>
                    <a:pt x="-126" y="48620"/>
                    <a:pt x="-126" y="48620"/>
                  </a:cubicBezTo>
                  <a:cubicBezTo>
                    <a:pt x="44316" y="4178"/>
                    <a:pt x="103700" y="4178"/>
                    <a:pt x="148141" y="48620"/>
                  </a:cubicBezTo>
                  <a:cubicBezTo>
                    <a:pt x="148141" y="48585"/>
                    <a:pt x="123215" y="-256"/>
                    <a:pt x="74025" y="-256"/>
                  </a:cubicBezTo>
                  <a:close/>
                </a:path>
              </a:pathLst>
            </a:custGeom>
            <a:solidFill>
              <a:srgbClr val="D66371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827ADE7F-51CF-C27B-D01D-7C8BDB4AC00F}"/>
                </a:ext>
              </a:extLst>
            </p:cNvPr>
            <p:cNvSpPr/>
            <p:nvPr/>
          </p:nvSpPr>
          <p:spPr>
            <a:xfrm>
              <a:off x="5018279" y="1835984"/>
              <a:ext cx="436632" cy="183763"/>
            </a:xfrm>
            <a:custGeom>
              <a:avLst/>
              <a:gdLst>
                <a:gd name="connsiteX0" fmla="*/ 368255 w 436632"/>
                <a:gd name="connsiteY0" fmla="*/ 9162 h 183763"/>
                <a:gd name="connsiteX1" fmla="*/ 368255 w 436632"/>
                <a:gd name="connsiteY1" fmla="*/ 9162 h 183763"/>
                <a:gd name="connsiteX2" fmla="*/ 68020 w 436632"/>
                <a:gd name="connsiteY2" fmla="*/ 9162 h 183763"/>
                <a:gd name="connsiteX3" fmla="*/ 68020 w 436632"/>
                <a:gd name="connsiteY3" fmla="*/ 9162 h 183763"/>
                <a:gd name="connsiteX4" fmla="*/ -126 w 436632"/>
                <a:gd name="connsiteY4" fmla="*/ 100664 h 183763"/>
                <a:gd name="connsiteX5" fmla="*/ 100837 w 436632"/>
                <a:gd name="connsiteY5" fmla="*/ 183508 h 183763"/>
                <a:gd name="connsiteX6" fmla="*/ 149084 w 436632"/>
                <a:gd name="connsiteY6" fmla="*/ 163434 h 183763"/>
                <a:gd name="connsiteX7" fmla="*/ 149084 w 436632"/>
                <a:gd name="connsiteY7" fmla="*/ 163679 h 183763"/>
                <a:gd name="connsiteX8" fmla="*/ 218208 w 436632"/>
                <a:gd name="connsiteY8" fmla="*/ 120494 h 183763"/>
                <a:gd name="connsiteX9" fmla="*/ 287297 w 436632"/>
                <a:gd name="connsiteY9" fmla="*/ 163679 h 183763"/>
                <a:gd name="connsiteX10" fmla="*/ 287297 w 436632"/>
                <a:gd name="connsiteY10" fmla="*/ 163434 h 183763"/>
                <a:gd name="connsiteX11" fmla="*/ 335544 w 436632"/>
                <a:gd name="connsiteY11" fmla="*/ 183508 h 183763"/>
                <a:gd name="connsiteX12" fmla="*/ 436506 w 436632"/>
                <a:gd name="connsiteY12" fmla="*/ 100664 h 183763"/>
                <a:gd name="connsiteX13" fmla="*/ 368255 w 436632"/>
                <a:gd name="connsiteY13" fmla="*/ 9162 h 183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36632" h="183763">
                  <a:moveTo>
                    <a:pt x="368255" y="9162"/>
                  </a:moveTo>
                  <a:lnTo>
                    <a:pt x="368255" y="9162"/>
                  </a:lnTo>
                  <a:cubicBezTo>
                    <a:pt x="268570" y="-3395"/>
                    <a:pt x="167705" y="-3395"/>
                    <a:pt x="68020" y="9162"/>
                  </a:cubicBezTo>
                  <a:lnTo>
                    <a:pt x="68020" y="9162"/>
                  </a:lnTo>
                  <a:cubicBezTo>
                    <a:pt x="24556" y="15167"/>
                    <a:pt x="-126" y="53848"/>
                    <a:pt x="-126" y="100664"/>
                  </a:cubicBezTo>
                  <a:cubicBezTo>
                    <a:pt x="-126" y="151634"/>
                    <a:pt x="49832" y="183508"/>
                    <a:pt x="100837" y="183508"/>
                  </a:cubicBezTo>
                  <a:cubicBezTo>
                    <a:pt x="124960" y="183508"/>
                    <a:pt x="139972" y="176351"/>
                    <a:pt x="149084" y="163434"/>
                  </a:cubicBezTo>
                  <a:lnTo>
                    <a:pt x="149084" y="163679"/>
                  </a:lnTo>
                  <a:cubicBezTo>
                    <a:pt x="168774" y="133725"/>
                    <a:pt x="183297" y="121436"/>
                    <a:pt x="218208" y="120494"/>
                  </a:cubicBezTo>
                  <a:cubicBezTo>
                    <a:pt x="253119" y="121436"/>
                    <a:pt x="267607" y="133725"/>
                    <a:pt x="287297" y="163679"/>
                  </a:cubicBezTo>
                  <a:lnTo>
                    <a:pt x="287297" y="163434"/>
                  </a:lnTo>
                  <a:cubicBezTo>
                    <a:pt x="296409" y="176351"/>
                    <a:pt x="311420" y="183508"/>
                    <a:pt x="335544" y="183508"/>
                  </a:cubicBezTo>
                  <a:cubicBezTo>
                    <a:pt x="386549" y="183508"/>
                    <a:pt x="436506" y="151634"/>
                    <a:pt x="436506" y="100664"/>
                  </a:cubicBezTo>
                  <a:cubicBezTo>
                    <a:pt x="436402" y="53744"/>
                    <a:pt x="411755" y="15062"/>
                    <a:pt x="368255" y="9162"/>
                  </a:cubicBezTo>
                  <a:close/>
                </a:path>
              </a:pathLst>
            </a:custGeom>
            <a:solidFill>
              <a:srgbClr val="E4EDF4">
                <a:alpha val="44000"/>
              </a:srgbClr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1F704BD9-A85D-0325-8E1E-E431996FCF7D}"/>
                </a:ext>
              </a:extLst>
            </p:cNvPr>
            <p:cNvSpPr/>
            <p:nvPr/>
          </p:nvSpPr>
          <p:spPr>
            <a:xfrm>
              <a:off x="5042263" y="1843133"/>
              <a:ext cx="62002" cy="162441"/>
            </a:xfrm>
            <a:custGeom>
              <a:avLst/>
              <a:gdLst>
                <a:gd name="connsiteX0" fmla="*/ -126 w 62002"/>
                <a:gd name="connsiteY0" fmla="*/ 147767 h 162441"/>
                <a:gd name="connsiteX1" fmla="*/ 19983 w 62002"/>
                <a:gd name="connsiteY1" fmla="*/ 162185 h 162441"/>
                <a:gd name="connsiteX2" fmla="*/ 61876 w 62002"/>
                <a:gd name="connsiteY2" fmla="*/ -256 h 162441"/>
                <a:gd name="connsiteX3" fmla="*/ 43862 w 62002"/>
                <a:gd name="connsiteY3" fmla="*/ 1874 h 162441"/>
                <a:gd name="connsiteX4" fmla="*/ 43862 w 62002"/>
                <a:gd name="connsiteY4" fmla="*/ 1874 h 162441"/>
                <a:gd name="connsiteX5" fmla="*/ 37159 w 62002"/>
                <a:gd name="connsiteY5" fmla="*/ 3131 h 162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002" h="162441">
                  <a:moveTo>
                    <a:pt x="-126" y="147767"/>
                  </a:moveTo>
                  <a:cubicBezTo>
                    <a:pt x="5921" y="153426"/>
                    <a:pt x="12683" y="158275"/>
                    <a:pt x="19983" y="162185"/>
                  </a:cubicBezTo>
                  <a:lnTo>
                    <a:pt x="61876" y="-256"/>
                  </a:lnTo>
                  <a:cubicBezTo>
                    <a:pt x="55871" y="407"/>
                    <a:pt x="49867" y="1141"/>
                    <a:pt x="43862" y="1874"/>
                  </a:cubicBezTo>
                  <a:lnTo>
                    <a:pt x="43862" y="1874"/>
                  </a:lnTo>
                  <a:cubicBezTo>
                    <a:pt x="41593" y="2188"/>
                    <a:pt x="39324" y="2607"/>
                    <a:pt x="37159" y="3131"/>
                  </a:cubicBezTo>
                  <a:close/>
                </a:path>
              </a:pathLst>
            </a:custGeom>
            <a:solidFill>
              <a:srgbClr val="F2F6F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0F47D41A-C632-29F7-8CB6-26998303CFF4}"/>
                </a:ext>
              </a:extLst>
            </p:cNvPr>
            <p:cNvSpPr/>
            <p:nvPr/>
          </p:nvSpPr>
          <p:spPr>
            <a:xfrm>
              <a:off x="5073997" y="1840619"/>
              <a:ext cx="55927" cy="174101"/>
            </a:xfrm>
            <a:custGeom>
              <a:avLst/>
              <a:gdLst>
                <a:gd name="connsiteX0" fmla="*/ 10662 w 55927"/>
                <a:gd name="connsiteY0" fmla="*/ 173846 h 174101"/>
                <a:gd name="connsiteX1" fmla="*/ 55802 w 55927"/>
                <a:gd name="connsiteY1" fmla="*/ -256 h 174101"/>
                <a:gd name="connsiteX2" fmla="*/ 43583 w 55927"/>
                <a:gd name="connsiteY2" fmla="*/ 896 h 174101"/>
                <a:gd name="connsiteX3" fmla="*/ -126 w 55927"/>
                <a:gd name="connsiteY3" fmla="*/ 170075 h 174101"/>
                <a:gd name="connsiteX4" fmla="*/ 10662 w 55927"/>
                <a:gd name="connsiteY4" fmla="*/ 173846 h 174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927" h="174101">
                  <a:moveTo>
                    <a:pt x="10662" y="173846"/>
                  </a:moveTo>
                  <a:lnTo>
                    <a:pt x="55802" y="-256"/>
                  </a:lnTo>
                  <a:lnTo>
                    <a:pt x="43583" y="896"/>
                  </a:lnTo>
                  <a:lnTo>
                    <a:pt x="-126" y="170075"/>
                  </a:lnTo>
                  <a:cubicBezTo>
                    <a:pt x="3407" y="171510"/>
                    <a:pt x="7007" y="172767"/>
                    <a:pt x="10662" y="173846"/>
                  </a:cubicBezTo>
                  <a:close/>
                </a:path>
              </a:pathLst>
            </a:custGeom>
            <a:solidFill>
              <a:srgbClr val="F2F6F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939FAC0C-D864-90F1-4F0D-71C8A2189841}"/>
                </a:ext>
              </a:extLst>
            </p:cNvPr>
            <p:cNvSpPr/>
            <p:nvPr/>
          </p:nvSpPr>
          <p:spPr>
            <a:xfrm>
              <a:off x="5236404" y="1836255"/>
              <a:ext cx="57079" cy="124038"/>
            </a:xfrm>
            <a:custGeom>
              <a:avLst/>
              <a:gdLst>
                <a:gd name="connsiteX0" fmla="*/ 30980 w 57079"/>
                <a:gd name="connsiteY0" fmla="*/ -256 h 124038"/>
                <a:gd name="connsiteX1" fmla="*/ -126 w 57079"/>
                <a:gd name="connsiteY1" fmla="*/ 120117 h 124038"/>
                <a:gd name="connsiteX2" fmla="*/ -126 w 57079"/>
                <a:gd name="connsiteY2" fmla="*/ 120117 h 124038"/>
                <a:gd name="connsiteX3" fmla="*/ 25150 w 57079"/>
                <a:gd name="connsiteY3" fmla="*/ 123783 h 124038"/>
                <a:gd name="connsiteX4" fmla="*/ 56954 w 57079"/>
                <a:gd name="connsiteY4" fmla="*/ 687 h 124038"/>
                <a:gd name="connsiteX5" fmla="*/ 30980 w 57079"/>
                <a:gd name="connsiteY5" fmla="*/ -256 h 124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079" h="124038">
                  <a:moveTo>
                    <a:pt x="30980" y="-256"/>
                  </a:moveTo>
                  <a:lnTo>
                    <a:pt x="-126" y="120117"/>
                  </a:lnTo>
                  <a:lnTo>
                    <a:pt x="-126" y="120117"/>
                  </a:lnTo>
                  <a:cubicBezTo>
                    <a:pt x="8427" y="120201"/>
                    <a:pt x="16928" y="121434"/>
                    <a:pt x="25150" y="123783"/>
                  </a:cubicBezTo>
                  <a:lnTo>
                    <a:pt x="56954" y="687"/>
                  </a:lnTo>
                  <a:cubicBezTo>
                    <a:pt x="48366" y="268"/>
                    <a:pt x="39673" y="-11"/>
                    <a:pt x="30980" y="-256"/>
                  </a:cubicBezTo>
                  <a:close/>
                </a:path>
              </a:pathLst>
            </a:custGeom>
            <a:solidFill>
              <a:srgbClr val="F2F6F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A303E9DD-BF99-3F3B-8ABA-E42FE2A48F05}"/>
                </a:ext>
              </a:extLst>
            </p:cNvPr>
            <p:cNvSpPr/>
            <p:nvPr/>
          </p:nvSpPr>
          <p:spPr>
            <a:xfrm>
              <a:off x="5330384" y="1844040"/>
              <a:ext cx="78829" cy="175753"/>
            </a:xfrm>
            <a:custGeom>
              <a:avLst/>
              <a:gdLst>
                <a:gd name="connsiteX0" fmla="*/ 56151 w 78829"/>
                <a:gd name="connsiteY0" fmla="*/ 1106 h 175753"/>
                <a:gd name="connsiteX1" fmla="*/ 56151 w 78829"/>
                <a:gd name="connsiteY1" fmla="*/ 1106 h 175753"/>
                <a:gd name="connsiteX2" fmla="*/ 44526 w 78829"/>
                <a:gd name="connsiteY2" fmla="*/ -256 h 175753"/>
                <a:gd name="connsiteX3" fmla="*/ -126 w 78829"/>
                <a:gd name="connsiteY3" fmla="*/ 172519 h 175753"/>
                <a:gd name="connsiteX4" fmla="*/ 23334 w 78829"/>
                <a:gd name="connsiteY4" fmla="*/ 175486 h 175753"/>
                <a:gd name="connsiteX5" fmla="*/ 35483 w 78829"/>
                <a:gd name="connsiteY5" fmla="*/ 174858 h 175753"/>
                <a:gd name="connsiteX6" fmla="*/ 78703 w 78829"/>
                <a:gd name="connsiteY6" fmla="*/ 7704 h 175753"/>
                <a:gd name="connsiteX7" fmla="*/ 56151 w 78829"/>
                <a:gd name="connsiteY7" fmla="*/ 1106 h 175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8829" h="175753">
                  <a:moveTo>
                    <a:pt x="56151" y="1106"/>
                  </a:moveTo>
                  <a:lnTo>
                    <a:pt x="56151" y="1106"/>
                  </a:lnTo>
                  <a:lnTo>
                    <a:pt x="44526" y="-256"/>
                  </a:lnTo>
                  <a:lnTo>
                    <a:pt x="-126" y="172519"/>
                  </a:lnTo>
                  <a:cubicBezTo>
                    <a:pt x="7520" y="174617"/>
                    <a:pt x="15410" y="175616"/>
                    <a:pt x="23334" y="175486"/>
                  </a:cubicBezTo>
                  <a:cubicBezTo>
                    <a:pt x="27419" y="175486"/>
                    <a:pt x="31469" y="175242"/>
                    <a:pt x="35483" y="174858"/>
                  </a:cubicBezTo>
                  <a:lnTo>
                    <a:pt x="78703" y="7704"/>
                  </a:lnTo>
                  <a:cubicBezTo>
                    <a:pt x="71581" y="4332"/>
                    <a:pt x="63971" y="2104"/>
                    <a:pt x="56151" y="1106"/>
                  </a:cubicBezTo>
                  <a:close/>
                </a:path>
              </a:pathLst>
            </a:custGeom>
            <a:solidFill>
              <a:srgbClr val="F2F6F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1625495A-BB3E-D73E-900F-0DE7FB66284F}"/>
                </a:ext>
              </a:extLst>
            </p:cNvPr>
            <p:cNvSpPr/>
            <p:nvPr/>
          </p:nvSpPr>
          <p:spPr>
            <a:xfrm>
              <a:off x="5003512" y="1904122"/>
              <a:ext cx="16512" cy="56206"/>
            </a:xfrm>
            <a:custGeom>
              <a:avLst/>
              <a:gdLst>
                <a:gd name="connsiteX0" fmla="*/ 9531 w 16512"/>
                <a:gd name="connsiteY0" fmla="*/ 0 h 56206"/>
                <a:gd name="connsiteX1" fmla="*/ 16513 w 16512"/>
                <a:gd name="connsiteY1" fmla="*/ 0 h 56206"/>
                <a:gd name="connsiteX2" fmla="*/ 16513 w 16512"/>
                <a:gd name="connsiteY2" fmla="*/ 0 h 56206"/>
                <a:gd name="connsiteX3" fmla="*/ 16513 w 16512"/>
                <a:gd name="connsiteY3" fmla="*/ 56207 h 56206"/>
                <a:gd name="connsiteX4" fmla="*/ 16513 w 16512"/>
                <a:gd name="connsiteY4" fmla="*/ 56207 h 56206"/>
                <a:gd name="connsiteX5" fmla="*/ 9531 w 16512"/>
                <a:gd name="connsiteY5" fmla="*/ 56207 h 56206"/>
                <a:gd name="connsiteX6" fmla="*/ 0 w 16512"/>
                <a:gd name="connsiteY6" fmla="*/ 46676 h 56206"/>
                <a:gd name="connsiteX7" fmla="*/ 0 w 16512"/>
                <a:gd name="connsiteY7" fmla="*/ 9531 h 56206"/>
                <a:gd name="connsiteX8" fmla="*/ 9531 w 16512"/>
                <a:gd name="connsiteY8" fmla="*/ 0 h 5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512" h="56206">
                  <a:moveTo>
                    <a:pt x="9531" y="0"/>
                  </a:moveTo>
                  <a:lnTo>
                    <a:pt x="16513" y="0"/>
                  </a:lnTo>
                  <a:lnTo>
                    <a:pt x="16513" y="0"/>
                  </a:lnTo>
                  <a:lnTo>
                    <a:pt x="16513" y="56207"/>
                  </a:lnTo>
                  <a:lnTo>
                    <a:pt x="16513" y="56207"/>
                  </a:lnTo>
                  <a:lnTo>
                    <a:pt x="9531" y="56207"/>
                  </a:lnTo>
                  <a:cubicBezTo>
                    <a:pt x="4266" y="56207"/>
                    <a:pt x="0" y="51941"/>
                    <a:pt x="0" y="46676"/>
                  </a:cubicBezTo>
                  <a:lnTo>
                    <a:pt x="0" y="9531"/>
                  </a:lnTo>
                  <a:cubicBezTo>
                    <a:pt x="0" y="4266"/>
                    <a:pt x="4266" y="0"/>
                    <a:pt x="9531" y="0"/>
                  </a:cubicBezTo>
                  <a:close/>
                </a:path>
              </a:pathLst>
            </a:custGeom>
            <a:solidFill>
              <a:srgbClr val="D66371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99A2BC87-8C11-B810-50CB-9C17A51CC604}"/>
                </a:ext>
              </a:extLst>
            </p:cNvPr>
            <p:cNvSpPr/>
            <p:nvPr/>
          </p:nvSpPr>
          <p:spPr>
            <a:xfrm rot="10800000">
              <a:off x="5454737" y="1904122"/>
              <a:ext cx="16512" cy="56206"/>
            </a:xfrm>
            <a:custGeom>
              <a:avLst/>
              <a:gdLst>
                <a:gd name="connsiteX0" fmla="*/ 9405 w 16512"/>
                <a:gd name="connsiteY0" fmla="*/ -256 h 56206"/>
                <a:gd name="connsiteX1" fmla="*/ 16387 w 16512"/>
                <a:gd name="connsiteY1" fmla="*/ -256 h 56206"/>
                <a:gd name="connsiteX2" fmla="*/ 16387 w 16512"/>
                <a:gd name="connsiteY2" fmla="*/ -256 h 56206"/>
                <a:gd name="connsiteX3" fmla="*/ 16387 w 16512"/>
                <a:gd name="connsiteY3" fmla="*/ 55951 h 56206"/>
                <a:gd name="connsiteX4" fmla="*/ 16387 w 16512"/>
                <a:gd name="connsiteY4" fmla="*/ 55951 h 56206"/>
                <a:gd name="connsiteX5" fmla="*/ 9405 w 16512"/>
                <a:gd name="connsiteY5" fmla="*/ 55951 h 56206"/>
                <a:gd name="connsiteX6" fmla="*/ -126 w 16512"/>
                <a:gd name="connsiteY6" fmla="*/ 46420 h 56206"/>
                <a:gd name="connsiteX7" fmla="*/ -126 w 16512"/>
                <a:gd name="connsiteY7" fmla="*/ 9275 h 56206"/>
                <a:gd name="connsiteX8" fmla="*/ 9405 w 16512"/>
                <a:gd name="connsiteY8" fmla="*/ -256 h 5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512" h="56206">
                  <a:moveTo>
                    <a:pt x="9405" y="-256"/>
                  </a:moveTo>
                  <a:lnTo>
                    <a:pt x="16387" y="-256"/>
                  </a:lnTo>
                  <a:lnTo>
                    <a:pt x="16387" y="-256"/>
                  </a:lnTo>
                  <a:lnTo>
                    <a:pt x="16387" y="55951"/>
                  </a:lnTo>
                  <a:lnTo>
                    <a:pt x="16387" y="55951"/>
                  </a:lnTo>
                  <a:lnTo>
                    <a:pt x="9405" y="55951"/>
                  </a:lnTo>
                  <a:cubicBezTo>
                    <a:pt x="4133" y="55951"/>
                    <a:pt x="-126" y="51685"/>
                    <a:pt x="-126" y="46420"/>
                  </a:cubicBezTo>
                  <a:lnTo>
                    <a:pt x="-126" y="9275"/>
                  </a:lnTo>
                  <a:cubicBezTo>
                    <a:pt x="-126" y="4010"/>
                    <a:pt x="4133" y="-256"/>
                    <a:pt x="9405" y="-256"/>
                  </a:cubicBezTo>
                  <a:close/>
                </a:path>
              </a:pathLst>
            </a:custGeom>
            <a:solidFill>
              <a:srgbClr val="D66371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CBBF9D69-B74F-E879-B2E3-F38C571E13E0}"/>
                </a:ext>
              </a:extLst>
            </p:cNvPr>
            <p:cNvSpPr/>
            <p:nvPr/>
          </p:nvSpPr>
          <p:spPr>
            <a:xfrm>
              <a:off x="5086426" y="1819555"/>
              <a:ext cx="300234" cy="21727"/>
            </a:xfrm>
            <a:custGeom>
              <a:avLst/>
              <a:gdLst>
                <a:gd name="connsiteX0" fmla="*/ 300109 w 300234"/>
                <a:gd name="connsiteY0" fmla="*/ 21472 h 21727"/>
                <a:gd name="connsiteX1" fmla="*/ -126 w 300234"/>
                <a:gd name="connsiteY1" fmla="*/ 21472 h 21727"/>
                <a:gd name="connsiteX2" fmla="*/ 74235 w 300234"/>
                <a:gd name="connsiteY2" fmla="*/ 4889 h 21727"/>
                <a:gd name="connsiteX3" fmla="*/ 112043 w 300234"/>
                <a:gd name="connsiteY3" fmla="*/ 1049 h 21727"/>
                <a:gd name="connsiteX4" fmla="*/ 150062 w 300234"/>
                <a:gd name="connsiteY4" fmla="*/ -208 h 21727"/>
                <a:gd name="connsiteX5" fmla="*/ 188045 w 300234"/>
                <a:gd name="connsiteY5" fmla="*/ 1049 h 21727"/>
                <a:gd name="connsiteX6" fmla="*/ 225888 w 300234"/>
                <a:gd name="connsiteY6" fmla="*/ 4889 h 21727"/>
                <a:gd name="connsiteX7" fmla="*/ 300109 w 300234"/>
                <a:gd name="connsiteY7" fmla="*/ 21472 h 21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0234" h="21727">
                  <a:moveTo>
                    <a:pt x="300109" y="21472"/>
                  </a:moveTo>
                  <a:cubicBezTo>
                    <a:pt x="200424" y="8914"/>
                    <a:pt x="99559" y="8914"/>
                    <a:pt x="-126" y="21472"/>
                  </a:cubicBezTo>
                  <a:cubicBezTo>
                    <a:pt x="24075" y="13585"/>
                    <a:pt x="48977" y="8035"/>
                    <a:pt x="74235" y="4889"/>
                  </a:cubicBezTo>
                  <a:cubicBezTo>
                    <a:pt x="86768" y="2969"/>
                    <a:pt x="99406" y="2131"/>
                    <a:pt x="112043" y="1049"/>
                  </a:cubicBezTo>
                  <a:cubicBezTo>
                    <a:pt x="124681" y="-33"/>
                    <a:pt x="137389" y="36"/>
                    <a:pt x="150062" y="-208"/>
                  </a:cubicBezTo>
                  <a:cubicBezTo>
                    <a:pt x="162734" y="-452"/>
                    <a:pt x="175407" y="281"/>
                    <a:pt x="188045" y="1049"/>
                  </a:cubicBezTo>
                  <a:cubicBezTo>
                    <a:pt x="200683" y="1817"/>
                    <a:pt x="213320" y="2969"/>
                    <a:pt x="225888" y="4889"/>
                  </a:cubicBezTo>
                  <a:cubicBezTo>
                    <a:pt x="251094" y="8045"/>
                    <a:pt x="275951" y="13596"/>
                    <a:pt x="300109" y="21472"/>
                  </a:cubicBezTo>
                  <a:close/>
                </a:path>
              </a:pathLst>
            </a:custGeom>
            <a:solidFill>
              <a:srgbClr val="D66371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0FBE28C2-E3AF-4612-F2AC-1C58F27A9ACE}"/>
                </a:ext>
              </a:extLst>
            </p:cNvPr>
            <p:cNvSpPr/>
            <p:nvPr/>
          </p:nvSpPr>
          <p:spPr>
            <a:xfrm>
              <a:off x="5012205" y="1829989"/>
              <a:ext cx="448571" cy="195589"/>
            </a:xfrm>
            <a:custGeom>
              <a:avLst/>
              <a:gdLst>
                <a:gd name="connsiteX0" fmla="*/ 341514 w 448571"/>
                <a:gd name="connsiteY0" fmla="*/ 195333 h 195589"/>
                <a:gd name="connsiteX1" fmla="*/ 289322 w 448571"/>
                <a:gd name="connsiteY1" fmla="*/ 174038 h 195589"/>
                <a:gd name="connsiteX2" fmla="*/ 288274 w 448571"/>
                <a:gd name="connsiteY2" fmla="*/ 172851 h 195589"/>
                <a:gd name="connsiteX3" fmla="*/ 224003 w 448571"/>
                <a:gd name="connsiteY3" fmla="*/ 132354 h 195589"/>
                <a:gd name="connsiteX4" fmla="*/ 160046 w 448571"/>
                <a:gd name="connsiteY4" fmla="*/ 172851 h 195589"/>
                <a:gd name="connsiteX5" fmla="*/ 158964 w 448571"/>
                <a:gd name="connsiteY5" fmla="*/ 174107 h 195589"/>
                <a:gd name="connsiteX6" fmla="*/ 106806 w 448571"/>
                <a:gd name="connsiteY6" fmla="*/ 195333 h 195589"/>
                <a:gd name="connsiteX7" fmla="*/ -126 w 448571"/>
                <a:gd name="connsiteY7" fmla="*/ 106555 h 195589"/>
                <a:gd name="connsiteX8" fmla="*/ 72629 w 448571"/>
                <a:gd name="connsiteY8" fmla="*/ 9223 h 195589"/>
                <a:gd name="connsiteX9" fmla="*/ 73257 w 448571"/>
                <a:gd name="connsiteY9" fmla="*/ 9223 h 195589"/>
                <a:gd name="connsiteX10" fmla="*/ 375063 w 448571"/>
                <a:gd name="connsiteY10" fmla="*/ 9223 h 195589"/>
                <a:gd name="connsiteX11" fmla="*/ 375691 w 448571"/>
                <a:gd name="connsiteY11" fmla="*/ 9223 h 195589"/>
                <a:gd name="connsiteX12" fmla="*/ 448446 w 448571"/>
                <a:gd name="connsiteY12" fmla="*/ 106555 h 195589"/>
                <a:gd name="connsiteX13" fmla="*/ 341514 w 448571"/>
                <a:gd name="connsiteY13" fmla="*/ 195333 h 195589"/>
                <a:gd name="connsiteX14" fmla="*/ 297421 w 448571"/>
                <a:gd name="connsiteY14" fmla="*/ 165031 h 195589"/>
                <a:gd name="connsiteX15" fmla="*/ 298119 w 448571"/>
                <a:gd name="connsiteY15" fmla="*/ 165868 h 195589"/>
                <a:gd name="connsiteX16" fmla="*/ 341514 w 448571"/>
                <a:gd name="connsiteY16" fmla="*/ 183324 h 195589"/>
                <a:gd name="connsiteX17" fmla="*/ 436541 w 448571"/>
                <a:gd name="connsiteY17" fmla="*/ 106520 h 195589"/>
                <a:gd name="connsiteX18" fmla="*/ 373492 w 448571"/>
                <a:gd name="connsiteY18" fmla="*/ 20918 h 195589"/>
                <a:gd name="connsiteX19" fmla="*/ 373038 w 448571"/>
                <a:gd name="connsiteY19" fmla="*/ 20918 h 195589"/>
                <a:gd name="connsiteX20" fmla="*/ 75282 w 448571"/>
                <a:gd name="connsiteY20" fmla="*/ 20918 h 195589"/>
                <a:gd name="connsiteX21" fmla="*/ 74828 w 448571"/>
                <a:gd name="connsiteY21" fmla="*/ 20918 h 195589"/>
                <a:gd name="connsiteX22" fmla="*/ 11779 w 448571"/>
                <a:gd name="connsiteY22" fmla="*/ 106520 h 195589"/>
                <a:gd name="connsiteX23" fmla="*/ 106806 w 448571"/>
                <a:gd name="connsiteY23" fmla="*/ 183324 h 195589"/>
                <a:gd name="connsiteX24" fmla="*/ 150201 w 448571"/>
                <a:gd name="connsiteY24" fmla="*/ 165868 h 195589"/>
                <a:gd name="connsiteX25" fmla="*/ 150934 w 448571"/>
                <a:gd name="connsiteY25" fmla="*/ 165031 h 195589"/>
                <a:gd name="connsiteX26" fmla="*/ 224003 w 448571"/>
                <a:gd name="connsiteY26" fmla="*/ 120414 h 195589"/>
                <a:gd name="connsiteX27" fmla="*/ 297421 w 448571"/>
                <a:gd name="connsiteY27" fmla="*/ 165031 h 195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48571" h="195589">
                  <a:moveTo>
                    <a:pt x="341514" y="195333"/>
                  </a:moveTo>
                  <a:cubicBezTo>
                    <a:pt x="317076" y="195333"/>
                    <a:pt x="300144" y="188351"/>
                    <a:pt x="289322" y="174038"/>
                  </a:cubicBezTo>
                  <a:cubicBezTo>
                    <a:pt x="288920" y="173692"/>
                    <a:pt x="288567" y="173294"/>
                    <a:pt x="288274" y="172851"/>
                  </a:cubicBezTo>
                  <a:cubicBezTo>
                    <a:pt x="269981" y="144922"/>
                    <a:pt x="257029" y="133261"/>
                    <a:pt x="224003" y="132354"/>
                  </a:cubicBezTo>
                  <a:cubicBezTo>
                    <a:pt x="191326" y="133261"/>
                    <a:pt x="178339" y="145027"/>
                    <a:pt x="160046" y="172851"/>
                  </a:cubicBezTo>
                  <a:cubicBezTo>
                    <a:pt x="159732" y="173308"/>
                    <a:pt x="159369" y="173730"/>
                    <a:pt x="158964" y="174107"/>
                  </a:cubicBezTo>
                  <a:cubicBezTo>
                    <a:pt x="148176" y="188386"/>
                    <a:pt x="131035" y="195333"/>
                    <a:pt x="106806" y="195333"/>
                  </a:cubicBezTo>
                  <a:cubicBezTo>
                    <a:pt x="54230" y="195333"/>
                    <a:pt x="-126" y="162133"/>
                    <a:pt x="-126" y="106555"/>
                  </a:cubicBezTo>
                  <a:cubicBezTo>
                    <a:pt x="-126" y="53769"/>
                    <a:pt x="28431" y="15611"/>
                    <a:pt x="72629" y="9223"/>
                  </a:cubicBezTo>
                  <a:lnTo>
                    <a:pt x="73257" y="9223"/>
                  </a:lnTo>
                  <a:cubicBezTo>
                    <a:pt x="173462" y="-3415"/>
                    <a:pt x="274858" y="-3415"/>
                    <a:pt x="375063" y="9223"/>
                  </a:cubicBezTo>
                  <a:lnTo>
                    <a:pt x="375691" y="9223"/>
                  </a:lnTo>
                  <a:cubicBezTo>
                    <a:pt x="419924" y="15646"/>
                    <a:pt x="448446" y="53769"/>
                    <a:pt x="448446" y="106555"/>
                  </a:cubicBezTo>
                  <a:cubicBezTo>
                    <a:pt x="448446" y="162133"/>
                    <a:pt x="394089" y="195333"/>
                    <a:pt x="341514" y="195333"/>
                  </a:cubicBezTo>
                  <a:close/>
                  <a:moveTo>
                    <a:pt x="297421" y="165031"/>
                  </a:moveTo>
                  <a:lnTo>
                    <a:pt x="298119" y="165868"/>
                  </a:lnTo>
                  <a:cubicBezTo>
                    <a:pt x="306568" y="177843"/>
                    <a:pt x="320357" y="183324"/>
                    <a:pt x="341514" y="183324"/>
                  </a:cubicBezTo>
                  <a:cubicBezTo>
                    <a:pt x="388225" y="183324"/>
                    <a:pt x="436541" y="154557"/>
                    <a:pt x="436541" y="106520"/>
                  </a:cubicBezTo>
                  <a:cubicBezTo>
                    <a:pt x="436541" y="59809"/>
                    <a:pt x="411790" y="26224"/>
                    <a:pt x="373492" y="20918"/>
                  </a:cubicBezTo>
                  <a:lnTo>
                    <a:pt x="373038" y="20918"/>
                  </a:lnTo>
                  <a:cubicBezTo>
                    <a:pt x="274174" y="8489"/>
                    <a:pt x="174146" y="8489"/>
                    <a:pt x="75282" y="20918"/>
                  </a:cubicBezTo>
                  <a:lnTo>
                    <a:pt x="74828" y="20918"/>
                  </a:lnTo>
                  <a:cubicBezTo>
                    <a:pt x="36426" y="26224"/>
                    <a:pt x="11779" y="59809"/>
                    <a:pt x="11779" y="106520"/>
                  </a:cubicBezTo>
                  <a:cubicBezTo>
                    <a:pt x="11779" y="154627"/>
                    <a:pt x="60096" y="183324"/>
                    <a:pt x="106806" y="183324"/>
                  </a:cubicBezTo>
                  <a:cubicBezTo>
                    <a:pt x="127963" y="183324"/>
                    <a:pt x="141718" y="177738"/>
                    <a:pt x="150201" y="165868"/>
                  </a:cubicBezTo>
                  <a:cubicBezTo>
                    <a:pt x="150417" y="165565"/>
                    <a:pt x="150662" y="165285"/>
                    <a:pt x="150934" y="165031"/>
                  </a:cubicBezTo>
                  <a:cubicBezTo>
                    <a:pt x="170449" y="135635"/>
                    <a:pt x="186648" y="121462"/>
                    <a:pt x="224003" y="120414"/>
                  </a:cubicBezTo>
                  <a:cubicBezTo>
                    <a:pt x="261672" y="121462"/>
                    <a:pt x="277906" y="135635"/>
                    <a:pt x="297421" y="165031"/>
                  </a:cubicBezTo>
                  <a:close/>
                </a:path>
              </a:pathLst>
            </a:custGeom>
            <a:solidFill>
              <a:srgbClr val="C4A345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85" name="Group 184">
            <a:extLst>
              <a:ext uri="{FF2B5EF4-FFF2-40B4-BE49-F238E27FC236}">
                <a16:creationId xmlns:a16="http://schemas.microsoft.com/office/drawing/2014/main" id="{293D7ED6-05AE-8571-8646-6AB1E5EAA05F}"/>
              </a:ext>
            </a:extLst>
          </p:cNvPr>
          <p:cNvGrpSpPr/>
          <p:nvPr/>
        </p:nvGrpSpPr>
        <p:grpSpPr>
          <a:xfrm>
            <a:off x="5792555" y="5438461"/>
            <a:ext cx="592597" cy="535588"/>
            <a:chOff x="6494796" y="1368985"/>
            <a:chExt cx="788481" cy="712627"/>
          </a:xfrm>
          <a:solidFill>
            <a:schemeClr val="bg1"/>
          </a:solidFill>
        </p:grpSpPr>
        <p:sp>
          <p:nvSpPr>
            <p:cNvPr id="186" name="Freeform: Shape 185">
              <a:extLst>
                <a:ext uri="{FF2B5EF4-FFF2-40B4-BE49-F238E27FC236}">
                  <a16:creationId xmlns:a16="http://schemas.microsoft.com/office/drawing/2014/main" id="{B45C814E-D295-268D-45FD-02AE88E52723}"/>
                </a:ext>
              </a:extLst>
            </p:cNvPr>
            <p:cNvSpPr/>
            <p:nvPr/>
          </p:nvSpPr>
          <p:spPr>
            <a:xfrm>
              <a:off x="6844765" y="1476213"/>
              <a:ext cx="155820" cy="317885"/>
            </a:xfrm>
            <a:custGeom>
              <a:avLst/>
              <a:gdLst>
                <a:gd name="connsiteX0" fmla="*/ 112102 w 155820"/>
                <a:gd name="connsiteY0" fmla="*/ 317681 h 317885"/>
                <a:gd name="connsiteX1" fmla="*/ 36171 w 155820"/>
                <a:gd name="connsiteY1" fmla="*/ 273057 h 317885"/>
                <a:gd name="connsiteX2" fmla="*/ 197 w 155820"/>
                <a:gd name="connsiteY2" fmla="*/ 60643 h 317885"/>
                <a:gd name="connsiteX3" fmla="*/ 197 w 155820"/>
                <a:gd name="connsiteY3" fmla="*/ 55426 h 317885"/>
                <a:gd name="connsiteX4" fmla="*/ 26285 w 155820"/>
                <a:gd name="connsiteY4" fmla="*/ 16980 h 317885"/>
                <a:gd name="connsiteX5" fmla="*/ 73656 w 155820"/>
                <a:gd name="connsiteY5" fmla="*/ -46 h 317885"/>
                <a:gd name="connsiteX6" fmla="*/ 86425 w 155820"/>
                <a:gd name="connsiteY6" fmla="*/ 13685 h 317885"/>
                <a:gd name="connsiteX7" fmla="*/ 97410 w 155820"/>
                <a:gd name="connsiteY7" fmla="*/ 245184 h 317885"/>
                <a:gd name="connsiteX8" fmla="*/ 145879 w 155820"/>
                <a:gd name="connsiteY8" fmla="*/ 286376 h 317885"/>
                <a:gd name="connsiteX9" fmla="*/ 155216 w 155820"/>
                <a:gd name="connsiteY9" fmla="*/ 303402 h 317885"/>
                <a:gd name="connsiteX10" fmla="*/ 145879 w 155820"/>
                <a:gd name="connsiteY10" fmla="*/ 312738 h 317885"/>
                <a:gd name="connsiteX11" fmla="*/ 112102 w 155820"/>
                <a:gd name="connsiteY11" fmla="*/ 317681 h 317885"/>
                <a:gd name="connsiteX12" fmla="*/ 27795 w 155820"/>
                <a:gd name="connsiteY12" fmla="*/ 61055 h 317885"/>
                <a:gd name="connsiteX13" fmla="*/ 61161 w 155820"/>
                <a:gd name="connsiteY13" fmla="*/ 261386 h 317885"/>
                <a:gd name="connsiteX14" fmla="*/ 95213 w 155820"/>
                <a:gd name="connsiteY14" fmla="*/ 288847 h 317885"/>
                <a:gd name="connsiteX15" fmla="*/ 70910 w 155820"/>
                <a:gd name="connsiteY15" fmla="*/ 252873 h 317885"/>
                <a:gd name="connsiteX16" fmla="*/ 58964 w 155820"/>
                <a:gd name="connsiteY16" fmla="*/ 29475 h 317885"/>
                <a:gd name="connsiteX17" fmla="*/ 44272 w 155820"/>
                <a:gd name="connsiteY17" fmla="*/ 37576 h 317885"/>
                <a:gd name="connsiteX18" fmla="*/ 27246 w 155820"/>
                <a:gd name="connsiteY18" fmla="*/ 61055 h 317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5820" h="317885">
                  <a:moveTo>
                    <a:pt x="112102" y="317681"/>
                  </a:moveTo>
                  <a:cubicBezTo>
                    <a:pt x="80068" y="319656"/>
                    <a:pt x="50039" y="302005"/>
                    <a:pt x="36171" y="273057"/>
                  </a:cubicBezTo>
                  <a:cubicBezTo>
                    <a:pt x="18321" y="234474"/>
                    <a:pt x="1982" y="78356"/>
                    <a:pt x="197" y="60643"/>
                  </a:cubicBezTo>
                  <a:cubicBezTo>
                    <a:pt x="-133" y="58920"/>
                    <a:pt x="-133" y="57149"/>
                    <a:pt x="197" y="55426"/>
                  </a:cubicBezTo>
                  <a:cubicBezTo>
                    <a:pt x="5373" y="40547"/>
                    <a:pt x="14367" y="27289"/>
                    <a:pt x="26285" y="16980"/>
                  </a:cubicBezTo>
                  <a:cubicBezTo>
                    <a:pt x="39480" y="5741"/>
                    <a:pt x="56328" y="-310"/>
                    <a:pt x="73656" y="-46"/>
                  </a:cubicBezTo>
                  <a:cubicBezTo>
                    <a:pt x="80864" y="459"/>
                    <a:pt x="86439" y="6461"/>
                    <a:pt x="86425" y="13685"/>
                  </a:cubicBezTo>
                  <a:cubicBezTo>
                    <a:pt x="86425" y="68607"/>
                    <a:pt x="88897" y="216212"/>
                    <a:pt x="97410" y="245184"/>
                  </a:cubicBezTo>
                  <a:cubicBezTo>
                    <a:pt x="105923" y="274155"/>
                    <a:pt x="145467" y="286376"/>
                    <a:pt x="145879" y="286376"/>
                  </a:cubicBezTo>
                  <a:cubicBezTo>
                    <a:pt x="153156" y="288498"/>
                    <a:pt x="157344" y="296122"/>
                    <a:pt x="155216" y="303402"/>
                  </a:cubicBezTo>
                  <a:cubicBezTo>
                    <a:pt x="153898" y="307904"/>
                    <a:pt x="150383" y="311424"/>
                    <a:pt x="145879" y="312738"/>
                  </a:cubicBezTo>
                  <a:cubicBezTo>
                    <a:pt x="134908" y="315960"/>
                    <a:pt x="123539" y="317624"/>
                    <a:pt x="112102" y="317681"/>
                  </a:cubicBezTo>
                  <a:close/>
                  <a:moveTo>
                    <a:pt x="27795" y="61055"/>
                  </a:moveTo>
                  <a:cubicBezTo>
                    <a:pt x="32876" y="110074"/>
                    <a:pt x="47842" y="232963"/>
                    <a:pt x="61161" y="261386"/>
                  </a:cubicBezTo>
                  <a:cubicBezTo>
                    <a:pt x="67312" y="275575"/>
                    <a:pt x="80041" y="285840"/>
                    <a:pt x="95213" y="288847"/>
                  </a:cubicBezTo>
                  <a:cubicBezTo>
                    <a:pt x="83816" y="279444"/>
                    <a:pt x="75386" y="266954"/>
                    <a:pt x="70910" y="252873"/>
                  </a:cubicBezTo>
                  <a:cubicBezTo>
                    <a:pt x="61161" y="220056"/>
                    <a:pt x="59376" y="79317"/>
                    <a:pt x="58964" y="29475"/>
                  </a:cubicBezTo>
                  <a:cubicBezTo>
                    <a:pt x="53554" y="31117"/>
                    <a:pt x="48542" y="33877"/>
                    <a:pt x="44272" y="37576"/>
                  </a:cubicBezTo>
                  <a:cubicBezTo>
                    <a:pt x="36940" y="44060"/>
                    <a:pt x="31132" y="52076"/>
                    <a:pt x="27246" y="61055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7" name="Freeform: Shape 186">
              <a:extLst>
                <a:ext uri="{FF2B5EF4-FFF2-40B4-BE49-F238E27FC236}">
                  <a16:creationId xmlns:a16="http://schemas.microsoft.com/office/drawing/2014/main" id="{3DA86D74-9AEF-6393-5882-89D7151966E4}"/>
                </a:ext>
              </a:extLst>
            </p:cNvPr>
            <p:cNvSpPr/>
            <p:nvPr/>
          </p:nvSpPr>
          <p:spPr>
            <a:xfrm>
              <a:off x="6516873" y="1971395"/>
              <a:ext cx="751644" cy="110217"/>
            </a:xfrm>
            <a:custGeom>
              <a:avLst/>
              <a:gdLst>
                <a:gd name="connsiteX0" fmla="*/ 538854 w 751644"/>
                <a:gd name="connsiteY0" fmla="*/ 110157 h 110217"/>
                <a:gd name="connsiteX1" fmla="*/ 329187 w 751644"/>
                <a:gd name="connsiteY1" fmla="*/ 110157 h 110217"/>
                <a:gd name="connsiteX2" fmla="*/ 318889 w 751644"/>
                <a:gd name="connsiteY2" fmla="*/ 105626 h 110217"/>
                <a:gd name="connsiteX3" fmla="*/ 291428 w 751644"/>
                <a:gd name="connsiteY3" fmla="*/ 75143 h 110217"/>
                <a:gd name="connsiteX4" fmla="*/ 267262 w 751644"/>
                <a:gd name="connsiteY4" fmla="*/ 105076 h 110217"/>
                <a:gd name="connsiteX5" fmla="*/ 256552 w 751644"/>
                <a:gd name="connsiteY5" fmla="*/ 110157 h 110217"/>
                <a:gd name="connsiteX6" fmla="*/ 16540 w 751644"/>
                <a:gd name="connsiteY6" fmla="*/ 110157 h 110217"/>
                <a:gd name="connsiteX7" fmla="*/ 2809 w 751644"/>
                <a:gd name="connsiteY7" fmla="*/ 99721 h 110217"/>
                <a:gd name="connsiteX8" fmla="*/ 1436 w 751644"/>
                <a:gd name="connsiteY8" fmla="*/ 58529 h 110217"/>
                <a:gd name="connsiteX9" fmla="*/ 17501 w 751644"/>
                <a:gd name="connsiteY9" fmla="*/ 22830 h 110217"/>
                <a:gd name="connsiteX10" fmla="*/ 36930 w 751644"/>
                <a:gd name="connsiteY10" fmla="*/ 23722 h 110217"/>
                <a:gd name="connsiteX11" fmla="*/ 36038 w 751644"/>
                <a:gd name="connsiteY11" fmla="*/ 43151 h 110217"/>
                <a:gd name="connsiteX12" fmla="*/ 28348 w 751644"/>
                <a:gd name="connsiteY12" fmla="*/ 64022 h 110217"/>
                <a:gd name="connsiteX13" fmla="*/ 28348 w 751644"/>
                <a:gd name="connsiteY13" fmla="*/ 82009 h 110217"/>
                <a:gd name="connsiteX14" fmla="*/ 250236 w 751644"/>
                <a:gd name="connsiteY14" fmla="*/ 82009 h 110217"/>
                <a:gd name="connsiteX15" fmla="*/ 280306 w 751644"/>
                <a:gd name="connsiteY15" fmla="*/ 44799 h 110217"/>
                <a:gd name="connsiteX16" fmla="*/ 290604 w 751644"/>
                <a:gd name="connsiteY16" fmla="*/ 39718 h 110217"/>
                <a:gd name="connsiteX17" fmla="*/ 301177 w 751644"/>
                <a:gd name="connsiteY17" fmla="*/ 44249 h 110217"/>
                <a:gd name="connsiteX18" fmla="*/ 335366 w 751644"/>
                <a:gd name="connsiteY18" fmla="*/ 82009 h 110217"/>
                <a:gd name="connsiteX19" fmla="*/ 538854 w 751644"/>
                <a:gd name="connsiteY19" fmla="*/ 82009 h 110217"/>
                <a:gd name="connsiteX20" fmla="*/ 719001 w 751644"/>
                <a:gd name="connsiteY20" fmla="*/ 50016 h 110217"/>
                <a:gd name="connsiteX21" fmla="*/ 702249 w 751644"/>
                <a:gd name="connsiteY21" fmla="*/ 21045 h 110217"/>
                <a:gd name="connsiteX22" fmla="*/ 706465 w 751644"/>
                <a:gd name="connsiteY22" fmla="*/ 2096 h 110217"/>
                <a:gd name="connsiteX23" fmla="*/ 725426 w 751644"/>
                <a:gd name="connsiteY23" fmla="*/ 6312 h 110217"/>
                <a:gd name="connsiteX24" fmla="*/ 726003 w 751644"/>
                <a:gd name="connsiteY24" fmla="*/ 7314 h 110217"/>
                <a:gd name="connsiteX25" fmla="*/ 749757 w 751644"/>
                <a:gd name="connsiteY25" fmla="*/ 48506 h 110217"/>
                <a:gd name="connsiteX26" fmla="*/ 745501 w 751644"/>
                <a:gd name="connsiteY26" fmla="*/ 66768 h 110217"/>
                <a:gd name="connsiteX27" fmla="*/ 538854 w 751644"/>
                <a:gd name="connsiteY27" fmla="*/ 110157 h 110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51644" h="110217">
                  <a:moveTo>
                    <a:pt x="538854" y="110157"/>
                  </a:moveTo>
                  <a:lnTo>
                    <a:pt x="329187" y="110157"/>
                  </a:lnTo>
                  <a:cubicBezTo>
                    <a:pt x="325260" y="110184"/>
                    <a:pt x="321512" y="108536"/>
                    <a:pt x="318889" y="105626"/>
                  </a:cubicBezTo>
                  <a:lnTo>
                    <a:pt x="291428" y="75143"/>
                  </a:lnTo>
                  <a:lnTo>
                    <a:pt x="267262" y="105076"/>
                  </a:lnTo>
                  <a:cubicBezTo>
                    <a:pt x="264639" y="108303"/>
                    <a:pt x="260712" y="110170"/>
                    <a:pt x="256552" y="110157"/>
                  </a:cubicBezTo>
                  <a:lnTo>
                    <a:pt x="16540" y="110157"/>
                  </a:lnTo>
                  <a:cubicBezTo>
                    <a:pt x="10073" y="110349"/>
                    <a:pt x="4361" y="105996"/>
                    <a:pt x="2809" y="99721"/>
                  </a:cubicBezTo>
                  <a:cubicBezTo>
                    <a:pt x="-459" y="86224"/>
                    <a:pt x="-939" y="72205"/>
                    <a:pt x="1436" y="58529"/>
                  </a:cubicBezTo>
                  <a:cubicBezTo>
                    <a:pt x="2933" y="45252"/>
                    <a:pt x="8562" y="32771"/>
                    <a:pt x="17501" y="22830"/>
                  </a:cubicBezTo>
                  <a:cubicBezTo>
                    <a:pt x="23117" y="17708"/>
                    <a:pt x="31809" y="18106"/>
                    <a:pt x="36930" y="23722"/>
                  </a:cubicBezTo>
                  <a:cubicBezTo>
                    <a:pt x="42052" y="29338"/>
                    <a:pt x="41653" y="38029"/>
                    <a:pt x="36038" y="43151"/>
                  </a:cubicBezTo>
                  <a:cubicBezTo>
                    <a:pt x="31987" y="49467"/>
                    <a:pt x="29364" y="56593"/>
                    <a:pt x="28348" y="64022"/>
                  </a:cubicBezTo>
                  <a:cubicBezTo>
                    <a:pt x="27470" y="69981"/>
                    <a:pt x="27470" y="76050"/>
                    <a:pt x="28348" y="82009"/>
                  </a:cubicBezTo>
                  <a:lnTo>
                    <a:pt x="250236" y="82009"/>
                  </a:lnTo>
                  <a:lnTo>
                    <a:pt x="280306" y="44799"/>
                  </a:lnTo>
                  <a:cubicBezTo>
                    <a:pt x="282832" y="41682"/>
                    <a:pt x="286595" y="39828"/>
                    <a:pt x="290604" y="39718"/>
                  </a:cubicBezTo>
                  <a:cubicBezTo>
                    <a:pt x="294641" y="39471"/>
                    <a:pt x="298568" y="41146"/>
                    <a:pt x="301177" y="44249"/>
                  </a:cubicBezTo>
                  <a:lnTo>
                    <a:pt x="335366" y="82009"/>
                  </a:lnTo>
                  <a:lnTo>
                    <a:pt x="538854" y="82009"/>
                  </a:lnTo>
                  <a:cubicBezTo>
                    <a:pt x="638264" y="82009"/>
                    <a:pt x="696070" y="60726"/>
                    <a:pt x="719001" y="50016"/>
                  </a:cubicBezTo>
                  <a:lnTo>
                    <a:pt x="702249" y="21045"/>
                  </a:lnTo>
                  <a:cubicBezTo>
                    <a:pt x="698185" y="14646"/>
                    <a:pt x="700066" y="6161"/>
                    <a:pt x="706465" y="2096"/>
                  </a:cubicBezTo>
                  <a:cubicBezTo>
                    <a:pt x="712877" y="-1982"/>
                    <a:pt x="721362" y="-87"/>
                    <a:pt x="725426" y="6312"/>
                  </a:cubicBezTo>
                  <a:cubicBezTo>
                    <a:pt x="725633" y="6641"/>
                    <a:pt x="725824" y="6971"/>
                    <a:pt x="726003" y="7314"/>
                  </a:cubicBezTo>
                  <a:lnTo>
                    <a:pt x="749757" y="48506"/>
                  </a:lnTo>
                  <a:cubicBezTo>
                    <a:pt x="753368" y="54767"/>
                    <a:pt x="751501" y="62745"/>
                    <a:pt x="745501" y="66768"/>
                  </a:cubicBezTo>
                  <a:cubicBezTo>
                    <a:pt x="743029" y="69239"/>
                    <a:pt x="680418" y="110157"/>
                    <a:pt x="538854" y="11015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8" name="Freeform: Shape 187">
              <a:extLst>
                <a:ext uri="{FF2B5EF4-FFF2-40B4-BE49-F238E27FC236}">
                  <a16:creationId xmlns:a16="http://schemas.microsoft.com/office/drawing/2014/main" id="{E2C2AF43-22B2-8096-5385-7B1DD535D2D9}"/>
                </a:ext>
              </a:extLst>
            </p:cNvPr>
            <p:cNvSpPr/>
            <p:nvPr/>
          </p:nvSpPr>
          <p:spPr>
            <a:xfrm>
              <a:off x="6494933" y="1463725"/>
              <a:ext cx="788207" cy="558839"/>
            </a:xfrm>
            <a:custGeom>
              <a:avLst/>
              <a:gdLst>
                <a:gd name="connsiteX0" fmla="*/ 505048 w 788207"/>
                <a:gd name="connsiteY0" fmla="*/ 558785 h 558839"/>
                <a:gd name="connsiteX1" fmla="*/ 366643 w 788207"/>
                <a:gd name="connsiteY1" fmla="*/ 556039 h 558839"/>
                <a:gd name="connsiteX2" fmla="*/ 48778 w 788207"/>
                <a:gd name="connsiteY2" fmla="*/ 556039 h 558839"/>
                <a:gd name="connsiteX3" fmla="*/ 37794 w 788207"/>
                <a:gd name="connsiteY3" fmla="*/ 550409 h 558839"/>
                <a:gd name="connsiteX4" fmla="*/ 34 w 788207"/>
                <a:gd name="connsiteY4" fmla="*/ 414064 h 558839"/>
                <a:gd name="connsiteX5" fmla="*/ 14864 w 788207"/>
                <a:gd name="connsiteY5" fmla="*/ 318773 h 558839"/>
                <a:gd name="connsiteX6" fmla="*/ 35048 w 788207"/>
                <a:gd name="connsiteY6" fmla="*/ 163479 h 558839"/>
                <a:gd name="connsiteX7" fmla="*/ 35048 w 788207"/>
                <a:gd name="connsiteY7" fmla="*/ 13678 h 558839"/>
                <a:gd name="connsiteX8" fmla="*/ 48778 w 788207"/>
                <a:gd name="connsiteY8" fmla="*/ -53 h 558839"/>
                <a:gd name="connsiteX9" fmla="*/ 389985 w 788207"/>
                <a:gd name="connsiteY9" fmla="*/ -53 h 558839"/>
                <a:gd name="connsiteX10" fmla="*/ 403908 w 788207"/>
                <a:gd name="connsiteY10" fmla="*/ 13476 h 558839"/>
                <a:gd name="connsiteX11" fmla="*/ 403716 w 788207"/>
                <a:gd name="connsiteY11" fmla="*/ 16012 h 558839"/>
                <a:gd name="connsiteX12" fmla="*/ 403716 w 788207"/>
                <a:gd name="connsiteY12" fmla="*/ 16012 h 558839"/>
                <a:gd name="connsiteX13" fmla="*/ 402892 w 788207"/>
                <a:gd name="connsiteY13" fmla="*/ 36883 h 558839"/>
                <a:gd name="connsiteX14" fmla="*/ 389162 w 788207"/>
                <a:gd name="connsiteY14" fmla="*/ 50613 h 558839"/>
                <a:gd name="connsiteX15" fmla="*/ 375431 w 788207"/>
                <a:gd name="connsiteY15" fmla="*/ 36883 h 558839"/>
                <a:gd name="connsiteX16" fmla="*/ 375431 w 788207"/>
                <a:gd name="connsiteY16" fmla="*/ 27820 h 558839"/>
                <a:gd name="connsiteX17" fmla="*/ 62372 w 788207"/>
                <a:gd name="connsiteY17" fmla="*/ 27820 h 558839"/>
                <a:gd name="connsiteX18" fmla="*/ 62372 w 788207"/>
                <a:gd name="connsiteY18" fmla="*/ 163205 h 558839"/>
                <a:gd name="connsiteX19" fmla="*/ 41226 w 788207"/>
                <a:gd name="connsiteY19" fmla="*/ 325364 h 558839"/>
                <a:gd name="connsiteX20" fmla="*/ 27496 w 788207"/>
                <a:gd name="connsiteY20" fmla="*/ 412965 h 558839"/>
                <a:gd name="connsiteX21" fmla="*/ 56330 w 788207"/>
                <a:gd name="connsiteY21" fmla="*/ 527479 h 558839"/>
                <a:gd name="connsiteX22" fmla="*/ 367192 w 788207"/>
                <a:gd name="connsiteY22" fmla="*/ 527479 h 558839"/>
                <a:gd name="connsiteX23" fmla="*/ 728720 w 788207"/>
                <a:gd name="connsiteY23" fmla="*/ 510453 h 558839"/>
                <a:gd name="connsiteX24" fmla="*/ 759066 w 788207"/>
                <a:gd name="connsiteY24" fmla="*/ 426696 h 558839"/>
                <a:gd name="connsiteX25" fmla="*/ 699200 w 788207"/>
                <a:gd name="connsiteY25" fmla="*/ 369302 h 558839"/>
                <a:gd name="connsiteX26" fmla="*/ 641943 w 788207"/>
                <a:gd name="connsiteY26" fmla="*/ 358592 h 558839"/>
                <a:gd name="connsiteX27" fmla="*/ 487610 w 788207"/>
                <a:gd name="connsiteY27" fmla="*/ 325364 h 558839"/>
                <a:gd name="connsiteX28" fmla="*/ 478685 w 788207"/>
                <a:gd name="connsiteY28" fmla="*/ 308063 h 558839"/>
                <a:gd name="connsiteX29" fmla="*/ 495986 w 788207"/>
                <a:gd name="connsiteY29" fmla="*/ 299138 h 558839"/>
                <a:gd name="connsiteX30" fmla="*/ 647023 w 788207"/>
                <a:gd name="connsiteY30" fmla="*/ 332366 h 558839"/>
                <a:gd name="connsiteX31" fmla="*/ 704555 w 788207"/>
                <a:gd name="connsiteY31" fmla="*/ 343076 h 558839"/>
                <a:gd name="connsiteX32" fmla="*/ 786252 w 788207"/>
                <a:gd name="connsiteY32" fmla="*/ 422440 h 558839"/>
                <a:gd name="connsiteX33" fmla="*/ 743550 w 788207"/>
                <a:gd name="connsiteY33" fmla="*/ 534344 h 558839"/>
                <a:gd name="connsiteX34" fmla="*/ 505048 w 788207"/>
                <a:gd name="connsiteY34" fmla="*/ 558785 h 558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88207" h="558839">
                  <a:moveTo>
                    <a:pt x="505048" y="558785"/>
                  </a:moveTo>
                  <a:cubicBezTo>
                    <a:pt x="438180" y="558785"/>
                    <a:pt x="380236" y="556588"/>
                    <a:pt x="366643" y="556039"/>
                  </a:cubicBezTo>
                  <a:lnTo>
                    <a:pt x="48778" y="556039"/>
                  </a:lnTo>
                  <a:cubicBezTo>
                    <a:pt x="44426" y="556011"/>
                    <a:pt x="40361" y="553924"/>
                    <a:pt x="37794" y="550409"/>
                  </a:cubicBezTo>
                  <a:cubicBezTo>
                    <a:pt x="11898" y="509739"/>
                    <a:pt x="-1243" y="462260"/>
                    <a:pt x="34" y="414064"/>
                  </a:cubicBezTo>
                  <a:cubicBezTo>
                    <a:pt x="-240" y="381705"/>
                    <a:pt x="4772" y="349519"/>
                    <a:pt x="14864" y="318773"/>
                  </a:cubicBezTo>
                  <a:cubicBezTo>
                    <a:pt x="30105" y="268475"/>
                    <a:pt x="36929" y="216003"/>
                    <a:pt x="35048" y="163479"/>
                  </a:cubicBezTo>
                  <a:lnTo>
                    <a:pt x="35048" y="13678"/>
                  </a:lnTo>
                  <a:cubicBezTo>
                    <a:pt x="35048" y="6094"/>
                    <a:pt x="41199" y="-53"/>
                    <a:pt x="48778" y="-53"/>
                  </a:cubicBezTo>
                  <a:lnTo>
                    <a:pt x="389985" y="-53"/>
                  </a:lnTo>
                  <a:cubicBezTo>
                    <a:pt x="397565" y="-163"/>
                    <a:pt x="403798" y="5894"/>
                    <a:pt x="403908" y="13476"/>
                  </a:cubicBezTo>
                  <a:cubicBezTo>
                    <a:pt x="403922" y="14326"/>
                    <a:pt x="403867" y="15174"/>
                    <a:pt x="403716" y="16012"/>
                  </a:cubicBezTo>
                  <a:lnTo>
                    <a:pt x="403716" y="16012"/>
                  </a:lnTo>
                  <a:cubicBezTo>
                    <a:pt x="403716" y="16012"/>
                    <a:pt x="403716" y="20406"/>
                    <a:pt x="402892" y="36883"/>
                  </a:cubicBezTo>
                  <a:cubicBezTo>
                    <a:pt x="402892" y="44466"/>
                    <a:pt x="396741" y="50613"/>
                    <a:pt x="389162" y="50613"/>
                  </a:cubicBezTo>
                  <a:cubicBezTo>
                    <a:pt x="381582" y="50613"/>
                    <a:pt x="375431" y="44466"/>
                    <a:pt x="375431" y="36883"/>
                  </a:cubicBezTo>
                  <a:cubicBezTo>
                    <a:pt x="375431" y="33450"/>
                    <a:pt x="375431" y="30429"/>
                    <a:pt x="375431" y="27820"/>
                  </a:cubicBezTo>
                  <a:lnTo>
                    <a:pt x="62372" y="27820"/>
                  </a:lnTo>
                  <a:lnTo>
                    <a:pt x="62372" y="163205"/>
                  </a:lnTo>
                  <a:cubicBezTo>
                    <a:pt x="64280" y="218052"/>
                    <a:pt x="57140" y="272840"/>
                    <a:pt x="41226" y="325364"/>
                  </a:cubicBezTo>
                  <a:cubicBezTo>
                    <a:pt x="31876" y="353613"/>
                    <a:pt x="27235" y="383210"/>
                    <a:pt x="27496" y="412965"/>
                  </a:cubicBezTo>
                  <a:cubicBezTo>
                    <a:pt x="26878" y="453008"/>
                    <a:pt x="36819" y="492507"/>
                    <a:pt x="56330" y="527479"/>
                  </a:cubicBezTo>
                  <a:lnTo>
                    <a:pt x="367192" y="527479"/>
                  </a:lnTo>
                  <a:cubicBezTo>
                    <a:pt x="488983" y="532422"/>
                    <a:pt x="694119" y="532285"/>
                    <a:pt x="728720" y="510453"/>
                  </a:cubicBezTo>
                  <a:cubicBezTo>
                    <a:pt x="751788" y="496036"/>
                    <a:pt x="765107" y="459238"/>
                    <a:pt x="759066" y="426696"/>
                  </a:cubicBezTo>
                  <a:cubicBezTo>
                    <a:pt x="753889" y="396490"/>
                    <a:pt x="729599" y="373204"/>
                    <a:pt x="699200" y="369302"/>
                  </a:cubicBezTo>
                  <a:cubicBezTo>
                    <a:pt x="680114" y="365595"/>
                    <a:pt x="660891" y="362162"/>
                    <a:pt x="641943" y="358592"/>
                  </a:cubicBezTo>
                  <a:cubicBezTo>
                    <a:pt x="589876" y="350605"/>
                    <a:pt x="538345" y="339509"/>
                    <a:pt x="487610" y="325364"/>
                  </a:cubicBezTo>
                  <a:cubicBezTo>
                    <a:pt x="480374" y="323052"/>
                    <a:pt x="476379" y="315305"/>
                    <a:pt x="478685" y="308063"/>
                  </a:cubicBezTo>
                  <a:cubicBezTo>
                    <a:pt x="480992" y="300822"/>
                    <a:pt x="488750" y="296826"/>
                    <a:pt x="495986" y="299138"/>
                  </a:cubicBezTo>
                  <a:cubicBezTo>
                    <a:pt x="545636" y="313186"/>
                    <a:pt x="596069" y="324282"/>
                    <a:pt x="647023" y="332366"/>
                  </a:cubicBezTo>
                  <a:lnTo>
                    <a:pt x="704555" y="343076"/>
                  </a:lnTo>
                  <a:cubicBezTo>
                    <a:pt x="746076" y="349097"/>
                    <a:pt x="779030" y="381110"/>
                    <a:pt x="786252" y="422440"/>
                  </a:cubicBezTo>
                  <a:cubicBezTo>
                    <a:pt x="794353" y="465828"/>
                    <a:pt x="775954" y="514023"/>
                    <a:pt x="743550" y="534344"/>
                  </a:cubicBezTo>
                  <a:cubicBezTo>
                    <a:pt x="711145" y="554666"/>
                    <a:pt x="599240" y="558785"/>
                    <a:pt x="505048" y="558785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9" name="Freeform: Shape 188">
              <a:extLst>
                <a:ext uri="{FF2B5EF4-FFF2-40B4-BE49-F238E27FC236}">
                  <a16:creationId xmlns:a16="http://schemas.microsoft.com/office/drawing/2014/main" id="{668C9F0E-D0BE-8AC2-F35E-93042744F923}"/>
                </a:ext>
              </a:extLst>
            </p:cNvPr>
            <p:cNvSpPr/>
            <p:nvPr/>
          </p:nvSpPr>
          <p:spPr>
            <a:xfrm>
              <a:off x="6494881" y="1368985"/>
              <a:ext cx="436360" cy="122202"/>
            </a:xfrm>
            <a:custGeom>
              <a:avLst/>
              <a:gdLst>
                <a:gd name="connsiteX0" fmla="*/ 375208 w 436360"/>
                <a:gd name="connsiteY0" fmla="*/ 122149 h 122202"/>
                <a:gd name="connsiteX1" fmla="*/ 61051 w 436360"/>
                <a:gd name="connsiteY1" fmla="*/ 122149 h 122202"/>
                <a:gd name="connsiteX2" fmla="*/ -51 w 436360"/>
                <a:gd name="connsiteY2" fmla="*/ 61047 h 122202"/>
                <a:gd name="connsiteX3" fmla="*/ 61051 w 436360"/>
                <a:gd name="connsiteY3" fmla="*/ -54 h 122202"/>
                <a:gd name="connsiteX4" fmla="*/ 375208 w 436360"/>
                <a:gd name="connsiteY4" fmla="*/ -54 h 122202"/>
                <a:gd name="connsiteX5" fmla="*/ 436310 w 436360"/>
                <a:gd name="connsiteY5" fmla="*/ 61047 h 122202"/>
                <a:gd name="connsiteX6" fmla="*/ 375208 w 436360"/>
                <a:gd name="connsiteY6" fmla="*/ 122149 h 122202"/>
                <a:gd name="connsiteX7" fmla="*/ 61051 w 436360"/>
                <a:gd name="connsiteY7" fmla="*/ 27407 h 122202"/>
                <a:gd name="connsiteX8" fmla="*/ 27411 w 436360"/>
                <a:gd name="connsiteY8" fmla="*/ 61047 h 122202"/>
                <a:gd name="connsiteX9" fmla="*/ 61051 w 436360"/>
                <a:gd name="connsiteY9" fmla="*/ 94687 h 122202"/>
                <a:gd name="connsiteX10" fmla="*/ 375208 w 436360"/>
                <a:gd name="connsiteY10" fmla="*/ 94687 h 122202"/>
                <a:gd name="connsiteX11" fmla="*/ 408849 w 436360"/>
                <a:gd name="connsiteY11" fmla="*/ 61047 h 122202"/>
                <a:gd name="connsiteX12" fmla="*/ 375208 w 436360"/>
                <a:gd name="connsiteY12" fmla="*/ 27407 h 122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36360" h="122202">
                  <a:moveTo>
                    <a:pt x="375208" y="122149"/>
                  </a:moveTo>
                  <a:lnTo>
                    <a:pt x="61051" y="122149"/>
                  </a:lnTo>
                  <a:cubicBezTo>
                    <a:pt x="27301" y="122149"/>
                    <a:pt x="-51" y="94793"/>
                    <a:pt x="-51" y="61047"/>
                  </a:cubicBezTo>
                  <a:cubicBezTo>
                    <a:pt x="-51" y="27301"/>
                    <a:pt x="27301" y="-54"/>
                    <a:pt x="61051" y="-54"/>
                  </a:cubicBezTo>
                  <a:lnTo>
                    <a:pt x="375208" y="-54"/>
                  </a:lnTo>
                  <a:cubicBezTo>
                    <a:pt x="408958" y="-54"/>
                    <a:pt x="436310" y="27301"/>
                    <a:pt x="436310" y="61047"/>
                  </a:cubicBezTo>
                  <a:cubicBezTo>
                    <a:pt x="436310" y="94793"/>
                    <a:pt x="408958" y="122149"/>
                    <a:pt x="375208" y="122149"/>
                  </a:cubicBezTo>
                  <a:close/>
                  <a:moveTo>
                    <a:pt x="61051" y="27407"/>
                  </a:moveTo>
                  <a:cubicBezTo>
                    <a:pt x="42473" y="27407"/>
                    <a:pt x="27411" y="42468"/>
                    <a:pt x="27411" y="61047"/>
                  </a:cubicBezTo>
                  <a:cubicBezTo>
                    <a:pt x="27411" y="79626"/>
                    <a:pt x="42473" y="94687"/>
                    <a:pt x="61051" y="94687"/>
                  </a:cubicBezTo>
                  <a:lnTo>
                    <a:pt x="375208" y="94687"/>
                  </a:lnTo>
                  <a:cubicBezTo>
                    <a:pt x="393786" y="94687"/>
                    <a:pt x="408849" y="79626"/>
                    <a:pt x="408849" y="61047"/>
                  </a:cubicBezTo>
                  <a:cubicBezTo>
                    <a:pt x="408849" y="42468"/>
                    <a:pt x="393786" y="27407"/>
                    <a:pt x="375208" y="2740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0" name="Freeform: Shape 189">
              <a:extLst>
                <a:ext uri="{FF2B5EF4-FFF2-40B4-BE49-F238E27FC236}">
                  <a16:creationId xmlns:a16="http://schemas.microsoft.com/office/drawing/2014/main" id="{B0C0E495-19FE-3B46-DB62-4167431D3DA0}"/>
                </a:ext>
              </a:extLst>
            </p:cNvPr>
            <p:cNvSpPr/>
            <p:nvPr/>
          </p:nvSpPr>
          <p:spPr>
            <a:xfrm>
              <a:off x="6494796" y="1737279"/>
              <a:ext cx="297774" cy="281860"/>
            </a:xfrm>
            <a:custGeom>
              <a:avLst/>
              <a:gdLst>
                <a:gd name="connsiteX0" fmla="*/ 283572 w 297774"/>
                <a:gd name="connsiteY0" fmla="*/ 281798 h 281860"/>
                <a:gd name="connsiteX1" fmla="*/ 48915 w 297774"/>
                <a:gd name="connsiteY1" fmla="*/ 281798 h 281860"/>
                <a:gd name="connsiteX2" fmla="*/ 37931 w 297774"/>
                <a:gd name="connsiteY2" fmla="*/ 276168 h 281860"/>
                <a:gd name="connsiteX3" fmla="*/ 34 w 297774"/>
                <a:gd name="connsiteY3" fmla="*/ 139823 h 281860"/>
                <a:gd name="connsiteX4" fmla="*/ 15000 w 297774"/>
                <a:gd name="connsiteY4" fmla="*/ 44532 h 281860"/>
                <a:gd name="connsiteX5" fmla="*/ 24063 w 297774"/>
                <a:gd name="connsiteY5" fmla="*/ 10617 h 281860"/>
                <a:gd name="connsiteX6" fmla="*/ 30104 w 297774"/>
                <a:gd name="connsiteY6" fmla="*/ 2104 h 281860"/>
                <a:gd name="connsiteX7" fmla="*/ 40677 w 297774"/>
                <a:gd name="connsiteY7" fmla="*/ 319 h 281860"/>
                <a:gd name="connsiteX8" fmla="*/ 147364 w 297774"/>
                <a:gd name="connsiteY8" fmla="*/ 46180 h 281860"/>
                <a:gd name="connsiteX9" fmla="*/ 297303 w 297774"/>
                <a:gd name="connsiteY9" fmla="*/ 264772 h 281860"/>
                <a:gd name="connsiteX10" fmla="*/ 294831 w 297774"/>
                <a:gd name="connsiteY10" fmla="*/ 276580 h 281860"/>
                <a:gd name="connsiteX11" fmla="*/ 283572 w 297774"/>
                <a:gd name="connsiteY11" fmla="*/ 281798 h 281860"/>
                <a:gd name="connsiteX12" fmla="*/ 56467 w 297774"/>
                <a:gd name="connsiteY12" fmla="*/ 254337 h 281860"/>
                <a:gd name="connsiteX13" fmla="*/ 265585 w 297774"/>
                <a:gd name="connsiteY13" fmla="*/ 254337 h 281860"/>
                <a:gd name="connsiteX14" fmla="*/ 132535 w 297774"/>
                <a:gd name="connsiteY14" fmla="*/ 69110 h 281860"/>
                <a:gd name="connsiteX15" fmla="*/ 132535 w 297774"/>
                <a:gd name="connsiteY15" fmla="*/ 69110 h 281860"/>
                <a:gd name="connsiteX16" fmla="*/ 47542 w 297774"/>
                <a:gd name="connsiteY16" fmla="*/ 30527 h 281860"/>
                <a:gd name="connsiteX17" fmla="*/ 41500 w 297774"/>
                <a:gd name="connsiteY17" fmla="*/ 52084 h 281860"/>
                <a:gd name="connsiteX18" fmla="*/ 27770 w 297774"/>
                <a:gd name="connsiteY18" fmla="*/ 139823 h 281860"/>
                <a:gd name="connsiteX19" fmla="*/ 56467 w 297774"/>
                <a:gd name="connsiteY19" fmla="*/ 254337 h 281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7774" h="281860">
                  <a:moveTo>
                    <a:pt x="283572" y="281798"/>
                  </a:moveTo>
                  <a:lnTo>
                    <a:pt x="48915" y="281798"/>
                  </a:lnTo>
                  <a:cubicBezTo>
                    <a:pt x="44563" y="281771"/>
                    <a:pt x="40498" y="279683"/>
                    <a:pt x="37931" y="276168"/>
                  </a:cubicBezTo>
                  <a:cubicBezTo>
                    <a:pt x="11966" y="235526"/>
                    <a:pt x="-1243" y="188037"/>
                    <a:pt x="34" y="139823"/>
                  </a:cubicBezTo>
                  <a:cubicBezTo>
                    <a:pt x="-200" y="107456"/>
                    <a:pt x="4853" y="75268"/>
                    <a:pt x="15000" y="44532"/>
                  </a:cubicBezTo>
                  <a:cubicBezTo>
                    <a:pt x="18021" y="34097"/>
                    <a:pt x="21179" y="23250"/>
                    <a:pt x="24063" y="10617"/>
                  </a:cubicBezTo>
                  <a:cubicBezTo>
                    <a:pt x="24873" y="7096"/>
                    <a:pt x="27042" y="4036"/>
                    <a:pt x="30104" y="2104"/>
                  </a:cubicBezTo>
                  <a:cubicBezTo>
                    <a:pt x="33235" y="101"/>
                    <a:pt x="37052" y="-543"/>
                    <a:pt x="40677" y="319"/>
                  </a:cubicBezTo>
                  <a:cubicBezTo>
                    <a:pt x="78615" y="9338"/>
                    <a:pt x="114712" y="24853"/>
                    <a:pt x="147364" y="46180"/>
                  </a:cubicBezTo>
                  <a:cubicBezTo>
                    <a:pt x="222896" y="97754"/>
                    <a:pt x="276391" y="175735"/>
                    <a:pt x="297303" y="264772"/>
                  </a:cubicBezTo>
                  <a:cubicBezTo>
                    <a:pt x="298346" y="268877"/>
                    <a:pt x="297426" y="273230"/>
                    <a:pt x="294831" y="276580"/>
                  </a:cubicBezTo>
                  <a:cubicBezTo>
                    <a:pt x="292126" y="280013"/>
                    <a:pt x="287938" y="281949"/>
                    <a:pt x="283572" y="281798"/>
                  </a:cubicBezTo>
                  <a:close/>
                  <a:moveTo>
                    <a:pt x="56467" y="254337"/>
                  </a:moveTo>
                  <a:lnTo>
                    <a:pt x="265585" y="254337"/>
                  </a:lnTo>
                  <a:cubicBezTo>
                    <a:pt x="244357" y="178888"/>
                    <a:pt x="197261" y="113317"/>
                    <a:pt x="132535" y="69110"/>
                  </a:cubicBezTo>
                  <a:lnTo>
                    <a:pt x="132535" y="69110"/>
                  </a:lnTo>
                  <a:cubicBezTo>
                    <a:pt x="106337" y="51998"/>
                    <a:pt x="77667" y="38988"/>
                    <a:pt x="47542" y="30527"/>
                  </a:cubicBezTo>
                  <a:cubicBezTo>
                    <a:pt x="45620" y="38216"/>
                    <a:pt x="43560" y="45219"/>
                    <a:pt x="41500" y="52084"/>
                  </a:cubicBezTo>
                  <a:cubicBezTo>
                    <a:pt x="32164" y="80383"/>
                    <a:pt x="27523" y="110022"/>
                    <a:pt x="27770" y="139823"/>
                  </a:cubicBezTo>
                  <a:cubicBezTo>
                    <a:pt x="27083" y="179855"/>
                    <a:pt x="36983" y="219351"/>
                    <a:pt x="56467" y="25433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1" name="Freeform: Shape 190">
              <a:extLst>
                <a:ext uri="{FF2B5EF4-FFF2-40B4-BE49-F238E27FC236}">
                  <a16:creationId xmlns:a16="http://schemas.microsoft.com/office/drawing/2014/main" id="{B9938AA0-B2CA-9EFA-8480-4F34C6152EE1}"/>
                </a:ext>
              </a:extLst>
            </p:cNvPr>
            <p:cNvSpPr/>
            <p:nvPr/>
          </p:nvSpPr>
          <p:spPr>
            <a:xfrm>
              <a:off x="6859703" y="1802490"/>
              <a:ext cx="423574" cy="220074"/>
            </a:xfrm>
            <a:custGeom>
              <a:avLst/>
              <a:gdLst>
                <a:gd name="connsiteX0" fmla="*/ 142338 w 423574"/>
                <a:gd name="connsiteY0" fmla="*/ 220020 h 220074"/>
                <a:gd name="connsiteX1" fmla="*/ 13270 w 423574"/>
                <a:gd name="connsiteY1" fmla="*/ 217686 h 220074"/>
                <a:gd name="connsiteX2" fmla="*/ 1462 w 423574"/>
                <a:gd name="connsiteY2" fmla="*/ 210271 h 220074"/>
                <a:gd name="connsiteX3" fmla="*/ 2148 w 423574"/>
                <a:gd name="connsiteY3" fmla="*/ 196541 h 220074"/>
                <a:gd name="connsiteX4" fmla="*/ 34415 w 423574"/>
                <a:gd name="connsiteY4" fmla="*/ 161665 h 220074"/>
                <a:gd name="connsiteX5" fmla="*/ 106501 w 423574"/>
                <a:gd name="connsiteY5" fmla="*/ 134203 h 220074"/>
                <a:gd name="connsiteX6" fmla="*/ 234745 w 423574"/>
                <a:gd name="connsiteY6" fmla="*/ 128574 h 220074"/>
                <a:gd name="connsiteX7" fmla="*/ 299554 w 423574"/>
                <a:gd name="connsiteY7" fmla="*/ 119923 h 220074"/>
                <a:gd name="connsiteX8" fmla="*/ 296808 w 423574"/>
                <a:gd name="connsiteY8" fmla="*/ 17905 h 220074"/>
                <a:gd name="connsiteX9" fmla="*/ 305637 w 423574"/>
                <a:gd name="connsiteY9" fmla="*/ 614 h 220074"/>
                <a:gd name="connsiteX10" fmla="*/ 312461 w 423574"/>
                <a:gd name="connsiteY10" fmla="*/ 192 h 220074"/>
                <a:gd name="connsiteX11" fmla="*/ 339922 w 423574"/>
                <a:gd name="connsiteY11" fmla="*/ 5410 h 220074"/>
                <a:gd name="connsiteX12" fmla="*/ 339922 w 423574"/>
                <a:gd name="connsiteY12" fmla="*/ 5410 h 220074"/>
                <a:gd name="connsiteX13" fmla="*/ 421620 w 423574"/>
                <a:gd name="connsiteY13" fmla="*/ 84773 h 220074"/>
                <a:gd name="connsiteX14" fmla="*/ 378917 w 423574"/>
                <a:gd name="connsiteY14" fmla="*/ 196678 h 220074"/>
                <a:gd name="connsiteX15" fmla="*/ 142338 w 423574"/>
                <a:gd name="connsiteY15" fmla="*/ 220020 h 220074"/>
                <a:gd name="connsiteX16" fmla="*/ 42104 w 423574"/>
                <a:gd name="connsiteY16" fmla="*/ 191048 h 220074"/>
                <a:gd name="connsiteX17" fmla="*/ 363951 w 423574"/>
                <a:gd name="connsiteY17" fmla="*/ 172786 h 220074"/>
                <a:gd name="connsiteX18" fmla="*/ 394296 w 423574"/>
                <a:gd name="connsiteY18" fmla="*/ 89029 h 220074"/>
                <a:gd name="connsiteX19" fmla="*/ 334430 w 423574"/>
                <a:gd name="connsiteY19" fmla="*/ 31635 h 220074"/>
                <a:gd name="connsiteX20" fmla="*/ 329350 w 423574"/>
                <a:gd name="connsiteY20" fmla="*/ 30674 h 220074"/>
                <a:gd name="connsiteX21" fmla="*/ 318502 w 423574"/>
                <a:gd name="connsiteY21" fmla="*/ 139009 h 220074"/>
                <a:gd name="connsiteX22" fmla="*/ 233785 w 423574"/>
                <a:gd name="connsiteY22" fmla="*/ 155349 h 220074"/>
                <a:gd name="connsiteX23" fmla="*/ 110209 w 423574"/>
                <a:gd name="connsiteY23" fmla="*/ 160704 h 220074"/>
                <a:gd name="connsiteX24" fmla="*/ 50755 w 423574"/>
                <a:gd name="connsiteY24" fmla="*/ 183496 h 220074"/>
                <a:gd name="connsiteX25" fmla="*/ 42242 w 423574"/>
                <a:gd name="connsiteY25" fmla="*/ 190362 h 220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23574" h="220074">
                  <a:moveTo>
                    <a:pt x="142338" y="220020"/>
                  </a:moveTo>
                  <a:cubicBezTo>
                    <a:pt x="92359" y="220020"/>
                    <a:pt x="45262" y="218784"/>
                    <a:pt x="13270" y="217686"/>
                  </a:cubicBezTo>
                  <a:cubicBezTo>
                    <a:pt x="8272" y="217548"/>
                    <a:pt x="3755" y="214706"/>
                    <a:pt x="1462" y="210271"/>
                  </a:cubicBezTo>
                  <a:cubicBezTo>
                    <a:pt x="-776" y="205905"/>
                    <a:pt x="-516" y="200660"/>
                    <a:pt x="2148" y="196541"/>
                  </a:cubicBezTo>
                  <a:cubicBezTo>
                    <a:pt x="10881" y="183194"/>
                    <a:pt x="21783" y="171400"/>
                    <a:pt x="34415" y="161665"/>
                  </a:cubicBezTo>
                  <a:cubicBezTo>
                    <a:pt x="55656" y="146424"/>
                    <a:pt x="80495" y="136963"/>
                    <a:pt x="106501" y="134203"/>
                  </a:cubicBezTo>
                  <a:cubicBezTo>
                    <a:pt x="148970" y="128178"/>
                    <a:pt x="191920" y="126293"/>
                    <a:pt x="234745" y="128574"/>
                  </a:cubicBezTo>
                  <a:cubicBezTo>
                    <a:pt x="267150" y="129672"/>
                    <a:pt x="288570" y="130359"/>
                    <a:pt x="299554" y="119923"/>
                  </a:cubicBezTo>
                  <a:cubicBezTo>
                    <a:pt x="314383" y="106193"/>
                    <a:pt x="313285" y="70356"/>
                    <a:pt x="296808" y="17905"/>
                  </a:cubicBezTo>
                  <a:cubicBezTo>
                    <a:pt x="294474" y="10691"/>
                    <a:pt x="298428" y="2948"/>
                    <a:pt x="305637" y="614"/>
                  </a:cubicBezTo>
                  <a:cubicBezTo>
                    <a:pt x="307847" y="-99"/>
                    <a:pt x="310196" y="-245"/>
                    <a:pt x="312461" y="192"/>
                  </a:cubicBezTo>
                  <a:lnTo>
                    <a:pt x="339922" y="5410"/>
                  </a:lnTo>
                  <a:lnTo>
                    <a:pt x="339922" y="5410"/>
                  </a:lnTo>
                  <a:cubicBezTo>
                    <a:pt x="381444" y="11431"/>
                    <a:pt x="414398" y="43444"/>
                    <a:pt x="421620" y="84773"/>
                  </a:cubicBezTo>
                  <a:cubicBezTo>
                    <a:pt x="429721" y="128162"/>
                    <a:pt x="411322" y="176356"/>
                    <a:pt x="378917" y="196678"/>
                  </a:cubicBezTo>
                  <a:cubicBezTo>
                    <a:pt x="346513" y="216999"/>
                    <a:pt x="239551" y="220020"/>
                    <a:pt x="142338" y="220020"/>
                  </a:cubicBezTo>
                  <a:close/>
                  <a:moveTo>
                    <a:pt x="42104" y="191048"/>
                  </a:moveTo>
                  <a:cubicBezTo>
                    <a:pt x="186002" y="195030"/>
                    <a:pt x="335116" y="191048"/>
                    <a:pt x="363951" y="172786"/>
                  </a:cubicBezTo>
                  <a:cubicBezTo>
                    <a:pt x="387018" y="158369"/>
                    <a:pt x="400337" y="121571"/>
                    <a:pt x="394296" y="89029"/>
                  </a:cubicBezTo>
                  <a:cubicBezTo>
                    <a:pt x="389119" y="58823"/>
                    <a:pt x="364830" y="35538"/>
                    <a:pt x="334430" y="31635"/>
                  </a:cubicBezTo>
                  <a:lnTo>
                    <a:pt x="329350" y="30674"/>
                  </a:lnTo>
                  <a:cubicBezTo>
                    <a:pt x="343080" y="83537"/>
                    <a:pt x="339373" y="119100"/>
                    <a:pt x="318502" y="139009"/>
                  </a:cubicBezTo>
                  <a:cubicBezTo>
                    <a:pt x="297632" y="158919"/>
                    <a:pt x="271681" y="156584"/>
                    <a:pt x="233785" y="155349"/>
                  </a:cubicBezTo>
                  <a:cubicBezTo>
                    <a:pt x="192510" y="153110"/>
                    <a:pt x="151126" y="154909"/>
                    <a:pt x="110209" y="160704"/>
                  </a:cubicBezTo>
                  <a:cubicBezTo>
                    <a:pt x="88734" y="162983"/>
                    <a:pt x="68248" y="170837"/>
                    <a:pt x="50755" y="183496"/>
                  </a:cubicBezTo>
                  <a:cubicBezTo>
                    <a:pt x="47789" y="185611"/>
                    <a:pt x="44946" y="187904"/>
                    <a:pt x="42242" y="190362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2" name="Freeform: Shape 191">
              <a:extLst>
                <a:ext uri="{FF2B5EF4-FFF2-40B4-BE49-F238E27FC236}">
                  <a16:creationId xmlns:a16="http://schemas.microsoft.com/office/drawing/2014/main" id="{11838D0A-22EA-1754-D5BC-98C40DA23A36}"/>
                </a:ext>
              </a:extLst>
            </p:cNvPr>
            <p:cNvSpPr/>
            <p:nvPr/>
          </p:nvSpPr>
          <p:spPr>
            <a:xfrm>
              <a:off x="6828261" y="1526338"/>
              <a:ext cx="103529" cy="27461"/>
            </a:xfrm>
            <a:custGeom>
              <a:avLst/>
              <a:gdLst>
                <a:gd name="connsiteX0" fmla="*/ 89748 w 103529"/>
                <a:gd name="connsiteY0" fmla="*/ 27407 h 27461"/>
                <a:gd name="connsiteX1" fmla="*/ 13680 w 103529"/>
                <a:gd name="connsiteY1" fmla="*/ 27407 h 27461"/>
                <a:gd name="connsiteX2" fmla="*/ -51 w 103529"/>
                <a:gd name="connsiteY2" fmla="*/ 13676 h 27461"/>
                <a:gd name="connsiteX3" fmla="*/ 13680 w 103529"/>
                <a:gd name="connsiteY3" fmla="*/ -54 h 27461"/>
                <a:gd name="connsiteX4" fmla="*/ 89748 w 103529"/>
                <a:gd name="connsiteY4" fmla="*/ -54 h 27461"/>
                <a:gd name="connsiteX5" fmla="*/ 103479 w 103529"/>
                <a:gd name="connsiteY5" fmla="*/ 13676 h 27461"/>
                <a:gd name="connsiteX6" fmla="*/ 89748 w 103529"/>
                <a:gd name="connsiteY6" fmla="*/ 27407 h 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3529" h="27461">
                  <a:moveTo>
                    <a:pt x="89748" y="27407"/>
                  </a:moveTo>
                  <a:lnTo>
                    <a:pt x="13680" y="27407"/>
                  </a:lnTo>
                  <a:cubicBezTo>
                    <a:pt x="6101" y="27407"/>
                    <a:pt x="-51" y="21260"/>
                    <a:pt x="-51" y="13676"/>
                  </a:cubicBezTo>
                  <a:cubicBezTo>
                    <a:pt x="-51" y="6093"/>
                    <a:pt x="6101" y="-54"/>
                    <a:pt x="13680" y="-54"/>
                  </a:cubicBezTo>
                  <a:lnTo>
                    <a:pt x="89748" y="-54"/>
                  </a:lnTo>
                  <a:cubicBezTo>
                    <a:pt x="97327" y="-54"/>
                    <a:pt x="103479" y="6093"/>
                    <a:pt x="103479" y="13676"/>
                  </a:cubicBezTo>
                  <a:cubicBezTo>
                    <a:pt x="103479" y="21260"/>
                    <a:pt x="97327" y="27407"/>
                    <a:pt x="89748" y="2740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3" name="Freeform: Shape 192">
              <a:extLst>
                <a:ext uri="{FF2B5EF4-FFF2-40B4-BE49-F238E27FC236}">
                  <a16:creationId xmlns:a16="http://schemas.microsoft.com/office/drawing/2014/main" id="{1D806B78-5F81-68DF-E45C-B2D8A8C4CA61}"/>
                </a:ext>
              </a:extLst>
            </p:cNvPr>
            <p:cNvSpPr/>
            <p:nvPr/>
          </p:nvSpPr>
          <p:spPr>
            <a:xfrm>
              <a:off x="6828261" y="1573983"/>
              <a:ext cx="103529" cy="27461"/>
            </a:xfrm>
            <a:custGeom>
              <a:avLst/>
              <a:gdLst>
                <a:gd name="connsiteX0" fmla="*/ 89748 w 103529"/>
                <a:gd name="connsiteY0" fmla="*/ 27407 h 27461"/>
                <a:gd name="connsiteX1" fmla="*/ 13680 w 103529"/>
                <a:gd name="connsiteY1" fmla="*/ 27407 h 27461"/>
                <a:gd name="connsiteX2" fmla="*/ -51 w 103529"/>
                <a:gd name="connsiteY2" fmla="*/ 13676 h 27461"/>
                <a:gd name="connsiteX3" fmla="*/ 13680 w 103529"/>
                <a:gd name="connsiteY3" fmla="*/ -54 h 27461"/>
                <a:gd name="connsiteX4" fmla="*/ 89748 w 103529"/>
                <a:gd name="connsiteY4" fmla="*/ -54 h 27461"/>
                <a:gd name="connsiteX5" fmla="*/ 103479 w 103529"/>
                <a:gd name="connsiteY5" fmla="*/ 13676 h 27461"/>
                <a:gd name="connsiteX6" fmla="*/ 89748 w 103529"/>
                <a:gd name="connsiteY6" fmla="*/ 27407 h 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3529" h="27461">
                  <a:moveTo>
                    <a:pt x="89748" y="27407"/>
                  </a:moveTo>
                  <a:lnTo>
                    <a:pt x="13680" y="27407"/>
                  </a:lnTo>
                  <a:cubicBezTo>
                    <a:pt x="6101" y="27407"/>
                    <a:pt x="-51" y="21260"/>
                    <a:pt x="-51" y="13676"/>
                  </a:cubicBezTo>
                  <a:cubicBezTo>
                    <a:pt x="-51" y="6093"/>
                    <a:pt x="6101" y="-54"/>
                    <a:pt x="13680" y="-54"/>
                  </a:cubicBezTo>
                  <a:lnTo>
                    <a:pt x="89748" y="-54"/>
                  </a:lnTo>
                  <a:cubicBezTo>
                    <a:pt x="97327" y="-54"/>
                    <a:pt x="103479" y="6093"/>
                    <a:pt x="103479" y="13676"/>
                  </a:cubicBezTo>
                  <a:cubicBezTo>
                    <a:pt x="103479" y="21260"/>
                    <a:pt x="97327" y="27407"/>
                    <a:pt x="89748" y="2740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4" name="Freeform: Shape 193">
              <a:extLst>
                <a:ext uri="{FF2B5EF4-FFF2-40B4-BE49-F238E27FC236}">
                  <a16:creationId xmlns:a16="http://schemas.microsoft.com/office/drawing/2014/main" id="{F1C4D707-02A9-AF3C-E923-289BFCFD5E68}"/>
                </a:ext>
              </a:extLst>
            </p:cNvPr>
            <p:cNvSpPr/>
            <p:nvPr/>
          </p:nvSpPr>
          <p:spPr>
            <a:xfrm>
              <a:off x="6830458" y="1621629"/>
              <a:ext cx="103528" cy="27461"/>
            </a:xfrm>
            <a:custGeom>
              <a:avLst/>
              <a:gdLst>
                <a:gd name="connsiteX0" fmla="*/ 89748 w 103528"/>
                <a:gd name="connsiteY0" fmla="*/ 27407 h 27461"/>
                <a:gd name="connsiteX1" fmla="*/ 13680 w 103528"/>
                <a:gd name="connsiteY1" fmla="*/ 27407 h 27461"/>
                <a:gd name="connsiteX2" fmla="*/ -51 w 103528"/>
                <a:gd name="connsiteY2" fmla="*/ 13676 h 27461"/>
                <a:gd name="connsiteX3" fmla="*/ 13680 w 103528"/>
                <a:gd name="connsiteY3" fmla="*/ -54 h 27461"/>
                <a:gd name="connsiteX4" fmla="*/ 89748 w 103528"/>
                <a:gd name="connsiteY4" fmla="*/ -54 h 27461"/>
                <a:gd name="connsiteX5" fmla="*/ 103478 w 103528"/>
                <a:gd name="connsiteY5" fmla="*/ 13676 h 27461"/>
                <a:gd name="connsiteX6" fmla="*/ 89748 w 103528"/>
                <a:gd name="connsiteY6" fmla="*/ 27407 h 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3528" h="27461">
                  <a:moveTo>
                    <a:pt x="89748" y="27407"/>
                  </a:moveTo>
                  <a:lnTo>
                    <a:pt x="13680" y="27407"/>
                  </a:lnTo>
                  <a:cubicBezTo>
                    <a:pt x="6101" y="27407"/>
                    <a:pt x="-51" y="21260"/>
                    <a:pt x="-51" y="13676"/>
                  </a:cubicBezTo>
                  <a:cubicBezTo>
                    <a:pt x="-51" y="6093"/>
                    <a:pt x="6101" y="-54"/>
                    <a:pt x="13680" y="-54"/>
                  </a:cubicBezTo>
                  <a:lnTo>
                    <a:pt x="89748" y="-54"/>
                  </a:lnTo>
                  <a:cubicBezTo>
                    <a:pt x="97327" y="-54"/>
                    <a:pt x="103478" y="6093"/>
                    <a:pt x="103478" y="13676"/>
                  </a:cubicBezTo>
                  <a:cubicBezTo>
                    <a:pt x="103478" y="21260"/>
                    <a:pt x="97327" y="27407"/>
                    <a:pt x="89748" y="2740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5" name="Freeform: Shape 194">
              <a:extLst>
                <a:ext uri="{FF2B5EF4-FFF2-40B4-BE49-F238E27FC236}">
                  <a16:creationId xmlns:a16="http://schemas.microsoft.com/office/drawing/2014/main" id="{E9590F39-BAB3-711B-6477-8C84E2C62FB2}"/>
                </a:ext>
              </a:extLst>
            </p:cNvPr>
            <p:cNvSpPr/>
            <p:nvPr/>
          </p:nvSpPr>
          <p:spPr>
            <a:xfrm>
              <a:off x="6832518" y="1669411"/>
              <a:ext cx="103529" cy="27461"/>
            </a:xfrm>
            <a:custGeom>
              <a:avLst/>
              <a:gdLst>
                <a:gd name="connsiteX0" fmla="*/ 89748 w 103529"/>
                <a:gd name="connsiteY0" fmla="*/ 27407 h 27461"/>
                <a:gd name="connsiteX1" fmla="*/ 13680 w 103529"/>
                <a:gd name="connsiteY1" fmla="*/ 27407 h 27461"/>
                <a:gd name="connsiteX2" fmla="*/ -51 w 103529"/>
                <a:gd name="connsiteY2" fmla="*/ 13676 h 27461"/>
                <a:gd name="connsiteX3" fmla="*/ 13680 w 103529"/>
                <a:gd name="connsiteY3" fmla="*/ -54 h 27461"/>
                <a:gd name="connsiteX4" fmla="*/ 89748 w 103529"/>
                <a:gd name="connsiteY4" fmla="*/ -54 h 27461"/>
                <a:gd name="connsiteX5" fmla="*/ 103479 w 103529"/>
                <a:gd name="connsiteY5" fmla="*/ 13676 h 27461"/>
                <a:gd name="connsiteX6" fmla="*/ 89748 w 103529"/>
                <a:gd name="connsiteY6" fmla="*/ 27407 h 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3529" h="27461">
                  <a:moveTo>
                    <a:pt x="89748" y="27407"/>
                  </a:moveTo>
                  <a:lnTo>
                    <a:pt x="13680" y="27407"/>
                  </a:lnTo>
                  <a:cubicBezTo>
                    <a:pt x="6101" y="27407"/>
                    <a:pt x="-51" y="21260"/>
                    <a:pt x="-51" y="13676"/>
                  </a:cubicBezTo>
                  <a:cubicBezTo>
                    <a:pt x="-51" y="6093"/>
                    <a:pt x="6101" y="-54"/>
                    <a:pt x="13680" y="-54"/>
                  </a:cubicBezTo>
                  <a:lnTo>
                    <a:pt x="89748" y="-54"/>
                  </a:lnTo>
                  <a:cubicBezTo>
                    <a:pt x="97327" y="-54"/>
                    <a:pt x="103479" y="6093"/>
                    <a:pt x="103479" y="13676"/>
                  </a:cubicBezTo>
                  <a:cubicBezTo>
                    <a:pt x="103479" y="21260"/>
                    <a:pt x="97327" y="27407"/>
                    <a:pt x="89748" y="2740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id="{4739EBC6-82B7-490C-8616-37EF5436EB02}"/>
                </a:ext>
              </a:extLst>
            </p:cNvPr>
            <p:cNvSpPr/>
            <p:nvPr/>
          </p:nvSpPr>
          <p:spPr>
            <a:xfrm>
              <a:off x="6841031" y="1717057"/>
              <a:ext cx="103529" cy="27461"/>
            </a:xfrm>
            <a:custGeom>
              <a:avLst/>
              <a:gdLst>
                <a:gd name="connsiteX0" fmla="*/ 89748 w 103529"/>
                <a:gd name="connsiteY0" fmla="*/ 27407 h 27461"/>
                <a:gd name="connsiteX1" fmla="*/ 13680 w 103529"/>
                <a:gd name="connsiteY1" fmla="*/ 27407 h 27461"/>
                <a:gd name="connsiteX2" fmla="*/ -51 w 103529"/>
                <a:gd name="connsiteY2" fmla="*/ 13676 h 27461"/>
                <a:gd name="connsiteX3" fmla="*/ 13680 w 103529"/>
                <a:gd name="connsiteY3" fmla="*/ -54 h 27461"/>
                <a:gd name="connsiteX4" fmla="*/ 89748 w 103529"/>
                <a:gd name="connsiteY4" fmla="*/ -54 h 27461"/>
                <a:gd name="connsiteX5" fmla="*/ 103479 w 103529"/>
                <a:gd name="connsiteY5" fmla="*/ 13676 h 27461"/>
                <a:gd name="connsiteX6" fmla="*/ 89748 w 103529"/>
                <a:gd name="connsiteY6" fmla="*/ 27407 h 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3529" h="27461">
                  <a:moveTo>
                    <a:pt x="89748" y="27407"/>
                  </a:moveTo>
                  <a:lnTo>
                    <a:pt x="13680" y="27407"/>
                  </a:lnTo>
                  <a:cubicBezTo>
                    <a:pt x="6101" y="27407"/>
                    <a:pt x="-51" y="21260"/>
                    <a:pt x="-51" y="13676"/>
                  </a:cubicBezTo>
                  <a:cubicBezTo>
                    <a:pt x="-51" y="6093"/>
                    <a:pt x="6101" y="-54"/>
                    <a:pt x="13680" y="-54"/>
                  </a:cubicBezTo>
                  <a:lnTo>
                    <a:pt x="89748" y="-54"/>
                  </a:lnTo>
                  <a:cubicBezTo>
                    <a:pt x="97327" y="-54"/>
                    <a:pt x="103479" y="6093"/>
                    <a:pt x="103479" y="13676"/>
                  </a:cubicBezTo>
                  <a:cubicBezTo>
                    <a:pt x="103479" y="21260"/>
                    <a:pt x="97327" y="27407"/>
                    <a:pt x="89748" y="2740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97" name="Group 196">
            <a:extLst>
              <a:ext uri="{FF2B5EF4-FFF2-40B4-BE49-F238E27FC236}">
                <a16:creationId xmlns:a16="http://schemas.microsoft.com/office/drawing/2014/main" id="{47ED3BBC-3ABA-E4AD-F8B6-1797C18E5F96}"/>
              </a:ext>
            </a:extLst>
          </p:cNvPr>
          <p:cNvGrpSpPr/>
          <p:nvPr/>
        </p:nvGrpSpPr>
        <p:grpSpPr>
          <a:xfrm>
            <a:off x="7610388" y="4868530"/>
            <a:ext cx="676446" cy="543530"/>
            <a:chOff x="7711142" y="1326831"/>
            <a:chExt cx="900045" cy="723194"/>
          </a:xfrm>
        </p:grpSpPr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id="{3046E1E2-EFB2-2E67-ED81-450EF02A7B21}"/>
                </a:ext>
              </a:extLst>
            </p:cNvPr>
            <p:cNvSpPr/>
            <p:nvPr/>
          </p:nvSpPr>
          <p:spPr>
            <a:xfrm>
              <a:off x="7954051" y="1371741"/>
              <a:ext cx="413678" cy="44476"/>
            </a:xfrm>
            <a:custGeom>
              <a:avLst/>
              <a:gdLst>
                <a:gd name="connsiteX0" fmla="*/ 374097 w 413678"/>
                <a:gd name="connsiteY0" fmla="*/ 44423 h 44476"/>
                <a:gd name="connsiteX1" fmla="*/ 40030 w 413678"/>
                <a:gd name="connsiteY1" fmla="*/ 44423 h 44476"/>
                <a:gd name="connsiteX2" fmla="*/ 1447 w 413678"/>
                <a:gd name="connsiteY2" fmla="*/ 19982 h 44476"/>
                <a:gd name="connsiteX3" fmla="*/ 7488 w 413678"/>
                <a:gd name="connsiteY3" fmla="*/ 1446 h 44476"/>
                <a:gd name="connsiteX4" fmla="*/ 26024 w 413678"/>
                <a:gd name="connsiteY4" fmla="*/ 7487 h 44476"/>
                <a:gd name="connsiteX5" fmla="*/ 39755 w 413678"/>
                <a:gd name="connsiteY5" fmla="*/ 16961 h 44476"/>
                <a:gd name="connsiteX6" fmla="*/ 373822 w 413678"/>
                <a:gd name="connsiteY6" fmla="*/ 16961 h 44476"/>
                <a:gd name="connsiteX7" fmla="*/ 387553 w 413678"/>
                <a:gd name="connsiteY7" fmla="*/ 7487 h 44476"/>
                <a:gd name="connsiteX8" fmla="*/ 406089 w 413678"/>
                <a:gd name="connsiteY8" fmla="*/ 1446 h 44476"/>
                <a:gd name="connsiteX9" fmla="*/ 412131 w 413678"/>
                <a:gd name="connsiteY9" fmla="*/ 19982 h 44476"/>
                <a:gd name="connsiteX10" fmla="*/ 374097 w 413678"/>
                <a:gd name="connsiteY10" fmla="*/ 44423 h 44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3678" h="44476">
                  <a:moveTo>
                    <a:pt x="374097" y="44423"/>
                  </a:moveTo>
                  <a:lnTo>
                    <a:pt x="40030" y="44423"/>
                  </a:lnTo>
                  <a:cubicBezTo>
                    <a:pt x="23581" y="44219"/>
                    <a:pt x="8655" y="34764"/>
                    <a:pt x="1447" y="19982"/>
                  </a:cubicBezTo>
                  <a:cubicBezTo>
                    <a:pt x="-2000" y="13195"/>
                    <a:pt x="705" y="4896"/>
                    <a:pt x="7488" y="1446"/>
                  </a:cubicBezTo>
                  <a:cubicBezTo>
                    <a:pt x="14271" y="-2005"/>
                    <a:pt x="22578" y="700"/>
                    <a:pt x="26024" y="7487"/>
                  </a:cubicBezTo>
                  <a:cubicBezTo>
                    <a:pt x="28469" y="12960"/>
                    <a:pt x="33769" y="16614"/>
                    <a:pt x="39755" y="16961"/>
                  </a:cubicBezTo>
                  <a:lnTo>
                    <a:pt x="373822" y="16961"/>
                  </a:lnTo>
                  <a:cubicBezTo>
                    <a:pt x="379809" y="16614"/>
                    <a:pt x="385109" y="12960"/>
                    <a:pt x="387553" y="7487"/>
                  </a:cubicBezTo>
                  <a:cubicBezTo>
                    <a:pt x="390999" y="700"/>
                    <a:pt x="399306" y="-2005"/>
                    <a:pt x="406089" y="1446"/>
                  </a:cubicBezTo>
                  <a:cubicBezTo>
                    <a:pt x="412872" y="4896"/>
                    <a:pt x="415577" y="13195"/>
                    <a:pt x="412131" y="19982"/>
                  </a:cubicBezTo>
                  <a:cubicBezTo>
                    <a:pt x="405005" y="34590"/>
                    <a:pt x="390340" y="44015"/>
                    <a:pt x="374097" y="44423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9" name="Freeform: Shape 198">
              <a:extLst>
                <a:ext uri="{FF2B5EF4-FFF2-40B4-BE49-F238E27FC236}">
                  <a16:creationId xmlns:a16="http://schemas.microsoft.com/office/drawing/2014/main" id="{FEE4D3A2-6795-BB91-60AE-09D42F70FC04}"/>
                </a:ext>
              </a:extLst>
            </p:cNvPr>
            <p:cNvSpPr/>
            <p:nvPr/>
          </p:nvSpPr>
          <p:spPr>
            <a:xfrm>
              <a:off x="7871105" y="1326831"/>
              <a:ext cx="580395" cy="309215"/>
            </a:xfrm>
            <a:custGeom>
              <a:avLst/>
              <a:gdLst>
                <a:gd name="connsiteX0" fmla="*/ 566477 w 580395"/>
                <a:gd name="connsiteY0" fmla="*/ 309160 h 309215"/>
                <a:gd name="connsiteX1" fmla="*/ 552746 w 580395"/>
                <a:gd name="connsiteY1" fmla="*/ 295429 h 309215"/>
                <a:gd name="connsiteX2" fmla="*/ 552746 w 580395"/>
                <a:gd name="connsiteY2" fmla="*/ 211672 h 309215"/>
                <a:gd name="connsiteX3" fmla="*/ 368481 w 580395"/>
                <a:gd name="connsiteY3" fmla="*/ 27407 h 309215"/>
                <a:gd name="connsiteX4" fmla="*/ 211676 w 580395"/>
                <a:gd name="connsiteY4" fmla="*/ 27407 h 309215"/>
                <a:gd name="connsiteX5" fmla="*/ 27411 w 580395"/>
                <a:gd name="connsiteY5" fmla="*/ 211672 h 309215"/>
                <a:gd name="connsiteX6" fmla="*/ 27411 w 580395"/>
                <a:gd name="connsiteY6" fmla="*/ 295429 h 309215"/>
                <a:gd name="connsiteX7" fmla="*/ 13680 w 580395"/>
                <a:gd name="connsiteY7" fmla="*/ 309160 h 309215"/>
                <a:gd name="connsiteX8" fmla="*/ -51 w 580395"/>
                <a:gd name="connsiteY8" fmla="*/ 295429 h 309215"/>
                <a:gd name="connsiteX9" fmla="*/ -51 w 580395"/>
                <a:gd name="connsiteY9" fmla="*/ 211672 h 309215"/>
                <a:gd name="connsiteX10" fmla="*/ 211676 w 580395"/>
                <a:gd name="connsiteY10" fmla="*/ -54 h 309215"/>
                <a:gd name="connsiteX11" fmla="*/ 368618 w 580395"/>
                <a:gd name="connsiteY11" fmla="*/ -54 h 309215"/>
                <a:gd name="connsiteX12" fmla="*/ 580345 w 580395"/>
                <a:gd name="connsiteY12" fmla="*/ 211672 h 309215"/>
                <a:gd name="connsiteX13" fmla="*/ 580345 w 580395"/>
                <a:gd name="connsiteY13" fmla="*/ 295429 h 309215"/>
                <a:gd name="connsiteX14" fmla="*/ 566614 w 580395"/>
                <a:gd name="connsiteY14" fmla="*/ 309162 h 309215"/>
                <a:gd name="connsiteX15" fmla="*/ 566477 w 580395"/>
                <a:gd name="connsiteY15" fmla="*/ 309160 h 309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80395" h="309215">
                  <a:moveTo>
                    <a:pt x="566477" y="309160"/>
                  </a:moveTo>
                  <a:cubicBezTo>
                    <a:pt x="558897" y="309160"/>
                    <a:pt x="552746" y="303013"/>
                    <a:pt x="552746" y="295429"/>
                  </a:cubicBezTo>
                  <a:lnTo>
                    <a:pt x="552746" y="211672"/>
                  </a:lnTo>
                  <a:cubicBezTo>
                    <a:pt x="552664" y="109936"/>
                    <a:pt x="470211" y="27483"/>
                    <a:pt x="368481" y="27407"/>
                  </a:cubicBezTo>
                  <a:lnTo>
                    <a:pt x="211676" y="27407"/>
                  </a:lnTo>
                  <a:cubicBezTo>
                    <a:pt x="109946" y="27483"/>
                    <a:pt x="27493" y="109936"/>
                    <a:pt x="27411" y="211672"/>
                  </a:cubicBezTo>
                  <a:lnTo>
                    <a:pt x="27411" y="295429"/>
                  </a:lnTo>
                  <a:cubicBezTo>
                    <a:pt x="27411" y="303013"/>
                    <a:pt x="21259" y="309160"/>
                    <a:pt x="13680" y="309160"/>
                  </a:cubicBezTo>
                  <a:cubicBezTo>
                    <a:pt x="6101" y="309160"/>
                    <a:pt x="-51" y="303013"/>
                    <a:pt x="-51" y="295429"/>
                  </a:cubicBezTo>
                  <a:lnTo>
                    <a:pt x="-51" y="211672"/>
                  </a:lnTo>
                  <a:cubicBezTo>
                    <a:pt x="101" y="94801"/>
                    <a:pt x="94801" y="97"/>
                    <a:pt x="211676" y="-54"/>
                  </a:cubicBezTo>
                  <a:lnTo>
                    <a:pt x="368618" y="-54"/>
                  </a:lnTo>
                  <a:cubicBezTo>
                    <a:pt x="485493" y="97"/>
                    <a:pt x="580193" y="94801"/>
                    <a:pt x="580345" y="211672"/>
                  </a:cubicBezTo>
                  <a:lnTo>
                    <a:pt x="580345" y="295429"/>
                  </a:lnTo>
                  <a:cubicBezTo>
                    <a:pt x="580345" y="303013"/>
                    <a:pt x="574193" y="309160"/>
                    <a:pt x="566614" y="309162"/>
                  </a:cubicBezTo>
                  <a:cubicBezTo>
                    <a:pt x="566573" y="309162"/>
                    <a:pt x="566518" y="309160"/>
                    <a:pt x="566477" y="309160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0" name="Freeform: Shape 199">
              <a:extLst>
                <a:ext uri="{FF2B5EF4-FFF2-40B4-BE49-F238E27FC236}">
                  <a16:creationId xmlns:a16="http://schemas.microsoft.com/office/drawing/2014/main" id="{C990831A-40A3-058C-8DD7-695ABED994A2}"/>
                </a:ext>
              </a:extLst>
            </p:cNvPr>
            <p:cNvSpPr/>
            <p:nvPr/>
          </p:nvSpPr>
          <p:spPr>
            <a:xfrm>
              <a:off x="7711142" y="1636870"/>
              <a:ext cx="98311" cy="384458"/>
            </a:xfrm>
            <a:custGeom>
              <a:avLst/>
              <a:gdLst>
                <a:gd name="connsiteX0" fmla="*/ 84530 w 98311"/>
                <a:gd name="connsiteY0" fmla="*/ 384404 h 384458"/>
                <a:gd name="connsiteX1" fmla="*/ -51 w 98311"/>
                <a:gd name="connsiteY1" fmla="*/ 192175 h 384458"/>
                <a:gd name="connsiteX2" fmla="*/ 84530 w 98311"/>
                <a:gd name="connsiteY2" fmla="*/ -54 h 384458"/>
                <a:gd name="connsiteX3" fmla="*/ 98261 w 98311"/>
                <a:gd name="connsiteY3" fmla="*/ 13676 h 384458"/>
                <a:gd name="connsiteX4" fmla="*/ 84530 w 98311"/>
                <a:gd name="connsiteY4" fmla="*/ 27407 h 384458"/>
                <a:gd name="connsiteX5" fmla="*/ 27411 w 98311"/>
                <a:gd name="connsiteY5" fmla="*/ 192175 h 384458"/>
                <a:gd name="connsiteX6" fmla="*/ 84530 w 98311"/>
                <a:gd name="connsiteY6" fmla="*/ 356943 h 384458"/>
                <a:gd name="connsiteX7" fmla="*/ 98261 w 98311"/>
                <a:gd name="connsiteY7" fmla="*/ 370674 h 384458"/>
                <a:gd name="connsiteX8" fmla="*/ 84530 w 98311"/>
                <a:gd name="connsiteY8" fmla="*/ 384404 h 38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311" h="384458">
                  <a:moveTo>
                    <a:pt x="84530" y="384404"/>
                  </a:moveTo>
                  <a:cubicBezTo>
                    <a:pt x="29608" y="384404"/>
                    <a:pt x="-51" y="285543"/>
                    <a:pt x="-51" y="192175"/>
                  </a:cubicBezTo>
                  <a:cubicBezTo>
                    <a:pt x="-51" y="98806"/>
                    <a:pt x="29608" y="-54"/>
                    <a:pt x="84530" y="-54"/>
                  </a:cubicBezTo>
                  <a:cubicBezTo>
                    <a:pt x="92110" y="-54"/>
                    <a:pt x="98261" y="6093"/>
                    <a:pt x="98261" y="13676"/>
                  </a:cubicBezTo>
                  <a:cubicBezTo>
                    <a:pt x="98261" y="21260"/>
                    <a:pt x="92110" y="27407"/>
                    <a:pt x="84530" y="27407"/>
                  </a:cubicBezTo>
                  <a:cubicBezTo>
                    <a:pt x="60639" y="27407"/>
                    <a:pt x="27411" y="90019"/>
                    <a:pt x="27411" y="192175"/>
                  </a:cubicBezTo>
                  <a:cubicBezTo>
                    <a:pt x="27411" y="294331"/>
                    <a:pt x="60639" y="356943"/>
                    <a:pt x="84530" y="356943"/>
                  </a:cubicBezTo>
                  <a:cubicBezTo>
                    <a:pt x="92110" y="356943"/>
                    <a:pt x="98261" y="363094"/>
                    <a:pt x="98261" y="370674"/>
                  </a:cubicBezTo>
                  <a:cubicBezTo>
                    <a:pt x="98261" y="378253"/>
                    <a:pt x="92110" y="384404"/>
                    <a:pt x="84530" y="384404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1" name="Freeform: Shape 200">
              <a:extLst>
                <a:ext uri="{FF2B5EF4-FFF2-40B4-BE49-F238E27FC236}">
                  <a16:creationId xmlns:a16="http://schemas.microsoft.com/office/drawing/2014/main" id="{13105362-9723-FD28-9762-D10F65873353}"/>
                </a:ext>
              </a:extLst>
            </p:cNvPr>
            <p:cNvSpPr/>
            <p:nvPr/>
          </p:nvSpPr>
          <p:spPr>
            <a:xfrm>
              <a:off x="7782542" y="1636870"/>
              <a:ext cx="96114" cy="384458"/>
            </a:xfrm>
            <a:custGeom>
              <a:avLst/>
              <a:gdLst>
                <a:gd name="connsiteX0" fmla="*/ 82333 w 96114"/>
                <a:gd name="connsiteY0" fmla="*/ 384404 h 384458"/>
                <a:gd name="connsiteX1" fmla="*/ 13680 w 96114"/>
                <a:gd name="connsiteY1" fmla="*/ 384404 h 384458"/>
                <a:gd name="connsiteX2" fmla="*/ -51 w 96114"/>
                <a:gd name="connsiteY2" fmla="*/ 370674 h 384458"/>
                <a:gd name="connsiteX3" fmla="*/ -51 w 96114"/>
                <a:gd name="connsiteY3" fmla="*/ 13676 h 384458"/>
                <a:gd name="connsiteX4" fmla="*/ 13680 w 96114"/>
                <a:gd name="connsiteY4" fmla="*/ -54 h 384458"/>
                <a:gd name="connsiteX5" fmla="*/ 82333 w 96114"/>
                <a:gd name="connsiteY5" fmla="*/ -54 h 384458"/>
                <a:gd name="connsiteX6" fmla="*/ 96064 w 96114"/>
                <a:gd name="connsiteY6" fmla="*/ 13676 h 384458"/>
                <a:gd name="connsiteX7" fmla="*/ 96064 w 96114"/>
                <a:gd name="connsiteY7" fmla="*/ 370674 h 384458"/>
                <a:gd name="connsiteX8" fmla="*/ 82333 w 96114"/>
                <a:gd name="connsiteY8" fmla="*/ 384404 h 384458"/>
                <a:gd name="connsiteX9" fmla="*/ 27411 w 96114"/>
                <a:gd name="connsiteY9" fmla="*/ 356943 h 384458"/>
                <a:gd name="connsiteX10" fmla="*/ 68603 w 96114"/>
                <a:gd name="connsiteY10" fmla="*/ 356943 h 384458"/>
                <a:gd name="connsiteX11" fmla="*/ 68603 w 96114"/>
                <a:gd name="connsiteY11" fmla="*/ 27407 h 384458"/>
                <a:gd name="connsiteX12" fmla="*/ 27411 w 96114"/>
                <a:gd name="connsiteY12" fmla="*/ 27407 h 38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6114" h="384458">
                  <a:moveTo>
                    <a:pt x="82333" y="384404"/>
                  </a:moveTo>
                  <a:lnTo>
                    <a:pt x="13680" y="384404"/>
                  </a:lnTo>
                  <a:cubicBezTo>
                    <a:pt x="6101" y="384404"/>
                    <a:pt x="-51" y="378253"/>
                    <a:pt x="-51" y="370674"/>
                  </a:cubicBezTo>
                  <a:lnTo>
                    <a:pt x="-51" y="13676"/>
                  </a:lnTo>
                  <a:cubicBezTo>
                    <a:pt x="-51" y="6093"/>
                    <a:pt x="6101" y="-54"/>
                    <a:pt x="13680" y="-54"/>
                  </a:cubicBezTo>
                  <a:lnTo>
                    <a:pt x="82333" y="-54"/>
                  </a:lnTo>
                  <a:cubicBezTo>
                    <a:pt x="89913" y="-54"/>
                    <a:pt x="96064" y="6093"/>
                    <a:pt x="96064" y="13676"/>
                  </a:cubicBezTo>
                  <a:lnTo>
                    <a:pt x="96064" y="370674"/>
                  </a:lnTo>
                  <a:cubicBezTo>
                    <a:pt x="96064" y="378253"/>
                    <a:pt x="89913" y="384404"/>
                    <a:pt x="82333" y="384404"/>
                  </a:cubicBezTo>
                  <a:close/>
                  <a:moveTo>
                    <a:pt x="27411" y="356943"/>
                  </a:moveTo>
                  <a:lnTo>
                    <a:pt x="68603" y="356943"/>
                  </a:lnTo>
                  <a:lnTo>
                    <a:pt x="68603" y="27407"/>
                  </a:lnTo>
                  <a:lnTo>
                    <a:pt x="27411" y="27407"/>
                  </a:ln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2" name="Freeform: Shape 201">
              <a:extLst>
                <a:ext uri="{FF2B5EF4-FFF2-40B4-BE49-F238E27FC236}">
                  <a16:creationId xmlns:a16="http://schemas.microsoft.com/office/drawing/2014/main" id="{93F864D7-6E2C-83AB-B910-47DAF70E157E}"/>
                </a:ext>
              </a:extLst>
            </p:cNvPr>
            <p:cNvSpPr/>
            <p:nvPr/>
          </p:nvSpPr>
          <p:spPr>
            <a:xfrm>
              <a:off x="7851058" y="1608585"/>
              <a:ext cx="106550" cy="441440"/>
            </a:xfrm>
            <a:custGeom>
              <a:avLst/>
              <a:gdLst>
                <a:gd name="connsiteX0" fmla="*/ 53225 w 106550"/>
                <a:gd name="connsiteY0" fmla="*/ 441386 h 441440"/>
                <a:gd name="connsiteX1" fmla="*/ -51 w 106550"/>
                <a:gd name="connsiteY1" fmla="*/ 388112 h 441440"/>
                <a:gd name="connsiteX2" fmla="*/ -51 w 106550"/>
                <a:gd name="connsiteY2" fmla="*/ 53221 h 441440"/>
                <a:gd name="connsiteX3" fmla="*/ 53225 w 106550"/>
                <a:gd name="connsiteY3" fmla="*/ -54 h 441440"/>
                <a:gd name="connsiteX4" fmla="*/ 106500 w 106550"/>
                <a:gd name="connsiteY4" fmla="*/ 53221 h 441440"/>
                <a:gd name="connsiteX5" fmla="*/ 106500 w 106550"/>
                <a:gd name="connsiteY5" fmla="*/ 387974 h 441440"/>
                <a:gd name="connsiteX6" fmla="*/ 53362 w 106550"/>
                <a:gd name="connsiteY6" fmla="*/ 441386 h 441440"/>
                <a:gd name="connsiteX7" fmla="*/ 53225 w 106550"/>
                <a:gd name="connsiteY7" fmla="*/ 441386 h 441440"/>
                <a:gd name="connsiteX8" fmla="*/ 53225 w 106550"/>
                <a:gd name="connsiteY8" fmla="*/ 27544 h 441440"/>
                <a:gd name="connsiteX9" fmla="*/ 27411 w 106550"/>
                <a:gd name="connsiteY9" fmla="*/ 53358 h 441440"/>
                <a:gd name="connsiteX10" fmla="*/ 27411 w 106550"/>
                <a:gd name="connsiteY10" fmla="*/ 388112 h 441440"/>
                <a:gd name="connsiteX11" fmla="*/ 53225 w 106550"/>
                <a:gd name="connsiteY11" fmla="*/ 413925 h 441440"/>
                <a:gd name="connsiteX12" fmla="*/ 79038 w 106550"/>
                <a:gd name="connsiteY12" fmla="*/ 388112 h 441440"/>
                <a:gd name="connsiteX13" fmla="*/ 79038 w 106550"/>
                <a:gd name="connsiteY13" fmla="*/ 53221 h 441440"/>
                <a:gd name="connsiteX14" fmla="*/ 53225 w 106550"/>
                <a:gd name="connsiteY14" fmla="*/ 27407 h 44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6550" h="441440">
                  <a:moveTo>
                    <a:pt x="53225" y="441386"/>
                  </a:moveTo>
                  <a:cubicBezTo>
                    <a:pt x="23800" y="441386"/>
                    <a:pt x="-51" y="417536"/>
                    <a:pt x="-51" y="388112"/>
                  </a:cubicBezTo>
                  <a:lnTo>
                    <a:pt x="-51" y="53221"/>
                  </a:lnTo>
                  <a:cubicBezTo>
                    <a:pt x="-51" y="23797"/>
                    <a:pt x="23800" y="-54"/>
                    <a:pt x="53225" y="-54"/>
                  </a:cubicBezTo>
                  <a:cubicBezTo>
                    <a:pt x="82649" y="-54"/>
                    <a:pt x="106500" y="23797"/>
                    <a:pt x="106500" y="53221"/>
                  </a:cubicBezTo>
                  <a:lnTo>
                    <a:pt x="106500" y="387974"/>
                  </a:lnTo>
                  <a:cubicBezTo>
                    <a:pt x="106582" y="417399"/>
                    <a:pt x="82787" y="441304"/>
                    <a:pt x="53362" y="441386"/>
                  </a:cubicBezTo>
                  <a:cubicBezTo>
                    <a:pt x="53320" y="441386"/>
                    <a:pt x="53266" y="441386"/>
                    <a:pt x="53225" y="441386"/>
                  </a:cubicBezTo>
                  <a:close/>
                  <a:moveTo>
                    <a:pt x="53225" y="27544"/>
                  </a:moveTo>
                  <a:cubicBezTo>
                    <a:pt x="38972" y="27544"/>
                    <a:pt x="27411" y="39101"/>
                    <a:pt x="27411" y="53358"/>
                  </a:cubicBezTo>
                  <a:lnTo>
                    <a:pt x="27411" y="388112"/>
                  </a:lnTo>
                  <a:cubicBezTo>
                    <a:pt x="27411" y="402364"/>
                    <a:pt x="38972" y="413925"/>
                    <a:pt x="53225" y="413925"/>
                  </a:cubicBezTo>
                  <a:cubicBezTo>
                    <a:pt x="67477" y="413925"/>
                    <a:pt x="79038" y="402364"/>
                    <a:pt x="79038" y="388112"/>
                  </a:cubicBezTo>
                  <a:lnTo>
                    <a:pt x="79038" y="53221"/>
                  </a:lnTo>
                  <a:cubicBezTo>
                    <a:pt x="78969" y="38996"/>
                    <a:pt x="67450" y="27483"/>
                    <a:pt x="53225" y="27407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3" name="Freeform: Shape 202">
              <a:extLst>
                <a:ext uri="{FF2B5EF4-FFF2-40B4-BE49-F238E27FC236}">
                  <a16:creationId xmlns:a16="http://schemas.microsoft.com/office/drawing/2014/main" id="{BD298F37-A389-81BA-879D-572E4B129B11}"/>
                </a:ext>
              </a:extLst>
            </p:cNvPr>
            <p:cNvSpPr/>
            <p:nvPr/>
          </p:nvSpPr>
          <p:spPr>
            <a:xfrm>
              <a:off x="8512876" y="1636870"/>
              <a:ext cx="98311" cy="384458"/>
            </a:xfrm>
            <a:custGeom>
              <a:avLst/>
              <a:gdLst>
                <a:gd name="connsiteX0" fmla="*/ 13680 w 98311"/>
                <a:gd name="connsiteY0" fmla="*/ 384404 h 384458"/>
                <a:gd name="connsiteX1" fmla="*/ -51 w 98311"/>
                <a:gd name="connsiteY1" fmla="*/ 370674 h 384458"/>
                <a:gd name="connsiteX2" fmla="*/ 13680 w 98311"/>
                <a:gd name="connsiteY2" fmla="*/ 356943 h 384458"/>
                <a:gd name="connsiteX3" fmla="*/ 70800 w 98311"/>
                <a:gd name="connsiteY3" fmla="*/ 192175 h 384458"/>
                <a:gd name="connsiteX4" fmla="*/ 13680 w 98311"/>
                <a:gd name="connsiteY4" fmla="*/ 27407 h 384458"/>
                <a:gd name="connsiteX5" fmla="*/ -51 w 98311"/>
                <a:gd name="connsiteY5" fmla="*/ 13676 h 384458"/>
                <a:gd name="connsiteX6" fmla="*/ 13680 w 98311"/>
                <a:gd name="connsiteY6" fmla="*/ -54 h 384458"/>
                <a:gd name="connsiteX7" fmla="*/ 98261 w 98311"/>
                <a:gd name="connsiteY7" fmla="*/ 192175 h 384458"/>
                <a:gd name="connsiteX8" fmla="*/ 13680 w 98311"/>
                <a:gd name="connsiteY8" fmla="*/ 384404 h 38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311" h="384458">
                  <a:moveTo>
                    <a:pt x="13680" y="384404"/>
                  </a:moveTo>
                  <a:cubicBezTo>
                    <a:pt x="6101" y="384404"/>
                    <a:pt x="-51" y="378253"/>
                    <a:pt x="-51" y="370674"/>
                  </a:cubicBezTo>
                  <a:cubicBezTo>
                    <a:pt x="-51" y="363094"/>
                    <a:pt x="6101" y="356943"/>
                    <a:pt x="13680" y="356943"/>
                  </a:cubicBezTo>
                  <a:cubicBezTo>
                    <a:pt x="37571" y="356943"/>
                    <a:pt x="70800" y="294331"/>
                    <a:pt x="70800" y="192175"/>
                  </a:cubicBezTo>
                  <a:cubicBezTo>
                    <a:pt x="70800" y="90019"/>
                    <a:pt x="37571" y="27407"/>
                    <a:pt x="13680" y="27407"/>
                  </a:cubicBezTo>
                  <a:cubicBezTo>
                    <a:pt x="6101" y="27407"/>
                    <a:pt x="-51" y="21260"/>
                    <a:pt x="-51" y="13676"/>
                  </a:cubicBezTo>
                  <a:cubicBezTo>
                    <a:pt x="-51" y="6093"/>
                    <a:pt x="6101" y="-54"/>
                    <a:pt x="13680" y="-54"/>
                  </a:cubicBezTo>
                  <a:cubicBezTo>
                    <a:pt x="68603" y="-54"/>
                    <a:pt x="98261" y="98944"/>
                    <a:pt x="98261" y="192175"/>
                  </a:cubicBezTo>
                  <a:cubicBezTo>
                    <a:pt x="98261" y="285406"/>
                    <a:pt x="68603" y="384404"/>
                    <a:pt x="13680" y="384404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4" name="Freeform: Shape 203">
              <a:extLst>
                <a:ext uri="{FF2B5EF4-FFF2-40B4-BE49-F238E27FC236}">
                  <a16:creationId xmlns:a16="http://schemas.microsoft.com/office/drawing/2014/main" id="{FEB1A09A-5E64-DD33-B2F0-DD00462EF45D}"/>
                </a:ext>
              </a:extLst>
            </p:cNvPr>
            <p:cNvSpPr/>
            <p:nvPr/>
          </p:nvSpPr>
          <p:spPr>
            <a:xfrm>
              <a:off x="8444223" y="1636870"/>
              <a:ext cx="96114" cy="384458"/>
            </a:xfrm>
            <a:custGeom>
              <a:avLst/>
              <a:gdLst>
                <a:gd name="connsiteX0" fmla="*/ 82333 w 96114"/>
                <a:gd name="connsiteY0" fmla="*/ 384404 h 384458"/>
                <a:gd name="connsiteX1" fmla="*/ 13680 w 96114"/>
                <a:gd name="connsiteY1" fmla="*/ 384404 h 384458"/>
                <a:gd name="connsiteX2" fmla="*/ -51 w 96114"/>
                <a:gd name="connsiteY2" fmla="*/ 370674 h 384458"/>
                <a:gd name="connsiteX3" fmla="*/ -51 w 96114"/>
                <a:gd name="connsiteY3" fmla="*/ 13676 h 384458"/>
                <a:gd name="connsiteX4" fmla="*/ 13680 w 96114"/>
                <a:gd name="connsiteY4" fmla="*/ -54 h 384458"/>
                <a:gd name="connsiteX5" fmla="*/ 82333 w 96114"/>
                <a:gd name="connsiteY5" fmla="*/ -54 h 384458"/>
                <a:gd name="connsiteX6" fmla="*/ 96064 w 96114"/>
                <a:gd name="connsiteY6" fmla="*/ 13676 h 384458"/>
                <a:gd name="connsiteX7" fmla="*/ 96064 w 96114"/>
                <a:gd name="connsiteY7" fmla="*/ 370674 h 384458"/>
                <a:gd name="connsiteX8" fmla="*/ 82333 w 96114"/>
                <a:gd name="connsiteY8" fmla="*/ 384404 h 384458"/>
                <a:gd name="connsiteX9" fmla="*/ 27411 w 96114"/>
                <a:gd name="connsiteY9" fmla="*/ 356943 h 384458"/>
                <a:gd name="connsiteX10" fmla="*/ 68603 w 96114"/>
                <a:gd name="connsiteY10" fmla="*/ 356943 h 384458"/>
                <a:gd name="connsiteX11" fmla="*/ 68603 w 96114"/>
                <a:gd name="connsiteY11" fmla="*/ 27407 h 384458"/>
                <a:gd name="connsiteX12" fmla="*/ 27411 w 96114"/>
                <a:gd name="connsiteY12" fmla="*/ 27407 h 38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6114" h="384458">
                  <a:moveTo>
                    <a:pt x="82333" y="384404"/>
                  </a:moveTo>
                  <a:lnTo>
                    <a:pt x="13680" y="384404"/>
                  </a:lnTo>
                  <a:cubicBezTo>
                    <a:pt x="6101" y="384404"/>
                    <a:pt x="-51" y="378253"/>
                    <a:pt x="-51" y="370674"/>
                  </a:cubicBezTo>
                  <a:lnTo>
                    <a:pt x="-51" y="13676"/>
                  </a:lnTo>
                  <a:cubicBezTo>
                    <a:pt x="-51" y="6093"/>
                    <a:pt x="6101" y="-54"/>
                    <a:pt x="13680" y="-54"/>
                  </a:cubicBezTo>
                  <a:lnTo>
                    <a:pt x="82333" y="-54"/>
                  </a:lnTo>
                  <a:cubicBezTo>
                    <a:pt x="89913" y="-54"/>
                    <a:pt x="96064" y="6093"/>
                    <a:pt x="96064" y="13676"/>
                  </a:cubicBezTo>
                  <a:lnTo>
                    <a:pt x="96064" y="370674"/>
                  </a:lnTo>
                  <a:cubicBezTo>
                    <a:pt x="96064" y="378253"/>
                    <a:pt x="89913" y="384404"/>
                    <a:pt x="82333" y="384404"/>
                  </a:cubicBezTo>
                  <a:close/>
                  <a:moveTo>
                    <a:pt x="27411" y="356943"/>
                  </a:moveTo>
                  <a:lnTo>
                    <a:pt x="68603" y="356943"/>
                  </a:lnTo>
                  <a:lnTo>
                    <a:pt x="68603" y="27407"/>
                  </a:lnTo>
                  <a:lnTo>
                    <a:pt x="27411" y="27407"/>
                  </a:ln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5" name="Freeform: Shape 204">
              <a:extLst>
                <a:ext uri="{FF2B5EF4-FFF2-40B4-BE49-F238E27FC236}">
                  <a16:creationId xmlns:a16="http://schemas.microsoft.com/office/drawing/2014/main" id="{5A2118DE-0077-C632-1601-EB0E161FFECE}"/>
                </a:ext>
              </a:extLst>
            </p:cNvPr>
            <p:cNvSpPr/>
            <p:nvPr/>
          </p:nvSpPr>
          <p:spPr>
            <a:xfrm>
              <a:off x="8364584" y="1608585"/>
              <a:ext cx="106550" cy="441440"/>
            </a:xfrm>
            <a:custGeom>
              <a:avLst/>
              <a:gdLst>
                <a:gd name="connsiteX0" fmla="*/ 53225 w 106550"/>
                <a:gd name="connsiteY0" fmla="*/ 441386 h 441440"/>
                <a:gd name="connsiteX1" fmla="*/ -51 w 106550"/>
                <a:gd name="connsiteY1" fmla="*/ 388112 h 441440"/>
                <a:gd name="connsiteX2" fmla="*/ -51 w 106550"/>
                <a:gd name="connsiteY2" fmla="*/ 53221 h 441440"/>
                <a:gd name="connsiteX3" fmla="*/ 53225 w 106550"/>
                <a:gd name="connsiteY3" fmla="*/ -54 h 441440"/>
                <a:gd name="connsiteX4" fmla="*/ 106500 w 106550"/>
                <a:gd name="connsiteY4" fmla="*/ 53221 h 441440"/>
                <a:gd name="connsiteX5" fmla="*/ 106500 w 106550"/>
                <a:gd name="connsiteY5" fmla="*/ 387974 h 441440"/>
                <a:gd name="connsiteX6" fmla="*/ 53362 w 106550"/>
                <a:gd name="connsiteY6" fmla="*/ 441386 h 441440"/>
                <a:gd name="connsiteX7" fmla="*/ 53225 w 106550"/>
                <a:gd name="connsiteY7" fmla="*/ 441386 h 441440"/>
                <a:gd name="connsiteX8" fmla="*/ 53225 w 106550"/>
                <a:gd name="connsiteY8" fmla="*/ 27544 h 441440"/>
                <a:gd name="connsiteX9" fmla="*/ 27411 w 106550"/>
                <a:gd name="connsiteY9" fmla="*/ 53358 h 441440"/>
                <a:gd name="connsiteX10" fmla="*/ 27411 w 106550"/>
                <a:gd name="connsiteY10" fmla="*/ 388112 h 441440"/>
                <a:gd name="connsiteX11" fmla="*/ 53225 w 106550"/>
                <a:gd name="connsiteY11" fmla="*/ 413925 h 441440"/>
                <a:gd name="connsiteX12" fmla="*/ 79038 w 106550"/>
                <a:gd name="connsiteY12" fmla="*/ 388112 h 441440"/>
                <a:gd name="connsiteX13" fmla="*/ 79038 w 106550"/>
                <a:gd name="connsiteY13" fmla="*/ 53221 h 441440"/>
                <a:gd name="connsiteX14" fmla="*/ 53225 w 106550"/>
                <a:gd name="connsiteY14" fmla="*/ 27407 h 44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6550" h="441440">
                  <a:moveTo>
                    <a:pt x="53225" y="441386"/>
                  </a:moveTo>
                  <a:cubicBezTo>
                    <a:pt x="23800" y="441386"/>
                    <a:pt x="-51" y="417536"/>
                    <a:pt x="-51" y="388112"/>
                  </a:cubicBezTo>
                  <a:lnTo>
                    <a:pt x="-51" y="53221"/>
                  </a:lnTo>
                  <a:cubicBezTo>
                    <a:pt x="-51" y="23797"/>
                    <a:pt x="23800" y="-54"/>
                    <a:pt x="53225" y="-54"/>
                  </a:cubicBezTo>
                  <a:cubicBezTo>
                    <a:pt x="82649" y="-54"/>
                    <a:pt x="106500" y="23797"/>
                    <a:pt x="106500" y="53221"/>
                  </a:cubicBezTo>
                  <a:lnTo>
                    <a:pt x="106500" y="387974"/>
                  </a:lnTo>
                  <a:cubicBezTo>
                    <a:pt x="106582" y="417399"/>
                    <a:pt x="82787" y="441304"/>
                    <a:pt x="53362" y="441386"/>
                  </a:cubicBezTo>
                  <a:cubicBezTo>
                    <a:pt x="53321" y="441386"/>
                    <a:pt x="53266" y="441386"/>
                    <a:pt x="53225" y="441386"/>
                  </a:cubicBezTo>
                  <a:close/>
                  <a:moveTo>
                    <a:pt x="53225" y="27544"/>
                  </a:moveTo>
                  <a:cubicBezTo>
                    <a:pt x="39000" y="27620"/>
                    <a:pt x="27480" y="39133"/>
                    <a:pt x="27411" y="53358"/>
                  </a:cubicBezTo>
                  <a:lnTo>
                    <a:pt x="27411" y="388112"/>
                  </a:lnTo>
                  <a:cubicBezTo>
                    <a:pt x="27411" y="402364"/>
                    <a:pt x="38972" y="413925"/>
                    <a:pt x="53225" y="413925"/>
                  </a:cubicBezTo>
                  <a:cubicBezTo>
                    <a:pt x="67477" y="413925"/>
                    <a:pt x="79038" y="402364"/>
                    <a:pt x="79038" y="388112"/>
                  </a:cubicBezTo>
                  <a:lnTo>
                    <a:pt x="79038" y="53221"/>
                  </a:lnTo>
                  <a:cubicBezTo>
                    <a:pt x="79038" y="38964"/>
                    <a:pt x="67477" y="27407"/>
                    <a:pt x="53225" y="27407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06" name="Group 205">
            <a:extLst>
              <a:ext uri="{FF2B5EF4-FFF2-40B4-BE49-F238E27FC236}">
                <a16:creationId xmlns:a16="http://schemas.microsoft.com/office/drawing/2014/main" id="{B82E6B16-E4F4-2F3F-8948-8705F9D1BB0F}"/>
              </a:ext>
            </a:extLst>
          </p:cNvPr>
          <p:cNvGrpSpPr/>
          <p:nvPr/>
        </p:nvGrpSpPr>
        <p:grpSpPr>
          <a:xfrm>
            <a:off x="2874778" y="3302114"/>
            <a:ext cx="543426" cy="554261"/>
            <a:chOff x="3865872" y="1312552"/>
            <a:chExt cx="723056" cy="737473"/>
          </a:xfrm>
          <a:solidFill>
            <a:schemeClr val="bg1"/>
          </a:solidFill>
        </p:grpSpPr>
        <p:sp>
          <p:nvSpPr>
            <p:cNvPr id="207" name="Freeform: Shape 206">
              <a:extLst>
                <a:ext uri="{FF2B5EF4-FFF2-40B4-BE49-F238E27FC236}">
                  <a16:creationId xmlns:a16="http://schemas.microsoft.com/office/drawing/2014/main" id="{17962DF2-EF3A-82ED-C520-E7AE2D7A9DC7}"/>
                </a:ext>
              </a:extLst>
            </p:cNvPr>
            <p:cNvSpPr/>
            <p:nvPr/>
          </p:nvSpPr>
          <p:spPr>
            <a:xfrm>
              <a:off x="3873011" y="1817977"/>
              <a:ext cx="76891" cy="232048"/>
            </a:xfrm>
            <a:custGeom>
              <a:avLst/>
              <a:gdLst>
                <a:gd name="connsiteX0" fmla="*/ 63110 w 76891"/>
                <a:gd name="connsiteY0" fmla="*/ 231994 h 232048"/>
                <a:gd name="connsiteX1" fmla="*/ 13680 w 76891"/>
                <a:gd name="connsiteY1" fmla="*/ 231994 h 232048"/>
                <a:gd name="connsiteX2" fmla="*/ -51 w 76891"/>
                <a:gd name="connsiteY2" fmla="*/ 218263 h 232048"/>
                <a:gd name="connsiteX3" fmla="*/ -51 w 76891"/>
                <a:gd name="connsiteY3" fmla="*/ 13676 h 232048"/>
                <a:gd name="connsiteX4" fmla="*/ 13680 w 76891"/>
                <a:gd name="connsiteY4" fmla="*/ -54 h 232048"/>
                <a:gd name="connsiteX5" fmla="*/ 27411 w 76891"/>
                <a:gd name="connsiteY5" fmla="*/ 13676 h 232048"/>
                <a:gd name="connsiteX6" fmla="*/ 27411 w 76891"/>
                <a:gd name="connsiteY6" fmla="*/ 204533 h 232048"/>
                <a:gd name="connsiteX7" fmla="*/ 49380 w 76891"/>
                <a:gd name="connsiteY7" fmla="*/ 204533 h 232048"/>
                <a:gd name="connsiteX8" fmla="*/ 49380 w 76891"/>
                <a:gd name="connsiteY8" fmla="*/ 65304 h 232048"/>
                <a:gd name="connsiteX9" fmla="*/ 63110 w 76891"/>
                <a:gd name="connsiteY9" fmla="*/ 51573 h 232048"/>
                <a:gd name="connsiteX10" fmla="*/ 76841 w 76891"/>
                <a:gd name="connsiteY10" fmla="*/ 65304 h 232048"/>
                <a:gd name="connsiteX11" fmla="*/ 76841 w 76891"/>
                <a:gd name="connsiteY11" fmla="*/ 218263 h 232048"/>
                <a:gd name="connsiteX12" fmla="*/ 63110 w 76891"/>
                <a:gd name="connsiteY12" fmla="*/ 231994 h 232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6891" h="232048">
                  <a:moveTo>
                    <a:pt x="63110" y="231994"/>
                  </a:moveTo>
                  <a:lnTo>
                    <a:pt x="13680" y="231994"/>
                  </a:lnTo>
                  <a:cubicBezTo>
                    <a:pt x="6097" y="231994"/>
                    <a:pt x="-51" y="225843"/>
                    <a:pt x="-51" y="218263"/>
                  </a:cubicBezTo>
                  <a:lnTo>
                    <a:pt x="-51" y="13676"/>
                  </a:lnTo>
                  <a:cubicBezTo>
                    <a:pt x="-51" y="6093"/>
                    <a:pt x="6097" y="-54"/>
                    <a:pt x="13680" y="-54"/>
                  </a:cubicBezTo>
                  <a:cubicBezTo>
                    <a:pt x="21264" y="-54"/>
                    <a:pt x="27411" y="6093"/>
                    <a:pt x="27411" y="13676"/>
                  </a:cubicBezTo>
                  <a:lnTo>
                    <a:pt x="27411" y="204533"/>
                  </a:lnTo>
                  <a:lnTo>
                    <a:pt x="49380" y="204533"/>
                  </a:lnTo>
                  <a:lnTo>
                    <a:pt x="49380" y="65304"/>
                  </a:lnTo>
                  <a:cubicBezTo>
                    <a:pt x="49380" y="57720"/>
                    <a:pt x="55527" y="51573"/>
                    <a:pt x="63110" y="51573"/>
                  </a:cubicBezTo>
                  <a:cubicBezTo>
                    <a:pt x="70694" y="51573"/>
                    <a:pt x="76841" y="57720"/>
                    <a:pt x="76841" y="65304"/>
                  </a:cubicBezTo>
                  <a:lnTo>
                    <a:pt x="76841" y="218263"/>
                  </a:lnTo>
                  <a:cubicBezTo>
                    <a:pt x="76841" y="225843"/>
                    <a:pt x="70694" y="231994"/>
                    <a:pt x="63110" y="231994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8" name="Freeform: Shape 207">
              <a:extLst>
                <a:ext uri="{FF2B5EF4-FFF2-40B4-BE49-F238E27FC236}">
                  <a16:creationId xmlns:a16="http://schemas.microsoft.com/office/drawing/2014/main" id="{F59DBBE0-077A-9BE8-D9E8-1799A8556150}"/>
                </a:ext>
              </a:extLst>
            </p:cNvPr>
            <p:cNvSpPr/>
            <p:nvPr/>
          </p:nvSpPr>
          <p:spPr>
            <a:xfrm>
              <a:off x="4505308" y="1817428"/>
              <a:ext cx="76891" cy="232597"/>
            </a:xfrm>
            <a:custGeom>
              <a:avLst/>
              <a:gdLst>
                <a:gd name="connsiteX0" fmla="*/ 63111 w 76891"/>
                <a:gd name="connsiteY0" fmla="*/ 232543 h 232597"/>
                <a:gd name="connsiteX1" fmla="*/ 13680 w 76891"/>
                <a:gd name="connsiteY1" fmla="*/ 232543 h 232597"/>
                <a:gd name="connsiteX2" fmla="*/ -51 w 76891"/>
                <a:gd name="connsiteY2" fmla="*/ 218812 h 232597"/>
                <a:gd name="connsiteX3" fmla="*/ -51 w 76891"/>
                <a:gd name="connsiteY3" fmla="*/ 65853 h 232597"/>
                <a:gd name="connsiteX4" fmla="*/ 13680 w 76891"/>
                <a:gd name="connsiteY4" fmla="*/ 52122 h 232597"/>
                <a:gd name="connsiteX5" fmla="*/ 27411 w 76891"/>
                <a:gd name="connsiteY5" fmla="*/ 65853 h 232597"/>
                <a:gd name="connsiteX6" fmla="*/ 27411 w 76891"/>
                <a:gd name="connsiteY6" fmla="*/ 205082 h 232597"/>
                <a:gd name="connsiteX7" fmla="*/ 49380 w 76891"/>
                <a:gd name="connsiteY7" fmla="*/ 205082 h 232597"/>
                <a:gd name="connsiteX8" fmla="*/ 49380 w 76891"/>
                <a:gd name="connsiteY8" fmla="*/ 13676 h 232597"/>
                <a:gd name="connsiteX9" fmla="*/ 63111 w 76891"/>
                <a:gd name="connsiteY9" fmla="*/ -54 h 232597"/>
                <a:gd name="connsiteX10" fmla="*/ 76841 w 76891"/>
                <a:gd name="connsiteY10" fmla="*/ 13676 h 232597"/>
                <a:gd name="connsiteX11" fmla="*/ 76841 w 76891"/>
                <a:gd name="connsiteY11" fmla="*/ 218812 h 232597"/>
                <a:gd name="connsiteX12" fmla="*/ 63111 w 76891"/>
                <a:gd name="connsiteY12" fmla="*/ 232543 h 232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6891" h="232597">
                  <a:moveTo>
                    <a:pt x="63111" y="232543"/>
                  </a:moveTo>
                  <a:lnTo>
                    <a:pt x="13680" y="232543"/>
                  </a:lnTo>
                  <a:cubicBezTo>
                    <a:pt x="6101" y="232543"/>
                    <a:pt x="-51" y="226392"/>
                    <a:pt x="-51" y="218812"/>
                  </a:cubicBezTo>
                  <a:lnTo>
                    <a:pt x="-51" y="65853"/>
                  </a:lnTo>
                  <a:cubicBezTo>
                    <a:pt x="-51" y="58269"/>
                    <a:pt x="6101" y="52122"/>
                    <a:pt x="13680" y="52122"/>
                  </a:cubicBezTo>
                  <a:cubicBezTo>
                    <a:pt x="21259" y="52122"/>
                    <a:pt x="27411" y="58269"/>
                    <a:pt x="27411" y="65853"/>
                  </a:cubicBezTo>
                  <a:lnTo>
                    <a:pt x="27411" y="205082"/>
                  </a:lnTo>
                  <a:lnTo>
                    <a:pt x="49380" y="205082"/>
                  </a:lnTo>
                  <a:lnTo>
                    <a:pt x="49380" y="13676"/>
                  </a:lnTo>
                  <a:cubicBezTo>
                    <a:pt x="49380" y="6093"/>
                    <a:pt x="55531" y="-54"/>
                    <a:pt x="63111" y="-54"/>
                  </a:cubicBezTo>
                  <a:cubicBezTo>
                    <a:pt x="70690" y="-54"/>
                    <a:pt x="76841" y="6093"/>
                    <a:pt x="76841" y="13676"/>
                  </a:cubicBezTo>
                  <a:lnTo>
                    <a:pt x="76841" y="218812"/>
                  </a:lnTo>
                  <a:cubicBezTo>
                    <a:pt x="76841" y="226392"/>
                    <a:pt x="70690" y="232543"/>
                    <a:pt x="63111" y="232543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9" name="Freeform: Shape 208">
              <a:extLst>
                <a:ext uri="{FF2B5EF4-FFF2-40B4-BE49-F238E27FC236}">
                  <a16:creationId xmlns:a16="http://schemas.microsoft.com/office/drawing/2014/main" id="{84D4D1E5-6C00-4AEA-1948-603E5ED916BA}"/>
                </a:ext>
              </a:extLst>
            </p:cNvPr>
            <p:cNvSpPr/>
            <p:nvPr/>
          </p:nvSpPr>
          <p:spPr>
            <a:xfrm>
              <a:off x="3865872" y="1787083"/>
              <a:ext cx="723056" cy="178498"/>
            </a:xfrm>
            <a:custGeom>
              <a:avLst/>
              <a:gdLst>
                <a:gd name="connsiteX0" fmla="*/ 361478 w 723056"/>
                <a:gd name="connsiteY0" fmla="*/ 178444 h 178498"/>
                <a:gd name="connsiteX1" fmla="*/ -51 w 723056"/>
                <a:gd name="connsiteY1" fmla="*/ 13676 h 178498"/>
                <a:gd name="connsiteX2" fmla="*/ 13680 w 723056"/>
                <a:gd name="connsiteY2" fmla="*/ -54 h 178498"/>
                <a:gd name="connsiteX3" fmla="*/ 27411 w 723056"/>
                <a:gd name="connsiteY3" fmla="*/ 13676 h 178498"/>
                <a:gd name="connsiteX4" fmla="*/ 361478 w 723056"/>
                <a:gd name="connsiteY4" fmla="*/ 150983 h 178498"/>
                <a:gd name="connsiteX5" fmla="*/ 695545 w 723056"/>
                <a:gd name="connsiteY5" fmla="*/ 13676 h 178498"/>
                <a:gd name="connsiteX6" fmla="*/ 709275 w 723056"/>
                <a:gd name="connsiteY6" fmla="*/ -54 h 178498"/>
                <a:gd name="connsiteX7" fmla="*/ 723006 w 723056"/>
                <a:gd name="connsiteY7" fmla="*/ 13676 h 178498"/>
                <a:gd name="connsiteX8" fmla="*/ 361478 w 723056"/>
                <a:gd name="connsiteY8" fmla="*/ 178444 h 178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3056" h="178498">
                  <a:moveTo>
                    <a:pt x="361478" y="178444"/>
                  </a:moveTo>
                  <a:cubicBezTo>
                    <a:pt x="158813" y="178444"/>
                    <a:pt x="-51" y="106358"/>
                    <a:pt x="-51" y="13676"/>
                  </a:cubicBezTo>
                  <a:cubicBezTo>
                    <a:pt x="-51" y="6093"/>
                    <a:pt x="6097" y="-54"/>
                    <a:pt x="13680" y="-54"/>
                  </a:cubicBezTo>
                  <a:cubicBezTo>
                    <a:pt x="21264" y="-54"/>
                    <a:pt x="27411" y="6093"/>
                    <a:pt x="27411" y="13676"/>
                  </a:cubicBezTo>
                  <a:cubicBezTo>
                    <a:pt x="27411" y="87822"/>
                    <a:pt x="180508" y="150983"/>
                    <a:pt x="361478" y="150983"/>
                  </a:cubicBezTo>
                  <a:cubicBezTo>
                    <a:pt x="542448" y="150983"/>
                    <a:pt x="695545" y="88371"/>
                    <a:pt x="695545" y="13676"/>
                  </a:cubicBezTo>
                  <a:cubicBezTo>
                    <a:pt x="695545" y="6093"/>
                    <a:pt x="701696" y="-54"/>
                    <a:pt x="709275" y="-54"/>
                  </a:cubicBezTo>
                  <a:cubicBezTo>
                    <a:pt x="716855" y="-54"/>
                    <a:pt x="723006" y="6093"/>
                    <a:pt x="723006" y="13676"/>
                  </a:cubicBezTo>
                  <a:cubicBezTo>
                    <a:pt x="723006" y="106358"/>
                    <a:pt x="564554" y="178444"/>
                    <a:pt x="361478" y="178444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0" name="Freeform: Shape 209">
              <a:extLst>
                <a:ext uri="{FF2B5EF4-FFF2-40B4-BE49-F238E27FC236}">
                  <a16:creationId xmlns:a16="http://schemas.microsoft.com/office/drawing/2014/main" id="{BA4A0D59-5DCE-394E-6414-09F67C56DEB5}"/>
                </a:ext>
              </a:extLst>
            </p:cNvPr>
            <p:cNvSpPr/>
            <p:nvPr/>
          </p:nvSpPr>
          <p:spPr>
            <a:xfrm>
              <a:off x="4080398" y="1333992"/>
              <a:ext cx="131328" cy="49494"/>
            </a:xfrm>
            <a:custGeom>
              <a:avLst/>
              <a:gdLst>
                <a:gd name="connsiteX0" fmla="*/ 15275 w 131328"/>
                <a:gd name="connsiteY0" fmla="*/ 49356 h 49494"/>
                <a:gd name="connsiteX1" fmla="*/ 34 w 131328"/>
                <a:gd name="connsiteY1" fmla="*/ 37136 h 49494"/>
                <a:gd name="connsiteX2" fmla="*/ 12254 w 131328"/>
                <a:gd name="connsiteY2" fmla="*/ 21895 h 49494"/>
                <a:gd name="connsiteX3" fmla="*/ 93265 w 131328"/>
                <a:gd name="connsiteY3" fmla="*/ 4045 h 49494"/>
                <a:gd name="connsiteX4" fmla="*/ 115646 w 131328"/>
                <a:gd name="connsiteY4" fmla="*/ 63 h 49494"/>
                <a:gd name="connsiteX5" fmla="*/ 131161 w 131328"/>
                <a:gd name="connsiteY5" fmla="*/ 12008 h 49494"/>
                <a:gd name="connsiteX6" fmla="*/ 119216 w 131328"/>
                <a:gd name="connsiteY6" fmla="*/ 27524 h 49494"/>
                <a:gd name="connsiteX7" fmla="*/ 99306 w 131328"/>
                <a:gd name="connsiteY7" fmla="*/ 30957 h 49494"/>
                <a:gd name="connsiteX8" fmla="*/ 18158 w 131328"/>
                <a:gd name="connsiteY8" fmla="*/ 48807 h 4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328" h="49494">
                  <a:moveTo>
                    <a:pt x="15275" y="49356"/>
                  </a:moveTo>
                  <a:cubicBezTo>
                    <a:pt x="7691" y="50191"/>
                    <a:pt x="868" y="44719"/>
                    <a:pt x="34" y="37136"/>
                  </a:cubicBezTo>
                  <a:cubicBezTo>
                    <a:pt x="-801" y="29552"/>
                    <a:pt x="4670" y="22729"/>
                    <a:pt x="12254" y="21895"/>
                  </a:cubicBezTo>
                  <a:lnTo>
                    <a:pt x="93265" y="4045"/>
                  </a:lnTo>
                  <a:cubicBezTo>
                    <a:pt x="100679" y="2397"/>
                    <a:pt x="108231" y="1024"/>
                    <a:pt x="115646" y="63"/>
                  </a:cubicBezTo>
                  <a:cubicBezTo>
                    <a:pt x="123229" y="-923"/>
                    <a:pt x="130175" y="4425"/>
                    <a:pt x="131161" y="12008"/>
                  </a:cubicBezTo>
                  <a:cubicBezTo>
                    <a:pt x="132147" y="19592"/>
                    <a:pt x="126799" y="26538"/>
                    <a:pt x="119216" y="27524"/>
                  </a:cubicBezTo>
                  <a:cubicBezTo>
                    <a:pt x="112522" y="28311"/>
                    <a:pt x="105876" y="29457"/>
                    <a:pt x="99306" y="30957"/>
                  </a:cubicBezTo>
                  <a:lnTo>
                    <a:pt x="18158" y="48807"/>
                  </a:ln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1" name="Freeform: Shape 210">
              <a:extLst>
                <a:ext uri="{FF2B5EF4-FFF2-40B4-BE49-F238E27FC236}">
                  <a16:creationId xmlns:a16="http://schemas.microsoft.com/office/drawing/2014/main" id="{86136865-88C2-FB88-8123-6C42EAB57B61}"/>
                </a:ext>
              </a:extLst>
            </p:cNvPr>
            <p:cNvSpPr/>
            <p:nvPr/>
          </p:nvSpPr>
          <p:spPr>
            <a:xfrm>
              <a:off x="4243349" y="1334699"/>
              <a:ext cx="129229" cy="48703"/>
            </a:xfrm>
            <a:custGeom>
              <a:avLst/>
              <a:gdLst>
                <a:gd name="connsiteX0" fmla="*/ 115815 w 129229"/>
                <a:gd name="connsiteY0" fmla="*/ 48649 h 48703"/>
                <a:gd name="connsiteX1" fmla="*/ 112931 w 129229"/>
                <a:gd name="connsiteY1" fmla="*/ 48649 h 48703"/>
                <a:gd name="connsiteX2" fmla="*/ 31783 w 129229"/>
                <a:gd name="connsiteY2" fmla="*/ 30799 h 48703"/>
                <a:gd name="connsiteX3" fmla="*/ 11873 w 129229"/>
                <a:gd name="connsiteY3" fmla="*/ 27366 h 48703"/>
                <a:gd name="connsiteX4" fmla="*/ 65 w 129229"/>
                <a:gd name="connsiteY4" fmla="*/ 11988 h 48703"/>
                <a:gd name="connsiteX5" fmla="*/ 15306 w 129229"/>
                <a:gd name="connsiteY5" fmla="*/ 42 h 48703"/>
                <a:gd name="connsiteX6" fmla="*/ 37687 w 129229"/>
                <a:gd name="connsiteY6" fmla="*/ 4024 h 48703"/>
                <a:gd name="connsiteX7" fmla="*/ 118423 w 129229"/>
                <a:gd name="connsiteY7" fmla="*/ 21462 h 48703"/>
                <a:gd name="connsiteX8" fmla="*/ 128859 w 129229"/>
                <a:gd name="connsiteY8" fmla="*/ 37802 h 48703"/>
                <a:gd name="connsiteX9" fmla="*/ 115815 w 129229"/>
                <a:gd name="connsiteY9" fmla="*/ 48649 h 48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9229" h="48703">
                  <a:moveTo>
                    <a:pt x="115815" y="48649"/>
                  </a:moveTo>
                  <a:lnTo>
                    <a:pt x="112931" y="48649"/>
                  </a:lnTo>
                  <a:lnTo>
                    <a:pt x="31783" y="30799"/>
                  </a:lnTo>
                  <a:cubicBezTo>
                    <a:pt x="25213" y="29300"/>
                    <a:pt x="18567" y="28153"/>
                    <a:pt x="11873" y="27366"/>
                  </a:cubicBezTo>
                  <a:cubicBezTo>
                    <a:pt x="4372" y="26369"/>
                    <a:pt x="-908" y="19492"/>
                    <a:pt x="65" y="11988"/>
                  </a:cubicBezTo>
                  <a:cubicBezTo>
                    <a:pt x="995" y="4491"/>
                    <a:pt x="7805" y="-846"/>
                    <a:pt x="15306" y="42"/>
                  </a:cubicBezTo>
                  <a:cubicBezTo>
                    <a:pt x="22858" y="1003"/>
                    <a:pt x="30410" y="2377"/>
                    <a:pt x="37687" y="4024"/>
                  </a:cubicBezTo>
                  <a:lnTo>
                    <a:pt x="118423" y="21462"/>
                  </a:lnTo>
                  <a:cubicBezTo>
                    <a:pt x="125809" y="23103"/>
                    <a:pt x="130476" y="30410"/>
                    <a:pt x="128859" y="37802"/>
                  </a:cubicBezTo>
                  <a:cubicBezTo>
                    <a:pt x="127531" y="43993"/>
                    <a:pt x="122143" y="48473"/>
                    <a:pt x="115815" y="48649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2" name="Freeform: Shape 211">
              <a:extLst>
                <a:ext uri="{FF2B5EF4-FFF2-40B4-BE49-F238E27FC236}">
                  <a16:creationId xmlns:a16="http://schemas.microsoft.com/office/drawing/2014/main" id="{AE6D295B-9D0F-A9D5-2A94-2F66C09DB4DC}"/>
                </a:ext>
              </a:extLst>
            </p:cNvPr>
            <p:cNvSpPr/>
            <p:nvPr/>
          </p:nvSpPr>
          <p:spPr>
            <a:xfrm>
              <a:off x="3865896" y="1374998"/>
              <a:ext cx="723011" cy="470440"/>
            </a:xfrm>
            <a:custGeom>
              <a:avLst/>
              <a:gdLst>
                <a:gd name="connsiteX0" fmla="*/ 361453 w 723011"/>
                <a:gd name="connsiteY0" fmla="*/ 470386 h 470440"/>
                <a:gd name="connsiteX1" fmla="*/ 10497 w 723011"/>
                <a:gd name="connsiteY1" fmla="*/ 439629 h 470440"/>
                <a:gd name="connsiteX2" fmla="*/ 62 w 723011"/>
                <a:gd name="connsiteY2" fmla="*/ 424526 h 470440"/>
                <a:gd name="connsiteX3" fmla="*/ 30132 w 723011"/>
                <a:gd name="connsiteY3" fmla="*/ 192889 h 470440"/>
                <a:gd name="connsiteX4" fmla="*/ 166340 w 723011"/>
                <a:gd name="connsiteY4" fmla="*/ 2171 h 470440"/>
                <a:gd name="connsiteX5" fmla="*/ 184808 w 723011"/>
                <a:gd name="connsiteY5" fmla="*/ 8418 h 470440"/>
                <a:gd name="connsiteX6" fmla="*/ 178561 w 723011"/>
                <a:gd name="connsiteY6" fmla="*/ 26886 h 470440"/>
                <a:gd name="connsiteX7" fmla="*/ 57319 w 723011"/>
                <a:gd name="connsiteY7" fmla="*/ 196734 h 470440"/>
                <a:gd name="connsiteX8" fmla="*/ 29034 w 723011"/>
                <a:gd name="connsiteY8" fmla="*/ 415601 h 470440"/>
                <a:gd name="connsiteX9" fmla="*/ 361453 w 723011"/>
                <a:gd name="connsiteY9" fmla="*/ 443062 h 470440"/>
                <a:gd name="connsiteX10" fmla="*/ 694010 w 723011"/>
                <a:gd name="connsiteY10" fmla="*/ 415601 h 470440"/>
                <a:gd name="connsiteX11" fmla="*/ 665587 w 723011"/>
                <a:gd name="connsiteY11" fmla="*/ 195910 h 470440"/>
                <a:gd name="connsiteX12" fmla="*/ 544483 w 723011"/>
                <a:gd name="connsiteY12" fmla="*/ 26062 h 470440"/>
                <a:gd name="connsiteX13" fmla="*/ 538167 w 723011"/>
                <a:gd name="connsiteY13" fmla="*/ 7663 h 470440"/>
                <a:gd name="connsiteX14" fmla="*/ 556566 w 723011"/>
                <a:gd name="connsiteY14" fmla="*/ 1347 h 470440"/>
                <a:gd name="connsiteX15" fmla="*/ 692911 w 723011"/>
                <a:gd name="connsiteY15" fmla="*/ 192340 h 470440"/>
                <a:gd name="connsiteX16" fmla="*/ 722844 w 723011"/>
                <a:gd name="connsiteY16" fmla="*/ 423976 h 470440"/>
                <a:gd name="connsiteX17" fmla="*/ 712546 w 723011"/>
                <a:gd name="connsiteY17" fmla="*/ 439080 h 470440"/>
                <a:gd name="connsiteX18" fmla="*/ 361453 w 723011"/>
                <a:gd name="connsiteY18" fmla="*/ 470386 h 470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23011" h="470440">
                  <a:moveTo>
                    <a:pt x="361453" y="470386"/>
                  </a:moveTo>
                  <a:cubicBezTo>
                    <a:pt x="140252" y="470386"/>
                    <a:pt x="15303" y="441552"/>
                    <a:pt x="10497" y="439629"/>
                  </a:cubicBezTo>
                  <a:cubicBezTo>
                    <a:pt x="3670" y="438002"/>
                    <a:pt x="-830" y="431487"/>
                    <a:pt x="62" y="424526"/>
                  </a:cubicBezTo>
                  <a:lnTo>
                    <a:pt x="30132" y="192889"/>
                  </a:lnTo>
                  <a:cubicBezTo>
                    <a:pt x="40875" y="110574"/>
                    <a:pt x="91964" y="39039"/>
                    <a:pt x="166340" y="2171"/>
                  </a:cubicBezTo>
                  <a:cubicBezTo>
                    <a:pt x="173166" y="-1204"/>
                    <a:pt x="181433" y="1592"/>
                    <a:pt x="184808" y="8418"/>
                  </a:cubicBezTo>
                  <a:cubicBezTo>
                    <a:pt x="188183" y="15243"/>
                    <a:pt x="185386" y="23511"/>
                    <a:pt x="178561" y="26886"/>
                  </a:cubicBezTo>
                  <a:cubicBezTo>
                    <a:pt x="112302" y="59683"/>
                    <a:pt x="66810" y="123414"/>
                    <a:pt x="57319" y="196734"/>
                  </a:cubicBezTo>
                  <a:lnTo>
                    <a:pt x="29034" y="415601"/>
                  </a:lnTo>
                  <a:cubicBezTo>
                    <a:pt x="138731" y="435185"/>
                    <a:pt x="250030" y="444379"/>
                    <a:pt x="361453" y="443062"/>
                  </a:cubicBezTo>
                  <a:cubicBezTo>
                    <a:pt x="472923" y="444384"/>
                    <a:pt x="584267" y="435189"/>
                    <a:pt x="694010" y="415601"/>
                  </a:cubicBezTo>
                  <a:lnTo>
                    <a:pt x="665587" y="195910"/>
                  </a:lnTo>
                  <a:cubicBezTo>
                    <a:pt x="656223" y="122582"/>
                    <a:pt x="610754" y="58816"/>
                    <a:pt x="544483" y="26062"/>
                  </a:cubicBezTo>
                  <a:cubicBezTo>
                    <a:pt x="537657" y="22725"/>
                    <a:pt x="534830" y="14488"/>
                    <a:pt x="538167" y="7663"/>
                  </a:cubicBezTo>
                  <a:cubicBezTo>
                    <a:pt x="541503" y="837"/>
                    <a:pt x="549740" y="-1990"/>
                    <a:pt x="556566" y="1347"/>
                  </a:cubicBezTo>
                  <a:cubicBezTo>
                    <a:pt x="631086" y="38213"/>
                    <a:pt x="682256" y="109885"/>
                    <a:pt x="692911" y="192340"/>
                  </a:cubicBezTo>
                  <a:lnTo>
                    <a:pt x="722844" y="423976"/>
                  </a:lnTo>
                  <a:cubicBezTo>
                    <a:pt x="723750" y="430897"/>
                    <a:pt x="719315" y="437394"/>
                    <a:pt x="712546" y="439080"/>
                  </a:cubicBezTo>
                  <a:cubicBezTo>
                    <a:pt x="707328" y="441552"/>
                    <a:pt x="582791" y="470386"/>
                    <a:pt x="361453" y="470386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3" name="Freeform: Shape 212">
              <a:extLst>
                <a:ext uri="{FF2B5EF4-FFF2-40B4-BE49-F238E27FC236}">
                  <a16:creationId xmlns:a16="http://schemas.microsoft.com/office/drawing/2014/main" id="{1FECA0A3-D6EB-4091-2847-2A1CD3A79CDD}"/>
                </a:ext>
              </a:extLst>
            </p:cNvPr>
            <p:cNvSpPr/>
            <p:nvPr/>
          </p:nvSpPr>
          <p:spPr>
            <a:xfrm>
              <a:off x="4184148" y="1312552"/>
              <a:ext cx="86640" cy="437733"/>
            </a:xfrm>
            <a:custGeom>
              <a:avLst/>
              <a:gdLst>
                <a:gd name="connsiteX0" fmla="*/ 56108 w 86640"/>
                <a:gd name="connsiteY0" fmla="*/ 437679 h 437733"/>
                <a:gd name="connsiteX1" fmla="*/ 30432 w 86640"/>
                <a:gd name="connsiteY1" fmla="*/ 437679 h 437733"/>
                <a:gd name="connsiteX2" fmla="*/ -51 w 86640"/>
                <a:gd name="connsiteY2" fmla="*/ 407884 h 437733"/>
                <a:gd name="connsiteX3" fmla="*/ -51 w 86640"/>
                <a:gd name="connsiteY3" fmla="*/ 30428 h 437733"/>
                <a:gd name="connsiteX4" fmla="*/ 30432 w 86640"/>
                <a:gd name="connsiteY4" fmla="*/ -54 h 437733"/>
                <a:gd name="connsiteX5" fmla="*/ 56108 w 86640"/>
                <a:gd name="connsiteY5" fmla="*/ -54 h 437733"/>
                <a:gd name="connsiteX6" fmla="*/ 86590 w 86640"/>
                <a:gd name="connsiteY6" fmla="*/ 30428 h 437733"/>
                <a:gd name="connsiteX7" fmla="*/ 86590 w 86640"/>
                <a:gd name="connsiteY7" fmla="*/ 407884 h 437733"/>
                <a:gd name="connsiteX8" fmla="*/ 56108 w 86640"/>
                <a:gd name="connsiteY8" fmla="*/ 437679 h 437733"/>
                <a:gd name="connsiteX9" fmla="*/ 30432 w 86640"/>
                <a:gd name="connsiteY9" fmla="*/ 27407 h 437733"/>
                <a:gd name="connsiteX10" fmla="*/ 27411 w 86640"/>
                <a:gd name="connsiteY10" fmla="*/ 30428 h 437733"/>
                <a:gd name="connsiteX11" fmla="*/ 27411 w 86640"/>
                <a:gd name="connsiteY11" fmla="*/ 407884 h 437733"/>
                <a:gd name="connsiteX12" fmla="*/ 30432 w 86640"/>
                <a:gd name="connsiteY12" fmla="*/ 410904 h 437733"/>
                <a:gd name="connsiteX13" fmla="*/ 56108 w 86640"/>
                <a:gd name="connsiteY13" fmla="*/ 410904 h 437733"/>
                <a:gd name="connsiteX14" fmla="*/ 59129 w 86640"/>
                <a:gd name="connsiteY14" fmla="*/ 407884 h 437733"/>
                <a:gd name="connsiteX15" fmla="*/ 59129 w 86640"/>
                <a:gd name="connsiteY15" fmla="*/ 30428 h 437733"/>
                <a:gd name="connsiteX16" fmla="*/ 56108 w 86640"/>
                <a:gd name="connsiteY16" fmla="*/ 27407 h 437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6640" h="437733">
                  <a:moveTo>
                    <a:pt x="56108" y="437679"/>
                  </a:moveTo>
                  <a:lnTo>
                    <a:pt x="30432" y="437679"/>
                  </a:lnTo>
                  <a:cubicBezTo>
                    <a:pt x="13861" y="437683"/>
                    <a:pt x="323" y="424450"/>
                    <a:pt x="-51" y="407884"/>
                  </a:cubicBezTo>
                  <a:lnTo>
                    <a:pt x="-51" y="30428"/>
                  </a:lnTo>
                  <a:cubicBezTo>
                    <a:pt x="-51" y="13593"/>
                    <a:pt x="13596" y="-54"/>
                    <a:pt x="30432" y="-54"/>
                  </a:cubicBezTo>
                  <a:lnTo>
                    <a:pt x="56108" y="-54"/>
                  </a:lnTo>
                  <a:cubicBezTo>
                    <a:pt x="72912" y="21"/>
                    <a:pt x="86514" y="13624"/>
                    <a:pt x="86590" y="30428"/>
                  </a:cubicBezTo>
                  <a:lnTo>
                    <a:pt x="86590" y="407884"/>
                  </a:lnTo>
                  <a:cubicBezTo>
                    <a:pt x="86145" y="424418"/>
                    <a:pt x="72649" y="437611"/>
                    <a:pt x="56108" y="437679"/>
                  </a:cubicBezTo>
                  <a:close/>
                  <a:moveTo>
                    <a:pt x="30432" y="27407"/>
                  </a:moveTo>
                  <a:cubicBezTo>
                    <a:pt x="28763" y="27407"/>
                    <a:pt x="27411" y="28759"/>
                    <a:pt x="27411" y="30428"/>
                  </a:cubicBezTo>
                  <a:lnTo>
                    <a:pt x="27411" y="407884"/>
                  </a:lnTo>
                  <a:cubicBezTo>
                    <a:pt x="27411" y="409552"/>
                    <a:pt x="28763" y="410904"/>
                    <a:pt x="30432" y="410904"/>
                  </a:cubicBezTo>
                  <a:lnTo>
                    <a:pt x="56108" y="410904"/>
                  </a:lnTo>
                  <a:cubicBezTo>
                    <a:pt x="57776" y="410904"/>
                    <a:pt x="59129" y="409552"/>
                    <a:pt x="59129" y="407884"/>
                  </a:cubicBezTo>
                  <a:lnTo>
                    <a:pt x="59129" y="30428"/>
                  </a:lnTo>
                  <a:cubicBezTo>
                    <a:pt x="59129" y="28759"/>
                    <a:pt x="57776" y="27407"/>
                    <a:pt x="56108" y="2740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4" name="Freeform: Shape 213">
              <a:extLst>
                <a:ext uri="{FF2B5EF4-FFF2-40B4-BE49-F238E27FC236}">
                  <a16:creationId xmlns:a16="http://schemas.microsoft.com/office/drawing/2014/main" id="{86A08CD3-31DE-42D9-FB77-ABF1649979C4}"/>
                </a:ext>
              </a:extLst>
            </p:cNvPr>
            <p:cNvSpPr/>
            <p:nvPr/>
          </p:nvSpPr>
          <p:spPr>
            <a:xfrm>
              <a:off x="4024735" y="1347427"/>
              <a:ext cx="86503" cy="402857"/>
            </a:xfrm>
            <a:custGeom>
              <a:avLst/>
              <a:gdLst>
                <a:gd name="connsiteX0" fmla="*/ 56794 w 86503"/>
                <a:gd name="connsiteY0" fmla="*/ 402803 h 402857"/>
                <a:gd name="connsiteX1" fmla="*/ 29333 w 86503"/>
                <a:gd name="connsiteY1" fmla="*/ 402803 h 402857"/>
                <a:gd name="connsiteX2" fmla="*/ -51 w 86503"/>
                <a:gd name="connsiteY2" fmla="*/ 373008 h 402857"/>
                <a:gd name="connsiteX3" fmla="*/ -51 w 86503"/>
                <a:gd name="connsiteY3" fmla="*/ 29741 h 402857"/>
                <a:gd name="connsiteX4" fmla="*/ 29608 w 86503"/>
                <a:gd name="connsiteY4" fmla="*/ -54 h 402857"/>
                <a:gd name="connsiteX5" fmla="*/ 57069 w 86503"/>
                <a:gd name="connsiteY5" fmla="*/ -54 h 402857"/>
                <a:gd name="connsiteX6" fmla="*/ 86453 w 86503"/>
                <a:gd name="connsiteY6" fmla="*/ 29741 h 402857"/>
                <a:gd name="connsiteX7" fmla="*/ 86453 w 86503"/>
                <a:gd name="connsiteY7" fmla="*/ 373008 h 402857"/>
                <a:gd name="connsiteX8" fmla="*/ 56794 w 86503"/>
                <a:gd name="connsiteY8" fmla="*/ 402803 h 402857"/>
                <a:gd name="connsiteX9" fmla="*/ 29333 w 86503"/>
                <a:gd name="connsiteY9" fmla="*/ 27270 h 402857"/>
                <a:gd name="connsiteX10" fmla="*/ 27136 w 86503"/>
                <a:gd name="connsiteY10" fmla="*/ 29604 h 402857"/>
                <a:gd name="connsiteX11" fmla="*/ 27136 w 86503"/>
                <a:gd name="connsiteY11" fmla="*/ 373008 h 402857"/>
                <a:gd name="connsiteX12" fmla="*/ 29192 w 86503"/>
                <a:gd name="connsiteY12" fmla="*/ 375338 h 402857"/>
                <a:gd name="connsiteX13" fmla="*/ 29333 w 86503"/>
                <a:gd name="connsiteY13" fmla="*/ 375342 h 402857"/>
                <a:gd name="connsiteX14" fmla="*/ 56794 w 86503"/>
                <a:gd name="connsiteY14" fmla="*/ 375342 h 402857"/>
                <a:gd name="connsiteX15" fmla="*/ 58995 w 86503"/>
                <a:gd name="connsiteY15" fmla="*/ 373149 h 402857"/>
                <a:gd name="connsiteX16" fmla="*/ 58991 w 86503"/>
                <a:gd name="connsiteY16" fmla="*/ 373008 h 402857"/>
                <a:gd name="connsiteX17" fmla="*/ 58991 w 86503"/>
                <a:gd name="connsiteY17" fmla="*/ 29741 h 402857"/>
                <a:gd name="connsiteX18" fmla="*/ 56794 w 86503"/>
                <a:gd name="connsiteY18" fmla="*/ 27407 h 402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6503" h="402857">
                  <a:moveTo>
                    <a:pt x="56794" y="402803"/>
                  </a:moveTo>
                  <a:lnTo>
                    <a:pt x="29333" y="402803"/>
                  </a:lnTo>
                  <a:cubicBezTo>
                    <a:pt x="13039" y="402578"/>
                    <a:pt x="-52" y="389303"/>
                    <a:pt x="-51" y="373008"/>
                  </a:cubicBezTo>
                  <a:lnTo>
                    <a:pt x="-51" y="29741"/>
                  </a:lnTo>
                  <a:cubicBezTo>
                    <a:pt x="-51" y="13339"/>
                    <a:pt x="13205" y="21"/>
                    <a:pt x="29608" y="-54"/>
                  </a:cubicBezTo>
                  <a:lnTo>
                    <a:pt x="57069" y="-54"/>
                  </a:lnTo>
                  <a:cubicBezTo>
                    <a:pt x="73363" y="171"/>
                    <a:pt x="86454" y="13446"/>
                    <a:pt x="86453" y="29741"/>
                  </a:cubicBezTo>
                  <a:lnTo>
                    <a:pt x="86453" y="373008"/>
                  </a:lnTo>
                  <a:cubicBezTo>
                    <a:pt x="86453" y="389410"/>
                    <a:pt x="73197" y="402728"/>
                    <a:pt x="56794" y="402803"/>
                  </a:cubicBezTo>
                  <a:close/>
                  <a:moveTo>
                    <a:pt x="29333" y="27270"/>
                  </a:moveTo>
                  <a:cubicBezTo>
                    <a:pt x="28097" y="27342"/>
                    <a:pt x="27134" y="28367"/>
                    <a:pt x="27136" y="29604"/>
                  </a:cubicBezTo>
                  <a:lnTo>
                    <a:pt x="27136" y="373008"/>
                  </a:lnTo>
                  <a:cubicBezTo>
                    <a:pt x="27061" y="374219"/>
                    <a:pt x="27981" y="375262"/>
                    <a:pt x="29192" y="375338"/>
                  </a:cubicBezTo>
                  <a:cubicBezTo>
                    <a:pt x="29238" y="375341"/>
                    <a:pt x="29286" y="375342"/>
                    <a:pt x="29333" y="375342"/>
                  </a:cubicBezTo>
                  <a:lnTo>
                    <a:pt x="56794" y="375342"/>
                  </a:lnTo>
                  <a:cubicBezTo>
                    <a:pt x="58008" y="375345"/>
                    <a:pt x="58993" y="374363"/>
                    <a:pt x="58995" y="373149"/>
                  </a:cubicBezTo>
                  <a:cubicBezTo>
                    <a:pt x="58995" y="373102"/>
                    <a:pt x="58994" y="373054"/>
                    <a:pt x="58991" y="373008"/>
                  </a:cubicBezTo>
                  <a:lnTo>
                    <a:pt x="58991" y="29741"/>
                  </a:lnTo>
                  <a:cubicBezTo>
                    <a:pt x="58994" y="28504"/>
                    <a:pt x="58030" y="27480"/>
                    <a:pt x="56794" y="2740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5" name="Freeform: Shape 214">
              <a:extLst>
                <a:ext uri="{FF2B5EF4-FFF2-40B4-BE49-F238E27FC236}">
                  <a16:creationId xmlns:a16="http://schemas.microsoft.com/office/drawing/2014/main" id="{CA49907E-9469-F597-4DC3-DCBEDC51C9C8}"/>
                </a:ext>
              </a:extLst>
            </p:cNvPr>
            <p:cNvSpPr/>
            <p:nvPr/>
          </p:nvSpPr>
          <p:spPr>
            <a:xfrm>
              <a:off x="4343561" y="1347427"/>
              <a:ext cx="86915" cy="402857"/>
            </a:xfrm>
            <a:custGeom>
              <a:avLst/>
              <a:gdLst>
                <a:gd name="connsiteX0" fmla="*/ 56932 w 86915"/>
                <a:gd name="connsiteY0" fmla="*/ 402803 h 402857"/>
                <a:gd name="connsiteX1" fmla="*/ 29470 w 86915"/>
                <a:gd name="connsiteY1" fmla="*/ 402803 h 402857"/>
                <a:gd name="connsiteX2" fmla="*/ -51 w 86915"/>
                <a:gd name="connsiteY2" fmla="*/ 373008 h 402857"/>
                <a:gd name="connsiteX3" fmla="*/ -51 w 86915"/>
                <a:gd name="connsiteY3" fmla="*/ 29741 h 402857"/>
                <a:gd name="connsiteX4" fmla="*/ 29745 w 86915"/>
                <a:gd name="connsiteY4" fmla="*/ -54 h 402857"/>
                <a:gd name="connsiteX5" fmla="*/ 57206 w 86915"/>
                <a:gd name="connsiteY5" fmla="*/ -54 h 402857"/>
                <a:gd name="connsiteX6" fmla="*/ 86865 w 86915"/>
                <a:gd name="connsiteY6" fmla="*/ 29741 h 402857"/>
                <a:gd name="connsiteX7" fmla="*/ 86865 w 86915"/>
                <a:gd name="connsiteY7" fmla="*/ 373008 h 402857"/>
                <a:gd name="connsiteX8" fmla="*/ 57069 w 86915"/>
                <a:gd name="connsiteY8" fmla="*/ 402803 h 402857"/>
                <a:gd name="connsiteX9" fmla="*/ 56932 w 86915"/>
                <a:gd name="connsiteY9" fmla="*/ 402803 h 402857"/>
                <a:gd name="connsiteX10" fmla="*/ 29470 w 86915"/>
                <a:gd name="connsiteY10" fmla="*/ 27270 h 402857"/>
                <a:gd name="connsiteX11" fmla="*/ 27136 w 86915"/>
                <a:gd name="connsiteY11" fmla="*/ 29604 h 402857"/>
                <a:gd name="connsiteX12" fmla="*/ 27136 w 86915"/>
                <a:gd name="connsiteY12" fmla="*/ 373008 h 402857"/>
                <a:gd name="connsiteX13" fmla="*/ 29470 w 86915"/>
                <a:gd name="connsiteY13" fmla="*/ 375342 h 402857"/>
                <a:gd name="connsiteX14" fmla="*/ 56932 w 86915"/>
                <a:gd name="connsiteY14" fmla="*/ 375342 h 402857"/>
                <a:gd name="connsiteX15" fmla="*/ 59391 w 86915"/>
                <a:gd name="connsiteY15" fmla="*/ 373443 h 402857"/>
                <a:gd name="connsiteX16" fmla="*/ 59403 w 86915"/>
                <a:gd name="connsiteY16" fmla="*/ 373008 h 402857"/>
                <a:gd name="connsiteX17" fmla="*/ 59403 w 86915"/>
                <a:gd name="connsiteY17" fmla="*/ 29741 h 402857"/>
                <a:gd name="connsiteX18" fmla="*/ 57206 w 86915"/>
                <a:gd name="connsiteY18" fmla="*/ 27407 h 402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6915" h="402857">
                  <a:moveTo>
                    <a:pt x="56932" y="402803"/>
                  </a:moveTo>
                  <a:lnTo>
                    <a:pt x="29470" y="402803"/>
                  </a:lnTo>
                  <a:cubicBezTo>
                    <a:pt x="13123" y="402652"/>
                    <a:pt x="-51" y="389357"/>
                    <a:pt x="-51" y="373008"/>
                  </a:cubicBezTo>
                  <a:lnTo>
                    <a:pt x="-51" y="29741"/>
                  </a:lnTo>
                  <a:cubicBezTo>
                    <a:pt x="-51" y="13285"/>
                    <a:pt x="13289" y="-54"/>
                    <a:pt x="29745" y="-54"/>
                  </a:cubicBezTo>
                  <a:lnTo>
                    <a:pt x="57206" y="-54"/>
                  </a:lnTo>
                  <a:cubicBezTo>
                    <a:pt x="73608" y="21"/>
                    <a:pt x="86865" y="13339"/>
                    <a:pt x="86865" y="29741"/>
                  </a:cubicBezTo>
                  <a:lnTo>
                    <a:pt x="86865" y="373008"/>
                  </a:lnTo>
                  <a:cubicBezTo>
                    <a:pt x="86865" y="389464"/>
                    <a:pt x="73525" y="402803"/>
                    <a:pt x="57069" y="402803"/>
                  </a:cubicBezTo>
                  <a:cubicBezTo>
                    <a:pt x="57024" y="402803"/>
                    <a:pt x="56977" y="402803"/>
                    <a:pt x="56932" y="402803"/>
                  </a:cubicBezTo>
                  <a:close/>
                  <a:moveTo>
                    <a:pt x="29470" y="27270"/>
                  </a:moveTo>
                  <a:cubicBezTo>
                    <a:pt x="28210" y="27338"/>
                    <a:pt x="27205" y="28345"/>
                    <a:pt x="27136" y="29604"/>
                  </a:cubicBezTo>
                  <a:lnTo>
                    <a:pt x="27136" y="373008"/>
                  </a:lnTo>
                  <a:cubicBezTo>
                    <a:pt x="27136" y="374297"/>
                    <a:pt x="28181" y="375342"/>
                    <a:pt x="29470" y="375342"/>
                  </a:cubicBezTo>
                  <a:lnTo>
                    <a:pt x="56932" y="375342"/>
                  </a:lnTo>
                  <a:cubicBezTo>
                    <a:pt x="58135" y="375497"/>
                    <a:pt x="59236" y="374646"/>
                    <a:pt x="59391" y="373443"/>
                  </a:cubicBezTo>
                  <a:cubicBezTo>
                    <a:pt x="59409" y="373299"/>
                    <a:pt x="59413" y="373153"/>
                    <a:pt x="59403" y="373008"/>
                  </a:cubicBezTo>
                  <a:lnTo>
                    <a:pt x="59403" y="29741"/>
                  </a:lnTo>
                  <a:cubicBezTo>
                    <a:pt x="59406" y="28504"/>
                    <a:pt x="58442" y="27480"/>
                    <a:pt x="57206" y="2740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16" name="Group 215">
            <a:extLst>
              <a:ext uri="{FF2B5EF4-FFF2-40B4-BE49-F238E27FC236}">
                <a16:creationId xmlns:a16="http://schemas.microsoft.com/office/drawing/2014/main" id="{0E47A8DE-169E-115A-88DA-EAF6AA6C9CCB}"/>
              </a:ext>
            </a:extLst>
          </p:cNvPr>
          <p:cNvGrpSpPr/>
          <p:nvPr/>
        </p:nvGrpSpPr>
        <p:grpSpPr>
          <a:xfrm>
            <a:off x="3901295" y="4903291"/>
            <a:ext cx="717207" cy="434352"/>
            <a:chOff x="5022405" y="1461787"/>
            <a:chExt cx="954281" cy="577928"/>
          </a:xfrm>
        </p:grpSpPr>
        <p:sp>
          <p:nvSpPr>
            <p:cNvPr id="217" name="Freeform: Shape 216">
              <a:extLst>
                <a:ext uri="{FF2B5EF4-FFF2-40B4-BE49-F238E27FC236}">
                  <a16:creationId xmlns:a16="http://schemas.microsoft.com/office/drawing/2014/main" id="{31791A02-FC4F-5F9B-99A3-5680F101524B}"/>
                </a:ext>
              </a:extLst>
            </p:cNvPr>
            <p:cNvSpPr/>
            <p:nvPr/>
          </p:nvSpPr>
          <p:spPr>
            <a:xfrm>
              <a:off x="5103322" y="1461833"/>
              <a:ext cx="372178" cy="198253"/>
            </a:xfrm>
            <a:custGeom>
              <a:avLst/>
              <a:gdLst>
                <a:gd name="connsiteX0" fmla="*/ 82290 w 372178"/>
                <a:gd name="connsiteY0" fmla="*/ 198187 h 198253"/>
                <a:gd name="connsiteX1" fmla="*/ 71168 w 372178"/>
                <a:gd name="connsiteY1" fmla="*/ 192420 h 198253"/>
                <a:gd name="connsiteX2" fmla="*/ 74326 w 372178"/>
                <a:gd name="connsiteY2" fmla="*/ 173334 h 198253"/>
                <a:gd name="connsiteX3" fmla="*/ 227285 w 372178"/>
                <a:gd name="connsiteY3" fmla="*/ 64862 h 198253"/>
                <a:gd name="connsiteX4" fmla="*/ 320242 w 372178"/>
                <a:gd name="connsiteY4" fmla="*/ 51131 h 198253"/>
                <a:gd name="connsiteX5" fmla="*/ 331913 w 372178"/>
                <a:gd name="connsiteY5" fmla="*/ 55251 h 198253"/>
                <a:gd name="connsiteX6" fmla="*/ 339053 w 372178"/>
                <a:gd name="connsiteY6" fmla="*/ 55251 h 198253"/>
                <a:gd name="connsiteX7" fmla="*/ 343721 w 372178"/>
                <a:gd name="connsiteY7" fmla="*/ 50033 h 198253"/>
                <a:gd name="connsiteX8" fmla="*/ 343721 w 372178"/>
                <a:gd name="connsiteY8" fmla="*/ 42893 h 198253"/>
                <a:gd name="connsiteX9" fmla="*/ 338366 w 372178"/>
                <a:gd name="connsiteY9" fmla="*/ 38087 h 198253"/>
                <a:gd name="connsiteX10" fmla="*/ 326696 w 372178"/>
                <a:gd name="connsiteY10" fmla="*/ 33968 h 198253"/>
                <a:gd name="connsiteX11" fmla="*/ 216850 w 372178"/>
                <a:gd name="connsiteY11" fmla="*/ 49484 h 198253"/>
                <a:gd name="connsiteX12" fmla="*/ 21600 w 372178"/>
                <a:gd name="connsiteY12" fmla="*/ 188438 h 198253"/>
                <a:gd name="connsiteX13" fmla="*/ 2446 w 372178"/>
                <a:gd name="connsiteY13" fmla="*/ 185074 h 198253"/>
                <a:gd name="connsiteX14" fmla="*/ 5810 w 372178"/>
                <a:gd name="connsiteY14" fmla="*/ 165920 h 198253"/>
                <a:gd name="connsiteX15" fmla="*/ 201060 w 372178"/>
                <a:gd name="connsiteY15" fmla="*/ 27240 h 198253"/>
                <a:gd name="connsiteX16" fmla="*/ 336170 w 372178"/>
                <a:gd name="connsiteY16" fmla="*/ 8292 h 198253"/>
                <a:gd name="connsiteX17" fmla="*/ 347841 w 372178"/>
                <a:gd name="connsiteY17" fmla="*/ 12411 h 198253"/>
                <a:gd name="connsiteX18" fmla="*/ 369920 w 372178"/>
                <a:gd name="connsiteY18" fmla="*/ 59537 h 198253"/>
                <a:gd name="connsiteX19" fmla="*/ 351411 w 372178"/>
                <a:gd name="connsiteY19" fmla="*/ 80103 h 198253"/>
                <a:gd name="connsiteX20" fmla="*/ 323949 w 372178"/>
                <a:gd name="connsiteY20" fmla="*/ 81613 h 198253"/>
                <a:gd name="connsiteX21" fmla="*/ 312416 w 372178"/>
                <a:gd name="connsiteY21" fmla="*/ 77494 h 198253"/>
                <a:gd name="connsiteX22" fmla="*/ 243762 w 372178"/>
                <a:gd name="connsiteY22" fmla="*/ 87106 h 198253"/>
                <a:gd name="connsiteX23" fmla="*/ 90940 w 372178"/>
                <a:gd name="connsiteY23" fmla="*/ 195578 h 198253"/>
                <a:gd name="connsiteX24" fmla="*/ 82290 w 372178"/>
                <a:gd name="connsiteY24" fmla="*/ 198187 h 19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72178" h="198253">
                  <a:moveTo>
                    <a:pt x="82290" y="198187"/>
                  </a:moveTo>
                  <a:cubicBezTo>
                    <a:pt x="77868" y="198166"/>
                    <a:pt x="73736" y="196020"/>
                    <a:pt x="71168" y="192420"/>
                  </a:cubicBezTo>
                  <a:cubicBezTo>
                    <a:pt x="66802" y="186270"/>
                    <a:pt x="68216" y="177749"/>
                    <a:pt x="74326" y="173334"/>
                  </a:cubicBezTo>
                  <a:lnTo>
                    <a:pt x="227285" y="64862"/>
                  </a:lnTo>
                  <a:cubicBezTo>
                    <a:pt x="254198" y="45439"/>
                    <a:pt x="288868" y="40317"/>
                    <a:pt x="320242" y="51131"/>
                  </a:cubicBezTo>
                  <a:lnTo>
                    <a:pt x="331913" y="55251"/>
                  </a:lnTo>
                  <a:cubicBezTo>
                    <a:pt x="334192" y="56212"/>
                    <a:pt x="336774" y="56212"/>
                    <a:pt x="339053" y="55251"/>
                  </a:cubicBezTo>
                  <a:cubicBezTo>
                    <a:pt x="341264" y="54233"/>
                    <a:pt x="342953" y="52344"/>
                    <a:pt x="343721" y="50033"/>
                  </a:cubicBezTo>
                  <a:cubicBezTo>
                    <a:pt x="344614" y="47736"/>
                    <a:pt x="344614" y="45190"/>
                    <a:pt x="343721" y="42893"/>
                  </a:cubicBezTo>
                  <a:cubicBezTo>
                    <a:pt x="342609" y="40667"/>
                    <a:pt x="340701" y="38948"/>
                    <a:pt x="338366" y="38087"/>
                  </a:cubicBezTo>
                  <a:lnTo>
                    <a:pt x="326696" y="33968"/>
                  </a:lnTo>
                  <a:cubicBezTo>
                    <a:pt x="289719" y="21103"/>
                    <a:pt x="248815" y="26882"/>
                    <a:pt x="216850" y="49484"/>
                  </a:cubicBezTo>
                  <a:lnTo>
                    <a:pt x="21600" y="188438"/>
                  </a:lnTo>
                  <a:cubicBezTo>
                    <a:pt x="15380" y="192799"/>
                    <a:pt x="6812" y="191293"/>
                    <a:pt x="2446" y="185074"/>
                  </a:cubicBezTo>
                  <a:cubicBezTo>
                    <a:pt x="-1920" y="178855"/>
                    <a:pt x="-410" y="170281"/>
                    <a:pt x="5810" y="165920"/>
                  </a:cubicBezTo>
                  <a:lnTo>
                    <a:pt x="201060" y="27240"/>
                  </a:lnTo>
                  <a:cubicBezTo>
                    <a:pt x="240385" y="-538"/>
                    <a:pt x="290721" y="-7597"/>
                    <a:pt x="336170" y="8292"/>
                  </a:cubicBezTo>
                  <a:lnTo>
                    <a:pt x="347841" y="12411"/>
                  </a:lnTo>
                  <a:cubicBezTo>
                    <a:pt x="366954" y="19328"/>
                    <a:pt x="376840" y="40428"/>
                    <a:pt x="369920" y="59537"/>
                  </a:cubicBezTo>
                  <a:cubicBezTo>
                    <a:pt x="366652" y="68539"/>
                    <a:pt x="360020" y="75915"/>
                    <a:pt x="351411" y="80103"/>
                  </a:cubicBezTo>
                  <a:cubicBezTo>
                    <a:pt x="342788" y="84108"/>
                    <a:pt x="332957" y="84649"/>
                    <a:pt x="323949" y="81613"/>
                  </a:cubicBezTo>
                  <a:lnTo>
                    <a:pt x="312416" y="77494"/>
                  </a:lnTo>
                  <a:cubicBezTo>
                    <a:pt x="289348" y="69193"/>
                    <a:pt x="263672" y="72789"/>
                    <a:pt x="243762" y="87106"/>
                  </a:cubicBezTo>
                  <a:lnTo>
                    <a:pt x="90940" y="195578"/>
                  </a:lnTo>
                  <a:cubicBezTo>
                    <a:pt x="88427" y="197399"/>
                    <a:pt x="85379" y="198319"/>
                    <a:pt x="82290" y="198187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8" name="Freeform: Shape 217">
              <a:extLst>
                <a:ext uri="{FF2B5EF4-FFF2-40B4-BE49-F238E27FC236}">
                  <a16:creationId xmlns:a16="http://schemas.microsoft.com/office/drawing/2014/main" id="{672A9C6D-06F4-5971-2C41-12495B3CFBAD}"/>
                </a:ext>
              </a:extLst>
            </p:cNvPr>
            <p:cNvSpPr/>
            <p:nvPr/>
          </p:nvSpPr>
          <p:spPr>
            <a:xfrm>
              <a:off x="5523906" y="1461787"/>
              <a:ext cx="372377" cy="198438"/>
            </a:xfrm>
            <a:custGeom>
              <a:avLst/>
              <a:gdLst>
                <a:gd name="connsiteX0" fmla="*/ 289060 w 372377"/>
                <a:gd name="connsiteY0" fmla="*/ 198371 h 198438"/>
                <a:gd name="connsiteX1" fmla="*/ 281096 w 372377"/>
                <a:gd name="connsiteY1" fmla="*/ 195762 h 198438"/>
                <a:gd name="connsiteX2" fmla="*/ 128548 w 372377"/>
                <a:gd name="connsiteY2" fmla="*/ 87290 h 198438"/>
                <a:gd name="connsiteX3" fmla="*/ 60582 w 372377"/>
                <a:gd name="connsiteY3" fmla="*/ 77678 h 198438"/>
                <a:gd name="connsiteX4" fmla="*/ 48910 w 372377"/>
                <a:gd name="connsiteY4" fmla="*/ 81797 h 198438"/>
                <a:gd name="connsiteX5" fmla="*/ 20763 w 372377"/>
                <a:gd name="connsiteY5" fmla="*/ 80287 h 198438"/>
                <a:gd name="connsiteX6" fmla="*/ 3613 w 372377"/>
                <a:gd name="connsiteY6" fmla="*/ 31155 h 198438"/>
                <a:gd name="connsiteX7" fmla="*/ 24470 w 372377"/>
                <a:gd name="connsiteY7" fmla="*/ 12458 h 198438"/>
                <a:gd name="connsiteX8" fmla="*/ 36141 w 372377"/>
                <a:gd name="connsiteY8" fmla="*/ 8338 h 198438"/>
                <a:gd name="connsiteX9" fmla="*/ 171113 w 372377"/>
                <a:gd name="connsiteY9" fmla="*/ 27287 h 198438"/>
                <a:gd name="connsiteX10" fmla="*/ 366501 w 372377"/>
                <a:gd name="connsiteY10" fmla="*/ 165966 h 198438"/>
                <a:gd name="connsiteX11" fmla="*/ 369796 w 372377"/>
                <a:gd name="connsiteY11" fmla="*/ 185189 h 198438"/>
                <a:gd name="connsiteX12" fmla="*/ 350573 w 372377"/>
                <a:gd name="connsiteY12" fmla="*/ 188485 h 198438"/>
                <a:gd name="connsiteX13" fmla="*/ 154911 w 372377"/>
                <a:gd name="connsiteY13" fmla="*/ 49668 h 198438"/>
                <a:gd name="connsiteX14" fmla="*/ 45066 w 372377"/>
                <a:gd name="connsiteY14" fmla="*/ 34152 h 198438"/>
                <a:gd name="connsiteX15" fmla="*/ 33532 w 372377"/>
                <a:gd name="connsiteY15" fmla="*/ 38271 h 198438"/>
                <a:gd name="connsiteX16" fmla="*/ 28177 w 372377"/>
                <a:gd name="connsiteY16" fmla="*/ 43077 h 198438"/>
                <a:gd name="connsiteX17" fmla="*/ 28177 w 372377"/>
                <a:gd name="connsiteY17" fmla="*/ 50217 h 198438"/>
                <a:gd name="connsiteX18" fmla="*/ 32983 w 372377"/>
                <a:gd name="connsiteY18" fmla="*/ 55435 h 198438"/>
                <a:gd name="connsiteX19" fmla="*/ 39986 w 372377"/>
                <a:gd name="connsiteY19" fmla="*/ 55435 h 198438"/>
                <a:gd name="connsiteX20" fmla="*/ 51657 w 372377"/>
                <a:gd name="connsiteY20" fmla="*/ 51315 h 198438"/>
                <a:gd name="connsiteX21" fmla="*/ 144750 w 372377"/>
                <a:gd name="connsiteY21" fmla="*/ 65046 h 198438"/>
                <a:gd name="connsiteX22" fmla="*/ 297573 w 372377"/>
                <a:gd name="connsiteY22" fmla="*/ 173518 h 198438"/>
                <a:gd name="connsiteX23" fmla="*/ 300868 w 372377"/>
                <a:gd name="connsiteY23" fmla="*/ 192604 h 198438"/>
                <a:gd name="connsiteX24" fmla="*/ 289060 w 372377"/>
                <a:gd name="connsiteY24" fmla="*/ 198371 h 198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72377" h="198438">
                  <a:moveTo>
                    <a:pt x="289060" y="198371"/>
                  </a:moveTo>
                  <a:cubicBezTo>
                    <a:pt x="286204" y="198353"/>
                    <a:pt x="283417" y="197440"/>
                    <a:pt x="281096" y="195762"/>
                  </a:cubicBezTo>
                  <a:lnTo>
                    <a:pt x="128548" y="87290"/>
                  </a:lnTo>
                  <a:cubicBezTo>
                    <a:pt x="108831" y="73161"/>
                    <a:pt x="83443" y="69570"/>
                    <a:pt x="60582" y="77678"/>
                  </a:cubicBezTo>
                  <a:lnTo>
                    <a:pt x="48910" y="81797"/>
                  </a:lnTo>
                  <a:cubicBezTo>
                    <a:pt x="39697" y="85020"/>
                    <a:pt x="29578" y="84478"/>
                    <a:pt x="20763" y="80287"/>
                  </a:cubicBezTo>
                  <a:cubicBezTo>
                    <a:pt x="2460" y="71455"/>
                    <a:pt x="-5216" y="49458"/>
                    <a:pt x="3613" y="31155"/>
                  </a:cubicBezTo>
                  <a:cubicBezTo>
                    <a:pt x="7828" y="22416"/>
                    <a:pt x="15325" y="15697"/>
                    <a:pt x="24470" y="12458"/>
                  </a:cubicBezTo>
                  <a:lnTo>
                    <a:pt x="36141" y="8338"/>
                  </a:lnTo>
                  <a:cubicBezTo>
                    <a:pt x="81535" y="-7621"/>
                    <a:pt x="131857" y="-556"/>
                    <a:pt x="171113" y="27287"/>
                  </a:cubicBezTo>
                  <a:lnTo>
                    <a:pt x="366501" y="165966"/>
                  </a:lnTo>
                  <a:cubicBezTo>
                    <a:pt x="372721" y="170364"/>
                    <a:pt x="374190" y="178971"/>
                    <a:pt x="369796" y="185189"/>
                  </a:cubicBezTo>
                  <a:cubicBezTo>
                    <a:pt x="365402" y="191408"/>
                    <a:pt x="356793" y="192883"/>
                    <a:pt x="350573" y="188485"/>
                  </a:cubicBezTo>
                  <a:lnTo>
                    <a:pt x="154911" y="49668"/>
                  </a:lnTo>
                  <a:cubicBezTo>
                    <a:pt x="122946" y="27066"/>
                    <a:pt x="82043" y="21286"/>
                    <a:pt x="45066" y="34152"/>
                  </a:cubicBezTo>
                  <a:lnTo>
                    <a:pt x="33532" y="38271"/>
                  </a:lnTo>
                  <a:cubicBezTo>
                    <a:pt x="31198" y="39132"/>
                    <a:pt x="29289" y="40851"/>
                    <a:pt x="28177" y="43077"/>
                  </a:cubicBezTo>
                  <a:cubicBezTo>
                    <a:pt x="27216" y="45360"/>
                    <a:pt x="27216" y="47934"/>
                    <a:pt x="28177" y="50217"/>
                  </a:cubicBezTo>
                  <a:cubicBezTo>
                    <a:pt x="29001" y="52537"/>
                    <a:pt x="30745" y="54420"/>
                    <a:pt x="32983" y="55435"/>
                  </a:cubicBezTo>
                  <a:cubicBezTo>
                    <a:pt x="35221" y="56389"/>
                    <a:pt x="37747" y="56389"/>
                    <a:pt x="39986" y="55435"/>
                  </a:cubicBezTo>
                  <a:lnTo>
                    <a:pt x="51657" y="51315"/>
                  </a:lnTo>
                  <a:cubicBezTo>
                    <a:pt x="83072" y="40524"/>
                    <a:pt x="117784" y="45643"/>
                    <a:pt x="144750" y="65046"/>
                  </a:cubicBezTo>
                  <a:lnTo>
                    <a:pt x="297573" y="173518"/>
                  </a:lnTo>
                  <a:cubicBezTo>
                    <a:pt x="303738" y="177890"/>
                    <a:pt x="305207" y="186420"/>
                    <a:pt x="300868" y="192604"/>
                  </a:cubicBezTo>
                  <a:cubicBezTo>
                    <a:pt x="298163" y="196407"/>
                    <a:pt x="293714" y="198579"/>
                    <a:pt x="289060" y="198371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9" name="Freeform: Shape 218">
              <a:extLst>
                <a:ext uri="{FF2B5EF4-FFF2-40B4-BE49-F238E27FC236}">
                  <a16:creationId xmlns:a16="http://schemas.microsoft.com/office/drawing/2014/main" id="{FFAB2D5D-3B0C-9E49-1835-E5F9C264D1A8}"/>
                </a:ext>
              </a:extLst>
            </p:cNvPr>
            <p:cNvSpPr/>
            <p:nvPr/>
          </p:nvSpPr>
          <p:spPr>
            <a:xfrm>
              <a:off x="5022405" y="1649188"/>
              <a:ext cx="75659" cy="149442"/>
            </a:xfrm>
            <a:custGeom>
              <a:avLst/>
              <a:gdLst>
                <a:gd name="connsiteX0" fmla="*/ 61875 w 75659"/>
                <a:gd name="connsiteY0" fmla="*/ 149237 h 149442"/>
                <a:gd name="connsiteX1" fmla="*/ 58030 w 75659"/>
                <a:gd name="connsiteY1" fmla="*/ 149237 h 149442"/>
                <a:gd name="connsiteX2" fmla="*/ 29882 w 75659"/>
                <a:gd name="connsiteY2" fmla="*/ 140999 h 149442"/>
                <a:gd name="connsiteX3" fmla="*/ -51 w 75659"/>
                <a:gd name="connsiteY3" fmla="*/ 100768 h 149442"/>
                <a:gd name="connsiteX4" fmla="*/ -51 w 75659"/>
                <a:gd name="connsiteY4" fmla="*/ 45846 h 149442"/>
                <a:gd name="connsiteX5" fmla="*/ 29882 w 75659"/>
                <a:gd name="connsiteY5" fmla="*/ 5752 h 149442"/>
                <a:gd name="connsiteX6" fmla="*/ 47320 w 75659"/>
                <a:gd name="connsiteY6" fmla="*/ 534 h 149442"/>
                <a:gd name="connsiteX7" fmla="*/ 64429 w 75659"/>
                <a:gd name="connsiteY7" fmla="*/ 9716 h 149442"/>
                <a:gd name="connsiteX8" fmla="*/ 64758 w 75659"/>
                <a:gd name="connsiteY8" fmla="*/ 16325 h 149442"/>
                <a:gd name="connsiteX9" fmla="*/ 75605 w 75659"/>
                <a:gd name="connsiteY9" fmla="*/ 30055 h 149442"/>
                <a:gd name="connsiteX10" fmla="*/ 75605 w 75659"/>
                <a:gd name="connsiteY10" fmla="*/ 135644 h 149442"/>
                <a:gd name="connsiteX11" fmla="*/ 70113 w 75659"/>
                <a:gd name="connsiteY11" fmla="*/ 146629 h 149442"/>
                <a:gd name="connsiteX12" fmla="*/ 61875 w 75659"/>
                <a:gd name="connsiteY12" fmla="*/ 149237 h 149442"/>
                <a:gd name="connsiteX13" fmla="*/ 48144 w 75659"/>
                <a:gd name="connsiteY13" fmla="*/ 28820 h 149442"/>
                <a:gd name="connsiteX14" fmla="*/ 37572 w 75659"/>
                <a:gd name="connsiteY14" fmla="*/ 31978 h 149442"/>
                <a:gd name="connsiteX15" fmla="*/ 27274 w 75659"/>
                <a:gd name="connsiteY15" fmla="*/ 45708 h 149442"/>
                <a:gd name="connsiteX16" fmla="*/ 27274 w 75659"/>
                <a:gd name="connsiteY16" fmla="*/ 100631 h 149442"/>
                <a:gd name="connsiteX17" fmla="*/ 37572 w 75659"/>
                <a:gd name="connsiteY17" fmla="*/ 114362 h 149442"/>
                <a:gd name="connsiteX18" fmla="*/ 48007 w 75659"/>
                <a:gd name="connsiteY18" fmla="*/ 117382 h 149442"/>
                <a:gd name="connsiteX19" fmla="*/ 48007 w 75659"/>
                <a:gd name="connsiteY19" fmla="*/ 30055 h 149442"/>
                <a:gd name="connsiteX20" fmla="*/ 48281 w 75659"/>
                <a:gd name="connsiteY20" fmla="*/ 28820 h 149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5659" h="149442">
                  <a:moveTo>
                    <a:pt x="61875" y="149237"/>
                  </a:moveTo>
                  <a:cubicBezTo>
                    <a:pt x="60598" y="149438"/>
                    <a:pt x="59307" y="149438"/>
                    <a:pt x="58030" y="149237"/>
                  </a:cubicBezTo>
                  <a:lnTo>
                    <a:pt x="29882" y="140999"/>
                  </a:lnTo>
                  <a:cubicBezTo>
                    <a:pt x="12197" y="135551"/>
                    <a:pt x="87" y="119270"/>
                    <a:pt x="-51" y="100768"/>
                  </a:cubicBezTo>
                  <a:lnTo>
                    <a:pt x="-51" y="45846"/>
                  </a:lnTo>
                  <a:cubicBezTo>
                    <a:pt x="59" y="27364"/>
                    <a:pt x="12197" y="11110"/>
                    <a:pt x="29882" y="5752"/>
                  </a:cubicBezTo>
                  <a:lnTo>
                    <a:pt x="47320" y="534"/>
                  </a:lnTo>
                  <a:cubicBezTo>
                    <a:pt x="54584" y="-1656"/>
                    <a:pt x="62246" y="2455"/>
                    <a:pt x="64429" y="9716"/>
                  </a:cubicBezTo>
                  <a:cubicBezTo>
                    <a:pt x="65074" y="11859"/>
                    <a:pt x="65184" y="14128"/>
                    <a:pt x="64758" y="16325"/>
                  </a:cubicBezTo>
                  <a:cubicBezTo>
                    <a:pt x="71198" y="17706"/>
                    <a:pt x="75756" y="23469"/>
                    <a:pt x="75605" y="30055"/>
                  </a:cubicBezTo>
                  <a:lnTo>
                    <a:pt x="75605" y="135644"/>
                  </a:lnTo>
                  <a:cubicBezTo>
                    <a:pt x="75605" y="139966"/>
                    <a:pt x="73573" y="144035"/>
                    <a:pt x="70113" y="146629"/>
                  </a:cubicBezTo>
                  <a:cubicBezTo>
                    <a:pt x="67724" y="148363"/>
                    <a:pt x="64827" y="149277"/>
                    <a:pt x="61875" y="149237"/>
                  </a:cubicBezTo>
                  <a:close/>
                  <a:moveTo>
                    <a:pt x="48144" y="28820"/>
                  </a:moveTo>
                  <a:lnTo>
                    <a:pt x="37572" y="31978"/>
                  </a:lnTo>
                  <a:cubicBezTo>
                    <a:pt x="31489" y="33790"/>
                    <a:pt x="27315" y="39365"/>
                    <a:pt x="27274" y="45708"/>
                  </a:cubicBezTo>
                  <a:lnTo>
                    <a:pt x="27274" y="100631"/>
                  </a:lnTo>
                  <a:cubicBezTo>
                    <a:pt x="27356" y="106961"/>
                    <a:pt x="31516" y="112511"/>
                    <a:pt x="37572" y="114362"/>
                  </a:cubicBezTo>
                  <a:lnTo>
                    <a:pt x="48007" y="117382"/>
                  </a:lnTo>
                  <a:lnTo>
                    <a:pt x="48007" y="30055"/>
                  </a:lnTo>
                  <a:cubicBezTo>
                    <a:pt x="48007" y="29628"/>
                    <a:pt x="48103" y="29207"/>
                    <a:pt x="48281" y="28820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0" name="Freeform: Shape 219">
              <a:extLst>
                <a:ext uri="{FF2B5EF4-FFF2-40B4-BE49-F238E27FC236}">
                  <a16:creationId xmlns:a16="http://schemas.microsoft.com/office/drawing/2014/main" id="{3B0719AE-936E-ABBA-1691-EAC911656B40}"/>
                </a:ext>
              </a:extLst>
            </p:cNvPr>
            <p:cNvSpPr/>
            <p:nvPr/>
          </p:nvSpPr>
          <p:spPr>
            <a:xfrm>
              <a:off x="5901163" y="1648938"/>
              <a:ext cx="75523" cy="149541"/>
            </a:xfrm>
            <a:custGeom>
              <a:avLst/>
              <a:gdLst>
                <a:gd name="connsiteX0" fmla="*/ 13685 w 75523"/>
                <a:gd name="connsiteY0" fmla="*/ 149487 h 149541"/>
                <a:gd name="connsiteX1" fmla="*/ -46 w 75523"/>
                <a:gd name="connsiteY1" fmla="*/ 135756 h 149541"/>
                <a:gd name="connsiteX2" fmla="*/ -46 w 75523"/>
                <a:gd name="connsiteY2" fmla="*/ 30305 h 149541"/>
                <a:gd name="connsiteX3" fmla="*/ 10664 w 75523"/>
                <a:gd name="connsiteY3" fmla="*/ 16574 h 149541"/>
                <a:gd name="connsiteX4" fmla="*/ 10664 w 75523"/>
                <a:gd name="connsiteY4" fmla="*/ 9709 h 149541"/>
                <a:gd name="connsiteX5" fmla="*/ 27690 w 75523"/>
                <a:gd name="connsiteY5" fmla="*/ 509 h 149541"/>
                <a:gd name="connsiteX6" fmla="*/ 45402 w 75523"/>
                <a:gd name="connsiteY6" fmla="*/ 5727 h 149541"/>
                <a:gd name="connsiteX7" fmla="*/ 75472 w 75523"/>
                <a:gd name="connsiteY7" fmla="*/ 45821 h 149541"/>
                <a:gd name="connsiteX8" fmla="*/ 75472 w 75523"/>
                <a:gd name="connsiteY8" fmla="*/ 100743 h 149541"/>
                <a:gd name="connsiteX9" fmla="*/ 45677 w 75523"/>
                <a:gd name="connsiteY9" fmla="*/ 140150 h 149541"/>
                <a:gd name="connsiteX10" fmla="*/ 18216 w 75523"/>
                <a:gd name="connsiteY10" fmla="*/ 148389 h 149541"/>
                <a:gd name="connsiteX11" fmla="*/ 13685 w 75523"/>
                <a:gd name="connsiteY11" fmla="*/ 149487 h 149541"/>
                <a:gd name="connsiteX12" fmla="*/ 27415 w 75523"/>
                <a:gd name="connsiteY12" fmla="*/ 29069 h 149541"/>
                <a:gd name="connsiteX13" fmla="*/ 27415 w 75523"/>
                <a:gd name="connsiteY13" fmla="*/ 117357 h 149541"/>
                <a:gd name="connsiteX14" fmla="*/ 37850 w 75523"/>
                <a:gd name="connsiteY14" fmla="*/ 114337 h 149541"/>
                <a:gd name="connsiteX15" fmla="*/ 48286 w 75523"/>
                <a:gd name="connsiteY15" fmla="*/ 100606 h 149541"/>
                <a:gd name="connsiteX16" fmla="*/ 48286 w 75523"/>
                <a:gd name="connsiteY16" fmla="*/ 45683 h 149541"/>
                <a:gd name="connsiteX17" fmla="*/ 37850 w 75523"/>
                <a:gd name="connsiteY17" fmla="*/ 31953 h 149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5523" h="149541">
                  <a:moveTo>
                    <a:pt x="13685" y="149487"/>
                  </a:moveTo>
                  <a:cubicBezTo>
                    <a:pt x="6105" y="149487"/>
                    <a:pt x="-46" y="143340"/>
                    <a:pt x="-46" y="135756"/>
                  </a:cubicBezTo>
                  <a:lnTo>
                    <a:pt x="-46" y="30305"/>
                  </a:lnTo>
                  <a:cubicBezTo>
                    <a:pt x="-211" y="23760"/>
                    <a:pt x="4279" y="18013"/>
                    <a:pt x="10664" y="16574"/>
                  </a:cubicBezTo>
                  <a:cubicBezTo>
                    <a:pt x="10115" y="14318"/>
                    <a:pt x="10115" y="11965"/>
                    <a:pt x="10664" y="9709"/>
                  </a:cubicBezTo>
                  <a:cubicBezTo>
                    <a:pt x="12847" y="2484"/>
                    <a:pt x="20454" y="-1624"/>
                    <a:pt x="27690" y="509"/>
                  </a:cubicBezTo>
                  <a:lnTo>
                    <a:pt x="45402" y="5727"/>
                  </a:lnTo>
                  <a:cubicBezTo>
                    <a:pt x="63170" y="10997"/>
                    <a:pt x="75390" y="27287"/>
                    <a:pt x="75472" y="45821"/>
                  </a:cubicBezTo>
                  <a:lnTo>
                    <a:pt x="75472" y="100743"/>
                  </a:lnTo>
                  <a:cubicBezTo>
                    <a:pt x="75047" y="118917"/>
                    <a:pt x="63046" y="134784"/>
                    <a:pt x="45677" y="140150"/>
                  </a:cubicBezTo>
                  <a:lnTo>
                    <a:pt x="18216" y="148389"/>
                  </a:lnTo>
                  <a:cubicBezTo>
                    <a:pt x="16774" y="149011"/>
                    <a:pt x="15250" y="149381"/>
                    <a:pt x="13685" y="149487"/>
                  </a:cubicBezTo>
                  <a:close/>
                  <a:moveTo>
                    <a:pt x="27415" y="29069"/>
                  </a:moveTo>
                  <a:lnTo>
                    <a:pt x="27415" y="117357"/>
                  </a:lnTo>
                  <a:lnTo>
                    <a:pt x="37850" y="114337"/>
                  </a:lnTo>
                  <a:cubicBezTo>
                    <a:pt x="43961" y="112535"/>
                    <a:pt x="48190" y="106973"/>
                    <a:pt x="48286" y="100606"/>
                  </a:cubicBezTo>
                  <a:lnTo>
                    <a:pt x="48286" y="45683"/>
                  </a:lnTo>
                  <a:cubicBezTo>
                    <a:pt x="48478" y="39220"/>
                    <a:pt x="44125" y="33502"/>
                    <a:pt x="37850" y="31953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1" name="Freeform: Shape 220">
              <a:extLst>
                <a:ext uri="{FF2B5EF4-FFF2-40B4-BE49-F238E27FC236}">
                  <a16:creationId xmlns:a16="http://schemas.microsoft.com/office/drawing/2014/main" id="{0539ED46-1036-6086-140E-1BFA877A10F5}"/>
                </a:ext>
              </a:extLst>
            </p:cNvPr>
            <p:cNvSpPr/>
            <p:nvPr/>
          </p:nvSpPr>
          <p:spPr>
            <a:xfrm>
              <a:off x="5070737" y="1665567"/>
              <a:ext cx="345648" cy="365510"/>
            </a:xfrm>
            <a:custGeom>
              <a:avLst/>
              <a:gdLst>
                <a:gd name="connsiteX0" fmla="*/ 303397 w 345648"/>
                <a:gd name="connsiteY0" fmla="*/ 365456 h 365510"/>
                <a:gd name="connsiteX1" fmla="*/ 289666 w 345648"/>
                <a:gd name="connsiteY1" fmla="*/ 364495 h 365510"/>
                <a:gd name="connsiteX2" fmla="*/ 112678 w 345648"/>
                <a:gd name="connsiteY2" fmla="*/ 321243 h 365510"/>
                <a:gd name="connsiteX3" fmla="*/ -51 w 345648"/>
                <a:gd name="connsiteY3" fmla="*/ 161281 h 365510"/>
                <a:gd name="connsiteX4" fmla="*/ -51 w 345648"/>
                <a:gd name="connsiteY4" fmla="*/ 13676 h 365510"/>
                <a:gd name="connsiteX5" fmla="*/ 13680 w 345648"/>
                <a:gd name="connsiteY5" fmla="*/ -54 h 365510"/>
                <a:gd name="connsiteX6" fmla="*/ 27411 w 345648"/>
                <a:gd name="connsiteY6" fmla="*/ 13676 h 365510"/>
                <a:gd name="connsiteX7" fmla="*/ 27411 w 345648"/>
                <a:gd name="connsiteY7" fmla="*/ 161281 h 365510"/>
                <a:gd name="connsiteX8" fmla="*/ 121878 w 345648"/>
                <a:gd name="connsiteY8" fmla="*/ 295292 h 365510"/>
                <a:gd name="connsiteX9" fmla="*/ 293511 w 345648"/>
                <a:gd name="connsiteY9" fmla="*/ 337308 h 365510"/>
                <a:gd name="connsiteX10" fmla="*/ 327563 w 345648"/>
                <a:gd name="connsiteY10" fmla="*/ 333875 h 365510"/>
                <a:gd name="connsiteX11" fmla="*/ 344905 w 345648"/>
                <a:gd name="connsiteY11" fmla="*/ 342608 h 365510"/>
                <a:gd name="connsiteX12" fmla="*/ 336900 w 345648"/>
                <a:gd name="connsiteY12" fmla="*/ 359689 h 365510"/>
                <a:gd name="connsiteX13" fmla="*/ 303397 w 345648"/>
                <a:gd name="connsiteY13" fmla="*/ 365456 h 365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5648" h="365510">
                  <a:moveTo>
                    <a:pt x="303397" y="365456"/>
                  </a:moveTo>
                  <a:cubicBezTo>
                    <a:pt x="298797" y="365470"/>
                    <a:pt x="294211" y="365154"/>
                    <a:pt x="289666" y="364495"/>
                  </a:cubicBezTo>
                  <a:cubicBezTo>
                    <a:pt x="229389" y="355982"/>
                    <a:pt x="170100" y="341496"/>
                    <a:pt x="112678" y="321243"/>
                  </a:cubicBezTo>
                  <a:cubicBezTo>
                    <a:pt x="45123" y="297036"/>
                    <a:pt x="32" y="233040"/>
                    <a:pt x="-51" y="161281"/>
                  </a:cubicBezTo>
                  <a:lnTo>
                    <a:pt x="-51" y="13676"/>
                  </a:lnTo>
                  <a:cubicBezTo>
                    <a:pt x="-51" y="6093"/>
                    <a:pt x="6101" y="-54"/>
                    <a:pt x="13680" y="-54"/>
                  </a:cubicBezTo>
                  <a:cubicBezTo>
                    <a:pt x="21259" y="-54"/>
                    <a:pt x="27411" y="6093"/>
                    <a:pt x="27411" y="13676"/>
                  </a:cubicBezTo>
                  <a:lnTo>
                    <a:pt x="27411" y="161281"/>
                  </a:lnTo>
                  <a:cubicBezTo>
                    <a:pt x="27438" y="221418"/>
                    <a:pt x="65252" y="275053"/>
                    <a:pt x="121878" y="295292"/>
                  </a:cubicBezTo>
                  <a:cubicBezTo>
                    <a:pt x="177542" y="314982"/>
                    <a:pt x="235046" y="329056"/>
                    <a:pt x="293511" y="337308"/>
                  </a:cubicBezTo>
                  <a:cubicBezTo>
                    <a:pt x="304976" y="338928"/>
                    <a:pt x="316661" y="337747"/>
                    <a:pt x="327563" y="333875"/>
                  </a:cubicBezTo>
                  <a:cubicBezTo>
                    <a:pt x="334758" y="331500"/>
                    <a:pt x="342529" y="335413"/>
                    <a:pt x="344905" y="342608"/>
                  </a:cubicBezTo>
                  <a:cubicBezTo>
                    <a:pt x="347184" y="349528"/>
                    <a:pt x="343669" y="357025"/>
                    <a:pt x="336900" y="359689"/>
                  </a:cubicBezTo>
                  <a:cubicBezTo>
                    <a:pt x="326149" y="363534"/>
                    <a:pt x="314821" y="365483"/>
                    <a:pt x="303397" y="365456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2" name="Freeform: Shape 221">
              <a:extLst>
                <a:ext uri="{FF2B5EF4-FFF2-40B4-BE49-F238E27FC236}">
                  <a16:creationId xmlns:a16="http://schemas.microsoft.com/office/drawing/2014/main" id="{D15E4A0C-52F6-306D-0884-4F628F5F6DF9}"/>
                </a:ext>
              </a:extLst>
            </p:cNvPr>
            <p:cNvSpPr/>
            <p:nvPr/>
          </p:nvSpPr>
          <p:spPr>
            <a:xfrm>
              <a:off x="5582251" y="1665567"/>
              <a:ext cx="346240" cy="365510"/>
            </a:xfrm>
            <a:custGeom>
              <a:avLst/>
              <a:gdLst>
                <a:gd name="connsiteX0" fmla="*/ 42742 w 346240"/>
                <a:gd name="connsiteY0" fmla="*/ 365456 h 365510"/>
                <a:gd name="connsiteX1" fmla="*/ 9377 w 346240"/>
                <a:gd name="connsiteY1" fmla="*/ 359689 h 365510"/>
                <a:gd name="connsiteX2" fmla="*/ 644 w 346240"/>
                <a:gd name="connsiteY2" fmla="*/ 342347 h 365510"/>
                <a:gd name="connsiteX3" fmla="*/ 17986 w 346240"/>
                <a:gd name="connsiteY3" fmla="*/ 333615 h 365510"/>
                <a:gd name="connsiteX4" fmla="*/ 18714 w 346240"/>
                <a:gd name="connsiteY4" fmla="*/ 333875 h 365510"/>
                <a:gd name="connsiteX5" fmla="*/ 52766 w 346240"/>
                <a:gd name="connsiteY5" fmla="*/ 337308 h 365510"/>
                <a:gd name="connsiteX6" fmla="*/ 224399 w 346240"/>
                <a:gd name="connsiteY6" fmla="*/ 295292 h 365510"/>
                <a:gd name="connsiteX7" fmla="*/ 318729 w 346240"/>
                <a:gd name="connsiteY7" fmla="*/ 161281 h 365510"/>
                <a:gd name="connsiteX8" fmla="*/ 318729 w 346240"/>
                <a:gd name="connsiteY8" fmla="*/ 13676 h 365510"/>
                <a:gd name="connsiteX9" fmla="*/ 332459 w 346240"/>
                <a:gd name="connsiteY9" fmla="*/ -54 h 365510"/>
                <a:gd name="connsiteX10" fmla="*/ 346190 w 346240"/>
                <a:gd name="connsiteY10" fmla="*/ 13676 h 365510"/>
                <a:gd name="connsiteX11" fmla="*/ 346190 w 346240"/>
                <a:gd name="connsiteY11" fmla="*/ 161281 h 365510"/>
                <a:gd name="connsiteX12" fmla="*/ 233598 w 346240"/>
                <a:gd name="connsiteY12" fmla="*/ 321243 h 365510"/>
                <a:gd name="connsiteX13" fmla="*/ 56473 w 346240"/>
                <a:gd name="connsiteY13" fmla="*/ 364495 h 365510"/>
                <a:gd name="connsiteX14" fmla="*/ 42742 w 346240"/>
                <a:gd name="connsiteY14" fmla="*/ 365456 h 365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46240" h="365510">
                  <a:moveTo>
                    <a:pt x="42742" y="365456"/>
                  </a:moveTo>
                  <a:cubicBezTo>
                    <a:pt x="31373" y="365483"/>
                    <a:pt x="20087" y="363534"/>
                    <a:pt x="9377" y="359689"/>
                  </a:cubicBezTo>
                  <a:cubicBezTo>
                    <a:pt x="2182" y="357314"/>
                    <a:pt x="-1731" y="349542"/>
                    <a:pt x="644" y="342347"/>
                  </a:cubicBezTo>
                  <a:cubicBezTo>
                    <a:pt x="3019" y="335152"/>
                    <a:pt x="10777" y="331239"/>
                    <a:pt x="17986" y="333615"/>
                  </a:cubicBezTo>
                  <a:cubicBezTo>
                    <a:pt x="18233" y="333697"/>
                    <a:pt x="18466" y="333779"/>
                    <a:pt x="18714" y="333875"/>
                  </a:cubicBezTo>
                  <a:cubicBezTo>
                    <a:pt x="29602" y="337830"/>
                    <a:pt x="41301" y="338997"/>
                    <a:pt x="52766" y="337308"/>
                  </a:cubicBezTo>
                  <a:cubicBezTo>
                    <a:pt x="111231" y="329042"/>
                    <a:pt x="168721" y="314968"/>
                    <a:pt x="224399" y="295292"/>
                  </a:cubicBezTo>
                  <a:cubicBezTo>
                    <a:pt x="280997" y="275040"/>
                    <a:pt x="318756" y="221397"/>
                    <a:pt x="318729" y="161281"/>
                  </a:cubicBezTo>
                  <a:lnTo>
                    <a:pt x="318729" y="13676"/>
                  </a:lnTo>
                  <a:cubicBezTo>
                    <a:pt x="318729" y="6093"/>
                    <a:pt x="324880" y="-54"/>
                    <a:pt x="332459" y="-54"/>
                  </a:cubicBezTo>
                  <a:cubicBezTo>
                    <a:pt x="340038" y="-54"/>
                    <a:pt x="346190" y="6093"/>
                    <a:pt x="346190" y="13676"/>
                  </a:cubicBezTo>
                  <a:lnTo>
                    <a:pt x="346190" y="161281"/>
                  </a:lnTo>
                  <a:cubicBezTo>
                    <a:pt x="346176" y="233018"/>
                    <a:pt x="301126" y="297022"/>
                    <a:pt x="233598" y="321243"/>
                  </a:cubicBezTo>
                  <a:cubicBezTo>
                    <a:pt x="176136" y="341496"/>
                    <a:pt x="116805" y="355982"/>
                    <a:pt x="56473" y="364495"/>
                  </a:cubicBezTo>
                  <a:cubicBezTo>
                    <a:pt x="51928" y="365154"/>
                    <a:pt x="47342" y="365470"/>
                    <a:pt x="42742" y="365456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3" name="Freeform: Shape 222">
              <a:extLst>
                <a:ext uri="{FF2B5EF4-FFF2-40B4-BE49-F238E27FC236}">
                  <a16:creationId xmlns:a16="http://schemas.microsoft.com/office/drawing/2014/main" id="{9093173B-5775-A12A-6D5C-F0BA10595929}"/>
                </a:ext>
              </a:extLst>
            </p:cNvPr>
            <p:cNvSpPr/>
            <p:nvPr/>
          </p:nvSpPr>
          <p:spPr>
            <a:xfrm>
              <a:off x="5057827" y="1622295"/>
              <a:ext cx="884267" cy="98208"/>
            </a:xfrm>
            <a:custGeom>
              <a:avLst/>
              <a:gdLst>
                <a:gd name="connsiteX0" fmla="*/ 441806 w 884267"/>
                <a:gd name="connsiteY0" fmla="*/ 98140 h 98208"/>
                <a:gd name="connsiteX1" fmla="*/ 33730 w 884267"/>
                <a:gd name="connsiteY1" fmla="*/ 73425 h 98208"/>
                <a:gd name="connsiteX2" fmla="*/ 77 w 884267"/>
                <a:gd name="connsiteY2" fmla="*/ 33732 h 98208"/>
                <a:gd name="connsiteX3" fmla="*/ 39772 w 884267"/>
                <a:gd name="connsiteY3" fmla="*/ 77 h 98208"/>
                <a:gd name="connsiteX4" fmla="*/ 43891 w 884267"/>
                <a:gd name="connsiteY4" fmla="*/ 653 h 98208"/>
                <a:gd name="connsiteX5" fmla="*/ 442080 w 884267"/>
                <a:gd name="connsiteY5" fmla="*/ 24681 h 98208"/>
                <a:gd name="connsiteX6" fmla="*/ 840269 w 884267"/>
                <a:gd name="connsiteY6" fmla="*/ 653 h 98208"/>
                <a:gd name="connsiteX7" fmla="*/ 883507 w 884267"/>
                <a:gd name="connsiteY7" fmla="*/ 29608 h 98208"/>
                <a:gd name="connsiteX8" fmla="*/ 854549 w 884267"/>
                <a:gd name="connsiteY8" fmla="*/ 72850 h 98208"/>
                <a:gd name="connsiteX9" fmla="*/ 850430 w 884267"/>
                <a:gd name="connsiteY9" fmla="*/ 73425 h 98208"/>
                <a:gd name="connsiteX10" fmla="*/ 441806 w 884267"/>
                <a:gd name="connsiteY10" fmla="*/ 98140 h 98208"/>
                <a:gd name="connsiteX11" fmla="*/ 38948 w 884267"/>
                <a:gd name="connsiteY11" fmla="*/ 28114 h 98208"/>
                <a:gd name="connsiteX12" fmla="*/ 29611 w 884267"/>
                <a:gd name="connsiteY12" fmla="*/ 36078 h 98208"/>
                <a:gd name="connsiteX13" fmla="*/ 31396 w 884267"/>
                <a:gd name="connsiteY13" fmla="*/ 42943 h 98208"/>
                <a:gd name="connsiteX14" fmla="*/ 37575 w 884267"/>
                <a:gd name="connsiteY14" fmla="*/ 46513 h 98208"/>
                <a:gd name="connsiteX15" fmla="*/ 441806 w 884267"/>
                <a:gd name="connsiteY15" fmla="*/ 70679 h 98208"/>
                <a:gd name="connsiteX16" fmla="*/ 845899 w 884267"/>
                <a:gd name="connsiteY16" fmla="*/ 46238 h 98208"/>
                <a:gd name="connsiteX17" fmla="*/ 854838 w 884267"/>
                <a:gd name="connsiteY17" fmla="*/ 36514 h 98208"/>
                <a:gd name="connsiteX18" fmla="*/ 845103 w 884267"/>
                <a:gd name="connsiteY18" fmla="*/ 27581 h 98208"/>
                <a:gd name="connsiteX19" fmla="*/ 843290 w 884267"/>
                <a:gd name="connsiteY19" fmla="*/ 27839 h 98208"/>
                <a:gd name="connsiteX20" fmla="*/ 441806 w 884267"/>
                <a:gd name="connsiteY20" fmla="*/ 52143 h 98208"/>
                <a:gd name="connsiteX21" fmla="*/ 40184 w 884267"/>
                <a:gd name="connsiteY21" fmla="*/ 27839 h 98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84267" h="98208">
                  <a:moveTo>
                    <a:pt x="441806" y="98140"/>
                  </a:moveTo>
                  <a:cubicBezTo>
                    <a:pt x="305391" y="98474"/>
                    <a:pt x="169101" y="90219"/>
                    <a:pt x="33730" y="73425"/>
                  </a:cubicBezTo>
                  <a:cubicBezTo>
                    <a:pt x="13478" y="71758"/>
                    <a:pt x="-1599" y="53988"/>
                    <a:pt x="77" y="33732"/>
                  </a:cubicBezTo>
                  <a:cubicBezTo>
                    <a:pt x="1738" y="13478"/>
                    <a:pt x="19505" y="-1590"/>
                    <a:pt x="39772" y="77"/>
                  </a:cubicBezTo>
                  <a:cubicBezTo>
                    <a:pt x="41145" y="191"/>
                    <a:pt x="42532" y="383"/>
                    <a:pt x="43891" y="653"/>
                  </a:cubicBezTo>
                  <a:cubicBezTo>
                    <a:pt x="175994" y="16915"/>
                    <a:pt x="308975" y="24939"/>
                    <a:pt x="442080" y="24681"/>
                  </a:cubicBezTo>
                  <a:cubicBezTo>
                    <a:pt x="575185" y="24998"/>
                    <a:pt x="708167" y="16973"/>
                    <a:pt x="840269" y="653"/>
                  </a:cubicBezTo>
                  <a:cubicBezTo>
                    <a:pt x="860206" y="-3292"/>
                    <a:pt x="879566" y="9672"/>
                    <a:pt x="883507" y="29608"/>
                  </a:cubicBezTo>
                  <a:cubicBezTo>
                    <a:pt x="887462" y="49545"/>
                    <a:pt x="874486" y="68905"/>
                    <a:pt x="854549" y="72850"/>
                  </a:cubicBezTo>
                  <a:cubicBezTo>
                    <a:pt x="853190" y="73119"/>
                    <a:pt x="851817" y="73311"/>
                    <a:pt x="850430" y="73425"/>
                  </a:cubicBezTo>
                  <a:cubicBezTo>
                    <a:pt x="714881" y="90288"/>
                    <a:pt x="578398" y="98543"/>
                    <a:pt x="441806" y="98140"/>
                  </a:cubicBezTo>
                  <a:close/>
                  <a:moveTo>
                    <a:pt x="38948" y="28114"/>
                  </a:moveTo>
                  <a:cubicBezTo>
                    <a:pt x="34307" y="28122"/>
                    <a:pt x="30353" y="31494"/>
                    <a:pt x="29611" y="36078"/>
                  </a:cubicBezTo>
                  <a:cubicBezTo>
                    <a:pt x="29350" y="38507"/>
                    <a:pt x="29982" y="40949"/>
                    <a:pt x="31396" y="42943"/>
                  </a:cubicBezTo>
                  <a:cubicBezTo>
                    <a:pt x="32893" y="44916"/>
                    <a:pt x="35117" y="46203"/>
                    <a:pt x="37575" y="46513"/>
                  </a:cubicBezTo>
                  <a:cubicBezTo>
                    <a:pt x="171682" y="63008"/>
                    <a:pt x="306696" y="71078"/>
                    <a:pt x="441806" y="70679"/>
                  </a:cubicBezTo>
                  <a:cubicBezTo>
                    <a:pt x="576888" y="71013"/>
                    <a:pt x="711847" y="62850"/>
                    <a:pt x="845899" y="46238"/>
                  </a:cubicBezTo>
                  <a:cubicBezTo>
                    <a:pt x="851048" y="46020"/>
                    <a:pt x="855057" y="41667"/>
                    <a:pt x="854838" y="36514"/>
                  </a:cubicBezTo>
                  <a:cubicBezTo>
                    <a:pt x="854618" y="31363"/>
                    <a:pt x="850265" y="27363"/>
                    <a:pt x="845103" y="27581"/>
                  </a:cubicBezTo>
                  <a:cubicBezTo>
                    <a:pt x="844498" y="27607"/>
                    <a:pt x="843880" y="27694"/>
                    <a:pt x="843290" y="27839"/>
                  </a:cubicBezTo>
                  <a:cubicBezTo>
                    <a:pt x="710103" y="44341"/>
                    <a:pt x="576009" y="52458"/>
                    <a:pt x="441806" y="52143"/>
                  </a:cubicBezTo>
                  <a:cubicBezTo>
                    <a:pt x="307561" y="52383"/>
                    <a:pt x="173426" y="44267"/>
                    <a:pt x="40184" y="27839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4" name="Freeform: Shape 223">
              <a:extLst>
                <a:ext uri="{FF2B5EF4-FFF2-40B4-BE49-F238E27FC236}">
                  <a16:creationId xmlns:a16="http://schemas.microsoft.com/office/drawing/2014/main" id="{0B1731B7-119B-CFC6-5831-BC5120DACAC8}"/>
                </a:ext>
              </a:extLst>
            </p:cNvPr>
            <p:cNvSpPr/>
            <p:nvPr/>
          </p:nvSpPr>
          <p:spPr>
            <a:xfrm>
              <a:off x="5384838" y="1816491"/>
              <a:ext cx="228438" cy="223224"/>
            </a:xfrm>
            <a:custGeom>
              <a:avLst/>
              <a:gdLst>
                <a:gd name="connsiteX0" fmla="*/ 191137 w 228438"/>
                <a:gd name="connsiteY0" fmla="*/ 221946 h 223224"/>
                <a:gd name="connsiteX1" fmla="*/ 169992 w 228438"/>
                <a:gd name="connsiteY1" fmla="*/ 215218 h 223224"/>
                <a:gd name="connsiteX2" fmla="*/ 121660 w 228438"/>
                <a:gd name="connsiteY2" fmla="*/ 146565 h 223224"/>
                <a:gd name="connsiteX3" fmla="*/ 114794 w 228438"/>
                <a:gd name="connsiteY3" fmla="*/ 120751 h 223224"/>
                <a:gd name="connsiteX4" fmla="*/ 107929 w 228438"/>
                <a:gd name="connsiteY4" fmla="*/ 146565 h 223224"/>
                <a:gd name="connsiteX5" fmla="*/ 59597 w 228438"/>
                <a:gd name="connsiteY5" fmla="*/ 215218 h 223224"/>
                <a:gd name="connsiteX6" fmla="*/ 7901 w 228438"/>
                <a:gd name="connsiteY6" fmla="*/ 209218 h 223224"/>
                <a:gd name="connsiteX7" fmla="*/ 13902 w 228438"/>
                <a:gd name="connsiteY7" fmla="*/ 157522 h 223224"/>
                <a:gd name="connsiteX8" fmla="*/ 17169 w 228438"/>
                <a:gd name="connsiteY8" fmla="*/ 155215 h 223224"/>
                <a:gd name="connsiteX9" fmla="*/ 36804 w 228438"/>
                <a:gd name="connsiteY9" fmla="*/ 126930 h 223224"/>
                <a:gd name="connsiteX10" fmla="*/ 59323 w 228438"/>
                <a:gd name="connsiteY10" fmla="*/ 42624 h 223224"/>
                <a:gd name="connsiteX11" fmla="*/ 129527 w 228438"/>
                <a:gd name="connsiteY11" fmla="*/ 1882 h 223224"/>
                <a:gd name="connsiteX12" fmla="*/ 170266 w 228438"/>
                <a:gd name="connsiteY12" fmla="*/ 42624 h 223224"/>
                <a:gd name="connsiteX13" fmla="*/ 192647 w 228438"/>
                <a:gd name="connsiteY13" fmla="*/ 126930 h 223224"/>
                <a:gd name="connsiteX14" fmla="*/ 212694 w 228438"/>
                <a:gd name="connsiteY14" fmla="*/ 155215 h 223224"/>
                <a:gd name="connsiteX15" fmla="*/ 221797 w 228438"/>
                <a:gd name="connsiteY15" fmla="*/ 206252 h 223224"/>
                <a:gd name="connsiteX16" fmla="*/ 191549 w 228438"/>
                <a:gd name="connsiteY16" fmla="*/ 221946 h 223224"/>
                <a:gd name="connsiteX17" fmla="*/ 114794 w 228438"/>
                <a:gd name="connsiteY17" fmla="*/ 27520 h 223224"/>
                <a:gd name="connsiteX18" fmla="*/ 85823 w 228438"/>
                <a:gd name="connsiteY18" fmla="*/ 49764 h 223224"/>
                <a:gd name="connsiteX19" fmla="*/ 63304 w 228438"/>
                <a:gd name="connsiteY19" fmla="*/ 134207 h 223224"/>
                <a:gd name="connsiteX20" fmla="*/ 32960 w 228438"/>
                <a:gd name="connsiteY20" fmla="*/ 177734 h 223224"/>
                <a:gd name="connsiteX21" fmla="*/ 30763 w 228438"/>
                <a:gd name="connsiteY21" fmla="*/ 190778 h 223224"/>
                <a:gd name="connsiteX22" fmla="*/ 43573 w 228438"/>
                <a:gd name="connsiteY22" fmla="*/ 193043 h 223224"/>
                <a:gd name="connsiteX23" fmla="*/ 43670 w 228438"/>
                <a:gd name="connsiteY23" fmla="*/ 192975 h 223224"/>
                <a:gd name="connsiteX24" fmla="*/ 81292 w 228438"/>
                <a:gd name="connsiteY24" fmla="*/ 139013 h 223224"/>
                <a:gd name="connsiteX25" fmla="*/ 101476 w 228438"/>
                <a:gd name="connsiteY25" fmla="*/ 63220 h 223224"/>
                <a:gd name="connsiteX26" fmla="*/ 115206 w 228438"/>
                <a:gd name="connsiteY26" fmla="*/ 53059 h 223224"/>
                <a:gd name="connsiteX27" fmla="*/ 115206 w 228438"/>
                <a:gd name="connsiteY27" fmla="*/ 53059 h 223224"/>
                <a:gd name="connsiteX28" fmla="*/ 128937 w 228438"/>
                <a:gd name="connsiteY28" fmla="*/ 63220 h 223224"/>
                <a:gd name="connsiteX29" fmla="*/ 149121 w 228438"/>
                <a:gd name="connsiteY29" fmla="*/ 139013 h 223224"/>
                <a:gd name="connsiteX30" fmla="*/ 185233 w 228438"/>
                <a:gd name="connsiteY30" fmla="*/ 192288 h 223224"/>
                <a:gd name="connsiteX31" fmla="*/ 198373 w 228438"/>
                <a:gd name="connsiteY31" fmla="*/ 190929 h 223224"/>
                <a:gd name="connsiteX32" fmla="*/ 197014 w 228438"/>
                <a:gd name="connsiteY32" fmla="*/ 177802 h 223224"/>
                <a:gd name="connsiteX33" fmla="*/ 195943 w 228438"/>
                <a:gd name="connsiteY33" fmla="*/ 177047 h 223224"/>
                <a:gd name="connsiteX34" fmla="*/ 165598 w 228438"/>
                <a:gd name="connsiteY34" fmla="*/ 133521 h 223224"/>
                <a:gd name="connsiteX35" fmla="*/ 144041 w 228438"/>
                <a:gd name="connsiteY35" fmla="*/ 49627 h 223224"/>
                <a:gd name="connsiteX36" fmla="*/ 114794 w 228438"/>
                <a:gd name="connsiteY36" fmla="*/ 27520 h 223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28438" h="223224">
                  <a:moveTo>
                    <a:pt x="191137" y="221946"/>
                  </a:moveTo>
                  <a:cubicBezTo>
                    <a:pt x="183558" y="221946"/>
                    <a:pt x="176170" y="219598"/>
                    <a:pt x="169992" y="215218"/>
                  </a:cubicBezTo>
                  <a:cubicBezTo>
                    <a:pt x="146361" y="198673"/>
                    <a:pt x="129267" y="174383"/>
                    <a:pt x="121660" y="146565"/>
                  </a:cubicBezTo>
                  <a:lnTo>
                    <a:pt x="114794" y="120751"/>
                  </a:lnTo>
                  <a:lnTo>
                    <a:pt x="107929" y="146565"/>
                  </a:lnTo>
                  <a:cubicBezTo>
                    <a:pt x="100322" y="174383"/>
                    <a:pt x="83228" y="198673"/>
                    <a:pt x="59597" y="215218"/>
                  </a:cubicBezTo>
                  <a:cubicBezTo>
                    <a:pt x="43670" y="227837"/>
                    <a:pt x="20520" y="225146"/>
                    <a:pt x="7901" y="209218"/>
                  </a:cubicBezTo>
                  <a:cubicBezTo>
                    <a:pt x="-4717" y="193277"/>
                    <a:pt x="-2026" y="170141"/>
                    <a:pt x="13902" y="157522"/>
                  </a:cubicBezTo>
                  <a:cubicBezTo>
                    <a:pt x="14959" y="156698"/>
                    <a:pt x="16043" y="155929"/>
                    <a:pt x="17169" y="155215"/>
                  </a:cubicBezTo>
                  <a:cubicBezTo>
                    <a:pt x="26795" y="148350"/>
                    <a:pt x="33742" y="138354"/>
                    <a:pt x="36804" y="126930"/>
                  </a:cubicBezTo>
                  <a:lnTo>
                    <a:pt x="59323" y="42624"/>
                  </a:lnTo>
                  <a:cubicBezTo>
                    <a:pt x="67451" y="11988"/>
                    <a:pt x="98894" y="-6253"/>
                    <a:pt x="129527" y="1882"/>
                  </a:cubicBezTo>
                  <a:cubicBezTo>
                    <a:pt x="149437" y="7167"/>
                    <a:pt x="164980" y="22716"/>
                    <a:pt x="170266" y="42624"/>
                  </a:cubicBezTo>
                  <a:lnTo>
                    <a:pt x="192647" y="126930"/>
                  </a:lnTo>
                  <a:cubicBezTo>
                    <a:pt x="195874" y="138382"/>
                    <a:pt x="202945" y="148378"/>
                    <a:pt x="212694" y="155215"/>
                  </a:cubicBezTo>
                  <a:cubicBezTo>
                    <a:pt x="229308" y="166804"/>
                    <a:pt x="233372" y="189652"/>
                    <a:pt x="221797" y="206252"/>
                  </a:cubicBezTo>
                  <a:cubicBezTo>
                    <a:pt x="214905" y="216138"/>
                    <a:pt x="203591" y="222001"/>
                    <a:pt x="191549" y="221946"/>
                  </a:cubicBezTo>
                  <a:close/>
                  <a:moveTo>
                    <a:pt x="114794" y="27520"/>
                  </a:moveTo>
                  <a:cubicBezTo>
                    <a:pt x="101174" y="27404"/>
                    <a:pt x="89228" y="36577"/>
                    <a:pt x="85823" y="49764"/>
                  </a:cubicBezTo>
                  <a:lnTo>
                    <a:pt x="63304" y="134207"/>
                  </a:lnTo>
                  <a:cubicBezTo>
                    <a:pt x="58636" y="151838"/>
                    <a:pt x="47899" y="167257"/>
                    <a:pt x="32960" y="177734"/>
                  </a:cubicBezTo>
                  <a:cubicBezTo>
                    <a:pt x="28813" y="180768"/>
                    <a:pt x="27838" y="186549"/>
                    <a:pt x="30763" y="190778"/>
                  </a:cubicBezTo>
                  <a:cubicBezTo>
                    <a:pt x="33674" y="194938"/>
                    <a:pt x="39413" y="195954"/>
                    <a:pt x="43573" y="193043"/>
                  </a:cubicBezTo>
                  <a:cubicBezTo>
                    <a:pt x="43601" y="193016"/>
                    <a:pt x="43642" y="193002"/>
                    <a:pt x="43670" y="192975"/>
                  </a:cubicBezTo>
                  <a:cubicBezTo>
                    <a:pt x="62165" y="179972"/>
                    <a:pt x="75484" y="160859"/>
                    <a:pt x="81292" y="139013"/>
                  </a:cubicBezTo>
                  <a:lnTo>
                    <a:pt x="101476" y="63220"/>
                  </a:lnTo>
                  <a:cubicBezTo>
                    <a:pt x="103137" y="57052"/>
                    <a:pt x="108822" y="52841"/>
                    <a:pt x="115206" y="53059"/>
                  </a:cubicBezTo>
                  <a:lnTo>
                    <a:pt x="115206" y="53059"/>
                  </a:lnTo>
                  <a:cubicBezTo>
                    <a:pt x="121591" y="52841"/>
                    <a:pt x="127276" y="57052"/>
                    <a:pt x="128937" y="63220"/>
                  </a:cubicBezTo>
                  <a:lnTo>
                    <a:pt x="149121" y="139013"/>
                  </a:lnTo>
                  <a:cubicBezTo>
                    <a:pt x="154751" y="160364"/>
                    <a:pt x="167493" y="179148"/>
                    <a:pt x="185233" y="192288"/>
                  </a:cubicBezTo>
                  <a:cubicBezTo>
                    <a:pt x="189228" y="195542"/>
                    <a:pt x="195119" y="194938"/>
                    <a:pt x="198373" y="190929"/>
                  </a:cubicBezTo>
                  <a:cubicBezTo>
                    <a:pt x="201627" y="186933"/>
                    <a:pt x="201009" y="181056"/>
                    <a:pt x="197014" y="177802"/>
                  </a:cubicBezTo>
                  <a:cubicBezTo>
                    <a:pt x="196670" y="177528"/>
                    <a:pt x="196313" y="177267"/>
                    <a:pt x="195943" y="177047"/>
                  </a:cubicBezTo>
                  <a:cubicBezTo>
                    <a:pt x="181045" y="166543"/>
                    <a:pt x="170307" y="151137"/>
                    <a:pt x="165598" y="133521"/>
                  </a:cubicBezTo>
                  <a:lnTo>
                    <a:pt x="144041" y="49627"/>
                  </a:lnTo>
                  <a:cubicBezTo>
                    <a:pt x="140649" y="36334"/>
                    <a:pt x="128511" y="27158"/>
                    <a:pt x="114794" y="27520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225" name="Group 224">
            <a:extLst>
              <a:ext uri="{FF2B5EF4-FFF2-40B4-BE49-F238E27FC236}">
                <a16:creationId xmlns:a16="http://schemas.microsoft.com/office/drawing/2014/main" id="{CF013FD8-34A9-D481-2247-4BF052398BEC}"/>
              </a:ext>
            </a:extLst>
          </p:cNvPr>
          <p:cNvGrpSpPr/>
          <p:nvPr/>
        </p:nvGrpSpPr>
        <p:grpSpPr>
          <a:xfrm>
            <a:off x="8705200" y="3313469"/>
            <a:ext cx="668473" cy="607936"/>
            <a:chOff x="7716461" y="3893092"/>
            <a:chExt cx="889438" cy="808890"/>
          </a:xfrm>
          <a:solidFill>
            <a:schemeClr val="bg1"/>
          </a:solidFill>
        </p:grpSpPr>
        <p:sp>
          <p:nvSpPr>
            <p:cNvPr id="226" name="Freeform: Shape 225">
              <a:extLst>
                <a:ext uri="{FF2B5EF4-FFF2-40B4-BE49-F238E27FC236}">
                  <a16:creationId xmlns:a16="http://schemas.microsoft.com/office/drawing/2014/main" id="{204D077E-B60E-5E5C-40E4-25D9275E8C49}"/>
                </a:ext>
              </a:extLst>
            </p:cNvPr>
            <p:cNvSpPr/>
            <p:nvPr/>
          </p:nvSpPr>
          <p:spPr>
            <a:xfrm>
              <a:off x="8101505" y="3893092"/>
              <a:ext cx="119319" cy="88837"/>
            </a:xfrm>
            <a:custGeom>
              <a:avLst/>
              <a:gdLst>
                <a:gd name="connsiteX0" fmla="*/ 105538 w 119319"/>
                <a:gd name="connsiteY0" fmla="*/ 88783 h 88837"/>
                <a:gd name="connsiteX1" fmla="*/ 91808 w 119319"/>
                <a:gd name="connsiteY1" fmla="*/ 75052 h 88837"/>
                <a:gd name="connsiteX2" fmla="*/ 91808 w 119319"/>
                <a:gd name="connsiteY2" fmla="*/ 29741 h 88837"/>
                <a:gd name="connsiteX3" fmla="*/ 89474 w 119319"/>
                <a:gd name="connsiteY3" fmla="*/ 27407 h 88837"/>
                <a:gd name="connsiteX4" fmla="*/ 29745 w 119319"/>
                <a:gd name="connsiteY4" fmla="*/ 27407 h 88837"/>
                <a:gd name="connsiteX5" fmla="*/ 27411 w 119319"/>
                <a:gd name="connsiteY5" fmla="*/ 29741 h 88837"/>
                <a:gd name="connsiteX6" fmla="*/ 27411 w 119319"/>
                <a:gd name="connsiteY6" fmla="*/ 75052 h 88837"/>
                <a:gd name="connsiteX7" fmla="*/ 13680 w 119319"/>
                <a:gd name="connsiteY7" fmla="*/ 88783 h 88837"/>
                <a:gd name="connsiteX8" fmla="*/ -51 w 119319"/>
                <a:gd name="connsiteY8" fmla="*/ 75052 h 88837"/>
                <a:gd name="connsiteX9" fmla="*/ -51 w 119319"/>
                <a:gd name="connsiteY9" fmla="*/ 29741 h 88837"/>
                <a:gd name="connsiteX10" fmla="*/ 29745 w 119319"/>
                <a:gd name="connsiteY10" fmla="*/ -54 h 88837"/>
                <a:gd name="connsiteX11" fmla="*/ 89474 w 119319"/>
                <a:gd name="connsiteY11" fmla="*/ -54 h 88837"/>
                <a:gd name="connsiteX12" fmla="*/ 119269 w 119319"/>
                <a:gd name="connsiteY12" fmla="*/ 29741 h 88837"/>
                <a:gd name="connsiteX13" fmla="*/ 119269 w 119319"/>
                <a:gd name="connsiteY13" fmla="*/ 75052 h 88837"/>
                <a:gd name="connsiteX14" fmla="*/ 105538 w 119319"/>
                <a:gd name="connsiteY14" fmla="*/ 88783 h 88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9319" h="88837">
                  <a:moveTo>
                    <a:pt x="105538" y="88783"/>
                  </a:moveTo>
                  <a:cubicBezTo>
                    <a:pt x="97959" y="88783"/>
                    <a:pt x="91808" y="82632"/>
                    <a:pt x="91808" y="75052"/>
                  </a:cubicBezTo>
                  <a:lnTo>
                    <a:pt x="91808" y="29741"/>
                  </a:lnTo>
                  <a:cubicBezTo>
                    <a:pt x="91739" y="28478"/>
                    <a:pt x="90737" y="27476"/>
                    <a:pt x="89474" y="27407"/>
                  </a:cubicBezTo>
                  <a:lnTo>
                    <a:pt x="29745" y="27407"/>
                  </a:lnTo>
                  <a:cubicBezTo>
                    <a:pt x="28482" y="27476"/>
                    <a:pt x="27480" y="28478"/>
                    <a:pt x="27411" y="29741"/>
                  </a:cubicBezTo>
                  <a:lnTo>
                    <a:pt x="27411" y="75052"/>
                  </a:lnTo>
                  <a:cubicBezTo>
                    <a:pt x="27411" y="82632"/>
                    <a:pt x="21259" y="88783"/>
                    <a:pt x="13680" y="88783"/>
                  </a:cubicBezTo>
                  <a:cubicBezTo>
                    <a:pt x="6101" y="88783"/>
                    <a:pt x="-51" y="82632"/>
                    <a:pt x="-51" y="75052"/>
                  </a:cubicBezTo>
                  <a:lnTo>
                    <a:pt x="-51" y="29741"/>
                  </a:lnTo>
                  <a:cubicBezTo>
                    <a:pt x="-51" y="13292"/>
                    <a:pt x="13296" y="-54"/>
                    <a:pt x="29745" y="-54"/>
                  </a:cubicBezTo>
                  <a:lnTo>
                    <a:pt x="89474" y="-54"/>
                  </a:lnTo>
                  <a:cubicBezTo>
                    <a:pt x="105923" y="-54"/>
                    <a:pt x="119269" y="13292"/>
                    <a:pt x="119269" y="29741"/>
                  </a:cubicBezTo>
                  <a:lnTo>
                    <a:pt x="119269" y="75052"/>
                  </a:lnTo>
                  <a:cubicBezTo>
                    <a:pt x="119269" y="82632"/>
                    <a:pt x="113118" y="88783"/>
                    <a:pt x="105538" y="88783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7" name="Freeform: Shape 226">
              <a:extLst>
                <a:ext uri="{FF2B5EF4-FFF2-40B4-BE49-F238E27FC236}">
                  <a16:creationId xmlns:a16="http://schemas.microsoft.com/office/drawing/2014/main" id="{51C6EE42-CA0A-4F82-C4E4-9266C28F40B8}"/>
                </a:ext>
              </a:extLst>
            </p:cNvPr>
            <p:cNvSpPr/>
            <p:nvPr/>
          </p:nvSpPr>
          <p:spPr>
            <a:xfrm>
              <a:off x="7821125" y="4053740"/>
              <a:ext cx="92407" cy="119319"/>
            </a:xfrm>
            <a:custGeom>
              <a:avLst/>
              <a:gdLst>
                <a:gd name="connsiteX0" fmla="*/ 75743 w 92407"/>
                <a:gd name="connsiteY0" fmla="*/ 119265 h 119319"/>
                <a:gd name="connsiteX1" fmla="*/ 29745 w 92407"/>
                <a:gd name="connsiteY1" fmla="*/ 119265 h 119319"/>
                <a:gd name="connsiteX2" fmla="*/ -51 w 92407"/>
                <a:gd name="connsiteY2" fmla="*/ 89470 h 119319"/>
                <a:gd name="connsiteX3" fmla="*/ -51 w 92407"/>
                <a:gd name="connsiteY3" fmla="*/ 29741 h 119319"/>
                <a:gd name="connsiteX4" fmla="*/ 29745 w 92407"/>
                <a:gd name="connsiteY4" fmla="*/ -54 h 119319"/>
                <a:gd name="connsiteX5" fmla="*/ 78626 w 92407"/>
                <a:gd name="connsiteY5" fmla="*/ -54 h 119319"/>
                <a:gd name="connsiteX6" fmla="*/ 92357 w 92407"/>
                <a:gd name="connsiteY6" fmla="*/ 13676 h 119319"/>
                <a:gd name="connsiteX7" fmla="*/ 78626 w 92407"/>
                <a:gd name="connsiteY7" fmla="*/ 27407 h 119319"/>
                <a:gd name="connsiteX8" fmla="*/ 29745 w 92407"/>
                <a:gd name="connsiteY8" fmla="*/ 27407 h 119319"/>
                <a:gd name="connsiteX9" fmla="*/ 27411 w 92407"/>
                <a:gd name="connsiteY9" fmla="*/ 29741 h 119319"/>
                <a:gd name="connsiteX10" fmla="*/ 27411 w 92407"/>
                <a:gd name="connsiteY10" fmla="*/ 89470 h 119319"/>
                <a:gd name="connsiteX11" fmla="*/ 29745 w 92407"/>
                <a:gd name="connsiteY11" fmla="*/ 91804 h 119319"/>
                <a:gd name="connsiteX12" fmla="*/ 75743 w 92407"/>
                <a:gd name="connsiteY12" fmla="*/ 91804 h 119319"/>
                <a:gd name="connsiteX13" fmla="*/ 89473 w 92407"/>
                <a:gd name="connsiteY13" fmla="*/ 105535 h 119319"/>
                <a:gd name="connsiteX14" fmla="*/ 75743 w 92407"/>
                <a:gd name="connsiteY14" fmla="*/ 119265 h 119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2407" h="119319">
                  <a:moveTo>
                    <a:pt x="75743" y="119265"/>
                  </a:moveTo>
                  <a:lnTo>
                    <a:pt x="29745" y="119265"/>
                  </a:lnTo>
                  <a:cubicBezTo>
                    <a:pt x="13323" y="119196"/>
                    <a:pt x="18" y="105892"/>
                    <a:pt x="-51" y="89470"/>
                  </a:cubicBezTo>
                  <a:lnTo>
                    <a:pt x="-51" y="29741"/>
                  </a:lnTo>
                  <a:cubicBezTo>
                    <a:pt x="-51" y="13292"/>
                    <a:pt x="13295" y="-54"/>
                    <a:pt x="29745" y="-54"/>
                  </a:cubicBezTo>
                  <a:lnTo>
                    <a:pt x="78626" y="-54"/>
                  </a:lnTo>
                  <a:cubicBezTo>
                    <a:pt x="86205" y="-54"/>
                    <a:pt x="92357" y="6097"/>
                    <a:pt x="92357" y="13676"/>
                  </a:cubicBezTo>
                  <a:cubicBezTo>
                    <a:pt x="92357" y="21256"/>
                    <a:pt x="86205" y="27407"/>
                    <a:pt x="78626" y="27407"/>
                  </a:cubicBezTo>
                  <a:lnTo>
                    <a:pt x="29745" y="27407"/>
                  </a:lnTo>
                  <a:cubicBezTo>
                    <a:pt x="28454" y="27407"/>
                    <a:pt x="27411" y="28451"/>
                    <a:pt x="27411" y="29741"/>
                  </a:cubicBezTo>
                  <a:lnTo>
                    <a:pt x="27411" y="89470"/>
                  </a:lnTo>
                  <a:cubicBezTo>
                    <a:pt x="27480" y="90733"/>
                    <a:pt x="28482" y="91735"/>
                    <a:pt x="29745" y="91804"/>
                  </a:cubicBezTo>
                  <a:lnTo>
                    <a:pt x="75743" y="91804"/>
                  </a:lnTo>
                  <a:cubicBezTo>
                    <a:pt x="83322" y="91804"/>
                    <a:pt x="89473" y="97955"/>
                    <a:pt x="89473" y="105535"/>
                  </a:cubicBezTo>
                  <a:cubicBezTo>
                    <a:pt x="89473" y="113114"/>
                    <a:pt x="83322" y="119265"/>
                    <a:pt x="75743" y="119265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8" name="Freeform: Shape 227">
              <a:extLst>
                <a:ext uri="{FF2B5EF4-FFF2-40B4-BE49-F238E27FC236}">
                  <a16:creationId xmlns:a16="http://schemas.microsoft.com/office/drawing/2014/main" id="{D73206EA-30F0-50A6-9104-716018714595}"/>
                </a:ext>
              </a:extLst>
            </p:cNvPr>
            <p:cNvSpPr/>
            <p:nvPr/>
          </p:nvSpPr>
          <p:spPr>
            <a:xfrm>
              <a:off x="8409484" y="4053740"/>
              <a:ext cx="92407" cy="119333"/>
            </a:xfrm>
            <a:custGeom>
              <a:avLst/>
              <a:gdLst>
                <a:gd name="connsiteX0" fmla="*/ 61737 w 92407"/>
                <a:gd name="connsiteY0" fmla="*/ 119265 h 119333"/>
                <a:gd name="connsiteX1" fmla="*/ 16563 w 92407"/>
                <a:gd name="connsiteY1" fmla="*/ 119265 h 119333"/>
                <a:gd name="connsiteX2" fmla="*/ 2833 w 92407"/>
                <a:gd name="connsiteY2" fmla="*/ 105535 h 119333"/>
                <a:gd name="connsiteX3" fmla="*/ 16563 w 92407"/>
                <a:gd name="connsiteY3" fmla="*/ 91804 h 119333"/>
                <a:gd name="connsiteX4" fmla="*/ 62424 w 92407"/>
                <a:gd name="connsiteY4" fmla="*/ 91804 h 119333"/>
                <a:gd name="connsiteX5" fmla="*/ 64895 w 92407"/>
                <a:gd name="connsiteY5" fmla="*/ 89470 h 119333"/>
                <a:gd name="connsiteX6" fmla="*/ 64895 w 92407"/>
                <a:gd name="connsiteY6" fmla="*/ 29741 h 119333"/>
                <a:gd name="connsiteX7" fmla="*/ 62561 w 92407"/>
                <a:gd name="connsiteY7" fmla="*/ 27407 h 119333"/>
                <a:gd name="connsiteX8" fmla="*/ 62424 w 92407"/>
                <a:gd name="connsiteY8" fmla="*/ 27407 h 119333"/>
                <a:gd name="connsiteX9" fmla="*/ 13680 w 92407"/>
                <a:gd name="connsiteY9" fmla="*/ 27407 h 119333"/>
                <a:gd name="connsiteX10" fmla="*/ -51 w 92407"/>
                <a:gd name="connsiteY10" fmla="*/ 13676 h 119333"/>
                <a:gd name="connsiteX11" fmla="*/ 13680 w 92407"/>
                <a:gd name="connsiteY11" fmla="*/ -54 h 119333"/>
                <a:gd name="connsiteX12" fmla="*/ 62424 w 92407"/>
                <a:gd name="connsiteY12" fmla="*/ -54 h 119333"/>
                <a:gd name="connsiteX13" fmla="*/ 92357 w 92407"/>
                <a:gd name="connsiteY13" fmla="*/ 29741 h 119333"/>
                <a:gd name="connsiteX14" fmla="*/ 92357 w 92407"/>
                <a:gd name="connsiteY14" fmla="*/ 89470 h 119333"/>
                <a:gd name="connsiteX15" fmla="*/ 62300 w 92407"/>
                <a:gd name="connsiteY15" fmla="*/ 119279 h 119333"/>
                <a:gd name="connsiteX16" fmla="*/ 61737 w 92407"/>
                <a:gd name="connsiteY16" fmla="*/ 119265 h 119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2407" h="119333">
                  <a:moveTo>
                    <a:pt x="61737" y="119265"/>
                  </a:moveTo>
                  <a:lnTo>
                    <a:pt x="16563" y="119265"/>
                  </a:lnTo>
                  <a:cubicBezTo>
                    <a:pt x="8984" y="119265"/>
                    <a:pt x="2833" y="113114"/>
                    <a:pt x="2833" y="105535"/>
                  </a:cubicBezTo>
                  <a:cubicBezTo>
                    <a:pt x="2833" y="97955"/>
                    <a:pt x="8984" y="91804"/>
                    <a:pt x="16563" y="91804"/>
                  </a:cubicBezTo>
                  <a:lnTo>
                    <a:pt x="62424" y="91804"/>
                  </a:lnTo>
                  <a:cubicBezTo>
                    <a:pt x="63742" y="91804"/>
                    <a:pt x="64827" y="90774"/>
                    <a:pt x="64895" y="89470"/>
                  </a:cubicBezTo>
                  <a:lnTo>
                    <a:pt x="64895" y="29741"/>
                  </a:lnTo>
                  <a:cubicBezTo>
                    <a:pt x="64895" y="28451"/>
                    <a:pt x="63852" y="27407"/>
                    <a:pt x="62561" y="27407"/>
                  </a:cubicBezTo>
                  <a:cubicBezTo>
                    <a:pt x="62520" y="27407"/>
                    <a:pt x="62465" y="27407"/>
                    <a:pt x="62424" y="27407"/>
                  </a:cubicBezTo>
                  <a:lnTo>
                    <a:pt x="13680" y="27407"/>
                  </a:lnTo>
                  <a:cubicBezTo>
                    <a:pt x="6101" y="27407"/>
                    <a:pt x="-51" y="21256"/>
                    <a:pt x="-51" y="13676"/>
                  </a:cubicBezTo>
                  <a:cubicBezTo>
                    <a:pt x="-51" y="6097"/>
                    <a:pt x="6101" y="-54"/>
                    <a:pt x="13680" y="-54"/>
                  </a:cubicBezTo>
                  <a:lnTo>
                    <a:pt x="62424" y="-54"/>
                  </a:lnTo>
                  <a:cubicBezTo>
                    <a:pt x="78901" y="-54"/>
                    <a:pt x="92274" y="13264"/>
                    <a:pt x="92357" y="29741"/>
                  </a:cubicBezTo>
                  <a:lnTo>
                    <a:pt x="92357" y="89470"/>
                  </a:lnTo>
                  <a:cubicBezTo>
                    <a:pt x="92288" y="106001"/>
                    <a:pt x="78832" y="119348"/>
                    <a:pt x="62300" y="119279"/>
                  </a:cubicBezTo>
                  <a:cubicBezTo>
                    <a:pt x="62108" y="119279"/>
                    <a:pt x="61929" y="119265"/>
                    <a:pt x="61737" y="119265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9" name="Freeform: Shape 228">
              <a:extLst>
                <a:ext uri="{FF2B5EF4-FFF2-40B4-BE49-F238E27FC236}">
                  <a16:creationId xmlns:a16="http://schemas.microsoft.com/office/drawing/2014/main" id="{1DB394A5-310F-EF54-73B5-6EA04BEF14C9}"/>
                </a:ext>
              </a:extLst>
            </p:cNvPr>
            <p:cNvSpPr/>
            <p:nvPr/>
          </p:nvSpPr>
          <p:spPr>
            <a:xfrm>
              <a:off x="8068414" y="4571249"/>
              <a:ext cx="185500" cy="82109"/>
            </a:xfrm>
            <a:custGeom>
              <a:avLst/>
              <a:gdLst>
                <a:gd name="connsiteX0" fmla="*/ 162383 w 185500"/>
                <a:gd name="connsiteY0" fmla="*/ 82055 h 82109"/>
                <a:gd name="connsiteX1" fmla="*/ 23017 w 185500"/>
                <a:gd name="connsiteY1" fmla="*/ 82055 h 82109"/>
                <a:gd name="connsiteX2" fmla="*/ -51 w 185500"/>
                <a:gd name="connsiteY2" fmla="*/ 58988 h 82109"/>
                <a:gd name="connsiteX3" fmla="*/ -51 w 185500"/>
                <a:gd name="connsiteY3" fmla="*/ 13676 h 82109"/>
                <a:gd name="connsiteX4" fmla="*/ 13680 w 185500"/>
                <a:gd name="connsiteY4" fmla="*/ -54 h 82109"/>
                <a:gd name="connsiteX5" fmla="*/ 27411 w 185500"/>
                <a:gd name="connsiteY5" fmla="*/ 13676 h 82109"/>
                <a:gd name="connsiteX6" fmla="*/ 27411 w 185500"/>
                <a:gd name="connsiteY6" fmla="*/ 54868 h 82109"/>
                <a:gd name="connsiteX7" fmla="*/ 157989 w 185500"/>
                <a:gd name="connsiteY7" fmla="*/ 54868 h 82109"/>
                <a:gd name="connsiteX8" fmla="*/ 157989 w 185500"/>
                <a:gd name="connsiteY8" fmla="*/ 13676 h 82109"/>
                <a:gd name="connsiteX9" fmla="*/ 171720 w 185500"/>
                <a:gd name="connsiteY9" fmla="*/ -54 h 82109"/>
                <a:gd name="connsiteX10" fmla="*/ 185450 w 185500"/>
                <a:gd name="connsiteY10" fmla="*/ 13676 h 82109"/>
                <a:gd name="connsiteX11" fmla="*/ 185450 w 185500"/>
                <a:gd name="connsiteY11" fmla="*/ 58988 h 82109"/>
                <a:gd name="connsiteX12" fmla="*/ 162383 w 185500"/>
                <a:gd name="connsiteY12" fmla="*/ 82055 h 82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5500" h="82109">
                  <a:moveTo>
                    <a:pt x="162383" y="82055"/>
                  </a:moveTo>
                  <a:lnTo>
                    <a:pt x="23017" y="82055"/>
                  </a:lnTo>
                  <a:cubicBezTo>
                    <a:pt x="10275" y="82055"/>
                    <a:pt x="-51" y="71730"/>
                    <a:pt x="-51" y="58988"/>
                  </a:cubicBezTo>
                  <a:lnTo>
                    <a:pt x="-51" y="13676"/>
                  </a:lnTo>
                  <a:cubicBezTo>
                    <a:pt x="-51" y="6097"/>
                    <a:pt x="6101" y="-54"/>
                    <a:pt x="13680" y="-54"/>
                  </a:cubicBezTo>
                  <a:cubicBezTo>
                    <a:pt x="21259" y="-54"/>
                    <a:pt x="27411" y="6097"/>
                    <a:pt x="27411" y="13676"/>
                  </a:cubicBezTo>
                  <a:lnTo>
                    <a:pt x="27411" y="54868"/>
                  </a:lnTo>
                  <a:lnTo>
                    <a:pt x="157989" y="54868"/>
                  </a:lnTo>
                  <a:lnTo>
                    <a:pt x="157989" y="13676"/>
                  </a:lnTo>
                  <a:cubicBezTo>
                    <a:pt x="157989" y="6097"/>
                    <a:pt x="164140" y="-54"/>
                    <a:pt x="171720" y="-54"/>
                  </a:cubicBezTo>
                  <a:cubicBezTo>
                    <a:pt x="179299" y="-54"/>
                    <a:pt x="185450" y="6097"/>
                    <a:pt x="185450" y="13676"/>
                  </a:cubicBezTo>
                  <a:lnTo>
                    <a:pt x="185450" y="58988"/>
                  </a:lnTo>
                  <a:cubicBezTo>
                    <a:pt x="185450" y="71730"/>
                    <a:pt x="175125" y="82055"/>
                    <a:pt x="162383" y="82055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0" name="Freeform: Shape 229">
              <a:extLst>
                <a:ext uri="{FF2B5EF4-FFF2-40B4-BE49-F238E27FC236}">
                  <a16:creationId xmlns:a16="http://schemas.microsoft.com/office/drawing/2014/main" id="{8CF22EDF-CB1E-F946-DA78-C278A1E1ECD2}"/>
                </a:ext>
              </a:extLst>
            </p:cNvPr>
            <p:cNvSpPr/>
            <p:nvPr/>
          </p:nvSpPr>
          <p:spPr>
            <a:xfrm>
              <a:off x="7883187" y="3952545"/>
              <a:ext cx="556779" cy="415113"/>
            </a:xfrm>
            <a:custGeom>
              <a:avLst/>
              <a:gdLst>
                <a:gd name="connsiteX0" fmla="*/ 520617 w 556779"/>
                <a:gd name="connsiteY0" fmla="*/ 415024 h 415113"/>
                <a:gd name="connsiteX1" fmla="*/ 514850 w 556779"/>
                <a:gd name="connsiteY1" fmla="*/ 413788 h 415113"/>
                <a:gd name="connsiteX2" fmla="*/ 508122 w 556779"/>
                <a:gd name="connsiteY2" fmla="*/ 395663 h 415113"/>
                <a:gd name="connsiteX3" fmla="*/ 528444 w 556779"/>
                <a:gd name="connsiteY3" fmla="*/ 302158 h 415113"/>
                <a:gd name="connsiteX4" fmla="*/ 528444 w 556779"/>
                <a:gd name="connsiteY4" fmla="*/ 138625 h 415113"/>
                <a:gd name="connsiteX5" fmla="*/ 466381 w 556779"/>
                <a:gd name="connsiteY5" fmla="*/ 56241 h 415113"/>
                <a:gd name="connsiteX6" fmla="*/ 89475 w 556779"/>
                <a:gd name="connsiteY6" fmla="*/ 56241 h 415113"/>
                <a:gd name="connsiteX7" fmla="*/ 27412 w 556779"/>
                <a:gd name="connsiteY7" fmla="*/ 138625 h 415113"/>
                <a:gd name="connsiteX8" fmla="*/ 27412 w 556779"/>
                <a:gd name="connsiteY8" fmla="*/ 302158 h 415113"/>
                <a:gd name="connsiteX9" fmla="*/ 47733 w 556779"/>
                <a:gd name="connsiteY9" fmla="*/ 395526 h 415113"/>
                <a:gd name="connsiteX10" fmla="*/ 41005 w 556779"/>
                <a:gd name="connsiteY10" fmla="*/ 413788 h 415113"/>
                <a:gd name="connsiteX11" fmla="*/ 22743 w 556779"/>
                <a:gd name="connsiteY11" fmla="*/ 407060 h 415113"/>
                <a:gd name="connsiteX12" fmla="*/ -50 w 556779"/>
                <a:gd name="connsiteY12" fmla="*/ 302158 h 415113"/>
                <a:gd name="connsiteX13" fmla="*/ -50 w 556779"/>
                <a:gd name="connsiteY13" fmla="*/ 138625 h 415113"/>
                <a:gd name="connsiteX14" fmla="*/ 82334 w 556779"/>
                <a:gd name="connsiteY14" fmla="*/ 30016 h 415113"/>
                <a:gd name="connsiteX15" fmla="*/ 474345 w 556779"/>
                <a:gd name="connsiteY15" fmla="*/ 30016 h 415113"/>
                <a:gd name="connsiteX16" fmla="*/ 556729 w 556779"/>
                <a:gd name="connsiteY16" fmla="*/ 138625 h 415113"/>
                <a:gd name="connsiteX17" fmla="*/ 556729 w 556779"/>
                <a:gd name="connsiteY17" fmla="*/ 302158 h 415113"/>
                <a:gd name="connsiteX18" fmla="*/ 533936 w 556779"/>
                <a:gd name="connsiteY18" fmla="*/ 407060 h 415113"/>
                <a:gd name="connsiteX19" fmla="*/ 520617 w 556779"/>
                <a:gd name="connsiteY19" fmla="*/ 415024 h 41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56779" h="415113">
                  <a:moveTo>
                    <a:pt x="520617" y="415024"/>
                  </a:moveTo>
                  <a:cubicBezTo>
                    <a:pt x="518626" y="415010"/>
                    <a:pt x="516663" y="414584"/>
                    <a:pt x="514850" y="413788"/>
                  </a:cubicBezTo>
                  <a:cubicBezTo>
                    <a:pt x="508012" y="410616"/>
                    <a:pt x="505005" y="402529"/>
                    <a:pt x="508122" y="395663"/>
                  </a:cubicBezTo>
                  <a:cubicBezTo>
                    <a:pt x="521592" y="366334"/>
                    <a:pt x="528526" y="334425"/>
                    <a:pt x="528444" y="302158"/>
                  </a:cubicBezTo>
                  <a:lnTo>
                    <a:pt x="528444" y="138625"/>
                  </a:lnTo>
                  <a:cubicBezTo>
                    <a:pt x="528361" y="100427"/>
                    <a:pt x="503083" y="66855"/>
                    <a:pt x="466381" y="56241"/>
                  </a:cubicBezTo>
                  <a:cubicBezTo>
                    <a:pt x="343739" y="17425"/>
                    <a:pt x="212116" y="17425"/>
                    <a:pt x="89475" y="56241"/>
                  </a:cubicBezTo>
                  <a:cubicBezTo>
                    <a:pt x="52772" y="66855"/>
                    <a:pt x="27494" y="100427"/>
                    <a:pt x="27412" y="138625"/>
                  </a:cubicBezTo>
                  <a:lnTo>
                    <a:pt x="27412" y="302158"/>
                  </a:lnTo>
                  <a:cubicBezTo>
                    <a:pt x="27316" y="334383"/>
                    <a:pt x="34250" y="366252"/>
                    <a:pt x="47733" y="395526"/>
                  </a:cubicBezTo>
                  <a:cubicBezTo>
                    <a:pt x="50919" y="402432"/>
                    <a:pt x="47912" y="410602"/>
                    <a:pt x="41005" y="413788"/>
                  </a:cubicBezTo>
                  <a:cubicBezTo>
                    <a:pt x="34099" y="416973"/>
                    <a:pt x="25929" y="413966"/>
                    <a:pt x="22743" y="407060"/>
                  </a:cubicBezTo>
                  <a:cubicBezTo>
                    <a:pt x="7626" y="374161"/>
                    <a:pt x="-146" y="338365"/>
                    <a:pt x="-50" y="302158"/>
                  </a:cubicBezTo>
                  <a:lnTo>
                    <a:pt x="-50" y="138625"/>
                  </a:lnTo>
                  <a:cubicBezTo>
                    <a:pt x="252" y="88151"/>
                    <a:pt x="33810" y="43911"/>
                    <a:pt x="82334" y="30016"/>
                  </a:cubicBezTo>
                  <a:cubicBezTo>
                    <a:pt x="209933" y="-10078"/>
                    <a:pt x="346746" y="-10078"/>
                    <a:pt x="474345" y="30016"/>
                  </a:cubicBezTo>
                  <a:cubicBezTo>
                    <a:pt x="522869" y="43911"/>
                    <a:pt x="556427" y="88151"/>
                    <a:pt x="556729" y="138625"/>
                  </a:cubicBezTo>
                  <a:lnTo>
                    <a:pt x="556729" y="302158"/>
                  </a:lnTo>
                  <a:cubicBezTo>
                    <a:pt x="556756" y="338351"/>
                    <a:pt x="548985" y="374134"/>
                    <a:pt x="533936" y="407060"/>
                  </a:cubicBezTo>
                  <a:cubicBezTo>
                    <a:pt x="531560" y="412209"/>
                    <a:pt x="526274" y="415367"/>
                    <a:pt x="520617" y="415024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1" name="Freeform: Shape 230">
              <a:extLst>
                <a:ext uri="{FF2B5EF4-FFF2-40B4-BE49-F238E27FC236}">
                  <a16:creationId xmlns:a16="http://schemas.microsoft.com/office/drawing/2014/main" id="{2D951665-0815-5E1C-67D7-B0688365F985}"/>
                </a:ext>
              </a:extLst>
            </p:cNvPr>
            <p:cNvSpPr/>
            <p:nvPr/>
          </p:nvSpPr>
          <p:spPr>
            <a:xfrm>
              <a:off x="8039250" y="4548675"/>
              <a:ext cx="243580" cy="50034"/>
            </a:xfrm>
            <a:custGeom>
              <a:avLst/>
              <a:gdLst>
                <a:gd name="connsiteX0" fmla="*/ 193058 w 243580"/>
                <a:gd name="connsiteY0" fmla="*/ 49981 h 50034"/>
                <a:gd name="connsiteX1" fmla="*/ 50671 w 243580"/>
                <a:gd name="connsiteY1" fmla="*/ 49981 h 50034"/>
                <a:gd name="connsiteX2" fmla="*/ 4948 w 243580"/>
                <a:gd name="connsiteY2" fmla="*/ 25403 h 50034"/>
                <a:gd name="connsiteX3" fmla="*/ 2339 w 243580"/>
                <a:gd name="connsiteY3" fmla="*/ 21421 h 50034"/>
                <a:gd name="connsiteX4" fmla="*/ 5936 w 243580"/>
                <a:gd name="connsiteY4" fmla="*/ 2335 h 50034"/>
                <a:gd name="connsiteX5" fmla="*/ 25022 w 243580"/>
                <a:gd name="connsiteY5" fmla="*/ 5932 h 50034"/>
                <a:gd name="connsiteX6" fmla="*/ 25269 w 243580"/>
                <a:gd name="connsiteY6" fmla="*/ 6317 h 50034"/>
                <a:gd name="connsiteX7" fmla="*/ 27878 w 243580"/>
                <a:gd name="connsiteY7" fmla="*/ 10299 h 50034"/>
                <a:gd name="connsiteX8" fmla="*/ 50671 w 243580"/>
                <a:gd name="connsiteY8" fmla="*/ 22519 h 50034"/>
                <a:gd name="connsiteX9" fmla="*/ 193058 w 243580"/>
                <a:gd name="connsiteY9" fmla="*/ 22519 h 50034"/>
                <a:gd name="connsiteX10" fmla="*/ 215850 w 243580"/>
                <a:gd name="connsiteY10" fmla="*/ 10299 h 50034"/>
                <a:gd name="connsiteX11" fmla="*/ 218459 w 243580"/>
                <a:gd name="connsiteY11" fmla="*/ 6317 h 50034"/>
                <a:gd name="connsiteX12" fmla="*/ 237545 w 243580"/>
                <a:gd name="connsiteY12" fmla="*/ 2720 h 50034"/>
                <a:gd name="connsiteX13" fmla="*/ 241390 w 243580"/>
                <a:gd name="connsiteY13" fmla="*/ 21421 h 50034"/>
                <a:gd name="connsiteX14" fmla="*/ 238781 w 243580"/>
                <a:gd name="connsiteY14" fmla="*/ 25403 h 50034"/>
                <a:gd name="connsiteX15" fmla="*/ 193058 w 243580"/>
                <a:gd name="connsiteY15" fmla="*/ 49981 h 50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3580" h="50034">
                  <a:moveTo>
                    <a:pt x="193058" y="49981"/>
                  </a:moveTo>
                  <a:lnTo>
                    <a:pt x="50671" y="49981"/>
                  </a:lnTo>
                  <a:cubicBezTo>
                    <a:pt x="32272" y="49967"/>
                    <a:pt x="15108" y="40740"/>
                    <a:pt x="4948" y="25403"/>
                  </a:cubicBezTo>
                  <a:lnTo>
                    <a:pt x="2339" y="21421"/>
                  </a:lnTo>
                  <a:cubicBezTo>
                    <a:pt x="-1931" y="15160"/>
                    <a:pt x="-325" y="6619"/>
                    <a:pt x="5936" y="2335"/>
                  </a:cubicBezTo>
                  <a:cubicBezTo>
                    <a:pt x="12197" y="-1935"/>
                    <a:pt x="20738" y="-329"/>
                    <a:pt x="25022" y="5932"/>
                  </a:cubicBezTo>
                  <a:cubicBezTo>
                    <a:pt x="25104" y="6056"/>
                    <a:pt x="25187" y="6194"/>
                    <a:pt x="25269" y="6317"/>
                  </a:cubicBezTo>
                  <a:lnTo>
                    <a:pt x="27878" y="10299"/>
                  </a:lnTo>
                  <a:cubicBezTo>
                    <a:pt x="32958" y="17920"/>
                    <a:pt x="41512" y="22505"/>
                    <a:pt x="50671" y="22519"/>
                  </a:cubicBezTo>
                  <a:lnTo>
                    <a:pt x="193058" y="22519"/>
                  </a:lnTo>
                  <a:cubicBezTo>
                    <a:pt x="202216" y="22505"/>
                    <a:pt x="210770" y="17920"/>
                    <a:pt x="215850" y="10299"/>
                  </a:cubicBezTo>
                  <a:lnTo>
                    <a:pt x="218459" y="6317"/>
                  </a:lnTo>
                  <a:cubicBezTo>
                    <a:pt x="222730" y="56"/>
                    <a:pt x="231284" y="-1551"/>
                    <a:pt x="237545" y="2720"/>
                  </a:cubicBezTo>
                  <a:cubicBezTo>
                    <a:pt x="243655" y="6894"/>
                    <a:pt x="245358" y="15173"/>
                    <a:pt x="241390" y="21421"/>
                  </a:cubicBezTo>
                  <a:lnTo>
                    <a:pt x="238781" y="25403"/>
                  </a:lnTo>
                  <a:cubicBezTo>
                    <a:pt x="228620" y="40740"/>
                    <a:pt x="211457" y="49967"/>
                    <a:pt x="193058" y="49981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2" name="Freeform: Shape 231">
              <a:extLst>
                <a:ext uri="{FF2B5EF4-FFF2-40B4-BE49-F238E27FC236}">
                  <a16:creationId xmlns:a16="http://schemas.microsoft.com/office/drawing/2014/main" id="{50B59644-70E8-A177-6046-6C2587552DD6}"/>
                </a:ext>
              </a:extLst>
            </p:cNvPr>
            <p:cNvSpPr/>
            <p:nvPr/>
          </p:nvSpPr>
          <p:spPr>
            <a:xfrm>
              <a:off x="8091550" y="4358903"/>
              <a:ext cx="139233" cy="239806"/>
            </a:xfrm>
            <a:custGeom>
              <a:avLst/>
              <a:gdLst>
                <a:gd name="connsiteX0" fmla="*/ 125380 w 139233"/>
                <a:gd name="connsiteY0" fmla="*/ 239753 h 239806"/>
                <a:gd name="connsiteX1" fmla="*/ 13750 w 139233"/>
                <a:gd name="connsiteY1" fmla="*/ 239753 h 239806"/>
                <a:gd name="connsiteX2" fmla="*/ 19 w 139233"/>
                <a:gd name="connsiteY2" fmla="*/ 226022 h 239806"/>
                <a:gd name="connsiteX3" fmla="*/ 19 w 139233"/>
                <a:gd name="connsiteY3" fmla="*/ 72651 h 239806"/>
                <a:gd name="connsiteX4" fmla="*/ 66475 w 139233"/>
                <a:gd name="connsiteY4" fmla="*/ 15 h 239806"/>
                <a:gd name="connsiteX5" fmla="*/ 139110 w 139233"/>
                <a:gd name="connsiteY5" fmla="*/ 66472 h 239806"/>
                <a:gd name="connsiteX6" fmla="*/ 139110 w 139233"/>
                <a:gd name="connsiteY6" fmla="*/ 72651 h 239806"/>
                <a:gd name="connsiteX7" fmla="*/ 139110 w 139233"/>
                <a:gd name="connsiteY7" fmla="*/ 226022 h 239806"/>
                <a:gd name="connsiteX8" fmla="*/ 125380 w 139233"/>
                <a:gd name="connsiteY8" fmla="*/ 239753 h 239806"/>
                <a:gd name="connsiteX9" fmla="*/ 27480 w 139233"/>
                <a:gd name="connsiteY9" fmla="*/ 212291 h 239806"/>
                <a:gd name="connsiteX10" fmla="*/ 111649 w 139233"/>
                <a:gd name="connsiteY10" fmla="*/ 212291 h 239806"/>
                <a:gd name="connsiteX11" fmla="*/ 111649 w 139233"/>
                <a:gd name="connsiteY11" fmla="*/ 72651 h 239806"/>
                <a:gd name="connsiteX12" fmla="*/ 71968 w 139233"/>
                <a:gd name="connsiteY12" fmla="*/ 28163 h 239806"/>
                <a:gd name="connsiteX13" fmla="*/ 27480 w 139233"/>
                <a:gd name="connsiteY13" fmla="*/ 67845 h 239806"/>
                <a:gd name="connsiteX14" fmla="*/ 27480 w 139233"/>
                <a:gd name="connsiteY14" fmla="*/ 72651 h 239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9233" h="239806">
                  <a:moveTo>
                    <a:pt x="125380" y="239753"/>
                  </a:moveTo>
                  <a:lnTo>
                    <a:pt x="13750" y="239753"/>
                  </a:lnTo>
                  <a:cubicBezTo>
                    <a:pt x="6170" y="239753"/>
                    <a:pt x="19" y="233601"/>
                    <a:pt x="19" y="226022"/>
                  </a:cubicBezTo>
                  <a:lnTo>
                    <a:pt x="19" y="72651"/>
                  </a:lnTo>
                  <a:cubicBezTo>
                    <a:pt x="-1684" y="34246"/>
                    <a:pt x="28071" y="1718"/>
                    <a:pt x="66475" y="15"/>
                  </a:cubicBezTo>
                  <a:cubicBezTo>
                    <a:pt x="104880" y="-1687"/>
                    <a:pt x="137408" y="28053"/>
                    <a:pt x="139110" y="66472"/>
                  </a:cubicBezTo>
                  <a:cubicBezTo>
                    <a:pt x="139207" y="68531"/>
                    <a:pt x="139207" y="70591"/>
                    <a:pt x="139110" y="72651"/>
                  </a:cubicBezTo>
                  <a:lnTo>
                    <a:pt x="139110" y="226022"/>
                  </a:lnTo>
                  <a:cubicBezTo>
                    <a:pt x="139110" y="233601"/>
                    <a:pt x="132959" y="239753"/>
                    <a:pt x="125380" y="239753"/>
                  </a:cubicBezTo>
                  <a:close/>
                  <a:moveTo>
                    <a:pt x="27480" y="212291"/>
                  </a:moveTo>
                  <a:lnTo>
                    <a:pt x="111649" y="212291"/>
                  </a:lnTo>
                  <a:lnTo>
                    <a:pt x="111649" y="72651"/>
                  </a:lnTo>
                  <a:cubicBezTo>
                    <a:pt x="112981" y="49404"/>
                    <a:pt x="95214" y="29495"/>
                    <a:pt x="71968" y="28163"/>
                  </a:cubicBezTo>
                  <a:cubicBezTo>
                    <a:pt x="48722" y="26831"/>
                    <a:pt x="28812" y="44599"/>
                    <a:pt x="27480" y="67845"/>
                  </a:cubicBezTo>
                  <a:cubicBezTo>
                    <a:pt x="27384" y="69438"/>
                    <a:pt x="27384" y="71044"/>
                    <a:pt x="27480" y="72651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3" name="Freeform: Shape 232">
              <a:extLst>
                <a:ext uri="{FF2B5EF4-FFF2-40B4-BE49-F238E27FC236}">
                  <a16:creationId xmlns:a16="http://schemas.microsoft.com/office/drawing/2014/main" id="{9481AFAA-FEF4-686D-314A-95BE2B4FB759}"/>
                </a:ext>
              </a:extLst>
            </p:cNvPr>
            <p:cNvSpPr/>
            <p:nvPr/>
          </p:nvSpPr>
          <p:spPr>
            <a:xfrm>
              <a:off x="8256227" y="4350165"/>
              <a:ext cx="229899" cy="262278"/>
            </a:xfrm>
            <a:custGeom>
              <a:avLst/>
              <a:gdLst>
                <a:gd name="connsiteX0" fmla="*/ 65331 w 229899"/>
                <a:gd name="connsiteY0" fmla="*/ 262222 h 262278"/>
                <a:gd name="connsiteX1" fmla="*/ 57367 w 229899"/>
                <a:gd name="connsiteY1" fmla="*/ 259613 h 262278"/>
                <a:gd name="connsiteX2" fmla="*/ 28395 w 229899"/>
                <a:gd name="connsiteY2" fmla="*/ 238605 h 262278"/>
                <a:gd name="connsiteX3" fmla="*/ 247 w 229899"/>
                <a:gd name="connsiteY3" fmla="*/ 166244 h 262278"/>
                <a:gd name="connsiteX4" fmla="*/ 108994 w 229899"/>
                <a:gd name="connsiteY4" fmla="*/ 9715 h 262278"/>
                <a:gd name="connsiteX5" fmla="*/ 186847 w 229899"/>
                <a:gd name="connsiteY5" fmla="*/ 11225 h 262278"/>
                <a:gd name="connsiteX6" fmla="*/ 223782 w 229899"/>
                <a:gd name="connsiteY6" fmla="*/ 36490 h 262278"/>
                <a:gd name="connsiteX7" fmla="*/ 227503 w 229899"/>
                <a:gd name="connsiteY7" fmla="*/ 55548 h 262278"/>
                <a:gd name="connsiteX8" fmla="*/ 227490 w 229899"/>
                <a:gd name="connsiteY8" fmla="*/ 55575 h 262278"/>
                <a:gd name="connsiteX9" fmla="*/ 208404 w 229899"/>
                <a:gd name="connsiteY9" fmla="*/ 59145 h 262278"/>
                <a:gd name="connsiteX10" fmla="*/ 171194 w 229899"/>
                <a:gd name="connsiteY10" fmla="*/ 34018 h 262278"/>
                <a:gd name="connsiteX11" fmla="*/ 120253 w 229899"/>
                <a:gd name="connsiteY11" fmla="*/ 35116 h 262278"/>
                <a:gd name="connsiteX12" fmla="*/ 27571 w 229899"/>
                <a:gd name="connsiteY12" fmla="*/ 168441 h 262278"/>
                <a:gd name="connsiteX13" fmla="*/ 44322 w 229899"/>
                <a:gd name="connsiteY13" fmla="*/ 216499 h 262278"/>
                <a:gd name="connsiteX14" fmla="*/ 73432 w 229899"/>
                <a:gd name="connsiteY14" fmla="*/ 237644 h 262278"/>
                <a:gd name="connsiteX15" fmla="*/ 76480 w 229899"/>
                <a:gd name="connsiteY15" fmla="*/ 256825 h 262278"/>
                <a:gd name="connsiteX16" fmla="*/ 76453 w 229899"/>
                <a:gd name="connsiteY16" fmla="*/ 256867 h 262278"/>
                <a:gd name="connsiteX17" fmla="*/ 65331 w 229899"/>
                <a:gd name="connsiteY17" fmla="*/ 262222 h 262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9899" h="262278">
                  <a:moveTo>
                    <a:pt x="65331" y="262222"/>
                  </a:moveTo>
                  <a:cubicBezTo>
                    <a:pt x="62475" y="262153"/>
                    <a:pt x="59701" y="261247"/>
                    <a:pt x="57367" y="259613"/>
                  </a:cubicBezTo>
                  <a:lnTo>
                    <a:pt x="28395" y="238605"/>
                  </a:lnTo>
                  <a:cubicBezTo>
                    <a:pt x="8074" y="224874"/>
                    <a:pt x="-1950" y="198786"/>
                    <a:pt x="247" y="166244"/>
                  </a:cubicBezTo>
                  <a:cubicBezTo>
                    <a:pt x="8074" y="99184"/>
                    <a:pt x="48881" y="40458"/>
                    <a:pt x="108994" y="9715"/>
                  </a:cubicBezTo>
                  <a:cubicBezTo>
                    <a:pt x="138652" y="-4016"/>
                    <a:pt x="166251" y="-3055"/>
                    <a:pt x="186847" y="11225"/>
                  </a:cubicBezTo>
                  <a:lnTo>
                    <a:pt x="223782" y="36490"/>
                  </a:lnTo>
                  <a:cubicBezTo>
                    <a:pt x="230071" y="40719"/>
                    <a:pt x="231746" y="49259"/>
                    <a:pt x="227503" y="55548"/>
                  </a:cubicBezTo>
                  <a:cubicBezTo>
                    <a:pt x="227503" y="55562"/>
                    <a:pt x="227490" y="55562"/>
                    <a:pt x="227490" y="55575"/>
                  </a:cubicBezTo>
                  <a:cubicBezTo>
                    <a:pt x="223206" y="61836"/>
                    <a:pt x="214665" y="63429"/>
                    <a:pt x="208404" y="59145"/>
                  </a:cubicBezTo>
                  <a:lnTo>
                    <a:pt x="171194" y="34018"/>
                  </a:lnTo>
                  <a:cubicBezTo>
                    <a:pt x="155198" y="25395"/>
                    <a:pt x="135851" y="25807"/>
                    <a:pt x="120253" y="35116"/>
                  </a:cubicBezTo>
                  <a:cubicBezTo>
                    <a:pt x="69326" y="61617"/>
                    <a:pt x="34670" y="111473"/>
                    <a:pt x="27571" y="168441"/>
                  </a:cubicBezTo>
                  <a:cubicBezTo>
                    <a:pt x="24413" y="186277"/>
                    <a:pt x="30757" y="204484"/>
                    <a:pt x="44322" y="216499"/>
                  </a:cubicBezTo>
                  <a:lnTo>
                    <a:pt x="73432" y="237644"/>
                  </a:lnTo>
                  <a:cubicBezTo>
                    <a:pt x="79569" y="242092"/>
                    <a:pt x="80942" y="250688"/>
                    <a:pt x="76480" y="256825"/>
                  </a:cubicBezTo>
                  <a:cubicBezTo>
                    <a:pt x="76480" y="256839"/>
                    <a:pt x="76466" y="256853"/>
                    <a:pt x="76453" y="256867"/>
                  </a:cubicBezTo>
                  <a:cubicBezTo>
                    <a:pt x="73802" y="260313"/>
                    <a:pt x="69683" y="262304"/>
                    <a:pt x="65331" y="262222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4" name="Freeform: Shape 233">
              <a:extLst>
                <a:ext uri="{FF2B5EF4-FFF2-40B4-BE49-F238E27FC236}">
                  <a16:creationId xmlns:a16="http://schemas.microsoft.com/office/drawing/2014/main" id="{CF90760F-5AAB-7BB0-CD17-E83F4869C04D}"/>
                </a:ext>
              </a:extLst>
            </p:cNvPr>
            <p:cNvSpPr/>
            <p:nvPr/>
          </p:nvSpPr>
          <p:spPr>
            <a:xfrm>
              <a:off x="8304957" y="4384291"/>
              <a:ext cx="275860" cy="308200"/>
            </a:xfrm>
            <a:custGeom>
              <a:avLst/>
              <a:gdLst>
                <a:gd name="connsiteX0" fmla="*/ 105987 w 275860"/>
                <a:gd name="connsiteY0" fmla="*/ 308146 h 308200"/>
                <a:gd name="connsiteX1" fmla="*/ 98160 w 275860"/>
                <a:gd name="connsiteY1" fmla="*/ 305674 h 308200"/>
                <a:gd name="connsiteX2" fmla="*/ 30880 w 275860"/>
                <a:gd name="connsiteY2" fmla="*/ 258852 h 308200"/>
                <a:gd name="connsiteX3" fmla="*/ 261 w 275860"/>
                <a:gd name="connsiteY3" fmla="*/ 180725 h 308200"/>
                <a:gd name="connsiteX4" fmla="*/ 118619 w 275860"/>
                <a:gd name="connsiteY4" fmla="*/ 10328 h 308200"/>
                <a:gd name="connsiteX5" fmla="*/ 202513 w 275860"/>
                <a:gd name="connsiteY5" fmla="*/ 11838 h 308200"/>
                <a:gd name="connsiteX6" fmla="*/ 269931 w 275860"/>
                <a:gd name="connsiteY6" fmla="*/ 58660 h 308200"/>
                <a:gd name="connsiteX7" fmla="*/ 273363 w 275860"/>
                <a:gd name="connsiteY7" fmla="*/ 77745 h 308200"/>
                <a:gd name="connsiteX8" fmla="*/ 254278 w 275860"/>
                <a:gd name="connsiteY8" fmla="*/ 81178 h 308200"/>
                <a:gd name="connsiteX9" fmla="*/ 186860 w 275860"/>
                <a:gd name="connsiteY9" fmla="*/ 34356 h 308200"/>
                <a:gd name="connsiteX10" fmla="*/ 129878 w 275860"/>
                <a:gd name="connsiteY10" fmla="*/ 35317 h 308200"/>
                <a:gd name="connsiteX11" fmla="*/ 27585 w 275860"/>
                <a:gd name="connsiteY11" fmla="*/ 182510 h 308200"/>
                <a:gd name="connsiteX12" fmla="*/ 46533 w 275860"/>
                <a:gd name="connsiteY12" fmla="*/ 236334 h 308200"/>
                <a:gd name="connsiteX13" fmla="*/ 113951 w 275860"/>
                <a:gd name="connsiteY13" fmla="*/ 283156 h 308200"/>
                <a:gd name="connsiteX14" fmla="*/ 117356 w 275860"/>
                <a:gd name="connsiteY14" fmla="*/ 302269 h 308200"/>
                <a:gd name="connsiteX15" fmla="*/ 105987 w 275860"/>
                <a:gd name="connsiteY15" fmla="*/ 308146 h 30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5860" h="308200">
                  <a:moveTo>
                    <a:pt x="105987" y="308146"/>
                  </a:moveTo>
                  <a:cubicBezTo>
                    <a:pt x="103186" y="308146"/>
                    <a:pt x="100453" y="307281"/>
                    <a:pt x="98160" y="305674"/>
                  </a:cubicBezTo>
                  <a:lnTo>
                    <a:pt x="30880" y="258852"/>
                  </a:lnTo>
                  <a:cubicBezTo>
                    <a:pt x="8774" y="243612"/>
                    <a:pt x="-2074" y="215738"/>
                    <a:pt x="261" y="180725"/>
                  </a:cubicBezTo>
                  <a:cubicBezTo>
                    <a:pt x="8719" y="107705"/>
                    <a:pt x="53137" y="43748"/>
                    <a:pt x="118619" y="10328"/>
                  </a:cubicBezTo>
                  <a:cubicBezTo>
                    <a:pt x="150611" y="-4090"/>
                    <a:pt x="180544" y="-3403"/>
                    <a:pt x="202513" y="11838"/>
                  </a:cubicBezTo>
                  <a:lnTo>
                    <a:pt x="269931" y="58660"/>
                  </a:lnTo>
                  <a:cubicBezTo>
                    <a:pt x="276137" y="62985"/>
                    <a:pt x="277675" y="71525"/>
                    <a:pt x="273363" y="77745"/>
                  </a:cubicBezTo>
                  <a:cubicBezTo>
                    <a:pt x="269038" y="83952"/>
                    <a:pt x="260498" y="85489"/>
                    <a:pt x="254278" y="81178"/>
                  </a:cubicBezTo>
                  <a:lnTo>
                    <a:pt x="186860" y="34356"/>
                  </a:lnTo>
                  <a:cubicBezTo>
                    <a:pt x="173130" y="24745"/>
                    <a:pt x="152808" y="25019"/>
                    <a:pt x="129878" y="35317"/>
                  </a:cubicBezTo>
                  <a:cubicBezTo>
                    <a:pt x="73788" y="64728"/>
                    <a:pt x="35590" y="119679"/>
                    <a:pt x="27585" y="182510"/>
                  </a:cubicBezTo>
                  <a:cubicBezTo>
                    <a:pt x="25937" y="207637"/>
                    <a:pt x="32665" y="226723"/>
                    <a:pt x="46533" y="236334"/>
                  </a:cubicBezTo>
                  <a:lnTo>
                    <a:pt x="113951" y="283156"/>
                  </a:lnTo>
                  <a:cubicBezTo>
                    <a:pt x="120171" y="287495"/>
                    <a:pt x="121695" y="296049"/>
                    <a:pt x="117356" y="302269"/>
                  </a:cubicBezTo>
                  <a:cubicBezTo>
                    <a:pt x="114761" y="305990"/>
                    <a:pt x="110518" y="308187"/>
                    <a:pt x="105987" y="308146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5" name="Freeform: Shape 234">
              <a:extLst>
                <a:ext uri="{FF2B5EF4-FFF2-40B4-BE49-F238E27FC236}">
                  <a16:creationId xmlns:a16="http://schemas.microsoft.com/office/drawing/2014/main" id="{1E685AC7-166E-BB6B-A36E-06387275CFFB}"/>
                </a:ext>
              </a:extLst>
            </p:cNvPr>
            <p:cNvSpPr/>
            <p:nvPr/>
          </p:nvSpPr>
          <p:spPr>
            <a:xfrm>
              <a:off x="8371997" y="4430838"/>
              <a:ext cx="233902" cy="271138"/>
            </a:xfrm>
            <a:custGeom>
              <a:avLst/>
              <a:gdLst>
                <a:gd name="connsiteX0" fmla="*/ 71076 w 233902"/>
                <a:gd name="connsiteY0" fmla="*/ 271073 h 271138"/>
                <a:gd name="connsiteX1" fmla="*/ 31120 w 233902"/>
                <a:gd name="connsiteY1" fmla="*/ 259127 h 271138"/>
                <a:gd name="connsiteX2" fmla="*/ 38397 w 233902"/>
                <a:gd name="connsiteY2" fmla="*/ 80628 h 271138"/>
                <a:gd name="connsiteX3" fmla="*/ 118996 w 233902"/>
                <a:gd name="connsiteY3" fmla="*/ 10328 h 271138"/>
                <a:gd name="connsiteX4" fmla="*/ 202890 w 233902"/>
                <a:gd name="connsiteY4" fmla="*/ 11838 h 271138"/>
                <a:gd name="connsiteX5" fmla="*/ 233510 w 233902"/>
                <a:gd name="connsiteY5" fmla="*/ 89966 h 271138"/>
                <a:gd name="connsiteX6" fmla="*/ 195751 w 233902"/>
                <a:gd name="connsiteY6" fmla="*/ 189925 h 271138"/>
                <a:gd name="connsiteX7" fmla="*/ 71076 w 233902"/>
                <a:gd name="connsiteY7" fmla="*/ 271073 h 271138"/>
                <a:gd name="connsiteX8" fmla="*/ 163071 w 233902"/>
                <a:gd name="connsiteY8" fmla="*/ 27628 h 271138"/>
                <a:gd name="connsiteX9" fmla="*/ 130255 w 233902"/>
                <a:gd name="connsiteY9" fmla="*/ 35592 h 271138"/>
                <a:gd name="connsiteX10" fmla="*/ 60915 w 233902"/>
                <a:gd name="connsiteY10" fmla="*/ 96693 h 271138"/>
                <a:gd name="connsiteX11" fmla="*/ 47185 w 233902"/>
                <a:gd name="connsiteY11" fmla="*/ 236609 h 271138"/>
                <a:gd name="connsiteX12" fmla="*/ 173369 w 233902"/>
                <a:gd name="connsiteY12" fmla="*/ 174546 h 271138"/>
                <a:gd name="connsiteX13" fmla="*/ 206460 w 233902"/>
                <a:gd name="connsiteY13" fmla="*/ 88455 h 271138"/>
                <a:gd name="connsiteX14" fmla="*/ 187512 w 233902"/>
                <a:gd name="connsiteY14" fmla="*/ 34631 h 271138"/>
                <a:gd name="connsiteX15" fmla="*/ 163071 w 233902"/>
                <a:gd name="connsiteY15" fmla="*/ 27628 h 271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3902" h="271138">
                  <a:moveTo>
                    <a:pt x="71076" y="271073"/>
                  </a:moveTo>
                  <a:cubicBezTo>
                    <a:pt x="56837" y="271334"/>
                    <a:pt x="42873" y="267160"/>
                    <a:pt x="31120" y="259127"/>
                  </a:cubicBezTo>
                  <a:cubicBezTo>
                    <a:pt x="-12956" y="228508"/>
                    <a:pt x="-10072" y="150243"/>
                    <a:pt x="38397" y="80628"/>
                  </a:cubicBezTo>
                  <a:cubicBezTo>
                    <a:pt x="58513" y="50421"/>
                    <a:pt x="86344" y="26159"/>
                    <a:pt x="118996" y="10328"/>
                  </a:cubicBezTo>
                  <a:cubicBezTo>
                    <a:pt x="150988" y="-4090"/>
                    <a:pt x="180784" y="-3403"/>
                    <a:pt x="202890" y="11838"/>
                  </a:cubicBezTo>
                  <a:cubicBezTo>
                    <a:pt x="224997" y="27079"/>
                    <a:pt x="235981" y="54952"/>
                    <a:pt x="233510" y="89966"/>
                  </a:cubicBezTo>
                  <a:cubicBezTo>
                    <a:pt x="230091" y="126063"/>
                    <a:pt x="217047" y="160582"/>
                    <a:pt x="195751" y="189925"/>
                  </a:cubicBezTo>
                  <a:cubicBezTo>
                    <a:pt x="160325" y="241689"/>
                    <a:pt x="111719" y="271073"/>
                    <a:pt x="71076" y="271073"/>
                  </a:cubicBezTo>
                  <a:close/>
                  <a:moveTo>
                    <a:pt x="163071" y="27628"/>
                  </a:moveTo>
                  <a:cubicBezTo>
                    <a:pt x="151689" y="27930"/>
                    <a:pt x="140512" y="30649"/>
                    <a:pt x="130255" y="35592"/>
                  </a:cubicBezTo>
                  <a:cubicBezTo>
                    <a:pt x="102148" y="49474"/>
                    <a:pt x="78229" y="70564"/>
                    <a:pt x="60915" y="96693"/>
                  </a:cubicBezTo>
                  <a:cubicBezTo>
                    <a:pt x="22882" y="151616"/>
                    <a:pt x="16428" y="215464"/>
                    <a:pt x="47185" y="236609"/>
                  </a:cubicBezTo>
                  <a:cubicBezTo>
                    <a:pt x="77941" y="257754"/>
                    <a:pt x="135336" y="229332"/>
                    <a:pt x="173369" y="174546"/>
                  </a:cubicBezTo>
                  <a:cubicBezTo>
                    <a:pt x="191837" y="149296"/>
                    <a:pt x="203261" y="119582"/>
                    <a:pt x="206460" y="88455"/>
                  </a:cubicBezTo>
                  <a:cubicBezTo>
                    <a:pt x="208108" y="63328"/>
                    <a:pt x="201380" y="44242"/>
                    <a:pt x="187512" y="34631"/>
                  </a:cubicBezTo>
                  <a:cubicBezTo>
                    <a:pt x="180304" y="29784"/>
                    <a:pt x="171749" y="27326"/>
                    <a:pt x="163071" y="27628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6" name="Freeform: Shape 235">
              <a:extLst>
                <a:ext uri="{FF2B5EF4-FFF2-40B4-BE49-F238E27FC236}">
                  <a16:creationId xmlns:a16="http://schemas.microsoft.com/office/drawing/2014/main" id="{27C783FB-5C94-A226-A562-FC91C7B13F45}"/>
                </a:ext>
              </a:extLst>
            </p:cNvPr>
            <p:cNvSpPr/>
            <p:nvPr/>
          </p:nvSpPr>
          <p:spPr>
            <a:xfrm>
              <a:off x="8421402" y="4484860"/>
              <a:ext cx="135449" cy="163284"/>
            </a:xfrm>
            <a:custGeom>
              <a:avLst/>
              <a:gdLst>
                <a:gd name="connsiteX0" fmla="*/ 34166 w 135449"/>
                <a:gd name="connsiteY0" fmla="*/ 163226 h 163284"/>
                <a:gd name="connsiteX1" fmla="*/ 14943 w 135449"/>
                <a:gd name="connsiteY1" fmla="*/ 157459 h 163284"/>
                <a:gd name="connsiteX2" fmla="*/ 25653 w 135449"/>
                <a:gd name="connsiteY2" fmla="*/ 52420 h 163284"/>
                <a:gd name="connsiteX3" fmla="*/ 70827 w 135449"/>
                <a:gd name="connsiteY3" fmla="*/ 9306 h 163284"/>
                <a:gd name="connsiteX4" fmla="*/ 120395 w 135449"/>
                <a:gd name="connsiteY4" fmla="*/ 5736 h 163284"/>
                <a:gd name="connsiteX5" fmla="*/ 134125 w 135449"/>
                <a:gd name="connsiteY5" fmla="*/ 53381 h 163284"/>
                <a:gd name="connsiteX6" fmla="*/ 109273 w 135449"/>
                <a:gd name="connsiteY6" fmla="*/ 110775 h 163284"/>
                <a:gd name="connsiteX7" fmla="*/ 64236 w 135449"/>
                <a:gd name="connsiteY7" fmla="*/ 153889 h 163284"/>
                <a:gd name="connsiteX8" fmla="*/ 34166 w 135449"/>
                <a:gd name="connsiteY8" fmla="*/ 163226 h 163284"/>
                <a:gd name="connsiteX9" fmla="*/ 101035 w 135449"/>
                <a:gd name="connsiteY9" fmla="*/ 27430 h 163284"/>
                <a:gd name="connsiteX10" fmla="*/ 84421 w 135449"/>
                <a:gd name="connsiteY10" fmla="*/ 33059 h 163284"/>
                <a:gd name="connsiteX11" fmla="*/ 48309 w 135449"/>
                <a:gd name="connsiteY11" fmla="*/ 68073 h 163284"/>
                <a:gd name="connsiteX12" fmla="*/ 30597 w 135449"/>
                <a:gd name="connsiteY12" fmla="*/ 134941 h 163284"/>
                <a:gd name="connsiteX13" fmla="*/ 50780 w 135449"/>
                <a:gd name="connsiteY13" fmla="*/ 130135 h 163284"/>
                <a:gd name="connsiteX14" fmla="*/ 87029 w 135449"/>
                <a:gd name="connsiteY14" fmla="*/ 95122 h 163284"/>
                <a:gd name="connsiteX15" fmla="*/ 107213 w 135449"/>
                <a:gd name="connsiteY15" fmla="*/ 48850 h 163284"/>
                <a:gd name="connsiteX16" fmla="*/ 104742 w 135449"/>
                <a:gd name="connsiteY16" fmla="*/ 28254 h 163284"/>
                <a:gd name="connsiteX17" fmla="*/ 100760 w 135449"/>
                <a:gd name="connsiteY17" fmla="*/ 27430 h 163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5449" h="163284">
                  <a:moveTo>
                    <a:pt x="34166" y="163226"/>
                  </a:moveTo>
                  <a:cubicBezTo>
                    <a:pt x="27315" y="163336"/>
                    <a:pt x="20600" y="161331"/>
                    <a:pt x="14943" y="157459"/>
                  </a:cubicBezTo>
                  <a:cubicBezTo>
                    <a:pt x="-11282" y="139198"/>
                    <a:pt x="-160" y="89767"/>
                    <a:pt x="25653" y="52420"/>
                  </a:cubicBezTo>
                  <a:cubicBezTo>
                    <a:pt x="37407" y="34941"/>
                    <a:pt x="52826" y="20235"/>
                    <a:pt x="70827" y="9306"/>
                  </a:cubicBezTo>
                  <a:cubicBezTo>
                    <a:pt x="90188" y="-1816"/>
                    <a:pt x="107763" y="-3052"/>
                    <a:pt x="120395" y="5736"/>
                  </a:cubicBezTo>
                  <a:cubicBezTo>
                    <a:pt x="133027" y="14523"/>
                    <a:pt x="137970" y="31412"/>
                    <a:pt x="134125" y="53381"/>
                  </a:cubicBezTo>
                  <a:cubicBezTo>
                    <a:pt x="130006" y="74059"/>
                    <a:pt x="121535" y="93625"/>
                    <a:pt x="109273" y="110775"/>
                  </a:cubicBezTo>
                  <a:cubicBezTo>
                    <a:pt x="97561" y="128240"/>
                    <a:pt x="82196" y="142960"/>
                    <a:pt x="64236" y="153889"/>
                  </a:cubicBezTo>
                  <a:cubicBezTo>
                    <a:pt x="55202" y="159574"/>
                    <a:pt x="44835" y="162787"/>
                    <a:pt x="34166" y="163226"/>
                  </a:cubicBezTo>
                  <a:close/>
                  <a:moveTo>
                    <a:pt x="101035" y="27430"/>
                  </a:moveTo>
                  <a:cubicBezTo>
                    <a:pt x="95130" y="27965"/>
                    <a:pt x="89432" y="29902"/>
                    <a:pt x="84421" y="33059"/>
                  </a:cubicBezTo>
                  <a:cubicBezTo>
                    <a:pt x="70086" y="42094"/>
                    <a:pt x="57783" y="54026"/>
                    <a:pt x="48309" y="68073"/>
                  </a:cubicBezTo>
                  <a:cubicBezTo>
                    <a:pt x="25653" y="100752"/>
                    <a:pt x="23868" y="130273"/>
                    <a:pt x="30597" y="134941"/>
                  </a:cubicBezTo>
                  <a:cubicBezTo>
                    <a:pt x="33205" y="136726"/>
                    <a:pt x="40620" y="136039"/>
                    <a:pt x="50780" y="130135"/>
                  </a:cubicBezTo>
                  <a:cubicBezTo>
                    <a:pt x="65212" y="121183"/>
                    <a:pt x="77583" y="109237"/>
                    <a:pt x="87029" y="95122"/>
                  </a:cubicBezTo>
                  <a:cubicBezTo>
                    <a:pt x="96943" y="81295"/>
                    <a:pt x="103822" y="65519"/>
                    <a:pt x="107213" y="48850"/>
                  </a:cubicBezTo>
                  <a:cubicBezTo>
                    <a:pt x="109136" y="37316"/>
                    <a:pt x="107213" y="30039"/>
                    <a:pt x="104742" y="28254"/>
                  </a:cubicBezTo>
                  <a:cubicBezTo>
                    <a:pt x="103534" y="27581"/>
                    <a:pt x="102147" y="27293"/>
                    <a:pt x="100760" y="27430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7" name="Freeform: Shape 236">
              <a:extLst>
                <a:ext uri="{FF2B5EF4-FFF2-40B4-BE49-F238E27FC236}">
                  <a16:creationId xmlns:a16="http://schemas.microsoft.com/office/drawing/2014/main" id="{6FFDF1D2-95AE-C274-8FE8-866A573ABEE4}"/>
                </a:ext>
              </a:extLst>
            </p:cNvPr>
            <p:cNvSpPr/>
            <p:nvPr/>
          </p:nvSpPr>
          <p:spPr>
            <a:xfrm>
              <a:off x="7835924" y="4350458"/>
              <a:ext cx="229900" cy="261982"/>
            </a:xfrm>
            <a:custGeom>
              <a:avLst/>
              <a:gdLst>
                <a:gd name="connsiteX0" fmla="*/ 164473 w 229900"/>
                <a:gd name="connsiteY0" fmla="*/ 261928 h 261982"/>
                <a:gd name="connsiteX1" fmla="*/ 153351 w 229900"/>
                <a:gd name="connsiteY1" fmla="*/ 256299 h 261982"/>
                <a:gd name="connsiteX2" fmla="*/ 156331 w 229900"/>
                <a:gd name="connsiteY2" fmla="*/ 237104 h 261982"/>
                <a:gd name="connsiteX3" fmla="*/ 156372 w 229900"/>
                <a:gd name="connsiteY3" fmla="*/ 237076 h 261982"/>
                <a:gd name="connsiteX4" fmla="*/ 185206 w 229900"/>
                <a:gd name="connsiteY4" fmla="*/ 216068 h 261982"/>
                <a:gd name="connsiteX5" fmla="*/ 202232 w 229900"/>
                <a:gd name="connsiteY5" fmla="*/ 167873 h 261982"/>
                <a:gd name="connsiteX6" fmla="*/ 109550 w 229900"/>
                <a:gd name="connsiteY6" fmla="*/ 34549 h 261982"/>
                <a:gd name="connsiteX7" fmla="*/ 58610 w 229900"/>
                <a:gd name="connsiteY7" fmla="*/ 33450 h 261982"/>
                <a:gd name="connsiteX8" fmla="*/ 21399 w 229900"/>
                <a:gd name="connsiteY8" fmla="*/ 58852 h 261982"/>
                <a:gd name="connsiteX9" fmla="*/ 2314 w 229900"/>
                <a:gd name="connsiteY9" fmla="*/ 55282 h 261982"/>
                <a:gd name="connsiteX10" fmla="*/ 5994 w 229900"/>
                <a:gd name="connsiteY10" fmla="*/ 36210 h 261982"/>
                <a:gd name="connsiteX11" fmla="*/ 6021 w 229900"/>
                <a:gd name="connsiteY11" fmla="*/ 36196 h 261982"/>
                <a:gd name="connsiteX12" fmla="*/ 43094 w 229900"/>
                <a:gd name="connsiteY12" fmla="*/ 10794 h 261982"/>
                <a:gd name="connsiteX13" fmla="*/ 120809 w 229900"/>
                <a:gd name="connsiteY13" fmla="*/ 9422 h 261982"/>
                <a:gd name="connsiteX14" fmla="*/ 229556 w 229900"/>
                <a:gd name="connsiteY14" fmla="*/ 165951 h 261982"/>
                <a:gd name="connsiteX15" fmla="*/ 201134 w 229900"/>
                <a:gd name="connsiteY15" fmla="*/ 238449 h 261982"/>
                <a:gd name="connsiteX16" fmla="*/ 172436 w 229900"/>
                <a:gd name="connsiteY16" fmla="*/ 259319 h 261982"/>
                <a:gd name="connsiteX17" fmla="*/ 164473 w 229900"/>
                <a:gd name="connsiteY17" fmla="*/ 261928 h 261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9900" h="261982">
                  <a:moveTo>
                    <a:pt x="164473" y="261928"/>
                  </a:moveTo>
                  <a:cubicBezTo>
                    <a:pt x="160079" y="261942"/>
                    <a:pt x="155946" y="259841"/>
                    <a:pt x="153351" y="256299"/>
                  </a:cubicBezTo>
                  <a:cubicBezTo>
                    <a:pt x="148875" y="250175"/>
                    <a:pt x="150207" y="241593"/>
                    <a:pt x="156331" y="237104"/>
                  </a:cubicBezTo>
                  <a:cubicBezTo>
                    <a:pt x="156344" y="237104"/>
                    <a:pt x="156358" y="237090"/>
                    <a:pt x="156372" y="237076"/>
                  </a:cubicBezTo>
                  <a:lnTo>
                    <a:pt x="185206" y="216068"/>
                  </a:lnTo>
                  <a:cubicBezTo>
                    <a:pt x="198964" y="204122"/>
                    <a:pt x="205431" y="185819"/>
                    <a:pt x="202232" y="167873"/>
                  </a:cubicBezTo>
                  <a:cubicBezTo>
                    <a:pt x="195133" y="110905"/>
                    <a:pt x="160477" y="61049"/>
                    <a:pt x="109550" y="34549"/>
                  </a:cubicBezTo>
                  <a:cubicBezTo>
                    <a:pt x="89092" y="25212"/>
                    <a:pt x="70967" y="24800"/>
                    <a:pt x="58610" y="33450"/>
                  </a:cubicBezTo>
                  <a:lnTo>
                    <a:pt x="21399" y="58852"/>
                  </a:lnTo>
                  <a:cubicBezTo>
                    <a:pt x="15138" y="63136"/>
                    <a:pt x="6598" y="61543"/>
                    <a:pt x="2314" y="55282"/>
                  </a:cubicBezTo>
                  <a:cubicBezTo>
                    <a:pt x="-1943" y="49007"/>
                    <a:pt x="-295" y="40467"/>
                    <a:pt x="5994" y="36210"/>
                  </a:cubicBezTo>
                  <a:cubicBezTo>
                    <a:pt x="6008" y="36210"/>
                    <a:pt x="6008" y="36196"/>
                    <a:pt x="6021" y="36196"/>
                  </a:cubicBezTo>
                  <a:lnTo>
                    <a:pt x="43094" y="10794"/>
                  </a:lnTo>
                  <a:cubicBezTo>
                    <a:pt x="63552" y="-2936"/>
                    <a:pt x="91151" y="-3897"/>
                    <a:pt x="120809" y="9422"/>
                  </a:cubicBezTo>
                  <a:cubicBezTo>
                    <a:pt x="180922" y="40164"/>
                    <a:pt x="221730" y="98891"/>
                    <a:pt x="229556" y="165951"/>
                  </a:cubicBezTo>
                  <a:cubicBezTo>
                    <a:pt x="231753" y="198493"/>
                    <a:pt x="221592" y="224169"/>
                    <a:pt x="201134" y="238449"/>
                  </a:cubicBezTo>
                  <a:lnTo>
                    <a:pt x="172436" y="259319"/>
                  </a:lnTo>
                  <a:cubicBezTo>
                    <a:pt x="170103" y="260954"/>
                    <a:pt x="167329" y="261860"/>
                    <a:pt x="164473" y="261928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8" name="Freeform: Shape 237">
              <a:extLst>
                <a:ext uri="{FF2B5EF4-FFF2-40B4-BE49-F238E27FC236}">
                  <a16:creationId xmlns:a16="http://schemas.microsoft.com/office/drawing/2014/main" id="{53D32859-0EBC-4CC8-869B-A6902FEEA65E}"/>
                </a:ext>
              </a:extLst>
            </p:cNvPr>
            <p:cNvSpPr/>
            <p:nvPr/>
          </p:nvSpPr>
          <p:spPr>
            <a:xfrm>
              <a:off x="7741925" y="4384310"/>
              <a:ext cx="276251" cy="308219"/>
            </a:xfrm>
            <a:custGeom>
              <a:avLst/>
              <a:gdLst>
                <a:gd name="connsiteX0" fmla="*/ 169223 w 276251"/>
                <a:gd name="connsiteY0" fmla="*/ 308127 h 308219"/>
                <a:gd name="connsiteX1" fmla="*/ 155520 w 276251"/>
                <a:gd name="connsiteY1" fmla="*/ 294369 h 308219"/>
                <a:gd name="connsiteX2" fmla="*/ 161396 w 276251"/>
                <a:gd name="connsiteY2" fmla="*/ 283137 h 308219"/>
                <a:gd name="connsiteX3" fmla="*/ 228814 w 276251"/>
                <a:gd name="connsiteY3" fmla="*/ 236315 h 308219"/>
                <a:gd name="connsiteX4" fmla="*/ 215083 w 276251"/>
                <a:gd name="connsiteY4" fmla="*/ 96400 h 308219"/>
                <a:gd name="connsiteX5" fmla="*/ 88899 w 276251"/>
                <a:gd name="connsiteY5" fmla="*/ 34337 h 308219"/>
                <a:gd name="connsiteX6" fmla="*/ 21481 w 276251"/>
                <a:gd name="connsiteY6" fmla="*/ 81159 h 308219"/>
                <a:gd name="connsiteX7" fmla="*/ 2396 w 276251"/>
                <a:gd name="connsiteY7" fmla="*/ 77726 h 308219"/>
                <a:gd name="connsiteX8" fmla="*/ 5828 w 276251"/>
                <a:gd name="connsiteY8" fmla="*/ 58641 h 308219"/>
                <a:gd name="connsiteX9" fmla="*/ 73108 w 276251"/>
                <a:gd name="connsiteY9" fmla="*/ 11819 h 308219"/>
                <a:gd name="connsiteX10" fmla="*/ 237876 w 276251"/>
                <a:gd name="connsiteY10" fmla="*/ 80472 h 308219"/>
                <a:gd name="connsiteX11" fmla="*/ 245016 w 276251"/>
                <a:gd name="connsiteY11" fmla="*/ 258971 h 308219"/>
                <a:gd name="connsiteX12" fmla="*/ 177598 w 276251"/>
                <a:gd name="connsiteY12" fmla="*/ 305792 h 308219"/>
                <a:gd name="connsiteX13" fmla="*/ 169223 w 276251"/>
                <a:gd name="connsiteY13" fmla="*/ 308127 h 30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6251" h="308219">
                  <a:moveTo>
                    <a:pt x="169223" y="308127"/>
                  </a:moveTo>
                  <a:cubicBezTo>
                    <a:pt x="161644" y="308113"/>
                    <a:pt x="155506" y="301948"/>
                    <a:pt x="155520" y="294369"/>
                  </a:cubicBezTo>
                  <a:cubicBezTo>
                    <a:pt x="155533" y="289892"/>
                    <a:pt x="157730" y="285704"/>
                    <a:pt x="161396" y="283137"/>
                  </a:cubicBezTo>
                  <a:lnTo>
                    <a:pt x="228814" y="236315"/>
                  </a:lnTo>
                  <a:cubicBezTo>
                    <a:pt x="259159" y="215170"/>
                    <a:pt x="252705" y="151048"/>
                    <a:pt x="215083" y="96400"/>
                  </a:cubicBezTo>
                  <a:cubicBezTo>
                    <a:pt x="177461" y="41752"/>
                    <a:pt x="118969" y="13192"/>
                    <a:pt x="88899" y="34337"/>
                  </a:cubicBezTo>
                  <a:lnTo>
                    <a:pt x="21481" y="81159"/>
                  </a:lnTo>
                  <a:cubicBezTo>
                    <a:pt x="15261" y="85470"/>
                    <a:pt x="6721" y="83933"/>
                    <a:pt x="2396" y="77726"/>
                  </a:cubicBezTo>
                  <a:cubicBezTo>
                    <a:pt x="-1916" y="71506"/>
                    <a:pt x="-378" y="62966"/>
                    <a:pt x="5828" y="58641"/>
                  </a:cubicBezTo>
                  <a:lnTo>
                    <a:pt x="73108" y="11819"/>
                  </a:lnTo>
                  <a:cubicBezTo>
                    <a:pt x="117184" y="-18800"/>
                    <a:pt x="189545" y="11819"/>
                    <a:pt x="237876" y="80472"/>
                  </a:cubicBezTo>
                  <a:cubicBezTo>
                    <a:pt x="286208" y="149126"/>
                    <a:pt x="289092" y="227939"/>
                    <a:pt x="245016" y="258971"/>
                  </a:cubicBezTo>
                  <a:lnTo>
                    <a:pt x="177598" y="305792"/>
                  </a:lnTo>
                  <a:cubicBezTo>
                    <a:pt x="175169" y="307536"/>
                    <a:pt x="172203" y="308360"/>
                    <a:pt x="169223" y="30812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9" name="Freeform: Shape 238">
              <a:extLst>
                <a:ext uri="{FF2B5EF4-FFF2-40B4-BE49-F238E27FC236}">
                  <a16:creationId xmlns:a16="http://schemas.microsoft.com/office/drawing/2014/main" id="{03122F20-CDD8-F07E-4EB4-0F3B87072369}"/>
                </a:ext>
              </a:extLst>
            </p:cNvPr>
            <p:cNvSpPr/>
            <p:nvPr/>
          </p:nvSpPr>
          <p:spPr>
            <a:xfrm>
              <a:off x="7716461" y="4431063"/>
              <a:ext cx="233754" cy="270919"/>
            </a:xfrm>
            <a:custGeom>
              <a:avLst/>
              <a:gdLst>
                <a:gd name="connsiteX0" fmla="*/ 162695 w 233754"/>
                <a:gd name="connsiteY0" fmla="*/ 270848 h 270919"/>
                <a:gd name="connsiteX1" fmla="*/ 38020 w 233754"/>
                <a:gd name="connsiteY1" fmla="*/ 189974 h 270919"/>
                <a:gd name="connsiteX2" fmla="*/ 261 w 233754"/>
                <a:gd name="connsiteY2" fmla="*/ 90015 h 270919"/>
                <a:gd name="connsiteX3" fmla="*/ 30880 w 233754"/>
                <a:gd name="connsiteY3" fmla="*/ 11888 h 270919"/>
                <a:gd name="connsiteX4" fmla="*/ 114774 w 233754"/>
                <a:gd name="connsiteY4" fmla="*/ 10377 h 270919"/>
                <a:gd name="connsiteX5" fmla="*/ 195373 w 233754"/>
                <a:gd name="connsiteY5" fmla="*/ 80678 h 270919"/>
                <a:gd name="connsiteX6" fmla="*/ 202514 w 233754"/>
                <a:gd name="connsiteY6" fmla="*/ 259177 h 270919"/>
                <a:gd name="connsiteX7" fmla="*/ 162695 w 233754"/>
                <a:gd name="connsiteY7" fmla="*/ 270848 h 270919"/>
                <a:gd name="connsiteX8" fmla="*/ 70699 w 233754"/>
                <a:gd name="connsiteY8" fmla="*/ 27403 h 270919"/>
                <a:gd name="connsiteX9" fmla="*/ 46533 w 233754"/>
                <a:gd name="connsiteY9" fmla="*/ 34406 h 270919"/>
                <a:gd name="connsiteX10" fmla="*/ 27585 w 233754"/>
                <a:gd name="connsiteY10" fmla="*/ 88230 h 270919"/>
                <a:gd name="connsiteX11" fmla="*/ 60676 w 233754"/>
                <a:gd name="connsiteY11" fmla="*/ 174321 h 270919"/>
                <a:gd name="connsiteX12" fmla="*/ 186860 w 233754"/>
                <a:gd name="connsiteY12" fmla="*/ 236384 h 270919"/>
                <a:gd name="connsiteX13" fmla="*/ 173130 w 233754"/>
                <a:gd name="connsiteY13" fmla="*/ 96468 h 270919"/>
                <a:gd name="connsiteX14" fmla="*/ 103790 w 233754"/>
                <a:gd name="connsiteY14" fmla="*/ 35367 h 270919"/>
                <a:gd name="connsiteX15" fmla="*/ 70699 w 233754"/>
                <a:gd name="connsiteY15" fmla="*/ 27403 h 270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3754" h="270919">
                  <a:moveTo>
                    <a:pt x="162695" y="270848"/>
                  </a:moveTo>
                  <a:cubicBezTo>
                    <a:pt x="121503" y="270848"/>
                    <a:pt x="73445" y="241052"/>
                    <a:pt x="38020" y="189974"/>
                  </a:cubicBezTo>
                  <a:cubicBezTo>
                    <a:pt x="16724" y="160632"/>
                    <a:pt x="3680" y="126113"/>
                    <a:pt x="261" y="90015"/>
                  </a:cubicBezTo>
                  <a:cubicBezTo>
                    <a:pt x="-2073" y="55002"/>
                    <a:pt x="8774" y="27266"/>
                    <a:pt x="30880" y="11888"/>
                  </a:cubicBezTo>
                  <a:cubicBezTo>
                    <a:pt x="52986" y="-3491"/>
                    <a:pt x="82782" y="-4040"/>
                    <a:pt x="114774" y="10377"/>
                  </a:cubicBezTo>
                  <a:cubicBezTo>
                    <a:pt x="147426" y="26209"/>
                    <a:pt x="175258" y="50471"/>
                    <a:pt x="195373" y="80678"/>
                  </a:cubicBezTo>
                  <a:cubicBezTo>
                    <a:pt x="243568" y="149332"/>
                    <a:pt x="246726" y="228283"/>
                    <a:pt x="202514" y="259177"/>
                  </a:cubicBezTo>
                  <a:cubicBezTo>
                    <a:pt x="190760" y="267086"/>
                    <a:pt x="176851" y="271164"/>
                    <a:pt x="162695" y="270848"/>
                  </a:cubicBezTo>
                  <a:close/>
                  <a:moveTo>
                    <a:pt x="70699" y="27403"/>
                  </a:moveTo>
                  <a:cubicBezTo>
                    <a:pt x="62117" y="27156"/>
                    <a:pt x="53659" y="29614"/>
                    <a:pt x="46533" y="34406"/>
                  </a:cubicBezTo>
                  <a:cubicBezTo>
                    <a:pt x="32802" y="44017"/>
                    <a:pt x="25937" y="63103"/>
                    <a:pt x="27585" y="88230"/>
                  </a:cubicBezTo>
                  <a:cubicBezTo>
                    <a:pt x="30784" y="119357"/>
                    <a:pt x="42208" y="149071"/>
                    <a:pt x="60676" y="174321"/>
                  </a:cubicBezTo>
                  <a:cubicBezTo>
                    <a:pt x="98710" y="229244"/>
                    <a:pt x="156790" y="257529"/>
                    <a:pt x="186860" y="236384"/>
                  </a:cubicBezTo>
                  <a:cubicBezTo>
                    <a:pt x="216931" y="215239"/>
                    <a:pt x="210889" y="151117"/>
                    <a:pt x="173130" y="96468"/>
                  </a:cubicBezTo>
                  <a:cubicBezTo>
                    <a:pt x="155816" y="70339"/>
                    <a:pt x="131897" y="49249"/>
                    <a:pt x="103790" y="35367"/>
                  </a:cubicBezTo>
                  <a:cubicBezTo>
                    <a:pt x="93451" y="30383"/>
                    <a:pt x="82178" y="27664"/>
                    <a:pt x="70699" y="27403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0" name="Freeform: Shape 239">
              <a:extLst>
                <a:ext uri="{FF2B5EF4-FFF2-40B4-BE49-F238E27FC236}">
                  <a16:creationId xmlns:a16="http://schemas.microsoft.com/office/drawing/2014/main" id="{B2267313-A1CA-D89A-C25E-C98EA23FCA6C}"/>
                </a:ext>
              </a:extLst>
            </p:cNvPr>
            <p:cNvSpPr/>
            <p:nvPr/>
          </p:nvSpPr>
          <p:spPr>
            <a:xfrm>
              <a:off x="7765344" y="4484860"/>
              <a:ext cx="135309" cy="163281"/>
            </a:xfrm>
            <a:custGeom>
              <a:avLst/>
              <a:gdLst>
                <a:gd name="connsiteX0" fmla="*/ 101317 w 135309"/>
                <a:gd name="connsiteY0" fmla="*/ 163226 h 163281"/>
                <a:gd name="connsiteX1" fmla="*/ 70972 w 135309"/>
                <a:gd name="connsiteY1" fmla="*/ 153889 h 163281"/>
                <a:gd name="connsiteX2" fmla="*/ 25935 w 135309"/>
                <a:gd name="connsiteY2" fmla="*/ 110775 h 163281"/>
                <a:gd name="connsiteX3" fmla="*/ 1083 w 135309"/>
                <a:gd name="connsiteY3" fmla="*/ 53381 h 163281"/>
                <a:gd name="connsiteX4" fmla="*/ 14813 w 135309"/>
                <a:gd name="connsiteY4" fmla="*/ 5736 h 163281"/>
                <a:gd name="connsiteX5" fmla="*/ 64381 w 135309"/>
                <a:gd name="connsiteY5" fmla="*/ 9306 h 163281"/>
                <a:gd name="connsiteX6" fmla="*/ 109555 w 135309"/>
                <a:gd name="connsiteY6" fmla="*/ 52420 h 163281"/>
                <a:gd name="connsiteX7" fmla="*/ 120265 w 135309"/>
                <a:gd name="connsiteY7" fmla="*/ 157459 h 163281"/>
                <a:gd name="connsiteX8" fmla="*/ 101317 w 135309"/>
                <a:gd name="connsiteY8" fmla="*/ 163226 h 163281"/>
                <a:gd name="connsiteX9" fmla="*/ 34448 w 135309"/>
                <a:gd name="connsiteY9" fmla="*/ 27430 h 163281"/>
                <a:gd name="connsiteX10" fmla="*/ 30741 w 135309"/>
                <a:gd name="connsiteY10" fmla="*/ 28254 h 163281"/>
                <a:gd name="connsiteX11" fmla="*/ 28269 w 135309"/>
                <a:gd name="connsiteY11" fmla="*/ 48850 h 163281"/>
                <a:gd name="connsiteX12" fmla="*/ 48453 w 135309"/>
                <a:gd name="connsiteY12" fmla="*/ 95122 h 163281"/>
                <a:gd name="connsiteX13" fmla="*/ 84702 w 135309"/>
                <a:gd name="connsiteY13" fmla="*/ 130135 h 163281"/>
                <a:gd name="connsiteX14" fmla="*/ 104886 w 135309"/>
                <a:gd name="connsiteY14" fmla="*/ 134941 h 163281"/>
                <a:gd name="connsiteX15" fmla="*/ 87174 w 135309"/>
                <a:gd name="connsiteY15" fmla="*/ 68073 h 163281"/>
                <a:gd name="connsiteX16" fmla="*/ 51062 w 135309"/>
                <a:gd name="connsiteY16" fmla="*/ 33059 h 163281"/>
                <a:gd name="connsiteX17" fmla="*/ 34448 w 135309"/>
                <a:gd name="connsiteY17" fmla="*/ 27430 h 16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5309" h="163281">
                  <a:moveTo>
                    <a:pt x="101317" y="163226"/>
                  </a:moveTo>
                  <a:cubicBezTo>
                    <a:pt x="90552" y="162842"/>
                    <a:pt x="80089" y="159615"/>
                    <a:pt x="70972" y="153889"/>
                  </a:cubicBezTo>
                  <a:cubicBezTo>
                    <a:pt x="53012" y="142960"/>
                    <a:pt x="37647" y="128240"/>
                    <a:pt x="25935" y="110775"/>
                  </a:cubicBezTo>
                  <a:cubicBezTo>
                    <a:pt x="13674" y="93625"/>
                    <a:pt x="5202" y="74059"/>
                    <a:pt x="1083" y="53381"/>
                  </a:cubicBezTo>
                  <a:cubicBezTo>
                    <a:pt x="-2487" y="31412"/>
                    <a:pt x="2456" y="14523"/>
                    <a:pt x="14813" y="5736"/>
                  </a:cubicBezTo>
                  <a:cubicBezTo>
                    <a:pt x="27171" y="-3052"/>
                    <a:pt x="45021" y="-1816"/>
                    <a:pt x="64381" y="9306"/>
                  </a:cubicBezTo>
                  <a:cubicBezTo>
                    <a:pt x="82382" y="20235"/>
                    <a:pt x="97801" y="34941"/>
                    <a:pt x="109555" y="52420"/>
                  </a:cubicBezTo>
                  <a:cubicBezTo>
                    <a:pt x="135368" y="89767"/>
                    <a:pt x="146490" y="139198"/>
                    <a:pt x="120265" y="157459"/>
                  </a:cubicBezTo>
                  <a:cubicBezTo>
                    <a:pt x="114690" y="161276"/>
                    <a:pt x="108072" y="163281"/>
                    <a:pt x="101317" y="163226"/>
                  </a:cubicBezTo>
                  <a:close/>
                  <a:moveTo>
                    <a:pt x="34448" y="27430"/>
                  </a:moveTo>
                  <a:cubicBezTo>
                    <a:pt x="33157" y="27348"/>
                    <a:pt x="31867" y="27622"/>
                    <a:pt x="30741" y="28254"/>
                  </a:cubicBezTo>
                  <a:cubicBezTo>
                    <a:pt x="28132" y="30039"/>
                    <a:pt x="26347" y="37316"/>
                    <a:pt x="28269" y="48850"/>
                  </a:cubicBezTo>
                  <a:cubicBezTo>
                    <a:pt x="31661" y="65519"/>
                    <a:pt x="38540" y="81295"/>
                    <a:pt x="48453" y="95122"/>
                  </a:cubicBezTo>
                  <a:cubicBezTo>
                    <a:pt x="57900" y="109237"/>
                    <a:pt x="70257" y="121183"/>
                    <a:pt x="84702" y="130135"/>
                  </a:cubicBezTo>
                  <a:cubicBezTo>
                    <a:pt x="94863" y="136039"/>
                    <a:pt x="102277" y="136726"/>
                    <a:pt x="104886" y="134941"/>
                  </a:cubicBezTo>
                  <a:cubicBezTo>
                    <a:pt x="111477" y="130273"/>
                    <a:pt x="109830" y="100752"/>
                    <a:pt x="87174" y="68073"/>
                  </a:cubicBezTo>
                  <a:cubicBezTo>
                    <a:pt x="77700" y="54026"/>
                    <a:pt x="65397" y="42094"/>
                    <a:pt x="51062" y="33059"/>
                  </a:cubicBezTo>
                  <a:cubicBezTo>
                    <a:pt x="46050" y="29902"/>
                    <a:pt x="40352" y="27965"/>
                    <a:pt x="34448" y="27430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1" name="Freeform: Shape 240">
              <a:extLst>
                <a:ext uri="{FF2B5EF4-FFF2-40B4-BE49-F238E27FC236}">
                  <a16:creationId xmlns:a16="http://schemas.microsoft.com/office/drawing/2014/main" id="{77C03307-D4D8-816C-9AF3-EC7E6A74DA8B}"/>
                </a:ext>
              </a:extLst>
            </p:cNvPr>
            <p:cNvSpPr/>
            <p:nvPr/>
          </p:nvSpPr>
          <p:spPr>
            <a:xfrm>
              <a:off x="7922182" y="4080103"/>
              <a:ext cx="228169" cy="210903"/>
            </a:xfrm>
            <a:custGeom>
              <a:avLst/>
              <a:gdLst>
                <a:gd name="connsiteX0" fmla="*/ 89748 w 228169"/>
                <a:gd name="connsiteY0" fmla="*/ 210848 h 210903"/>
                <a:gd name="connsiteX1" fmla="*/ 48556 w 228169"/>
                <a:gd name="connsiteY1" fmla="*/ 201100 h 210903"/>
                <a:gd name="connsiteX2" fmla="*/ 24802 w 228169"/>
                <a:gd name="connsiteY2" fmla="*/ 184074 h 210903"/>
                <a:gd name="connsiteX3" fmla="*/ 14642 w 228169"/>
                <a:gd name="connsiteY3" fmla="*/ 173913 h 210903"/>
                <a:gd name="connsiteX4" fmla="*/ -50 w 228169"/>
                <a:gd name="connsiteY4" fmla="*/ 138351 h 210903"/>
                <a:gd name="connsiteX5" fmla="*/ -50 w 228169"/>
                <a:gd name="connsiteY5" fmla="*/ 48277 h 210903"/>
                <a:gd name="connsiteX6" fmla="*/ 48282 w 228169"/>
                <a:gd name="connsiteY6" fmla="*/ -54 h 210903"/>
                <a:gd name="connsiteX7" fmla="*/ 183392 w 228169"/>
                <a:gd name="connsiteY7" fmla="*/ -54 h 210903"/>
                <a:gd name="connsiteX8" fmla="*/ 217031 w 228169"/>
                <a:gd name="connsiteY8" fmla="*/ 15187 h 210903"/>
                <a:gd name="connsiteX9" fmla="*/ 217031 w 228169"/>
                <a:gd name="connsiteY9" fmla="*/ 15187 h 210903"/>
                <a:gd name="connsiteX10" fmla="*/ 227879 w 228169"/>
                <a:gd name="connsiteY10" fmla="*/ 49239 h 210903"/>
                <a:gd name="connsiteX11" fmla="*/ 221975 w 228169"/>
                <a:gd name="connsiteY11" fmla="*/ 106770 h 210903"/>
                <a:gd name="connsiteX12" fmla="*/ 161972 w 228169"/>
                <a:gd name="connsiteY12" fmla="*/ 191488 h 210903"/>
                <a:gd name="connsiteX13" fmla="*/ 136433 w 228169"/>
                <a:gd name="connsiteY13" fmla="*/ 201374 h 210903"/>
                <a:gd name="connsiteX14" fmla="*/ 107873 w 228169"/>
                <a:gd name="connsiteY14" fmla="*/ 209063 h 210903"/>
                <a:gd name="connsiteX15" fmla="*/ 89748 w 228169"/>
                <a:gd name="connsiteY15" fmla="*/ 210848 h 210903"/>
                <a:gd name="connsiteX16" fmla="*/ 48556 w 228169"/>
                <a:gd name="connsiteY16" fmla="*/ 27407 h 210903"/>
                <a:gd name="connsiteX17" fmla="*/ 27686 w 228169"/>
                <a:gd name="connsiteY17" fmla="*/ 48277 h 210903"/>
                <a:gd name="connsiteX18" fmla="*/ 27686 w 228169"/>
                <a:gd name="connsiteY18" fmla="*/ 138351 h 210903"/>
                <a:gd name="connsiteX19" fmla="*/ 34414 w 228169"/>
                <a:gd name="connsiteY19" fmla="*/ 154416 h 210903"/>
                <a:gd name="connsiteX20" fmla="*/ 44574 w 228169"/>
                <a:gd name="connsiteY20" fmla="*/ 164714 h 210903"/>
                <a:gd name="connsiteX21" fmla="*/ 61189 w 228169"/>
                <a:gd name="connsiteY21" fmla="*/ 176522 h 210903"/>
                <a:gd name="connsiteX22" fmla="*/ 102381 w 228169"/>
                <a:gd name="connsiteY22" fmla="*/ 182151 h 210903"/>
                <a:gd name="connsiteX23" fmla="*/ 128057 w 228169"/>
                <a:gd name="connsiteY23" fmla="*/ 175149 h 210903"/>
                <a:gd name="connsiteX24" fmla="*/ 149751 w 228169"/>
                <a:gd name="connsiteY24" fmla="*/ 167048 h 210903"/>
                <a:gd name="connsiteX25" fmla="*/ 150987 w 228169"/>
                <a:gd name="connsiteY25" fmla="*/ 167048 h 210903"/>
                <a:gd name="connsiteX26" fmla="*/ 194788 w 228169"/>
                <a:gd name="connsiteY26" fmla="*/ 104711 h 210903"/>
                <a:gd name="connsiteX27" fmla="*/ 200692 w 228169"/>
                <a:gd name="connsiteY27" fmla="*/ 47042 h 210903"/>
                <a:gd name="connsiteX28" fmla="*/ 196435 w 228169"/>
                <a:gd name="connsiteY28" fmla="*/ 33311 h 210903"/>
                <a:gd name="connsiteX29" fmla="*/ 183529 w 228169"/>
                <a:gd name="connsiteY29" fmla="*/ 27407 h 210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28169" h="210903">
                  <a:moveTo>
                    <a:pt x="89748" y="210848"/>
                  </a:moveTo>
                  <a:cubicBezTo>
                    <a:pt x="75441" y="210835"/>
                    <a:pt x="61340" y="207498"/>
                    <a:pt x="48556" y="201100"/>
                  </a:cubicBezTo>
                  <a:cubicBezTo>
                    <a:pt x="39769" y="196747"/>
                    <a:pt x="31750" y="190994"/>
                    <a:pt x="24802" y="184074"/>
                  </a:cubicBezTo>
                  <a:lnTo>
                    <a:pt x="14642" y="173913"/>
                  </a:lnTo>
                  <a:cubicBezTo>
                    <a:pt x="5195" y="164494"/>
                    <a:pt x="-91" y="151697"/>
                    <a:pt x="-50" y="138351"/>
                  </a:cubicBezTo>
                  <a:lnTo>
                    <a:pt x="-50" y="48277"/>
                  </a:lnTo>
                  <a:cubicBezTo>
                    <a:pt x="18" y="21613"/>
                    <a:pt x="21617" y="14"/>
                    <a:pt x="48282" y="-54"/>
                  </a:cubicBezTo>
                  <a:lnTo>
                    <a:pt x="183392" y="-54"/>
                  </a:lnTo>
                  <a:cubicBezTo>
                    <a:pt x="196271" y="-54"/>
                    <a:pt x="208532" y="5507"/>
                    <a:pt x="217031" y="15187"/>
                  </a:cubicBezTo>
                  <a:lnTo>
                    <a:pt x="217031" y="15187"/>
                  </a:lnTo>
                  <a:cubicBezTo>
                    <a:pt x="225229" y="24537"/>
                    <a:pt x="229169" y="36867"/>
                    <a:pt x="227879" y="49239"/>
                  </a:cubicBezTo>
                  <a:lnTo>
                    <a:pt x="221975" y="106770"/>
                  </a:lnTo>
                  <a:cubicBezTo>
                    <a:pt x="218459" y="143664"/>
                    <a:pt x="195612" y="175931"/>
                    <a:pt x="161972" y="191488"/>
                  </a:cubicBezTo>
                  <a:cubicBezTo>
                    <a:pt x="153321" y="195333"/>
                    <a:pt x="145358" y="198354"/>
                    <a:pt x="136433" y="201374"/>
                  </a:cubicBezTo>
                  <a:cubicBezTo>
                    <a:pt x="127508" y="204395"/>
                    <a:pt x="117072" y="207004"/>
                    <a:pt x="107873" y="209063"/>
                  </a:cubicBezTo>
                  <a:cubicBezTo>
                    <a:pt x="101914" y="210272"/>
                    <a:pt x="95831" y="210876"/>
                    <a:pt x="89748" y="210848"/>
                  </a:cubicBezTo>
                  <a:close/>
                  <a:moveTo>
                    <a:pt x="48556" y="27407"/>
                  </a:moveTo>
                  <a:cubicBezTo>
                    <a:pt x="37036" y="27407"/>
                    <a:pt x="27686" y="36758"/>
                    <a:pt x="27686" y="48277"/>
                  </a:cubicBezTo>
                  <a:lnTo>
                    <a:pt x="27686" y="138351"/>
                  </a:lnTo>
                  <a:cubicBezTo>
                    <a:pt x="27658" y="144392"/>
                    <a:pt x="30075" y="150200"/>
                    <a:pt x="34414" y="154416"/>
                  </a:cubicBezTo>
                  <a:lnTo>
                    <a:pt x="44574" y="164714"/>
                  </a:lnTo>
                  <a:cubicBezTo>
                    <a:pt x="49422" y="169547"/>
                    <a:pt x="55037" y="173543"/>
                    <a:pt x="61189" y="176522"/>
                  </a:cubicBezTo>
                  <a:cubicBezTo>
                    <a:pt x="73889" y="183017"/>
                    <a:pt x="88403" y="184994"/>
                    <a:pt x="102381" y="182151"/>
                  </a:cubicBezTo>
                  <a:cubicBezTo>
                    <a:pt x="111058" y="180257"/>
                    <a:pt x="119626" y="177923"/>
                    <a:pt x="128057" y="175149"/>
                  </a:cubicBezTo>
                  <a:cubicBezTo>
                    <a:pt x="135416" y="172815"/>
                    <a:pt x="142666" y="170110"/>
                    <a:pt x="149751" y="167048"/>
                  </a:cubicBezTo>
                  <a:lnTo>
                    <a:pt x="150987" y="167048"/>
                  </a:lnTo>
                  <a:cubicBezTo>
                    <a:pt x="175579" y="155473"/>
                    <a:pt x="192234" y="131774"/>
                    <a:pt x="194788" y="104711"/>
                  </a:cubicBezTo>
                  <a:lnTo>
                    <a:pt x="200692" y="47042"/>
                  </a:lnTo>
                  <a:cubicBezTo>
                    <a:pt x="201283" y="42071"/>
                    <a:pt x="199731" y="37087"/>
                    <a:pt x="196435" y="33311"/>
                  </a:cubicBezTo>
                  <a:cubicBezTo>
                    <a:pt x="193209" y="29549"/>
                    <a:pt x="188486" y="27379"/>
                    <a:pt x="183529" y="2740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2" name="Freeform: Shape 241">
              <a:extLst>
                <a:ext uri="{FF2B5EF4-FFF2-40B4-BE49-F238E27FC236}">
                  <a16:creationId xmlns:a16="http://schemas.microsoft.com/office/drawing/2014/main" id="{359BE4A9-EBEC-A287-A767-537F7E691899}"/>
                </a:ext>
              </a:extLst>
            </p:cNvPr>
            <p:cNvSpPr/>
            <p:nvPr/>
          </p:nvSpPr>
          <p:spPr>
            <a:xfrm>
              <a:off x="8172137" y="4080652"/>
              <a:ext cx="228147" cy="210493"/>
            </a:xfrm>
            <a:custGeom>
              <a:avLst/>
              <a:gdLst>
                <a:gd name="connsiteX0" fmla="*/ 138573 w 228147"/>
                <a:gd name="connsiteY0" fmla="*/ 210437 h 210493"/>
                <a:gd name="connsiteX1" fmla="*/ 119762 w 228147"/>
                <a:gd name="connsiteY1" fmla="*/ 208514 h 210493"/>
                <a:gd name="connsiteX2" fmla="*/ 117703 w 228147"/>
                <a:gd name="connsiteY2" fmla="*/ 208514 h 210493"/>
                <a:gd name="connsiteX3" fmla="*/ 76511 w 228147"/>
                <a:gd name="connsiteY3" fmla="*/ 195882 h 210493"/>
                <a:gd name="connsiteX4" fmla="*/ 67311 w 228147"/>
                <a:gd name="connsiteY4" fmla="*/ 192175 h 210493"/>
                <a:gd name="connsiteX5" fmla="*/ 66076 w 228147"/>
                <a:gd name="connsiteY5" fmla="*/ 191488 h 210493"/>
                <a:gd name="connsiteX6" fmla="*/ 21588 w 228147"/>
                <a:gd name="connsiteY6" fmla="*/ 151807 h 210493"/>
                <a:gd name="connsiteX7" fmla="*/ 6073 w 228147"/>
                <a:gd name="connsiteY7" fmla="*/ 106770 h 210493"/>
                <a:gd name="connsiteX8" fmla="*/ 168 w 228147"/>
                <a:gd name="connsiteY8" fmla="*/ 49239 h 210493"/>
                <a:gd name="connsiteX9" fmla="*/ 11565 w 228147"/>
                <a:gd name="connsiteY9" fmla="*/ 14637 h 210493"/>
                <a:gd name="connsiteX10" fmla="*/ 44656 w 228147"/>
                <a:gd name="connsiteY10" fmla="*/ -54 h 210493"/>
                <a:gd name="connsiteX11" fmla="*/ 179765 w 228147"/>
                <a:gd name="connsiteY11" fmla="*/ -54 h 210493"/>
                <a:gd name="connsiteX12" fmla="*/ 208462 w 228147"/>
                <a:gd name="connsiteY12" fmla="*/ 9420 h 210493"/>
                <a:gd name="connsiteX13" fmla="*/ 228097 w 228147"/>
                <a:gd name="connsiteY13" fmla="*/ 48278 h 210493"/>
                <a:gd name="connsiteX14" fmla="*/ 228097 w 228147"/>
                <a:gd name="connsiteY14" fmla="*/ 138351 h 210493"/>
                <a:gd name="connsiteX15" fmla="*/ 213405 w 228147"/>
                <a:gd name="connsiteY15" fmla="*/ 173913 h 210493"/>
                <a:gd name="connsiteX16" fmla="*/ 203107 w 228147"/>
                <a:gd name="connsiteY16" fmla="*/ 184074 h 210493"/>
                <a:gd name="connsiteX17" fmla="*/ 138573 w 228147"/>
                <a:gd name="connsiteY17" fmla="*/ 210437 h 210493"/>
                <a:gd name="connsiteX18" fmla="*/ 44381 w 228147"/>
                <a:gd name="connsiteY18" fmla="*/ 26858 h 210493"/>
                <a:gd name="connsiteX19" fmla="*/ 31611 w 228147"/>
                <a:gd name="connsiteY19" fmla="*/ 32488 h 210493"/>
                <a:gd name="connsiteX20" fmla="*/ 27218 w 228147"/>
                <a:gd name="connsiteY20" fmla="*/ 46218 h 210493"/>
                <a:gd name="connsiteX21" fmla="*/ 33122 w 228147"/>
                <a:gd name="connsiteY21" fmla="*/ 103887 h 210493"/>
                <a:gd name="connsiteX22" fmla="*/ 44656 w 228147"/>
                <a:gd name="connsiteY22" fmla="*/ 137253 h 210493"/>
                <a:gd name="connsiteX23" fmla="*/ 77060 w 228147"/>
                <a:gd name="connsiteY23" fmla="*/ 166361 h 210493"/>
                <a:gd name="connsiteX24" fmla="*/ 78433 w 228147"/>
                <a:gd name="connsiteY24" fmla="*/ 166361 h 210493"/>
                <a:gd name="connsiteX25" fmla="*/ 85298 w 228147"/>
                <a:gd name="connsiteY25" fmla="*/ 169245 h 210493"/>
                <a:gd name="connsiteX26" fmla="*/ 123607 w 228147"/>
                <a:gd name="connsiteY26" fmla="*/ 181053 h 210493"/>
                <a:gd name="connsiteX27" fmla="*/ 122646 w 228147"/>
                <a:gd name="connsiteY27" fmla="*/ 194784 h 210493"/>
                <a:gd name="connsiteX28" fmla="*/ 125529 w 228147"/>
                <a:gd name="connsiteY28" fmla="*/ 181053 h 210493"/>
                <a:gd name="connsiteX29" fmla="*/ 183473 w 228147"/>
                <a:gd name="connsiteY29" fmla="*/ 163615 h 210493"/>
                <a:gd name="connsiteX30" fmla="*/ 193633 w 228147"/>
                <a:gd name="connsiteY30" fmla="*/ 153317 h 210493"/>
                <a:gd name="connsiteX31" fmla="*/ 200361 w 228147"/>
                <a:gd name="connsiteY31" fmla="*/ 137253 h 210493"/>
                <a:gd name="connsiteX32" fmla="*/ 200361 w 228147"/>
                <a:gd name="connsiteY32" fmla="*/ 47179 h 210493"/>
                <a:gd name="connsiteX33" fmla="*/ 191848 w 228147"/>
                <a:gd name="connsiteY33" fmla="*/ 30428 h 210493"/>
                <a:gd name="connsiteX34" fmla="*/ 191848 w 228147"/>
                <a:gd name="connsiteY34" fmla="*/ 30428 h 210493"/>
                <a:gd name="connsiteX35" fmla="*/ 179491 w 228147"/>
                <a:gd name="connsiteY35" fmla="*/ 26309 h 210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28147" h="210493">
                  <a:moveTo>
                    <a:pt x="138573" y="210437"/>
                  </a:moveTo>
                  <a:cubicBezTo>
                    <a:pt x="132257" y="210396"/>
                    <a:pt x="125955" y="209764"/>
                    <a:pt x="119762" y="208514"/>
                  </a:cubicBezTo>
                  <a:lnTo>
                    <a:pt x="117703" y="208514"/>
                  </a:lnTo>
                  <a:cubicBezTo>
                    <a:pt x="103670" y="205370"/>
                    <a:pt x="89898" y="201155"/>
                    <a:pt x="76511" y="195882"/>
                  </a:cubicBezTo>
                  <a:lnTo>
                    <a:pt x="67311" y="192175"/>
                  </a:lnTo>
                  <a:lnTo>
                    <a:pt x="66076" y="191488"/>
                  </a:lnTo>
                  <a:cubicBezTo>
                    <a:pt x="47594" y="183044"/>
                    <a:pt x="32078" y="169217"/>
                    <a:pt x="21588" y="151807"/>
                  </a:cubicBezTo>
                  <a:cubicBezTo>
                    <a:pt x="13103" y="138145"/>
                    <a:pt x="7789" y="122753"/>
                    <a:pt x="6073" y="106770"/>
                  </a:cubicBezTo>
                  <a:lnTo>
                    <a:pt x="168" y="49239"/>
                  </a:lnTo>
                  <a:cubicBezTo>
                    <a:pt x="-1081" y="36620"/>
                    <a:pt x="3065" y="24057"/>
                    <a:pt x="11565" y="14637"/>
                  </a:cubicBezTo>
                  <a:cubicBezTo>
                    <a:pt x="20009" y="5273"/>
                    <a:pt x="32037" y="-68"/>
                    <a:pt x="44656" y="-54"/>
                  </a:cubicBezTo>
                  <a:lnTo>
                    <a:pt x="179765" y="-54"/>
                  </a:lnTo>
                  <a:cubicBezTo>
                    <a:pt x="190091" y="-27"/>
                    <a:pt x="200142" y="3296"/>
                    <a:pt x="208462" y="9420"/>
                  </a:cubicBezTo>
                  <a:cubicBezTo>
                    <a:pt x="220848" y="18482"/>
                    <a:pt x="228152" y="32927"/>
                    <a:pt x="228097" y="48278"/>
                  </a:cubicBezTo>
                  <a:lnTo>
                    <a:pt x="228097" y="138351"/>
                  </a:lnTo>
                  <a:cubicBezTo>
                    <a:pt x="228138" y="151697"/>
                    <a:pt x="222852" y="164494"/>
                    <a:pt x="213405" y="173913"/>
                  </a:cubicBezTo>
                  <a:lnTo>
                    <a:pt x="203107" y="184074"/>
                  </a:lnTo>
                  <a:cubicBezTo>
                    <a:pt x="185972" y="201113"/>
                    <a:pt x="162739" y="210601"/>
                    <a:pt x="138573" y="210437"/>
                  </a:cubicBezTo>
                  <a:close/>
                  <a:moveTo>
                    <a:pt x="44381" y="26858"/>
                  </a:moveTo>
                  <a:cubicBezTo>
                    <a:pt x="39520" y="26858"/>
                    <a:pt x="34893" y="28904"/>
                    <a:pt x="31611" y="32488"/>
                  </a:cubicBezTo>
                  <a:cubicBezTo>
                    <a:pt x="28261" y="36236"/>
                    <a:pt x="26669" y="41220"/>
                    <a:pt x="27218" y="46218"/>
                  </a:cubicBezTo>
                  <a:lnTo>
                    <a:pt x="33122" y="103887"/>
                  </a:lnTo>
                  <a:cubicBezTo>
                    <a:pt x="34440" y="115723"/>
                    <a:pt x="38381" y="127133"/>
                    <a:pt x="44656" y="137253"/>
                  </a:cubicBezTo>
                  <a:cubicBezTo>
                    <a:pt x="52262" y="150008"/>
                    <a:pt x="63563" y="160155"/>
                    <a:pt x="77060" y="166361"/>
                  </a:cubicBezTo>
                  <a:lnTo>
                    <a:pt x="78433" y="166361"/>
                  </a:lnTo>
                  <a:lnTo>
                    <a:pt x="85298" y="169245"/>
                  </a:lnTo>
                  <a:cubicBezTo>
                    <a:pt x="97752" y="174147"/>
                    <a:pt x="110563" y="178088"/>
                    <a:pt x="123607" y="181053"/>
                  </a:cubicBezTo>
                  <a:lnTo>
                    <a:pt x="122646" y="194784"/>
                  </a:lnTo>
                  <a:lnTo>
                    <a:pt x="125529" y="181053"/>
                  </a:lnTo>
                  <a:cubicBezTo>
                    <a:pt x="146551" y="185447"/>
                    <a:pt x="168369" y="178884"/>
                    <a:pt x="183473" y="163615"/>
                  </a:cubicBezTo>
                  <a:lnTo>
                    <a:pt x="193633" y="153317"/>
                  </a:lnTo>
                  <a:cubicBezTo>
                    <a:pt x="198000" y="149116"/>
                    <a:pt x="200430" y="143307"/>
                    <a:pt x="200361" y="137253"/>
                  </a:cubicBezTo>
                  <a:lnTo>
                    <a:pt x="200361" y="47179"/>
                  </a:lnTo>
                  <a:cubicBezTo>
                    <a:pt x="200361" y="40561"/>
                    <a:pt x="197203" y="34327"/>
                    <a:pt x="191848" y="30428"/>
                  </a:cubicBezTo>
                  <a:lnTo>
                    <a:pt x="191848" y="30428"/>
                  </a:lnTo>
                  <a:cubicBezTo>
                    <a:pt x="188278" y="27750"/>
                    <a:pt x="183953" y="26309"/>
                    <a:pt x="179491" y="26309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45" name="TextBox 244">
            <a:extLst>
              <a:ext uri="{FF2B5EF4-FFF2-40B4-BE49-F238E27FC236}">
                <a16:creationId xmlns:a16="http://schemas.microsoft.com/office/drawing/2014/main" id="{F9A9CFBE-A489-70B6-1341-F3E38F3F6F20}"/>
              </a:ext>
            </a:extLst>
          </p:cNvPr>
          <p:cNvSpPr txBox="1"/>
          <p:nvPr/>
        </p:nvSpPr>
        <p:spPr>
          <a:xfrm>
            <a:off x="8906716" y="1790675"/>
            <a:ext cx="2787129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2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46" name="TextBox 245">
            <a:extLst>
              <a:ext uri="{FF2B5EF4-FFF2-40B4-BE49-F238E27FC236}">
                <a16:creationId xmlns:a16="http://schemas.microsoft.com/office/drawing/2014/main" id="{223828A0-B96A-7528-AD45-323AFCA3655B}"/>
              </a:ext>
            </a:extLst>
          </p:cNvPr>
          <p:cNvSpPr txBox="1"/>
          <p:nvPr/>
        </p:nvSpPr>
        <p:spPr>
          <a:xfrm>
            <a:off x="356815" y="1790675"/>
            <a:ext cx="2787129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2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47" name="TextBox 246">
            <a:extLst>
              <a:ext uri="{FF2B5EF4-FFF2-40B4-BE49-F238E27FC236}">
                <a16:creationId xmlns:a16="http://schemas.microsoft.com/office/drawing/2014/main" id="{D1FE4A02-CA9B-3ABD-1958-4ACC8DB0806E}"/>
              </a:ext>
            </a:extLst>
          </p:cNvPr>
          <p:cNvSpPr txBox="1"/>
          <p:nvPr/>
        </p:nvSpPr>
        <p:spPr>
          <a:xfrm>
            <a:off x="649799" y="4436505"/>
            <a:ext cx="2787129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2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48" name="TextBox 247">
            <a:extLst>
              <a:ext uri="{FF2B5EF4-FFF2-40B4-BE49-F238E27FC236}">
                <a16:creationId xmlns:a16="http://schemas.microsoft.com/office/drawing/2014/main" id="{D26300B4-2347-44A3-494C-FF70AF6D9163}"/>
              </a:ext>
            </a:extLst>
          </p:cNvPr>
          <p:cNvSpPr txBox="1"/>
          <p:nvPr/>
        </p:nvSpPr>
        <p:spPr>
          <a:xfrm>
            <a:off x="8883269" y="4422192"/>
            <a:ext cx="2787129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2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34283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" presetClass="entr" presetSubtype="12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6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5" grpId="0" animBg="1"/>
      <p:bldP spid="26" grpId="0" animBg="1"/>
      <p:bldP spid="27" grpId="0" animBg="1"/>
      <p:bldP spid="28" grpId="0" animBg="1"/>
      <p:bldP spid="29" grpId="0" animBg="1"/>
      <p:bldP spid="245" grpId="0"/>
      <p:bldP spid="246" grpId="0"/>
      <p:bldP spid="247" grpId="0"/>
      <p:bldP spid="24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Delay 9">
            <a:extLst>
              <a:ext uri="{FF2B5EF4-FFF2-40B4-BE49-F238E27FC236}">
                <a16:creationId xmlns:a16="http://schemas.microsoft.com/office/drawing/2014/main" id="{8542615F-6F1E-661F-612C-26EF66154E57}"/>
              </a:ext>
            </a:extLst>
          </p:cNvPr>
          <p:cNvSpPr/>
          <p:nvPr/>
        </p:nvSpPr>
        <p:spPr>
          <a:xfrm>
            <a:off x="7262" y="806414"/>
            <a:ext cx="5384906" cy="5644934"/>
          </a:xfrm>
          <a:prstGeom prst="flowChartDelay">
            <a:avLst/>
          </a:prstGeom>
          <a:solidFill>
            <a:srgbClr val="163A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2DC4C77-12B2-86DF-6024-C8F6014C2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75D09-11C4-4DCB-AD2F-C25D7C13D042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87F13662-E354-A7C8-11EE-770F5C06FBE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4" r="2144"/>
          <a:stretch>
            <a:fillRect/>
          </a:stretch>
        </p:blipFill>
        <p:spPr/>
      </p:pic>
      <p:sp>
        <p:nvSpPr>
          <p:cNvPr id="5" name="Rounded Rectangle 17">
            <a:extLst>
              <a:ext uri="{FF2B5EF4-FFF2-40B4-BE49-F238E27FC236}">
                <a16:creationId xmlns:a16="http://schemas.microsoft.com/office/drawing/2014/main" id="{CDB200CB-0F98-640F-AD8E-06D0EC0AD2A4}"/>
              </a:ext>
            </a:extLst>
          </p:cNvPr>
          <p:cNvSpPr/>
          <p:nvPr/>
        </p:nvSpPr>
        <p:spPr>
          <a:xfrm>
            <a:off x="1682482" y="5305338"/>
            <a:ext cx="1978909" cy="514369"/>
          </a:xfrm>
          <a:prstGeom prst="roundRect">
            <a:avLst>
              <a:gd name="adj" fmla="val 50000"/>
            </a:avLst>
          </a:prstGeom>
          <a:solidFill>
            <a:srgbClr val="FCC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04325AC-12B1-AD76-6283-448876F296B9}"/>
              </a:ext>
            </a:extLst>
          </p:cNvPr>
          <p:cNvSpPr txBox="1"/>
          <p:nvPr/>
        </p:nvSpPr>
        <p:spPr>
          <a:xfrm>
            <a:off x="1610928" y="5369398"/>
            <a:ext cx="2089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تصویر</a:t>
            </a:r>
            <a:endParaRPr lang="en-US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76DA0DA-126D-7516-5925-DFB44304A48B}"/>
              </a:ext>
            </a:extLst>
          </p:cNvPr>
          <p:cNvSpPr txBox="1"/>
          <p:nvPr/>
        </p:nvSpPr>
        <p:spPr>
          <a:xfrm>
            <a:off x="5940421" y="1330426"/>
            <a:ext cx="5645328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ایمنی و بهداشت صنعتی در کشور ایران</a:t>
            </a:r>
            <a:endParaRPr lang="en-US" sz="16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4702BB7-426D-70D6-CEEE-072040519A3C}"/>
              </a:ext>
            </a:extLst>
          </p:cNvPr>
          <p:cNvSpPr txBox="1"/>
          <p:nvPr/>
        </p:nvSpPr>
        <p:spPr>
          <a:xfrm>
            <a:off x="6376678" y="3110582"/>
            <a:ext cx="5080625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ایمنی و بهداشت صنعتی در کشور ایران</a:t>
            </a:r>
            <a:endParaRPr lang="en-US" sz="1600" b="1" dirty="0">
              <a:solidFill>
                <a:srgbClr val="FFC00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29FFBBB-9FD5-8487-7987-4CF9990154A9}"/>
              </a:ext>
            </a:extLst>
          </p:cNvPr>
          <p:cNvSpPr txBox="1"/>
          <p:nvPr/>
        </p:nvSpPr>
        <p:spPr>
          <a:xfrm>
            <a:off x="6031303" y="4890737"/>
            <a:ext cx="5645328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ایمنی و بهداشت صنعتی در کشور ایران</a:t>
            </a:r>
            <a:endParaRPr lang="en-US" sz="16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FE585A7-4522-57D0-4CEE-BF365DD67E1D}"/>
              </a:ext>
            </a:extLst>
          </p:cNvPr>
          <p:cNvSpPr txBox="1"/>
          <p:nvPr/>
        </p:nvSpPr>
        <p:spPr>
          <a:xfrm>
            <a:off x="2699657" y="23791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خود را در این قسمت وارد نمایید</a:t>
            </a:r>
            <a:endParaRPr lang="en-US" sz="20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1" name="Picture 2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0315545-990E-BAA3-95DB-15499A5FADD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7" t="11576" r="15870" b="9985"/>
          <a:stretch/>
        </p:blipFill>
        <p:spPr>
          <a:xfrm>
            <a:off x="2188088" y="281123"/>
            <a:ext cx="316321" cy="278697"/>
          </a:xfrm>
          <a:prstGeom prst="rect">
            <a:avLst/>
          </a:prstGeom>
        </p:spPr>
      </p:pic>
      <p:grpSp>
        <p:nvGrpSpPr>
          <p:cNvPr id="59" name="Group 58">
            <a:extLst>
              <a:ext uri="{FF2B5EF4-FFF2-40B4-BE49-F238E27FC236}">
                <a16:creationId xmlns:a16="http://schemas.microsoft.com/office/drawing/2014/main" id="{4BA5A7B0-E64D-149B-7F9D-8D40C2A4B56A}"/>
              </a:ext>
            </a:extLst>
          </p:cNvPr>
          <p:cNvGrpSpPr/>
          <p:nvPr/>
        </p:nvGrpSpPr>
        <p:grpSpPr>
          <a:xfrm>
            <a:off x="4422927" y="1429607"/>
            <a:ext cx="1673073" cy="4716848"/>
            <a:chOff x="4422927" y="1429607"/>
            <a:chExt cx="1673073" cy="4716848"/>
          </a:xfrm>
        </p:grpSpPr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AF836F20-C73A-DE2E-2698-9F64C3C060DB}"/>
                </a:ext>
              </a:extLst>
            </p:cNvPr>
            <p:cNvSpPr/>
            <p:nvPr/>
          </p:nvSpPr>
          <p:spPr>
            <a:xfrm>
              <a:off x="4946506" y="3213284"/>
              <a:ext cx="1149494" cy="1149494"/>
            </a:xfrm>
            <a:prstGeom prst="ellipse">
              <a:avLst/>
            </a:prstGeom>
            <a:solidFill>
              <a:srgbClr val="FAFAFB"/>
            </a:solidFill>
            <a:ln>
              <a:noFill/>
            </a:ln>
            <a:effectLst>
              <a:outerShdw blurRad="635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8367B7D9-4DDA-DC20-FBD2-B0E4323C8E5D}"/>
                </a:ext>
              </a:extLst>
            </p:cNvPr>
            <p:cNvGrpSpPr/>
            <p:nvPr/>
          </p:nvGrpSpPr>
          <p:grpSpPr>
            <a:xfrm>
              <a:off x="4422927" y="1429607"/>
              <a:ext cx="1393307" cy="4716848"/>
              <a:chOff x="4422927" y="1429607"/>
              <a:chExt cx="1393307" cy="4716848"/>
            </a:xfrm>
          </p:grpSpPr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42AA58F9-2D1E-2651-02E6-A79B08C3E377}"/>
                  </a:ext>
                </a:extLst>
              </p:cNvPr>
              <p:cNvSpPr/>
              <p:nvPr/>
            </p:nvSpPr>
            <p:spPr>
              <a:xfrm>
                <a:off x="4422927" y="1429607"/>
                <a:ext cx="1149494" cy="1149494"/>
              </a:xfrm>
              <a:prstGeom prst="ellipse">
                <a:avLst/>
              </a:prstGeom>
              <a:solidFill>
                <a:srgbClr val="FAFAFB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77F09C0E-02B2-A03F-76BF-69504270A1CD}"/>
                  </a:ext>
                </a:extLst>
              </p:cNvPr>
              <p:cNvSpPr/>
              <p:nvPr/>
            </p:nvSpPr>
            <p:spPr>
              <a:xfrm>
                <a:off x="4569411" y="4996961"/>
                <a:ext cx="1149494" cy="1149494"/>
              </a:xfrm>
              <a:prstGeom prst="ellipse">
                <a:avLst/>
              </a:prstGeom>
              <a:solidFill>
                <a:srgbClr val="FAFAFB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39106480-5DE4-B631-081E-941A39A2043A}"/>
                  </a:ext>
                </a:extLst>
              </p:cNvPr>
              <p:cNvGrpSpPr/>
              <p:nvPr/>
            </p:nvGrpSpPr>
            <p:grpSpPr>
              <a:xfrm>
                <a:off x="4762332" y="5109471"/>
                <a:ext cx="816347" cy="719722"/>
                <a:chOff x="3819737" y="3952539"/>
                <a:chExt cx="815463" cy="718943"/>
              </a:xfrm>
              <a:solidFill>
                <a:srgbClr val="163A65"/>
              </a:solidFill>
            </p:grpSpPr>
            <p:sp>
              <p:nvSpPr>
                <p:cNvPr id="25" name="Freeform: Shape 24">
                  <a:extLst>
                    <a:ext uri="{FF2B5EF4-FFF2-40B4-BE49-F238E27FC236}">
                      <a16:creationId xmlns:a16="http://schemas.microsoft.com/office/drawing/2014/main" id="{97888854-2FDE-2AFD-EC50-3C3CB503B669}"/>
                    </a:ext>
                  </a:extLst>
                </p:cNvPr>
                <p:cNvSpPr/>
                <p:nvPr/>
              </p:nvSpPr>
              <p:spPr>
                <a:xfrm>
                  <a:off x="3822958" y="4423919"/>
                  <a:ext cx="224433" cy="215159"/>
                </a:xfrm>
                <a:custGeom>
                  <a:avLst/>
                  <a:gdLst>
                    <a:gd name="connsiteX0" fmla="*/ 13754 w 224433"/>
                    <a:gd name="connsiteY0" fmla="*/ 215105 h 215159"/>
                    <a:gd name="connsiteX1" fmla="*/ -50 w 224433"/>
                    <a:gd name="connsiteY1" fmla="*/ 201443 h 215159"/>
                    <a:gd name="connsiteX2" fmla="*/ 2907 w 224433"/>
                    <a:gd name="connsiteY2" fmla="*/ 192861 h 215159"/>
                    <a:gd name="connsiteX3" fmla="*/ 147491 w 224433"/>
                    <a:gd name="connsiteY3" fmla="*/ 11754 h 215159"/>
                    <a:gd name="connsiteX4" fmla="*/ 172756 w 224433"/>
                    <a:gd name="connsiteY4" fmla="*/ -54 h 215159"/>
                    <a:gd name="connsiteX5" fmla="*/ 210652 w 224433"/>
                    <a:gd name="connsiteY5" fmla="*/ -54 h 215159"/>
                    <a:gd name="connsiteX6" fmla="*/ 224383 w 224433"/>
                    <a:gd name="connsiteY6" fmla="*/ 13676 h 215159"/>
                    <a:gd name="connsiteX7" fmla="*/ 210652 w 224433"/>
                    <a:gd name="connsiteY7" fmla="*/ 27407 h 215159"/>
                    <a:gd name="connsiteX8" fmla="*/ 172756 w 224433"/>
                    <a:gd name="connsiteY8" fmla="*/ 27407 h 215159"/>
                    <a:gd name="connsiteX9" fmla="*/ 168636 w 224433"/>
                    <a:gd name="connsiteY9" fmla="*/ 29329 h 215159"/>
                    <a:gd name="connsiteX10" fmla="*/ 24464 w 224433"/>
                    <a:gd name="connsiteY10" fmla="*/ 209887 h 215159"/>
                    <a:gd name="connsiteX11" fmla="*/ 13754 w 224433"/>
                    <a:gd name="connsiteY11" fmla="*/ 215105 h 2151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24433" h="215159">
                      <a:moveTo>
                        <a:pt x="13754" y="215105"/>
                      </a:moveTo>
                      <a:cubicBezTo>
                        <a:pt x="6171" y="215146"/>
                        <a:pt x="-9" y="209036"/>
                        <a:pt x="-50" y="201443"/>
                      </a:cubicBezTo>
                      <a:cubicBezTo>
                        <a:pt x="-67" y="198340"/>
                        <a:pt x="975" y="195306"/>
                        <a:pt x="2907" y="192861"/>
                      </a:cubicBezTo>
                      <a:lnTo>
                        <a:pt x="147491" y="11754"/>
                      </a:lnTo>
                      <a:cubicBezTo>
                        <a:pt x="153750" y="4270"/>
                        <a:pt x="163001" y="-54"/>
                        <a:pt x="172756" y="-54"/>
                      </a:cubicBezTo>
                      <a:lnTo>
                        <a:pt x="210652" y="-54"/>
                      </a:lnTo>
                      <a:cubicBezTo>
                        <a:pt x="218236" y="-54"/>
                        <a:pt x="224383" y="6097"/>
                        <a:pt x="224383" y="13676"/>
                      </a:cubicBezTo>
                      <a:cubicBezTo>
                        <a:pt x="224383" y="21255"/>
                        <a:pt x="218236" y="27407"/>
                        <a:pt x="210652" y="27407"/>
                      </a:cubicBezTo>
                      <a:lnTo>
                        <a:pt x="172756" y="27407"/>
                      </a:lnTo>
                      <a:cubicBezTo>
                        <a:pt x="171156" y="27366"/>
                        <a:pt x="169630" y="28080"/>
                        <a:pt x="168636" y="29329"/>
                      </a:cubicBezTo>
                      <a:lnTo>
                        <a:pt x="24464" y="209887"/>
                      </a:lnTo>
                      <a:cubicBezTo>
                        <a:pt x="21875" y="213169"/>
                        <a:pt x="17933" y="215091"/>
                        <a:pt x="13754" y="215105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6" name="Freeform: Shape 25">
                  <a:extLst>
                    <a:ext uri="{FF2B5EF4-FFF2-40B4-BE49-F238E27FC236}">
                      <a16:creationId xmlns:a16="http://schemas.microsoft.com/office/drawing/2014/main" id="{EB4B14C0-BCE2-1827-4EEB-4A598B0E8926}"/>
                    </a:ext>
                  </a:extLst>
                </p:cNvPr>
                <p:cNvSpPr/>
                <p:nvPr/>
              </p:nvSpPr>
              <p:spPr>
                <a:xfrm>
                  <a:off x="4407409" y="4423919"/>
                  <a:ext cx="224425" cy="215159"/>
                </a:xfrm>
                <a:custGeom>
                  <a:avLst/>
                  <a:gdLst>
                    <a:gd name="connsiteX0" fmla="*/ 210715 w 224425"/>
                    <a:gd name="connsiteY0" fmla="*/ 215105 h 215159"/>
                    <a:gd name="connsiteX1" fmla="*/ 200005 w 224425"/>
                    <a:gd name="connsiteY1" fmla="*/ 209887 h 215159"/>
                    <a:gd name="connsiteX2" fmla="*/ 55421 w 224425"/>
                    <a:gd name="connsiteY2" fmla="*/ 28917 h 215159"/>
                    <a:gd name="connsiteX3" fmla="*/ 51714 w 224425"/>
                    <a:gd name="connsiteY3" fmla="*/ 27407 h 215159"/>
                    <a:gd name="connsiteX4" fmla="*/ 13680 w 224425"/>
                    <a:gd name="connsiteY4" fmla="*/ 27407 h 215159"/>
                    <a:gd name="connsiteX5" fmla="*/ -51 w 224425"/>
                    <a:gd name="connsiteY5" fmla="*/ 13677 h 215159"/>
                    <a:gd name="connsiteX6" fmla="*/ 13680 w 224425"/>
                    <a:gd name="connsiteY6" fmla="*/ -54 h 215159"/>
                    <a:gd name="connsiteX7" fmla="*/ 51714 w 224425"/>
                    <a:gd name="connsiteY7" fmla="*/ -54 h 215159"/>
                    <a:gd name="connsiteX8" fmla="*/ 76567 w 224425"/>
                    <a:gd name="connsiteY8" fmla="*/ 11342 h 215159"/>
                    <a:gd name="connsiteX9" fmla="*/ 221425 w 224425"/>
                    <a:gd name="connsiteY9" fmla="*/ 192861 h 215159"/>
                    <a:gd name="connsiteX10" fmla="*/ 219228 w 224425"/>
                    <a:gd name="connsiteY10" fmla="*/ 212084 h 215159"/>
                    <a:gd name="connsiteX11" fmla="*/ 210715 w 224425"/>
                    <a:gd name="connsiteY11" fmla="*/ 215105 h 2151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24425" h="215159">
                      <a:moveTo>
                        <a:pt x="210715" y="215105"/>
                      </a:moveTo>
                      <a:cubicBezTo>
                        <a:pt x="206541" y="215091"/>
                        <a:pt x="202600" y="213169"/>
                        <a:pt x="200005" y="209887"/>
                      </a:cubicBezTo>
                      <a:lnTo>
                        <a:pt x="55421" y="28917"/>
                      </a:lnTo>
                      <a:cubicBezTo>
                        <a:pt x="54453" y="27915"/>
                        <a:pt x="53108" y="27366"/>
                        <a:pt x="51714" y="27407"/>
                      </a:cubicBezTo>
                      <a:lnTo>
                        <a:pt x="13680" y="27407"/>
                      </a:lnTo>
                      <a:cubicBezTo>
                        <a:pt x="6097" y="27407"/>
                        <a:pt x="-51" y="21255"/>
                        <a:pt x="-51" y="13677"/>
                      </a:cubicBezTo>
                      <a:cubicBezTo>
                        <a:pt x="-51" y="6097"/>
                        <a:pt x="6097" y="-54"/>
                        <a:pt x="13680" y="-54"/>
                      </a:cubicBezTo>
                      <a:lnTo>
                        <a:pt x="51714" y="-54"/>
                      </a:lnTo>
                      <a:cubicBezTo>
                        <a:pt x="61269" y="-82"/>
                        <a:pt x="70358" y="4079"/>
                        <a:pt x="76567" y="11342"/>
                      </a:cubicBezTo>
                      <a:lnTo>
                        <a:pt x="221425" y="192861"/>
                      </a:lnTo>
                      <a:cubicBezTo>
                        <a:pt x="226093" y="198779"/>
                        <a:pt x="225119" y="207375"/>
                        <a:pt x="219228" y="212084"/>
                      </a:cubicBezTo>
                      <a:cubicBezTo>
                        <a:pt x="216811" y="214020"/>
                        <a:pt x="213818" y="215091"/>
                        <a:pt x="210715" y="215105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7" name="Freeform: Shape 26">
                  <a:extLst>
                    <a:ext uri="{FF2B5EF4-FFF2-40B4-BE49-F238E27FC236}">
                      <a16:creationId xmlns:a16="http://schemas.microsoft.com/office/drawing/2014/main" id="{EC88D4B6-9CC7-4216-9807-6B9B22D807DE}"/>
                    </a:ext>
                  </a:extLst>
                </p:cNvPr>
                <p:cNvSpPr/>
                <p:nvPr/>
              </p:nvSpPr>
              <p:spPr>
                <a:xfrm>
                  <a:off x="3819737" y="4601731"/>
                  <a:ext cx="815463" cy="69751"/>
                </a:xfrm>
                <a:custGeom>
                  <a:avLst/>
                  <a:gdLst>
                    <a:gd name="connsiteX0" fmla="*/ 780538 w 815463"/>
                    <a:gd name="connsiteY0" fmla="*/ 69698 h 69751"/>
                    <a:gd name="connsiteX1" fmla="*/ 34825 w 815463"/>
                    <a:gd name="connsiteY1" fmla="*/ 69698 h 69751"/>
                    <a:gd name="connsiteX2" fmla="*/ -51 w 815463"/>
                    <a:gd name="connsiteY2" fmla="*/ 34822 h 69751"/>
                    <a:gd name="connsiteX3" fmla="*/ 34825 w 815463"/>
                    <a:gd name="connsiteY3" fmla="*/ -54 h 69751"/>
                    <a:gd name="connsiteX4" fmla="*/ 780538 w 815463"/>
                    <a:gd name="connsiteY4" fmla="*/ -54 h 69751"/>
                    <a:gd name="connsiteX5" fmla="*/ 815413 w 815463"/>
                    <a:gd name="connsiteY5" fmla="*/ 34822 h 69751"/>
                    <a:gd name="connsiteX6" fmla="*/ 780538 w 815463"/>
                    <a:gd name="connsiteY6" fmla="*/ 69698 h 69751"/>
                    <a:gd name="connsiteX7" fmla="*/ 34825 w 815463"/>
                    <a:gd name="connsiteY7" fmla="*/ 27407 h 69751"/>
                    <a:gd name="connsiteX8" fmla="*/ 27411 w 815463"/>
                    <a:gd name="connsiteY8" fmla="*/ 34822 h 69751"/>
                    <a:gd name="connsiteX9" fmla="*/ 34825 w 815463"/>
                    <a:gd name="connsiteY9" fmla="*/ 42236 h 69751"/>
                    <a:gd name="connsiteX10" fmla="*/ 780538 w 815463"/>
                    <a:gd name="connsiteY10" fmla="*/ 42236 h 69751"/>
                    <a:gd name="connsiteX11" fmla="*/ 787952 w 815463"/>
                    <a:gd name="connsiteY11" fmla="*/ 34822 h 69751"/>
                    <a:gd name="connsiteX12" fmla="*/ 780538 w 815463"/>
                    <a:gd name="connsiteY12" fmla="*/ 27407 h 697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15463" h="69751">
                      <a:moveTo>
                        <a:pt x="780538" y="69698"/>
                      </a:moveTo>
                      <a:lnTo>
                        <a:pt x="34825" y="69698"/>
                      </a:lnTo>
                      <a:cubicBezTo>
                        <a:pt x="15564" y="69698"/>
                        <a:pt x="-51" y="54086"/>
                        <a:pt x="-51" y="34822"/>
                      </a:cubicBezTo>
                      <a:cubicBezTo>
                        <a:pt x="-51" y="15557"/>
                        <a:pt x="15564" y="-54"/>
                        <a:pt x="34825" y="-54"/>
                      </a:cubicBezTo>
                      <a:lnTo>
                        <a:pt x="780538" y="-54"/>
                      </a:lnTo>
                      <a:cubicBezTo>
                        <a:pt x="799802" y="-54"/>
                        <a:pt x="815413" y="15557"/>
                        <a:pt x="815413" y="34822"/>
                      </a:cubicBezTo>
                      <a:cubicBezTo>
                        <a:pt x="815413" y="54086"/>
                        <a:pt x="799802" y="69698"/>
                        <a:pt x="780538" y="69698"/>
                      </a:cubicBezTo>
                      <a:close/>
                      <a:moveTo>
                        <a:pt x="34825" y="27407"/>
                      </a:moveTo>
                      <a:cubicBezTo>
                        <a:pt x="30731" y="27407"/>
                        <a:pt x="27411" y="30730"/>
                        <a:pt x="27411" y="34822"/>
                      </a:cubicBezTo>
                      <a:cubicBezTo>
                        <a:pt x="27411" y="38913"/>
                        <a:pt x="30731" y="42236"/>
                        <a:pt x="34825" y="42236"/>
                      </a:cubicBezTo>
                      <a:lnTo>
                        <a:pt x="780538" y="42236"/>
                      </a:lnTo>
                      <a:cubicBezTo>
                        <a:pt x="784629" y="42236"/>
                        <a:pt x="787952" y="38913"/>
                        <a:pt x="787952" y="34822"/>
                      </a:cubicBezTo>
                      <a:cubicBezTo>
                        <a:pt x="787952" y="30730"/>
                        <a:pt x="784629" y="27407"/>
                        <a:pt x="780538" y="27407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8" name="Freeform: Shape 27">
                  <a:extLst>
                    <a:ext uri="{FF2B5EF4-FFF2-40B4-BE49-F238E27FC236}">
                      <a16:creationId xmlns:a16="http://schemas.microsoft.com/office/drawing/2014/main" id="{4AB2603D-082B-2E8B-917B-C753A9242743}"/>
                    </a:ext>
                  </a:extLst>
                </p:cNvPr>
                <p:cNvSpPr/>
                <p:nvPr/>
              </p:nvSpPr>
              <p:spPr>
                <a:xfrm>
                  <a:off x="4109354" y="4103445"/>
                  <a:ext cx="236232" cy="119594"/>
                </a:xfrm>
                <a:custGeom>
                  <a:avLst/>
                  <a:gdLst>
                    <a:gd name="connsiteX0" fmla="*/ 117995 w 236232"/>
                    <a:gd name="connsiteY0" fmla="*/ 119540 h 119594"/>
                    <a:gd name="connsiteX1" fmla="*/ 13230 w 236232"/>
                    <a:gd name="connsiteY1" fmla="*/ 118167 h 119594"/>
                    <a:gd name="connsiteX2" fmla="*/ -43 w 236232"/>
                    <a:gd name="connsiteY2" fmla="*/ 103997 h 119594"/>
                    <a:gd name="connsiteX3" fmla="*/ 873 w 236232"/>
                    <a:gd name="connsiteY3" fmla="*/ 99493 h 119594"/>
                    <a:gd name="connsiteX4" fmla="*/ 36161 w 236232"/>
                    <a:gd name="connsiteY4" fmla="*/ 8596 h 119594"/>
                    <a:gd name="connsiteX5" fmla="*/ 48930 w 236232"/>
                    <a:gd name="connsiteY5" fmla="*/ -54 h 119594"/>
                    <a:gd name="connsiteX6" fmla="*/ 187198 w 236232"/>
                    <a:gd name="connsiteY6" fmla="*/ -54 h 119594"/>
                    <a:gd name="connsiteX7" fmla="*/ 199967 w 236232"/>
                    <a:gd name="connsiteY7" fmla="*/ 8596 h 119594"/>
                    <a:gd name="connsiteX8" fmla="*/ 235255 w 236232"/>
                    <a:gd name="connsiteY8" fmla="*/ 99493 h 119594"/>
                    <a:gd name="connsiteX9" fmla="*/ 227399 w 236232"/>
                    <a:gd name="connsiteY9" fmla="*/ 117247 h 119594"/>
                    <a:gd name="connsiteX10" fmla="*/ 222898 w 236232"/>
                    <a:gd name="connsiteY10" fmla="*/ 118167 h 119594"/>
                    <a:gd name="connsiteX11" fmla="*/ 117995 w 236232"/>
                    <a:gd name="connsiteY11" fmla="*/ 119540 h 119594"/>
                    <a:gd name="connsiteX12" fmla="*/ 33552 w 236232"/>
                    <a:gd name="connsiteY12" fmla="*/ 91255 h 119594"/>
                    <a:gd name="connsiteX13" fmla="*/ 202576 w 236232"/>
                    <a:gd name="connsiteY13" fmla="*/ 91255 h 119594"/>
                    <a:gd name="connsiteX14" fmla="*/ 177724 w 236232"/>
                    <a:gd name="connsiteY14" fmla="*/ 27407 h 119594"/>
                    <a:gd name="connsiteX15" fmla="*/ 58404 w 236232"/>
                    <a:gd name="connsiteY15" fmla="*/ 27407 h 1195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36232" h="119594">
                      <a:moveTo>
                        <a:pt x="117995" y="119540"/>
                      </a:moveTo>
                      <a:cubicBezTo>
                        <a:pt x="82158" y="119540"/>
                        <a:pt x="46871" y="119540"/>
                        <a:pt x="13230" y="118167"/>
                      </a:cubicBezTo>
                      <a:cubicBezTo>
                        <a:pt x="5651" y="117920"/>
                        <a:pt x="-291" y="111576"/>
                        <a:pt x="-43" y="103997"/>
                      </a:cubicBezTo>
                      <a:cubicBezTo>
                        <a:pt x="8" y="102459"/>
                        <a:pt x="317" y="100935"/>
                        <a:pt x="873" y="99493"/>
                      </a:cubicBezTo>
                      <a:lnTo>
                        <a:pt x="36161" y="8596"/>
                      </a:lnTo>
                      <a:cubicBezTo>
                        <a:pt x="38242" y="3365"/>
                        <a:pt x="43303" y="-54"/>
                        <a:pt x="48930" y="-54"/>
                      </a:cubicBezTo>
                      <a:lnTo>
                        <a:pt x="187198" y="-54"/>
                      </a:lnTo>
                      <a:cubicBezTo>
                        <a:pt x="192825" y="-54"/>
                        <a:pt x="197886" y="3365"/>
                        <a:pt x="199967" y="8596"/>
                      </a:cubicBezTo>
                      <a:lnTo>
                        <a:pt x="235255" y="99493"/>
                      </a:lnTo>
                      <a:cubicBezTo>
                        <a:pt x="237989" y="106564"/>
                        <a:pt x="234471" y="114515"/>
                        <a:pt x="227399" y="117247"/>
                      </a:cubicBezTo>
                      <a:cubicBezTo>
                        <a:pt x="225960" y="117810"/>
                        <a:pt x="224438" y="118112"/>
                        <a:pt x="222898" y="118167"/>
                      </a:cubicBezTo>
                      <a:cubicBezTo>
                        <a:pt x="189258" y="119128"/>
                        <a:pt x="153970" y="119540"/>
                        <a:pt x="117995" y="119540"/>
                      </a:cubicBezTo>
                      <a:close/>
                      <a:moveTo>
                        <a:pt x="33552" y="91255"/>
                      </a:moveTo>
                      <a:cubicBezTo>
                        <a:pt x="88474" y="92353"/>
                        <a:pt x="147791" y="92353"/>
                        <a:pt x="202576" y="91255"/>
                      </a:cubicBezTo>
                      <a:lnTo>
                        <a:pt x="177724" y="27407"/>
                      </a:lnTo>
                      <a:lnTo>
                        <a:pt x="58404" y="27407"/>
                      </a:ln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29" name="Freeform: Shape 28">
                  <a:extLst>
                    <a:ext uri="{FF2B5EF4-FFF2-40B4-BE49-F238E27FC236}">
                      <a16:creationId xmlns:a16="http://schemas.microsoft.com/office/drawing/2014/main" id="{4D6839D1-E181-EA6F-1AFF-D0A387192B3E}"/>
                    </a:ext>
                  </a:extLst>
                </p:cNvPr>
                <p:cNvSpPr/>
                <p:nvPr/>
              </p:nvSpPr>
              <p:spPr>
                <a:xfrm>
                  <a:off x="4144590" y="3952539"/>
                  <a:ext cx="166720" cy="178367"/>
                </a:xfrm>
                <a:custGeom>
                  <a:avLst/>
                  <a:gdLst>
                    <a:gd name="connsiteX0" fmla="*/ 151962 w 166720"/>
                    <a:gd name="connsiteY0" fmla="*/ 178314 h 178367"/>
                    <a:gd name="connsiteX1" fmla="*/ 13694 w 166720"/>
                    <a:gd name="connsiteY1" fmla="*/ 178314 h 178367"/>
                    <a:gd name="connsiteX2" fmla="*/ -51 w 166720"/>
                    <a:gd name="connsiteY2" fmla="*/ 164597 h 178367"/>
                    <a:gd name="connsiteX3" fmla="*/ 924 w 166720"/>
                    <a:gd name="connsiteY3" fmla="*/ 159503 h 178367"/>
                    <a:gd name="connsiteX4" fmla="*/ 55847 w 166720"/>
                    <a:gd name="connsiteY4" fmla="*/ 18489 h 178367"/>
                    <a:gd name="connsiteX5" fmla="*/ 83308 w 166720"/>
                    <a:gd name="connsiteY5" fmla="*/ -48 h 178367"/>
                    <a:gd name="connsiteX6" fmla="*/ 83308 w 166720"/>
                    <a:gd name="connsiteY6" fmla="*/ -48 h 178367"/>
                    <a:gd name="connsiteX7" fmla="*/ 110770 w 166720"/>
                    <a:gd name="connsiteY7" fmla="*/ 18489 h 178367"/>
                    <a:gd name="connsiteX8" fmla="*/ 165692 w 166720"/>
                    <a:gd name="connsiteY8" fmla="*/ 159503 h 178367"/>
                    <a:gd name="connsiteX9" fmla="*/ 158017 w 166720"/>
                    <a:gd name="connsiteY9" fmla="*/ 177339 h 178367"/>
                    <a:gd name="connsiteX10" fmla="*/ 152923 w 166720"/>
                    <a:gd name="connsiteY10" fmla="*/ 178314 h 178367"/>
                    <a:gd name="connsiteX11" fmla="*/ 33741 w 166720"/>
                    <a:gd name="connsiteY11" fmla="*/ 150852 h 178367"/>
                    <a:gd name="connsiteX12" fmla="*/ 131778 w 166720"/>
                    <a:gd name="connsiteY12" fmla="*/ 150852 h 178367"/>
                    <a:gd name="connsiteX13" fmla="*/ 84269 w 166720"/>
                    <a:gd name="connsiteY13" fmla="*/ 28512 h 178367"/>
                    <a:gd name="connsiteX14" fmla="*/ 84269 w 166720"/>
                    <a:gd name="connsiteY14" fmla="*/ 28512 h 178367"/>
                    <a:gd name="connsiteX15" fmla="*/ 82759 w 166720"/>
                    <a:gd name="connsiteY15" fmla="*/ 27414 h 178367"/>
                    <a:gd name="connsiteX16" fmla="*/ 82759 w 166720"/>
                    <a:gd name="connsiteY16" fmla="*/ 27414 h 178367"/>
                    <a:gd name="connsiteX17" fmla="*/ 81386 w 166720"/>
                    <a:gd name="connsiteY17" fmla="*/ 28512 h 1783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66720" h="178367">
                      <a:moveTo>
                        <a:pt x="151962" y="178314"/>
                      </a:moveTo>
                      <a:lnTo>
                        <a:pt x="13694" y="178314"/>
                      </a:lnTo>
                      <a:cubicBezTo>
                        <a:pt x="6110" y="178327"/>
                        <a:pt x="-42" y="172176"/>
                        <a:pt x="-51" y="164597"/>
                      </a:cubicBezTo>
                      <a:cubicBezTo>
                        <a:pt x="-52" y="162853"/>
                        <a:pt x="279" y="161123"/>
                        <a:pt x="924" y="159503"/>
                      </a:cubicBezTo>
                      <a:lnTo>
                        <a:pt x="55847" y="18489"/>
                      </a:lnTo>
                      <a:cubicBezTo>
                        <a:pt x="60216" y="7175"/>
                        <a:pt x="71176" y="-226"/>
                        <a:pt x="83308" y="-48"/>
                      </a:cubicBezTo>
                      <a:lnTo>
                        <a:pt x="83308" y="-48"/>
                      </a:lnTo>
                      <a:cubicBezTo>
                        <a:pt x="95464" y="-308"/>
                        <a:pt x="106468" y="7120"/>
                        <a:pt x="110770" y="18489"/>
                      </a:cubicBezTo>
                      <a:lnTo>
                        <a:pt x="165692" y="159503"/>
                      </a:lnTo>
                      <a:cubicBezTo>
                        <a:pt x="168497" y="166546"/>
                        <a:pt x="165062" y="174538"/>
                        <a:pt x="158017" y="177339"/>
                      </a:cubicBezTo>
                      <a:cubicBezTo>
                        <a:pt x="156395" y="177984"/>
                        <a:pt x="154667" y="178314"/>
                        <a:pt x="152923" y="178314"/>
                      </a:cubicBezTo>
                      <a:close/>
                      <a:moveTo>
                        <a:pt x="33741" y="150852"/>
                      </a:moveTo>
                      <a:lnTo>
                        <a:pt x="131778" y="150852"/>
                      </a:lnTo>
                      <a:lnTo>
                        <a:pt x="84269" y="28512"/>
                      </a:lnTo>
                      <a:lnTo>
                        <a:pt x="84269" y="28512"/>
                      </a:lnTo>
                      <a:cubicBezTo>
                        <a:pt x="84131" y="27812"/>
                        <a:pt x="83472" y="27331"/>
                        <a:pt x="82759" y="27414"/>
                      </a:cubicBezTo>
                      <a:lnTo>
                        <a:pt x="82759" y="27414"/>
                      </a:lnTo>
                      <a:cubicBezTo>
                        <a:pt x="82096" y="27400"/>
                        <a:pt x="81518" y="27867"/>
                        <a:pt x="81386" y="28512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0" name="Freeform: Shape 29">
                  <a:extLst>
                    <a:ext uri="{FF2B5EF4-FFF2-40B4-BE49-F238E27FC236}">
                      <a16:creationId xmlns:a16="http://schemas.microsoft.com/office/drawing/2014/main" id="{A89BF2F3-0DB9-36DA-0AA0-9D687F33C958}"/>
                    </a:ext>
                  </a:extLst>
                </p:cNvPr>
                <p:cNvSpPr/>
                <p:nvPr/>
              </p:nvSpPr>
              <p:spPr>
                <a:xfrm>
                  <a:off x="4028331" y="4315966"/>
                  <a:ext cx="398274" cy="124613"/>
                </a:xfrm>
                <a:custGeom>
                  <a:avLst/>
                  <a:gdLst>
                    <a:gd name="connsiteX0" fmla="*/ 199018 w 398274"/>
                    <a:gd name="connsiteY0" fmla="*/ 124513 h 124613"/>
                    <a:gd name="connsiteX1" fmla="*/ 11869 w 398274"/>
                    <a:gd name="connsiteY1" fmla="*/ 113940 h 124613"/>
                    <a:gd name="connsiteX2" fmla="*/ 1846 w 398274"/>
                    <a:gd name="connsiteY2" fmla="*/ 107350 h 124613"/>
                    <a:gd name="connsiteX3" fmla="*/ 885 w 398274"/>
                    <a:gd name="connsiteY3" fmla="*/ 95404 h 124613"/>
                    <a:gd name="connsiteX4" fmla="*/ 34525 w 398274"/>
                    <a:gd name="connsiteY4" fmla="*/ 8764 h 124613"/>
                    <a:gd name="connsiteX5" fmla="*/ 48256 w 398274"/>
                    <a:gd name="connsiteY5" fmla="*/ -24 h 124613"/>
                    <a:gd name="connsiteX6" fmla="*/ 199293 w 398274"/>
                    <a:gd name="connsiteY6" fmla="*/ 5331 h 124613"/>
                    <a:gd name="connsiteX7" fmla="*/ 350330 w 398274"/>
                    <a:gd name="connsiteY7" fmla="*/ -24 h 124613"/>
                    <a:gd name="connsiteX8" fmla="*/ 364061 w 398274"/>
                    <a:gd name="connsiteY8" fmla="*/ 8764 h 124613"/>
                    <a:gd name="connsiteX9" fmla="*/ 397289 w 398274"/>
                    <a:gd name="connsiteY9" fmla="*/ 95679 h 124613"/>
                    <a:gd name="connsiteX10" fmla="*/ 396328 w 398274"/>
                    <a:gd name="connsiteY10" fmla="*/ 107624 h 124613"/>
                    <a:gd name="connsiteX11" fmla="*/ 386304 w 398274"/>
                    <a:gd name="connsiteY11" fmla="*/ 114215 h 124613"/>
                    <a:gd name="connsiteX12" fmla="*/ 199018 w 398274"/>
                    <a:gd name="connsiteY12" fmla="*/ 124513 h 124613"/>
                    <a:gd name="connsiteX13" fmla="*/ 32877 w 398274"/>
                    <a:gd name="connsiteY13" fmla="*/ 88813 h 124613"/>
                    <a:gd name="connsiteX14" fmla="*/ 199018 w 398274"/>
                    <a:gd name="connsiteY14" fmla="*/ 97052 h 124613"/>
                    <a:gd name="connsiteX15" fmla="*/ 365297 w 398274"/>
                    <a:gd name="connsiteY15" fmla="*/ 88813 h 124613"/>
                    <a:gd name="connsiteX16" fmla="*/ 341680 w 398274"/>
                    <a:gd name="connsiteY16" fmla="*/ 28124 h 124613"/>
                    <a:gd name="connsiteX17" fmla="*/ 199018 w 398274"/>
                    <a:gd name="connsiteY17" fmla="*/ 32792 h 124613"/>
                    <a:gd name="connsiteX18" fmla="*/ 56494 w 398274"/>
                    <a:gd name="connsiteY18" fmla="*/ 28124 h 1246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398274" h="124613">
                      <a:moveTo>
                        <a:pt x="199018" y="124513"/>
                      </a:moveTo>
                      <a:cubicBezTo>
                        <a:pt x="136475" y="124911"/>
                        <a:pt x="73969" y="121383"/>
                        <a:pt x="11869" y="113940"/>
                      </a:cubicBezTo>
                      <a:cubicBezTo>
                        <a:pt x="7694" y="113391"/>
                        <a:pt x="4000" y="110961"/>
                        <a:pt x="1846" y="107350"/>
                      </a:cubicBezTo>
                      <a:cubicBezTo>
                        <a:pt x="-286" y="103725"/>
                        <a:pt x="-641" y="99318"/>
                        <a:pt x="885" y="95404"/>
                      </a:cubicBezTo>
                      <a:lnTo>
                        <a:pt x="34525" y="8764"/>
                      </a:lnTo>
                      <a:cubicBezTo>
                        <a:pt x="36679" y="3134"/>
                        <a:pt x="42247" y="-422"/>
                        <a:pt x="48256" y="-24"/>
                      </a:cubicBezTo>
                      <a:cubicBezTo>
                        <a:pt x="94391" y="3546"/>
                        <a:pt x="145057" y="5331"/>
                        <a:pt x="199293" y="5331"/>
                      </a:cubicBezTo>
                      <a:cubicBezTo>
                        <a:pt x="253529" y="5331"/>
                        <a:pt x="303921" y="3546"/>
                        <a:pt x="350330" y="-24"/>
                      </a:cubicBezTo>
                      <a:cubicBezTo>
                        <a:pt x="356339" y="-422"/>
                        <a:pt x="361906" y="3134"/>
                        <a:pt x="364061" y="8764"/>
                      </a:cubicBezTo>
                      <a:lnTo>
                        <a:pt x="397289" y="95679"/>
                      </a:lnTo>
                      <a:cubicBezTo>
                        <a:pt x="398815" y="99592"/>
                        <a:pt x="398460" y="103999"/>
                        <a:pt x="396328" y="107624"/>
                      </a:cubicBezTo>
                      <a:cubicBezTo>
                        <a:pt x="394174" y="111236"/>
                        <a:pt x="390480" y="113666"/>
                        <a:pt x="386304" y="114215"/>
                      </a:cubicBezTo>
                      <a:cubicBezTo>
                        <a:pt x="324153" y="121561"/>
                        <a:pt x="261601" y="125007"/>
                        <a:pt x="199018" y="124513"/>
                      </a:cubicBezTo>
                      <a:close/>
                      <a:moveTo>
                        <a:pt x="32877" y="88813"/>
                      </a:moveTo>
                      <a:cubicBezTo>
                        <a:pt x="88069" y="94553"/>
                        <a:pt x="143530" y="97299"/>
                        <a:pt x="199018" y="97052"/>
                      </a:cubicBezTo>
                      <a:cubicBezTo>
                        <a:pt x="254552" y="97313"/>
                        <a:pt x="310059" y="94567"/>
                        <a:pt x="365297" y="88813"/>
                      </a:cubicBezTo>
                      <a:lnTo>
                        <a:pt x="341680" y="28124"/>
                      </a:lnTo>
                      <a:cubicBezTo>
                        <a:pt x="297604" y="31144"/>
                        <a:pt x="249684" y="32792"/>
                        <a:pt x="199018" y="32792"/>
                      </a:cubicBezTo>
                      <a:cubicBezTo>
                        <a:pt x="148352" y="32792"/>
                        <a:pt x="100432" y="31144"/>
                        <a:pt x="56494" y="28124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09FEAD57-BAC1-7C9D-BB3F-56C6D16EB9BC}"/>
                    </a:ext>
                  </a:extLst>
                </p:cNvPr>
                <p:cNvSpPr/>
                <p:nvPr/>
              </p:nvSpPr>
              <p:spPr>
                <a:xfrm>
                  <a:off x="4062012" y="4194175"/>
                  <a:ext cx="332011" cy="154637"/>
                </a:xfrm>
                <a:custGeom>
                  <a:avLst/>
                  <a:gdLst>
                    <a:gd name="connsiteX0" fmla="*/ 165337 w 332011"/>
                    <a:gd name="connsiteY0" fmla="*/ 154583 h 154637"/>
                    <a:gd name="connsiteX1" fmla="*/ 12652 w 332011"/>
                    <a:gd name="connsiteY1" fmla="*/ 149091 h 154637"/>
                    <a:gd name="connsiteX2" fmla="*/ 2080 w 332011"/>
                    <a:gd name="connsiteY2" fmla="*/ 142775 h 154637"/>
                    <a:gd name="connsiteX3" fmla="*/ 844 w 332011"/>
                    <a:gd name="connsiteY3" fmla="*/ 130555 h 154637"/>
                    <a:gd name="connsiteX4" fmla="*/ 48215 w 332011"/>
                    <a:gd name="connsiteY4" fmla="*/ 8763 h 154637"/>
                    <a:gd name="connsiteX5" fmla="*/ 61946 w 332011"/>
                    <a:gd name="connsiteY5" fmla="*/ -24 h 154637"/>
                    <a:gd name="connsiteX6" fmla="*/ 269965 w 332011"/>
                    <a:gd name="connsiteY6" fmla="*/ -24 h 154637"/>
                    <a:gd name="connsiteX7" fmla="*/ 283696 w 332011"/>
                    <a:gd name="connsiteY7" fmla="*/ 8763 h 154637"/>
                    <a:gd name="connsiteX8" fmla="*/ 331066 w 332011"/>
                    <a:gd name="connsiteY8" fmla="*/ 130555 h 154637"/>
                    <a:gd name="connsiteX9" fmla="*/ 329831 w 332011"/>
                    <a:gd name="connsiteY9" fmla="*/ 142775 h 154637"/>
                    <a:gd name="connsiteX10" fmla="*/ 319258 w 332011"/>
                    <a:gd name="connsiteY10" fmla="*/ 149091 h 154637"/>
                    <a:gd name="connsiteX11" fmla="*/ 165337 w 332011"/>
                    <a:gd name="connsiteY11" fmla="*/ 154583 h 154637"/>
                    <a:gd name="connsiteX12" fmla="*/ 33248 w 332011"/>
                    <a:gd name="connsiteY12" fmla="*/ 123003 h 154637"/>
                    <a:gd name="connsiteX13" fmla="*/ 165337 w 332011"/>
                    <a:gd name="connsiteY13" fmla="*/ 127122 h 154637"/>
                    <a:gd name="connsiteX14" fmla="*/ 297564 w 332011"/>
                    <a:gd name="connsiteY14" fmla="*/ 123003 h 154637"/>
                    <a:gd name="connsiteX15" fmla="*/ 260491 w 332011"/>
                    <a:gd name="connsiteY15" fmla="*/ 27712 h 154637"/>
                    <a:gd name="connsiteX16" fmla="*/ 70321 w 332011"/>
                    <a:gd name="connsiteY16" fmla="*/ 27712 h 154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32011" h="154637">
                      <a:moveTo>
                        <a:pt x="165337" y="154583"/>
                      </a:moveTo>
                      <a:cubicBezTo>
                        <a:pt x="110415" y="154583"/>
                        <a:pt x="59337" y="152661"/>
                        <a:pt x="12652" y="149091"/>
                      </a:cubicBezTo>
                      <a:cubicBezTo>
                        <a:pt x="8329" y="148775"/>
                        <a:pt x="4409" y="146427"/>
                        <a:pt x="2080" y="142775"/>
                      </a:cubicBezTo>
                      <a:cubicBezTo>
                        <a:pt x="-232" y="139123"/>
                        <a:pt x="-691" y="134591"/>
                        <a:pt x="844" y="130555"/>
                      </a:cubicBezTo>
                      <a:lnTo>
                        <a:pt x="48215" y="8763"/>
                      </a:lnTo>
                      <a:cubicBezTo>
                        <a:pt x="50369" y="3134"/>
                        <a:pt x="55937" y="-422"/>
                        <a:pt x="61946" y="-24"/>
                      </a:cubicBezTo>
                      <a:cubicBezTo>
                        <a:pt x="128677" y="1761"/>
                        <a:pt x="203234" y="1761"/>
                        <a:pt x="269965" y="-24"/>
                      </a:cubicBezTo>
                      <a:cubicBezTo>
                        <a:pt x="275974" y="-422"/>
                        <a:pt x="281541" y="3134"/>
                        <a:pt x="283696" y="8763"/>
                      </a:cubicBezTo>
                      <a:lnTo>
                        <a:pt x="331066" y="130555"/>
                      </a:lnTo>
                      <a:cubicBezTo>
                        <a:pt x="332602" y="134591"/>
                        <a:pt x="332143" y="139123"/>
                        <a:pt x="329831" y="142775"/>
                      </a:cubicBezTo>
                      <a:cubicBezTo>
                        <a:pt x="327501" y="146427"/>
                        <a:pt x="323582" y="148775"/>
                        <a:pt x="319258" y="149091"/>
                      </a:cubicBezTo>
                      <a:cubicBezTo>
                        <a:pt x="271338" y="152661"/>
                        <a:pt x="219985" y="154583"/>
                        <a:pt x="165337" y="154583"/>
                      </a:cubicBezTo>
                      <a:close/>
                      <a:moveTo>
                        <a:pt x="33248" y="123003"/>
                      </a:moveTo>
                      <a:cubicBezTo>
                        <a:pt x="74440" y="125749"/>
                        <a:pt x="118653" y="127122"/>
                        <a:pt x="165337" y="127122"/>
                      </a:cubicBezTo>
                      <a:cubicBezTo>
                        <a:pt x="212022" y="127122"/>
                        <a:pt x="256509" y="125749"/>
                        <a:pt x="297564" y="123003"/>
                      </a:cubicBezTo>
                      <a:lnTo>
                        <a:pt x="260491" y="27712"/>
                      </a:lnTo>
                      <a:cubicBezTo>
                        <a:pt x="199115" y="29222"/>
                        <a:pt x="131697" y="29222"/>
                        <a:pt x="70321" y="27712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6AB02A6F-8E3C-72A7-1F12-36517E832BE4}"/>
                    </a:ext>
                  </a:extLst>
                </p:cNvPr>
                <p:cNvSpPr/>
                <p:nvPr/>
              </p:nvSpPr>
              <p:spPr>
                <a:xfrm>
                  <a:off x="3985692" y="4402934"/>
                  <a:ext cx="484513" cy="161724"/>
                </a:xfrm>
                <a:custGeom>
                  <a:avLst/>
                  <a:gdLst>
                    <a:gd name="connsiteX0" fmla="*/ 241657 w 484513"/>
                    <a:gd name="connsiteY0" fmla="*/ 161670 h 161724"/>
                    <a:gd name="connsiteX1" fmla="*/ 9334 w 484513"/>
                    <a:gd name="connsiteY1" fmla="*/ 136680 h 161724"/>
                    <a:gd name="connsiteX2" fmla="*/ 1096 w 484513"/>
                    <a:gd name="connsiteY2" fmla="*/ 129540 h 161724"/>
                    <a:gd name="connsiteX3" fmla="*/ 1096 w 484513"/>
                    <a:gd name="connsiteY3" fmla="*/ 118555 h 161724"/>
                    <a:gd name="connsiteX4" fmla="*/ 44073 w 484513"/>
                    <a:gd name="connsiteY4" fmla="*/ 8710 h 161724"/>
                    <a:gd name="connsiteX5" fmla="*/ 58627 w 484513"/>
                    <a:gd name="connsiteY5" fmla="*/ 60 h 161724"/>
                    <a:gd name="connsiteX6" fmla="*/ 242206 w 484513"/>
                    <a:gd name="connsiteY6" fmla="*/ 10358 h 161724"/>
                    <a:gd name="connsiteX7" fmla="*/ 425922 w 484513"/>
                    <a:gd name="connsiteY7" fmla="*/ 60 h 161724"/>
                    <a:gd name="connsiteX8" fmla="*/ 440477 w 484513"/>
                    <a:gd name="connsiteY8" fmla="*/ 8710 h 161724"/>
                    <a:gd name="connsiteX9" fmla="*/ 483316 w 484513"/>
                    <a:gd name="connsiteY9" fmla="*/ 118555 h 161724"/>
                    <a:gd name="connsiteX10" fmla="*/ 483316 w 484513"/>
                    <a:gd name="connsiteY10" fmla="*/ 129540 h 161724"/>
                    <a:gd name="connsiteX11" fmla="*/ 475078 w 484513"/>
                    <a:gd name="connsiteY11" fmla="*/ 136680 h 161724"/>
                    <a:gd name="connsiteX12" fmla="*/ 241657 w 484513"/>
                    <a:gd name="connsiteY12" fmla="*/ 161670 h 161724"/>
                    <a:gd name="connsiteX13" fmla="*/ 31852 w 484513"/>
                    <a:gd name="connsiteY13" fmla="*/ 114161 h 161724"/>
                    <a:gd name="connsiteX14" fmla="*/ 241657 w 484513"/>
                    <a:gd name="connsiteY14" fmla="*/ 134209 h 161724"/>
                    <a:gd name="connsiteX15" fmla="*/ 451599 w 484513"/>
                    <a:gd name="connsiteY15" fmla="*/ 114161 h 161724"/>
                    <a:gd name="connsiteX16" fmla="*/ 418233 w 484513"/>
                    <a:gd name="connsiteY16" fmla="*/ 28345 h 161724"/>
                    <a:gd name="connsiteX17" fmla="*/ 241657 w 484513"/>
                    <a:gd name="connsiteY17" fmla="*/ 37545 h 161724"/>
                    <a:gd name="connsiteX18" fmla="*/ 65218 w 484513"/>
                    <a:gd name="connsiteY18" fmla="*/ 28345 h 1617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484513" h="161724">
                      <a:moveTo>
                        <a:pt x="241657" y="161670"/>
                      </a:moveTo>
                      <a:cubicBezTo>
                        <a:pt x="91718" y="161670"/>
                        <a:pt x="12629" y="137778"/>
                        <a:pt x="9334" y="136680"/>
                      </a:cubicBezTo>
                      <a:cubicBezTo>
                        <a:pt x="5720" y="135540"/>
                        <a:pt x="2739" y="132959"/>
                        <a:pt x="1096" y="129540"/>
                      </a:cubicBezTo>
                      <a:cubicBezTo>
                        <a:pt x="-433" y="126039"/>
                        <a:pt x="-433" y="122057"/>
                        <a:pt x="1096" y="118555"/>
                      </a:cubicBezTo>
                      <a:lnTo>
                        <a:pt x="44073" y="8710"/>
                      </a:lnTo>
                      <a:cubicBezTo>
                        <a:pt x="46357" y="2820"/>
                        <a:pt x="52363" y="-750"/>
                        <a:pt x="58627" y="60"/>
                      </a:cubicBezTo>
                      <a:cubicBezTo>
                        <a:pt x="119546" y="7310"/>
                        <a:pt x="180859" y="10742"/>
                        <a:pt x="242206" y="10358"/>
                      </a:cubicBezTo>
                      <a:cubicBezTo>
                        <a:pt x="303600" y="10756"/>
                        <a:pt x="364958" y="7310"/>
                        <a:pt x="425922" y="60"/>
                      </a:cubicBezTo>
                      <a:cubicBezTo>
                        <a:pt x="432186" y="-750"/>
                        <a:pt x="438192" y="2820"/>
                        <a:pt x="440477" y="8710"/>
                      </a:cubicBezTo>
                      <a:lnTo>
                        <a:pt x="483316" y="118555"/>
                      </a:lnTo>
                      <a:cubicBezTo>
                        <a:pt x="484845" y="122057"/>
                        <a:pt x="484845" y="126039"/>
                        <a:pt x="483316" y="129540"/>
                      </a:cubicBezTo>
                      <a:cubicBezTo>
                        <a:pt x="481673" y="132959"/>
                        <a:pt x="478692" y="135540"/>
                        <a:pt x="475078" y="136680"/>
                      </a:cubicBezTo>
                      <a:cubicBezTo>
                        <a:pt x="470822" y="137778"/>
                        <a:pt x="391733" y="161670"/>
                        <a:pt x="241657" y="161670"/>
                      </a:cubicBezTo>
                      <a:close/>
                      <a:moveTo>
                        <a:pt x="31852" y="114161"/>
                      </a:moveTo>
                      <a:cubicBezTo>
                        <a:pt x="100835" y="128551"/>
                        <a:pt x="171197" y="135266"/>
                        <a:pt x="241657" y="134209"/>
                      </a:cubicBezTo>
                      <a:cubicBezTo>
                        <a:pt x="312162" y="135279"/>
                        <a:pt x="382569" y="128551"/>
                        <a:pt x="451599" y="114161"/>
                      </a:cubicBezTo>
                      <a:lnTo>
                        <a:pt x="418233" y="28345"/>
                      </a:lnTo>
                      <a:cubicBezTo>
                        <a:pt x="359595" y="34743"/>
                        <a:pt x="300642" y="37819"/>
                        <a:pt x="241657" y="37545"/>
                      </a:cubicBezTo>
                      <a:cubicBezTo>
                        <a:pt x="182717" y="37819"/>
                        <a:pt x="123809" y="34757"/>
                        <a:pt x="65218" y="28345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C3227E3F-9A80-6C81-BC5B-7BD5CC79B5E1}"/>
                  </a:ext>
                </a:extLst>
              </p:cNvPr>
              <p:cNvGrpSpPr/>
              <p:nvPr/>
            </p:nvGrpSpPr>
            <p:grpSpPr>
              <a:xfrm>
                <a:off x="5192580" y="3405991"/>
                <a:ext cx="623654" cy="706934"/>
                <a:chOff x="6577529" y="2644425"/>
                <a:chExt cx="622979" cy="706169"/>
              </a:xfrm>
              <a:solidFill>
                <a:srgbClr val="163A65"/>
              </a:solidFill>
            </p:grpSpPr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FEDF219B-0C53-93FF-5675-0D421CCC1950}"/>
                    </a:ext>
                  </a:extLst>
                </p:cNvPr>
                <p:cNvSpPr/>
                <p:nvPr/>
              </p:nvSpPr>
              <p:spPr>
                <a:xfrm>
                  <a:off x="6577529" y="2644612"/>
                  <a:ext cx="325152" cy="705981"/>
                </a:xfrm>
                <a:custGeom>
                  <a:avLst/>
                  <a:gdLst>
                    <a:gd name="connsiteX0" fmla="*/ 263726 w 325152"/>
                    <a:gd name="connsiteY0" fmla="*/ 705927 h 705981"/>
                    <a:gd name="connsiteX1" fmla="*/ 48155 w 325152"/>
                    <a:gd name="connsiteY1" fmla="*/ 705927 h 705981"/>
                    <a:gd name="connsiteX2" fmla="*/ 36346 w 325152"/>
                    <a:gd name="connsiteY2" fmla="*/ 699199 h 705981"/>
                    <a:gd name="connsiteX3" fmla="*/ 1882 w 325152"/>
                    <a:gd name="connsiteY3" fmla="*/ 641118 h 705981"/>
                    <a:gd name="connsiteX4" fmla="*/ -40 w 325152"/>
                    <a:gd name="connsiteY4" fmla="*/ 633978 h 705981"/>
                    <a:gd name="connsiteX5" fmla="*/ -40 w 325152"/>
                    <a:gd name="connsiteY5" fmla="*/ 334375 h 705981"/>
                    <a:gd name="connsiteX6" fmla="*/ 9846 w 325152"/>
                    <a:gd name="connsiteY6" fmla="*/ 320645 h 705981"/>
                    <a:gd name="connsiteX7" fmla="*/ 80559 w 325152"/>
                    <a:gd name="connsiteY7" fmla="*/ 229336 h 705981"/>
                    <a:gd name="connsiteX8" fmla="*/ 80559 w 325152"/>
                    <a:gd name="connsiteY8" fmla="*/ 54956 h 705981"/>
                    <a:gd name="connsiteX9" fmla="*/ 89484 w 325152"/>
                    <a:gd name="connsiteY9" fmla="*/ 42050 h 705981"/>
                    <a:gd name="connsiteX10" fmla="*/ 202075 w 325152"/>
                    <a:gd name="connsiteY10" fmla="*/ 858 h 705981"/>
                    <a:gd name="connsiteX11" fmla="*/ 217729 w 325152"/>
                    <a:gd name="connsiteY11" fmla="*/ 5114 h 705981"/>
                    <a:gd name="connsiteX12" fmla="*/ 322219 w 325152"/>
                    <a:gd name="connsiteY12" fmla="*/ 137615 h 705981"/>
                    <a:gd name="connsiteX13" fmla="*/ 325102 w 325152"/>
                    <a:gd name="connsiteY13" fmla="*/ 146128 h 705981"/>
                    <a:gd name="connsiteX14" fmla="*/ 325102 w 325152"/>
                    <a:gd name="connsiteY14" fmla="*/ 639608 h 705981"/>
                    <a:gd name="connsiteX15" fmla="*/ 321532 w 325152"/>
                    <a:gd name="connsiteY15" fmla="*/ 648807 h 705981"/>
                    <a:gd name="connsiteX16" fmla="*/ 273887 w 325152"/>
                    <a:gd name="connsiteY16" fmla="*/ 701533 h 705981"/>
                    <a:gd name="connsiteX17" fmla="*/ 263726 w 325152"/>
                    <a:gd name="connsiteY17" fmla="*/ 705927 h 705981"/>
                    <a:gd name="connsiteX18" fmla="*/ 55981 w 325152"/>
                    <a:gd name="connsiteY18" fmla="*/ 678466 h 705981"/>
                    <a:gd name="connsiteX19" fmla="*/ 257547 w 325152"/>
                    <a:gd name="connsiteY19" fmla="*/ 678466 h 705981"/>
                    <a:gd name="connsiteX20" fmla="*/ 297641 w 325152"/>
                    <a:gd name="connsiteY20" fmla="*/ 634253 h 705981"/>
                    <a:gd name="connsiteX21" fmla="*/ 297641 w 325152"/>
                    <a:gd name="connsiteY21" fmla="*/ 150796 h 705981"/>
                    <a:gd name="connsiteX22" fmla="*/ 202350 w 325152"/>
                    <a:gd name="connsiteY22" fmla="*/ 29967 h 705981"/>
                    <a:gd name="connsiteX23" fmla="*/ 108020 w 325152"/>
                    <a:gd name="connsiteY23" fmla="*/ 64431 h 705981"/>
                    <a:gd name="connsiteX24" fmla="*/ 108020 w 325152"/>
                    <a:gd name="connsiteY24" fmla="*/ 229199 h 705981"/>
                    <a:gd name="connsiteX25" fmla="*/ 27421 w 325152"/>
                    <a:gd name="connsiteY25" fmla="*/ 343438 h 705981"/>
                    <a:gd name="connsiteX26" fmla="*/ 27421 w 325152"/>
                    <a:gd name="connsiteY26" fmla="*/ 630134 h 7059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25152" h="705981">
                      <a:moveTo>
                        <a:pt x="263726" y="705927"/>
                      </a:moveTo>
                      <a:lnTo>
                        <a:pt x="48155" y="705927"/>
                      </a:lnTo>
                      <a:cubicBezTo>
                        <a:pt x="43308" y="705927"/>
                        <a:pt x="38818" y="703373"/>
                        <a:pt x="36346" y="699199"/>
                      </a:cubicBezTo>
                      <a:lnTo>
                        <a:pt x="1882" y="641118"/>
                      </a:lnTo>
                      <a:cubicBezTo>
                        <a:pt x="606" y="638963"/>
                        <a:pt x="-67" y="636491"/>
                        <a:pt x="-40" y="633978"/>
                      </a:cubicBezTo>
                      <a:lnTo>
                        <a:pt x="-40" y="334375"/>
                      </a:lnTo>
                      <a:cubicBezTo>
                        <a:pt x="-287" y="328073"/>
                        <a:pt x="3791" y="322402"/>
                        <a:pt x="9846" y="320645"/>
                      </a:cubicBezTo>
                      <a:cubicBezTo>
                        <a:pt x="12730" y="319684"/>
                        <a:pt x="80559" y="299088"/>
                        <a:pt x="80559" y="229336"/>
                      </a:cubicBezTo>
                      <a:lnTo>
                        <a:pt x="80559" y="54956"/>
                      </a:lnTo>
                      <a:cubicBezTo>
                        <a:pt x="80546" y="49217"/>
                        <a:pt x="84101" y="44054"/>
                        <a:pt x="89484" y="42050"/>
                      </a:cubicBezTo>
                      <a:lnTo>
                        <a:pt x="202075" y="858"/>
                      </a:lnTo>
                      <a:cubicBezTo>
                        <a:pt x="207664" y="-1284"/>
                        <a:pt x="213994" y="432"/>
                        <a:pt x="217729" y="5114"/>
                      </a:cubicBezTo>
                      <a:lnTo>
                        <a:pt x="322219" y="137615"/>
                      </a:lnTo>
                      <a:cubicBezTo>
                        <a:pt x="324059" y="140073"/>
                        <a:pt x="325075" y="143052"/>
                        <a:pt x="325102" y="146128"/>
                      </a:cubicBezTo>
                      <a:lnTo>
                        <a:pt x="325102" y="639608"/>
                      </a:lnTo>
                      <a:cubicBezTo>
                        <a:pt x="325089" y="643013"/>
                        <a:pt x="323825" y="646295"/>
                        <a:pt x="321532" y="648807"/>
                      </a:cubicBezTo>
                      <a:lnTo>
                        <a:pt x="273887" y="701533"/>
                      </a:lnTo>
                      <a:cubicBezTo>
                        <a:pt x="271264" y="704362"/>
                        <a:pt x="267584" y="705955"/>
                        <a:pt x="263726" y="705927"/>
                      </a:cubicBezTo>
                      <a:close/>
                      <a:moveTo>
                        <a:pt x="55981" y="678466"/>
                      </a:moveTo>
                      <a:lnTo>
                        <a:pt x="257547" y="678466"/>
                      </a:lnTo>
                      <a:lnTo>
                        <a:pt x="297641" y="634253"/>
                      </a:lnTo>
                      <a:lnTo>
                        <a:pt x="297641" y="150796"/>
                      </a:lnTo>
                      <a:lnTo>
                        <a:pt x="202350" y="29967"/>
                      </a:lnTo>
                      <a:lnTo>
                        <a:pt x="108020" y="64431"/>
                      </a:lnTo>
                      <a:lnTo>
                        <a:pt x="108020" y="229199"/>
                      </a:lnTo>
                      <a:cubicBezTo>
                        <a:pt x="107348" y="280277"/>
                        <a:pt x="75314" y="325670"/>
                        <a:pt x="27421" y="343438"/>
                      </a:cubicBezTo>
                      <a:lnTo>
                        <a:pt x="27421" y="630134"/>
                      </a:ln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B04E48A3-C9F9-D40E-E2F9-99E8313BB405}"/>
                    </a:ext>
                  </a:extLst>
                </p:cNvPr>
                <p:cNvSpPr/>
                <p:nvPr/>
              </p:nvSpPr>
              <p:spPr>
                <a:xfrm>
                  <a:off x="6875220" y="2644475"/>
                  <a:ext cx="325288" cy="706119"/>
                </a:xfrm>
                <a:custGeom>
                  <a:avLst/>
                  <a:gdLst>
                    <a:gd name="connsiteX0" fmla="*/ 276897 w 325288"/>
                    <a:gd name="connsiteY0" fmla="*/ 706064 h 706119"/>
                    <a:gd name="connsiteX1" fmla="*/ 61463 w 325288"/>
                    <a:gd name="connsiteY1" fmla="*/ 706064 h 706119"/>
                    <a:gd name="connsiteX2" fmla="*/ 51165 w 325288"/>
                    <a:gd name="connsiteY2" fmla="*/ 701533 h 706119"/>
                    <a:gd name="connsiteX3" fmla="*/ 3520 w 325288"/>
                    <a:gd name="connsiteY3" fmla="*/ 648808 h 706119"/>
                    <a:gd name="connsiteX4" fmla="*/ -51 w 325288"/>
                    <a:gd name="connsiteY4" fmla="*/ 639608 h 706119"/>
                    <a:gd name="connsiteX5" fmla="*/ -51 w 325288"/>
                    <a:gd name="connsiteY5" fmla="*/ 146128 h 706119"/>
                    <a:gd name="connsiteX6" fmla="*/ 2970 w 325288"/>
                    <a:gd name="connsiteY6" fmla="*/ 137615 h 706119"/>
                    <a:gd name="connsiteX7" fmla="*/ 107323 w 325288"/>
                    <a:gd name="connsiteY7" fmla="*/ 5114 h 706119"/>
                    <a:gd name="connsiteX8" fmla="*/ 122976 w 325288"/>
                    <a:gd name="connsiteY8" fmla="*/ 858 h 706119"/>
                    <a:gd name="connsiteX9" fmla="*/ 235568 w 325288"/>
                    <a:gd name="connsiteY9" fmla="*/ 42050 h 706119"/>
                    <a:gd name="connsiteX10" fmla="*/ 244630 w 325288"/>
                    <a:gd name="connsiteY10" fmla="*/ 54957 h 706119"/>
                    <a:gd name="connsiteX11" fmla="*/ 244630 w 325288"/>
                    <a:gd name="connsiteY11" fmla="*/ 229336 h 706119"/>
                    <a:gd name="connsiteX12" fmla="*/ 315206 w 325288"/>
                    <a:gd name="connsiteY12" fmla="*/ 320645 h 706119"/>
                    <a:gd name="connsiteX13" fmla="*/ 325229 w 325288"/>
                    <a:gd name="connsiteY13" fmla="*/ 334375 h 706119"/>
                    <a:gd name="connsiteX14" fmla="*/ 325229 w 325288"/>
                    <a:gd name="connsiteY14" fmla="*/ 634528 h 706119"/>
                    <a:gd name="connsiteX15" fmla="*/ 323169 w 325288"/>
                    <a:gd name="connsiteY15" fmla="*/ 641668 h 706119"/>
                    <a:gd name="connsiteX16" fmla="*/ 288705 w 325288"/>
                    <a:gd name="connsiteY16" fmla="*/ 699199 h 706119"/>
                    <a:gd name="connsiteX17" fmla="*/ 276897 w 325288"/>
                    <a:gd name="connsiteY17" fmla="*/ 706064 h 706119"/>
                    <a:gd name="connsiteX18" fmla="*/ 67505 w 325288"/>
                    <a:gd name="connsiteY18" fmla="*/ 678603 h 706119"/>
                    <a:gd name="connsiteX19" fmla="*/ 269070 w 325288"/>
                    <a:gd name="connsiteY19" fmla="*/ 678603 h 706119"/>
                    <a:gd name="connsiteX20" fmla="*/ 297768 w 325288"/>
                    <a:gd name="connsiteY20" fmla="*/ 630958 h 706119"/>
                    <a:gd name="connsiteX21" fmla="*/ 297768 w 325288"/>
                    <a:gd name="connsiteY21" fmla="*/ 344261 h 706119"/>
                    <a:gd name="connsiteX22" fmla="*/ 217169 w 325288"/>
                    <a:gd name="connsiteY22" fmla="*/ 230022 h 706119"/>
                    <a:gd name="connsiteX23" fmla="*/ 217169 w 325288"/>
                    <a:gd name="connsiteY23" fmla="*/ 64568 h 706119"/>
                    <a:gd name="connsiteX24" fmla="*/ 122839 w 325288"/>
                    <a:gd name="connsiteY24" fmla="*/ 30104 h 706119"/>
                    <a:gd name="connsiteX25" fmla="*/ 27548 w 325288"/>
                    <a:gd name="connsiteY25" fmla="*/ 150934 h 706119"/>
                    <a:gd name="connsiteX26" fmla="*/ 27548 w 325288"/>
                    <a:gd name="connsiteY26" fmla="*/ 634390 h 7061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25288" h="706119">
                      <a:moveTo>
                        <a:pt x="276897" y="706064"/>
                      </a:moveTo>
                      <a:lnTo>
                        <a:pt x="61463" y="706064"/>
                      </a:lnTo>
                      <a:cubicBezTo>
                        <a:pt x="57536" y="706092"/>
                        <a:pt x="53788" y="704444"/>
                        <a:pt x="51165" y="701533"/>
                      </a:cubicBezTo>
                      <a:lnTo>
                        <a:pt x="3520" y="648808"/>
                      </a:lnTo>
                      <a:cubicBezTo>
                        <a:pt x="1227" y="646295"/>
                        <a:pt x="-37" y="643013"/>
                        <a:pt x="-51" y="639608"/>
                      </a:cubicBezTo>
                      <a:lnTo>
                        <a:pt x="-51" y="146128"/>
                      </a:lnTo>
                      <a:cubicBezTo>
                        <a:pt x="-37" y="143025"/>
                        <a:pt x="1034" y="140032"/>
                        <a:pt x="2970" y="137615"/>
                      </a:cubicBezTo>
                      <a:lnTo>
                        <a:pt x="107323" y="5114"/>
                      </a:lnTo>
                      <a:cubicBezTo>
                        <a:pt x="111058" y="432"/>
                        <a:pt x="117388" y="-1284"/>
                        <a:pt x="122976" y="858"/>
                      </a:cubicBezTo>
                      <a:lnTo>
                        <a:pt x="235568" y="42050"/>
                      </a:lnTo>
                      <a:cubicBezTo>
                        <a:pt x="241005" y="44013"/>
                        <a:pt x="244630" y="49176"/>
                        <a:pt x="244630" y="54957"/>
                      </a:cubicBezTo>
                      <a:lnTo>
                        <a:pt x="244630" y="229336"/>
                      </a:lnTo>
                      <a:cubicBezTo>
                        <a:pt x="244630" y="299637"/>
                        <a:pt x="314519" y="320370"/>
                        <a:pt x="315206" y="320645"/>
                      </a:cubicBezTo>
                      <a:cubicBezTo>
                        <a:pt x="321316" y="322361"/>
                        <a:pt x="325462" y="328032"/>
                        <a:pt x="325229" y="334375"/>
                      </a:cubicBezTo>
                      <a:lnTo>
                        <a:pt x="325229" y="634528"/>
                      </a:lnTo>
                      <a:cubicBezTo>
                        <a:pt x="325215" y="637054"/>
                        <a:pt x="324501" y="639526"/>
                        <a:pt x="323169" y="641668"/>
                      </a:cubicBezTo>
                      <a:lnTo>
                        <a:pt x="288705" y="699199"/>
                      </a:lnTo>
                      <a:cubicBezTo>
                        <a:pt x="286261" y="703428"/>
                        <a:pt x="281772" y="706037"/>
                        <a:pt x="276897" y="706064"/>
                      </a:cubicBezTo>
                      <a:close/>
                      <a:moveTo>
                        <a:pt x="67505" y="678603"/>
                      </a:moveTo>
                      <a:lnTo>
                        <a:pt x="269070" y="678603"/>
                      </a:lnTo>
                      <a:lnTo>
                        <a:pt x="297768" y="630958"/>
                      </a:lnTo>
                      <a:lnTo>
                        <a:pt x="297768" y="344261"/>
                      </a:lnTo>
                      <a:cubicBezTo>
                        <a:pt x="249875" y="326494"/>
                        <a:pt x="217842" y="281101"/>
                        <a:pt x="217169" y="230022"/>
                      </a:cubicBezTo>
                      <a:lnTo>
                        <a:pt x="217169" y="64568"/>
                      </a:lnTo>
                      <a:lnTo>
                        <a:pt x="122839" y="30104"/>
                      </a:lnTo>
                      <a:lnTo>
                        <a:pt x="27548" y="150934"/>
                      </a:lnTo>
                      <a:lnTo>
                        <a:pt x="27548" y="634390"/>
                      </a:ln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96A886F4-BB71-5E75-A2DA-3429D1D50D44}"/>
                    </a:ext>
                  </a:extLst>
                </p:cNvPr>
                <p:cNvSpPr/>
                <p:nvPr/>
              </p:nvSpPr>
              <p:spPr>
                <a:xfrm>
                  <a:off x="6770794" y="2644425"/>
                  <a:ext cx="236132" cy="159962"/>
                </a:xfrm>
                <a:custGeom>
                  <a:avLst/>
                  <a:gdLst>
                    <a:gd name="connsiteX0" fmla="*/ 118106 w 236132"/>
                    <a:gd name="connsiteY0" fmla="*/ 159908 h 159962"/>
                    <a:gd name="connsiteX1" fmla="*/ 107396 w 236132"/>
                    <a:gd name="connsiteY1" fmla="*/ 154690 h 159962"/>
                    <a:gd name="connsiteX2" fmla="*/ 2906 w 236132"/>
                    <a:gd name="connsiteY2" fmla="*/ 22190 h 159962"/>
                    <a:gd name="connsiteX3" fmla="*/ 5172 w 236132"/>
                    <a:gd name="connsiteY3" fmla="*/ 2898 h 159962"/>
                    <a:gd name="connsiteX4" fmla="*/ 13616 w 236132"/>
                    <a:gd name="connsiteY4" fmla="*/ -54 h 159962"/>
                    <a:gd name="connsiteX5" fmla="*/ 222597 w 236132"/>
                    <a:gd name="connsiteY5" fmla="*/ -54 h 159962"/>
                    <a:gd name="connsiteX6" fmla="*/ 234954 w 236132"/>
                    <a:gd name="connsiteY6" fmla="*/ 7772 h 159962"/>
                    <a:gd name="connsiteX7" fmla="*/ 233307 w 236132"/>
                    <a:gd name="connsiteY7" fmla="*/ 21503 h 159962"/>
                    <a:gd name="connsiteX8" fmla="*/ 128953 w 236132"/>
                    <a:gd name="connsiteY8" fmla="*/ 154004 h 159962"/>
                    <a:gd name="connsiteX9" fmla="*/ 118106 w 236132"/>
                    <a:gd name="connsiteY9" fmla="*/ 159908 h 159962"/>
                    <a:gd name="connsiteX10" fmla="*/ 41901 w 236132"/>
                    <a:gd name="connsiteY10" fmla="*/ 27407 h 159962"/>
                    <a:gd name="connsiteX11" fmla="*/ 118106 w 236132"/>
                    <a:gd name="connsiteY11" fmla="*/ 123522 h 159962"/>
                    <a:gd name="connsiteX12" fmla="*/ 194311 w 236132"/>
                    <a:gd name="connsiteY12" fmla="*/ 27407 h 159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36132" h="159962">
                      <a:moveTo>
                        <a:pt x="118106" y="159908"/>
                      </a:moveTo>
                      <a:cubicBezTo>
                        <a:pt x="113932" y="159894"/>
                        <a:pt x="109992" y="157972"/>
                        <a:pt x="107396" y="154690"/>
                      </a:cubicBezTo>
                      <a:lnTo>
                        <a:pt x="2906" y="22190"/>
                      </a:lnTo>
                      <a:cubicBezTo>
                        <a:pt x="-1790" y="16244"/>
                        <a:pt x="-788" y="7608"/>
                        <a:pt x="5172" y="2898"/>
                      </a:cubicBezTo>
                      <a:cubicBezTo>
                        <a:pt x="7574" y="1003"/>
                        <a:pt x="10554" y="-40"/>
                        <a:pt x="13616" y="-54"/>
                      </a:cubicBezTo>
                      <a:lnTo>
                        <a:pt x="222597" y="-54"/>
                      </a:lnTo>
                      <a:cubicBezTo>
                        <a:pt x="227883" y="-40"/>
                        <a:pt x="232688" y="3008"/>
                        <a:pt x="234954" y="7772"/>
                      </a:cubicBezTo>
                      <a:cubicBezTo>
                        <a:pt x="236918" y="12317"/>
                        <a:pt x="236286" y="17562"/>
                        <a:pt x="233307" y="21503"/>
                      </a:cubicBezTo>
                      <a:lnTo>
                        <a:pt x="128953" y="154004"/>
                      </a:lnTo>
                      <a:cubicBezTo>
                        <a:pt x="126482" y="157574"/>
                        <a:pt x="122459" y="159771"/>
                        <a:pt x="118106" y="159908"/>
                      </a:cubicBezTo>
                      <a:close/>
                      <a:moveTo>
                        <a:pt x="41901" y="27407"/>
                      </a:moveTo>
                      <a:lnTo>
                        <a:pt x="118106" y="123522"/>
                      </a:lnTo>
                      <a:lnTo>
                        <a:pt x="194311" y="27407"/>
                      </a:ln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1F5E38B6-2062-28F7-71EB-D173C915509F}"/>
                    </a:ext>
                  </a:extLst>
                </p:cNvPr>
                <p:cNvSpPr/>
                <p:nvPr/>
              </p:nvSpPr>
              <p:spPr>
                <a:xfrm>
                  <a:off x="6875220" y="3008151"/>
                  <a:ext cx="325279" cy="94741"/>
                </a:xfrm>
                <a:custGeom>
                  <a:avLst/>
                  <a:gdLst>
                    <a:gd name="connsiteX0" fmla="*/ 311498 w 325279"/>
                    <a:gd name="connsiteY0" fmla="*/ 94687 h 94741"/>
                    <a:gd name="connsiteX1" fmla="*/ 13680 w 325279"/>
                    <a:gd name="connsiteY1" fmla="*/ 94687 h 94741"/>
                    <a:gd name="connsiteX2" fmla="*/ -51 w 325279"/>
                    <a:gd name="connsiteY2" fmla="*/ 80957 h 94741"/>
                    <a:gd name="connsiteX3" fmla="*/ -51 w 325279"/>
                    <a:gd name="connsiteY3" fmla="*/ 13676 h 94741"/>
                    <a:gd name="connsiteX4" fmla="*/ 13680 w 325279"/>
                    <a:gd name="connsiteY4" fmla="*/ -54 h 94741"/>
                    <a:gd name="connsiteX5" fmla="*/ 311498 w 325279"/>
                    <a:gd name="connsiteY5" fmla="*/ -54 h 94741"/>
                    <a:gd name="connsiteX6" fmla="*/ 325229 w 325279"/>
                    <a:gd name="connsiteY6" fmla="*/ 13676 h 94741"/>
                    <a:gd name="connsiteX7" fmla="*/ 325229 w 325279"/>
                    <a:gd name="connsiteY7" fmla="*/ 80957 h 94741"/>
                    <a:gd name="connsiteX8" fmla="*/ 311498 w 325279"/>
                    <a:gd name="connsiteY8" fmla="*/ 94687 h 94741"/>
                    <a:gd name="connsiteX9" fmla="*/ 27411 w 325279"/>
                    <a:gd name="connsiteY9" fmla="*/ 67226 h 94741"/>
                    <a:gd name="connsiteX10" fmla="*/ 297768 w 325279"/>
                    <a:gd name="connsiteY10" fmla="*/ 67226 h 94741"/>
                    <a:gd name="connsiteX11" fmla="*/ 297768 w 325279"/>
                    <a:gd name="connsiteY11" fmla="*/ 27407 h 94741"/>
                    <a:gd name="connsiteX12" fmla="*/ 27411 w 325279"/>
                    <a:gd name="connsiteY12" fmla="*/ 27407 h 94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5279" h="94741">
                      <a:moveTo>
                        <a:pt x="311498" y="94687"/>
                      </a:moveTo>
                      <a:lnTo>
                        <a:pt x="13680" y="94687"/>
                      </a:lnTo>
                      <a:cubicBezTo>
                        <a:pt x="6101" y="94687"/>
                        <a:pt x="-51" y="88536"/>
                        <a:pt x="-51" y="80957"/>
                      </a:cubicBezTo>
                      <a:lnTo>
                        <a:pt x="-51" y="13676"/>
                      </a:lnTo>
                      <a:cubicBezTo>
                        <a:pt x="-51" y="6097"/>
                        <a:pt x="6101" y="-54"/>
                        <a:pt x="13680" y="-54"/>
                      </a:cubicBezTo>
                      <a:lnTo>
                        <a:pt x="311498" y="-54"/>
                      </a:lnTo>
                      <a:cubicBezTo>
                        <a:pt x="319078" y="-54"/>
                        <a:pt x="325229" y="6097"/>
                        <a:pt x="325229" y="13676"/>
                      </a:cubicBezTo>
                      <a:lnTo>
                        <a:pt x="325229" y="80957"/>
                      </a:lnTo>
                      <a:cubicBezTo>
                        <a:pt x="325229" y="88536"/>
                        <a:pt x="319078" y="94687"/>
                        <a:pt x="311498" y="94687"/>
                      </a:cubicBezTo>
                      <a:close/>
                      <a:moveTo>
                        <a:pt x="27411" y="67226"/>
                      </a:moveTo>
                      <a:lnTo>
                        <a:pt x="297768" y="67226"/>
                      </a:lnTo>
                      <a:lnTo>
                        <a:pt x="297768" y="27407"/>
                      </a:lnTo>
                      <a:lnTo>
                        <a:pt x="27411" y="27407"/>
                      </a:ln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6E098BA8-7CDD-B893-3E94-F8BB547DBED8}"/>
                    </a:ext>
                  </a:extLst>
                </p:cNvPr>
                <p:cNvSpPr/>
                <p:nvPr/>
              </p:nvSpPr>
              <p:spPr>
                <a:xfrm>
                  <a:off x="6577539" y="3008151"/>
                  <a:ext cx="325141" cy="94741"/>
                </a:xfrm>
                <a:custGeom>
                  <a:avLst/>
                  <a:gdLst>
                    <a:gd name="connsiteX0" fmla="*/ 311361 w 325141"/>
                    <a:gd name="connsiteY0" fmla="*/ 94687 h 94741"/>
                    <a:gd name="connsiteX1" fmla="*/ 13680 w 325141"/>
                    <a:gd name="connsiteY1" fmla="*/ 94687 h 94741"/>
                    <a:gd name="connsiteX2" fmla="*/ -51 w 325141"/>
                    <a:gd name="connsiteY2" fmla="*/ 80957 h 94741"/>
                    <a:gd name="connsiteX3" fmla="*/ -51 w 325141"/>
                    <a:gd name="connsiteY3" fmla="*/ 13676 h 94741"/>
                    <a:gd name="connsiteX4" fmla="*/ 13680 w 325141"/>
                    <a:gd name="connsiteY4" fmla="*/ -54 h 94741"/>
                    <a:gd name="connsiteX5" fmla="*/ 311361 w 325141"/>
                    <a:gd name="connsiteY5" fmla="*/ -54 h 94741"/>
                    <a:gd name="connsiteX6" fmla="*/ 325091 w 325141"/>
                    <a:gd name="connsiteY6" fmla="*/ 13676 h 94741"/>
                    <a:gd name="connsiteX7" fmla="*/ 325091 w 325141"/>
                    <a:gd name="connsiteY7" fmla="*/ 80957 h 94741"/>
                    <a:gd name="connsiteX8" fmla="*/ 311361 w 325141"/>
                    <a:gd name="connsiteY8" fmla="*/ 94687 h 94741"/>
                    <a:gd name="connsiteX9" fmla="*/ 27411 w 325141"/>
                    <a:gd name="connsiteY9" fmla="*/ 67226 h 94741"/>
                    <a:gd name="connsiteX10" fmla="*/ 297630 w 325141"/>
                    <a:gd name="connsiteY10" fmla="*/ 67226 h 94741"/>
                    <a:gd name="connsiteX11" fmla="*/ 297630 w 325141"/>
                    <a:gd name="connsiteY11" fmla="*/ 27407 h 94741"/>
                    <a:gd name="connsiteX12" fmla="*/ 27411 w 325141"/>
                    <a:gd name="connsiteY12" fmla="*/ 27407 h 947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5141" h="94741">
                      <a:moveTo>
                        <a:pt x="311361" y="94687"/>
                      </a:moveTo>
                      <a:lnTo>
                        <a:pt x="13680" y="94687"/>
                      </a:lnTo>
                      <a:cubicBezTo>
                        <a:pt x="6101" y="94687"/>
                        <a:pt x="-51" y="88536"/>
                        <a:pt x="-51" y="80957"/>
                      </a:cubicBezTo>
                      <a:lnTo>
                        <a:pt x="-51" y="13676"/>
                      </a:lnTo>
                      <a:cubicBezTo>
                        <a:pt x="-51" y="6097"/>
                        <a:pt x="6101" y="-54"/>
                        <a:pt x="13680" y="-54"/>
                      </a:cubicBezTo>
                      <a:lnTo>
                        <a:pt x="311361" y="-54"/>
                      </a:lnTo>
                      <a:cubicBezTo>
                        <a:pt x="318940" y="-54"/>
                        <a:pt x="325091" y="6097"/>
                        <a:pt x="325091" y="13676"/>
                      </a:cubicBezTo>
                      <a:lnTo>
                        <a:pt x="325091" y="80957"/>
                      </a:lnTo>
                      <a:cubicBezTo>
                        <a:pt x="325091" y="88536"/>
                        <a:pt x="318940" y="94687"/>
                        <a:pt x="311361" y="94687"/>
                      </a:cubicBezTo>
                      <a:close/>
                      <a:moveTo>
                        <a:pt x="27411" y="67226"/>
                      </a:moveTo>
                      <a:lnTo>
                        <a:pt x="297630" y="67226"/>
                      </a:lnTo>
                      <a:lnTo>
                        <a:pt x="297630" y="27407"/>
                      </a:lnTo>
                      <a:lnTo>
                        <a:pt x="27411" y="27407"/>
                      </a:ln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496FF0ED-3E9B-069A-3146-5C340FD37D2E}"/>
                    </a:ext>
                  </a:extLst>
                </p:cNvPr>
                <p:cNvSpPr/>
                <p:nvPr/>
              </p:nvSpPr>
              <p:spPr>
                <a:xfrm>
                  <a:off x="6875220" y="3161247"/>
                  <a:ext cx="325279" cy="94604"/>
                </a:xfrm>
                <a:custGeom>
                  <a:avLst/>
                  <a:gdLst>
                    <a:gd name="connsiteX0" fmla="*/ 311498 w 325279"/>
                    <a:gd name="connsiteY0" fmla="*/ 94550 h 94604"/>
                    <a:gd name="connsiteX1" fmla="*/ 13680 w 325279"/>
                    <a:gd name="connsiteY1" fmla="*/ 94550 h 94604"/>
                    <a:gd name="connsiteX2" fmla="*/ -51 w 325279"/>
                    <a:gd name="connsiteY2" fmla="*/ 80820 h 94604"/>
                    <a:gd name="connsiteX3" fmla="*/ -51 w 325279"/>
                    <a:gd name="connsiteY3" fmla="*/ 13676 h 94604"/>
                    <a:gd name="connsiteX4" fmla="*/ 13680 w 325279"/>
                    <a:gd name="connsiteY4" fmla="*/ -54 h 94604"/>
                    <a:gd name="connsiteX5" fmla="*/ 311498 w 325279"/>
                    <a:gd name="connsiteY5" fmla="*/ -54 h 94604"/>
                    <a:gd name="connsiteX6" fmla="*/ 325229 w 325279"/>
                    <a:gd name="connsiteY6" fmla="*/ 13676 h 94604"/>
                    <a:gd name="connsiteX7" fmla="*/ 325229 w 325279"/>
                    <a:gd name="connsiteY7" fmla="*/ 80820 h 94604"/>
                    <a:gd name="connsiteX8" fmla="*/ 311498 w 325279"/>
                    <a:gd name="connsiteY8" fmla="*/ 94550 h 94604"/>
                    <a:gd name="connsiteX9" fmla="*/ 27411 w 325279"/>
                    <a:gd name="connsiteY9" fmla="*/ 67089 h 94604"/>
                    <a:gd name="connsiteX10" fmla="*/ 297768 w 325279"/>
                    <a:gd name="connsiteY10" fmla="*/ 67089 h 94604"/>
                    <a:gd name="connsiteX11" fmla="*/ 297768 w 325279"/>
                    <a:gd name="connsiteY11" fmla="*/ 27407 h 94604"/>
                    <a:gd name="connsiteX12" fmla="*/ 27411 w 325279"/>
                    <a:gd name="connsiteY12" fmla="*/ 27407 h 946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5279" h="94604">
                      <a:moveTo>
                        <a:pt x="311498" y="94550"/>
                      </a:moveTo>
                      <a:lnTo>
                        <a:pt x="13680" y="94550"/>
                      </a:lnTo>
                      <a:cubicBezTo>
                        <a:pt x="6101" y="94550"/>
                        <a:pt x="-51" y="88399"/>
                        <a:pt x="-51" y="80820"/>
                      </a:cubicBezTo>
                      <a:lnTo>
                        <a:pt x="-51" y="13676"/>
                      </a:lnTo>
                      <a:cubicBezTo>
                        <a:pt x="-51" y="6097"/>
                        <a:pt x="6101" y="-54"/>
                        <a:pt x="13680" y="-54"/>
                      </a:cubicBezTo>
                      <a:lnTo>
                        <a:pt x="311498" y="-54"/>
                      </a:lnTo>
                      <a:cubicBezTo>
                        <a:pt x="319078" y="-54"/>
                        <a:pt x="325229" y="6097"/>
                        <a:pt x="325229" y="13676"/>
                      </a:cubicBezTo>
                      <a:lnTo>
                        <a:pt x="325229" y="80820"/>
                      </a:lnTo>
                      <a:cubicBezTo>
                        <a:pt x="325229" y="88399"/>
                        <a:pt x="319078" y="94550"/>
                        <a:pt x="311498" y="94550"/>
                      </a:cubicBezTo>
                      <a:close/>
                      <a:moveTo>
                        <a:pt x="27411" y="67089"/>
                      </a:moveTo>
                      <a:lnTo>
                        <a:pt x="297768" y="67089"/>
                      </a:lnTo>
                      <a:lnTo>
                        <a:pt x="297768" y="27407"/>
                      </a:lnTo>
                      <a:lnTo>
                        <a:pt x="27411" y="27407"/>
                      </a:ln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D2D8C9EE-B7D1-0586-CA54-45752615A233}"/>
                    </a:ext>
                  </a:extLst>
                </p:cNvPr>
                <p:cNvSpPr/>
                <p:nvPr/>
              </p:nvSpPr>
              <p:spPr>
                <a:xfrm>
                  <a:off x="6577539" y="3161247"/>
                  <a:ext cx="325141" cy="94604"/>
                </a:xfrm>
                <a:custGeom>
                  <a:avLst/>
                  <a:gdLst>
                    <a:gd name="connsiteX0" fmla="*/ 311361 w 325141"/>
                    <a:gd name="connsiteY0" fmla="*/ 94550 h 94604"/>
                    <a:gd name="connsiteX1" fmla="*/ 13680 w 325141"/>
                    <a:gd name="connsiteY1" fmla="*/ 94550 h 94604"/>
                    <a:gd name="connsiteX2" fmla="*/ -51 w 325141"/>
                    <a:gd name="connsiteY2" fmla="*/ 80820 h 94604"/>
                    <a:gd name="connsiteX3" fmla="*/ -51 w 325141"/>
                    <a:gd name="connsiteY3" fmla="*/ 13676 h 94604"/>
                    <a:gd name="connsiteX4" fmla="*/ 13680 w 325141"/>
                    <a:gd name="connsiteY4" fmla="*/ -54 h 94604"/>
                    <a:gd name="connsiteX5" fmla="*/ 311361 w 325141"/>
                    <a:gd name="connsiteY5" fmla="*/ -54 h 94604"/>
                    <a:gd name="connsiteX6" fmla="*/ 325091 w 325141"/>
                    <a:gd name="connsiteY6" fmla="*/ 13676 h 94604"/>
                    <a:gd name="connsiteX7" fmla="*/ 325091 w 325141"/>
                    <a:gd name="connsiteY7" fmla="*/ 80820 h 94604"/>
                    <a:gd name="connsiteX8" fmla="*/ 311361 w 325141"/>
                    <a:gd name="connsiteY8" fmla="*/ 94550 h 94604"/>
                    <a:gd name="connsiteX9" fmla="*/ 27411 w 325141"/>
                    <a:gd name="connsiteY9" fmla="*/ 67089 h 94604"/>
                    <a:gd name="connsiteX10" fmla="*/ 297630 w 325141"/>
                    <a:gd name="connsiteY10" fmla="*/ 67089 h 94604"/>
                    <a:gd name="connsiteX11" fmla="*/ 297630 w 325141"/>
                    <a:gd name="connsiteY11" fmla="*/ 27407 h 94604"/>
                    <a:gd name="connsiteX12" fmla="*/ 27411 w 325141"/>
                    <a:gd name="connsiteY12" fmla="*/ 27407 h 946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25141" h="94604">
                      <a:moveTo>
                        <a:pt x="311361" y="94550"/>
                      </a:moveTo>
                      <a:lnTo>
                        <a:pt x="13680" y="94550"/>
                      </a:lnTo>
                      <a:cubicBezTo>
                        <a:pt x="6101" y="94550"/>
                        <a:pt x="-51" y="88399"/>
                        <a:pt x="-51" y="80820"/>
                      </a:cubicBezTo>
                      <a:lnTo>
                        <a:pt x="-51" y="13676"/>
                      </a:lnTo>
                      <a:cubicBezTo>
                        <a:pt x="-51" y="6097"/>
                        <a:pt x="6101" y="-54"/>
                        <a:pt x="13680" y="-54"/>
                      </a:cubicBezTo>
                      <a:lnTo>
                        <a:pt x="311361" y="-54"/>
                      </a:lnTo>
                      <a:cubicBezTo>
                        <a:pt x="318940" y="-54"/>
                        <a:pt x="325091" y="6097"/>
                        <a:pt x="325091" y="13676"/>
                      </a:cubicBezTo>
                      <a:lnTo>
                        <a:pt x="325091" y="80820"/>
                      </a:lnTo>
                      <a:cubicBezTo>
                        <a:pt x="325091" y="88399"/>
                        <a:pt x="318940" y="94550"/>
                        <a:pt x="311361" y="94550"/>
                      </a:cubicBezTo>
                      <a:close/>
                      <a:moveTo>
                        <a:pt x="27411" y="67089"/>
                      </a:moveTo>
                      <a:lnTo>
                        <a:pt x="297630" y="67089"/>
                      </a:lnTo>
                      <a:lnTo>
                        <a:pt x="297630" y="27407"/>
                      </a:lnTo>
                      <a:lnTo>
                        <a:pt x="27411" y="27407"/>
                      </a:ln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41" name="Group 40">
                <a:extLst>
                  <a:ext uri="{FF2B5EF4-FFF2-40B4-BE49-F238E27FC236}">
                    <a16:creationId xmlns:a16="http://schemas.microsoft.com/office/drawing/2014/main" id="{BF1E153F-2869-0F31-D047-42102CCE7B70}"/>
                  </a:ext>
                </a:extLst>
              </p:cNvPr>
              <p:cNvGrpSpPr/>
              <p:nvPr/>
            </p:nvGrpSpPr>
            <p:grpSpPr>
              <a:xfrm>
                <a:off x="4632714" y="1534802"/>
                <a:ext cx="669546" cy="872186"/>
                <a:chOff x="7826754" y="2563043"/>
                <a:chExt cx="668821" cy="871242"/>
              </a:xfrm>
              <a:solidFill>
                <a:srgbClr val="163A65"/>
              </a:solidFill>
            </p:grpSpPr>
            <p:sp>
              <p:nvSpPr>
                <p:cNvPr id="42" name="Freeform: Shape 41">
                  <a:extLst>
                    <a:ext uri="{FF2B5EF4-FFF2-40B4-BE49-F238E27FC236}">
                      <a16:creationId xmlns:a16="http://schemas.microsoft.com/office/drawing/2014/main" id="{EF55E34B-B3B4-1D4D-09A8-769B930D3749}"/>
                    </a:ext>
                  </a:extLst>
                </p:cNvPr>
                <p:cNvSpPr/>
                <p:nvPr/>
              </p:nvSpPr>
              <p:spPr>
                <a:xfrm>
                  <a:off x="8158076" y="2939635"/>
                  <a:ext cx="337499" cy="444461"/>
                </a:xfrm>
                <a:custGeom>
                  <a:avLst/>
                  <a:gdLst>
                    <a:gd name="connsiteX0" fmla="*/ 271679 w 337499"/>
                    <a:gd name="connsiteY0" fmla="*/ 444407 h 444461"/>
                    <a:gd name="connsiteX1" fmla="*/ 13680 w 337499"/>
                    <a:gd name="connsiteY1" fmla="*/ 444407 h 444461"/>
                    <a:gd name="connsiteX2" fmla="*/ -51 w 337499"/>
                    <a:gd name="connsiteY2" fmla="*/ 430677 h 444461"/>
                    <a:gd name="connsiteX3" fmla="*/ -51 w 337499"/>
                    <a:gd name="connsiteY3" fmla="*/ 409669 h 444461"/>
                    <a:gd name="connsiteX4" fmla="*/ 13680 w 337499"/>
                    <a:gd name="connsiteY4" fmla="*/ 395938 h 444461"/>
                    <a:gd name="connsiteX5" fmla="*/ 27411 w 337499"/>
                    <a:gd name="connsiteY5" fmla="*/ 409669 h 444461"/>
                    <a:gd name="connsiteX6" fmla="*/ 27411 w 337499"/>
                    <a:gd name="connsiteY6" fmla="*/ 416946 h 444461"/>
                    <a:gd name="connsiteX7" fmla="*/ 257948 w 337499"/>
                    <a:gd name="connsiteY7" fmla="*/ 416946 h 444461"/>
                    <a:gd name="connsiteX8" fmla="*/ 257948 w 337499"/>
                    <a:gd name="connsiteY8" fmla="*/ 300098 h 444461"/>
                    <a:gd name="connsiteX9" fmla="*/ 264677 w 337499"/>
                    <a:gd name="connsiteY9" fmla="*/ 288290 h 444461"/>
                    <a:gd name="connsiteX10" fmla="*/ 309988 w 337499"/>
                    <a:gd name="connsiteY10" fmla="*/ 209064 h 444461"/>
                    <a:gd name="connsiteX11" fmla="*/ 309988 w 337499"/>
                    <a:gd name="connsiteY11" fmla="*/ 13676 h 444461"/>
                    <a:gd name="connsiteX12" fmla="*/ 323718 w 337499"/>
                    <a:gd name="connsiteY12" fmla="*/ -54 h 444461"/>
                    <a:gd name="connsiteX13" fmla="*/ 337449 w 337499"/>
                    <a:gd name="connsiteY13" fmla="*/ 13676 h 444461"/>
                    <a:gd name="connsiteX14" fmla="*/ 337449 w 337499"/>
                    <a:gd name="connsiteY14" fmla="*/ 208789 h 444461"/>
                    <a:gd name="connsiteX15" fmla="*/ 285410 w 337499"/>
                    <a:gd name="connsiteY15" fmla="*/ 307375 h 444461"/>
                    <a:gd name="connsiteX16" fmla="*/ 285410 w 337499"/>
                    <a:gd name="connsiteY16" fmla="*/ 430951 h 444461"/>
                    <a:gd name="connsiteX17" fmla="*/ 271679 w 337499"/>
                    <a:gd name="connsiteY17" fmla="*/ 444407 h 444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337499" h="444461">
                      <a:moveTo>
                        <a:pt x="271679" y="444407"/>
                      </a:moveTo>
                      <a:lnTo>
                        <a:pt x="13680" y="444407"/>
                      </a:lnTo>
                      <a:cubicBezTo>
                        <a:pt x="6101" y="444407"/>
                        <a:pt x="-51" y="438256"/>
                        <a:pt x="-51" y="430677"/>
                      </a:cubicBezTo>
                      <a:lnTo>
                        <a:pt x="-51" y="409669"/>
                      </a:lnTo>
                      <a:cubicBezTo>
                        <a:pt x="-51" y="402089"/>
                        <a:pt x="6101" y="395938"/>
                        <a:pt x="13680" y="395938"/>
                      </a:cubicBezTo>
                      <a:cubicBezTo>
                        <a:pt x="21259" y="395938"/>
                        <a:pt x="27411" y="402089"/>
                        <a:pt x="27411" y="409669"/>
                      </a:cubicBezTo>
                      <a:lnTo>
                        <a:pt x="27411" y="416946"/>
                      </a:lnTo>
                      <a:lnTo>
                        <a:pt x="257948" y="416946"/>
                      </a:lnTo>
                      <a:lnTo>
                        <a:pt x="257948" y="300098"/>
                      </a:lnTo>
                      <a:cubicBezTo>
                        <a:pt x="257948" y="295251"/>
                        <a:pt x="260502" y="290761"/>
                        <a:pt x="264677" y="288290"/>
                      </a:cubicBezTo>
                      <a:cubicBezTo>
                        <a:pt x="292701" y="271717"/>
                        <a:pt x="309919" y="241619"/>
                        <a:pt x="309988" y="209064"/>
                      </a:cubicBezTo>
                      <a:lnTo>
                        <a:pt x="309988" y="13676"/>
                      </a:lnTo>
                      <a:cubicBezTo>
                        <a:pt x="309988" y="6097"/>
                        <a:pt x="316139" y="-54"/>
                        <a:pt x="323718" y="-54"/>
                      </a:cubicBezTo>
                      <a:cubicBezTo>
                        <a:pt x="331298" y="-54"/>
                        <a:pt x="337449" y="6097"/>
                        <a:pt x="337449" y="13676"/>
                      </a:cubicBezTo>
                      <a:lnTo>
                        <a:pt x="337449" y="208789"/>
                      </a:lnTo>
                      <a:cubicBezTo>
                        <a:pt x="337339" y="248196"/>
                        <a:pt x="317896" y="285049"/>
                        <a:pt x="285410" y="307375"/>
                      </a:cubicBezTo>
                      <a:lnTo>
                        <a:pt x="285410" y="430951"/>
                      </a:lnTo>
                      <a:cubicBezTo>
                        <a:pt x="285259" y="438421"/>
                        <a:pt x="279162" y="444407"/>
                        <a:pt x="271679" y="444407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3" name="Freeform: Shape 42">
                  <a:extLst>
                    <a:ext uri="{FF2B5EF4-FFF2-40B4-BE49-F238E27FC236}">
                      <a16:creationId xmlns:a16="http://schemas.microsoft.com/office/drawing/2014/main" id="{D9EA28DA-37F5-D24B-1E94-9B29DAFCE50D}"/>
                    </a:ext>
                  </a:extLst>
                </p:cNvPr>
                <p:cNvSpPr/>
                <p:nvPr/>
              </p:nvSpPr>
              <p:spPr>
                <a:xfrm>
                  <a:off x="8139153" y="3356563"/>
                  <a:ext cx="323167" cy="77722"/>
                </a:xfrm>
                <a:custGeom>
                  <a:avLst/>
                  <a:gdLst>
                    <a:gd name="connsiteX0" fmla="*/ 281951 w 323167"/>
                    <a:gd name="connsiteY0" fmla="*/ 77596 h 77722"/>
                    <a:gd name="connsiteX1" fmla="*/ 41116 w 323167"/>
                    <a:gd name="connsiteY1" fmla="*/ 77596 h 77722"/>
                    <a:gd name="connsiteX2" fmla="*/ 20 w 323167"/>
                    <a:gd name="connsiteY2" fmla="*/ 41114 h 77722"/>
                    <a:gd name="connsiteX3" fmla="*/ 36502 w 323167"/>
                    <a:gd name="connsiteY3" fmla="*/ 18 h 77722"/>
                    <a:gd name="connsiteX4" fmla="*/ 41116 w 323167"/>
                    <a:gd name="connsiteY4" fmla="*/ 18 h 77722"/>
                    <a:gd name="connsiteX5" fmla="*/ 281951 w 323167"/>
                    <a:gd name="connsiteY5" fmla="*/ 18 h 77722"/>
                    <a:gd name="connsiteX6" fmla="*/ 323047 w 323167"/>
                    <a:gd name="connsiteY6" fmla="*/ 36500 h 77722"/>
                    <a:gd name="connsiteX7" fmla="*/ 286565 w 323167"/>
                    <a:gd name="connsiteY7" fmla="*/ 77596 h 77722"/>
                    <a:gd name="connsiteX8" fmla="*/ 281951 w 323167"/>
                    <a:gd name="connsiteY8" fmla="*/ 77596 h 77722"/>
                    <a:gd name="connsiteX9" fmla="*/ 41116 w 323167"/>
                    <a:gd name="connsiteY9" fmla="*/ 27479 h 77722"/>
                    <a:gd name="connsiteX10" fmla="*/ 28538 w 323167"/>
                    <a:gd name="connsiteY10" fmla="*/ 37557 h 77722"/>
                    <a:gd name="connsiteX11" fmla="*/ 38616 w 323167"/>
                    <a:gd name="connsiteY11" fmla="*/ 50135 h 77722"/>
                    <a:gd name="connsiteX12" fmla="*/ 41116 w 323167"/>
                    <a:gd name="connsiteY12" fmla="*/ 50135 h 77722"/>
                    <a:gd name="connsiteX13" fmla="*/ 281951 w 323167"/>
                    <a:gd name="connsiteY13" fmla="*/ 50135 h 77722"/>
                    <a:gd name="connsiteX14" fmla="*/ 294529 w 323167"/>
                    <a:gd name="connsiteY14" fmla="*/ 40056 h 77722"/>
                    <a:gd name="connsiteX15" fmla="*/ 284450 w 323167"/>
                    <a:gd name="connsiteY15" fmla="*/ 27479 h 77722"/>
                    <a:gd name="connsiteX16" fmla="*/ 281951 w 323167"/>
                    <a:gd name="connsiteY16" fmla="*/ 27479 h 77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23167" h="77722">
                      <a:moveTo>
                        <a:pt x="281951" y="77596"/>
                      </a:moveTo>
                      <a:lnTo>
                        <a:pt x="41116" y="77596"/>
                      </a:lnTo>
                      <a:cubicBezTo>
                        <a:pt x="19696" y="78873"/>
                        <a:pt x="1297" y="62533"/>
                        <a:pt x="20" y="41114"/>
                      </a:cubicBezTo>
                      <a:cubicBezTo>
                        <a:pt x="-1257" y="19694"/>
                        <a:pt x="15068" y="1295"/>
                        <a:pt x="36502" y="18"/>
                      </a:cubicBezTo>
                      <a:cubicBezTo>
                        <a:pt x="38040" y="-78"/>
                        <a:pt x="39578" y="-78"/>
                        <a:pt x="41116" y="18"/>
                      </a:cubicBezTo>
                      <a:lnTo>
                        <a:pt x="281951" y="18"/>
                      </a:lnTo>
                      <a:cubicBezTo>
                        <a:pt x="303371" y="-1259"/>
                        <a:pt x="321770" y="15080"/>
                        <a:pt x="323047" y="36500"/>
                      </a:cubicBezTo>
                      <a:cubicBezTo>
                        <a:pt x="324324" y="57920"/>
                        <a:pt x="307998" y="76319"/>
                        <a:pt x="286565" y="77596"/>
                      </a:cubicBezTo>
                      <a:cubicBezTo>
                        <a:pt x="285027" y="77692"/>
                        <a:pt x="283489" y="77692"/>
                        <a:pt x="281951" y="77596"/>
                      </a:cubicBezTo>
                      <a:close/>
                      <a:moveTo>
                        <a:pt x="41116" y="27479"/>
                      </a:moveTo>
                      <a:cubicBezTo>
                        <a:pt x="34854" y="26793"/>
                        <a:pt x="29225" y="31296"/>
                        <a:pt x="28538" y="37557"/>
                      </a:cubicBezTo>
                      <a:cubicBezTo>
                        <a:pt x="27852" y="43819"/>
                        <a:pt x="32355" y="49448"/>
                        <a:pt x="38616" y="50135"/>
                      </a:cubicBezTo>
                      <a:cubicBezTo>
                        <a:pt x="39454" y="50231"/>
                        <a:pt x="40292" y="50231"/>
                        <a:pt x="41116" y="50135"/>
                      </a:cubicBezTo>
                      <a:lnTo>
                        <a:pt x="281951" y="50135"/>
                      </a:lnTo>
                      <a:cubicBezTo>
                        <a:pt x="288213" y="50821"/>
                        <a:pt x="293842" y="46318"/>
                        <a:pt x="294529" y="40056"/>
                      </a:cubicBezTo>
                      <a:cubicBezTo>
                        <a:pt x="295215" y="33795"/>
                        <a:pt x="290712" y="28166"/>
                        <a:pt x="284450" y="27479"/>
                      </a:cubicBezTo>
                      <a:cubicBezTo>
                        <a:pt x="283612" y="27383"/>
                        <a:pt x="282775" y="27383"/>
                        <a:pt x="281951" y="27479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4" name="Freeform: Shape 43">
                  <a:extLst>
                    <a:ext uri="{FF2B5EF4-FFF2-40B4-BE49-F238E27FC236}">
                      <a16:creationId xmlns:a16="http://schemas.microsoft.com/office/drawing/2014/main" id="{0E03B412-88F6-6DD2-85BF-0B6C2439F3C2}"/>
                    </a:ext>
                  </a:extLst>
                </p:cNvPr>
                <p:cNvSpPr/>
                <p:nvPr/>
              </p:nvSpPr>
              <p:spPr>
                <a:xfrm>
                  <a:off x="8241496" y="2996265"/>
                  <a:ext cx="220851" cy="150943"/>
                </a:xfrm>
                <a:custGeom>
                  <a:avLst/>
                  <a:gdLst>
                    <a:gd name="connsiteX0" fmla="*/ 176725 w 220851"/>
                    <a:gd name="connsiteY0" fmla="*/ 150786 h 150943"/>
                    <a:gd name="connsiteX1" fmla="*/ 171782 w 220851"/>
                    <a:gd name="connsiteY1" fmla="*/ 150786 h 150943"/>
                    <a:gd name="connsiteX2" fmla="*/ 138554 w 220851"/>
                    <a:gd name="connsiteY2" fmla="*/ 147079 h 150943"/>
                    <a:gd name="connsiteX3" fmla="*/ 14978 w 220851"/>
                    <a:gd name="connsiteY3" fmla="*/ 145843 h 150943"/>
                    <a:gd name="connsiteX4" fmla="*/ 11 w 220851"/>
                    <a:gd name="connsiteY4" fmla="*/ 133485 h 150943"/>
                    <a:gd name="connsiteX5" fmla="*/ 12369 w 220851"/>
                    <a:gd name="connsiteY5" fmla="*/ 118519 h 150943"/>
                    <a:gd name="connsiteX6" fmla="*/ 141849 w 220851"/>
                    <a:gd name="connsiteY6" fmla="*/ 119892 h 150943"/>
                    <a:gd name="connsiteX7" fmla="*/ 174940 w 220851"/>
                    <a:gd name="connsiteY7" fmla="*/ 123599 h 150943"/>
                    <a:gd name="connsiteX8" fmla="*/ 187847 w 220851"/>
                    <a:gd name="connsiteY8" fmla="*/ 119480 h 150943"/>
                    <a:gd name="connsiteX9" fmla="*/ 193339 w 220851"/>
                    <a:gd name="connsiteY9" fmla="*/ 107122 h 150943"/>
                    <a:gd name="connsiteX10" fmla="*/ 193339 w 220851"/>
                    <a:gd name="connsiteY10" fmla="*/ 52200 h 150943"/>
                    <a:gd name="connsiteX11" fmla="*/ 178648 w 220851"/>
                    <a:gd name="connsiteY11" fmla="*/ 35723 h 150943"/>
                    <a:gd name="connsiteX12" fmla="*/ 138691 w 220851"/>
                    <a:gd name="connsiteY12" fmla="*/ 31192 h 150943"/>
                    <a:gd name="connsiteX13" fmla="*/ 27610 w 220851"/>
                    <a:gd name="connsiteY13" fmla="*/ 28995 h 150943"/>
                    <a:gd name="connsiteX14" fmla="*/ 12918 w 220851"/>
                    <a:gd name="connsiteY14" fmla="*/ 16225 h 150943"/>
                    <a:gd name="connsiteX15" fmla="*/ 25688 w 220851"/>
                    <a:gd name="connsiteY15" fmla="*/ 1534 h 150943"/>
                    <a:gd name="connsiteX16" fmla="*/ 141849 w 220851"/>
                    <a:gd name="connsiteY16" fmla="*/ 3868 h 150943"/>
                    <a:gd name="connsiteX17" fmla="*/ 181668 w 220851"/>
                    <a:gd name="connsiteY17" fmla="*/ 8399 h 150943"/>
                    <a:gd name="connsiteX18" fmla="*/ 220801 w 220851"/>
                    <a:gd name="connsiteY18" fmla="*/ 52200 h 150943"/>
                    <a:gd name="connsiteX19" fmla="*/ 220801 w 220851"/>
                    <a:gd name="connsiteY19" fmla="*/ 107122 h 150943"/>
                    <a:gd name="connsiteX20" fmla="*/ 206109 w 220851"/>
                    <a:gd name="connsiteY20" fmla="*/ 139939 h 150943"/>
                    <a:gd name="connsiteX21" fmla="*/ 176725 w 220851"/>
                    <a:gd name="connsiteY21" fmla="*/ 150786 h 1509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220851" h="150943">
                      <a:moveTo>
                        <a:pt x="176725" y="150786"/>
                      </a:moveTo>
                      <a:cubicBezTo>
                        <a:pt x="175077" y="150923"/>
                        <a:pt x="173430" y="150923"/>
                        <a:pt x="171782" y="150786"/>
                      </a:cubicBezTo>
                      <a:lnTo>
                        <a:pt x="138554" y="147079"/>
                      </a:lnTo>
                      <a:cubicBezTo>
                        <a:pt x="97499" y="142561"/>
                        <a:pt x="56115" y="142149"/>
                        <a:pt x="14978" y="145843"/>
                      </a:cubicBezTo>
                      <a:cubicBezTo>
                        <a:pt x="7440" y="146557"/>
                        <a:pt x="739" y="141023"/>
                        <a:pt x="11" y="133485"/>
                      </a:cubicBezTo>
                      <a:cubicBezTo>
                        <a:pt x="-703" y="125947"/>
                        <a:pt x="4831" y="119246"/>
                        <a:pt x="12369" y="118519"/>
                      </a:cubicBezTo>
                      <a:cubicBezTo>
                        <a:pt x="55456" y="114509"/>
                        <a:pt x="98859" y="114976"/>
                        <a:pt x="141849" y="119892"/>
                      </a:cubicBezTo>
                      <a:lnTo>
                        <a:pt x="174940" y="123599"/>
                      </a:lnTo>
                      <a:cubicBezTo>
                        <a:pt x="179622" y="124093"/>
                        <a:pt x="184304" y="122597"/>
                        <a:pt x="187847" y="119480"/>
                      </a:cubicBezTo>
                      <a:cubicBezTo>
                        <a:pt x="191348" y="116322"/>
                        <a:pt x="193339" y="111832"/>
                        <a:pt x="193339" y="107122"/>
                      </a:cubicBezTo>
                      <a:lnTo>
                        <a:pt x="193339" y="52200"/>
                      </a:lnTo>
                      <a:cubicBezTo>
                        <a:pt x="193394" y="43755"/>
                        <a:pt x="187051" y="36643"/>
                        <a:pt x="178648" y="35723"/>
                      </a:cubicBezTo>
                      <a:lnTo>
                        <a:pt x="138691" y="31192"/>
                      </a:lnTo>
                      <a:cubicBezTo>
                        <a:pt x="101811" y="27100"/>
                        <a:pt x="64628" y="26359"/>
                        <a:pt x="27610" y="28995"/>
                      </a:cubicBezTo>
                      <a:cubicBezTo>
                        <a:pt x="20031" y="29530"/>
                        <a:pt x="13454" y="23805"/>
                        <a:pt x="12918" y="16225"/>
                      </a:cubicBezTo>
                      <a:cubicBezTo>
                        <a:pt x="12383" y="8646"/>
                        <a:pt x="18108" y="2069"/>
                        <a:pt x="25688" y="1534"/>
                      </a:cubicBezTo>
                      <a:cubicBezTo>
                        <a:pt x="64394" y="-1185"/>
                        <a:pt x="103280" y="-416"/>
                        <a:pt x="141849" y="3868"/>
                      </a:cubicBezTo>
                      <a:lnTo>
                        <a:pt x="181668" y="8399"/>
                      </a:lnTo>
                      <a:cubicBezTo>
                        <a:pt x="203994" y="10857"/>
                        <a:pt x="220869" y="29750"/>
                        <a:pt x="220801" y="52200"/>
                      </a:cubicBezTo>
                      <a:lnTo>
                        <a:pt x="220801" y="107122"/>
                      </a:lnTo>
                      <a:cubicBezTo>
                        <a:pt x="220787" y="119658"/>
                        <a:pt x="215446" y="131590"/>
                        <a:pt x="206109" y="139939"/>
                      </a:cubicBezTo>
                      <a:cubicBezTo>
                        <a:pt x="197994" y="147065"/>
                        <a:pt x="187517" y="150923"/>
                        <a:pt x="176725" y="150786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5" name="Freeform: Shape 44">
                  <a:extLst>
                    <a:ext uri="{FF2B5EF4-FFF2-40B4-BE49-F238E27FC236}">
                      <a16:creationId xmlns:a16="http://schemas.microsoft.com/office/drawing/2014/main" id="{DB903808-506D-FFE9-EDAC-66A79BCAC463}"/>
                    </a:ext>
                  </a:extLst>
                </p:cNvPr>
                <p:cNvSpPr/>
                <p:nvPr/>
              </p:nvSpPr>
              <p:spPr>
                <a:xfrm>
                  <a:off x="8202151" y="2868510"/>
                  <a:ext cx="79637" cy="444736"/>
                </a:xfrm>
                <a:custGeom>
                  <a:avLst/>
                  <a:gdLst>
                    <a:gd name="connsiteX0" fmla="*/ 13680 w 79637"/>
                    <a:gd name="connsiteY0" fmla="*/ 444682 h 444736"/>
                    <a:gd name="connsiteX1" fmla="*/ -51 w 79637"/>
                    <a:gd name="connsiteY1" fmla="*/ 430951 h 444736"/>
                    <a:gd name="connsiteX2" fmla="*/ -51 w 79637"/>
                    <a:gd name="connsiteY2" fmla="*/ 300373 h 444736"/>
                    <a:gd name="connsiteX3" fmla="*/ 6815 w 79637"/>
                    <a:gd name="connsiteY3" fmla="*/ 288564 h 444736"/>
                    <a:gd name="connsiteX4" fmla="*/ 52126 w 79637"/>
                    <a:gd name="connsiteY4" fmla="*/ 209338 h 444736"/>
                    <a:gd name="connsiteX5" fmla="*/ 52126 w 79637"/>
                    <a:gd name="connsiteY5" fmla="*/ 13676 h 444736"/>
                    <a:gd name="connsiteX6" fmla="*/ 65856 w 79637"/>
                    <a:gd name="connsiteY6" fmla="*/ -54 h 444736"/>
                    <a:gd name="connsiteX7" fmla="*/ 79587 w 79637"/>
                    <a:gd name="connsiteY7" fmla="*/ 13676 h 444736"/>
                    <a:gd name="connsiteX8" fmla="*/ 79587 w 79637"/>
                    <a:gd name="connsiteY8" fmla="*/ 209064 h 444736"/>
                    <a:gd name="connsiteX9" fmla="*/ 27411 w 79637"/>
                    <a:gd name="connsiteY9" fmla="*/ 307650 h 444736"/>
                    <a:gd name="connsiteX10" fmla="*/ 27411 w 79637"/>
                    <a:gd name="connsiteY10" fmla="*/ 431226 h 444736"/>
                    <a:gd name="connsiteX11" fmla="*/ 13680 w 79637"/>
                    <a:gd name="connsiteY11" fmla="*/ 444682 h 444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9637" h="444736">
                      <a:moveTo>
                        <a:pt x="13680" y="444682"/>
                      </a:moveTo>
                      <a:cubicBezTo>
                        <a:pt x="6101" y="444682"/>
                        <a:pt x="-51" y="438530"/>
                        <a:pt x="-51" y="430951"/>
                      </a:cubicBezTo>
                      <a:lnTo>
                        <a:pt x="-51" y="300373"/>
                      </a:lnTo>
                      <a:cubicBezTo>
                        <a:pt x="-23" y="295498"/>
                        <a:pt x="2586" y="291008"/>
                        <a:pt x="6815" y="288564"/>
                      </a:cubicBezTo>
                      <a:cubicBezTo>
                        <a:pt x="34798" y="271964"/>
                        <a:pt x="52002" y="241880"/>
                        <a:pt x="52126" y="209338"/>
                      </a:cubicBezTo>
                      <a:lnTo>
                        <a:pt x="52126" y="13676"/>
                      </a:lnTo>
                      <a:cubicBezTo>
                        <a:pt x="52126" y="6097"/>
                        <a:pt x="58277" y="-54"/>
                        <a:pt x="65856" y="-54"/>
                      </a:cubicBezTo>
                      <a:cubicBezTo>
                        <a:pt x="73436" y="-54"/>
                        <a:pt x="79587" y="6097"/>
                        <a:pt x="79587" y="13676"/>
                      </a:cubicBezTo>
                      <a:lnTo>
                        <a:pt x="79587" y="209064"/>
                      </a:lnTo>
                      <a:cubicBezTo>
                        <a:pt x="79505" y="248512"/>
                        <a:pt x="59980" y="285392"/>
                        <a:pt x="27411" y="307650"/>
                      </a:cubicBezTo>
                      <a:lnTo>
                        <a:pt x="27411" y="431226"/>
                      </a:lnTo>
                      <a:cubicBezTo>
                        <a:pt x="27260" y="438695"/>
                        <a:pt x="21163" y="444682"/>
                        <a:pt x="13680" y="444682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6" name="Freeform: Shape 45">
                  <a:extLst>
                    <a:ext uri="{FF2B5EF4-FFF2-40B4-BE49-F238E27FC236}">
                      <a16:creationId xmlns:a16="http://schemas.microsoft.com/office/drawing/2014/main" id="{EB06522B-7D7E-F48B-557F-E61F33F1B1B0}"/>
                    </a:ext>
                  </a:extLst>
                </p:cNvPr>
                <p:cNvSpPr/>
                <p:nvPr/>
              </p:nvSpPr>
              <p:spPr>
                <a:xfrm>
                  <a:off x="7826754" y="2840581"/>
                  <a:ext cx="144996" cy="472664"/>
                </a:xfrm>
                <a:custGeom>
                  <a:avLst/>
                  <a:gdLst>
                    <a:gd name="connsiteX0" fmla="*/ 131078 w 144996"/>
                    <a:gd name="connsiteY0" fmla="*/ 472610 h 472664"/>
                    <a:gd name="connsiteX1" fmla="*/ 117347 w 144996"/>
                    <a:gd name="connsiteY1" fmla="*/ 458880 h 472664"/>
                    <a:gd name="connsiteX2" fmla="*/ 117347 w 144996"/>
                    <a:gd name="connsiteY2" fmla="*/ 331184 h 472664"/>
                    <a:gd name="connsiteX3" fmla="*/ 65720 w 144996"/>
                    <a:gd name="connsiteY3" fmla="*/ 279145 h 472664"/>
                    <a:gd name="connsiteX4" fmla="*/ 15740 w 144996"/>
                    <a:gd name="connsiteY4" fmla="*/ 192505 h 472664"/>
                    <a:gd name="connsiteX5" fmla="*/ -50 w 144996"/>
                    <a:gd name="connsiteY5" fmla="*/ 133600 h 472664"/>
                    <a:gd name="connsiteX6" fmla="*/ -50 w 144996"/>
                    <a:gd name="connsiteY6" fmla="*/ 47646 h 472664"/>
                    <a:gd name="connsiteX7" fmla="*/ 47266 w 144996"/>
                    <a:gd name="connsiteY7" fmla="*/ -54 h 472664"/>
                    <a:gd name="connsiteX8" fmla="*/ 94279 w 144996"/>
                    <a:gd name="connsiteY8" fmla="*/ 39408 h 472664"/>
                    <a:gd name="connsiteX9" fmla="*/ 109108 w 144996"/>
                    <a:gd name="connsiteY9" fmla="*/ 26776 h 472664"/>
                    <a:gd name="connsiteX10" fmla="*/ 121741 w 144996"/>
                    <a:gd name="connsiteY10" fmla="*/ 41605 h 472664"/>
                    <a:gd name="connsiteX11" fmla="*/ 121741 w 144996"/>
                    <a:gd name="connsiteY11" fmla="*/ 110258 h 472664"/>
                    <a:gd name="connsiteX12" fmla="*/ 97259 w 144996"/>
                    <a:gd name="connsiteY12" fmla="*/ 134657 h 472664"/>
                    <a:gd name="connsiteX13" fmla="*/ 76155 w 144996"/>
                    <a:gd name="connsiteY13" fmla="*/ 122478 h 472664"/>
                    <a:gd name="connsiteX14" fmla="*/ 69564 w 144996"/>
                    <a:gd name="connsiteY14" fmla="*/ 110807 h 472664"/>
                    <a:gd name="connsiteX15" fmla="*/ 67642 w 144996"/>
                    <a:gd name="connsiteY15" fmla="*/ 103942 h 472664"/>
                    <a:gd name="connsiteX16" fmla="*/ 67642 w 144996"/>
                    <a:gd name="connsiteY16" fmla="*/ 47784 h 472664"/>
                    <a:gd name="connsiteX17" fmla="*/ 47595 w 144996"/>
                    <a:gd name="connsiteY17" fmla="*/ 27737 h 472664"/>
                    <a:gd name="connsiteX18" fmla="*/ 27548 w 144996"/>
                    <a:gd name="connsiteY18" fmla="*/ 47784 h 472664"/>
                    <a:gd name="connsiteX19" fmla="*/ 27548 w 144996"/>
                    <a:gd name="connsiteY19" fmla="*/ 133738 h 472664"/>
                    <a:gd name="connsiteX20" fmla="*/ 39631 w 144996"/>
                    <a:gd name="connsiteY20" fmla="*/ 178912 h 472664"/>
                    <a:gd name="connsiteX21" fmla="*/ 89611 w 144996"/>
                    <a:gd name="connsiteY21" fmla="*/ 265552 h 472664"/>
                    <a:gd name="connsiteX22" fmla="*/ 137531 w 144996"/>
                    <a:gd name="connsiteY22" fmla="*/ 311138 h 472664"/>
                    <a:gd name="connsiteX23" fmla="*/ 144946 w 144996"/>
                    <a:gd name="connsiteY23" fmla="*/ 323221 h 472664"/>
                    <a:gd name="connsiteX24" fmla="*/ 144946 w 144996"/>
                    <a:gd name="connsiteY24" fmla="*/ 458880 h 472664"/>
                    <a:gd name="connsiteX25" fmla="*/ 131215 w 144996"/>
                    <a:gd name="connsiteY25" fmla="*/ 472610 h 472664"/>
                    <a:gd name="connsiteX26" fmla="*/ 131078 w 144996"/>
                    <a:gd name="connsiteY26" fmla="*/ 472610 h 4726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144996" h="472664">
                      <a:moveTo>
                        <a:pt x="131078" y="472610"/>
                      </a:moveTo>
                      <a:cubicBezTo>
                        <a:pt x="123498" y="472610"/>
                        <a:pt x="117347" y="466459"/>
                        <a:pt x="117347" y="458880"/>
                      </a:cubicBezTo>
                      <a:lnTo>
                        <a:pt x="117347" y="331184"/>
                      </a:lnTo>
                      <a:cubicBezTo>
                        <a:pt x="95941" y="318566"/>
                        <a:pt x="78160" y="300648"/>
                        <a:pt x="65720" y="279145"/>
                      </a:cubicBezTo>
                      <a:lnTo>
                        <a:pt x="15740" y="192505"/>
                      </a:lnTo>
                      <a:cubicBezTo>
                        <a:pt x="5373" y="174600"/>
                        <a:pt x="-78" y="154279"/>
                        <a:pt x="-50" y="133600"/>
                      </a:cubicBezTo>
                      <a:lnTo>
                        <a:pt x="-50" y="47646"/>
                      </a:lnTo>
                      <a:cubicBezTo>
                        <a:pt x="-160" y="21407"/>
                        <a:pt x="21027" y="56"/>
                        <a:pt x="47266" y="-54"/>
                      </a:cubicBezTo>
                      <a:cubicBezTo>
                        <a:pt x="70470" y="-150"/>
                        <a:pt x="90352" y="16533"/>
                        <a:pt x="94279" y="39408"/>
                      </a:cubicBezTo>
                      <a:cubicBezTo>
                        <a:pt x="94884" y="31829"/>
                        <a:pt x="101529" y="26172"/>
                        <a:pt x="109108" y="26776"/>
                      </a:cubicBezTo>
                      <a:cubicBezTo>
                        <a:pt x="116688" y="27380"/>
                        <a:pt x="122345" y="34026"/>
                        <a:pt x="121741" y="41605"/>
                      </a:cubicBezTo>
                      <a:lnTo>
                        <a:pt x="121741" y="110258"/>
                      </a:lnTo>
                      <a:cubicBezTo>
                        <a:pt x="121727" y="123755"/>
                        <a:pt x="110756" y="134685"/>
                        <a:pt x="97259" y="134657"/>
                      </a:cubicBezTo>
                      <a:cubicBezTo>
                        <a:pt x="88554" y="134644"/>
                        <a:pt x="80521" y="130003"/>
                        <a:pt x="76155" y="122478"/>
                      </a:cubicBezTo>
                      <a:lnTo>
                        <a:pt x="69564" y="110807"/>
                      </a:lnTo>
                      <a:cubicBezTo>
                        <a:pt x="68328" y="108734"/>
                        <a:pt x="67670" y="106359"/>
                        <a:pt x="67642" y="103942"/>
                      </a:cubicBezTo>
                      <a:lnTo>
                        <a:pt x="67642" y="47784"/>
                      </a:lnTo>
                      <a:cubicBezTo>
                        <a:pt x="67642" y="36717"/>
                        <a:pt x="58662" y="27737"/>
                        <a:pt x="47595" y="27737"/>
                      </a:cubicBezTo>
                      <a:cubicBezTo>
                        <a:pt x="36528" y="27737"/>
                        <a:pt x="27548" y="36717"/>
                        <a:pt x="27548" y="47784"/>
                      </a:cubicBezTo>
                      <a:lnTo>
                        <a:pt x="27548" y="133738"/>
                      </a:lnTo>
                      <a:cubicBezTo>
                        <a:pt x="27535" y="149597"/>
                        <a:pt x="31709" y="165181"/>
                        <a:pt x="39631" y="178912"/>
                      </a:cubicBezTo>
                      <a:lnTo>
                        <a:pt x="89611" y="265552"/>
                      </a:lnTo>
                      <a:cubicBezTo>
                        <a:pt x="100870" y="285036"/>
                        <a:pt x="117512" y="300867"/>
                        <a:pt x="137531" y="311138"/>
                      </a:cubicBezTo>
                      <a:cubicBezTo>
                        <a:pt x="142048" y="313486"/>
                        <a:pt x="144905" y="318127"/>
                        <a:pt x="144946" y="323221"/>
                      </a:cubicBezTo>
                      <a:lnTo>
                        <a:pt x="144946" y="458880"/>
                      </a:lnTo>
                      <a:cubicBezTo>
                        <a:pt x="144946" y="466459"/>
                        <a:pt x="138794" y="472610"/>
                        <a:pt x="131215" y="472610"/>
                      </a:cubicBezTo>
                      <a:cubicBezTo>
                        <a:pt x="131174" y="472610"/>
                        <a:pt x="131119" y="472610"/>
                        <a:pt x="131078" y="472610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7" name="Freeform: Shape 46">
                  <a:extLst>
                    <a:ext uri="{FF2B5EF4-FFF2-40B4-BE49-F238E27FC236}">
                      <a16:creationId xmlns:a16="http://schemas.microsoft.com/office/drawing/2014/main" id="{D9A48F28-BC20-A275-B92F-C1E54C1DEEB0}"/>
                    </a:ext>
                  </a:extLst>
                </p:cNvPr>
                <p:cNvSpPr/>
                <p:nvPr/>
              </p:nvSpPr>
              <p:spPr>
                <a:xfrm>
                  <a:off x="7925367" y="3285438"/>
                  <a:ext cx="323167" cy="77722"/>
                </a:xfrm>
                <a:custGeom>
                  <a:avLst/>
                  <a:gdLst>
                    <a:gd name="connsiteX0" fmla="*/ 281951 w 323167"/>
                    <a:gd name="connsiteY0" fmla="*/ 77596 h 77722"/>
                    <a:gd name="connsiteX1" fmla="*/ 41116 w 323167"/>
                    <a:gd name="connsiteY1" fmla="*/ 77596 h 77722"/>
                    <a:gd name="connsiteX2" fmla="*/ 20 w 323167"/>
                    <a:gd name="connsiteY2" fmla="*/ 41114 h 77722"/>
                    <a:gd name="connsiteX3" fmla="*/ 36502 w 323167"/>
                    <a:gd name="connsiteY3" fmla="*/ 18 h 77722"/>
                    <a:gd name="connsiteX4" fmla="*/ 41116 w 323167"/>
                    <a:gd name="connsiteY4" fmla="*/ 18 h 77722"/>
                    <a:gd name="connsiteX5" fmla="*/ 281951 w 323167"/>
                    <a:gd name="connsiteY5" fmla="*/ 18 h 77722"/>
                    <a:gd name="connsiteX6" fmla="*/ 323047 w 323167"/>
                    <a:gd name="connsiteY6" fmla="*/ 36500 h 77722"/>
                    <a:gd name="connsiteX7" fmla="*/ 286565 w 323167"/>
                    <a:gd name="connsiteY7" fmla="*/ 77596 h 77722"/>
                    <a:gd name="connsiteX8" fmla="*/ 281951 w 323167"/>
                    <a:gd name="connsiteY8" fmla="*/ 77596 h 77722"/>
                    <a:gd name="connsiteX9" fmla="*/ 41116 w 323167"/>
                    <a:gd name="connsiteY9" fmla="*/ 27754 h 77722"/>
                    <a:gd name="connsiteX10" fmla="*/ 28538 w 323167"/>
                    <a:gd name="connsiteY10" fmla="*/ 37832 h 77722"/>
                    <a:gd name="connsiteX11" fmla="*/ 38616 w 323167"/>
                    <a:gd name="connsiteY11" fmla="*/ 50409 h 77722"/>
                    <a:gd name="connsiteX12" fmla="*/ 41116 w 323167"/>
                    <a:gd name="connsiteY12" fmla="*/ 50409 h 77722"/>
                    <a:gd name="connsiteX13" fmla="*/ 281951 w 323167"/>
                    <a:gd name="connsiteY13" fmla="*/ 50409 h 77722"/>
                    <a:gd name="connsiteX14" fmla="*/ 294529 w 323167"/>
                    <a:gd name="connsiteY14" fmla="*/ 40331 h 77722"/>
                    <a:gd name="connsiteX15" fmla="*/ 284451 w 323167"/>
                    <a:gd name="connsiteY15" fmla="*/ 27754 h 77722"/>
                    <a:gd name="connsiteX16" fmla="*/ 281951 w 323167"/>
                    <a:gd name="connsiteY16" fmla="*/ 27754 h 777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323167" h="77722">
                      <a:moveTo>
                        <a:pt x="281951" y="77596"/>
                      </a:moveTo>
                      <a:lnTo>
                        <a:pt x="41116" y="77596"/>
                      </a:lnTo>
                      <a:cubicBezTo>
                        <a:pt x="19696" y="78873"/>
                        <a:pt x="1297" y="62533"/>
                        <a:pt x="20" y="41114"/>
                      </a:cubicBezTo>
                      <a:cubicBezTo>
                        <a:pt x="-1257" y="19694"/>
                        <a:pt x="15068" y="1295"/>
                        <a:pt x="36502" y="18"/>
                      </a:cubicBezTo>
                      <a:cubicBezTo>
                        <a:pt x="38040" y="-78"/>
                        <a:pt x="39578" y="-78"/>
                        <a:pt x="41116" y="18"/>
                      </a:cubicBezTo>
                      <a:lnTo>
                        <a:pt x="281951" y="18"/>
                      </a:lnTo>
                      <a:cubicBezTo>
                        <a:pt x="303371" y="-1259"/>
                        <a:pt x="321770" y="15080"/>
                        <a:pt x="323047" y="36500"/>
                      </a:cubicBezTo>
                      <a:cubicBezTo>
                        <a:pt x="324324" y="57920"/>
                        <a:pt x="307999" y="76319"/>
                        <a:pt x="286565" y="77596"/>
                      </a:cubicBezTo>
                      <a:cubicBezTo>
                        <a:pt x="285027" y="77692"/>
                        <a:pt x="283489" y="77692"/>
                        <a:pt x="281951" y="77596"/>
                      </a:cubicBezTo>
                      <a:close/>
                      <a:moveTo>
                        <a:pt x="41116" y="27754"/>
                      </a:moveTo>
                      <a:cubicBezTo>
                        <a:pt x="34854" y="27067"/>
                        <a:pt x="29225" y="31571"/>
                        <a:pt x="28538" y="37832"/>
                      </a:cubicBezTo>
                      <a:cubicBezTo>
                        <a:pt x="27852" y="44093"/>
                        <a:pt x="32355" y="49723"/>
                        <a:pt x="38616" y="50409"/>
                      </a:cubicBezTo>
                      <a:cubicBezTo>
                        <a:pt x="39454" y="50505"/>
                        <a:pt x="40292" y="50505"/>
                        <a:pt x="41116" y="50409"/>
                      </a:cubicBezTo>
                      <a:lnTo>
                        <a:pt x="281951" y="50409"/>
                      </a:lnTo>
                      <a:cubicBezTo>
                        <a:pt x="288213" y="51096"/>
                        <a:pt x="293842" y="46592"/>
                        <a:pt x="294529" y="40331"/>
                      </a:cubicBezTo>
                      <a:cubicBezTo>
                        <a:pt x="295215" y="34070"/>
                        <a:pt x="290712" y="28440"/>
                        <a:pt x="284451" y="27754"/>
                      </a:cubicBezTo>
                      <a:cubicBezTo>
                        <a:pt x="283613" y="27658"/>
                        <a:pt x="282775" y="27658"/>
                        <a:pt x="281951" y="27754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8" name="Freeform: Shape 47">
                  <a:extLst>
                    <a:ext uri="{FF2B5EF4-FFF2-40B4-BE49-F238E27FC236}">
                      <a16:creationId xmlns:a16="http://schemas.microsoft.com/office/drawing/2014/main" id="{2DC25397-A0CC-FCC3-9300-3A51C41C8E67}"/>
                    </a:ext>
                  </a:extLst>
                </p:cNvPr>
                <p:cNvSpPr/>
                <p:nvPr/>
              </p:nvSpPr>
              <p:spPr>
                <a:xfrm>
                  <a:off x="7943328" y="2975924"/>
                  <a:ext cx="175371" cy="196611"/>
                </a:xfrm>
                <a:custGeom>
                  <a:avLst/>
                  <a:gdLst>
                    <a:gd name="connsiteX0" fmla="*/ 132451 w 175371"/>
                    <a:gd name="connsiteY0" fmla="*/ 196529 h 196611"/>
                    <a:gd name="connsiteX1" fmla="*/ 129567 w 175371"/>
                    <a:gd name="connsiteY1" fmla="*/ 196529 h 196611"/>
                    <a:gd name="connsiteX2" fmla="*/ 34826 w 175371"/>
                    <a:gd name="connsiteY2" fmla="*/ 165360 h 196611"/>
                    <a:gd name="connsiteX3" fmla="*/ -50 w 175371"/>
                    <a:gd name="connsiteY3" fmla="*/ 29701 h 196611"/>
                    <a:gd name="connsiteX4" fmla="*/ 13680 w 175371"/>
                    <a:gd name="connsiteY4" fmla="*/ 4849 h 196611"/>
                    <a:gd name="connsiteX5" fmla="*/ 41142 w 175371"/>
                    <a:gd name="connsiteY5" fmla="*/ 2377 h 196611"/>
                    <a:gd name="connsiteX6" fmla="*/ 171034 w 175371"/>
                    <a:gd name="connsiteY6" fmla="*/ 137350 h 196611"/>
                    <a:gd name="connsiteX7" fmla="*/ 168013 w 175371"/>
                    <a:gd name="connsiteY7" fmla="*/ 178542 h 196611"/>
                    <a:gd name="connsiteX8" fmla="*/ 132451 w 175371"/>
                    <a:gd name="connsiteY8" fmla="*/ 196529 h 196611"/>
                    <a:gd name="connsiteX9" fmla="*/ 29608 w 175371"/>
                    <a:gd name="connsiteY9" fmla="*/ 27367 h 196611"/>
                    <a:gd name="connsiteX10" fmla="*/ 29608 w 175371"/>
                    <a:gd name="connsiteY10" fmla="*/ 27367 h 196611"/>
                    <a:gd name="connsiteX11" fmla="*/ 28647 w 175371"/>
                    <a:gd name="connsiteY11" fmla="*/ 29015 h 196611"/>
                    <a:gd name="connsiteX12" fmla="*/ 52264 w 175371"/>
                    <a:gd name="connsiteY12" fmla="*/ 142842 h 196611"/>
                    <a:gd name="connsiteX13" fmla="*/ 132588 w 175371"/>
                    <a:gd name="connsiteY13" fmla="*/ 168656 h 196611"/>
                    <a:gd name="connsiteX14" fmla="*/ 145632 w 175371"/>
                    <a:gd name="connsiteY14" fmla="*/ 162339 h 196611"/>
                    <a:gd name="connsiteX15" fmla="*/ 146593 w 175371"/>
                    <a:gd name="connsiteY15" fmla="*/ 148609 h 196611"/>
                    <a:gd name="connsiteX16" fmla="*/ 30432 w 175371"/>
                    <a:gd name="connsiteY16" fmla="*/ 26955 h 196611"/>
                    <a:gd name="connsiteX17" fmla="*/ 30432 w 175371"/>
                    <a:gd name="connsiteY17" fmla="*/ 26955 h 1966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75371" h="196611">
                      <a:moveTo>
                        <a:pt x="132451" y="196529"/>
                      </a:moveTo>
                      <a:lnTo>
                        <a:pt x="129567" y="196529"/>
                      </a:lnTo>
                      <a:cubicBezTo>
                        <a:pt x="95790" y="194661"/>
                        <a:pt x="63111" y="183910"/>
                        <a:pt x="34826" y="165360"/>
                      </a:cubicBezTo>
                      <a:cubicBezTo>
                        <a:pt x="6678" y="144627"/>
                        <a:pt x="637" y="100002"/>
                        <a:pt x="-50" y="29701"/>
                      </a:cubicBezTo>
                      <a:cubicBezTo>
                        <a:pt x="-91" y="19595"/>
                        <a:pt x="5099" y="10190"/>
                        <a:pt x="13680" y="4849"/>
                      </a:cubicBezTo>
                      <a:cubicBezTo>
                        <a:pt x="21795" y="-657"/>
                        <a:pt x="32176" y="-1591"/>
                        <a:pt x="41142" y="2377"/>
                      </a:cubicBezTo>
                      <a:cubicBezTo>
                        <a:pt x="82334" y="20090"/>
                        <a:pt x="147280" y="88194"/>
                        <a:pt x="171034" y="137350"/>
                      </a:cubicBezTo>
                      <a:cubicBezTo>
                        <a:pt x="177693" y="150586"/>
                        <a:pt x="176526" y="166418"/>
                        <a:pt x="168013" y="178542"/>
                      </a:cubicBezTo>
                      <a:cubicBezTo>
                        <a:pt x="160035" y="190254"/>
                        <a:pt x="146607" y="197050"/>
                        <a:pt x="132451" y="196529"/>
                      </a:cubicBezTo>
                      <a:close/>
                      <a:moveTo>
                        <a:pt x="29608" y="27367"/>
                      </a:moveTo>
                      <a:lnTo>
                        <a:pt x="29608" y="27367"/>
                      </a:lnTo>
                      <a:cubicBezTo>
                        <a:pt x="29018" y="27710"/>
                        <a:pt x="28647" y="28328"/>
                        <a:pt x="28647" y="29015"/>
                      </a:cubicBezTo>
                      <a:cubicBezTo>
                        <a:pt x="28647" y="87370"/>
                        <a:pt x="33590" y="129111"/>
                        <a:pt x="52264" y="142842"/>
                      </a:cubicBezTo>
                      <a:cubicBezTo>
                        <a:pt x="76361" y="158234"/>
                        <a:pt x="104028" y="167131"/>
                        <a:pt x="132588" y="168656"/>
                      </a:cubicBezTo>
                      <a:cubicBezTo>
                        <a:pt x="137778" y="169205"/>
                        <a:pt x="142845" y="166761"/>
                        <a:pt x="145632" y="162339"/>
                      </a:cubicBezTo>
                      <a:cubicBezTo>
                        <a:pt x="148392" y="158261"/>
                        <a:pt x="148749" y="153030"/>
                        <a:pt x="146593" y="148609"/>
                      </a:cubicBezTo>
                      <a:cubicBezTo>
                        <a:pt x="125860" y="105632"/>
                        <a:pt x="65170" y="41922"/>
                        <a:pt x="30432" y="26955"/>
                      </a:cubicBezTo>
                      <a:lnTo>
                        <a:pt x="30432" y="26955"/>
                      </a:ln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9" name="Freeform: Shape 48">
                  <a:extLst>
                    <a:ext uri="{FF2B5EF4-FFF2-40B4-BE49-F238E27FC236}">
                      <a16:creationId xmlns:a16="http://schemas.microsoft.com/office/drawing/2014/main" id="{32C764D9-D7BE-0832-45AA-49A328D32028}"/>
                    </a:ext>
                  </a:extLst>
                </p:cNvPr>
                <p:cNvSpPr/>
                <p:nvPr/>
              </p:nvSpPr>
              <p:spPr>
                <a:xfrm>
                  <a:off x="7992422" y="2910800"/>
                  <a:ext cx="244074" cy="204037"/>
                </a:xfrm>
                <a:custGeom>
                  <a:avLst/>
                  <a:gdLst>
                    <a:gd name="connsiteX0" fmla="*/ 208030 w 244074"/>
                    <a:gd name="connsiteY0" fmla="*/ 203846 h 204037"/>
                    <a:gd name="connsiteX1" fmla="*/ 186473 w 244074"/>
                    <a:gd name="connsiteY1" fmla="*/ 196431 h 204037"/>
                    <a:gd name="connsiteX2" fmla="*/ 8798 w 244074"/>
                    <a:gd name="connsiteY2" fmla="*/ 45394 h 204037"/>
                    <a:gd name="connsiteX3" fmla="*/ 8798 w 244074"/>
                    <a:gd name="connsiteY3" fmla="*/ 45394 h 204037"/>
                    <a:gd name="connsiteX4" fmla="*/ 4858 w 244074"/>
                    <a:gd name="connsiteY4" fmla="*/ 13017 h 204037"/>
                    <a:gd name="connsiteX5" fmla="*/ 21705 w 244074"/>
                    <a:gd name="connsiteY5" fmla="*/ 4202 h 204037"/>
                    <a:gd name="connsiteX6" fmla="*/ 104089 w 244074"/>
                    <a:gd name="connsiteY6" fmla="*/ -54 h 204037"/>
                    <a:gd name="connsiteX7" fmla="*/ 180432 w 244074"/>
                    <a:gd name="connsiteY7" fmla="*/ 5438 h 204037"/>
                    <a:gd name="connsiteX8" fmla="*/ 244005 w 244074"/>
                    <a:gd name="connsiteY8" fmla="*/ 77799 h 204037"/>
                    <a:gd name="connsiteX9" fmla="*/ 242220 w 244074"/>
                    <a:gd name="connsiteY9" fmla="*/ 171030 h 204037"/>
                    <a:gd name="connsiteX10" fmla="*/ 208579 w 244074"/>
                    <a:gd name="connsiteY10" fmla="*/ 203983 h 204037"/>
                    <a:gd name="connsiteX11" fmla="*/ 35436 w 244074"/>
                    <a:gd name="connsiteY11" fmla="*/ 30565 h 204037"/>
                    <a:gd name="connsiteX12" fmla="*/ 204872 w 244074"/>
                    <a:gd name="connsiteY12" fmla="*/ 174874 h 204037"/>
                    <a:gd name="connsiteX13" fmla="*/ 211326 w 244074"/>
                    <a:gd name="connsiteY13" fmla="*/ 175835 h 204037"/>
                    <a:gd name="connsiteX14" fmla="*/ 214896 w 244074"/>
                    <a:gd name="connsiteY14" fmla="*/ 170343 h 204037"/>
                    <a:gd name="connsiteX15" fmla="*/ 216681 w 244074"/>
                    <a:gd name="connsiteY15" fmla="*/ 77112 h 204037"/>
                    <a:gd name="connsiteX16" fmla="*/ 177548 w 244074"/>
                    <a:gd name="connsiteY16" fmla="*/ 32625 h 204037"/>
                    <a:gd name="connsiteX17" fmla="*/ 104227 w 244074"/>
                    <a:gd name="connsiteY17" fmla="*/ 27270 h 204037"/>
                    <a:gd name="connsiteX18" fmla="*/ 35436 w 244074"/>
                    <a:gd name="connsiteY18" fmla="*/ 30565 h 2040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44074" h="204037">
                      <a:moveTo>
                        <a:pt x="208030" y="203846"/>
                      </a:moveTo>
                      <a:cubicBezTo>
                        <a:pt x="200204" y="203956"/>
                        <a:pt x="192583" y="201333"/>
                        <a:pt x="186473" y="196431"/>
                      </a:cubicBezTo>
                      <a:lnTo>
                        <a:pt x="8798" y="45394"/>
                      </a:lnTo>
                      <a:lnTo>
                        <a:pt x="8798" y="45394"/>
                      </a:lnTo>
                      <a:cubicBezTo>
                        <a:pt x="-1239" y="37540"/>
                        <a:pt x="-2996" y="23041"/>
                        <a:pt x="4858" y="13017"/>
                      </a:cubicBezTo>
                      <a:cubicBezTo>
                        <a:pt x="8950" y="7786"/>
                        <a:pt x="15087" y="4587"/>
                        <a:pt x="21705" y="4202"/>
                      </a:cubicBezTo>
                      <a:cubicBezTo>
                        <a:pt x="45185" y="2280"/>
                        <a:pt x="78413" y="-54"/>
                        <a:pt x="104089" y="-54"/>
                      </a:cubicBezTo>
                      <a:cubicBezTo>
                        <a:pt x="120703" y="-54"/>
                        <a:pt x="146379" y="1731"/>
                        <a:pt x="180432" y="5438"/>
                      </a:cubicBezTo>
                      <a:cubicBezTo>
                        <a:pt x="217216" y="9351"/>
                        <a:pt x="244856" y="40822"/>
                        <a:pt x="244005" y="77799"/>
                      </a:cubicBezTo>
                      <a:lnTo>
                        <a:pt x="242220" y="171030"/>
                      </a:lnTo>
                      <a:cubicBezTo>
                        <a:pt x="241780" y="189305"/>
                        <a:pt x="226869" y="203915"/>
                        <a:pt x="208579" y="203983"/>
                      </a:cubicBezTo>
                      <a:close/>
                      <a:moveTo>
                        <a:pt x="35436" y="30565"/>
                      </a:moveTo>
                      <a:lnTo>
                        <a:pt x="204872" y="174874"/>
                      </a:lnTo>
                      <a:cubicBezTo>
                        <a:pt x="206575" y="176577"/>
                        <a:pt x="209197" y="176961"/>
                        <a:pt x="211326" y="175835"/>
                      </a:cubicBezTo>
                      <a:cubicBezTo>
                        <a:pt x="213536" y="174929"/>
                        <a:pt x="214964" y="172732"/>
                        <a:pt x="214896" y="170343"/>
                      </a:cubicBezTo>
                      <a:lnTo>
                        <a:pt x="216681" y="77112"/>
                      </a:lnTo>
                      <a:cubicBezTo>
                        <a:pt x="217230" y="54346"/>
                        <a:pt x="200204" y="34986"/>
                        <a:pt x="177548" y="32625"/>
                      </a:cubicBezTo>
                      <a:cubicBezTo>
                        <a:pt x="145007" y="29055"/>
                        <a:pt x="119605" y="27270"/>
                        <a:pt x="104227" y="27270"/>
                      </a:cubicBezTo>
                      <a:cubicBezTo>
                        <a:pt x="82807" y="27270"/>
                        <a:pt x="56306" y="28917"/>
                        <a:pt x="35436" y="30565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0" name="Freeform: Shape 49">
                  <a:extLst>
                    <a:ext uri="{FF2B5EF4-FFF2-40B4-BE49-F238E27FC236}">
                      <a16:creationId xmlns:a16="http://schemas.microsoft.com/office/drawing/2014/main" id="{BC759910-11F6-F295-F4A1-89CB8688D2BD}"/>
                    </a:ext>
                  </a:extLst>
                </p:cNvPr>
                <p:cNvSpPr/>
                <p:nvPr/>
              </p:nvSpPr>
              <p:spPr>
                <a:xfrm>
                  <a:off x="7920938" y="2613660"/>
                  <a:ext cx="110820" cy="327759"/>
                </a:xfrm>
                <a:custGeom>
                  <a:avLst/>
                  <a:gdLst>
                    <a:gd name="connsiteX0" fmla="*/ 13689 w 110820"/>
                    <a:gd name="connsiteY0" fmla="*/ 327706 h 327759"/>
                    <a:gd name="connsiteX1" fmla="*/ -42 w 110820"/>
                    <a:gd name="connsiteY1" fmla="*/ 313975 h 327759"/>
                    <a:gd name="connsiteX2" fmla="*/ -42 w 110820"/>
                    <a:gd name="connsiteY2" fmla="*/ 55839 h 327759"/>
                    <a:gd name="connsiteX3" fmla="*/ 53892 w 110820"/>
                    <a:gd name="connsiteY3" fmla="*/ -45 h 327759"/>
                    <a:gd name="connsiteX4" fmla="*/ 65179 w 110820"/>
                    <a:gd name="connsiteY4" fmla="*/ 916 h 327759"/>
                    <a:gd name="connsiteX5" fmla="*/ 110765 w 110820"/>
                    <a:gd name="connsiteY5" fmla="*/ 57761 h 327759"/>
                    <a:gd name="connsiteX6" fmla="*/ 110765 w 110820"/>
                    <a:gd name="connsiteY6" fmla="*/ 266467 h 327759"/>
                    <a:gd name="connsiteX7" fmla="*/ 97034 w 110820"/>
                    <a:gd name="connsiteY7" fmla="*/ 280198 h 327759"/>
                    <a:gd name="connsiteX8" fmla="*/ 83303 w 110820"/>
                    <a:gd name="connsiteY8" fmla="*/ 266467 h 327759"/>
                    <a:gd name="connsiteX9" fmla="*/ 83303 w 110820"/>
                    <a:gd name="connsiteY9" fmla="*/ 57761 h 327759"/>
                    <a:gd name="connsiteX10" fmla="*/ 60510 w 110820"/>
                    <a:gd name="connsiteY10" fmla="*/ 27965 h 327759"/>
                    <a:gd name="connsiteX11" fmla="*/ 27997 w 110820"/>
                    <a:gd name="connsiteY11" fmla="*/ 49207 h 327759"/>
                    <a:gd name="connsiteX12" fmla="*/ 27420 w 110820"/>
                    <a:gd name="connsiteY12" fmla="*/ 55427 h 327759"/>
                    <a:gd name="connsiteX13" fmla="*/ 27420 w 110820"/>
                    <a:gd name="connsiteY13" fmla="*/ 313563 h 327759"/>
                    <a:gd name="connsiteX14" fmla="*/ 14101 w 110820"/>
                    <a:gd name="connsiteY14" fmla="*/ 327706 h 327759"/>
                    <a:gd name="connsiteX15" fmla="*/ 13689 w 110820"/>
                    <a:gd name="connsiteY15" fmla="*/ 327706 h 3277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10820" h="327759">
                      <a:moveTo>
                        <a:pt x="13689" y="327706"/>
                      </a:moveTo>
                      <a:cubicBezTo>
                        <a:pt x="6110" y="327706"/>
                        <a:pt x="-42" y="321554"/>
                        <a:pt x="-42" y="313975"/>
                      </a:cubicBezTo>
                      <a:lnTo>
                        <a:pt x="-42" y="55839"/>
                      </a:lnTo>
                      <a:cubicBezTo>
                        <a:pt x="-577" y="25508"/>
                        <a:pt x="23575" y="490"/>
                        <a:pt x="53892" y="-45"/>
                      </a:cubicBezTo>
                      <a:cubicBezTo>
                        <a:pt x="57682" y="-114"/>
                        <a:pt x="61458" y="202"/>
                        <a:pt x="65179" y="916"/>
                      </a:cubicBezTo>
                      <a:cubicBezTo>
                        <a:pt x="92023" y="6504"/>
                        <a:pt x="111149" y="30341"/>
                        <a:pt x="110765" y="57761"/>
                      </a:cubicBezTo>
                      <a:lnTo>
                        <a:pt x="110765" y="266467"/>
                      </a:lnTo>
                      <a:cubicBezTo>
                        <a:pt x="110765" y="274046"/>
                        <a:pt x="104613" y="280198"/>
                        <a:pt x="97034" y="280198"/>
                      </a:cubicBezTo>
                      <a:cubicBezTo>
                        <a:pt x="89455" y="280198"/>
                        <a:pt x="83303" y="274046"/>
                        <a:pt x="83303" y="266467"/>
                      </a:cubicBezTo>
                      <a:lnTo>
                        <a:pt x="83303" y="57761"/>
                      </a:lnTo>
                      <a:cubicBezTo>
                        <a:pt x="83743" y="43673"/>
                        <a:pt x="74227" y="31220"/>
                        <a:pt x="60510" y="27965"/>
                      </a:cubicBezTo>
                      <a:cubicBezTo>
                        <a:pt x="45668" y="24849"/>
                        <a:pt x="31113" y="34364"/>
                        <a:pt x="27997" y="49207"/>
                      </a:cubicBezTo>
                      <a:cubicBezTo>
                        <a:pt x="27571" y="51253"/>
                        <a:pt x="27378" y="53340"/>
                        <a:pt x="27420" y="55427"/>
                      </a:cubicBezTo>
                      <a:lnTo>
                        <a:pt x="27420" y="313563"/>
                      </a:lnTo>
                      <a:cubicBezTo>
                        <a:pt x="27653" y="321142"/>
                        <a:pt x="21680" y="327472"/>
                        <a:pt x="14101" y="327706"/>
                      </a:cubicBezTo>
                      <a:cubicBezTo>
                        <a:pt x="13964" y="327706"/>
                        <a:pt x="13826" y="327706"/>
                        <a:pt x="13689" y="327706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1" name="Freeform: Shape 50">
                  <a:extLst>
                    <a:ext uri="{FF2B5EF4-FFF2-40B4-BE49-F238E27FC236}">
                      <a16:creationId xmlns:a16="http://schemas.microsoft.com/office/drawing/2014/main" id="{55B608AC-3FBB-573D-6713-A15D746C8D4B}"/>
                    </a:ext>
                  </a:extLst>
                </p:cNvPr>
                <p:cNvSpPr/>
                <p:nvPr/>
              </p:nvSpPr>
              <p:spPr>
                <a:xfrm>
                  <a:off x="8004292" y="2563043"/>
                  <a:ext cx="110954" cy="331280"/>
                </a:xfrm>
                <a:custGeom>
                  <a:avLst/>
                  <a:gdLst>
                    <a:gd name="connsiteX0" fmla="*/ 13680 w 110954"/>
                    <a:gd name="connsiteY0" fmla="*/ 331227 h 331280"/>
                    <a:gd name="connsiteX1" fmla="*/ -51 w 110954"/>
                    <a:gd name="connsiteY1" fmla="*/ 317496 h 331280"/>
                    <a:gd name="connsiteX2" fmla="*/ -51 w 110954"/>
                    <a:gd name="connsiteY2" fmla="*/ 55377 h 331280"/>
                    <a:gd name="connsiteX3" fmla="*/ 17250 w 110954"/>
                    <a:gd name="connsiteY3" fmla="*/ 15147 h 331280"/>
                    <a:gd name="connsiteX4" fmla="*/ 58442 w 110954"/>
                    <a:gd name="connsiteY4" fmla="*/ 43 h 331280"/>
                    <a:gd name="connsiteX5" fmla="*/ 110893 w 110954"/>
                    <a:gd name="connsiteY5" fmla="*/ 57712 h 331280"/>
                    <a:gd name="connsiteX6" fmla="*/ 110893 w 110954"/>
                    <a:gd name="connsiteY6" fmla="*/ 299097 h 331280"/>
                    <a:gd name="connsiteX7" fmla="*/ 97162 w 110954"/>
                    <a:gd name="connsiteY7" fmla="*/ 312827 h 331280"/>
                    <a:gd name="connsiteX8" fmla="*/ 97162 w 110954"/>
                    <a:gd name="connsiteY8" fmla="*/ 312827 h 331280"/>
                    <a:gd name="connsiteX9" fmla="*/ 83432 w 110954"/>
                    <a:gd name="connsiteY9" fmla="*/ 299097 h 331280"/>
                    <a:gd name="connsiteX10" fmla="*/ 83432 w 110954"/>
                    <a:gd name="connsiteY10" fmla="*/ 57712 h 331280"/>
                    <a:gd name="connsiteX11" fmla="*/ 56932 w 110954"/>
                    <a:gd name="connsiteY11" fmla="*/ 27504 h 331280"/>
                    <a:gd name="connsiteX12" fmla="*/ 36199 w 110954"/>
                    <a:gd name="connsiteY12" fmla="*/ 35056 h 331280"/>
                    <a:gd name="connsiteX13" fmla="*/ 27548 w 110954"/>
                    <a:gd name="connsiteY13" fmla="*/ 55377 h 331280"/>
                    <a:gd name="connsiteX14" fmla="*/ 27548 w 110954"/>
                    <a:gd name="connsiteY14" fmla="*/ 317496 h 331280"/>
                    <a:gd name="connsiteX15" fmla="*/ 13818 w 110954"/>
                    <a:gd name="connsiteY15" fmla="*/ 331227 h 331280"/>
                    <a:gd name="connsiteX16" fmla="*/ 13680 w 110954"/>
                    <a:gd name="connsiteY16" fmla="*/ 331227 h 3312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10954" h="331280">
                      <a:moveTo>
                        <a:pt x="13680" y="331227"/>
                      </a:moveTo>
                      <a:cubicBezTo>
                        <a:pt x="6101" y="331227"/>
                        <a:pt x="-51" y="325075"/>
                        <a:pt x="-51" y="317496"/>
                      </a:cubicBezTo>
                      <a:lnTo>
                        <a:pt x="-51" y="55377"/>
                      </a:lnTo>
                      <a:cubicBezTo>
                        <a:pt x="-9" y="40164"/>
                        <a:pt x="6238" y="25637"/>
                        <a:pt x="17250" y="15147"/>
                      </a:cubicBezTo>
                      <a:cubicBezTo>
                        <a:pt x="28289" y="4601"/>
                        <a:pt x="43215" y="-863"/>
                        <a:pt x="58442" y="43"/>
                      </a:cubicBezTo>
                      <a:cubicBezTo>
                        <a:pt x="88458" y="2295"/>
                        <a:pt x="111484" y="27614"/>
                        <a:pt x="110893" y="57712"/>
                      </a:cubicBezTo>
                      <a:lnTo>
                        <a:pt x="110893" y="299097"/>
                      </a:lnTo>
                      <a:cubicBezTo>
                        <a:pt x="110893" y="306676"/>
                        <a:pt x="104742" y="312827"/>
                        <a:pt x="97162" y="312827"/>
                      </a:cubicBezTo>
                      <a:lnTo>
                        <a:pt x="97162" y="312827"/>
                      </a:lnTo>
                      <a:cubicBezTo>
                        <a:pt x="89583" y="312827"/>
                        <a:pt x="83432" y="306676"/>
                        <a:pt x="83432" y="299097"/>
                      </a:cubicBezTo>
                      <a:lnTo>
                        <a:pt x="83432" y="57712"/>
                      </a:lnTo>
                      <a:cubicBezTo>
                        <a:pt x="83940" y="42237"/>
                        <a:pt x="72351" y="29015"/>
                        <a:pt x="56932" y="27504"/>
                      </a:cubicBezTo>
                      <a:cubicBezTo>
                        <a:pt x="49270" y="27010"/>
                        <a:pt x="41746" y="29756"/>
                        <a:pt x="36199" y="35056"/>
                      </a:cubicBezTo>
                      <a:cubicBezTo>
                        <a:pt x="30596" y="40315"/>
                        <a:pt x="27466" y="47688"/>
                        <a:pt x="27548" y="55377"/>
                      </a:cubicBezTo>
                      <a:lnTo>
                        <a:pt x="27548" y="317496"/>
                      </a:lnTo>
                      <a:cubicBezTo>
                        <a:pt x="27548" y="325075"/>
                        <a:pt x="21397" y="331227"/>
                        <a:pt x="13818" y="331227"/>
                      </a:cubicBezTo>
                      <a:cubicBezTo>
                        <a:pt x="13776" y="331227"/>
                        <a:pt x="13721" y="331227"/>
                        <a:pt x="13680" y="331227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2" name="Freeform: Shape 51">
                  <a:extLst>
                    <a:ext uri="{FF2B5EF4-FFF2-40B4-BE49-F238E27FC236}">
                      <a16:creationId xmlns:a16="http://schemas.microsoft.com/office/drawing/2014/main" id="{A6AF0C93-7344-F40A-A5D3-629CC565272B}"/>
                    </a:ext>
                  </a:extLst>
                </p:cNvPr>
                <p:cNvSpPr/>
                <p:nvPr/>
              </p:nvSpPr>
              <p:spPr>
                <a:xfrm>
                  <a:off x="8087637" y="2587100"/>
                  <a:ext cx="110806" cy="301181"/>
                </a:xfrm>
                <a:custGeom>
                  <a:avLst/>
                  <a:gdLst>
                    <a:gd name="connsiteX0" fmla="*/ 97025 w 110806"/>
                    <a:gd name="connsiteY0" fmla="*/ 301128 h 301181"/>
                    <a:gd name="connsiteX1" fmla="*/ 83295 w 110806"/>
                    <a:gd name="connsiteY1" fmla="*/ 287397 h 301181"/>
                    <a:gd name="connsiteX2" fmla="*/ 83295 w 110806"/>
                    <a:gd name="connsiteY2" fmla="*/ 55349 h 301181"/>
                    <a:gd name="connsiteX3" fmla="*/ 55353 w 110806"/>
                    <a:gd name="connsiteY3" fmla="*/ 27407 h 301181"/>
                    <a:gd name="connsiteX4" fmla="*/ 27411 w 110806"/>
                    <a:gd name="connsiteY4" fmla="*/ 55349 h 301181"/>
                    <a:gd name="connsiteX5" fmla="*/ 27411 w 110806"/>
                    <a:gd name="connsiteY5" fmla="*/ 275039 h 301181"/>
                    <a:gd name="connsiteX6" fmla="*/ 13680 w 110806"/>
                    <a:gd name="connsiteY6" fmla="*/ 288770 h 301181"/>
                    <a:gd name="connsiteX7" fmla="*/ -51 w 110806"/>
                    <a:gd name="connsiteY7" fmla="*/ 275039 h 301181"/>
                    <a:gd name="connsiteX8" fmla="*/ -51 w 110806"/>
                    <a:gd name="connsiteY8" fmla="*/ 55349 h 301181"/>
                    <a:gd name="connsiteX9" fmla="*/ 55353 w 110806"/>
                    <a:gd name="connsiteY9" fmla="*/ -54 h 301181"/>
                    <a:gd name="connsiteX10" fmla="*/ 110756 w 110806"/>
                    <a:gd name="connsiteY10" fmla="*/ 55349 h 301181"/>
                    <a:gd name="connsiteX11" fmla="*/ 110756 w 110806"/>
                    <a:gd name="connsiteY11" fmla="*/ 287397 h 301181"/>
                    <a:gd name="connsiteX12" fmla="*/ 97025 w 110806"/>
                    <a:gd name="connsiteY12" fmla="*/ 301128 h 3011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0806" h="301181">
                      <a:moveTo>
                        <a:pt x="97025" y="301128"/>
                      </a:moveTo>
                      <a:cubicBezTo>
                        <a:pt x="89446" y="301128"/>
                        <a:pt x="83295" y="294976"/>
                        <a:pt x="83295" y="287397"/>
                      </a:cubicBezTo>
                      <a:lnTo>
                        <a:pt x="83295" y="55349"/>
                      </a:lnTo>
                      <a:cubicBezTo>
                        <a:pt x="83295" y="39916"/>
                        <a:pt x="70786" y="27407"/>
                        <a:pt x="55353" y="27407"/>
                      </a:cubicBezTo>
                      <a:cubicBezTo>
                        <a:pt x="39919" y="27407"/>
                        <a:pt x="27411" y="39916"/>
                        <a:pt x="27411" y="55349"/>
                      </a:cubicBezTo>
                      <a:lnTo>
                        <a:pt x="27411" y="275039"/>
                      </a:lnTo>
                      <a:cubicBezTo>
                        <a:pt x="27411" y="282619"/>
                        <a:pt x="21259" y="288770"/>
                        <a:pt x="13680" y="288770"/>
                      </a:cubicBezTo>
                      <a:cubicBezTo>
                        <a:pt x="6101" y="288770"/>
                        <a:pt x="-51" y="282619"/>
                        <a:pt x="-51" y="275039"/>
                      </a:cubicBezTo>
                      <a:lnTo>
                        <a:pt x="-51" y="55349"/>
                      </a:lnTo>
                      <a:cubicBezTo>
                        <a:pt x="-51" y="24757"/>
                        <a:pt x="24761" y="-54"/>
                        <a:pt x="55353" y="-54"/>
                      </a:cubicBezTo>
                      <a:cubicBezTo>
                        <a:pt x="85945" y="-54"/>
                        <a:pt x="110756" y="24757"/>
                        <a:pt x="110756" y="55349"/>
                      </a:cubicBezTo>
                      <a:lnTo>
                        <a:pt x="110756" y="287397"/>
                      </a:lnTo>
                      <a:cubicBezTo>
                        <a:pt x="110756" y="294976"/>
                        <a:pt x="104604" y="301128"/>
                        <a:pt x="97025" y="301128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3" name="Freeform: Shape 52">
                  <a:extLst>
                    <a:ext uri="{FF2B5EF4-FFF2-40B4-BE49-F238E27FC236}">
                      <a16:creationId xmlns:a16="http://schemas.microsoft.com/office/drawing/2014/main" id="{554BE4E2-AE1C-42B8-2FB5-EFD2E5B9A54B}"/>
                    </a:ext>
                  </a:extLst>
                </p:cNvPr>
                <p:cNvSpPr/>
                <p:nvPr/>
              </p:nvSpPr>
              <p:spPr>
                <a:xfrm>
                  <a:off x="8170971" y="2670169"/>
                  <a:ext cx="110817" cy="271250"/>
                </a:xfrm>
                <a:custGeom>
                  <a:avLst/>
                  <a:gdLst>
                    <a:gd name="connsiteX0" fmla="*/ 97037 w 110817"/>
                    <a:gd name="connsiteY0" fmla="*/ 271196 h 271250"/>
                    <a:gd name="connsiteX1" fmla="*/ 83306 w 110817"/>
                    <a:gd name="connsiteY1" fmla="*/ 257465 h 271250"/>
                    <a:gd name="connsiteX2" fmla="*/ 83306 w 110817"/>
                    <a:gd name="connsiteY2" fmla="*/ 54938 h 271250"/>
                    <a:gd name="connsiteX3" fmla="*/ 55913 w 110817"/>
                    <a:gd name="connsiteY3" fmla="*/ 27408 h 271250"/>
                    <a:gd name="connsiteX4" fmla="*/ 53923 w 110817"/>
                    <a:gd name="connsiteY4" fmla="*/ 27477 h 271250"/>
                    <a:gd name="connsiteX5" fmla="*/ 27422 w 110817"/>
                    <a:gd name="connsiteY5" fmla="*/ 57822 h 271250"/>
                    <a:gd name="connsiteX6" fmla="*/ 27422 w 110817"/>
                    <a:gd name="connsiteY6" fmla="*/ 204740 h 271250"/>
                    <a:gd name="connsiteX7" fmla="*/ 13692 w 110817"/>
                    <a:gd name="connsiteY7" fmla="*/ 218470 h 271250"/>
                    <a:gd name="connsiteX8" fmla="*/ -39 w 110817"/>
                    <a:gd name="connsiteY8" fmla="*/ 204740 h 271250"/>
                    <a:gd name="connsiteX9" fmla="*/ -39 w 110817"/>
                    <a:gd name="connsiteY9" fmla="*/ 57822 h 271250"/>
                    <a:gd name="connsiteX10" fmla="*/ 52412 w 110817"/>
                    <a:gd name="connsiteY10" fmla="*/ 15 h 271250"/>
                    <a:gd name="connsiteX11" fmla="*/ 110698 w 110817"/>
                    <a:gd name="connsiteY11" fmla="*/ 52810 h 271250"/>
                    <a:gd name="connsiteX12" fmla="*/ 110767 w 110817"/>
                    <a:gd name="connsiteY12" fmla="*/ 54938 h 271250"/>
                    <a:gd name="connsiteX13" fmla="*/ 110767 w 110817"/>
                    <a:gd name="connsiteY13" fmla="*/ 257465 h 271250"/>
                    <a:gd name="connsiteX14" fmla="*/ 97037 w 110817"/>
                    <a:gd name="connsiteY14" fmla="*/ 271196 h 271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10817" h="271250">
                      <a:moveTo>
                        <a:pt x="97037" y="271196"/>
                      </a:moveTo>
                      <a:cubicBezTo>
                        <a:pt x="89457" y="271196"/>
                        <a:pt x="83306" y="265045"/>
                        <a:pt x="83306" y="257465"/>
                      </a:cubicBezTo>
                      <a:lnTo>
                        <a:pt x="83306" y="54938"/>
                      </a:lnTo>
                      <a:cubicBezTo>
                        <a:pt x="83347" y="39766"/>
                        <a:pt x="71072" y="27449"/>
                        <a:pt x="55913" y="27408"/>
                      </a:cubicBezTo>
                      <a:cubicBezTo>
                        <a:pt x="55254" y="27408"/>
                        <a:pt x="54582" y="27436"/>
                        <a:pt x="53923" y="27477"/>
                      </a:cubicBezTo>
                      <a:cubicBezTo>
                        <a:pt x="38517" y="29124"/>
                        <a:pt x="26983" y="42333"/>
                        <a:pt x="27422" y="57822"/>
                      </a:cubicBezTo>
                      <a:lnTo>
                        <a:pt x="27422" y="204740"/>
                      </a:lnTo>
                      <a:cubicBezTo>
                        <a:pt x="27422" y="212319"/>
                        <a:pt x="21271" y="218470"/>
                        <a:pt x="13692" y="218470"/>
                      </a:cubicBezTo>
                      <a:cubicBezTo>
                        <a:pt x="6112" y="218470"/>
                        <a:pt x="-39" y="212319"/>
                        <a:pt x="-39" y="204740"/>
                      </a:cubicBezTo>
                      <a:lnTo>
                        <a:pt x="-39" y="57822"/>
                      </a:lnTo>
                      <a:cubicBezTo>
                        <a:pt x="-643" y="27697"/>
                        <a:pt x="22369" y="2336"/>
                        <a:pt x="52412" y="15"/>
                      </a:cubicBezTo>
                      <a:cubicBezTo>
                        <a:pt x="83086" y="-1509"/>
                        <a:pt x="109188" y="22136"/>
                        <a:pt x="110698" y="52810"/>
                      </a:cubicBezTo>
                      <a:cubicBezTo>
                        <a:pt x="110740" y="53510"/>
                        <a:pt x="110754" y="54224"/>
                        <a:pt x="110767" y="54938"/>
                      </a:cubicBezTo>
                      <a:lnTo>
                        <a:pt x="110767" y="257465"/>
                      </a:lnTo>
                      <a:cubicBezTo>
                        <a:pt x="110767" y="265045"/>
                        <a:pt x="104616" y="271196"/>
                        <a:pt x="97037" y="271196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4" name="Freeform: Shape 53">
                  <a:extLst>
                    <a:ext uri="{FF2B5EF4-FFF2-40B4-BE49-F238E27FC236}">
                      <a16:creationId xmlns:a16="http://schemas.microsoft.com/office/drawing/2014/main" id="{58D2084F-C51D-EBA3-AC0A-D6840CDDCAE0}"/>
                    </a:ext>
                  </a:extLst>
                </p:cNvPr>
                <p:cNvSpPr/>
                <p:nvPr/>
              </p:nvSpPr>
              <p:spPr>
                <a:xfrm>
                  <a:off x="8218079" y="2618952"/>
                  <a:ext cx="110817" cy="312444"/>
                </a:xfrm>
                <a:custGeom>
                  <a:avLst/>
                  <a:gdLst>
                    <a:gd name="connsiteX0" fmla="*/ 97025 w 110817"/>
                    <a:gd name="connsiteY0" fmla="*/ 312391 h 312444"/>
                    <a:gd name="connsiteX1" fmla="*/ 83295 w 110817"/>
                    <a:gd name="connsiteY1" fmla="*/ 298660 h 312444"/>
                    <a:gd name="connsiteX2" fmla="*/ 83295 w 110817"/>
                    <a:gd name="connsiteY2" fmla="*/ 57275 h 312444"/>
                    <a:gd name="connsiteX3" fmla="*/ 56932 w 110817"/>
                    <a:gd name="connsiteY3" fmla="*/ 27067 h 312444"/>
                    <a:gd name="connsiteX4" fmla="*/ 36198 w 110817"/>
                    <a:gd name="connsiteY4" fmla="*/ 34757 h 312444"/>
                    <a:gd name="connsiteX5" fmla="*/ 27411 w 110817"/>
                    <a:gd name="connsiteY5" fmla="*/ 54941 h 312444"/>
                    <a:gd name="connsiteX6" fmla="*/ 27411 w 110817"/>
                    <a:gd name="connsiteY6" fmla="*/ 64964 h 312444"/>
                    <a:gd name="connsiteX7" fmla="*/ 13680 w 110817"/>
                    <a:gd name="connsiteY7" fmla="*/ 78695 h 312444"/>
                    <a:gd name="connsiteX8" fmla="*/ -51 w 110817"/>
                    <a:gd name="connsiteY8" fmla="*/ 64964 h 312444"/>
                    <a:gd name="connsiteX9" fmla="*/ -51 w 110817"/>
                    <a:gd name="connsiteY9" fmla="*/ 54941 h 312444"/>
                    <a:gd name="connsiteX10" fmla="*/ 56177 w 110817"/>
                    <a:gd name="connsiteY10" fmla="*/ -51 h 312444"/>
                    <a:gd name="connsiteX11" fmla="*/ 58305 w 110817"/>
                    <a:gd name="connsiteY11" fmla="*/ 18 h 312444"/>
                    <a:gd name="connsiteX12" fmla="*/ 110756 w 110817"/>
                    <a:gd name="connsiteY12" fmla="*/ 57687 h 312444"/>
                    <a:gd name="connsiteX13" fmla="*/ 110756 w 110817"/>
                    <a:gd name="connsiteY13" fmla="*/ 299072 h 312444"/>
                    <a:gd name="connsiteX14" fmla="*/ 97025 w 110817"/>
                    <a:gd name="connsiteY14" fmla="*/ 312391 h 312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10817" h="312444">
                      <a:moveTo>
                        <a:pt x="97025" y="312391"/>
                      </a:moveTo>
                      <a:cubicBezTo>
                        <a:pt x="89446" y="312391"/>
                        <a:pt x="83295" y="306239"/>
                        <a:pt x="83295" y="298660"/>
                      </a:cubicBezTo>
                      <a:lnTo>
                        <a:pt x="83295" y="57275"/>
                      </a:lnTo>
                      <a:cubicBezTo>
                        <a:pt x="83748" y="41869"/>
                        <a:pt x="72255" y="28715"/>
                        <a:pt x="56932" y="27067"/>
                      </a:cubicBezTo>
                      <a:cubicBezTo>
                        <a:pt x="49242" y="26614"/>
                        <a:pt x="41732" y="29402"/>
                        <a:pt x="36198" y="34757"/>
                      </a:cubicBezTo>
                      <a:cubicBezTo>
                        <a:pt x="30582" y="39960"/>
                        <a:pt x="27397" y="47279"/>
                        <a:pt x="27411" y="54941"/>
                      </a:cubicBezTo>
                      <a:lnTo>
                        <a:pt x="27411" y="64964"/>
                      </a:lnTo>
                      <a:cubicBezTo>
                        <a:pt x="27411" y="72543"/>
                        <a:pt x="21259" y="78695"/>
                        <a:pt x="13680" y="78695"/>
                      </a:cubicBezTo>
                      <a:cubicBezTo>
                        <a:pt x="6101" y="78695"/>
                        <a:pt x="-51" y="72543"/>
                        <a:pt x="-51" y="64964"/>
                      </a:cubicBezTo>
                      <a:lnTo>
                        <a:pt x="-51" y="54941"/>
                      </a:lnTo>
                      <a:cubicBezTo>
                        <a:pt x="293" y="24225"/>
                        <a:pt x="25461" y="-394"/>
                        <a:pt x="56177" y="-51"/>
                      </a:cubicBezTo>
                      <a:cubicBezTo>
                        <a:pt x="56891" y="-37"/>
                        <a:pt x="57591" y="-23"/>
                        <a:pt x="58305" y="18"/>
                      </a:cubicBezTo>
                      <a:cubicBezTo>
                        <a:pt x="88320" y="2270"/>
                        <a:pt x="111346" y="27589"/>
                        <a:pt x="110756" y="57687"/>
                      </a:cubicBezTo>
                      <a:lnTo>
                        <a:pt x="110756" y="299072"/>
                      </a:lnTo>
                      <a:cubicBezTo>
                        <a:pt x="110536" y="306500"/>
                        <a:pt x="104453" y="312391"/>
                        <a:pt x="97025" y="312391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5" name="Freeform: Shape 54">
                  <a:extLst>
                    <a:ext uri="{FF2B5EF4-FFF2-40B4-BE49-F238E27FC236}">
                      <a16:creationId xmlns:a16="http://schemas.microsoft.com/office/drawing/2014/main" id="{40BB7390-48B2-9859-8D69-AA05AF60E57B}"/>
                    </a:ext>
                  </a:extLst>
                </p:cNvPr>
                <p:cNvSpPr/>
                <p:nvPr/>
              </p:nvSpPr>
              <p:spPr>
                <a:xfrm>
                  <a:off x="8301561" y="2642709"/>
                  <a:ext cx="110806" cy="301044"/>
                </a:xfrm>
                <a:custGeom>
                  <a:avLst/>
                  <a:gdLst>
                    <a:gd name="connsiteX0" fmla="*/ 97025 w 110806"/>
                    <a:gd name="connsiteY0" fmla="*/ 300990 h 301044"/>
                    <a:gd name="connsiteX1" fmla="*/ 83295 w 110806"/>
                    <a:gd name="connsiteY1" fmla="*/ 287260 h 301044"/>
                    <a:gd name="connsiteX2" fmla="*/ 83295 w 110806"/>
                    <a:gd name="connsiteY2" fmla="*/ 55349 h 301044"/>
                    <a:gd name="connsiteX3" fmla="*/ 55353 w 110806"/>
                    <a:gd name="connsiteY3" fmla="*/ 27407 h 301044"/>
                    <a:gd name="connsiteX4" fmla="*/ 27411 w 110806"/>
                    <a:gd name="connsiteY4" fmla="*/ 55349 h 301044"/>
                    <a:gd name="connsiteX5" fmla="*/ 27411 w 110806"/>
                    <a:gd name="connsiteY5" fmla="*/ 275040 h 301044"/>
                    <a:gd name="connsiteX6" fmla="*/ 13680 w 110806"/>
                    <a:gd name="connsiteY6" fmla="*/ 288770 h 301044"/>
                    <a:gd name="connsiteX7" fmla="*/ -51 w 110806"/>
                    <a:gd name="connsiteY7" fmla="*/ 275040 h 301044"/>
                    <a:gd name="connsiteX8" fmla="*/ -51 w 110806"/>
                    <a:gd name="connsiteY8" fmla="*/ 55349 h 301044"/>
                    <a:gd name="connsiteX9" fmla="*/ 55353 w 110806"/>
                    <a:gd name="connsiteY9" fmla="*/ -54 h 301044"/>
                    <a:gd name="connsiteX10" fmla="*/ 110756 w 110806"/>
                    <a:gd name="connsiteY10" fmla="*/ 55349 h 301044"/>
                    <a:gd name="connsiteX11" fmla="*/ 110756 w 110806"/>
                    <a:gd name="connsiteY11" fmla="*/ 287260 h 301044"/>
                    <a:gd name="connsiteX12" fmla="*/ 97025 w 110806"/>
                    <a:gd name="connsiteY12" fmla="*/ 300990 h 301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10806" h="301044">
                      <a:moveTo>
                        <a:pt x="97025" y="300990"/>
                      </a:moveTo>
                      <a:cubicBezTo>
                        <a:pt x="89446" y="300990"/>
                        <a:pt x="83295" y="294839"/>
                        <a:pt x="83295" y="287260"/>
                      </a:cubicBezTo>
                      <a:lnTo>
                        <a:pt x="83295" y="55349"/>
                      </a:lnTo>
                      <a:cubicBezTo>
                        <a:pt x="83295" y="39916"/>
                        <a:pt x="70786" y="27407"/>
                        <a:pt x="55353" y="27407"/>
                      </a:cubicBezTo>
                      <a:cubicBezTo>
                        <a:pt x="39920" y="27407"/>
                        <a:pt x="27411" y="39916"/>
                        <a:pt x="27411" y="55349"/>
                      </a:cubicBezTo>
                      <a:lnTo>
                        <a:pt x="27411" y="275040"/>
                      </a:lnTo>
                      <a:cubicBezTo>
                        <a:pt x="27411" y="282619"/>
                        <a:pt x="21259" y="288770"/>
                        <a:pt x="13680" y="288770"/>
                      </a:cubicBezTo>
                      <a:cubicBezTo>
                        <a:pt x="6101" y="288770"/>
                        <a:pt x="-51" y="282619"/>
                        <a:pt x="-51" y="275040"/>
                      </a:cubicBezTo>
                      <a:lnTo>
                        <a:pt x="-51" y="55349"/>
                      </a:lnTo>
                      <a:cubicBezTo>
                        <a:pt x="-51" y="24757"/>
                        <a:pt x="24761" y="-54"/>
                        <a:pt x="55353" y="-54"/>
                      </a:cubicBezTo>
                      <a:cubicBezTo>
                        <a:pt x="85945" y="-54"/>
                        <a:pt x="110756" y="24757"/>
                        <a:pt x="110756" y="55349"/>
                      </a:cubicBezTo>
                      <a:lnTo>
                        <a:pt x="110756" y="287260"/>
                      </a:lnTo>
                      <a:cubicBezTo>
                        <a:pt x="110756" y="294839"/>
                        <a:pt x="104605" y="300990"/>
                        <a:pt x="97025" y="300990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56" name="Freeform: Shape 55">
                  <a:extLst>
                    <a:ext uri="{FF2B5EF4-FFF2-40B4-BE49-F238E27FC236}">
                      <a16:creationId xmlns:a16="http://schemas.microsoft.com/office/drawing/2014/main" id="{05C72643-BD2F-DB3A-8D2D-5857A9DF0092}"/>
                    </a:ext>
                  </a:extLst>
                </p:cNvPr>
                <p:cNvSpPr/>
                <p:nvPr/>
              </p:nvSpPr>
              <p:spPr>
                <a:xfrm>
                  <a:off x="8384757" y="2725888"/>
                  <a:ext cx="110817" cy="271552"/>
                </a:xfrm>
                <a:custGeom>
                  <a:avLst/>
                  <a:gdLst>
                    <a:gd name="connsiteX0" fmla="*/ 97036 w 110817"/>
                    <a:gd name="connsiteY0" fmla="*/ 271498 h 271552"/>
                    <a:gd name="connsiteX1" fmla="*/ 83306 w 110817"/>
                    <a:gd name="connsiteY1" fmla="*/ 257767 h 271552"/>
                    <a:gd name="connsiteX2" fmla="*/ 83306 w 110817"/>
                    <a:gd name="connsiteY2" fmla="*/ 54828 h 271552"/>
                    <a:gd name="connsiteX3" fmla="*/ 55913 w 110817"/>
                    <a:gd name="connsiteY3" fmla="*/ 27298 h 271552"/>
                    <a:gd name="connsiteX4" fmla="*/ 53922 w 110817"/>
                    <a:gd name="connsiteY4" fmla="*/ 27367 h 271552"/>
                    <a:gd name="connsiteX5" fmla="*/ 27422 w 110817"/>
                    <a:gd name="connsiteY5" fmla="*/ 57712 h 271552"/>
                    <a:gd name="connsiteX6" fmla="*/ 27422 w 110817"/>
                    <a:gd name="connsiteY6" fmla="*/ 204630 h 271552"/>
                    <a:gd name="connsiteX7" fmla="*/ 13691 w 110817"/>
                    <a:gd name="connsiteY7" fmla="*/ 218360 h 271552"/>
                    <a:gd name="connsiteX8" fmla="*/ -39 w 110817"/>
                    <a:gd name="connsiteY8" fmla="*/ 204630 h 271552"/>
                    <a:gd name="connsiteX9" fmla="*/ -39 w 110817"/>
                    <a:gd name="connsiteY9" fmla="*/ 57712 h 271552"/>
                    <a:gd name="connsiteX10" fmla="*/ 52412 w 110817"/>
                    <a:gd name="connsiteY10" fmla="*/ 43 h 271552"/>
                    <a:gd name="connsiteX11" fmla="*/ 93604 w 110817"/>
                    <a:gd name="connsiteY11" fmla="*/ 15147 h 271552"/>
                    <a:gd name="connsiteX12" fmla="*/ 110767 w 110817"/>
                    <a:gd name="connsiteY12" fmla="*/ 55377 h 271552"/>
                    <a:gd name="connsiteX13" fmla="*/ 110767 w 110817"/>
                    <a:gd name="connsiteY13" fmla="*/ 257767 h 271552"/>
                    <a:gd name="connsiteX14" fmla="*/ 97036 w 110817"/>
                    <a:gd name="connsiteY14" fmla="*/ 271498 h 2715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10817" h="271552">
                      <a:moveTo>
                        <a:pt x="97036" y="271498"/>
                      </a:moveTo>
                      <a:cubicBezTo>
                        <a:pt x="89457" y="271498"/>
                        <a:pt x="83306" y="265347"/>
                        <a:pt x="83306" y="257767"/>
                      </a:cubicBezTo>
                      <a:lnTo>
                        <a:pt x="83306" y="54828"/>
                      </a:lnTo>
                      <a:cubicBezTo>
                        <a:pt x="83347" y="39656"/>
                        <a:pt x="71072" y="27339"/>
                        <a:pt x="55913" y="27298"/>
                      </a:cubicBezTo>
                      <a:cubicBezTo>
                        <a:pt x="55254" y="27298"/>
                        <a:pt x="54581" y="27326"/>
                        <a:pt x="53922" y="27367"/>
                      </a:cubicBezTo>
                      <a:cubicBezTo>
                        <a:pt x="38558" y="29069"/>
                        <a:pt x="27038" y="42251"/>
                        <a:pt x="27422" y="57712"/>
                      </a:cubicBezTo>
                      <a:lnTo>
                        <a:pt x="27422" y="204630"/>
                      </a:lnTo>
                      <a:cubicBezTo>
                        <a:pt x="27422" y="212209"/>
                        <a:pt x="21271" y="218360"/>
                        <a:pt x="13691" y="218360"/>
                      </a:cubicBezTo>
                      <a:cubicBezTo>
                        <a:pt x="6112" y="218360"/>
                        <a:pt x="-39" y="212209"/>
                        <a:pt x="-39" y="204630"/>
                      </a:cubicBezTo>
                      <a:lnTo>
                        <a:pt x="-39" y="57712"/>
                      </a:lnTo>
                      <a:cubicBezTo>
                        <a:pt x="-630" y="27614"/>
                        <a:pt x="22397" y="2295"/>
                        <a:pt x="52412" y="43"/>
                      </a:cubicBezTo>
                      <a:cubicBezTo>
                        <a:pt x="67639" y="-863"/>
                        <a:pt x="82565" y="4601"/>
                        <a:pt x="93604" y="15147"/>
                      </a:cubicBezTo>
                      <a:cubicBezTo>
                        <a:pt x="104575" y="25651"/>
                        <a:pt x="110781" y="40191"/>
                        <a:pt x="110767" y="55377"/>
                      </a:cubicBezTo>
                      <a:lnTo>
                        <a:pt x="110767" y="257767"/>
                      </a:lnTo>
                      <a:cubicBezTo>
                        <a:pt x="110767" y="265347"/>
                        <a:pt x="104616" y="271498"/>
                        <a:pt x="97036" y="271498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024134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5" grpId="0" animBg="1"/>
      <p:bldP spid="15" grpId="0"/>
      <p:bldP spid="16" grpId="0"/>
      <p:bldP spid="17" grpId="0"/>
      <p:bldP spid="18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BE78EE8-2EAF-820B-B5F8-D50725F62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75D09-11C4-4DCB-AD2F-C25D7C13D042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DBBED71-D08A-0BC7-160D-EE4AD653EB97}"/>
              </a:ext>
            </a:extLst>
          </p:cNvPr>
          <p:cNvSpPr txBox="1"/>
          <p:nvPr/>
        </p:nvSpPr>
        <p:spPr>
          <a:xfrm>
            <a:off x="2699657" y="23791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خود را در این قسمت وارد نمایید</a:t>
            </a:r>
            <a:endParaRPr lang="en-US" sz="20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6" name="Picture 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D4196EA-D1E0-EE6D-2808-B33BFD0BF5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7" t="11576" r="15870" b="9985"/>
          <a:stretch/>
        </p:blipFill>
        <p:spPr>
          <a:xfrm>
            <a:off x="2188088" y="281123"/>
            <a:ext cx="316321" cy="278697"/>
          </a:xfrm>
          <a:prstGeom prst="rect">
            <a:avLst/>
          </a:prstGeom>
        </p:spPr>
      </p:pic>
      <p:grpSp>
        <p:nvGrpSpPr>
          <p:cNvPr id="216" name="Group 215">
            <a:extLst>
              <a:ext uri="{FF2B5EF4-FFF2-40B4-BE49-F238E27FC236}">
                <a16:creationId xmlns:a16="http://schemas.microsoft.com/office/drawing/2014/main" id="{6C50C0FA-3358-971B-CB7B-F377203F8BAF}"/>
              </a:ext>
            </a:extLst>
          </p:cNvPr>
          <p:cNvGrpSpPr/>
          <p:nvPr/>
        </p:nvGrpSpPr>
        <p:grpSpPr>
          <a:xfrm>
            <a:off x="1513135" y="2449729"/>
            <a:ext cx="9165730" cy="2430490"/>
            <a:chOff x="1513135" y="2449729"/>
            <a:chExt cx="9165730" cy="2430490"/>
          </a:xfrm>
        </p:grpSpPr>
        <p:grpSp>
          <p:nvGrpSpPr>
            <p:cNvPr id="170" name="Group 169">
              <a:extLst>
                <a:ext uri="{FF2B5EF4-FFF2-40B4-BE49-F238E27FC236}">
                  <a16:creationId xmlns:a16="http://schemas.microsoft.com/office/drawing/2014/main" id="{E6237264-C758-4FD2-4BF0-AD7982E8DC6F}"/>
                </a:ext>
              </a:extLst>
            </p:cNvPr>
            <p:cNvGrpSpPr/>
            <p:nvPr/>
          </p:nvGrpSpPr>
          <p:grpSpPr>
            <a:xfrm>
              <a:off x="1513135" y="2449729"/>
              <a:ext cx="9165730" cy="2430490"/>
              <a:chOff x="1354786" y="2371071"/>
              <a:chExt cx="9165730" cy="2430490"/>
            </a:xfrm>
          </p:grpSpPr>
          <p:sp>
            <p:nvSpPr>
              <p:cNvPr id="30" name="Freeform 69">
                <a:extLst>
                  <a:ext uri="{FF2B5EF4-FFF2-40B4-BE49-F238E27FC236}">
                    <a16:creationId xmlns:a16="http://schemas.microsoft.com/office/drawing/2014/main" id="{92F70CBB-63C0-2794-AC82-BC4EC6141A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50382" y="2371071"/>
                <a:ext cx="2088892" cy="526002"/>
              </a:xfrm>
              <a:custGeom>
                <a:avLst/>
                <a:gdLst>
                  <a:gd name="T0" fmla="*/ 2147483646 w 173"/>
                  <a:gd name="T1" fmla="*/ 2147483646 h 43"/>
                  <a:gd name="T2" fmla="*/ 0 w 173"/>
                  <a:gd name="T3" fmla="*/ 2147483646 h 43"/>
                  <a:gd name="T4" fmla="*/ 2147483646 w 173"/>
                  <a:gd name="T5" fmla="*/ 0 h 43"/>
                  <a:gd name="T6" fmla="*/ 2147483646 w 173"/>
                  <a:gd name="T7" fmla="*/ 2147483646 h 43"/>
                  <a:gd name="T8" fmla="*/ 2147483646 w 173"/>
                  <a:gd name="T9" fmla="*/ 2147483646 h 43"/>
                  <a:gd name="T10" fmla="*/ 2147483646 w 173"/>
                  <a:gd name="T11" fmla="*/ 2147483646 h 43"/>
                  <a:gd name="T12" fmla="*/ 2147483646 w 173"/>
                  <a:gd name="T13" fmla="*/ 2147483646 h 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73" h="43">
                    <a:moveTo>
                      <a:pt x="3" y="43"/>
                    </a:moveTo>
                    <a:cubicBezTo>
                      <a:pt x="0" y="40"/>
                      <a:pt x="0" y="40"/>
                      <a:pt x="0" y="40"/>
                    </a:cubicBezTo>
                    <a:cubicBezTo>
                      <a:pt x="22" y="15"/>
                      <a:pt x="55" y="0"/>
                      <a:pt x="89" y="0"/>
                    </a:cubicBezTo>
                    <a:cubicBezTo>
                      <a:pt x="120" y="0"/>
                      <a:pt x="150" y="13"/>
                      <a:pt x="173" y="35"/>
                    </a:cubicBezTo>
                    <a:cubicBezTo>
                      <a:pt x="170" y="38"/>
                      <a:pt x="170" y="38"/>
                      <a:pt x="170" y="38"/>
                    </a:cubicBezTo>
                    <a:cubicBezTo>
                      <a:pt x="148" y="16"/>
                      <a:pt x="119" y="4"/>
                      <a:pt x="89" y="4"/>
                    </a:cubicBezTo>
                    <a:cubicBezTo>
                      <a:pt x="56" y="4"/>
                      <a:pt x="25" y="18"/>
                      <a:pt x="3" y="43"/>
                    </a:cubicBezTo>
                    <a:close/>
                  </a:path>
                </a:pathLst>
              </a:custGeom>
              <a:solidFill>
                <a:srgbClr val="7030A0"/>
              </a:solidFill>
              <a:ln>
                <a:noFill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" name="Freeform 70">
                <a:extLst>
                  <a:ext uri="{FF2B5EF4-FFF2-40B4-BE49-F238E27FC236}">
                    <a16:creationId xmlns:a16="http://schemas.microsoft.com/office/drawing/2014/main" id="{7277CD61-3306-6567-5E1A-F0BB221C76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84398" y="2371071"/>
                <a:ext cx="2088892" cy="526002"/>
              </a:xfrm>
              <a:custGeom>
                <a:avLst/>
                <a:gdLst>
                  <a:gd name="T0" fmla="*/ 2147483646 w 173"/>
                  <a:gd name="T1" fmla="*/ 2147483646 h 43"/>
                  <a:gd name="T2" fmla="*/ 0 w 173"/>
                  <a:gd name="T3" fmla="*/ 2147483646 h 43"/>
                  <a:gd name="T4" fmla="*/ 2147483646 w 173"/>
                  <a:gd name="T5" fmla="*/ 0 h 43"/>
                  <a:gd name="T6" fmla="*/ 2147483646 w 173"/>
                  <a:gd name="T7" fmla="*/ 2147483646 h 43"/>
                  <a:gd name="T8" fmla="*/ 2147483646 w 173"/>
                  <a:gd name="T9" fmla="*/ 2147483646 h 43"/>
                  <a:gd name="T10" fmla="*/ 2147483646 w 173"/>
                  <a:gd name="T11" fmla="*/ 2147483646 h 43"/>
                  <a:gd name="T12" fmla="*/ 2147483646 w 173"/>
                  <a:gd name="T13" fmla="*/ 2147483646 h 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73" h="43">
                    <a:moveTo>
                      <a:pt x="3" y="43"/>
                    </a:moveTo>
                    <a:cubicBezTo>
                      <a:pt x="0" y="40"/>
                      <a:pt x="0" y="40"/>
                      <a:pt x="0" y="40"/>
                    </a:cubicBezTo>
                    <a:cubicBezTo>
                      <a:pt x="22" y="15"/>
                      <a:pt x="55" y="0"/>
                      <a:pt x="89" y="0"/>
                    </a:cubicBezTo>
                    <a:cubicBezTo>
                      <a:pt x="121" y="0"/>
                      <a:pt x="150" y="13"/>
                      <a:pt x="173" y="35"/>
                    </a:cubicBezTo>
                    <a:cubicBezTo>
                      <a:pt x="170" y="38"/>
                      <a:pt x="170" y="38"/>
                      <a:pt x="170" y="38"/>
                    </a:cubicBezTo>
                    <a:cubicBezTo>
                      <a:pt x="148" y="16"/>
                      <a:pt x="119" y="4"/>
                      <a:pt x="89" y="4"/>
                    </a:cubicBezTo>
                    <a:cubicBezTo>
                      <a:pt x="56" y="4"/>
                      <a:pt x="25" y="18"/>
                      <a:pt x="3" y="43"/>
                    </a:cubicBezTo>
                    <a:close/>
                  </a:path>
                </a:pathLst>
              </a:custGeom>
              <a:solidFill>
                <a:srgbClr val="7030A0"/>
              </a:solidFill>
              <a:ln>
                <a:noFill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" name="Freeform 71">
                <a:extLst>
                  <a:ext uri="{FF2B5EF4-FFF2-40B4-BE49-F238E27FC236}">
                    <a16:creationId xmlns:a16="http://schemas.microsoft.com/office/drawing/2014/main" id="{C7D067E1-29BC-2213-642D-98A5488EE7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3206" y="4277070"/>
                <a:ext cx="2088892" cy="524491"/>
              </a:xfrm>
              <a:custGeom>
                <a:avLst/>
                <a:gdLst>
                  <a:gd name="T0" fmla="*/ 2147483646 w 173"/>
                  <a:gd name="T1" fmla="*/ 2147483646 h 43"/>
                  <a:gd name="T2" fmla="*/ 0 w 173"/>
                  <a:gd name="T3" fmla="*/ 2147483646 h 43"/>
                  <a:gd name="T4" fmla="*/ 2147483646 w 173"/>
                  <a:gd name="T5" fmla="*/ 2147483646 h 43"/>
                  <a:gd name="T6" fmla="*/ 2147483646 w 173"/>
                  <a:gd name="T7" fmla="*/ 2147483646 h 43"/>
                  <a:gd name="T8" fmla="*/ 2147483646 w 173"/>
                  <a:gd name="T9" fmla="*/ 0 h 43"/>
                  <a:gd name="T10" fmla="*/ 2147483646 w 173"/>
                  <a:gd name="T11" fmla="*/ 2147483646 h 43"/>
                  <a:gd name="T12" fmla="*/ 2147483646 w 173"/>
                  <a:gd name="T13" fmla="*/ 2147483646 h 4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73" h="43">
                    <a:moveTo>
                      <a:pt x="84" y="43"/>
                    </a:moveTo>
                    <a:cubicBezTo>
                      <a:pt x="52" y="43"/>
                      <a:pt x="22" y="30"/>
                      <a:pt x="0" y="8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4" y="27"/>
                      <a:pt x="53" y="39"/>
                      <a:pt x="84" y="39"/>
                    </a:cubicBezTo>
                    <a:cubicBezTo>
                      <a:pt x="117" y="39"/>
                      <a:pt x="148" y="25"/>
                      <a:pt x="170" y="0"/>
                    </a:cubicBezTo>
                    <a:cubicBezTo>
                      <a:pt x="173" y="3"/>
                      <a:pt x="173" y="3"/>
                      <a:pt x="173" y="3"/>
                    </a:cubicBezTo>
                    <a:cubicBezTo>
                      <a:pt x="150" y="28"/>
                      <a:pt x="118" y="43"/>
                      <a:pt x="84" y="43"/>
                    </a:cubicBezTo>
                    <a:close/>
                  </a:path>
                </a:pathLst>
              </a:custGeom>
              <a:solidFill>
                <a:srgbClr val="7030A0"/>
              </a:solidFill>
              <a:ln>
                <a:noFill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" name="Freeform 73">
                <a:extLst>
                  <a:ext uri="{FF2B5EF4-FFF2-40B4-BE49-F238E27FC236}">
                    <a16:creationId xmlns:a16="http://schemas.microsoft.com/office/drawing/2014/main" id="{2D3FC1EA-36DF-3AB0-5C26-484F917636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58069" y="2579658"/>
                <a:ext cx="2028432" cy="2063196"/>
              </a:xfrm>
              <a:custGeom>
                <a:avLst/>
                <a:gdLst>
                  <a:gd name="T0" fmla="*/ 2147483646 w 168"/>
                  <a:gd name="T1" fmla="*/ 2147483646 h 169"/>
                  <a:gd name="T2" fmla="*/ 2147483646 w 168"/>
                  <a:gd name="T3" fmla="*/ 2147483646 h 169"/>
                  <a:gd name="T4" fmla="*/ 2147483646 w 168"/>
                  <a:gd name="T5" fmla="*/ 2147483646 h 169"/>
                  <a:gd name="T6" fmla="*/ 2147483646 w 168"/>
                  <a:gd name="T7" fmla="*/ 2147483646 h 169"/>
                  <a:gd name="T8" fmla="*/ 2147483646 w 168"/>
                  <a:gd name="T9" fmla="*/ 2147483646 h 169"/>
                  <a:gd name="T10" fmla="*/ 2147483646 w 168"/>
                  <a:gd name="T11" fmla="*/ 2147483646 h 169"/>
                  <a:gd name="T12" fmla="*/ 2147483646 w 168"/>
                  <a:gd name="T13" fmla="*/ 2147483646 h 169"/>
                  <a:gd name="T14" fmla="*/ 2147483646 w 168"/>
                  <a:gd name="T15" fmla="*/ 2147483646 h 169"/>
                  <a:gd name="T16" fmla="*/ 2147483646 w 168"/>
                  <a:gd name="T17" fmla="*/ 2147483646 h 16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8" h="169">
                    <a:moveTo>
                      <a:pt x="61" y="165"/>
                    </a:moveTo>
                    <a:cubicBezTo>
                      <a:pt x="149" y="137"/>
                      <a:pt x="149" y="137"/>
                      <a:pt x="149" y="137"/>
                    </a:cubicBezTo>
                    <a:cubicBezTo>
                      <a:pt x="161" y="133"/>
                      <a:pt x="168" y="120"/>
                      <a:pt x="164" y="108"/>
                    </a:cubicBezTo>
                    <a:cubicBezTo>
                      <a:pt x="137" y="20"/>
                      <a:pt x="137" y="20"/>
                      <a:pt x="137" y="20"/>
                    </a:cubicBezTo>
                    <a:cubicBezTo>
                      <a:pt x="133" y="7"/>
                      <a:pt x="120" y="0"/>
                      <a:pt x="107" y="4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7" y="36"/>
                      <a:pt x="0" y="49"/>
                      <a:pt x="4" y="61"/>
                    </a:cubicBezTo>
                    <a:cubicBezTo>
                      <a:pt x="31" y="149"/>
                      <a:pt x="31" y="149"/>
                      <a:pt x="31" y="149"/>
                    </a:cubicBezTo>
                    <a:cubicBezTo>
                      <a:pt x="35" y="162"/>
                      <a:pt x="48" y="169"/>
                      <a:pt x="61" y="165"/>
                    </a:cubicBezTo>
                    <a:close/>
                  </a:path>
                </a:pathLst>
              </a:custGeom>
              <a:solidFill>
                <a:srgbClr val="163A65"/>
              </a:solidFill>
              <a:ln>
                <a:noFill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1" name="Freeform 72">
                <a:extLst>
                  <a:ext uri="{FF2B5EF4-FFF2-40B4-BE49-F238E27FC236}">
                    <a16:creationId xmlns:a16="http://schemas.microsoft.com/office/drawing/2014/main" id="{A25A6308-C517-D82D-CE13-2ED16D9CB4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54786" y="2579658"/>
                <a:ext cx="2042036" cy="2063196"/>
              </a:xfrm>
              <a:custGeom>
                <a:avLst/>
                <a:gdLst>
                  <a:gd name="T0" fmla="*/ 2147483646 w 169"/>
                  <a:gd name="T1" fmla="*/ 2147483646 h 169"/>
                  <a:gd name="T2" fmla="*/ 2147483646 w 169"/>
                  <a:gd name="T3" fmla="*/ 2147483646 h 169"/>
                  <a:gd name="T4" fmla="*/ 2147483646 w 169"/>
                  <a:gd name="T5" fmla="*/ 2147483646 h 169"/>
                  <a:gd name="T6" fmla="*/ 2147483646 w 169"/>
                  <a:gd name="T7" fmla="*/ 2147483646 h 169"/>
                  <a:gd name="T8" fmla="*/ 2147483646 w 169"/>
                  <a:gd name="T9" fmla="*/ 2147483646 h 169"/>
                  <a:gd name="T10" fmla="*/ 2147483646 w 169"/>
                  <a:gd name="T11" fmla="*/ 2147483646 h 169"/>
                  <a:gd name="T12" fmla="*/ 2147483646 w 169"/>
                  <a:gd name="T13" fmla="*/ 2147483646 h 169"/>
                  <a:gd name="T14" fmla="*/ 2147483646 w 169"/>
                  <a:gd name="T15" fmla="*/ 2147483646 h 169"/>
                  <a:gd name="T16" fmla="*/ 2147483646 w 169"/>
                  <a:gd name="T17" fmla="*/ 2147483646 h 16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9" h="169">
                    <a:moveTo>
                      <a:pt x="107" y="165"/>
                    </a:moveTo>
                    <a:cubicBezTo>
                      <a:pt x="19" y="137"/>
                      <a:pt x="19" y="137"/>
                      <a:pt x="19" y="137"/>
                    </a:cubicBezTo>
                    <a:cubicBezTo>
                      <a:pt x="7" y="133"/>
                      <a:pt x="0" y="120"/>
                      <a:pt x="4" y="108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6" y="7"/>
                      <a:pt x="49" y="0"/>
                      <a:pt x="61" y="4"/>
                    </a:cubicBezTo>
                    <a:cubicBezTo>
                      <a:pt x="149" y="32"/>
                      <a:pt x="149" y="32"/>
                      <a:pt x="149" y="32"/>
                    </a:cubicBezTo>
                    <a:cubicBezTo>
                      <a:pt x="162" y="36"/>
                      <a:pt x="169" y="49"/>
                      <a:pt x="165" y="61"/>
                    </a:cubicBezTo>
                    <a:cubicBezTo>
                      <a:pt x="137" y="149"/>
                      <a:pt x="137" y="149"/>
                      <a:pt x="137" y="149"/>
                    </a:cubicBezTo>
                    <a:cubicBezTo>
                      <a:pt x="133" y="162"/>
                      <a:pt x="120" y="169"/>
                      <a:pt x="107" y="165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9" name="Freeform 75">
                <a:extLst>
                  <a:ext uri="{FF2B5EF4-FFF2-40B4-BE49-F238E27FC236}">
                    <a16:creationId xmlns:a16="http://schemas.microsoft.com/office/drawing/2014/main" id="{65E6B6C2-A6E6-ABC7-7238-E6E3F2914D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92084" y="2579658"/>
                <a:ext cx="2028432" cy="2063196"/>
              </a:xfrm>
              <a:custGeom>
                <a:avLst/>
                <a:gdLst>
                  <a:gd name="T0" fmla="*/ 2147483646 w 168"/>
                  <a:gd name="T1" fmla="*/ 2147483646 h 169"/>
                  <a:gd name="T2" fmla="*/ 2147483646 w 168"/>
                  <a:gd name="T3" fmla="*/ 2147483646 h 169"/>
                  <a:gd name="T4" fmla="*/ 2147483646 w 168"/>
                  <a:gd name="T5" fmla="*/ 2147483646 h 169"/>
                  <a:gd name="T6" fmla="*/ 2147483646 w 168"/>
                  <a:gd name="T7" fmla="*/ 2147483646 h 169"/>
                  <a:gd name="T8" fmla="*/ 2147483646 w 168"/>
                  <a:gd name="T9" fmla="*/ 2147483646 h 169"/>
                  <a:gd name="T10" fmla="*/ 2147483646 w 168"/>
                  <a:gd name="T11" fmla="*/ 2147483646 h 169"/>
                  <a:gd name="T12" fmla="*/ 2147483646 w 168"/>
                  <a:gd name="T13" fmla="*/ 2147483646 h 169"/>
                  <a:gd name="T14" fmla="*/ 2147483646 w 168"/>
                  <a:gd name="T15" fmla="*/ 2147483646 h 169"/>
                  <a:gd name="T16" fmla="*/ 2147483646 w 168"/>
                  <a:gd name="T17" fmla="*/ 2147483646 h 16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8" h="169">
                    <a:moveTo>
                      <a:pt x="61" y="165"/>
                    </a:moveTo>
                    <a:cubicBezTo>
                      <a:pt x="149" y="137"/>
                      <a:pt x="149" y="137"/>
                      <a:pt x="149" y="137"/>
                    </a:cubicBezTo>
                    <a:cubicBezTo>
                      <a:pt x="162" y="133"/>
                      <a:pt x="168" y="120"/>
                      <a:pt x="165" y="108"/>
                    </a:cubicBezTo>
                    <a:cubicBezTo>
                      <a:pt x="137" y="20"/>
                      <a:pt x="137" y="20"/>
                      <a:pt x="137" y="20"/>
                    </a:cubicBezTo>
                    <a:cubicBezTo>
                      <a:pt x="133" y="7"/>
                      <a:pt x="120" y="0"/>
                      <a:pt x="107" y="4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7" y="36"/>
                      <a:pt x="0" y="49"/>
                      <a:pt x="4" y="61"/>
                    </a:cubicBezTo>
                    <a:cubicBezTo>
                      <a:pt x="31" y="149"/>
                      <a:pt x="31" y="149"/>
                      <a:pt x="31" y="149"/>
                    </a:cubicBezTo>
                    <a:cubicBezTo>
                      <a:pt x="35" y="162"/>
                      <a:pt x="49" y="169"/>
                      <a:pt x="61" y="16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63" name="Freeform 74">
                <a:extLst>
                  <a:ext uri="{FF2B5EF4-FFF2-40B4-BE49-F238E27FC236}">
                    <a16:creationId xmlns:a16="http://schemas.microsoft.com/office/drawing/2014/main" id="{D7A712C3-F082-C46C-F038-825FEB9A90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88801" y="2579658"/>
                <a:ext cx="2040524" cy="2063196"/>
              </a:xfrm>
              <a:custGeom>
                <a:avLst/>
                <a:gdLst>
                  <a:gd name="T0" fmla="*/ 2147483646 w 169"/>
                  <a:gd name="T1" fmla="*/ 2147483646 h 169"/>
                  <a:gd name="T2" fmla="*/ 2147483646 w 169"/>
                  <a:gd name="T3" fmla="*/ 2147483646 h 169"/>
                  <a:gd name="T4" fmla="*/ 2147483646 w 169"/>
                  <a:gd name="T5" fmla="*/ 2147483646 h 169"/>
                  <a:gd name="T6" fmla="*/ 2147483646 w 169"/>
                  <a:gd name="T7" fmla="*/ 2147483646 h 169"/>
                  <a:gd name="T8" fmla="*/ 2147483646 w 169"/>
                  <a:gd name="T9" fmla="*/ 2147483646 h 169"/>
                  <a:gd name="T10" fmla="*/ 2147483646 w 169"/>
                  <a:gd name="T11" fmla="*/ 2147483646 h 169"/>
                  <a:gd name="T12" fmla="*/ 2147483646 w 169"/>
                  <a:gd name="T13" fmla="*/ 2147483646 h 169"/>
                  <a:gd name="T14" fmla="*/ 2147483646 w 169"/>
                  <a:gd name="T15" fmla="*/ 2147483646 h 169"/>
                  <a:gd name="T16" fmla="*/ 2147483646 w 169"/>
                  <a:gd name="T17" fmla="*/ 2147483646 h 16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9" h="169">
                    <a:moveTo>
                      <a:pt x="108" y="165"/>
                    </a:moveTo>
                    <a:cubicBezTo>
                      <a:pt x="20" y="137"/>
                      <a:pt x="20" y="137"/>
                      <a:pt x="20" y="137"/>
                    </a:cubicBezTo>
                    <a:cubicBezTo>
                      <a:pt x="7" y="133"/>
                      <a:pt x="0" y="120"/>
                      <a:pt x="4" y="108"/>
                    </a:cubicBezTo>
                    <a:cubicBezTo>
                      <a:pt x="32" y="20"/>
                      <a:pt x="32" y="20"/>
                      <a:pt x="32" y="20"/>
                    </a:cubicBezTo>
                    <a:cubicBezTo>
                      <a:pt x="36" y="7"/>
                      <a:pt x="49" y="0"/>
                      <a:pt x="61" y="4"/>
                    </a:cubicBezTo>
                    <a:cubicBezTo>
                      <a:pt x="149" y="32"/>
                      <a:pt x="149" y="32"/>
                      <a:pt x="149" y="32"/>
                    </a:cubicBezTo>
                    <a:cubicBezTo>
                      <a:pt x="162" y="36"/>
                      <a:pt x="169" y="49"/>
                      <a:pt x="165" y="61"/>
                    </a:cubicBezTo>
                    <a:cubicBezTo>
                      <a:pt x="137" y="149"/>
                      <a:pt x="137" y="149"/>
                      <a:pt x="137" y="149"/>
                    </a:cubicBezTo>
                    <a:cubicBezTo>
                      <a:pt x="133" y="162"/>
                      <a:pt x="120" y="169"/>
                      <a:pt x="108" y="165"/>
                    </a:cubicBezTo>
                    <a:close/>
                  </a:path>
                </a:pathLst>
              </a:custGeom>
              <a:solidFill>
                <a:srgbClr val="7030A0"/>
              </a:solidFill>
              <a:ln>
                <a:noFill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71" name="Group 170">
              <a:extLst>
                <a:ext uri="{FF2B5EF4-FFF2-40B4-BE49-F238E27FC236}">
                  <a16:creationId xmlns:a16="http://schemas.microsoft.com/office/drawing/2014/main" id="{8BEFD2E9-9E16-AD3C-11F4-196B1855A1B1}"/>
                </a:ext>
              </a:extLst>
            </p:cNvPr>
            <p:cNvGrpSpPr/>
            <p:nvPr/>
          </p:nvGrpSpPr>
          <p:grpSpPr>
            <a:xfrm>
              <a:off x="4499243" y="3238595"/>
              <a:ext cx="1122614" cy="878545"/>
              <a:chOff x="6410300" y="3922310"/>
              <a:chExt cx="957301" cy="749173"/>
            </a:xfrm>
            <a:solidFill>
              <a:schemeClr val="bg1"/>
            </a:solidFill>
          </p:grpSpPr>
          <p:sp>
            <p:nvSpPr>
              <p:cNvPr id="172" name="Freeform: Shape 171">
                <a:extLst>
                  <a:ext uri="{FF2B5EF4-FFF2-40B4-BE49-F238E27FC236}">
                    <a16:creationId xmlns:a16="http://schemas.microsoft.com/office/drawing/2014/main" id="{420C2AE2-6312-F503-8443-3FA613BB7F98}"/>
                  </a:ext>
                </a:extLst>
              </p:cNvPr>
              <p:cNvSpPr/>
              <p:nvPr/>
            </p:nvSpPr>
            <p:spPr>
              <a:xfrm>
                <a:off x="6637424" y="3990831"/>
                <a:ext cx="502460" cy="230781"/>
              </a:xfrm>
              <a:custGeom>
                <a:avLst/>
                <a:gdLst>
                  <a:gd name="connsiteX0" fmla="*/ 107304 w 502460"/>
                  <a:gd name="connsiteY0" fmla="*/ 230232 h 230781"/>
                  <a:gd name="connsiteX1" fmla="*/ 94946 w 502460"/>
                  <a:gd name="connsiteY1" fmla="*/ 222680 h 230781"/>
                  <a:gd name="connsiteX2" fmla="*/ 2814 w 502460"/>
                  <a:gd name="connsiteY2" fmla="*/ 36355 h 230781"/>
                  <a:gd name="connsiteX3" fmla="*/ 5835 w 502460"/>
                  <a:gd name="connsiteY3" fmla="*/ 8894 h 230781"/>
                  <a:gd name="connsiteX4" fmla="*/ 28490 w 502460"/>
                  <a:gd name="connsiteY4" fmla="*/ -31 h 230781"/>
                  <a:gd name="connsiteX5" fmla="*/ 477895 w 502460"/>
                  <a:gd name="connsiteY5" fmla="*/ -31 h 230781"/>
                  <a:gd name="connsiteX6" fmla="*/ 500688 w 502460"/>
                  <a:gd name="connsiteY6" fmla="*/ 14660 h 230781"/>
                  <a:gd name="connsiteX7" fmla="*/ 498765 w 502460"/>
                  <a:gd name="connsiteY7" fmla="*/ 38964 h 230781"/>
                  <a:gd name="connsiteX8" fmla="*/ 408143 w 502460"/>
                  <a:gd name="connsiteY8" fmla="*/ 222131 h 230781"/>
                  <a:gd name="connsiteX9" fmla="*/ 390265 w 502460"/>
                  <a:gd name="connsiteY9" fmla="*/ 229724 h 230781"/>
                  <a:gd name="connsiteX10" fmla="*/ 382673 w 502460"/>
                  <a:gd name="connsiteY10" fmla="*/ 211860 h 230781"/>
                  <a:gd name="connsiteX11" fmla="*/ 383565 w 502460"/>
                  <a:gd name="connsiteY11" fmla="*/ 210048 h 230781"/>
                  <a:gd name="connsiteX12" fmla="*/ 473775 w 502460"/>
                  <a:gd name="connsiteY12" fmla="*/ 27430 h 230781"/>
                  <a:gd name="connsiteX13" fmla="*/ 29176 w 502460"/>
                  <a:gd name="connsiteY13" fmla="*/ 27430 h 230781"/>
                  <a:gd name="connsiteX14" fmla="*/ 119524 w 502460"/>
                  <a:gd name="connsiteY14" fmla="*/ 210323 h 230781"/>
                  <a:gd name="connsiteX15" fmla="*/ 113483 w 502460"/>
                  <a:gd name="connsiteY15" fmla="*/ 228584 h 230781"/>
                  <a:gd name="connsiteX16" fmla="*/ 107304 w 502460"/>
                  <a:gd name="connsiteY16" fmla="*/ 230232 h 23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02460" h="230781">
                    <a:moveTo>
                      <a:pt x="107304" y="230232"/>
                    </a:moveTo>
                    <a:cubicBezTo>
                      <a:pt x="102087" y="230273"/>
                      <a:pt x="97295" y="227335"/>
                      <a:pt x="94946" y="222680"/>
                    </a:cubicBezTo>
                    <a:lnTo>
                      <a:pt x="2814" y="36355"/>
                    </a:lnTo>
                    <a:cubicBezTo>
                      <a:pt x="-1910" y="27444"/>
                      <a:pt x="-715" y="16555"/>
                      <a:pt x="5835" y="8894"/>
                    </a:cubicBezTo>
                    <a:cubicBezTo>
                      <a:pt x="11794" y="2866"/>
                      <a:pt x="20018" y="-361"/>
                      <a:pt x="28490" y="-31"/>
                    </a:cubicBezTo>
                    <a:lnTo>
                      <a:pt x="477895" y="-31"/>
                    </a:lnTo>
                    <a:cubicBezTo>
                      <a:pt x="487726" y="-73"/>
                      <a:pt x="496665" y="5681"/>
                      <a:pt x="500688" y="14660"/>
                    </a:cubicBezTo>
                    <a:cubicBezTo>
                      <a:pt x="503530" y="22665"/>
                      <a:pt x="502829" y="31508"/>
                      <a:pt x="498765" y="38964"/>
                    </a:cubicBezTo>
                    <a:lnTo>
                      <a:pt x="408143" y="222131"/>
                    </a:lnTo>
                    <a:cubicBezTo>
                      <a:pt x="405300" y="229161"/>
                      <a:pt x="397309" y="232566"/>
                      <a:pt x="390265" y="229724"/>
                    </a:cubicBezTo>
                    <a:cubicBezTo>
                      <a:pt x="383235" y="226882"/>
                      <a:pt x="379844" y="218890"/>
                      <a:pt x="382673" y="211860"/>
                    </a:cubicBezTo>
                    <a:cubicBezTo>
                      <a:pt x="382933" y="211228"/>
                      <a:pt x="383222" y="210624"/>
                      <a:pt x="383565" y="210048"/>
                    </a:cubicBezTo>
                    <a:lnTo>
                      <a:pt x="473775" y="27430"/>
                    </a:lnTo>
                    <a:lnTo>
                      <a:pt x="29176" y="27430"/>
                    </a:lnTo>
                    <a:lnTo>
                      <a:pt x="119524" y="210323"/>
                    </a:lnTo>
                    <a:cubicBezTo>
                      <a:pt x="122820" y="217037"/>
                      <a:pt x="120142" y="225165"/>
                      <a:pt x="113483" y="228584"/>
                    </a:cubicBezTo>
                    <a:cubicBezTo>
                      <a:pt x="111588" y="229614"/>
                      <a:pt x="109460" y="230177"/>
                      <a:pt x="107304" y="230232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3" name="Freeform: Shape 172">
                <a:extLst>
                  <a:ext uri="{FF2B5EF4-FFF2-40B4-BE49-F238E27FC236}">
                    <a16:creationId xmlns:a16="http://schemas.microsoft.com/office/drawing/2014/main" id="{9A754C64-3FD7-258B-B516-5D364811F8FE}"/>
                  </a:ext>
                </a:extLst>
              </p:cNvPr>
              <p:cNvSpPr/>
              <p:nvPr/>
            </p:nvSpPr>
            <p:spPr>
              <a:xfrm>
                <a:off x="6568914" y="3922310"/>
                <a:ext cx="639767" cy="329293"/>
              </a:xfrm>
              <a:custGeom>
                <a:avLst/>
                <a:gdLst>
                  <a:gd name="connsiteX0" fmla="*/ 114301 w 639767"/>
                  <a:gd name="connsiteY0" fmla="*/ 329235 h 329293"/>
                  <a:gd name="connsiteX1" fmla="*/ 101944 w 639767"/>
                  <a:gd name="connsiteY1" fmla="*/ 321546 h 329293"/>
                  <a:gd name="connsiteX2" fmla="*/ 9674 w 639767"/>
                  <a:gd name="connsiteY2" fmla="*/ 134947 h 329293"/>
                  <a:gd name="connsiteX3" fmla="*/ 20795 w 639767"/>
                  <a:gd name="connsiteY3" fmla="*/ 34576 h 329293"/>
                  <a:gd name="connsiteX4" fmla="*/ 97001 w 639767"/>
                  <a:gd name="connsiteY4" fmla="*/ -26 h 329293"/>
                  <a:gd name="connsiteX5" fmla="*/ 546405 w 639767"/>
                  <a:gd name="connsiteY5" fmla="*/ -26 h 329293"/>
                  <a:gd name="connsiteX6" fmla="*/ 631398 w 639767"/>
                  <a:gd name="connsiteY6" fmla="*/ 54897 h 329293"/>
                  <a:gd name="connsiteX7" fmla="*/ 628789 w 639767"/>
                  <a:gd name="connsiteY7" fmla="*/ 138517 h 329293"/>
                  <a:gd name="connsiteX8" fmla="*/ 538991 w 639767"/>
                  <a:gd name="connsiteY8" fmla="*/ 321272 h 329293"/>
                  <a:gd name="connsiteX9" fmla="*/ 520523 w 639767"/>
                  <a:gd name="connsiteY9" fmla="*/ 327519 h 329293"/>
                  <a:gd name="connsiteX10" fmla="*/ 514276 w 639767"/>
                  <a:gd name="connsiteY10" fmla="*/ 309051 h 329293"/>
                  <a:gd name="connsiteX11" fmla="*/ 604898 w 639767"/>
                  <a:gd name="connsiteY11" fmla="*/ 125884 h 329293"/>
                  <a:gd name="connsiteX12" fmla="*/ 607232 w 639767"/>
                  <a:gd name="connsiteY12" fmla="*/ 66019 h 329293"/>
                  <a:gd name="connsiteX13" fmla="*/ 547092 w 639767"/>
                  <a:gd name="connsiteY13" fmla="*/ 27436 h 329293"/>
                  <a:gd name="connsiteX14" fmla="*/ 97001 w 639767"/>
                  <a:gd name="connsiteY14" fmla="*/ 27436 h 329293"/>
                  <a:gd name="connsiteX15" fmla="*/ 42078 w 639767"/>
                  <a:gd name="connsiteY15" fmla="*/ 51739 h 329293"/>
                  <a:gd name="connsiteX16" fmla="*/ 34252 w 639767"/>
                  <a:gd name="connsiteY16" fmla="*/ 122726 h 329293"/>
                  <a:gd name="connsiteX17" fmla="*/ 127071 w 639767"/>
                  <a:gd name="connsiteY17" fmla="*/ 309326 h 329293"/>
                  <a:gd name="connsiteX18" fmla="*/ 120892 w 639767"/>
                  <a:gd name="connsiteY18" fmla="*/ 327725 h 329293"/>
                  <a:gd name="connsiteX19" fmla="*/ 114301 w 639767"/>
                  <a:gd name="connsiteY19" fmla="*/ 329235 h 329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39767" h="329293">
                    <a:moveTo>
                      <a:pt x="114301" y="329235"/>
                    </a:moveTo>
                    <a:cubicBezTo>
                      <a:pt x="109056" y="329249"/>
                      <a:pt x="104251" y="326256"/>
                      <a:pt x="101944" y="321546"/>
                    </a:cubicBezTo>
                    <a:lnTo>
                      <a:pt x="9674" y="134947"/>
                    </a:lnTo>
                    <a:cubicBezTo>
                      <a:pt x="-6556" y="102185"/>
                      <a:pt x="-2217" y="62984"/>
                      <a:pt x="20795" y="34576"/>
                    </a:cubicBezTo>
                    <a:cubicBezTo>
                      <a:pt x="39579" y="12002"/>
                      <a:pt x="67644" y="-740"/>
                      <a:pt x="97001" y="-26"/>
                    </a:cubicBezTo>
                    <a:lnTo>
                      <a:pt x="546405" y="-26"/>
                    </a:lnTo>
                    <a:cubicBezTo>
                      <a:pt x="583080" y="-53"/>
                      <a:pt x="616363" y="21449"/>
                      <a:pt x="631398" y="54897"/>
                    </a:cubicBezTo>
                    <a:cubicBezTo>
                      <a:pt x="643344" y="81713"/>
                      <a:pt x="642382" y="112497"/>
                      <a:pt x="628789" y="138517"/>
                    </a:cubicBezTo>
                    <a:lnTo>
                      <a:pt x="538991" y="321272"/>
                    </a:lnTo>
                    <a:cubicBezTo>
                      <a:pt x="535613" y="328096"/>
                      <a:pt x="527347" y="330897"/>
                      <a:pt x="520523" y="327519"/>
                    </a:cubicBezTo>
                    <a:cubicBezTo>
                      <a:pt x="513699" y="324141"/>
                      <a:pt x="510898" y="315876"/>
                      <a:pt x="514276" y="309051"/>
                    </a:cubicBezTo>
                    <a:lnTo>
                      <a:pt x="604898" y="125884"/>
                    </a:lnTo>
                    <a:cubicBezTo>
                      <a:pt x="614578" y="107279"/>
                      <a:pt x="615443" y="85324"/>
                      <a:pt x="607232" y="66019"/>
                    </a:cubicBezTo>
                    <a:cubicBezTo>
                      <a:pt x="596522" y="42443"/>
                      <a:pt x="572988" y="27339"/>
                      <a:pt x="547092" y="27436"/>
                    </a:cubicBezTo>
                    <a:lnTo>
                      <a:pt x="97001" y="27436"/>
                    </a:lnTo>
                    <a:cubicBezTo>
                      <a:pt x="75979" y="26941"/>
                      <a:pt x="55836" y="35853"/>
                      <a:pt x="42078" y="51739"/>
                    </a:cubicBezTo>
                    <a:cubicBezTo>
                      <a:pt x="25766" y="71813"/>
                      <a:pt x="22704" y="99576"/>
                      <a:pt x="34252" y="122726"/>
                    </a:cubicBezTo>
                    <a:lnTo>
                      <a:pt x="127071" y="309326"/>
                    </a:lnTo>
                    <a:cubicBezTo>
                      <a:pt x="130435" y="316109"/>
                      <a:pt x="127675" y="324347"/>
                      <a:pt x="120892" y="327725"/>
                    </a:cubicBezTo>
                    <a:cubicBezTo>
                      <a:pt x="118860" y="328769"/>
                      <a:pt x="116594" y="329290"/>
                      <a:pt x="114301" y="32923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4" name="Freeform: Shape 173">
                <a:extLst>
                  <a:ext uri="{FF2B5EF4-FFF2-40B4-BE49-F238E27FC236}">
                    <a16:creationId xmlns:a16="http://schemas.microsoft.com/office/drawing/2014/main" id="{AC8EE0B0-DD15-6B66-D6BF-A49AE602F9F4}"/>
                  </a:ext>
                </a:extLst>
              </p:cNvPr>
              <p:cNvSpPr/>
              <p:nvPr/>
            </p:nvSpPr>
            <p:spPr>
              <a:xfrm>
                <a:off x="6696982" y="4082297"/>
                <a:ext cx="383592" cy="177129"/>
              </a:xfrm>
              <a:custGeom>
                <a:avLst/>
                <a:gdLst>
                  <a:gd name="connsiteX0" fmla="*/ 369730 w 383592"/>
                  <a:gd name="connsiteY0" fmla="*/ 177075 h 177129"/>
                  <a:gd name="connsiteX1" fmla="*/ 359981 w 383592"/>
                  <a:gd name="connsiteY1" fmla="*/ 172955 h 177129"/>
                  <a:gd name="connsiteX2" fmla="*/ 230089 w 383592"/>
                  <a:gd name="connsiteY2" fmla="*/ 43063 h 177129"/>
                  <a:gd name="connsiteX3" fmla="*/ 153198 w 383592"/>
                  <a:gd name="connsiteY3" fmla="*/ 43063 h 177129"/>
                  <a:gd name="connsiteX4" fmla="*/ 23305 w 383592"/>
                  <a:gd name="connsiteY4" fmla="*/ 172955 h 177129"/>
                  <a:gd name="connsiteX5" fmla="*/ 3945 w 383592"/>
                  <a:gd name="connsiteY5" fmla="*/ 172955 h 177129"/>
                  <a:gd name="connsiteX6" fmla="*/ 3945 w 383592"/>
                  <a:gd name="connsiteY6" fmla="*/ 153595 h 177129"/>
                  <a:gd name="connsiteX7" fmla="*/ 133837 w 383592"/>
                  <a:gd name="connsiteY7" fmla="*/ 23703 h 177129"/>
                  <a:gd name="connsiteX8" fmla="*/ 249587 w 383592"/>
                  <a:gd name="connsiteY8" fmla="*/ 23703 h 177129"/>
                  <a:gd name="connsiteX9" fmla="*/ 379479 w 383592"/>
                  <a:gd name="connsiteY9" fmla="*/ 153595 h 177129"/>
                  <a:gd name="connsiteX10" fmla="*/ 379561 w 383592"/>
                  <a:gd name="connsiteY10" fmla="*/ 173011 h 177129"/>
                  <a:gd name="connsiteX11" fmla="*/ 369730 w 383592"/>
                  <a:gd name="connsiteY11" fmla="*/ 177075 h 177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3592" h="177129">
                    <a:moveTo>
                      <a:pt x="369730" y="177075"/>
                    </a:moveTo>
                    <a:cubicBezTo>
                      <a:pt x="366064" y="177061"/>
                      <a:pt x="362549" y="175578"/>
                      <a:pt x="359981" y="172955"/>
                    </a:cubicBezTo>
                    <a:lnTo>
                      <a:pt x="230089" y="43063"/>
                    </a:lnTo>
                    <a:cubicBezTo>
                      <a:pt x="208738" y="22124"/>
                      <a:pt x="174549" y="22124"/>
                      <a:pt x="153198" y="43063"/>
                    </a:cubicBezTo>
                    <a:lnTo>
                      <a:pt x="23305" y="172955"/>
                    </a:lnTo>
                    <a:cubicBezTo>
                      <a:pt x="17951" y="178283"/>
                      <a:pt x="9300" y="178283"/>
                      <a:pt x="3945" y="172955"/>
                    </a:cubicBezTo>
                    <a:cubicBezTo>
                      <a:pt x="-1382" y="167601"/>
                      <a:pt x="-1382" y="158950"/>
                      <a:pt x="3945" y="153595"/>
                    </a:cubicBezTo>
                    <a:lnTo>
                      <a:pt x="133837" y="23703"/>
                    </a:lnTo>
                    <a:cubicBezTo>
                      <a:pt x="165926" y="-7973"/>
                      <a:pt x="217498" y="-7973"/>
                      <a:pt x="249587" y="23703"/>
                    </a:cubicBezTo>
                    <a:lnTo>
                      <a:pt x="379479" y="153595"/>
                    </a:lnTo>
                    <a:cubicBezTo>
                      <a:pt x="384861" y="158936"/>
                      <a:pt x="384903" y="167628"/>
                      <a:pt x="379561" y="173011"/>
                    </a:cubicBezTo>
                    <a:cubicBezTo>
                      <a:pt x="376966" y="175633"/>
                      <a:pt x="373424" y="177102"/>
                      <a:pt x="369730" y="17707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5" name="Freeform: Shape 174">
                <a:extLst>
                  <a:ext uri="{FF2B5EF4-FFF2-40B4-BE49-F238E27FC236}">
                    <a16:creationId xmlns:a16="http://schemas.microsoft.com/office/drawing/2014/main" id="{A7F75C1E-0D4D-0B8F-74BA-C6F4A214C27A}"/>
                  </a:ext>
                </a:extLst>
              </p:cNvPr>
              <p:cNvSpPr/>
              <p:nvPr/>
            </p:nvSpPr>
            <p:spPr>
              <a:xfrm>
                <a:off x="6745548" y="4592963"/>
                <a:ext cx="287987" cy="76603"/>
              </a:xfrm>
              <a:custGeom>
                <a:avLst/>
                <a:gdLst>
                  <a:gd name="connsiteX0" fmla="*/ 143352 w 287987"/>
                  <a:gd name="connsiteY0" fmla="*/ 76544 h 76603"/>
                  <a:gd name="connsiteX1" fmla="*/ 16893 w 287987"/>
                  <a:gd name="connsiteY1" fmla="*/ 33841 h 76603"/>
                  <a:gd name="connsiteX2" fmla="*/ 5359 w 287987"/>
                  <a:gd name="connsiteY2" fmla="*/ 24642 h 76603"/>
                  <a:gd name="connsiteX3" fmla="*/ 2750 w 287987"/>
                  <a:gd name="connsiteY3" fmla="*/ 5419 h 76603"/>
                  <a:gd name="connsiteX4" fmla="*/ 21973 w 287987"/>
                  <a:gd name="connsiteY4" fmla="*/ 2714 h 76603"/>
                  <a:gd name="connsiteX5" fmla="*/ 22111 w 287987"/>
                  <a:gd name="connsiteY5" fmla="*/ 2810 h 76603"/>
                  <a:gd name="connsiteX6" fmla="*/ 34331 w 287987"/>
                  <a:gd name="connsiteY6" fmla="*/ 12284 h 76603"/>
                  <a:gd name="connsiteX7" fmla="*/ 254021 w 287987"/>
                  <a:gd name="connsiteY7" fmla="*/ 12284 h 76603"/>
                  <a:gd name="connsiteX8" fmla="*/ 266379 w 287987"/>
                  <a:gd name="connsiteY8" fmla="*/ 2810 h 76603"/>
                  <a:gd name="connsiteX9" fmla="*/ 285492 w 287987"/>
                  <a:gd name="connsiteY9" fmla="*/ 6270 h 76603"/>
                  <a:gd name="connsiteX10" fmla="*/ 282993 w 287987"/>
                  <a:gd name="connsiteY10" fmla="*/ 24642 h 76603"/>
                  <a:gd name="connsiteX11" fmla="*/ 270773 w 287987"/>
                  <a:gd name="connsiteY11" fmla="*/ 33978 h 76603"/>
                  <a:gd name="connsiteX12" fmla="*/ 143352 w 287987"/>
                  <a:gd name="connsiteY12" fmla="*/ 76544 h 76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7987" h="76603">
                    <a:moveTo>
                      <a:pt x="143352" y="76544"/>
                    </a:moveTo>
                    <a:cubicBezTo>
                      <a:pt x="97657" y="76571"/>
                      <a:pt x="53210" y="61577"/>
                      <a:pt x="16893" y="33841"/>
                    </a:cubicBezTo>
                    <a:lnTo>
                      <a:pt x="5359" y="24642"/>
                    </a:lnTo>
                    <a:cubicBezTo>
                      <a:pt x="-668" y="20055"/>
                      <a:pt x="-1835" y="11446"/>
                      <a:pt x="2750" y="5419"/>
                    </a:cubicBezTo>
                    <a:cubicBezTo>
                      <a:pt x="7309" y="-637"/>
                      <a:pt x="15918" y="-1858"/>
                      <a:pt x="21973" y="2714"/>
                    </a:cubicBezTo>
                    <a:cubicBezTo>
                      <a:pt x="22028" y="2741"/>
                      <a:pt x="22070" y="2782"/>
                      <a:pt x="22111" y="2810"/>
                    </a:cubicBezTo>
                    <a:lnTo>
                      <a:pt x="34331" y="12284"/>
                    </a:lnTo>
                    <a:cubicBezTo>
                      <a:pt x="99126" y="62003"/>
                      <a:pt x="189226" y="62003"/>
                      <a:pt x="254021" y="12284"/>
                    </a:cubicBezTo>
                    <a:lnTo>
                      <a:pt x="266379" y="2810"/>
                    </a:lnTo>
                    <a:cubicBezTo>
                      <a:pt x="272613" y="-1515"/>
                      <a:pt x="281167" y="36"/>
                      <a:pt x="285492" y="6270"/>
                    </a:cubicBezTo>
                    <a:cubicBezTo>
                      <a:pt x="289543" y="12119"/>
                      <a:pt x="288458" y="20083"/>
                      <a:pt x="282993" y="24642"/>
                    </a:cubicBezTo>
                    <a:lnTo>
                      <a:pt x="270773" y="33978"/>
                    </a:lnTo>
                    <a:cubicBezTo>
                      <a:pt x="234194" y="61907"/>
                      <a:pt x="189378" y="76873"/>
                      <a:pt x="143352" y="76544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6" name="Freeform: Shape 175">
                <a:extLst>
                  <a:ext uri="{FF2B5EF4-FFF2-40B4-BE49-F238E27FC236}">
                    <a16:creationId xmlns:a16="http://schemas.microsoft.com/office/drawing/2014/main" id="{7B546291-ACDF-6451-C346-019E756839C7}"/>
                  </a:ext>
                </a:extLst>
              </p:cNvPr>
              <p:cNvSpPr/>
              <p:nvPr/>
            </p:nvSpPr>
            <p:spPr>
              <a:xfrm>
                <a:off x="6784402" y="4111957"/>
                <a:ext cx="208418" cy="301044"/>
              </a:xfrm>
              <a:custGeom>
                <a:avLst/>
                <a:gdLst>
                  <a:gd name="connsiteX0" fmla="*/ 194709 w 208418"/>
                  <a:gd name="connsiteY0" fmla="*/ 300512 h 301044"/>
                  <a:gd name="connsiteX1" fmla="*/ 180978 w 208418"/>
                  <a:gd name="connsiteY1" fmla="*/ 290900 h 301044"/>
                  <a:gd name="connsiteX2" fmla="*/ 103950 w 208418"/>
                  <a:gd name="connsiteY2" fmla="*/ 40179 h 301044"/>
                  <a:gd name="connsiteX3" fmla="*/ 26920 w 208418"/>
                  <a:gd name="connsiteY3" fmla="*/ 290900 h 301044"/>
                  <a:gd name="connsiteX4" fmla="*/ 10032 w 208418"/>
                  <a:gd name="connsiteY4" fmla="*/ 300498 h 301044"/>
                  <a:gd name="connsiteX5" fmla="*/ 448 w 208418"/>
                  <a:gd name="connsiteY5" fmla="*/ 283609 h 301044"/>
                  <a:gd name="connsiteX6" fmla="*/ 695 w 208418"/>
                  <a:gd name="connsiteY6" fmla="*/ 282799 h 301044"/>
                  <a:gd name="connsiteX7" fmla="*/ 83079 w 208418"/>
                  <a:gd name="connsiteY7" fmla="*/ 16287 h 301044"/>
                  <a:gd name="connsiteX8" fmla="*/ 104498 w 208418"/>
                  <a:gd name="connsiteY8" fmla="*/ -52 h 301044"/>
                  <a:gd name="connsiteX9" fmla="*/ 104498 w 208418"/>
                  <a:gd name="connsiteY9" fmla="*/ -52 h 301044"/>
                  <a:gd name="connsiteX10" fmla="*/ 126193 w 208418"/>
                  <a:gd name="connsiteY10" fmla="*/ 17386 h 301044"/>
                  <a:gd name="connsiteX11" fmla="*/ 207753 w 208418"/>
                  <a:gd name="connsiteY11" fmla="*/ 282799 h 301044"/>
                  <a:gd name="connsiteX12" fmla="*/ 198691 w 208418"/>
                  <a:gd name="connsiteY12" fmla="*/ 299962 h 301044"/>
                  <a:gd name="connsiteX13" fmla="*/ 194709 w 208418"/>
                  <a:gd name="connsiteY13" fmla="*/ 300512 h 301044"/>
                  <a:gd name="connsiteX14" fmla="*/ 99693 w 208418"/>
                  <a:gd name="connsiteY14" fmla="*/ 25075 h 301044"/>
                  <a:gd name="connsiteX15" fmla="*/ 99693 w 208418"/>
                  <a:gd name="connsiteY15" fmla="*/ 25075 h 301044"/>
                  <a:gd name="connsiteX16" fmla="*/ 109579 w 208418"/>
                  <a:gd name="connsiteY16" fmla="*/ 24113 h 301044"/>
                  <a:gd name="connsiteX17" fmla="*/ 109579 w 208418"/>
                  <a:gd name="connsiteY17" fmla="*/ 24113 h 301044"/>
                  <a:gd name="connsiteX18" fmla="*/ 109579 w 208418"/>
                  <a:gd name="connsiteY18" fmla="*/ 23427 h 301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08418" h="301044">
                    <a:moveTo>
                      <a:pt x="194709" y="300512"/>
                    </a:moveTo>
                    <a:cubicBezTo>
                      <a:pt x="188475" y="300800"/>
                      <a:pt x="182846" y="296846"/>
                      <a:pt x="180978" y="290900"/>
                    </a:cubicBezTo>
                    <a:lnTo>
                      <a:pt x="103950" y="40179"/>
                    </a:lnTo>
                    <a:lnTo>
                      <a:pt x="26920" y="290900"/>
                    </a:lnTo>
                    <a:cubicBezTo>
                      <a:pt x="24902" y="298205"/>
                      <a:pt x="17350" y="302503"/>
                      <a:pt x="10032" y="300498"/>
                    </a:cubicBezTo>
                    <a:cubicBezTo>
                      <a:pt x="2727" y="298479"/>
                      <a:pt x="-1571" y="290914"/>
                      <a:pt x="448" y="283609"/>
                    </a:cubicBezTo>
                    <a:cubicBezTo>
                      <a:pt x="516" y="283335"/>
                      <a:pt x="599" y="283060"/>
                      <a:pt x="695" y="282799"/>
                    </a:cubicBezTo>
                    <a:lnTo>
                      <a:pt x="83079" y="16287"/>
                    </a:lnTo>
                    <a:cubicBezTo>
                      <a:pt x="85605" y="6566"/>
                      <a:pt x="94448" y="-190"/>
                      <a:pt x="104498" y="-52"/>
                    </a:cubicBezTo>
                    <a:lnTo>
                      <a:pt x="104498" y="-52"/>
                    </a:lnTo>
                    <a:cubicBezTo>
                      <a:pt x="114893" y="58"/>
                      <a:pt x="123845" y="7266"/>
                      <a:pt x="126193" y="17386"/>
                    </a:cubicBezTo>
                    <a:lnTo>
                      <a:pt x="207753" y="282799"/>
                    </a:lnTo>
                    <a:cubicBezTo>
                      <a:pt x="209991" y="290035"/>
                      <a:pt x="205927" y="297724"/>
                      <a:pt x="198691" y="299962"/>
                    </a:cubicBezTo>
                    <a:cubicBezTo>
                      <a:pt x="197400" y="300333"/>
                      <a:pt x="196055" y="300526"/>
                      <a:pt x="194709" y="300512"/>
                    </a:cubicBezTo>
                    <a:close/>
                    <a:moveTo>
                      <a:pt x="99693" y="25075"/>
                    </a:moveTo>
                    <a:lnTo>
                      <a:pt x="99693" y="25075"/>
                    </a:lnTo>
                    <a:close/>
                    <a:moveTo>
                      <a:pt x="109579" y="24113"/>
                    </a:moveTo>
                    <a:lnTo>
                      <a:pt x="109579" y="24113"/>
                    </a:lnTo>
                    <a:cubicBezTo>
                      <a:pt x="109675" y="23894"/>
                      <a:pt x="109675" y="23647"/>
                      <a:pt x="109579" y="2342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7" name="Freeform: Shape 176">
                <a:extLst>
                  <a:ext uri="{FF2B5EF4-FFF2-40B4-BE49-F238E27FC236}">
                    <a16:creationId xmlns:a16="http://schemas.microsoft.com/office/drawing/2014/main" id="{101A1447-1CB6-84FD-1B60-9BBE11DAAF3C}"/>
                  </a:ext>
                </a:extLst>
              </p:cNvPr>
              <p:cNvSpPr/>
              <p:nvPr/>
            </p:nvSpPr>
            <p:spPr>
              <a:xfrm>
                <a:off x="6536347" y="4223726"/>
                <a:ext cx="279556" cy="447757"/>
              </a:xfrm>
              <a:custGeom>
                <a:avLst/>
                <a:gdLst>
                  <a:gd name="connsiteX0" fmla="*/ 139727 w 279556"/>
                  <a:gd name="connsiteY0" fmla="*/ 447703 h 447757"/>
                  <a:gd name="connsiteX1" fmla="*/ 13680 w 279556"/>
                  <a:gd name="connsiteY1" fmla="*/ 447703 h 447757"/>
                  <a:gd name="connsiteX2" fmla="*/ -51 w 279556"/>
                  <a:gd name="connsiteY2" fmla="*/ 433972 h 447757"/>
                  <a:gd name="connsiteX3" fmla="*/ 13680 w 279556"/>
                  <a:gd name="connsiteY3" fmla="*/ 420241 h 447757"/>
                  <a:gd name="connsiteX4" fmla="*/ 139727 w 279556"/>
                  <a:gd name="connsiteY4" fmla="*/ 420241 h 447757"/>
                  <a:gd name="connsiteX5" fmla="*/ 252045 w 279556"/>
                  <a:gd name="connsiteY5" fmla="*/ 223755 h 447757"/>
                  <a:gd name="connsiteX6" fmla="*/ 139727 w 279556"/>
                  <a:gd name="connsiteY6" fmla="*/ 27407 h 447757"/>
                  <a:gd name="connsiteX7" fmla="*/ 13680 w 279556"/>
                  <a:gd name="connsiteY7" fmla="*/ 27407 h 447757"/>
                  <a:gd name="connsiteX8" fmla="*/ -51 w 279556"/>
                  <a:gd name="connsiteY8" fmla="*/ 13676 h 447757"/>
                  <a:gd name="connsiteX9" fmla="*/ 13680 w 279556"/>
                  <a:gd name="connsiteY9" fmla="*/ -54 h 447757"/>
                  <a:gd name="connsiteX10" fmla="*/ 139727 w 279556"/>
                  <a:gd name="connsiteY10" fmla="*/ -54 h 447757"/>
                  <a:gd name="connsiteX11" fmla="*/ 279506 w 279556"/>
                  <a:gd name="connsiteY11" fmla="*/ 223755 h 447757"/>
                  <a:gd name="connsiteX12" fmla="*/ 139727 w 279556"/>
                  <a:gd name="connsiteY12" fmla="*/ 447703 h 447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9556" h="447757">
                    <a:moveTo>
                      <a:pt x="139727" y="447703"/>
                    </a:moveTo>
                    <a:lnTo>
                      <a:pt x="13680" y="447703"/>
                    </a:lnTo>
                    <a:cubicBezTo>
                      <a:pt x="6101" y="447703"/>
                      <a:pt x="-51" y="441551"/>
                      <a:pt x="-51" y="433972"/>
                    </a:cubicBezTo>
                    <a:cubicBezTo>
                      <a:pt x="-51" y="426393"/>
                      <a:pt x="6101" y="420241"/>
                      <a:pt x="13680" y="420241"/>
                    </a:cubicBezTo>
                    <a:lnTo>
                      <a:pt x="139727" y="420241"/>
                    </a:lnTo>
                    <a:cubicBezTo>
                      <a:pt x="200692" y="420241"/>
                      <a:pt x="252045" y="330305"/>
                      <a:pt x="252045" y="223755"/>
                    </a:cubicBezTo>
                    <a:cubicBezTo>
                      <a:pt x="252045" y="117206"/>
                      <a:pt x="200692" y="27407"/>
                      <a:pt x="139727" y="27407"/>
                    </a:cubicBezTo>
                    <a:lnTo>
                      <a:pt x="13680" y="27407"/>
                    </a:lnTo>
                    <a:cubicBezTo>
                      <a:pt x="6101" y="27407"/>
                      <a:pt x="-51" y="21256"/>
                      <a:pt x="-51" y="13676"/>
                    </a:cubicBezTo>
                    <a:cubicBezTo>
                      <a:pt x="-51" y="6097"/>
                      <a:pt x="6101" y="-54"/>
                      <a:pt x="13680" y="-54"/>
                    </a:cubicBezTo>
                    <a:lnTo>
                      <a:pt x="139727" y="-54"/>
                    </a:lnTo>
                    <a:cubicBezTo>
                      <a:pt x="218130" y="-54"/>
                      <a:pt x="279506" y="98257"/>
                      <a:pt x="279506" y="223755"/>
                    </a:cubicBezTo>
                    <a:cubicBezTo>
                      <a:pt x="279506" y="349254"/>
                      <a:pt x="218130" y="447703"/>
                      <a:pt x="139727" y="447703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6BA4B31D-7E61-C7C3-FCBF-14AF78BE626A}"/>
                  </a:ext>
                </a:extLst>
              </p:cNvPr>
              <p:cNvSpPr/>
              <p:nvPr/>
            </p:nvSpPr>
            <p:spPr>
              <a:xfrm>
                <a:off x="6410300" y="4223726"/>
                <a:ext cx="279556" cy="447757"/>
              </a:xfrm>
              <a:custGeom>
                <a:avLst/>
                <a:gdLst>
                  <a:gd name="connsiteX0" fmla="*/ 139727 w 279556"/>
                  <a:gd name="connsiteY0" fmla="*/ 447703 h 447757"/>
                  <a:gd name="connsiteX1" fmla="*/ -51 w 279556"/>
                  <a:gd name="connsiteY1" fmla="*/ 223755 h 447757"/>
                  <a:gd name="connsiteX2" fmla="*/ 139727 w 279556"/>
                  <a:gd name="connsiteY2" fmla="*/ -54 h 447757"/>
                  <a:gd name="connsiteX3" fmla="*/ 279506 w 279556"/>
                  <a:gd name="connsiteY3" fmla="*/ 223755 h 447757"/>
                  <a:gd name="connsiteX4" fmla="*/ 139727 w 279556"/>
                  <a:gd name="connsiteY4" fmla="*/ 447703 h 447757"/>
                  <a:gd name="connsiteX5" fmla="*/ 139727 w 279556"/>
                  <a:gd name="connsiteY5" fmla="*/ 27407 h 447757"/>
                  <a:gd name="connsiteX6" fmla="*/ 27411 w 279556"/>
                  <a:gd name="connsiteY6" fmla="*/ 223755 h 447757"/>
                  <a:gd name="connsiteX7" fmla="*/ 139727 w 279556"/>
                  <a:gd name="connsiteY7" fmla="*/ 420241 h 447757"/>
                  <a:gd name="connsiteX8" fmla="*/ 252044 w 279556"/>
                  <a:gd name="connsiteY8" fmla="*/ 223755 h 447757"/>
                  <a:gd name="connsiteX9" fmla="*/ 139727 w 279556"/>
                  <a:gd name="connsiteY9" fmla="*/ 27407 h 447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9556" h="447757">
                    <a:moveTo>
                      <a:pt x="139727" y="447703"/>
                    </a:moveTo>
                    <a:cubicBezTo>
                      <a:pt x="61463" y="447703"/>
                      <a:pt x="-51" y="349254"/>
                      <a:pt x="-51" y="223755"/>
                    </a:cubicBezTo>
                    <a:cubicBezTo>
                      <a:pt x="-51" y="98257"/>
                      <a:pt x="61463" y="-54"/>
                      <a:pt x="139727" y="-54"/>
                    </a:cubicBezTo>
                    <a:cubicBezTo>
                      <a:pt x="217992" y="-54"/>
                      <a:pt x="279506" y="98257"/>
                      <a:pt x="279506" y="223755"/>
                    </a:cubicBezTo>
                    <a:cubicBezTo>
                      <a:pt x="279506" y="349254"/>
                      <a:pt x="218130" y="447703"/>
                      <a:pt x="139727" y="447703"/>
                    </a:cubicBezTo>
                    <a:close/>
                    <a:moveTo>
                      <a:pt x="139727" y="27407"/>
                    </a:moveTo>
                    <a:cubicBezTo>
                      <a:pt x="78901" y="27407"/>
                      <a:pt x="27411" y="117343"/>
                      <a:pt x="27411" y="223755"/>
                    </a:cubicBezTo>
                    <a:cubicBezTo>
                      <a:pt x="27411" y="330168"/>
                      <a:pt x="78901" y="420241"/>
                      <a:pt x="139727" y="420241"/>
                    </a:cubicBezTo>
                    <a:cubicBezTo>
                      <a:pt x="200554" y="420241"/>
                      <a:pt x="252044" y="330305"/>
                      <a:pt x="252044" y="223755"/>
                    </a:cubicBezTo>
                    <a:cubicBezTo>
                      <a:pt x="252044" y="117206"/>
                      <a:pt x="200692" y="27407"/>
                      <a:pt x="139727" y="2740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9" name="Freeform: Shape 178">
                <a:extLst>
                  <a:ext uri="{FF2B5EF4-FFF2-40B4-BE49-F238E27FC236}">
                    <a16:creationId xmlns:a16="http://schemas.microsoft.com/office/drawing/2014/main" id="{ADC5F555-0F1F-D6DE-CDD6-EAD9E5659BA5}"/>
                  </a:ext>
                </a:extLst>
              </p:cNvPr>
              <p:cNvSpPr/>
              <p:nvPr/>
            </p:nvSpPr>
            <p:spPr>
              <a:xfrm>
                <a:off x="6465223" y="4283866"/>
                <a:ext cx="169848" cy="327476"/>
              </a:xfrm>
              <a:custGeom>
                <a:avLst/>
                <a:gdLst>
                  <a:gd name="connsiteX0" fmla="*/ 84805 w 169848"/>
                  <a:gd name="connsiteY0" fmla="*/ 327422 h 327476"/>
                  <a:gd name="connsiteX1" fmla="*/ -51 w 169848"/>
                  <a:gd name="connsiteY1" fmla="*/ 163615 h 327476"/>
                  <a:gd name="connsiteX2" fmla="*/ 84805 w 169848"/>
                  <a:gd name="connsiteY2" fmla="*/ -54 h 327476"/>
                  <a:gd name="connsiteX3" fmla="*/ 169798 w 169848"/>
                  <a:gd name="connsiteY3" fmla="*/ 163615 h 327476"/>
                  <a:gd name="connsiteX4" fmla="*/ 84805 w 169848"/>
                  <a:gd name="connsiteY4" fmla="*/ 327422 h 327476"/>
                  <a:gd name="connsiteX5" fmla="*/ 84805 w 169848"/>
                  <a:gd name="connsiteY5" fmla="*/ 27407 h 327476"/>
                  <a:gd name="connsiteX6" fmla="*/ 27411 w 169848"/>
                  <a:gd name="connsiteY6" fmla="*/ 163615 h 327476"/>
                  <a:gd name="connsiteX7" fmla="*/ 84805 w 169848"/>
                  <a:gd name="connsiteY7" fmla="*/ 299961 h 327476"/>
                  <a:gd name="connsiteX8" fmla="*/ 142336 w 169848"/>
                  <a:gd name="connsiteY8" fmla="*/ 163615 h 327476"/>
                  <a:gd name="connsiteX9" fmla="*/ 84805 w 169848"/>
                  <a:gd name="connsiteY9" fmla="*/ 27407 h 327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9848" h="327476">
                    <a:moveTo>
                      <a:pt x="84805" y="327422"/>
                    </a:moveTo>
                    <a:cubicBezTo>
                      <a:pt x="37297" y="327422"/>
                      <a:pt x="-51" y="255473"/>
                      <a:pt x="-51" y="163615"/>
                    </a:cubicBezTo>
                    <a:cubicBezTo>
                      <a:pt x="-51" y="71757"/>
                      <a:pt x="37297" y="-54"/>
                      <a:pt x="84805" y="-54"/>
                    </a:cubicBezTo>
                    <a:cubicBezTo>
                      <a:pt x="132313" y="-54"/>
                      <a:pt x="169798" y="71894"/>
                      <a:pt x="169798" y="163615"/>
                    </a:cubicBezTo>
                    <a:cubicBezTo>
                      <a:pt x="169798" y="255336"/>
                      <a:pt x="132450" y="327422"/>
                      <a:pt x="84805" y="327422"/>
                    </a:cubicBezTo>
                    <a:close/>
                    <a:moveTo>
                      <a:pt x="84805" y="27407"/>
                    </a:moveTo>
                    <a:cubicBezTo>
                      <a:pt x="57344" y="27407"/>
                      <a:pt x="27411" y="85762"/>
                      <a:pt x="27411" y="163615"/>
                    </a:cubicBezTo>
                    <a:cubicBezTo>
                      <a:pt x="27411" y="241468"/>
                      <a:pt x="57755" y="299961"/>
                      <a:pt x="84805" y="299961"/>
                    </a:cubicBezTo>
                    <a:cubicBezTo>
                      <a:pt x="111854" y="299961"/>
                      <a:pt x="142336" y="241605"/>
                      <a:pt x="142336" y="163615"/>
                    </a:cubicBezTo>
                    <a:cubicBezTo>
                      <a:pt x="142336" y="85625"/>
                      <a:pt x="111992" y="27407"/>
                      <a:pt x="84805" y="2740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3463BA88-B916-35B9-1BE0-9F8FDFEDD0A3}"/>
                  </a:ext>
                </a:extLst>
              </p:cNvPr>
              <p:cNvSpPr/>
              <p:nvPr/>
            </p:nvSpPr>
            <p:spPr>
              <a:xfrm>
                <a:off x="6961998" y="4223726"/>
                <a:ext cx="279556" cy="447757"/>
              </a:xfrm>
              <a:custGeom>
                <a:avLst/>
                <a:gdLst>
                  <a:gd name="connsiteX0" fmla="*/ 265775 w 279556"/>
                  <a:gd name="connsiteY0" fmla="*/ 447703 h 447757"/>
                  <a:gd name="connsiteX1" fmla="*/ 139727 w 279556"/>
                  <a:gd name="connsiteY1" fmla="*/ 447703 h 447757"/>
                  <a:gd name="connsiteX2" fmla="*/ -51 w 279556"/>
                  <a:gd name="connsiteY2" fmla="*/ 223755 h 447757"/>
                  <a:gd name="connsiteX3" fmla="*/ 139727 w 279556"/>
                  <a:gd name="connsiteY3" fmla="*/ -54 h 447757"/>
                  <a:gd name="connsiteX4" fmla="*/ 265775 w 279556"/>
                  <a:gd name="connsiteY4" fmla="*/ -54 h 447757"/>
                  <a:gd name="connsiteX5" fmla="*/ 279506 w 279556"/>
                  <a:gd name="connsiteY5" fmla="*/ 13676 h 447757"/>
                  <a:gd name="connsiteX6" fmla="*/ 265775 w 279556"/>
                  <a:gd name="connsiteY6" fmla="*/ 27407 h 447757"/>
                  <a:gd name="connsiteX7" fmla="*/ 139727 w 279556"/>
                  <a:gd name="connsiteY7" fmla="*/ 27407 h 447757"/>
                  <a:gd name="connsiteX8" fmla="*/ 27411 w 279556"/>
                  <a:gd name="connsiteY8" fmla="*/ 223755 h 447757"/>
                  <a:gd name="connsiteX9" fmla="*/ 139727 w 279556"/>
                  <a:gd name="connsiteY9" fmla="*/ 420241 h 447757"/>
                  <a:gd name="connsiteX10" fmla="*/ 265775 w 279556"/>
                  <a:gd name="connsiteY10" fmla="*/ 420241 h 447757"/>
                  <a:gd name="connsiteX11" fmla="*/ 279506 w 279556"/>
                  <a:gd name="connsiteY11" fmla="*/ 433972 h 447757"/>
                  <a:gd name="connsiteX12" fmla="*/ 265775 w 279556"/>
                  <a:gd name="connsiteY12" fmla="*/ 447703 h 447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9556" h="447757">
                    <a:moveTo>
                      <a:pt x="265775" y="447703"/>
                    </a:moveTo>
                    <a:lnTo>
                      <a:pt x="139727" y="447703"/>
                    </a:lnTo>
                    <a:cubicBezTo>
                      <a:pt x="61326" y="447703"/>
                      <a:pt x="-51" y="349254"/>
                      <a:pt x="-51" y="223755"/>
                    </a:cubicBezTo>
                    <a:cubicBezTo>
                      <a:pt x="-51" y="98257"/>
                      <a:pt x="61326" y="-54"/>
                      <a:pt x="139727" y="-54"/>
                    </a:cubicBezTo>
                    <a:lnTo>
                      <a:pt x="265775" y="-54"/>
                    </a:lnTo>
                    <a:cubicBezTo>
                      <a:pt x="273355" y="-54"/>
                      <a:pt x="279506" y="6097"/>
                      <a:pt x="279506" y="13676"/>
                    </a:cubicBezTo>
                    <a:cubicBezTo>
                      <a:pt x="279506" y="21256"/>
                      <a:pt x="273355" y="27407"/>
                      <a:pt x="265775" y="27407"/>
                    </a:cubicBezTo>
                    <a:lnTo>
                      <a:pt x="139727" y="27407"/>
                    </a:lnTo>
                    <a:cubicBezTo>
                      <a:pt x="78763" y="27407"/>
                      <a:pt x="27411" y="117343"/>
                      <a:pt x="27411" y="223755"/>
                    </a:cubicBezTo>
                    <a:cubicBezTo>
                      <a:pt x="27411" y="330168"/>
                      <a:pt x="78763" y="420241"/>
                      <a:pt x="139727" y="420241"/>
                    </a:cubicBezTo>
                    <a:lnTo>
                      <a:pt x="265775" y="420241"/>
                    </a:lnTo>
                    <a:cubicBezTo>
                      <a:pt x="273355" y="420241"/>
                      <a:pt x="279506" y="426393"/>
                      <a:pt x="279506" y="433972"/>
                    </a:cubicBezTo>
                    <a:cubicBezTo>
                      <a:pt x="279506" y="441551"/>
                      <a:pt x="273355" y="447703"/>
                      <a:pt x="265775" y="447703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1" name="Freeform: Shape 180">
                <a:extLst>
                  <a:ext uri="{FF2B5EF4-FFF2-40B4-BE49-F238E27FC236}">
                    <a16:creationId xmlns:a16="http://schemas.microsoft.com/office/drawing/2014/main" id="{67F1081C-34F7-F870-9AC7-0BCE4FE99F64}"/>
                  </a:ext>
                </a:extLst>
              </p:cNvPr>
              <p:cNvSpPr/>
              <p:nvPr/>
            </p:nvSpPr>
            <p:spPr>
              <a:xfrm>
                <a:off x="7088045" y="4223726"/>
                <a:ext cx="279556" cy="447757"/>
              </a:xfrm>
              <a:custGeom>
                <a:avLst/>
                <a:gdLst>
                  <a:gd name="connsiteX0" fmla="*/ 139728 w 279556"/>
                  <a:gd name="connsiteY0" fmla="*/ 447703 h 447757"/>
                  <a:gd name="connsiteX1" fmla="*/ -51 w 279556"/>
                  <a:gd name="connsiteY1" fmla="*/ 223755 h 447757"/>
                  <a:gd name="connsiteX2" fmla="*/ 139728 w 279556"/>
                  <a:gd name="connsiteY2" fmla="*/ -54 h 447757"/>
                  <a:gd name="connsiteX3" fmla="*/ 279506 w 279556"/>
                  <a:gd name="connsiteY3" fmla="*/ 223755 h 447757"/>
                  <a:gd name="connsiteX4" fmla="*/ 139728 w 279556"/>
                  <a:gd name="connsiteY4" fmla="*/ 447703 h 447757"/>
                  <a:gd name="connsiteX5" fmla="*/ 139728 w 279556"/>
                  <a:gd name="connsiteY5" fmla="*/ 27407 h 447757"/>
                  <a:gd name="connsiteX6" fmla="*/ 27411 w 279556"/>
                  <a:gd name="connsiteY6" fmla="*/ 223755 h 447757"/>
                  <a:gd name="connsiteX7" fmla="*/ 139728 w 279556"/>
                  <a:gd name="connsiteY7" fmla="*/ 420241 h 447757"/>
                  <a:gd name="connsiteX8" fmla="*/ 252045 w 279556"/>
                  <a:gd name="connsiteY8" fmla="*/ 223755 h 447757"/>
                  <a:gd name="connsiteX9" fmla="*/ 139728 w 279556"/>
                  <a:gd name="connsiteY9" fmla="*/ 27407 h 447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9556" h="447757">
                    <a:moveTo>
                      <a:pt x="139728" y="447703"/>
                    </a:moveTo>
                    <a:cubicBezTo>
                      <a:pt x="61326" y="447703"/>
                      <a:pt x="-51" y="349254"/>
                      <a:pt x="-51" y="223755"/>
                    </a:cubicBezTo>
                    <a:cubicBezTo>
                      <a:pt x="-51" y="98257"/>
                      <a:pt x="61326" y="-54"/>
                      <a:pt x="139728" y="-54"/>
                    </a:cubicBezTo>
                    <a:cubicBezTo>
                      <a:pt x="218130" y="-54"/>
                      <a:pt x="279506" y="98257"/>
                      <a:pt x="279506" y="223755"/>
                    </a:cubicBezTo>
                    <a:cubicBezTo>
                      <a:pt x="279506" y="349254"/>
                      <a:pt x="218130" y="447703"/>
                      <a:pt x="139728" y="447703"/>
                    </a:cubicBezTo>
                    <a:close/>
                    <a:moveTo>
                      <a:pt x="139728" y="27407"/>
                    </a:moveTo>
                    <a:cubicBezTo>
                      <a:pt x="78764" y="27407"/>
                      <a:pt x="27411" y="117343"/>
                      <a:pt x="27411" y="223755"/>
                    </a:cubicBezTo>
                    <a:cubicBezTo>
                      <a:pt x="27411" y="330168"/>
                      <a:pt x="78764" y="420241"/>
                      <a:pt x="139728" y="420241"/>
                    </a:cubicBezTo>
                    <a:cubicBezTo>
                      <a:pt x="200692" y="420241"/>
                      <a:pt x="252045" y="330305"/>
                      <a:pt x="252045" y="223755"/>
                    </a:cubicBezTo>
                    <a:cubicBezTo>
                      <a:pt x="252045" y="117206"/>
                      <a:pt x="200555" y="27407"/>
                      <a:pt x="139728" y="2740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2" name="Freeform: Shape 181">
                <a:extLst>
                  <a:ext uri="{FF2B5EF4-FFF2-40B4-BE49-F238E27FC236}">
                    <a16:creationId xmlns:a16="http://schemas.microsoft.com/office/drawing/2014/main" id="{A159BC4C-8584-8F3B-C24E-8E14B74A01B7}"/>
                  </a:ext>
                </a:extLst>
              </p:cNvPr>
              <p:cNvSpPr/>
              <p:nvPr/>
            </p:nvSpPr>
            <p:spPr>
              <a:xfrm>
                <a:off x="7142831" y="4283866"/>
                <a:ext cx="169848" cy="327476"/>
              </a:xfrm>
              <a:custGeom>
                <a:avLst/>
                <a:gdLst>
                  <a:gd name="connsiteX0" fmla="*/ 84942 w 169848"/>
                  <a:gd name="connsiteY0" fmla="*/ 327422 h 327476"/>
                  <a:gd name="connsiteX1" fmla="*/ -51 w 169848"/>
                  <a:gd name="connsiteY1" fmla="*/ 163615 h 327476"/>
                  <a:gd name="connsiteX2" fmla="*/ 84942 w 169848"/>
                  <a:gd name="connsiteY2" fmla="*/ -54 h 327476"/>
                  <a:gd name="connsiteX3" fmla="*/ 169798 w 169848"/>
                  <a:gd name="connsiteY3" fmla="*/ 163615 h 327476"/>
                  <a:gd name="connsiteX4" fmla="*/ 84942 w 169848"/>
                  <a:gd name="connsiteY4" fmla="*/ 327422 h 327476"/>
                  <a:gd name="connsiteX5" fmla="*/ 84942 w 169848"/>
                  <a:gd name="connsiteY5" fmla="*/ 27407 h 327476"/>
                  <a:gd name="connsiteX6" fmla="*/ 27411 w 169848"/>
                  <a:gd name="connsiteY6" fmla="*/ 163615 h 327476"/>
                  <a:gd name="connsiteX7" fmla="*/ 84942 w 169848"/>
                  <a:gd name="connsiteY7" fmla="*/ 299961 h 327476"/>
                  <a:gd name="connsiteX8" fmla="*/ 142336 w 169848"/>
                  <a:gd name="connsiteY8" fmla="*/ 163615 h 327476"/>
                  <a:gd name="connsiteX9" fmla="*/ 84942 w 169848"/>
                  <a:gd name="connsiteY9" fmla="*/ 27407 h 327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9848" h="327476">
                    <a:moveTo>
                      <a:pt x="84942" y="327422"/>
                    </a:moveTo>
                    <a:cubicBezTo>
                      <a:pt x="37297" y="327422"/>
                      <a:pt x="-51" y="255473"/>
                      <a:pt x="-51" y="163615"/>
                    </a:cubicBezTo>
                    <a:cubicBezTo>
                      <a:pt x="-51" y="71757"/>
                      <a:pt x="37297" y="-54"/>
                      <a:pt x="84942" y="-54"/>
                    </a:cubicBezTo>
                    <a:cubicBezTo>
                      <a:pt x="132588" y="-54"/>
                      <a:pt x="169798" y="71894"/>
                      <a:pt x="169798" y="163615"/>
                    </a:cubicBezTo>
                    <a:cubicBezTo>
                      <a:pt x="169798" y="255336"/>
                      <a:pt x="132588" y="327422"/>
                      <a:pt x="84942" y="327422"/>
                    </a:cubicBezTo>
                    <a:close/>
                    <a:moveTo>
                      <a:pt x="84942" y="27407"/>
                    </a:moveTo>
                    <a:cubicBezTo>
                      <a:pt x="57481" y="27407"/>
                      <a:pt x="27411" y="85762"/>
                      <a:pt x="27411" y="163615"/>
                    </a:cubicBezTo>
                    <a:cubicBezTo>
                      <a:pt x="27411" y="241468"/>
                      <a:pt x="57755" y="299961"/>
                      <a:pt x="84942" y="299961"/>
                    </a:cubicBezTo>
                    <a:cubicBezTo>
                      <a:pt x="112129" y="299961"/>
                      <a:pt x="142336" y="241605"/>
                      <a:pt x="142336" y="163615"/>
                    </a:cubicBezTo>
                    <a:cubicBezTo>
                      <a:pt x="142336" y="85625"/>
                      <a:pt x="111992" y="27407"/>
                      <a:pt x="84942" y="2740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83" name="Group 182">
              <a:extLst>
                <a:ext uri="{FF2B5EF4-FFF2-40B4-BE49-F238E27FC236}">
                  <a16:creationId xmlns:a16="http://schemas.microsoft.com/office/drawing/2014/main" id="{71F4D60A-6980-331F-69DF-6B3390EC1383}"/>
                </a:ext>
              </a:extLst>
            </p:cNvPr>
            <p:cNvGrpSpPr/>
            <p:nvPr/>
          </p:nvGrpSpPr>
          <p:grpSpPr>
            <a:xfrm>
              <a:off x="2109266" y="3203411"/>
              <a:ext cx="956282" cy="843094"/>
              <a:chOff x="3819737" y="3952539"/>
              <a:chExt cx="815463" cy="718943"/>
            </a:xfrm>
            <a:solidFill>
              <a:schemeClr val="bg1"/>
            </a:solidFill>
          </p:grpSpPr>
          <p:sp>
            <p:nvSpPr>
              <p:cNvPr id="184" name="Freeform: Shape 183">
                <a:extLst>
                  <a:ext uri="{FF2B5EF4-FFF2-40B4-BE49-F238E27FC236}">
                    <a16:creationId xmlns:a16="http://schemas.microsoft.com/office/drawing/2014/main" id="{3B3B2B2F-7EAE-1699-0FA0-365536C88AEF}"/>
                  </a:ext>
                </a:extLst>
              </p:cNvPr>
              <p:cNvSpPr/>
              <p:nvPr/>
            </p:nvSpPr>
            <p:spPr>
              <a:xfrm>
                <a:off x="3822958" y="4423919"/>
                <a:ext cx="224433" cy="215159"/>
              </a:xfrm>
              <a:custGeom>
                <a:avLst/>
                <a:gdLst>
                  <a:gd name="connsiteX0" fmla="*/ 13754 w 224433"/>
                  <a:gd name="connsiteY0" fmla="*/ 215105 h 215159"/>
                  <a:gd name="connsiteX1" fmla="*/ -50 w 224433"/>
                  <a:gd name="connsiteY1" fmla="*/ 201443 h 215159"/>
                  <a:gd name="connsiteX2" fmla="*/ 2907 w 224433"/>
                  <a:gd name="connsiteY2" fmla="*/ 192861 h 215159"/>
                  <a:gd name="connsiteX3" fmla="*/ 147491 w 224433"/>
                  <a:gd name="connsiteY3" fmla="*/ 11754 h 215159"/>
                  <a:gd name="connsiteX4" fmla="*/ 172756 w 224433"/>
                  <a:gd name="connsiteY4" fmla="*/ -54 h 215159"/>
                  <a:gd name="connsiteX5" fmla="*/ 210652 w 224433"/>
                  <a:gd name="connsiteY5" fmla="*/ -54 h 215159"/>
                  <a:gd name="connsiteX6" fmla="*/ 224383 w 224433"/>
                  <a:gd name="connsiteY6" fmla="*/ 13676 h 215159"/>
                  <a:gd name="connsiteX7" fmla="*/ 210652 w 224433"/>
                  <a:gd name="connsiteY7" fmla="*/ 27407 h 215159"/>
                  <a:gd name="connsiteX8" fmla="*/ 172756 w 224433"/>
                  <a:gd name="connsiteY8" fmla="*/ 27407 h 215159"/>
                  <a:gd name="connsiteX9" fmla="*/ 168636 w 224433"/>
                  <a:gd name="connsiteY9" fmla="*/ 29329 h 215159"/>
                  <a:gd name="connsiteX10" fmla="*/ 24464 w 224433"/>
                  <a:gd name="connsiteY10" fmla="*/ 209887 h 215159"/>
                  <a:gd name="connsiteX11" fmla="*/ 13754 w 224433"/>
                  <a:gd name="connsiteY11" fmla="*/ 215105 h 215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4433" h="215159">
                    <a:moveTo>
                      <a:pt x="13754" y="215105"/>
                    </a:moveTo>
                    <a:cubicBezTo>
                      <a:pt x="6171" y="215146"/>
                      <a:pt x="-9" y="209036"/>
                      <a:pt x="-50" y="201443"/>
                    </a:cubicBezTo>
                    <a:cubicBezTo>
                      <a:pt x="-67" y="198340"/>
                      <a:pt x="975" y="195306"/>
                      <a:pt x="2907" y="192861"/>
                    </a:cubicBezTo>
                    <a:lnTo>
                      <a:pt x="147491" y="11754"/>
                    </a:lnTo>
                    <a:cubicBezTo>
                      <a:pt x="153750" y="4270"/>
                      <a:pt x="163001" y="-54"/>
                      <a:pt x="172756" y="-54"/>
                    </a:cubicBezTo>
                    <a:lnTo>
                      <a:pt x="210652" y="-54"/>
                    </a:lnTo>
                    <a:cubicBezTo>
                      <a:pt x="218236" y="-54"/>
                      <a:pt x="224383" y="6097"/>
                      <a:pt x="224383" y="13676"/>
                    </a:cubicBezTo>
                    <a:cubicBezTo>
                      <a:pt x="224383" y="21255"/>
                      <a:pt x="218236" y="27407"/>
                      <a:pt x="210652" y="27407"/>
                    </a:cubicBezTo>
                    <a:lnTo>
                      <a:pt x="172756" y="27407"/>
                    </a:lnTo>
                    <a:cubicBezTo>
                      <a:pt x="171156" y="27366"/>
                      <a:pt x="169630" y="28080"/>
                      <a:pt x="168636" y="29329"/>
                    </a:cubicBezTo>
                    <a:lnTo>
                      <a:pt x="24464" y="209887"/>
                    </a:lnTo>
                    <a:cubicBezTo>
                      <a:pt x="21875" y="213169"/>
                      <a:pt x="17933" y="215091"/>
                      <a:pt x="13754" y="21510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5" name="Freeform: Shape 184">
                <a:extLst>
                  <a:ext uri="{FF2B5EF4-FFF2-40B4-BE49-F238E27FC236}">
                    <a16:creationId xmlns:a16="http://schemas.microsoft.com/office/drawing/2014/main" id="{4E15F5F0-0393-4223-37B4-9BD21345097E}"/>
                  </a:ext>
                </a:extLst>
              </p:cNvPr>
              <p:cNvSpPr/>
              <p:nvPr/>
            </p:nvSpPr>
            <p:spPr>
              <a:xfrm>
                <a:off x="4407409" y="4423919"/>
                <a:ext cx="224425" cy="215159"/>
              </a:xfrm>
              <a:custGeom>
                <a:avLst/>
                <a:gdLst>
                  <a:gd name="connsiteX0" fmla="*/ 210715 w 224425"/>
                  <a:gd name="connsiteY0" fmla="*/ 215105 h 215159"/>
                  <a:gd name="connsiteX1" fmla="*/ 200005 w 224425"/>
                  <a:gd name="connsiteY1" fmla="*/ 209887 h 215159"/>
                  <a:gd name="connsiteX2" fmla="*/ 55421 w 224425"/>
                  <a:gd name="connsiteY2" fmla="*/ 28917 h 215159"/>
                  <a:gd name="connsiteX3" fmla="*/ 51714 w 224425"/>
                  <a:gd name="connsiteY3" fmla="*/ 27407 h 215159"/>
                  <a:gd name="connsiteX4" fmla="*/ 13680 w 224425"/>
                  <a:gd name="connsiteY4" fmla="*/ 27407 h 215159"/>
                  <a:gd name="connsiteX5" fmla="*/ -51 w 224425"/>
                  <a:gd name="connsiteY5" fmla="*/ 13677 h 215159"/>
                  <a:gd name="connsiteX6" fmla="*/ 13680 w 224425"/>
                  <a:gd name="connsiteY6" fmla="*/ -54 h 215159"/>
                  <a:gd name="connsiteX7" fmla="*/ 51714 w 224425"/>
                  <a:gd name="connsiteY7" fmla="*/ -54 h 215159"/>
                  <a:gd name="connsiteX8" fmla="*/ 76567 w 224425"/>
                  <a:gd name="connsiteY8" fmla="*/ 11342 h 215159"/>
                  <a:gd name="connsiteX9" fmla="*/ 221425 w 224425"/>
                  <a:gd name="connsiteY9" fmla="*/ 192861 h 215159"/>
                  <a:gd name="connsiteX10" fmla="*/ 219228 w 224425"/>
                  <a:gd name="connsiteY10" fmla="*/ 212084 h 215159"/>
                  <a:gd name="connsiteX11" fmla="*/ 210715 w 224425"/>
                  <a:gd name="connsiteY11" fmla="*/ 215105 h 215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4425" h="215159">
                    <a:moveTo>
                      <a:pt x="210715" y="215105"/>
                    </a:moveTo>
                    <a:cubicBezTo>
                      <a:pt x="206541" y="215091"/>
                      <a:pt x="202600" y="213169"/>
                      <a:pt x="200005" y="209887"/>
                    </a:cubicBezTo>
                    <a:lnTo>
                      <a:pt x="55421" y="28917"/>
                    </a:lnTo>
                    <a:cubicBezTo>
                      <a:pt x="54453" y="27915"/>
                      <a:pt x="53108" y="27366"/>
                      <a:pt x="51714" y="27407"/>
                    </a:cubicBezTo>
                    <a:lnTo>
                      <a:pt x="13680" y="27407"/>
                    </a:lnTo>
                    <a:cubicBezTo>
                      <a:pt x="6097" y="27407"/>
                      <a:pt x="-51" y="21255"/>
                      <a:pt x="-51" y="13677"/>
                    </a:cubicBezTo>
                    <a:cubicBezTo>
                      <a:pt x="-51" y="6097"/>
                      <a:pt x="6097" y="-54"/>
                      <a:pt x="13680" y="-54"/>
                    </a:cubicBezTo>
                    <a:lnTo>
                      <a:pt x="51714" y="-54"/>
                    </a:lnTo>
                    <a:cubicBezTo>
                      <a:pt x="61269" y="-82"/>
                      <a:pt x="70358" y="4079"/>
                      <a:pt x="76567" y="11342"/>
                    </a:cubicBezTo>
                    <a:lnTo>
                      <a:pt x="221425" y="192861"/>
                    </a:lnTo>
                    <a:cubicBezTo>
                      <a:pt x="226093" y="198779"/>
                      <a:pt x="225119" y="207375"/>
                      <a:pt x="219228" y="212084"/>
                    </a:cubicBezTo>
                    <a:cubicBezTo>
                      <a:pt x="216811" y="214020"/>
                      <a:pt x="213818" y="215091"/>
                      <a:pt x="210715" y="21510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6" name="Freeform: Shape 185">
                <a:extLst>
                  <a:ext uri="{FF2B5EF4-FFF2-40B4-BE49-F238E27FC236}">
                    <a16:creationId xmlns:a16="http://schemas.microsoft.com/office/drawing/2014/main" id="{9E36BB30-2705-A4E1-70B5-B13A56368F8C}"/>
                  </a:ext>
                </a:extLst>
              </p:cNvPr>
              <p:cNvSpPr/>
              <p:nvPr/>
            </p:nvSpPr>
            <p:spPr>
              <a:xfrm>
                <a:off x="3819737" y="4601731"/>
                <a:ext cx="815463" cy="69751"/>
              </a:xfrm>
              <a:custGeom>
                <a:avLst/>
                <a:gdLst>
                  <a:gd name="connsiteX0" fmla="*/ 780538 w 815463"/>
                  <a:gd name="connsiteY0" fmla="*/ 69698 h 69751"/>
                  <a:gd name="connsiteX1" fmla="*/ 34825 w 815463"/>
                  <a:gd name="connsiteY1" fmla="*/ 69698 h 69751"/>
                  <a:gd name="connsiteX2" fmla="*/ -51 w 815463"/>
                  <a:gd name="connsiteY2" fmla="*/ 34822 h 69751"/>
                  <a:gd name="connsiteX3" fmla="*/ 34825 w 815463"/>
                  <a:gd name="connsiteY3" fmla="*/ -54 h 69751"/>
                  <a:gd name="connsiteX4" fmla="*/ 780538 w 815463"/>
                  <a:gd name="connsiteY4" fmla="*/ -54 h 69751"/>
                  <a:gd name="connsiteX5" fmla="*/ 815413 w 815463"/>
                  <a:gd name="connsiteY5" fmla="*/ 34822 h 69751"/>
                  <a:gd name="connsiteX6" fmla="*/ 780538 w 815463"/>
                  <a:gd name="connsiteY6" fmla="*/ 69698 h 69751"/>
                  <a:gd name="connsiteX7" fmla="*/ 34825 w 815463"/>
                  <a:gd name="connsiteY7" fmla="*/ 27407 h 69751"/>
                  <a:gd name="connsiteX8" fmla="*/ 27411 w 815463"/>
                  <a:gd name="connsiteY8" fmla="*/ 34822 h 69751"/>
                  <a:gd name="connsiteX9" fmla="*/ 34825 w 815463"/>
                  <a:gd name="connsiteY9" fmla="*/ 42236 h 69751"/>
                  <a:gd name="connsiteX10" fmla="*/ 780538 w 815463"/>
                  <a:gd name="connsiteY10" fmla="*/ 42236 h 69751"/>
                  <a:gd name="connsiteX11" fmla="*/ 787952 w 815463"/>
                  <a:gd name="connsiteY11" fmla="*/ 34822 h 69751"/>
                  <a:gd name="connsiteX12" fmla="*/ 780538 w 815463"/>
                  <a:gd name="connsiteY12" fmla="*/ 27407 h 69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15463" h="69751">
                    <a:moveTo>
                      <a:pt x="780538" y="69698"/>
                    </a:moveTo>
                    <a:lnTo>
                      <a:pt x="34825" y="69698"/>
                    </a:lnTo>
                    <a:cubicBezTo>
                      <a:pt x="15564" y="69698"/>
                      <a:pt x="-51" y="54086"/>
                      <a:pt x="-51" y="34822"/>
                    </a:cubicBezTo>
                    <a:cubicBezTo>
                      <a:pt x="-51" y="15557"/>
                      <a:pt x="15564" y="-54"/>
                      <a:pt x="34825" y="-54"/>
                    </a:cubicBezTo>
                    <a:lnTo>
                      <a:pt x="780538" y="-54"/>
                    </a:lnTo>
                    <a:cubicBezTo>
                      <a:pt x="799802" y="-54"/>
                      <a:pt x="815413" y="15557"/>
                      <a:pt x="815413" y="34822"/>
                    </a:cubicBezTo>
                    <a:cubicBezTo>
                      <a:pt x="815413" y="54086"/>
                      <a:pt x="799802" y="69698"/>
                      <a:pt x="780538" y="69698"/>
                    </a:cubicBezTo>
                    <a:close/>
                    <a:moveTo>
                      <a:pt x="34825" y="27407"/>
                    </a:moveTo>
                    <a:cubicBezTo>
                      <a:pt x="30731" y="27407"/>
                      <a:pt x="27411" y="30730"/>
                      <a:pt x="27411" y="34822"/>
                    </a:cubicBezTo>
                    <a:cubicBezTo>
                      <a:pt x="27411" y="38913"/>
                      <a:pt x="30731" y="42236"/>
                      <a:pt x="34825" y="42236"/>
                    </a:cubicBezTo>
                    <a:lnTo>
                      <a:pt x="780538" y="42236"/>
                    </a:lnTo>
                    <a:cubicBezTo>
                      <a:pt x="784629" y="42236"/>
                      <a:pt x="787952" y="38913"/>
                      <a:pt x="787952" y="34822"/>
                    </a:cubicBezTo>
                    <a:cubicBezTo>
                      <a:pt x="787952" y="30730"/>
                      <a:pt x="784629" y="27407"/>
                      <a:pt x="780538" y="2740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C6B722E4-FE60-F088-F7E7-9304774F6703}"/>
                  </a:ext>
                </a:extLst>
              </p:cNvPr>
              <p:cNvSpPr/>
              <p:nvPr/>
            </p:nvSpPr>
            <p:spPr>
              <a:xfrm>
                <a:off x="4109354" y="4103445"/>
                <a:ext cx="236232" cy="119594"/>
              </a:xfrm>
              <a:custGeom>
                <a:avLst/>
                <a:gdLst>
                  <a:gd name="connsiteX0" fmla="*/ 117995 w 236232"/>
                  <a:gd name="connsiteY0" fmla="*/ 119540 h 119594"/>
                  <a:gd name="connsiteX1" fmla="*/ 13230 w 236232"/>
                  <a:gd name="connsiteY1" fmla="*/ 118167 h 119594"/>
                  <a:gd name="connsiteX2" fmla="*/ -43 w 236232"/>
                  <a:gd name="connsiteY2" fmla="*/ 103997 h 119594"/>
                  <a:gd name="connsiteX3" fmla="*/ 873 w 236232"/>
                  <a:gd name="connsiteY3" fmla="*/ 99493 h 119594"/>
                  <a:gd name="connsiteX4" fmla="*/ 36161 w 236232"/>
                  <a:gd name="connsiteY4" fmla="*/ 8596 h 119594"/>
                  <a:gd name="connsiteX5" fmla="*/ 48930 w 236232"/>
                  <a:gd name="connsiteY5" fmla="*/ -54 h 119594"/>
                  <a:gd name="connsiteX6" fmla="*/ 187198 w 236232"/>
                  <a:gd name="connsiteY6" fmla="*/ -54 h 119594"/>
                  <a:gd name="connsiteX7" fmla="*/ 199967 w 236232"/>
                  <a:gd name="connsiteY7" fmla="*/ 8596 h 119594"/>
                  <a:gd name="connsiteX8" fmla="*/ 235255 w 236232"/>
                  <a:gd name="connsiteY8" fmla="*/ 99493 h 119594"/>
                  <a:gd name="connsiteX9" fmla="*/ 227399 w 236232"/>
                  <a:gd name="connsiteY9" fmla="*/ 117247 h 119594"/>
                  <a:gd name="connsiteX10" fmla="*/ 222898 w 236232"/>
                  <a:gd name="connsiteY10" fmla="*/ 118167 h 119594"/>
                  <a:gd name="connsiteX11" fmla="*/ 117995 w 236232"/>
                  <a:gd name="connsiteY11" fmla="*/ 119540 h 119594"/>
                  <a:gd name="connsiteX12" fmla="*/ 33552 w 236232"/>
                  <a:gd name="connsiteY12" fmla="*/ 91255 h 119594"/>
                  <a:gd name="connsiteX13" fmla="*/ 202576 w 236232"/>
                  <a:gd name="connsiteY13" fmla="*/ 91255 h 119594"/>
                  <a:gd name="connsiteX14" fmla="*/ 177724 w 236232"/>
                  <a:gd name="connsiteY14" fmla="*/ 27407 h 119594"/>
                  <a:gd name="connsiteX15" fmla="*/ 58404 w 236232"/>
                  <a:gd name="connsiteY15" fmla="*/ 27407 h 119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36232" h="119594">
                    <a:moveTo>
                      <a:pt x="117995" y="119540"/>
                    </a:moveTo>
                    <a:cubicBezTo>
                      <a:pt x="82158" y="119540"/>
                      <a:pt x="46871" y="119540"/>
                      <a:pt x="13230" y="118167"/>
                    </a:cubicBezTo>
                    <a:cubicBezTo>
                      <a:pt x="5651" y="117920"/>
                      <a:pt x="-291" y="111576"/>
                      <a:pt x="-43" y="103997"/>
                    </a:cubicBezTo>
                    <a:cubicBezTo>
                      <a:pt x="8" y="102459"/>
                      <a:pt x="317" y="100935"/>
                      <a:pt x="873" y="99493"/>
                    </a:cubicBezTo>
                    <a:lnTo>
                      <a:pt x="36161" y="8596"/>
                    </a:lnTo>
                    <a:cubicBezTo>
                      <a:pt x="38242" y="3365"/>
                      <a:pt x="43303" y="-54"/>
                      <a:pt x="48930" y="-54"/>
                    </a:cubicBezTo>
                    <a:lnTo>
                      <a:pt x="187198" y="-54"/>
                    </a:lnTo>
                    <a:cubicBezTo>
                      <a:pt x="192825" y="-54"/>
                      <a:pt x="197886" y="3365"/>
                      <a:pt x="199967" y="8596"/>
                    </a:cubicBezTo>
                    <a:lnTo>
                      <a:pt x="235255" y="99493"/>
                    </a:lnTo>
                    <a:cubicBezTo>
                      <a:pt x="237989" y="106564"/>
                      <a:pt x="234471" y="114515"/>
                      <a:pt x="227399" y="117247"/>
                    </a:cubicBezTo>
                    <a:cubicBezTo>
                      <a:pt x="225960" y="117810"/>
                      <a:pt x="224438" y="118112"/>
                      <a:pt x="222898" y="118167"/>
                    </a:cubicBezTo>
                    <a:cubicBezTo>
                      <a:pt x="189258" y="119128"/>
                      <a:pt x="153970" y="119540"/>
                      <a:pt x="117995" y="119540"/>
                    </a:cubicBezTo>
                    <a:close/>
                    <a:moveTo>
                      <a:pt x="33552" y="91255"/>
                    </a:moveTo>
                    <a:cubicBezTo>
                      <a:pt x="88474" y="92353"/>
                      <a:pt x="147791" y="92353"/>
                      <a:pt x="202576" y="91255"/>
                    </a:cubicBezTo>
                    <a:lnTo>
                      <a:pt x="177724" y="27407"/>
                    </a:lnTo>
                    <a:lnTo>
                      <a:pt x="58404" y="27407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8" name="Freeform: Shape 187">
                <a:extLst>
                  <a:ext uri="{FF2B5EF4-FFF2-40B4-BE49-F238E27FC236}">
                    <a16:creationId xmlns:a16="http://schemas.microsoft.com/office/drawing/2014/main" id="{AB6E9F5A-7895-16E5-8732-FC625CF2AA5B}"/>
                  </a:ext>
                </a:extLst>
              </p:cNvPr>
              <p:cNvSpPr/>
              <p:nvPr/>
            </p:nvSpPr>
            <p:spPr>
              <a:xfrm>
                <a:off x="4144590" y="3952539"/>
                <a:ext cx="166720" cy="178367"/>
              </a:xfrm>
              <a:custGeom>
                <a:avLst/>
                <a:gdLst>
                  <a:gd name="connsiteX0" fmla="*/ 151962 w 166720"/>
                  <a:gd name="connsiteY0" fmla="*/ 178314 h 178367"/>
                  <a:gd name="connsiteX1" fmla="*/ 13694 w 166720"/>
                  <a:gd name="connsiteY1" fmla="*/ 178314 h 178367"/>
                  <a:gd name="connsiteX2" fmla="*/ -51 w 166720"/>
                  <a:gd name="connsiteY2" fmla="*/ 164597 h 178367"/>
                  <a:gd name="connsiteX3" fmla="*/ 924 w 166720"/>
                  <a:gd name="connsiteY3" fmla="*/ 159503 h 178367"/>
                  <a:gd name="connsiteX4" fmla="*/ 55847 w 166720"/>
                  <a:gd name="connsiteY4" fmla="*/ 18489 h 178367"/>
                  <a:gd name="connsiteX5" fmla="*/ 83308 w 166720"/>
                  <a:gd name="connsiteY5" fmla="*/ -48 h 178367"/>
                  <a:gd name="connsiteX6" fmla="*/ 83308 w 166720"/>
                  <a:gd name="connsiteY6" fmla="*/ -48 h 178367"/>
                  <a:gd name="connsiteX7" fmla="*/ 110770 w 166720"/>
                  <a:gd name="connsiteY7" fmla="*/ 18489 h 178367"/>
                  <a:gd name="connsiteX8" fmla="*/ 165692 w 166720"/>
                  <a:gd name="connsiteY8" fmla="*/ 159503 h 178367"/>
                  <a:gd name="connsiteX9" fmla="*/ 158017 w 166720"/>
                  <a:gd name="connsiteY9" fmla="*/ 177339 h 178367"/>
                  <a:gd name="connsiteX10" fmla="*/ 152923 w 166720"/>
                  <a:gd name="connsiteY10" fmla="*/ 178314 h 178367"/>
                  <a:gd name="connsiteX11" fmla="*/ 33741 w 166720"/>
                  <a:gd name="connsiteY11" fmla="*/ 150852 h 178367"/>
                  <a:gd name="connsiteX12" fmla="*/ 131778 w 166720"/>
                  <a:gd name="connsiteY12" fmla="*/ 150852 h 178367"/>
                  <a:gd name="connsiteX13" fmla="*/ 84269 w 166720"/>
                  <a:gd name="connsiteY13" fmla="*/ 28512 h 178367"/>
                  <a:gd name="connsiteX14" fmla="*/ 84269 w 166720"/>
                  <a:gd name="connsiteY14" fmla="*/ 28512 h 178367"/>
                  <a:gd name="connsiteX15" fmla="*/ 82759 w 166720"/>
                  <a:gd name="connsiteY15" fmla="*/ 27414 h 178367"/>
                  <a:gd name="connsiteX16" fmla="*/ 82759 w 166720"/>
                  <a:gd name="connsiteY16" fmla="*/ 27414 h 178367"/>
                  <a:gd name="connsiteX17" fmla="*/ 81386 w 166720"/>
                  <a:gd name="connsiteY17" fmla="*/ 28512 h 178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66720" h="178367">
                    <a:moveTo>
                      <a:pt x="151962" y="178314"/>
                    </a:moveTo>
                    <a:lnTo>
                      <a:pt x="13694" y="178314"/>
                    </a:lnTo>
                    <a:cubicBezTo>
                      <a:pt x="6110" y="178327"/>
                      <a:pt x="-42" y="172176"/>
                      <a:pt x="-51" y="164597"/>
                    </a:cubicBezTo>
                    <a:cubicBezTo>
                      <a:pt x="-52" y="162853"/>
                      <a:pt x="279" y="161123"/>
                      <a:pt x="924" y="159503"/>
                    </a:cubicBezTo>
                    <a:lnTo>
                      <a:pt x="55847" y="18489"/>
                    </a:lnTo>
                    <a:cubicBezTo>
                      <a:pt x="60216" y="7175"/>
                      <a:pt x="71176" y="-226"/>
                      <a:pt x="83308" y="-48"/>
                    </a:cubicBezTo>
                    <a:lnTo>
                      <a:pt x="83308" y="-48"/>
                    </a:lnTo>
                    <a:cubicBezTo>
                      <a:pt x="95464" y="-308"/>
                      <a:pt x="106468" y="7120"/>
                      <a:pt x="110770" y="18489"/>
                    </a:cubicBezTo>
                    <a:lnTo>
                      <a:pt x="165692" y="159503"/>
                    </a:lnTo>
                    <a:cubicBezTo>
                      <a:pt x="168497" y="166546"/>
                      <a:pt x="165062" y="174538"/>
                      <a:pt x="158017" y="177339"/>
                    </a:cubicBezTo>
                    <a:cubicBezTo>
                      <a:pt x="156395" y="177984"/>
                      <a:pt x="154667" y="178314"/>
                      <a:pt x="152923" y="178314"/>
                    </a:cubicBezTo>
                    <a:close/>
                    <a:moveTo>
                      <a:pt x="33741" y="150852"/>
                    </a:moveTo>
                    <a:lnTo>
                      <a:pt x="131778" y="150852"/>
                    </a:lnTo>
                    <a:lnTo>
                      <a:pt x="84269" y="28512"/>
                    </a:lnTo>
                    <a:lnTo>
                      <a:pt x="84269" y="28512"/>
                    </a:lnTo>
                    <a:cubicBezTo>
                      <a:pt x="84131" y="27812"/>
                      <a:pt x="83472" y="27331"/>
                      <a:pt x="82759" y="27414"/>
                    </a:cubicBezTo>
                    <a:lnTo>
                      <a:pt x="82759" y="27414"/>
                    </a:lnTo>
                    <a:cubicBezTo>
                      <a:pt x="82096" y="27400"/>
                      <a:pt x="81518" y="27867"/>
                      <a:pt x="81386" y="28512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AC00B59E-5689-F696-F7D6-5FA4B4DEBF14}"/>
                  </a:ext>
                </a:extLst>
              </p:cNvPr>
              <p:cNvSpPr/>
              <p:nvPr/>
            </p:nvSpPr>
            <p:spPr>
              <a:xfrm>
                <a:off x="4028331" y="4315966"/>
                <a:ext cx="398274" cy="124613"/>
              </a:xfrm>
              <a:custGeom>
                <a:avLst/>
                <a:gdLst>
                  <a:gd name="connsiteX0" fmla="*/ 199018 w 398274"/>
                  <a:gd name="connsiteY0" fmla="*/ 124513 h 124613"/>
                  <a:gd name="connsiteX1" fmla="*/ 11869 w 398274"/>
                  <a:gd name="connsiteY1" fmla="*/ 113940 h 124613"/>
                  <a:gd name="connsiteX2" fmla="*/ 1846 w 398274"/>
                  <a:gd name="connsiteY2" fmla="*/ 107350 h 124613"/>
                  <a:gd name="connsiteX3" fmla="*/ 885 w 398274"/>
                  <a:gd name="connsiteY3" fmla="*/ 95404 h 124613"/>
                  <a:gd name="connsiteX4" fmla="*/ 34525 w 398274"/>
                  <a:gd name="connsiteY4" fmla="*/ 8764 h 124613"/>
                  <a:gd name="connsiteX5" fmla="*/ 48256 w 398274"/>
                  <a:gd name="connsiteY5" fmla="*/ -24 h 124613"/>
                  <a:gd name="connsiteX6" fmla="*/ 199293 w 398274"/>
                  <a:gd name="connsiteY6" fmla="*/ 5331 h 124613"/>
                  <a:gd name="connsiteX7" fmla="*/ 350330 w 398274"/>
                  <a:gd name="connsiteY7" fmla="*/ -24 h 124613"/>
                  <a:gd name="connsiteX8" fmla="*/ 364061 w 398274"/>
                  <a:gd name="connsiteY8" fmla="*/ 8764 h 124613"/>
                  <a:gd name="connsiteX9" fmla="*/ 397289 w 398274"/>
                  <a:gd name="connsiteY9" fmla="*/ 95679 h 124613"/>
                  <a:gd name="connsiteX10" fmla="*/ 396328 w 398274"/>
                  <a:gd name="connsiteY10" fmla="*/ 107624 h 124613"/>
                  <a:gd name="connsiteX11" fmla="*/ 386304 w 398274"/>
                  <a:gd name="connsiteY11" fmla="*/ 114215 h 124613"/>
                  <a:gd name="connsiteX12" fmla="*/ 199018 w 398274"/>
                  <a:gd name="connsiteY12" fmla="*/ 124513 h 124613"/>
                  <a:gd name="connsiteX13" fmla="*/ 32877 w 398274"/>
                  <a:gd name="connsiteY13" fmla="*/ 88813 h 124613"/>
                  <a:gd name="connsiteX14" fmla="*/ 199018 w 398274"/>
                  <a:gd name="connsiteY14" fmla="*/ 97052 h 124613"/>
                  <a:gd name="connsiteX15" fmla="*/ 365297 w 398274"/>
                  <a:gd name="connsiteY15" fmla="*/ 88813 h 124613"/>
                  <a:gd name="connsiteX16" fmla="*/ 341680 w 398274"/>
                  <a:gd name="connsiteY16" fmla="*/ 28124 h 124613"/>
                  <a:gd name="connsiteX17" fmla="*/ 199018 w 398274"/>
                  <a:gd name="connsiteY17" fmla="*/ 32792 h 124613"/>
                  <a:gd name="connsiteX18" fmla="*/ 56494 w 398274"/>
                  <a:gd name="connsiteY18" fmla="*/ 28124 h 124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98274" h="124613">
                    <a:moveTo>
                      <a:pt x="199018" y="124513"/>
                    </a:moveTo>
                    <a:cubicBezTo>
                      <a:pt x="136475" y="124911"/>
                      <a:pt x="73969" y="121383"/>
                      <a:pt x="11869" y="113940"/>
                    </a:cubicBezTo>
                    <a:cubicBezTo>
                      <a:pt x="7694" y="113391"/>
                      <a:pt x="4000" y="110961"/>
                      <a:pt x="1846" y="107350"/>
                    </a:cubicBezTo>
                    <a:cubicBezTo>
                      <a:pt x="-286" y="103725"/>
                      <a:pt x="-641" y="99318"/>
                      <a:pt x="885" y="95404"/>
                    </a:cubicBezTo>
                    <a:lnTo>
                      <a:pt x="34525" y="8764"/>
                    </a:lnTo>
                    <a:cubicBezTo>
                      <a:pt x="36679" y="3134"/>
                      <a:pt x="42247" y="-422"/>
                      <a:pt x="48256" y="-24"/>
                    </a:cubicBezTo>
                    <a:cubicBezTo>
                      <a:pt x="94391" y="3546"/>
                      <a:pt x="145057" y="5331"/>
                      <a:pt x="199293" y="5331"/>
                    </a:cubicBezTo>
                    <a:cubicBezTo>
                      <a:pt x="253529" y="5331"/>
                      <a:pt x="303921" y="3546"/>
                      <a:pt x="350330" y="-24"/>
                    </a:cubicBezTo>
                    <a:cubicBezTo>
                      <a:pt x="356339" y="-422"/>
                      <a:pt x="361906" y="3134"/>
                      <a:pt x="364061" y="8764"/>
                    </a:cubicBezTo>
                    <a:lnTo>
                      <a:pt x="397289" y="95679"/>
                    </a:lnTo>
                    <a:cubicBezTo>
                      <a:pt x="398815" y="99592"/>
                      <a:pt x="398460" y="103999"/>
                      <a:pt x="396328" y="107624"/>
                    </a:cubicBezTo>
                    <a:cubicBezTo>
                      <a:pt x="394174" y="111236"/>
                      <a:pt x="390480" y="113666"/>
                      <a:pt x="386304" y="114215"/>
                    </a:cubicBezTo>
                    <a:cubicBezTo>
                      <a:pt x="324153" y="121561"/>
                      <a:pt x="261601" y="125007"/>
                      <a:pt x="199018" y="124513"/>
                    </a:cubicBezTo>
                    <a:close/>
                    <a:moveTo>
                      <a:pt x="32877" y="88813"/>
                    </a:moveTo>
                    <a:cubicBezTo>
                      <a:pt x="88069" y="94553"/>
                      <a:pt x="143530" y="97299"/>
                      <a:pt x="199018" y="97052"/>
                    </a:cubicBezTo>
                    <a:cubicBezTo>
                      <a:pt x="254552" y="97313"/>
                      <a:pt x="310059" y="94567"/>
                      <a:pt x="365297" y="88813"/>
                    </a:cubicBezTo>
                    <a:lnTo>
                      <a:pt x="341680" y="28124"/>
                    </a:lnTo>
                    <a:cubicBezTo>
                      <a:pt x="297604" y="31144"/>
                      <a:pt x="249684" y="32792"/>
                      <a:pt x="199018" y="32792"/>
                    </a:cubicBezTo>
                    <a:cubicBezTo>
                      <a:pt x="148352" y="32792"/>
                      <a:pt x="100432" y="31144"/>
                      <a:pt x="56494" y="28124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0" name="Freeform: Shape 189">
                <a:extLst>
                  <a:ext uri="{FF2B5EF4-FFF2-40B4-BE49-F238E27FC236}">
                    <a16:creationId xmlns:a16="http://schemas.microsoft.com/office/drawing/2014/main" id="{973F74E5-AD20-C905-CCF3-48EA055232A5}"/>
                  </a:ext>
                </a:extLst>
              </p:cNvPr>
              <p:cNvSpPr/>
              <p:nvPr/>
            </p:nvSpPr>
            <p:spPr>
              <a:xfrm>
                <a:off x="4062012" y="4194175"/>
                <a:ext cx="332011" cy="154637"/>
              </a:xfrm>
              <a:custGeom>
                <a:avLst/>
                <a:gdLst>
                  <a:gd name="connsiteX0" fmla="*/ 165337 w 332011"/>
                  <a:gd name="connsiteY0" fmla="*/ 154583 h 154637"/>
                  <a:gd name="connsiteX1" fmla="*/ 12652 w 332011"/>
                  <a:gd name="connsiteY1" fmla="*/ 149091 h 154637"/>
                  <a:gd name="connsiteX2" fmla="*/ 2080 w 332011"/>
                  <a:gd name="connsiteY2" fmla="*/ 142775 h 154637"/>
                  <a:gd name="connsiteX3" fmla="*/ 844 w 332011"/>
                  <a:gd name="connsiteY3" fmla="*/ 130555 h 154637"/>
                  <a:gd name="connsiteX4" fmla="*/ 48215 w 332011"/>
                  <a:gd name="connsiteY4" fmla="*/ 8763 h 154637"/>
                  <a:gd name="connsiteX5" fmla="*/ 61946 w 332011"/>
                  <a:gd name="connsiteY5" fmla="*/ -24 h 154637"/>
                  <a:gd name="connsiteX6" fmla="*/ 269965 w 332011"/>
                  <a:gd name="connsiteY6" fmla="*/ -24 h 154637"/>
                  <a:gd name="connsiteX7" fmla="*/ 283696 w 332011"/>
                  <a:gd name="connsiteY7" fmla="*/ 8763 h 154637"/>
                  <a:gd name="connsiteX8" fmla="*/ 331066 w 332011"/>
                  <a:gd name="connsiteY8" fmla="*/ 130555 h 154637"/>
                  <a:gd name="connsiteX9" fmla="*/ 329831 w 332011"/>
                  <a:gd name="connsiteY9" fmla="*/ 142775 h 154637"/>
                  <a:gd name="connsiteX10" fmla="*/ 319258 w 332011"/>
                  <a:gd name="connsiteY10" fmla="*/ 149091 h 154637"/>
                  <a:gd name="connsiteX11" fmla="*/ 165337 w 332011"/>
                  <a:gd name="connsiteY11" fmla="*/ 154583 h 154637"/>
                  <a:gd name="connsiteX12" fmla="*/ 33248 w 332011"/>
                  <a:gd name="connsiteY12" fmla="*/ 123003 h 154637"/>
                  <a:gd name="connsiteX13" fmla="*/ 165337 w 332011"/>
                  <a:gd name="connsiteY13" fmla="*/ 127122 h 154637"/>
                  <a:gd name="connsiteX14" fmla="*/ 297564 w 332011"/>
                  <a:gd name="connsiteY14" fmla="*/ 123003 h 154637"/>
                  <a:gd name="connsiteX15" fmla="*/ 260491 w 332011"/>
                  <a:gd name="connsiteY15" fmla="*/ 27712 h 154637"/>
                  <a:gd name="connsiteX16" fmla="*/ 70321 w 332011"/>
                  <a:gd name="connsiteY16" fmla="*/ 27712 h 154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32011" h="154637">
                    <a:moveTo>
                      <a:pt x="165337" y="154583"/>
                    </a:moveTo>
                    <a:cubicBezTo>
                      <a:pt x="110415" y="154583"/>
                      <a:pt x="59337" y="152661"/>
                      <a:pt x="12652" y="149091"/>
                    </a:cubicBezTo>
                    <a:cubicBezTo>
                      <a:pt x="8329" y="148775"/>
                      <a:pt x="4409" y="146427"/>
                      <a:pt x="2080" y="142775"/>
                    </a:cubicBezTo>
                    <a:cubicBezTo>
                      <a:pt x="-232" y="139123"/>
                      <a:pt x="-691" y="134591"/>
                      <a:pt x="844" y="130555"/>
                    </a:cubicBezTo>
                    <a:lnTo>
                      <a:pt x="48215" y="8763"/>
                    </a:lnTo>
                    <a:cubicBezTo>
                      <a:pt x="50369" y="3134"/>
                      <a:pt x="55937" y="-422"/>
                      <a:pt x="61946" y="-24"/>
                    </a:cubicBezTo>
                    <a:cubicBezTo>
                      <a:pt x="128677" y="1761"/>
                      <a:pt x="203234" y="1761"/>
                      <a:pt x="269965" y="-24"/>
                    </a:cubicBezTo>
                    <a:cubicBezTo>
                      <a:pt x="275974" y="-422"/>
                      <a:pt x="281541" y="3134"/>
                      <a:pt x="283696" y="8763"/>
                    </a:cubicBezTo>
                    <a:lnTo>
                      <a:pt x="331066" y="130555"/>
                    </a:lnTo>
                    <a:cubicBezTo>
                      <a:pt x="332602" y="134591"/>
                      <a:pt x="332143" y="139123"/>
                      <a:pt x="329831" y="142775"/>
                    </a:cubicBezTo>
                    <a:cubicBezTo>
                      <a:pt x="327501" y="146427"/>
                      <a:pt x="323582" y="148775"/>
                      <a:pt x="319258" y="149091"/>
                    </a:cubicBezTo>
                    <a:cubicBezTo>
                      <a:pt x="271338" y="152661"/>
                      <a:pt x="219985" y="154583"/>
                      <a:pt x="165337" y="154583"/>
                    </a:cubicBezTo>
                    <a:close/>
                    <a:moveTo>
                      <a:pt x="33248" y="123003"/>
                    </a:moveTo>
                    <a:cubicBezTo>
                      <a:pt x="74440" y="125749"/>
                      <a:pt x="118653" y="127122"/>
                      <a:pt x="165337" y="127122"/>
                    </a:cubicBezTo>
                    <a:cubicBezTo>
                      <a:pt x="212022" y="127122"/>
                      <a:pt x="256509" y="125749"/>
                      <a:pt x="297564" y="123003"/>
                    </a:cubicBezTo>
                    <a:lnTo>
                      <a:pt x="260491" y="27712"/>
                    </a:lnTo>
                    <a:cubicBezTo>
                      <a:pt x="199115" y="29222"/>
                      <a:pt x="131697" y="29222"/>
                      <a:pt x="70321" y="27712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1" name="Freeform: Shape 190">
                <a:extLst>
                  <a:ext uri="{FF2B5EF4-FFF2-40B4-BE49-F238E27FC236}">
                    <a16:creationId xmlns:a16="http://schemas.microsoft.com/office/drawing/2014/main" id="{C77C93F1-5235-79B3-D51A-46BA9622FF5A}"/>
                  </a:ext>
                </a:extLst>
              </p:cNvPr>
              <p:cNvSpPr/>
              <p:nvPr/>
            </p:nvSpPr>
            <p:spPr>
              <a:xfrm>
                <a:off x="3985692" y="4402934"/>
                <a:ext cx="484513" cy="161724"/>
              </a:xfrm>
              <a:custGeom>
                <a:avLst/>
                <a:gdLst>
                  <a:gd name="connsiteX0" fmla="*/ 241657 w 484513"/>
                  <a:gd name="connsiteY0" fmla="*/ 161670 h 161724"/>
                  <a:gd name="connsiteX1" fmla="*/ 9334 w 484513"/>
                  <a:gd name="connsiteY1" fmla="*/ 136680 h 161724"/>
                  <a:gd name="connsiteX2" fmla="*/ 1096 w 484513"/>
                  <a:gd name="connsiteY2" fmla="*/ 129540 h 161724"/>
                  <a:gd name="connsiteX3" fmla="*/ 1096 w 484513"/>
                  <a:gd name="connsiteY3" fmla="*/ 118555 h 161724"/>
                  <a:gd name="connsiteX4" fmla="*/ 44073 w 484513"/>
                  <a:gd name="connsiteY4" fmla="*/ 8710 h 161724"/>
                  <a:gd name="connsiteX5" fmla="*/ 58627 w 484513"/>
                  <a:gd name="connsiteY5" fmla="*/ 60 h 161724"/>
                  <a:gd name="connsiteX6" fmla="*/ 242206 w 484513"/>
                  <a:gd name="connsiteY6" fmla="*/ 10358 h 161724"/>
                  <a:gd name="connsiteX7" fmla="*/ 425922 w 484513"/>
                  <a:gd name="connsiteY7" fmla="*/ 60 h 161724"/>
                  <a:gd name="connsiteX8" fmla="*/ 440477 w 484513"/>
                  <a:gd name="connsiteY8" fmla="*/ 8710 h 161724"/>
                  <a:gd name="connsiteX9" fmla="*/ 483316 w 484513"/>
                  <a:gd name="connsiteY9" fmla="*/ 118555 h 161724"/>
                  <a:gd name="connsiteX10" fmla="*/ 483316 w 484513"/>
                  <a:gd name="connsiteY10" fmla="*/ 129540 h 161724"/>
                  <a:gd name="connsiteX11" fmla="*/ 475078 w 484513"/>
                  <a:gd name="connsiteY11" fmla="*/ 136680 h 161724"/>
                  <a:gd name="connsiteX12" fmla="*/ 241657 w 484513"/>
                  <a:gd name="connsiteY12" fmla="*/ 161670 h 161724"/>
                  <a:gd name="connsiteX13" fmla="*/ 31852 w 484513"/>
                  <a:gd name="connsiteY13" fmla="*/ 114161 h 161724"/>
                  <a:gd name="connsiteX14" fmla="*/ 241657 w 484513"/>
                  <a:gd name="connsiteY14" fmla="*/ 134209 h 161724"/>
                  <a:gd name="connsiteX15" fmla="*/ 451599 w 484513"/>
                  <a:gd name="connsiteY15" fmla="*/ 114161 h 161724"/>
                  <a:gd name="connsiteX16" fmla="*/ 418233 w 484513"/>
                  <a:gd name="connsiteY16" fmla="*/ 28345 h 161724"/>
                  <a:gd name="connsiteX17" fmla="*/ 241657 w 484513"/>
                  <a:gd name="connsiteY17" fmla="*/ 37545 h 161724"/>
                  <a:gd name="connsiteX18" fmla="*/ 65218 w 484513"/>
                  <a:gd name="connsiteY18" fmla="*/ 28345 h 161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84513" h="161724">
                    <a:moveTo>
                      <a:pt x="241657" y="161670"/>
                    </a:moveTo>
                    <a:cubicBezTo>
                      <a:pt x="91718" y="161670"/>
                      <a:pt x="12629" y="137778"/>
                      <a:pt x="9334" y="136680"/>
                    </a:cubicBezTo>
                    <a:cubicBezTo>
                      <a:pt x="5720" y="135540"/>
                      <a:pt x="2739" y="132959"/>
                      <a:pt x="1096" y="129540"/>
                    </a:cubicBezTo>
                    <a:cubicBezTo>
                      <a:pt x="-433" y="126039"/>
                      <a:pt x="-433" y="122057"/>
                      <a:pt x="1096" y="118555"/>
                    </a:cubicBezTo>
                    <a:lnTo>
                      <a:pt x="44073" y="8710"/>
                    </a:lnTo>
                    <a:cubicBezTo>
                      <a:pt x="46357" y="2820"/>
                      <a:pt x="52363" y="-750"/>
                      <a:pt x="58627" y="60"/>
                    </a:cubicBezTo>
                    <a:cubicBezTo>
                      <a:pt x="119546" y="7310"/>
                      <a:pt x="180859" y="10742"/>
                      <a:pt x="242206" y="10358"/>
                    </a:cubicBezTo>
                    <a:cubicBezTo>
                      <a:pt x="303600" y="10756"/>
                      <a:pt x="364958" y="7310"/>
                      <a:pt x="425922" y="60"/>
                    </a:cubicBezTo>
                    <a:cubicBezTo>
                      <a:pt x="432186" y="-750"/>
                      <a:pt x="438192" y="2820"/>
                      <a:pt x="440477" y="8710"/>
                    </a:cubicBezTo>
                    <a:lnTo>
                      <a:pt x="483316" y="118555"/>
                    </a:lnTo>
                    <a:cubicBezTo>
                      <a:pt x="484845" y="122057"/>
                      <a:pt x="484845" y="126039"/>
                      <a:pt x="483316" y="129540"/>
                    </a:cubicBezTo>
                    <a:cubicBezTo>
                      <a:pt x="481673" y="132959"/>
                      <a:pt x="478692" y="135540"/>
                      <a:pt x="475078" y="136680"/>
                    </a:cubicBezTo>
                    <a:cubicBezTo>
                      <a:pt x="470822" y="137778"/>
                      <a:pt x="391733" y="161670"/>
                      <a:pt x="241657" y="161670"/>
                    </a:cubicBezTo>
                    <a:close/>
                    <a:moveTo>
                      <a:pt x="31852" y="114161"/>
                    </a:moveTo>
                    <a:cubicBezTo>
                      <a:pt x="100835" y="128551"/>
                      <a:pt x="171197" y="135266"/>
                      <a:pt x="241657" y="134209"/>
                    </a:cubicBezTo>
                    <a:cubicBezTo>
                      <a:pt x="312162" y="135279"/>
                      <a:pt x="382569" y="128551"/>
                      <a:pt x="451599" y="114161"/>
                    </a:cubicBezTo>
                    <a:lnTo>
                      <a:pt x="418233" y="28345"/>
                    </a:lnTo>
                    <a:cubicBezTo>
                      <a:pt x="359595" y="34743"/>
                      <a:pt x="300642" y="37819"/>
                      <a:pt x="241657" y="37545"/>
                    </a:cubicBezTo>
                    <a:cubicBezTo>
                      <a:pt x="182717" y="37819"/>
                      <a:pt x="123809" y="34757"/>
                      <a:pt x="65218" y="2834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92" name="Group 191">
              <a:extLst>
                <a:ext uri="{FF2B5EF4-FFF2-40B4-BE49-F238E27FC236}">
                  <a16:creationId xmlns:a16="http://schemas.microsoft.com/office/drawing/2014/main" id="{E2453197-1A59-6495-49B8-554C74991AAA}"/>
                </a:ext>
              </a:extLst>
            </p:cNvPr>
            <p:cNvGrpSpPr/>
            <p:nvPr/>
          </p:nvGrpSpPr>
          <p:grpSpPr>
            <a:xfrm>
              <a:off x="9251457" y="3254392"/>
              <a:ext cx="837250" cy="846950"/>
              <a:chOff x="5138051" y="5207940"/>
              <a:chExt cx="713959" cy="722231"/>
            </a:xfrm>
            <a:solidFill>
              <a:schemeClr val="bg1"/>
            </a:solidFill>
          </p:grpSpPr>
          <p:sp>
            <p:nvSpPr>
              <p:cNvPr id="193" name="Freeform: Shape 192">
                <a:extLst>
                  <a:ext uri="{FF2B5EF4-FFF2-40B4-BE49-F238E27FC236}">
                    <a16:creationId xmlns:a16="http://schemas.microsoft.com/office/drawing/2014/main" id="{901EF398-3B99-129F-FA3E-4AB50BAC17CE}"/>
                  </a:ext>
                </a:extLst>
              </p:cNvPr>
              <p:cNvSpPr/>
              <p:nvPr/>
            </p:nvSpPr>
            <p:spPr>
              <a:xfrm>
                <a:off x="5205435" y="5391518"/>
                <a:ext cx="602234" cy="538653"/>
              </a:xfrm>
              <a:custGeom>
                <a:avLst/>
                <a:gdLst>
                  <a:gd name="connsiteX0" fmla="*/ 306830 w 602234"/>
                  <a:gd name="connsiteY0" fmla="*/ 538600 h 538653"/>
                  <a:gd name="connsiteX1" fmla="*/ 75193 w 602234"/>
                  <a:gd name="connsiteY1" fmla="*/ 538600 h 538653"/>
                  <a:gd name="connsiteX2" fmla="*/ -51 w 602234"/>
                  <a:gd name="connsiteY2" fmla="*/ 463355 h 538653"/>
                  <a:gd name="connsiteX3" fmla="*/ 13680 w 602234"/>
                  <a:gd name="connsiteY3" fmla="*/ 449625 h 538653"/>
                  <a:gd name="connsiteX4" fmla="*/ 27411 w 602234"/>
                  <a:gd name="connsiteY4" fmla="*/ 463355 h 538653"/>
                  <a:gd name="connsiteX5" fmla="*/ 75193 w 602234"/>
                  <a:gd name="connsiteY5" fmla="*/ 511138 h 538653"/>
                  <a:gd name="connsiteX6" fmla="*/ 306830 w 602234"/>
                  <a:gd name="connsiteY6" fmla="*/ 511138 h 538653"/>
                  <a:gd name="connsiteX7" fmla="*/ 468165 w 602234"/>
                  <a:gd name="connsiteY7" fmla="*/ 394840 h 538653"/>
                  <a:gd name="connsiteX8" fmla="*/ 574715 w 602234"/>
                  <a:gd name="connsiteY8" fmla="*/ 73405 h 538653"/>
                  <a:gd name="connsiteX9" fmla="*/ 574715 w 602234"/>
                  <a:gd name="connsiteY9" fmla="*/ 13676 h 538653"/>
                  <a:gd name="connsiteX10" fmla="*/ 588446 w 602234"/>
                  <a:gd name="connsiteY10" fmla="*/ -54 h 538653"/>
                  <a:gd name="connsiteX11" fmla="*/ 602176 w 602234"/>
                  <a:gd name="connsiteY11" fmla="*/ 13676 h 538653"/>
                  <a:gd name="connsiteX12" fmla="*/ 602176 w 602234"/>
                  <a:gd name="connsiteY12" fmla="*/ 75602 h 538653"/>
                  <a:gd name="connsiteX13" fmla="*/ 601490 w 602234"/>
                  <a:gd name="connsiteY13" fmla="*/ 79858 h 538653"/>
                  <a:gd name="connsiteX14" fmla="*/ 494253 w 602234"/>
                  <a:gd name="connsiteY14" fmla="*/ 403353 h 538653"/>
                  <a:gd name="connsiteX15" fmla="*/ 306830 w 602234"/>
                  <a:gd name="connsiteY15" fmla="*/ 538600 h 538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02234" h="538653">
                    <a:moveTo>
                      <a:pt x="306830" y="538600"/>
                    </a:moveTo>
                    <a:lnTo>
                      <a:pt x="75193" y="538600"/>
                    </a:lnTo>
                    <a:cubicBezTo>
                      <a:pt x="33631" y="538600"/>
                      <a:pt x="-51" y="504918"/>
                      <a:pt x="-51" y="463355"/>
                    </a:cubicBezTo>
                    <a:cubicBezTo>
                      <a:pt x="-51" y="455777"/>
                      <a:pt x="6101" y="449625"/>
                      <a:pt x="13680" y="449625"/>
                    </a:cubicBezTo>
                    <a:cubicBezTo>
                      <a:pt x="21259" y="449625"/>
                      <a:pt x="27411" y="455777"/>
                      <a:pt x="27411" y="463355"/>
                    </a:cubicBezTo>
                    <a:cubicBezTo>
                      <a:pt x="27411" y="489746"/>
                      <a:pt x="48803" y="511138"/>
                      <a:pt x="75193" y="511138"/>
                    </a:cubicBezTo>
                    <a:lnTo>
                      <a:pt x="306830" y="511138"/>
                    </a:lnTo>
                    <a:cubicBezTo>
                      <a:pt x="380083" y="511290"/>
                      <a:pt x="445152" y="464385"/>
                      <a:pt x="468165" y="394840"/>
                    </a:cubicBezTo>
                    <a:lnTo>
                      <a:pt x="574715" y="73405"/>
                    </a:lnTo>
                    <a:lnTo>
                      <a:pt x="574715" y="13676"/>
                    </a:lnTo>
                    <a:cubicBezTo>
                      <a:pt x="574715" y="6097"/>
                      <a:pt x="580866" y="-54"/>
                      <a:pt x="588446" y="-54"/>
                    </a:cubicBezTo>
                    <a:cubicBezTo>
                      <a:pt x="596025" y="-54"/>
                      <a:pt x="602176" y="6097"/>
                      <a:pt x="602176" y="13676"/>
                    </a:cubicBezTo>
                    <a:lnTo>
                      <a:pt x="602176" y="75602"/>
                    </a:lnTo>
                    <a:cubicBezTo>
                      <a:pt x="602231" y="77057"/>
                      <a:pt x="601998" y="78499"/>
                      <a:pt x="601490" y="79858"/>
                    </a:cubicBezTo>
                    <a:lnTo>
                      <a:pt x="494253" y="403353"/>
                    </a:lnTo>
                    <a:cubicBezTo>
                      <a:pt x="467478" y="484144"/>
                      <a:pt x="391932" y="538655"/>
                      <a:pt x="306830" y="538600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4" name="Freeform: Shape 193">
                <a:extLst>
                  <a:ext uri="{FF2B5EF4-FFF2-40B4-BE49-F238E27FC236}">
                    <a16:creationId xmlns:a16="http://schemas.microsoft.com/office/drawing/2014/main" id="{585F1EE3-82E7-78EB-AF7D-58E3A742CE5B}"/>
                  </a:ext>
                </a:extLst>
              </p:cNvPr>
              <p:cNvSpPr/>
              <p:nvPr/>
            </p:nvSpPr>
            <p:spPr>
              <a:xfrm>
                <a:off x="5205435" y="5207940"/>
                <a:ext cx="602913" cy="88288"/>
              </a:xfrm>
              <a:custGeom>
                <a:avLst/>
                <a:gdLst>
                  <a:gd name="connsiteX0" fmla="*/ 13680 w 602913"/>
                  <a:gd name="connsiteY0" fmla="*/ 88234 h 88288"/>
                  <a:gd name="connsiteX1" fmla="*/ -51 w 602913"/>
                  <a:gd name="connsiteY1" fmla="*/ 74504 h 88288"/>
                  <a:gd name="connsiteX2" fmla="*/ 74507 w 602913"/>
                  <a:gd name="connsiteY2" fmla="*/ -54 h 88288"/>
                  <a:gd name="connsiteX3" fmla="*/ 547940 w 602913"/>
                  <a:gd name="connsiteY3" fmla="*/ -54 h 88288"/>
                  <a:gd name="connsiteX4" fmla="*/ 602863 w 602913"/>
                  <a:gd name="connsiteY4" fmla="*/ 54182 h 88288"/>
                  <a:gd name="connsiteX5" fmla="*/ 602863 w 602913"/>
                  <a:gd name="connsiteY5" fmla="*/ 72993 h 88288"/>
                  <a:gd name="connsiteX6" fmla="*/ 589132 w 602913"/>
                  <a:gd name="connsiteY6" fmla="*/ 86724 h 88288"/>
                  <a:gd name="connsiteX7" fmla="*/ 575401 w 602913"/>
                  <a:gd name="connsiteY7" fmla="*/ 72993 h 88288"/>
                  <a:gd name="connsiteX8" fmla="*/ 575401 w 602913"/>
                  <a:gd name="connsiteY8" fmla="*/ 54182 h 88288"/>
                  <a:gd name="connsiteX9" fmla="*/ 547940 w 602913"/>
                  <a:gd name="connsiteY9" fmla="*/ 27407 h 88288"/>
                  <a:gd name="connsiteX10" fmla="*/ 74507 w 602913"/>
                  <a:gd name="connsiteY10" fmla="*/ 27407 h 88288"/>
                  <a:gd name="connsiteX11" fmla="*/ 27411 w 602913"/>
                  <a:gd name="connsiteY11" fmla="*/ 74504 h 88288"/>
                  <a:gd name="connsiteX12" fmla="*/ 13680 w 602913"/>
                  <a:gd name="connsiteY12" fmla="*/ 88234 h 88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02913" h="88288">
                    <a:moveTo>
                      <a:pt x="13680" y="88234"/>
                    </a:moveTo>
                    <a:cubicBezTo>
                      <a:pt x="6101" y="88234"/>
                      <a:pt x="-51" y="82082"/>
                      <a:pt x="-51" y="74504"/>
                    </a:cubicBezTo>
                    <a:cubicBezTo>
                      <a:pt x="32" y="33353"/>
                      <a:pt x="33356" y="28"/>
                      <a:pt x="74507" y="-54"/>
                    </a:cubicBezTo>
                    <a:lnTo>
                      <a:pt x="547940" y="-54"/>
                    </a:lnTo>
                    <a:cubicBezTo>
                      <a:pt x="578010" y="-54"/>
                      <a:pt x="602492" y="24112"/>
                      <a:pt x="602863" y="54182"/>
                    </a:cubicBezTo>
                    <a:lnTo>
                      <a:pt x="602863" y="72993"/>
                    </a:lnTo>
                    <a:cubicBezTo>
                      <a:pt x="602863" y="80572"/>
                      <a:pt x="596711" y="86724"/>
                      <a:pt x="589132" y="86724"/>
                    </a:cubicBezTo>
                    <a:cubicBezTo>
                      <a:pt x="581553" y="86724"/>
                      <a:pt x="575401" y="80572"/>
                      <a:pt x="575401" y="72993"/>
                    </a:cubicBezTo>
                    <a:lnTo>
                      <a:pt x="575401" y="54182"/>
                    </a:lnTo>
                    <a:cubicBezTo>
                      <a:pt x="575031" y="39284"/>
                      <a:pt x="562838" y="27407"/>
                      <a:pt x="547940" y="27407"/>
                    </a:cubicBezTo>
                    <a:lnTo>
                      <a:pt x="74507" y="27407"/>
                    </a:lnTo>
                    <a:cubicBezTo>
                      <a:pt x="48528" y="27476"/>
                      <a:pt x="27480" y="48525"/>
                      <a:pt x="27411" y="74504"/>
                    </a:cubicBezTo>
                    <a:cubicBezTo>
                      <a:pt x="27411" y="82082"/>
                      <a:pt x="21259" y="88234"/>
                      <a:pt x="13680" y="88234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5" name="Freeform: Shape 194">
                <a:extLst>
                  <a:ext uri="{FF2B5EF4-FFF2-40B4-BE49-F238E27FC236}">
                    <a16:creationId xmlns:a16="http://schemas.microsoft.com/office/drawing/2014/main" id="{B5BB4ADC-9B95-29DC-D9D3-E316810DEC3D}"/>
                  </a:ext>
                </a:extLst>
              </p:cNvPr>
              <p:cNvSpPr/>
              <p:nvPr/>
            </p:nvSpPr>
            <p:spPr>
              <a:xfrm>
                <a:off x="5205435" y="5268904"/>
                <a:ext cx="404642" cy="116298"/>
              </a:xfrm>
              <a:custGeom>
                <a:avLst/>
                <a:gdLst>
                  <a:gd name="connsiteX0" fmla="*/ 390999 w 404642"/>
                  <a:gd name="connsiteY0" fmla="*/ 116244 h 116298"/>
                  <a:gd name="connsiteX1" fmla="*/ 377268 w 404642"/>
                  <a:gd name="connsiteY1" fmla="*/ 102514 h 116298"/>
                  <a:gd name="connsiteX2" fmla="*/ 377268 w 404642"/>
                  <a:gd name="connsiteY2" fmla="*/ 68599 h 116298"/>
                  <a:gd name="connsiteX3" fmla="*/ 336076 w 404642"/>
                  <a:gd name="connsiteY3" fmla="*/ 27407 h 116298"/>
                  <a:gd name="connsiteX4" fmla="*/ 27411 w 404642"/>
                  <a:gd name="connsiteY4" fmla="*/ 27407 h 116298"/>
                  <a:gd name="connsiteX5" fmla="*/ 27411 w 404642"/>
                  <a:gd name="connsiteY5" fmla="*/ 77936 h 116298"/>
                  <a:gd name="connsiteX6" fmla="*/ 13680 w 404642"/>
                  <a:gd name="connsiteY6" fmla="*/ 91666 h 116298"/>
                  <a:gd name="connsiteX7" fmla="*/ -51 w 404642"/>
                  <a:gd name="connsiteY7" fmla="*/ 77936 h 116298"/>
                  <a:gd name="connsiteX8" fmla="*/ -51 w 404642"/>
                  <a:gd name="connsiteY8" fmla="*/ 13676 h 116298"/>
                  <a:gd name="connsiteX9" fmla="*/ 13680 w 404642"/>
                  <a:gd name="connsiteY9" fmla="*/ -54 h 116298"/>
                  <a:gd name="connsiteX10" fmla="*/ 335939 w 404642"/>
                  <a:gd name="connsiteY10" fmla="*/ -54 h 116298"/>
                  <a:gd name="connsiteX11" fmla="*/ 404592 w 404642"/>
                  <a:gd name="connsiteY11" fmla="*/ 68599 h 116298"/>
                  <a:gd name="connsiteX12" fmla="*/ 404592 w 404642"/>
                  <a:gd name="connsiteY12" fmla="*/ 102514 h 116298"/>
                  <a:gd name="connsiteX13" fmla="*/ 390999 w 404642"/>
                  <a:gd name="connsiteY13" fmla="*/ 116244 h 1162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04642" h="116298">
                    <a:moveTo>
                      <a:pt x="390999" y="116244"/>
                    </a:moveTo>
                    <a:cubicBezTo>
                      <a:pt x="383419" y="116244"/>
                      <a:pt x="377268" y="110093"/>
                      <a:pt x="377268" y="102514"/>
                    </a:cubicBezTo>
                    <a:lnTo>
                      <a:pt x="377268" y="68599"/>
                    </a:lnTo>
                    <a:cubicBezTo>
                      <a:pt x="377268" y="45848"/>
                      <a:pt x="358828" y="27407"/>
                      <a:pt x="336076" y="27407"/>
                    </a:cubicBezTo>
                    <a:lnTo>
                      <a:pt x="27411" y="27407"/>
                    </a:lnTo>
                    <a:lnTo>
                      <a:pt x="27411" y="77936"/>
                    </a:lnTo>
                    <a:cubicBezTo>
                      <a:pt x="27411" y="85515"/>
                      <a:pt x="21259" y="91666"/>
                      <a:pt x="13680" y="91666"/>
                    </a:cubicBezTo>
                    <a:cubicBezTo>
                      <a:pt x="6101" y="91666"/>
                      <a:pt x="-51" y="85515"/>
                      <a:pt x="-51" y="77936"/>
                    </a:cubicBezTo>
                    <a:lnTo>
                      <a:pt x="-51" y="13676"/>
                    </a:lnTo>
                    <a:cubicBezTo>
                      <a:pt x="-51" y="6097"/>
                      <a:pt x="6101" y="-54"/>
                      <a:pt x="13680" y="-54"/>
                    </a:cubicBezTo>
                    <a:lnTo>
                      <a:pt x="335939" y="-54"/>
                    </a:lnTo>
                    <a:cubicBezTo>
                      <a:pt x="373849" y="-54"/>
                      <a:pt x="404592" y="30689"/>
                      <a:pt x="404592" y="68599"/>
                    </a:cubicBezTo>
                    <a:lnTo>
                      <a:pt x="404592" y="102514"/>
                    </a:lnTo>
                    <a:cubicBezTo>
                      <a:pt x="404592" y="110038"/>
                      <a:pt x="398523" y="116176"/>
                      <a:pt x="390999" y="116244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6" name="Freeform: Shape 195">
                <a:extLst>
                  <a:ext uri="{FF2B5EF4-FFF2-40B4-BE49-F238E27FC236}">
                    <a16:creationId xmlns:a16="http://schemas.microsoft.com/office/drawing/2014/main" id="{55B71594-94A4-042B-12BB-557BF23D7FCB}"/>
                  </a:ext>
                </a:extLst>
              </p:cNvPr>
              <p:cNvSpPr/>
              <p:nvPr/>
            </p:nvSpPr>
            <p:spPr>
              <a:xfrm>
                <a:off x="5205435" y="5465115"/>
                <a:ext cx="404779" cy="415764"/>
              </a:xfrm>
              <a:custGeom>
                <a:avLst/>
                <a:gdLst>
                  <a:gd name="connsiteX0" fmla="*/ 337861 w 404779"/>
                  <a:gd name="connsiteY0" fmla="*/ 415710 h 415764"/>
                  <a:gd name="connsiteX1" fmla="*/ 13680 w 404779"/>
                  <a:gd name="connsiteY1" fmla="*/ 415710 h 415764"/>
                  <a:gd name="connsiteX2" fmla="*/ -51 w 404779"/>
                  <a:gd name="connsiteY2" fmla="*/ 401979 h 415764"/>
                  <a:gd name="connsiteX3" fmla="*/ -51 w 404779"/>
                  <a:gd name="connsiteY3" fmla="*/ 38391 h 415764"/>
                  <a:gd name="connsiteX4" fmla="*/ 13680 w 404779"/>
                  <a:gd name="connsiteY4" fmla="*/ 24661 h 415764"/>
                  <a:gd name="connsiteX5" fmla="*/ 27411 w 404779"/>
                  <a:gd name="connsiteY5" fmla="*/ 38391 h 415764"/>
                  <a:gd name="connsiteX6" fmla="*/ 27411 w 404779"/>
                  <a:gd name="connsiteY6" fmla="*/ 388249 h 415764"/>
                  <a:gd name="connsiteX7" fmla="*/ 337861 w 404779"/>
                  <a:gd name="connsiteY7" fmla="*/ 388249 h 415764"/>
                  <a:gd name="connsiteX8" fmla="*/ 377268 w 404779"/>
                  <a:gd name="connsiteY8" fmla="*/ 348842 h 415764"/>
                  <a:gd name="connsiteX9" fmla="*/ 377268 w 404779"/>
                  <a:gd name="connsiteY9" fmla="*/ 13676 h 415764"/>
                  <a:gd name="connsiteX10" fmla="*/ 390999 w 404779"/>
                  <a:gd name="connsiteY10" fmla="*/ -54 h 415764"/>
                  <a:gd name="connsiteX11" fmla="*/ 404729 w 404779"/>
                  <a:gd name="connsiteY11" fmla="*/ 13676 h 415764"/>
                  <a:gd name="connsiteX12" fmla="*/ 404729 w 404779"/>
                  <a:gd name="connsiteY12" fmla="*/ 348842 h 415764"/>
                  <a:gd name="connsiteX13" fmla="*/ 337861 w 404779"/>
                  <a:gd name="connsiteY13" fmla="*/ 415710 h 4157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04779" h="415764">
                    <a:moveTo>
                      <a:pt x="337861" y="415710"/>
                    </a:moveTo>
                    <a:lnTo>
                      <a:pt x="13680" y="415710"/>
                    </a:lnTo>
                    <a:cubicBezTo>
                      <a:pt x="6101" y="415710"/>
                      <a:pt x="-51" y="409559"/>
                      <a:pt x="-51" y="401979"/>
                    </a:cubicBezTo>
                    <a:lnTo>
                      <a:pt x="-51" y="38391"/>
                    </a:lnTo>
                    <a:cubicBezTo>
                      <a:pt x="-51" y="30812"/>
                      <a:pt x="6101" y="24661"/>
                      <a:pt x="13680" y="24661"/>
                    </a:cubicBezTo>
                    <a:cubicBezTo>
                      <a:pt x="21259" y="24661"/>
                      <a:pt x="27411" y="30812"/>
                      <a:pt x="27411" y="38391"/>
                    </a:cubicBezTo>
                    <a:lnTo>
                      <a:pt x="27411" y="388249"/>
                    </a:lnTo>
                    <a:lnTo>
                      <a:pt x="337861" y="388249"/>
                    </a:lnTo>
                    <a:cubicBezTo>
                      <a:pt x="359624" y="388249"/>
                      <a:pt x="377268" y="370605"/>
                      <a:pt x="377268" y="348842"/>
                    </a:cubicBezTo>
                    <a:lnTo>
                      <a:pt x="377268" y="13676"/>
                    </a:lnTo>
                    <a:cubicBezTo>
                      <a:pt x="377268" y="6097"/>
                      <a:pt x="383419" y="-54"/>
                      <a:pt x="390999" y="-54"/>
                    </a:cubicBezTo>
                    <a:cubicBezTo>
                      <a:pt x="398578" y="-54"/>
                      <a:pt x="404729" y="6097"/>
                      <a:pt x="404729" y="13676"/>
                    </a:cubicBezTo>
                    <a:lnTo>
                      <a:pt x="404729" y="348842"/>
                    </a:lnTo>
                    <a:cubicBezTo>
                      <a:pt x="404647" y="385736"/>
                      <a:pt x="374755" y="415641"/>
                      <a:pt x="337861" y="415710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7" name="Freeform: Shape 196">
                <a:extLst>
                  <a:ext uri="{FF2B5EF4-FFF2-40B4-BE49-F238E27FC236}">
                    <a16:creationId xmlns:a16="http://schemas.microsoft.com/office/drawing/2014/main" id="{FCAB97B0-38C5-F35B-CB1D-600FF7FDA2F4}"/>
                  </a:ext>
                </a:extLst>
              </p:cNvPr>
              <p:cNvSpPr/>
              <p:nvPr/>
            </p:nvSpPr>
            <p:spPr>
              <a:xfrm>
                <a:off x="5138051" y="5329044"/>
                <a:ext cx="483880" cy="192236"/>
              </a:xfrm>
              <a:custGeom>
                <a:avLst/>
                <a:gdLst>
                  <a:gd name="connsiteX0" fmla="*/ 396594 w 483880"/>
                  <a:gd name="connsiteY0" fmla="*/ 191763 h 192236"/>
                  <a:gd name="connsiteX1" fmla="*/ 104955 w 483880"/>
                  <a:gd name="connsiteY1" fmla="*/ 191763 h 192236"/>
                  <a:gd name="connsiteX2" fmla="*/ 369 w 483880"/>
                  <a:gd name="connsiteY2" fmla="*/ 104944 h 192236"/>
                  <a:gd name="connsiteX3" fmla="*/ 87174 w 483880"/>
                  <a:gd name="connsiteY3" fmla="*/ 358 h 192236"/>
                  <a:gd name="connsiteX4" fmla="*/ 104955 w 483880"/>
                  <a:gd name="connsiteY4" fmla="*/ 358 h 192236"/>
                  <a:gd name="connsiteX5" fmla="*/ 396594 w 483880"/>
                  <a:gd name="connsiteY5" fmla="*/ 358 h 192236"/>
                  <a:gd name="connsiteX6" fmla="*/ 483413 w 483880"/>
                  <a:gd name="connsiteY6" fmla="*/ 104944 h 192236"/>
                  <a:gd name="connsiteX7" fmla="*/ 396594 w 483880"/>
                  <a:gd name="connsiteY7" fmla="*/ 191763 h 192236"/>
                  <a:gd name="connsiteX8" fmla="*/ 104955 w 483880"/>
                  <a:gd name="connsiteY8" fmla="*/ 27819 h 192236"/>
                  <a:gd name="connsiteX9" fmla="*/ 29203 w 483880"/>
                  <a:gd name="connsiteY9" fmla="*/ 88550 h 192236"/>
                  <a:gd name="connsiteX10" fmla="*/ 89934 w 483880"/>
                  <a:gd name="connsiteY10" fmla="*/ 164302 h 192236"/>
                  <a:gd name="connsiteX11" fmla="*/ 104955 w 483880"/>
                  <a:gd name="connsiteY11" fmla="*/ 164302 h 192236"/>
                  <a:gd name="connsiteX12" fmla="*/ 396594 w 483880"/>
                  <a:gd name="connsiteY12" fmla="*/ 164302 h 192236"/>
                  <a:gd name="connsiteX13" fmla="*/ 457325 w 483880"/>
                  <a:gd name="connsiteY13" fmla="*/ 88550 h 192236"/>
                  <a:gd name="connsiteX14" fmla="*/ 396594 w 483880"/>
                  <a:gd name="connsiteY14" fmla="*/ 27819 h 192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83880" h="192236">
                    <a:moveTo>
                      <a:pt x="396594" y="191763"/>
                    </a:moveTo>
                    <a:lnTo>
                      <a:pt x="104955" y="191763"/>
                    </a:lnTo>
                    <a:cubicBezTo>
                      <a:pt x="52106" y="196679"/>
                      <a:pt x="5271" y="157807"/>
                      <a:pt x="369" y="104944"/>
                    </a:cubicBezTo>
                    <a:cubicBezTo>
                      <a:pt x="-4547" y="52095"/>
                      <a:pt x="34325" y="5273"/>
                      <a:pt x="87174" y="358"/>
                    </a:cubicBezTo>
                    <a:cubicBezTo>
                      <a:pt x="93092" y="-192"/>
                      <a:pt x="99037" y="-192"/>
                      <a:pt x="104955" y="358"/>
                    </a:cubicBezTo>
                    <a:lnTo>
                      <a:pt x="396594" y="358"/>
                    </a:lnTo>
                    <a:cubicBezTo>
                      <a:pt x="449444" y="5273"/>
                      <a:pt x="488315" y="52095"/>
                      <a:pt x="483413" y="104944"/>
                    </a:cubicBezTo>
                    <a:cubicBezTo>
                      <a:pt x="479129" y="151011"/>
                      <a:pt x="442647" y="187479"/>
                      <a:pt x="396594" y="191763"/>
                    </a:cubicBezTo>
                    <a:close/>
                    <a:moveTo>
                      <a:pt x="104955" y="27819"/>
                    </a:moveTo>
                    <a:cubicBezTo>
                      <a:pt x="67264" y="23672"/>
                      <a:pt x="33350" y="50859"/>
                      <a:pt x="29203" y="88550"/>
                    </a:cubicBezTo>
                    <a:cubicBezTo>
                      <a:pt x="25056" y="126240"/>
                      <a:pt x="52243" y="160155"/>
                      <a:pt x="89934" y="164302"/>
                    </a:cubicBezTo>
                    <a:cubicBezTo>
                      <a:pt x="94932" y="164851"/>
                      <a:pt x="99957" y="164851"/>
                      <a:pt x="104955" y="164302"/>
                    </a:cubicBezTo>
                    <a:lnTo>
                      <a:pt x="396594" y="164302"/>
                    </a:lnTo>
                    <a:cubicBezTo>
                      <a:pt x="434285" y="160155"/>
                      <a:pt x="461472" y="126240"/>
                      <a:pt x="457325" y="88550"/>
                    </a:cubicBezTo>
                    <a:cubicBezTo>
                      <a:pt x="453810" y="56585"/>
                      <a:pt x="428559" y="31334"/>
                      <a:pt x="396594" y="27819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8" name="Freeform: Shape 197">
                <a:extLst>
                  <a:ext uri="{FF2B5EF4-FFF2-40B4-BE49-F238E27FC236}">
                    <a16:creationId xmlns:a16="http://schemas.microsoft.com/office/drawing/2014/main" id="{DD89EDD1-46E8-7196-8115-AFFD25CAE6A1}"/>
                  </a:ext>
                </a:extLst>
              </p:cNvPr>
              <p:cNvSpPr/>
              <p:nvPr/>
            </p:nvSpPr>
            <p:spPr>
              <a:xfrm>
                <a:off x="5197059" y="5375179"/>
                <a:ext cx="384458" cy="99959"/>
              </a:xfrm>
              <a:custGeom>
                <a:avLst/>
                <a:gdLst>
                  <a:gd name="connsiteX0" fmla="*/ 324954 w 384458"/>
                  <a:gd name="connsiteY0" fmla="*/ 99905 h 99959"/>
                  <a:gd name="connsiteX1" fmla="*/ 56382 w 384458"/>
                  <a:gd name="connsiteY1" fmla="*/ 99905 h 99959"/>
                  <a:gd name="connsiteX2" fmla="*/ -51 w 384458"/>
                  <a:gd name="connsiteY2" fmla="*/ 49925 h 99959"/>
                  <a:gd name="connsiteX3" fmla="*/ 56382 w 384458"/>
                  <a:gd name="connsiteY3" fmla="*/ -54 h 99959"/>
                  <a:gd name="connsiteX4" fmla="*/ 324954 w 384458"/>
                  <a:gd name="connsiteY4" fmla="*/ -54 h 99959"/>
                  <a:gd name="connsiteX5" fmla="*/ 384408 w 384458"/>
                  <a:gd name="connsiteY5" fmla="*/ 49925 h 99959"/>
                  <a:gd name="connsiteX6" fmla="*/ 324954 w 384458"/>
                  <a:gd name="connsiteY6" fmla="*/ 99905 h 99959"/>
                  <a:gd name="connsiteX7" fmla="*/ 56382 w 384458"/>
                  <a:gd name="connsiteY7" fmla="*/ 27407 h 99959"/>
                  <a:gd name="connsiteX8" fmla="*/ 27411 w 384458"/>
                  <a:gd name="connsiteY8" fmla="*/ 49925 h 99959"/>
                  <a:gd name="connsiteX9" fmla="*/ 56382 w 384458"/>
                  <a:gd name="connsiteY9" fmla="*/ 72444 h 99959"/>
                  <a:gd name="connsiteX10" fmla="*/ 324954 w 384458"/>
                  <a:gd name="connsiteY10" fmla="*/ 72444 h 99959"/>
                  <a:gd name="connsiteX11" fmla="*/ 356947 w 384458"/>
                  <a:gd name="connsiteY11" fmla="*/ 49925 h 99959"/>
                  <a:gd name="connsiteX12" fmla="*/ 324954 w 384458"/>
                  <a:gd name="connsiteY12" fmla="*/ 27407 h 99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84458" h="99959">
                    <a:moveTo>
                      <a:pt x="324954" y="99905"/>
                    </a:moveTo>
                    <a:lnTo>
                      <a:pt x="56382" y="99905"/>
                    </a:lnTo>
                    <a:cubicBezTo>
                      <a:pt x="17387" y="99905"/>
                      <a:pt x="-51" y="74778"/>
                      <a:pt x="-51" y="49925"/>
                    </a:cubicBezTo>
                    <a:cubicBezTo>
                      <a:pt x="-51" y="25073"/>
                      <a:pt x="17387" y="-54"/>
                      <a:pt x="56382" y="-54"/>
                    </a:cubicBezTo>
                    <a:lnTo>
                      <a:pt x="324954" y="-54"/>
                    </a:lnTo>
                    <a:cubicBezTo>
                      <a:pt x="359967" y="-54"/>
                      <a:pt x="384408" y="20404"/>
                      <a:pt x="384408" y="49925"/>
                    </a:cubicBezTo>
                    <a:cubicBezTo>
                      <a:pt x="384408" y="79446"/>
                      <a:pt x="359967" y="99905"/>
                      <a:pt x="324954" y="99905"/>
                    </a:cubicBezTo>
                    <a:close/>
                    <a:moveTo>
                      <a:pt x="56382" y="27407"/>
                    </a:moveTo>
                    <a:cubicBezTo>
                      <a:pt x="37709" y="27407"/>
                      <a:pt x="27411" y="35371"/>
                      <a:pt x="27411" y="49925"/>
                    </a:cubicBezTo>
                    <a:cubicBezTo>
                      <a:pt x="27411" y="64480"/>
                      <a:pt x="37709" y="72444"/>
                      <a:pt x="56382" y="72444"/>
                    </a:cubicBezTo>
                    <a:lnTo>
                      <a:pt x="324954" y="72444"/>
                    </a:lnTo>
                    <a:cubicBezTo>
                      <a:pt x="344452" y="72444"/>
                      <a:pt x="356947" y="63656"/>
                      <a:pt x="356947" y="49925"/>
                    </a:cubicBezTo>
                    <a:cubicBezTo>
                      <a:pt x="356947" y="36194"/>
                      <a:pt x="344452" y="27407"/>
                      <a:pt x="324954" y="2740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9" name="Freeform: Shape 198">
                <a:extLst>
                  <a:ext uri="{FF2B5EF4-FFF2-40B4-BE49-F238E27FC236}">
                    <a16:creationId xmlns:a16="http://schemas.microsoft.com/office/drawing/2014/main" id="{A5E34249-59A4-F40B-B916-C5C6C600D7CE}"/>
                  </a:ext>
                </a:extLst>
              </p:cNvPr>
              <p:cNvSpPr/>
              <p:nvPr/>
            </p:nvSpPr>
            <p:spPr>
              <a:xfrm>
                <a:off x="5692735" y="5263411"/>
                <a:ext cx="159275" cy="159276"/>
              </a:xfrm>
              <a:custGeom>
                <a:avLst/>
                <a:gdLst>
                  <a:gd name="connsiteX0" fmla="*/ 79725 w 159275"/>
                  <a:gd name="connsiteY0" fmla="*/ 159222 h 159276"/>
                  <a:gd name="connsiteX1" fmla="*/ -50 w 159275"/>
                  <a:gd name="connsiteY1" fmla="*/ 79721 h 159276"/>
                  <a:gd name="connsiteX2" fmla="*/ 79450 w 159275"/>
                  <a:gd name="connsiteY2" fmla="*/ -54 h 159276"/>
                  <a:gd name="connsiteX3" fmla="*/ 159225 w 159275"/>
                  <a:gd name="connsiteY3" fmla="*/ 79446 h 159276"/>
                  <a:gd name="connsiteX4" fmla="*/ 159225 w 159275"/>
                  <a:gd name="connsiteY4" fmla="*/ 79721 h 159276"/>
                  <a:gd name="connsiteX5" fmla="*/ 79725 w 159275"/>
                  <a:gd name="connsiteY5" fmla="*/ 159222 h 159276"/>
                  <a:gd name="connsiteX6" fmla="*/ 79725 w 159275"/>
                  <a:gd name="connsiteY6" fmla="*/ 27545 h 159276"/>
                  <a:gd name="connsiteX7" fmla="*/ 27411 w 159275"/>
                  <a:gd name="connsiteY7" fmla="*/ 79584 h 159276"/>
                  <a:gd name="connsiteX8" fmla="*/ 79450 w 159275"/>
                  <a:gd name="connsiteY8" fmla="*/ 131898 h 159276"/>
                  <a:gd name="connsiteX9" fmla="*/ 131764 w 159275"/>
                  <a:gd name="connsiteY9" fmla="*/ 79858 h 159276"/>
                  <a:gd name="connsiteX10" fmla="*/ 131764 w 159275"/>
                  <a:gd name="connsiteY10" fmla="*/ 79721 h 159276"/>
                  <a:gd name="connsiteX11" fmla="*/ 79862 w 159275"/>
                  <a:gd name="connsiteY11" fmla="*/ 26995 h 159276"/>
                  <a:gd name="connsiteX12" fmla="*/ 79725 w 159275"/>
                  <a:gd name="connsiteY12" fmla="*/ 26995 h 1592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59275" h="159276">
                    <a:moveTo>
                      <a:pt x="79725" y="159222"/>
                    </a:moveTo>
                    <a:cubicBezTo>
                      <a:pt x="35746" y="159304"/>
                      <a:pt x="32" y="123700"/>
                      <a:pt x="-50" y="79721"/>
                    </a:cubicBezTo>
                    <a:cubicBezTo>
                      <a:pt x="-133" y="35742"/>
                      <a:pt x="35471" y="28"/>
                      <a:pt x="79450" y="-54"/>
                    </a:cubicBezTo>
                    <a:cubicBezTo>
                      <a:pt x="123430" y="-137"/>
                      <a:pt x="159143" y="35467"/>
                      <a:pt x="159225" y="79446"/>
                    </a:cubicBezTo>
                    <a:cubicBezTo>
                      <a:pt x="159225" y="79542"/>
                      <a:pt x="159225" y="79625"/>
                      <a:pt x="159225" y="79721"/>
                    </a:cubicBezTo>
                    <a:cubicBezTo>
                      <a:pt x="159143" y="123591"/>
                      <a:pt x="123594" y="159139"/>
                      <a:pt x="79725" y="159222"/>
                    </a:cubicBezTo>
                    <a:close/>
                    <a:moveTo>
                      <a:pt x="79725" y="27545"/>
                    </a:moveTo>
                    <a:cubicBezTo>
                      <a:pt x="50904" y="27462"/>
                      <a:pt x="27493" y="50763"/>
                      <a:pt x="27411" y="79584"/>
                    </a:cubicBezTo>
                    <a:cubicBezTo>
                      <a:pt x="27329" y="108404"/>
                      <a:pt x="50630" y="131815"/>
                      <a:pt x="79450" y="131898"/>
                    </a:cubicBezTo>
                    <a:cubicBezTo>
                      <a:pt x="108271" y="131980"/>
                      <a:pt x="131682" y="108679"/>
                      <a:pt x="131764" y="79858"/>
                    </a:cubicBezTo>
                    <a:cubicBezTo>
                      <a:pt x="131764" y="79817"/>
                      <a:pt x="131764" y="79762"/>
                      <a:pt x="131764" y="79721"/>
                    </a:cubicBezTo>
                    <a:cubicBezTo>
                      <a:pt x="131997" y="50832"/>
                      <a:pt x="108752" y="27229"/>
                      <a:pt x="79862" y="26995"/>
                    </a:cubicBezTo>
                    <a:cubicBezTo>
                      <a:pt x="79821" y="26995"/>
                      <a:pt x="79766" y="26995"/>
                      <a:pt x="79725" y="2699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0" name="Freeform: Shape 199">
                <a:extLst>
                  <a:ext uri="{FF2B5EF4-FFF2-40B4-BE49-F238E27FC236}">
                    <a16:creationId xmlns:a16="http://schemas.microsoft.com/office/drawing/2014/main" id="{4B77D954-BC12-EFEB-2AE1-51983021B01F}"/>
                  </a:ext>
                </a:extLst>
              </p:cNvPr>
              <p:cNvSpPr/>
              <p:nvPr/>
            </p:nvSpPr>
            <p:spPr>
              <a:xfrm>
                <a:off x="5735850" y="5306526"/>
                <a:ext cx="73321" cy="73321"/>
              </a:xfrm>
              <a:custGeom>
                <a:avLst/>
                <a:gdLst>
                  <a:gd name="connsiteX0" fmla="*/ 36610 w 73321"/>
                  <a:gd name="connsiteY0" fmla="*/ 73267 h 73321"/>
                  <a:gd name="connsiteX1" fmla="*/ -51 w 73321"/>
                  <a:gd name="connsiteY1" fmla="*/ 36606 h 73321"/>
                  <a:gd name="connsiteX2" fmla="*/ 36610 w 73321"/>
                  <a:gd name="connsiteY2" fmla="*/ -54 h 73321"/>
                  <a:gd name="connsiteX3" fmla="*/ 73271 w 73321"/>
                  <a:gd name="connsiteY3" fmla="*/ 36606 h 73321"/>
                  <a:gd name="connsiteX4" fmla="*/ 36610 w 73321"/>
                  <a:gd name="connsiteY4" fmla="*/ 73267 h 73321"/>
                  <a:gd name="connsiteX5" fmla="*/ 36610 w 73321"/>
                  <a:gd name="connsiteY5" fmla="*/ 27407 h 73321"/>
                  <a:gd name="connsiteX6" fmla="*/ 27411 w 73321"/>
                  <a:gd name="connsiteY6" fmla="*/ 36606 h 73321"/>
                  <a:gd name="connsiteX7" fmla="*/ 36610 w 73321"/>
                  <a:gd name="connsiteY7" fmla="*/ 45806 h 73321"/>
                  <a:gd name="connsiteX8" fmla="*/ 45810 w 73321"/>
                  <a:gd name="connsiteY8" fmla="*/ 36606 h 73321"/>
                  <a:gd name="connsiteX9" fmla="*/ 36610 w 73321"/>
                  <a:gd name="connsiteY9" fmla="*/ 27407 h 73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321" h="73321">
                    <a:moveTo>
                      <a:pt x="36610" y="73267"/>
                    </a:moveTo>
                    <a:cubicBezTo>
                      <a:pt x="16358" y="73267"/>
                      <a:pt x="-51" y="56859"/>
                      <a:pt x="-51" y="36606"/>
                    </a:cubicBezTo>
                    <a:cubicBezTo>
                      <a:pt x="-51" y="16354"/>
                      <a:pt x="16358" y="-54"/>
                      <a:pt x="36610" y="-54"/>
                    </a:cubicBezTo>
                    <a:cubicBezTo>
                      <a:pt x="56863" y="-54"/>
                      <a:pt x="73271" y="16354"/>
                      <a:pt x="73271" y="36606"/>
                    </a:cubicBezTo>
                    <a:cubicBezTo>
                      <a:pt x="73202" y="56818"/>
                      <a:pt x="56822" y="73199"/>
                      <a:pt x="36610" y="73267"/>
                    </a:cubicBezTo>
                    <a:close/>
                    <a:moveTo>
                      <a:pt x="36610" y="27407"/>
                    </a:moveTo>
                    <a:cubicBezTo>
                      <a:pt x="31530" y="27407"/>
                      <a:pt x="27411" y="31526"/>
                      <a:pt x="27411" y="36606"/>
                    </a:cubicBezTo>
                    <a:cubicBezTo>
                      <a:pt x="27411" y="41687"/>
                      <a:pt x="31530" y="45806"/>
                      <a:pt x="36610" y="45806"/>
                    </a:cubicBezTo>
                    <a:cubicBezTo>
                      <a:pt x="41691" y="45806"/>
                      <a:pt x="45810" y="41687"/>
                      <a:pt x="45810" y="36606"/>
                    </a:cubicBezTo>
                    <a:cubicBezTo>
                      <a:pt x="45810" y="31526"/>
                      <a:pt x="41691" y="27407"/>
                      <a:pt x="36610" y="2740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1" name="Freeform: Shape 200">
                <a:extLst>
                  <a:ext uri="{FF2B5EF4-FFF2-40B4-BE49-F238E27FC236}">
                    <a16:creationId xmlns:a16="http://schemas.microsoft.com/office/drawing/2014/main" id="{7673D6D9-FB50-667F-F630-7F8EF26B6B9E}"/>
                  </a:ext>
                </a:extLst>
              </p:cNvPr>
              <p:cNvSpPr/>
              <p:nvPr/>
            </p:nvSpPr>
            <p:spPr>
              <a:xfrm>
                <a:off x="5243054" y="5375177"/>
                <a:ext cx="70442" cy="99961"/>
              </a:xfrm>
              <a:custGeom>
                <a:avLst/>
                <a:gdLst>
                  <a:gd name="connsiteX0" fmla="*/ 13682 w 70442"/>
                  <a:gd name="connsiteY0" fmla="*/ 99907 h 99961"/>
                  <a:gd name="connsiteX1" fmla="*/ 6680 w 70442"/>
                  <a:gd name="connsiteY1" fmla="*/ 97985 h 99961"/>
                  <a:gd name="connsiteX2" fmla="*/ 1874 w 70442"/>
                  <a:gd name="connsiteY2" fmla="*/ 79174 h 99961"/>
                  <a:gd name="connsiteX3" fmla="*/ 44851 w 70442"/>
                  <a:gd name="connsiteY3" fmla="*/ 6676 h 99961"/>
                  <a:gd name="connsiteX4" fmla="*/ 63662 w 70442"/>
                  <a:gd name="connsiteY4" fmla="*/ 1870 h 99961"/>
                  <a:gd name="connsiteX5" fmla="*/ 68468 w 70442"/>
                  <a:gd name="connsiteY5" fmla="*/ 20681 h 99961"/>
                  <a:gd name="connsiteX6" fmla="*/ 24941 w 70442"/>
                  <a:gd name="connsiteY6" fmla="*/ 93728 h 99961"/>
                  <a:gd name="connsiteX7" fmla="*/ 13682 w 70442"/>
                  <a:gd name="connsiteY7" fmla="*/ 99907 h 999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0442" h="99961">
                    <a:moveTo>
                      <a:pt x="13682" y="99907"/>
                    </a:moveTo>
                    <a:cubicBezTo>
                      <a:pt x="11225" y="99866"/>
                      <a:pt x="8808" y="99207"/>
                      <a:pt x="6680" y="97985"/>
                    </a:cubicBezTo>
                    <a:cubicBezTo>
                      <a:pt x="158" y="94113"/>
                      <a:pt x="-1998" y="85696"/>
                      <a:pt x="1874" y="79174"/>
                    </a:cubicBezTo>
                    <a:lnTo>
                      <a:pt x="44851" y="6676"/>
                    </a:lnTo>
                    <a:cubicBezTo>
                      <a:pt x="48723" y="154"/>
                      <a:pt x="57140" y="-2002"/>
                      <a:pt x="63662" y="1870"/>
                    </a:cubicBezTo>
                    <a:cubicBezTo>
                      <a:pt x="70184" y="5742"/>
                      <a:pt x="72340" y="14159"/>
                      <a:pt x="68468" y="20681"/>
                    </a:cubicBezTo>
                    <a:lnTo>
                      <a:pt x="24941" y="93728"/>
                    </a:lnTo>
                    <a:cubicBezTo>
                      <a:pt x="22442" y="97518"/>
                      <a:pt x="18227" y="99839"/>
                      <a:pt x="13682" y="9990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2" name="Freeform: Shape 201">
                <a:extLst>
                  <a:ext uri="{FF2B5EF4-FFF2-40B4-BE49-F238E27FC236}">
                    <a16:creationId xmlns:a16="http://schemas.microsoft.com/office/drawing/2014/main" id="{0DBD000B-C834-1265-2A67-B68078F05A8B}"/>
                  </a:ext>
                </a:extLst>
              </p:cNvPr>
              <p:cNvSpPr/>
              <p:nvPr/>
            </p:nvSpPr>
            <p:spPr>
              <a:xfrm>
                <a:off x="5385797" y="5375179"/>
                <a:ext cx="153350" cy="99962"/>
              </a:xfrm>
              <a:custGeom>
                <a:avLst/>
                <a:gdLst>
                  <a:gd name="connsiteX0" fmla="*/ 96122 w 153350"/>
                  <a:gd name="connsiteY0" fmla="*/ 99905 h 99962"/>
                  <a:gd name="connsiteX1" fmla="*/ 13738 w 153350"/>
                  <a:gd name="connsiteY1" fmla="*/ 99905 h 99962"/>
                  <a:gd name="connsiteX2" fmla="*/ 1793 w 153350"/>
                  <a:gd name="connsiteY2" fmla="*/ 92902 h 99962"/>
                  <a:gd name="connsiteX3" fmla="*/ 1793 w 153350"/>
                  <a:gd name="connsiteY3" fmla="*/ 79171 h 99962"/>
                  <a:gd name="connsiteX4" fmla="*/ 44907 w 153350"/>
                  <a:gd name="connsiteY4" fmla="*/ 6674 h 99962"/>
                  <a:gd name="connsiteX5" fmla="*/ 56715 w 153350"/>
                  <a:gd name="connsiteY5" fmla="*/ -54 h 99962"/>
                  <a:gd name="connsiteX6" fmla="*/ 140198 w 153350"/>
                  <a:gd name="connsiteY6" fmla="*/ -54 h 99962"/>
                  <a:gd name="connsiteX7" fmla="*/ 151457 w 153350"/>
                  <a:gd name="connsiteY7" fmla="*/ 7497 h 99962"/>
                  <a:gd name="connsiteX8" fmla="*/ 151457 w 153350"/>
                  <a:gd name="connsiteY8" fmla="*/ 21228 h 99962"/>
                  <a:gd name="connsiteX9" fmla="*/ 107931 w 153350"/>
                  <a:gd name="connsiteY9" fmla="*/ 93726 h 99962"/>
                  <a:gd name="connsiteX10" fmla="*/ 96122 w 153350"/>
                  <a:gd name="connsiteY10" fmla="*/ 99905 h 99962"/>
                  <a:gd name="connsiteX11" fmla="*/ 37492 w 153350"/>
                  <a:gd name="connsiteY11" fmla="*/ 72444 h 99962"/>
                  <a:gd name="connsiteX12" fmla="*/ 88159 w 153350"/>
                  <a:gd name="connsiteY12" fmla="*/ 72444 h 99962"/>
                  <a:gd name="connsiteX13" fmla="*/ 115620 w 153350"/>
                  <a:gd name="connsiteY13" fmla="*/ 27407 h 99962"/>
                  <a:gd name="connsiteX14" fmla="*/ 64817 w 153350"/>
                  <a:gd name="connsiteY14" fmla="*/ 27407 h 99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53350" h="99962">
                    <a:moveTo>
                      <a:pt x="96122" y="99905"/>
                    </a:moveTo>
                    <a:lnTo>
                      <a:pt x="13738" y="99905"/>
                    </a:lnTo>
                    <a:cubicBezTo>
                      <a:pt x="8782" y="99891"/>
                      <a:pt x="4223" y="97213"/>
                      <a:pt x="1793" y="92902"/>
                    </a:cubicBezTo>
                    <a:cubicBezTo>
                      <a:pt x="-665" y="88659"/>
                      <a:pt x="-665" y="83414"/>
                      <a:pt x="1793" y="79171"/>
                    </a:cubicBezTo>
                    <a:lnTo>
                      <a:pt x="44907" y="6674"/>
                    </a:lnTo>
                    <a:cubicBezTo>
                      <a:pt x="47379" y="2499"/>
                      <a:pt x="51868" y="-54"/>
                      <a:pt x="56715" y="-54"/>
                    </a:cubicBezTo>
                    <a:lnTo>
                      <a:pt x="140198" y="-54"/>
                    </a:lnTo>
                    <a:cubicBezTo>
                      <a:pt x="145017" y="303"/>
                      <a:pt x="149301" y="3172"/>
                      <a:pt x="151457" y="7497"/>
                    </a:cubicBezTo>
                    <a:cubicBezTo>
                      <a:pt x="153915" y="11740"/>
                      <a:pt x="153915" y="16985"/>
                      <a:pt x="151457" y="21228"/>
                    </a:cubicBezTo>
                    <a:lnTo>
                      <a:pt x="107931" y="93726"/>
                    </a:lnTo>
                    <a:cubicBezTo>
                      <a:pt x="105322" y="97680"/>
                      <a:pt x="100859" y="100015"/>
                      <a:pt x="96122" y="99905"/>
                    </a:cubicBezTo>
                    <a:close/>
                    <a:moveTo>
                      <a:pt x="37492" y="72444"/>
                    </a:moveTo>
                    <a:lnTo>
                      <a:pt x="88159" y="72444"/>
                    </a:lnTo>
                    <a:lnTo>
                      <a:pt x="115620" y="27407"/>
                    </a:lnTo>
                    <a:lnTo>
                      <a:pt x="64817" y="27407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03" name="Group 202">
              <a:extLst>
                <a:ext uri="{FF2B5EF4-FFF2-40B4-BE49-F238E27FC236}">
                  <a16:creationId xmlns:a16="http://schemas.microsoft.com/office/drawing/2014/main" id="{F695229E-67AB-693E-82DF-E363BE04510F}"/>
                </a:ext>
              </a:extLst>
            </p:cNvPr>
            <p:cNvGrpSpPr/>
            <p:nvPr/>
          </p:nvGrpSpPr>
          <p:grpSpPr>
            <a:xfrm>
              <a:off x="6916091" y="3223557"/>
              <a:ext cx="869177" cy="908620"/>
              <a:chOff x="3924223" y="5185423"/>
              <a:chExt cx="741184" cy="774819"/>
            </a:xfrm>
            <a:solidFill>
              <a:schemeClr val="bg1"/>
            </a:solidFill>
          </p:grpSpPr>
          <p:sp>
            <p:nvSpPr>
              <p:cNvPr id="204" name="Freeform: Shape 203">
                <a:extLst>
                  <a:ext uri="{FF2B5EF4-FFF2-40B4-BE49-F238E27FC236}">
                    <a16:creationId xmlns:a16="http://schemas.microsoft.com/office/drawing/2014/main" id="{8E6C2E15-A366-1B8E-A76A-26F45F3A6794}"/>
                  </a:ext>
                </a:extLst>
              </p:cNvPr>
              <p:cNvSpPr/>
              <p:nvPr/>
            </p:nvSpPr>
            <p:spPr>
              <a:xfrm>
                <a:off x="4440225" y="5796436"/>
                <a:ext cx="225182" cy="81972"/>
              </a:xfrm>
              <a:custGeom>
                <a:avLst/>
                <a:gdLst>
                  <a:gd name="connsiteX0" fmla="*/ 13680 w 225182"/>
                  <a:gd name="connsiteY0" fmla="*/ 81918 h 81972"/>
                  <a:gd name="connsiteX1" fmla="*/ -51 w 225182"/>
                  <a:gd name="connsiteY1" fmla="*/ 68187 h 81972"/>
                  <a:gd name="connsiteX2" fmla="*/ 13680 w 225182"/>
                  <a:gd name="connsiteY2" fmla="*/ 54456 h 81972"/>
                  <a:gd name="connsiteX3" fmla="*/ 192179 w 225182"/>
                  <a:gd name="connsiteY3" fmla="*/ 48003 h 81972"/>
                  <a:gd name="connsiteX4" fmla="*/ 197671 w 225182"/>
                  <a:gd name="connsiteY4" fmla="*/ 41961 h 81972"/>
                  <a:gd name="connsiteX5" fmla="*/ 197671 w 225182"/>
                  <a:gd name="connsiteY5" fmla="*/ 13676 h 81972"/>
                  <a:gd name="connsiteX6" fmla="*/ 211402 w 225182"/>
                  <a:gd name="connsiteY6" fmla="*/ -54 h 81972"/>
                  <a:gd name="connsiteX7" fmla="*/ 225132 w 225182"/>
                  <a:gd name="connsiteY7" fmla="*/ 13676 h 81972"/>
                  <a:gd name="connsiteX8" fmla="*/ 225132 w 225182"/>
                  <a:gd name="connsiteY8" fmla="*/ 41961 h 81972"/>
                  <a:gd name="connsiteX9" fmla="*/ 194238 w 225182"/>
                  <a:gd name="connsiteY9" fmla="*/ 75327 h 81972"/>
                  <a:gd name="connsiteX10" fmla="*/ 13955 w 225182"/>
                  <a:gd name="connsiteY10" fmla="*/ 81918 h 81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5182" h="81972">
                    <a:moveTo>
                      <a:pt x="13680" y="81918"/>
                    </a:moveTo>
                    <a:cubicBezTo>
                      <a:pt x="6097" y="81918"/>
                      <a:pt x="-51" y="75766"/>
                      <a:pt x="-51" y="68187"/>
                    </a:cubicBezTo>
                    <a:cubicBezTo>
                      <a:pt x="-51" y="60608"/>
                      <a:pt x="6097" y="54456"/>
                      <a:pt x="13680" y="54456"/>
                    </a:cubicBezTo>
                    <a:cubicBezTo>
                      <a:pt x="107598" y="53358"/>
                      <a:pt x="165816" y="49925"/>
                      <a:pt x="192179" y="48003"/>
                    </a:cubicBezTo>
                    <a:cubicBezTo>
                      <a:pt x="195296" y="47715"/>
                      <a:pt x="197685" y="45092"/>
                      <a:pt x="197671" y="41961"/>
                    </a:cubicBezTo>
                    <a:lnTo>
                      <a:pt x="197671" y="13676"/>
                    </a:lnTo>
                    <a:cubicBezTo>
                      <a:pt x="197671" y="6097"/>
                      <a:pt x="203822" y="-54"/>
                      <a:pt x="211402" y="-54"/>
                    </a:cubicBezTo>
                    <a:cubicBezTo>
                      <a:pt x="218981" y="-54"/>
                      <a:pt x="225132" y="6097"/>
                      <a:pt x="225132" y="13676"/>
                    </a:cubicBezTo>
                    <a:lnTo>
                      <a:pt x="225132" y="41961"/>
                    </a:lnTo>
                    <a:cubicBezTo>
                      <a:pt x="225119" y="59441"/>
                      <a:pt x="211663" y="73968"/>
                      <a:pt x="194238" y="75327"/>
                    </a:cubicBezTo>
                    <a:cubicBezTo>
                      <a:pt x="167464" y="77386"/>
                      <a:pt x="108559" y="80819"/>
                      <a:pt x="13955" y="81918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5" name="Freeform: Shape 204">
                <a:extLst>
                  <a:ext uri="{FF2B5EF4-FFF2-40B4-BE49-F238E27FC236}">
                    <a16:creationId xmlns:a16="http://schemas.microsoft.com/office/drawing/2014/main" id="{318CC0DD-9D22-E3F8-8387-DDF82105191A}"/>
                  </a:ext>
                </a:extLst>
              </p:cNvPr>
              <p:cNvSpPr/>
              <p:nvPr/>
            </p:nvSpPr>
            <p:spPr>
              <a:xfrm>
                <a:off x="4120434" y="5185423"/>
                <a:ext cx="544679" cy="641906"/>
              </a:xfrm>
              <a:custGeom>
                <a:avLst/>
                <a:gdLst>
                  <a:gd name="connsiteX0" fmla="*/ 301890 w 544679"/>
                  <a:gd name="connsiteY0" fmla="*/ 641852 h 641906"/>
                  <a:gd name="connsiteX1" fmla="*/ 288160 w 544679"/>
                  <a:gd name="connsiteY1" fmla="*/ 628122 h 641906"/>
                  <a:gd name="connsiteX2" fmla="*/ 301890 w 544679"/>
                  <a:gd name="connsiteY2" fmla="*/ 614391 h 641906"/>
                  <a:gd name="connsiteX3" fmla="*/ 517599 w 544679"/>
                  <a:gd name="connsiteY3" fmla="*/ 611370 h 641906"/>
                  <a:gd name="connsiteX4" fmla="*/ 501809 w 544679"/>
                  <a:gd name="connsiteY4" fmla="*/ 568393 h 641906"/>
                  <a:gd name="connsiteX5" fmla="*/ 438785 w 544679"/>
                  <a:gd name="connsiteY5" fmla="*/ 542167 h 641906"/>
                  <a:gd name="connsiteX6" fmla="*/ 286237 w 544679"/>
                  <a:gd name="connsiteY6" fmla="*/ 521297 h 641906"/>
                  <a:gd name="connsiteX7" fmla="*/ 256579 w 544679"/>
                  <a:gd name="connsiteY7" fmla="*/ 486695 h 641906"/>
                  <a:gd name="connsiteX8" fmla="*/ 288297 w 544679"/>
                  <a:gd name="connsiteY8" fmla="*/ 40037 h 641906"/>
                  <a:gd name="connsiteX9" fmla="*/ 27414 w 544679"/>
                  <a:gd name="connsiteY9" fmla="*/ 37978 h 641906"/>
                  <a:gd name="connsiteX10" fmla="*/ 27414 w 544679"/>
                  <a:gd name="connsiteY10" fmla="*/ 97706 h 641906"/>
                  <a:gd name="connsiteX11" fmla="*/ 13684 w 544679"/>
                  <a:gd name="connsiteY11" fmla="*/ 111437 h 641906"/>
                  <a:gd name="connsiteX12" fmla="*/ -47 w 544679"/>
                  <a:gd name="connsiteY12" fmla="*/ 97706 h 641906"/>
                  <a:gd name="connsiteX13" fmla="*/ -47 w 544679"/>
                  <a:gd name="connsiteY13" fmla="*/ 26581 h 641906"/>
                  <a:gd name="connsiteX14" fmla="*/ 10800 w 544679"/>
                  <a:gd name="connsiteY14" fmla="*/ 12851 h 641906"/>
                  <a:gd name="connsiteX15" fmla="*/ 305872 w 544679"/>
                  <a:gd name="connsiteY15" fmla="*/ 15322 h 641906"/>
                  <a:gd name="connsiteX16" fmla="*/ 316857 w 544679"/>
                  <a:gd name="connsiteY16" fmla="*/ 30151 h 641906"/>
                  <a:gd name="connsiteX17" fmla="*/ 283766 w 544679"/>
                  <a:gd name="connsiteY17" fmla="*/ 487519 h 641906"/>
                  <a:gd name="connsiteX18" fmla="*/ 293652 w 544679"/>
                  <a:gd name="connsiteY18" fmla="*/ 494659 h 641906"/>
                  <a:gd name="connsiteX19" fmla="*/ 440158 w 544679"/>
                  <a:gd name="connsiteY19" fmla="*/ 514569 h 641906"/>
                  <a:gd name="connsiteX20" fmla="*/ 522542 w 544679"/>
                  <a:gd name="connsiteY20" fmla="*/ 550818 h 641906"/>
                  <a:gd name="connsiteX21" fmla="*/ 544099 w 544679"/>
                  <a:gd name="connsiteY21" fmla="*/ 626199 h 641906"/>
                  <a:gd name="connsiteX22" fmla="*/ 530368 w 544679"/>
                  <a:gd name="connsiteY22" fmla="*/ 638145 h 641906"/>
                  <a:gd name="connsiteX23" fmla="*/ 300792 w 544679"/>
                  <a:gd name="connsiteY23" fmla="*/ 641577 h 641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544679" h="641906">
                    <a:moveTo>
                      <a:pt x="301890" y="641852"/>
                    </a:moveTo>
                    <a:cubicBezTo>
                      <a:pt x="294307" y="641852"/>
                      <a:pt x="288160" y="635701"/>
                      <a:pt x="288160" y="628122"/>
                    </a:cubicBezTo>
                    <a:cubicBezTo>
                      <a:pt x="288160" y="620542"/>
                      <a:pt x="294307" y="614391"/>
                      <a:pt x="301890" y="614391"/>
                    </a:cubicBezTo>
                    <a:cubicBezTo>
                      <a:pt x="396220" y="614391"/>
                      <a:pt x="485057" y="612194"/>
                      <a:pt x="517599" y="611370"/>
                    </a:cubicBezTo>
                    <a:cubicBezTo>
                      <a:pt x="516995" y="595745"/>
                      <a:pt x="511461" y="580696"/>
                      <a:pt x="501809" y="568393"/>
                    </a:cubicBezTo>
                    <a:cubicBezTo>
                      <a:pt x="485414" y="551202"/>
                      <a:pt x="462539" y="541687"/>
                      <a:pt x="438785" y="542167"/>
                    </a:cubicBezTo>
                    <a:cubicBezTo>
                      <a:pt x="387473" y="539161"/>
                      <a:pt x="336472" y="532185"/>
                      <a:pt x="286237" y="521297"/>
                    </a:cubicBezTo>
                    <a:cubicBezTo>
                      <a:pt x="269431" y="518194"/>
                      <a:pt x="257072" y="503777"/>
                      <a:pt x="256579" y="486695"/>
                    </a:cubicBezTo>
                    <a:cubicBezTo>
                      <a:pt x="256579" y="484224"/>
                      <a:pt x="267289" y="246958"/>
                      <a:pt x="288297" y="40037"/>
                    </a:cubicBezTo>
                    <a:cubicBezTo>
                      <a:pt x="202075" y="24632"/>
                      <a:pt x="113868" y="23945"/>
                      <a:pt x="27414" y="37978"/>
                    </a:cubicBezTo>
                    <a:lnTo>
                      <a:pt x="27414" y="97706"/>
                    </a:lnTo>
                    <a:cubicBezTo>
                      <a:pt x="27414" y="105285"/>
                      <a:pt x="21267" y="111437"/>
                      <a:pt x="13684" y="111437"/>
                    </a:cubicBezTo>
                    <a:cubicBezTo>
                      <a:pt x="6100" y="111437"/>
                      <a:pt x="-47" y="105285"/>
                      <a:pt x="-47" y="97706"/>
                    </a:cubicBezTo>
                    <a:lnTo>
                      <a:pt x="-47" y="26581"/>
                    </a:lnTo>
                    <a:cubicBezTo>
                      <a:pt x="-194" y="19990"/>
                      <a:pt x="4359" y="14237"/>
                      <a:pt x="10800" y="12851"/>
                    </a:cubicBezTo>
                    <a:cubicBezTo>
                      <a:pt x="108414" y="-5150"/>
                      <a:pt x="208572" y="-4313"/>
                      <a:pt x="305872" y="15322"/>
                    </a:cubicBezTo>
                    <a:cubicBezTo>
                      <a:pt x="312805" y="16695"/>
                      <a:pt x="317558" y="23121"/>
                      <a:pt x="316857" y="30151"/>
                    </a:cubicBezTo>
                    <a:cubicBezTo>
                      <a:pt x="294888" y="238995"/>
                      <a:pt x="283903" y="485048"/>
                      <a:pt x="283766" y="487519"/>
                    </a:cubicBezTo>
                    <a:cubicBezTo>
                      <a:pt x="283628" y="489991"/>
                      <a:pt x="288160" y="493012"/>
                      <a:pt x="293652" y="494659"/>
                    </a:cubicBezTo>
                    <a:cubicBezTo>
                      <a:pt x="341923" y="504930"/>
                      <a:pt x="390892" y="511589"/>
                      <a:pt x="440158" y="514569"/>
                    </a:cubicBezTo>
                    <a:cubicBezTo>
                      <a:pt x="471519" y="514418"/>
                      <a:pt x="501465" y="527599"/>
                      <a:pt x="522542" y="550818"/>
                    </a:cubicBezTo>
                    <a:cubicBezTo>
                      <a:pt x="539087" y="572279"/>
                      <a:pt x="546804" y="599246"/>
                      <a:pt x="544099" y="626199"/>
                    </a:cubicBezTo>
                    <a:cubicBezTo>
                      <a:pt x="543193" y="633078"/>
                      <a:pt x="537302" y="638200"/>
                      <a:pt x="530368" y="638145"/>
                    </a:cubicBezTo>
                    <a:cubicBezTo>
                      <a:pt x="529270" y="638145"/>
                      <a:pt x="419425" y="641440"/>
                      <a:pt x="300792" y="64157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6" name="Freeform: Shape 205">
                <a:extLst>
                  <a:ext uri="{FF2B5EF4-FFF2-40B4-BE49-F238E27FC236}">
                    <a16:creationId xmlns:a16="http://schemas.microsoft.com/office/drawing/2014/main" id="{BB347303-D7A8-EA5E-E599-CB4D8CC30AC6}"/>
                  </a:ext>
                </a:extLst>
              </p:cNvPr>
              <p:cNvSpPr/>
              <p:nvPr/>
            </p:nvSpPr>
            <p:spPr>
              <a:xfrm>
                <a:off x="4120434" y="5185423"/>
                <a:ext cx="316975" cy="513939"/>
              </a:xfrm>
              <a:custGeom>
                <a:avLst/>
                <a:gdLst>
                  <a:gd name="connsiteX0" fmla="*/ 275802 w 316975"/>
                  <a:gd name="connsiteY0" fmla="*/ 513882 h 513939"/>
                  <a:gd name="connsiteX1" fmla="*/ 266190 w 316975"/>
                  <a:gd name="connsiteY1" fmla="*/ 509900 h 513939"/>
                  <a:gd name="connsiteX2" fmla="*/ 256579 w 316975"/>
                  <a:gd name="connsiteY2" fmla="*/ 486558 h 513939"/>
                  <a:gd name="connsiteX3" fmla="*/ 288297 w 316975"/>
                  <a:gd name="connsiteY3" fmla="*/ 40037 h 513939"/>
                  <a:gd name="connsiteX4" fmla="*/ 27414 w 316975"/>
                  <a:gd name="connsiteY4" fmla="*/ 37978 h 513939"/>
                  <a:gd name="connsiteX5" fmla="*/ 27414 w 316975"/>
                  <a:gd name="connsiteY5" fmla="*/ 97706 h 513939"/>
                  <a:gd name="connsiteX6" fmla="*/ 13684 w 316975"/>
                  <a:gd name="connsiteY6" fmla="*/ 111437 h 513939"/>
                  <a:gd name="connsiteX7" fmla="*/ -47 w 316975"/>
                  <a:gd name="connsiteY7" fmla="*/ 97706 h 513939"/>
                  <a:gd name="connsiteX8" fmla="*/ -47 w 316975"/>
                  <a:gd name="connsiteY8" fmla="*/ 26581 h 513939"/>
                  <a:gd name="connsiteX9" fmla="*/ 10800 w 316975"/>
                  <a:gd name="connsiteY9" fmla="*/ 12851 h 513939"/>
                  <a:gd name="connsiteX10" fmla="*/ 305872 w 316975"/>
                  <a:gd name="connsiteY10" fmla="*/ 15322 h 513939"/>
                  <a:gd name="connsiteX11" fmla="*/ 316857 w 316975"/>
                  <a:gd name="connsiteY11" fmla="*/ 30151 h 513939"/>
                  <a:gd name="connsiteX12" fmla="*/ 283766 w 316975"/>
                  <a:gd name="connsiteY12" fmla="*/ 487519 h 513939"/>
                  <a:gd name="connsiteX13" fmla="*/ 285276 w 316975"/>
                  <a:gd name="connsiteY13" fmla="*/ 490128 h 513939"/>
                  <a:gd name="connsiteX14" fmla="*/ 285356 w 316975"/>
                  <a:gd name="connsiteY14" fmla="*/ 509543 h 513939"/>
                  <a:gd name="connsiteX15" fmla="*/ 275665 w 316975"/>
                  <a:gd name="connsiteY15" fmla="*/ 513608 h 513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16975" h="513939">
                    <a:moveTo>
                      <a:pt x="275802" y="513882"/>
                    </a:moveTo>
                    <a:cubicBezTo>
                      <a:pt x="272181" y="513965"/>
                      <a:pt x="268694" y="512523"/>
                      <a:pt x="266190" y="509900"/>
                    </a:cubicBezTo>
                    <a:cubicBezTo>
                      <a:pt x="259686" y="503928"/>
                      <a:pt x="256166" y="495374"/>
                      <a:pt x="256579" y="486558"/>
                    </a:cubicBezTo>
                    <a:cubicBezTo>
                      <a:pt x="256579" y="484224"/>
                      <a:pt x="267289" y="246958"/>
                      <a:pt x="288297" y="40037"/>
                    </a:cubicBezTo>
                    <a:cubicBezTo>
                      <a:pt x="202075" y="24632"/>
                      <a:pt x="113868" y="23945"/>
                      <a:pt x="27414" y="37978"/>
                    </a:cubicBezTo>
                    <a:lnTo>
                      <a:pt x="27414" y="97706"/>
                    </a:lnTo>
                    <a:cubicBezTo>
                      <a:pt x="27414" y="105285"/>
                      <a:pt x="21267" y="111437"/>
                      <a:pt x="13684" y="111437"/>
                    </a:cubicBezTo>
                    <a:cubicBezTo>
                      <a:pt x="6100" y="111437"/>
                      <a:pt x="-47" y="105285"/>
                      <a:pt x="-47" y="97706"/>
                    </a:cubicBezTo>
                    <a:lnTo>
                      <a:pt x="-47" y="26581"/>
                    </a:lnTo>
                    <a:cubicBezTo>
                      <a:pt x="-194" y="19990"/>
                      <a:pt x="4359" y="14237"/>
                      <a:pt x="10800" y="12851"/>
                    </a:cubicBezTo>
                    <a:cubicBezTo>
                      <a:pt x="108414" y="-5150"/>
                      <a:pt x="208572" y="-4313"/>
                      <a:pt x="305872" y="15322"/>
                    </a:cubicBezTo>
                    <a:cubicBezTo>
                      <a:pt x="312805" y="16695"/>
                      <a:pt x="317558" y="23121"/>
                      <a:pt x="316857" y="30151"/>
                    </a:cubicBezTo>
                    <a:cubicBezTo>
                      <a:pt x="294888" y="238995"/>
                      <a:pt x="283903" y="485048"/>
                      <a:pt x="283766" y="487519"/>
                    </a:cubicBezTo>
                    <a:cubicBezTo>
                      <a:pt x="283628" y="489991"/>
                      <a:pt x="283766" y="488618"/>
                      <a:pt x="285276" y="490128"/>
                    </a:cubicBezTo>
                    <a:cubicBezTo>
                      <a:pt x="290660" y="495469"/>
                      <a:pt x="290696" y="504161"/>
                      <a:pt x="285356" y="509543"/>
                    </a:cubicBezTo>
                    <a:cubicBezTo>
                      <a:pt x="282792" y="512125"/>
                      <a:pt x="279306" y="513594"/>
                      <a:pt x="275665" y="513608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7" name="Freeform: Shape 206">
                <a:extLst>
                  <a:ext uri="{FF2B5EF4-FFF2-40B4-BE49-F238E27FC236}">
                    <a16:creationId xmlns:a16="http://schemas.microsoft.com/office/drawing/2014/main" id="{30855424-AB3F-6DCB-4CA2-883680BD8EBC}"/>
                  </a:ext>
                </a:extLst>
              </p:cNvPr>
              <p:cNvSpPr/>
              <p:nvPr/>
            </p:nvSpPr>
            <p:spPr>
              <a:xfrm>
                <a:off x="4408645" y="5697376"/>
                <a:ext cx="256598" cy="129953"/>
              </a:xfrm>
              <a:custGeom>
                <a:avLst/>
                <a:gdLst>
                  <a:gd name="connsiteX0" fmla="*/ 13680 w 256598"/>
                  <a:gd name="connsiteY0" fmla="*/ 129899 h 129953"/>
                  <a:gd name="connsiteX1" fmla="*/ -51 w 256598"/>
                  <a:gd name="connsiteY1" fmla="*/ 116169 h 129953"/>
                  <a:gd name="connsiteX2" fmla="*/ 13680 w 256598"/>
                  <a:gd name="connsiteY2" fmla="*/ 102438 h 129953"/>
                  <a:gd name="connsiteX3" fmla="*/ 229389 w 256598"/>
                  <a:gd name="connsiteY3" fmla="*/ 99417 h 129953"/>
                  <a:gd name="connsiteX4" fmla="*/ 213599 w 256598"/>
                  <a:gd name="connsiteY4" fmla="*/ 56440 h 129953"/>
                  <a:gd name="connsiteX5" fmla="*/ 150575 w 256598"/>
                  <a:gd name="connsiteY5" fmla="*/ 30215 h 129953"/>
                  <a:gd name="connsiteX6" fmla="*/ 115562 w 256598"/>
                  <a:gd name="connsiteY6" fmla="*/ 27469 h 129953"/>
                  <a:gd name="connsiteX7" fmla="*/ 103135 w 256598"/>
                  <a:gd name="connsiteY7" fmla="*/ 12434 h 129953"/>
                  <a:gd name="connsiteX8" fmla="*/ 118170 w 256598"/>
                  <a:gd name="connsiteY8" fmla="*/ 7 h 129953"/>
                  <a:gd name="connsiteX9" fmla="*/ 152085 w 256598"/>
                  <a:gd name="connsiteY9" fmla="*/ 2753 h 129953"/>
                  <a:gd name="connsiteX10" fmla="*/ 234469 w 256598"/>
                  <a:gd name="connsiteY10" fmla="*/ 39002 h 129953"/>
                  <a:gd name="connsiteX11" fmla="*/ 256026 w 256598"/>
                  <a:gd name="connsiteY11" fmla="*/ 114384 h 129953"/>
                  <a:gd name="connsiteX12" fmla="*/ 242296 w 256598"/>
                  <a:gd name="connsiteY12" fmla="*/ 126329 h 129953"/>
                  <a:gd name="connsiteX13" fmla="*/ 12719 w 256598"/>
                  <a:gd name="connsiteY13" fmla="*/ 129762 h 129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56598" h="129953">
                    <a:moveTo>
                      <a:pt x="13680" y="129899"/>
                    </a:moveTo>
                    <a:cubicBezTo>
                      <a:pt x="6097" y="129899"/>
                      <a:pt x="-51" y="123748"/>
                      <a:pt x="-51" y="116169"/>
                    </a:cubicBezTo>
                    <a:cubicBezTo>
                      <a:pt x="-51" y="108589"/>
                      <a:pt x="6097" y="102438"/>
                      <a:pt x="13680" y="102438"/>
                    </a:cubicBezTo>
                    <a:cubicBezTo>
                      <a:pt x="108010" y="102438"/>
                      <a:pt x="196847" y="100241"/>
                      <a:pt x="229389" y="99417"/>
                    </a:cubicBezTo>
                    <a:cubicBezTo>
                      <a:pt x="228785" y="83792"/>
                      <a:pt x="223251" y="68743"/>
                      <a:pt x="213599" y="56440"/>
                    </a:cubicBezTo>
                    <a:cubicBezTo>
                      <a:pt x="197204" y="39236"/>
                      <a:pt x="174329" y="29720"/>
                      <a:pt x="150575" y="30215"/>
                    </a:cubicBezTo>
                    <a:cubicBezTo>
                      <a:pt x="139453" y="30215"/>
                      <a:pt x="127645" y="28704"/>
                      <a:pt x="115562" y="27469"/>
                    </a:cubicBezTo>
                    <a:cubicBezTo>
                      <a:pt x="107982" y="26755"/>
                      <a:pt x="102421" y="20013"/>
                      <a:pt x="103135" y="12434"/>
                    </a:cubicBezTo>
                    <a:cubicBezTo>
                      <a:pt x="103849" y="4854"/>
                      <a:pt x="110591" y="-707"/>
                      <a:pt x="118170" y="7"/>
                    </a:cubicBezTo>
                    <a:cubicBezTo>
                      <a:pt x="129842" y="1243"/>
                      <a:pt x="141375" y="2067"/>
                      <a:pt x="152085" y="2753"/>
                    </a:cubicBezTo>
                    <a:cubicBezTo>
                      <a:pt x="183446" y="2602"/>
                      <a:pt x="213393" y="15784"/>
                      <a:pt x="234469" y="39002"/>
                    </a:cubicBezTo>
                    <a:cubicBezTo>
                      <a:pt x="251001" y="60463"/>
                      <a:pt x="258704" y="87430"/>
                      <a:pt x="256026" y="114384"/>
                    </a:cubicBezTo>
                    <a:cubicBezTo>
                      <a:pt x="255120" y="121263"/>
                      <a:pt x="249230" y="126384"/>
                      <a:pt x="242296" y="126329"/>
                    </a:cubicBezTo>
                    <a:cubicBezTo>
                      <a:pt x="241197" y="126329"/>
                      <a:pt x="131352" y="129625"/>
                      <a:pt x="12719" y="129762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8" name="Freeform: Shape 207">
                <a:extLst>
                  <a:ext uri="{FF2B5EF4-FFF2-40B4-BE49-F238E27FC236}">
                    <a16:creationId xmlns:a16="http://schemas.microsoft.com/office/drawing/2014/main" id="{D049AF93-3929-B45B-79DE-ED376A1C9210}"/>
                  </a:ext>
                </a:extLst>
              </p:cNvPr>
              <p:cNvSpPr/>
              <p:nvPr/>
            </p:nvSpPr>
            <p:spPr>
              <a:xfrm>
                <a:off x="3931367" y="5868934"/>
                <a:ext cx="538241" cy="91308"/>
              </a:xfrm>
              <a:custGeom>
                <a:avLst/>
                <a:gdLst>
                  <a:gd name="connsiteX0" fmla="*/ 268521 w 538241"/>
                  <a:gd name="connsiteY0" fmla="*/ 91255 h 91308"/>
                  <a:gd name="connsiteX1" fmla="*/ 242158 w 538241"/>
                  <a:gd name="connsiteY1" fmla="*/ 91255 h 91308"/>
                  <a:gd name="connsiteX2" fmla="*/ 213461 w 538241"/>
                  <a:gd name="connsiteY2" fmla="*/ 62420 h 91308"/>
                  <a:gd name="connsiteX3" fmla="*/ 213461 w 538241"/>
                  <a:gd name="connsiteY3" fmla="*/ 59674 h 91308"/>
                  <a:gd name="connsiteX4" fmla="*/ 211814 w 538241"/>
                  <a:gd name="connsiteY4" fmla="*/ 59674 h 91308"/>
                  <a:gd name="connsiteX5" fmla="*/ 210166 w 538241"/>
                  <a:gd name="connsiteY5" fmla="*/ 62283 h 91308"/>
                  <a:gd name="connsiteX6" fmla="*/ 201516 w 538241"/>
                  <a:gd name="connsiteY6" fmla="*/ 82879 h 91308"/>
                  <a:gd name="connsiteX7" fmla="*/ 180782 w 538241"/>
                  <a:gd name="connsiteY7" fmla="*/ 91117 h 91308"/>
                  <a:gd name="connsiteX8" fmla="*/ 33727 w 538241"/>
                  <a:gd name="connsiteY8" fmla="*/ 85350 h 91308"/>
                  <a:gd name="connsiteX9" fmla="*/ -51 w 538241"/>
                  <a:gd name="connsiteY9" fmla="*/ 48964 h 91308"/>
                  <a:gd name="connsiteX10" fmla="*/ -51 w 538241"/>
                  <a:gd name="connsiteY10" fmla="*/ 13676 h 91308"/>
                  <a:gd name="connsiteX11" fmla="*/ 13680 w 538241"/>
                  <a:gd name="connsiteY11" fmla="*/ -54 h 91308"/>
                  <a:gd name="connsiteX12" fmla="*/ 27411 w 538241"/>
                  <a:gd name="connsiteY12" fmla="*/ 13676 h 91308"/>
                  <a:gd name="connsiteX13" fmla="*/ 27411 w 538241"/>
                  <a:gd name="connsiteY13" fmla="*/ 48964 h 91308"/>
                  <a:gd name="connsiteX14" fmla="*/ 35649 w 538241"/>
                  <a:gd name="connsiteY14" fmla="*/ 57889 h 91308"/>
                  <a:gd name="connsiteX15" fmla="*/ 181194 w 538241"/>
                  <a:gd name="connsiteY15" fmla="*/ 63656 h 91308"/>
                  <a:gd name="connsiteX16" fmla="*/ 182705 w 538241"/>
                  <a:gd name="connsiteY16" fmla="*/ 62283 h 91308"/>
                  <a:gd name="connsiteX17" fmla="*/ 209205 w 538241"/>
                  <a:gd name="connsiteY17" fmla="*/ 32350 h 91308"/>
                  <a:gd name="connsiteX18" fmla="*/ 241344 w 538241"/>
                  <a:gd name="connsiteY18" fmla="*/ 59001 h 91308"/>
                  <a:gd name="connsiteX19" fmla="*/ 241472 w 538241"/>
                  <a:gd name="connsiteY19" fmla="*/ 61596 h 91308"/>
                  <a:gd name="connsiteX20" fmla="*/ 242845 w 538241"/>
                  <a:gd name="connsiteY20" fmla="*/ 64343 h 91308"/>
                  <a:gd name="connsiteX21" fmla="*/ 269070 w 538241"/>
                  <a:gd name="connsiteY21" fmla="*/ 64343 h 91308"/>
                  <a:gd name="connsiteX22" fmla="*/ 505238 w 538241"/>
                  <a:gd name="connsiteY22" fmla="*/ 57614 h 91308"/>
                  <a:gd name="connsiteX23" fmla="*/ 510730 w 538241"/>
                  <a:gd name="connsiteY23" fmla="*/ 51573 h 91308"/>
                  <a:gd name="connsiteX24" fmla="*/ 510730 w 538241"/>
                  <a:gd name="connsiteY24" fmla="*/ 23288 h 91308"/>
                  <a:gd name="connsiteX25" fmla="*/ 524461 w 538241"/>
                  <a:gd name="connsiteY25" fmla="*/ 9557 h 91308"/>
                  <a:gd name="connsiteX26" fmla="*/ 538191 w 538241"/>
                  <a:gd name="connsiteY26" fmla="*/ 23288 h 91308"/>
                  <a:gd name="connsiteX27" fmla="*/ 538191 w 538241"/>
                  <a:gd name="connsiteY27" fmla="*/ 51573 h 91308"/>
                  <a:gd name="connsiteX28" fmla="*/ 507297 w 538241"/>
                  <a:gd name="connsiteY28" fmla="*/ 84939 h 91308"/>
                  <a:gd name="connsiteX29" fmla="*/ 268521 w 538241"/>
                  <a:gd name="connsiteY29" fmla="*/ 91255 h 913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538241" h="91308">
                    <a:moveTo>
                      <a:pt x="268521" y="91255"/>
                    </a:moveTo>
                    <a:lnTo>
                      <a:pt x="242158" y="91255"/>
                    </a:lnTo>
                    <a:cubicBezTo>
                      <a:pt x="226287" y="91186"/>
                      <a:pt x="213461" y="78293"/>
                      <a:pt x="213461" y="62420"/>
                    </a:cubicBezTo>
                    <a:cubicBezTo>
                      <a:pt x="213461" y="60361"/>
                      <a:pt x="213461" y="59949"/>
                      <a:pt x="213461" y="59674"/>
                    </a:cubicBezTo>
                    <a:cubicBezTo>
                      <a:pt x="212930" y="59468"/>
                      <a:pt x="212345" y="59468"/>
                      <a:pt x="211814" y="59674"/>
                    </a:cubicBezTo>
                    <a:cubicBezTo>
                      <a:pt x="211127" y="59674"/>
                      <a:pt x="210166" y="60910"/>
                      <a:pt x="210166" y="62283"/>
                    </a:cubicBezTo>
                    <a:cubicBezTo>
                      <a:pt x="210152" y="70027"/>
                      <a:pt x="207037" y="77441"/>
                      <a:pt x="201516" y="82879"/>
                    </a:cubicBezTo>
                    <a:cubicBezTo>
                      <a:pt x="196007" y="88316"/>
                      <a:pt x="188525" y="91296"/>
                      <a:pt x="180782" y="91117"/>
                    </a:cubicBezTo>
                    <a:cubicBezTo>
                      <a:pt x="104852" y="89744"/>
                      <a:pt x="55971" y="86861"/>
                      <a:pt x="33727" y="85350"/>
                    </a:cubicBezTo>
                    <a:cubicBezTo>
                      <a:pt x="14688" y="83909"/>
                      <a:pt x="-33" y="68063"/>
                      <a:pt x="-51" y="48964"/>
                    </a:cubicBezTo>
                    <a:lnTo>
                      <a:pt x="-51" y="13676"/>
                    </a:lnTo>
                    <a:cubicBezTo>
                      <a:pt x="-51" y="6097"/>
                      <a:pt x="6097" y="-54"/>
                      <a:pt x="13680" y="-54"/>
                    </a:cubicBezTo>
                    <a:cubicBezTo>
                      <a:pt x="21264" y="-54"/>
                      <a:pt x="27411" y="6097"/>
                      <a:pt x="27411" y="13676"/>
                    </a:cubicBezTo>
                    <a:lnTo>
                      <a:pt x="27411" y="48964"/>
                    </a:lnTo>
                    <a:cubicBezTo>
                      <a:pt x="27397" y="53633"/>
                      <a:pt x="30990" y="57532"/>
                      <a:pt x="35649" y="57889"/>
                    </a:cubicBezTo>
                    <a:cubicBezTo>
                      <a:pt x="57756" y="59537"/>
                      <a:pt x="105950" y="62420"/>
                      <a:pt x="181194" y="63656"/>
                    </a:cubicBezTo>
                    <a:lnTo>
                      <a:pt x="182705" y="62283"/>
                    </a:lnTo>
                    <a:cubicBezTo>
                      <a:pt x="182604" y="47001"/>
                      <a:pt x="194027" y="34108"/>
                      <a:pt x="209205" y="32350"/>
                    </a:cubicBezTo>
                    <a:cubicBezTo>
                      <a:pt x="225439" y="30840"/>
                      <a:pt x="239827" y="42758"/>
                      <a:pt x="241344" y="59001"/>
                    </a:cubicBezTo>
                    <a:cubicBezTo>
                      <a:pt x="241425" y="59866"/>
                      <a:pt x="241468" y="60731"/>
                      <a:pt x="241472" y="61596"/>
                    </a:cubicBezTo>
                    <a:cubicBezTo>
                      <a:pt x="241472" y="63793"/>
                      <a:pt x="241472" y="64343"/>
                      <a:pt x="242845" y="64343"/>
                    </a:cubicBezTo>
                    <a:lnTo>
                      <a:pt x="269070" y="64343"/>
                    </a:lnTo>
                    <a:cubicBezTo>
                      <a:pt x="395530" y="64343"/>
                      <a:pt x="471323" y="60086"/>
                      <a:pt x="505238" y="57614"/>
                    </a:cubicBezTo>
                    <a:cubicBezTo>
                      <a:pt x="508359" y="57326"/>
                      <a:pt x="510742" y="54704"/>
                      <a:pt x="510730" y="51573"/>
                    </a:cubicBezTo>
                    <a:lnTo>
                      <a:pt x="510730" y="23288"/>
                    </a:lnTo>
                    <a:cubicBezTo>
                      <a:pt x="510730" y="15709"/>
                      <a:pt x="516877" y="9557"/>
                      <a:pt x="524461" y="9557"/>
                    </a:cubicBezTo>
                    <a:cubicBezTo>
                      <a:pt x="532044" y="9557"/>
                      <a:pt x="538191" y="15709"/>
                      <a:pt x="538191" y="23288"/>
                    </a:cubicBezTo>
                    <a:lnTo>
                      <a:pt x="538191" y="51573"/>
                    </a:lnTo>
                    <a:cubicBezTo>
                      <a:pt x="538172" y="69052"/>
                      <a:pt x="524722" y="83579"/>
                      <a:pt x="507297" y="84939"/>
                    </a:cubicBezTo>
                    <a:cubicBezTo>
                      <a:pt x="472421" y="86998"/>
                      <a:pt x="395804" y="91255"/>
                      <a:pt x="268521" y="9125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9" name="Freeform: Shape 208">
                <a:extLst>
                  <a:ext uri="{FF2B5EF4-FFF2-40B4-BE49-F238E27FC236}">
                    <a16:creationId xmlns:a16="http://schemas.microsoft.com/office/drawing/2014/main" id="{F0A7FD04-6763-F134-783A-FF83635704BA}"/>
                  </a:ext>
                </a:extLst>
              </p:cNvPr>
              <p:cNvSpPr/>
              <p:nvPr/>
            </p:nvSpPr>
            <p:spPr>
              <a:xfrm>
                <a:off x="3924361" y="5266841"/>
                <a:ext cx="544814" cy="641499"/>
              </a:xfrm>
              <a:custGeom>
                <a:avLst/>
                <a:gdLst>
                  <a:gd name="connsiteX0" fmla="*/ 296810 w 544814"/>
                  <a:gd name="connsiteY0" fmla="*/ 641446 h 641499"/>
                  <a:gd name="connsiteX1" fmla="*/ 17254 w 544814"/>
                  <a:gd name="connsiteY1" fmla="*/ 627715 h 641499"/>
                  <a:gd name="connsiteX2" fmla="*/ 6406 w 544814"/>
                  <a:gd name="connsiteY2" fmla="*/ 613984 h 641499"/>
                  <a:gd name="connsiteX3" fmla="*/ 28787 w 544814"/>
                  <a:gd name="connsiteY3" fmla="*/ 462947 h 641499"/>
                  <a:gd name="connsiteX4" fmla="*/ 36202 w 544814"/>
                  <a:gd name="connsiteY4" fmla="*/ 437133 h 641499"/>
                  <a:gd name="connsiteX5" fmla="*/ 20961 w 544814"/>
                  <a:gd name="connsiteY5" fmla="*/ 278133 h 641499"/>
                  <a:gd name="connsiteX6" fmla="*/ -47 w 544814"/>
                  <a:gd name="connsiteY6" fmla="*/ 104165 h 641499"/>
                  <a:gd name="connsiteX7" fmla="*/ -47 w 544814"/>
                  <a:gd name="connsiteY7" fmla="*/ 26587 h 641499"/>
                  <a:gd name="connsiteX8" fmla="*/ 10800 w 544814"/>
                  <a:gd name="connsiteY8" fmla="*/ 12856 h 641499"/>
                  <a:gd name="connsiteX9" fmla="*/ 306009 w 544814"/>
                  <a:gd name="connsiteY9" fmla="*/ 15327 h 641499"/>
                  <a:gd name="connsiteX10" fmla="*/ 316857 w 544814"/>
                  <a:gd name="connsiteY10" fmla="*/ 30157 h 641499"/>
                  <a:gd name="connsiteX11" fmla="*/ 283903 w 544814"/>
                  <a:gd name="connsiteY11" fmla="*/ 487525 h 641499"/>
                  <a:gd name="connsiteX12" fmla="*/ 293789 w 544814"/>
                  <a:gd name="connsiteY12" fmla="*/ 494665 h 641499"/>
                  <a:gd name="connsiteX13" fmla="*/ 440295 w 544814"/>
                  <a:gd name="connsiteY13" fmla="*/ 514575 h 641499"/>
                  <a:gd name="connsiteX14" fmla="*/ 522679 w 544814"/>
                  <a:gd name="connsiteY14" fmla="*/ 550823 h 641499"/>
                  <a:gd name="connsiteX15" fmla="*/ 544236 w 544814"/>
                  <a:gd name="connsiteY15" fmla="*/ 626205 h 641499"/>
                  <a:gd name="connsiteX16" fmla="*/ 530506 w 544814"/>
                  <a:gd name="connsiteY16" fmla="*/ 638150 h 641499"/>
                  <a:gd name="connsiteX17" fmla="*/ 296810 w 544814"/>
                  <a:gd name="connsiteY17" fmla="*/ 641446 h 641499"/>
                  <a:gd name="connsiteX18" fmla="*/ 33868 w 544814"/>
                  <a:gd name="connsiteY18" fmla="*/ 603137 h 641499"/>
                  <a:gd name="connsiteX19" fmla="*/ 517462 w 544814"/>
                  <a:gd name="connsiteY19" fmla="*/ 610964 h 641499"/>
                  <a:gd name="connsiteX20" fmla="*/ 501671 w 544814"/>
                  <a:gd name="connsiteY20" fmla="*/ 567987 h 641499"/>
                  <a:gd name="connsiteX21" fmla="*/ 438647 w 544814"/>
                  <a:gd name="connsiteY21" fmla="*/ 541898 h 641499"/>
                  <a:gd name="connsiteX22" fmla="*/ 286375 w 544814"/>
                  <a:gd name="connsiteY22" fmla="*/ 521440 h 641499"/>
                  <a:gd name="connsiteX23" fmla="*/ 256716 w 544814"/>
                  <a:gd name="connsiteY23" fmla="*/ 486838 h 641499"/>
                  <a:gd name="connsiteX24" fmla="*/ 288434 w 544814"/>
                  <a:gd name="connsiteY24" fmla="*/ 40180 h 641499"/>
                  <a:gd name="connsiteX25" fmla="*/ 27552 w 544814"/>
                  <a:gd name="connsiteY25" fmla="*/ 38120 h 641499"/>
                  <a:gd name="connsiteX26" fmla="*/ 27552 w 544814"/>
                  <a:gd name="connsiteY26" fmla="*/ 104302 h 641499"/>
                  <a:gd name="connsiteX27" fmla="*/ 48148 w 544814"/>
                  <a:gd name="connsiteY27" fmla="*/ 273739 h 641499"/>
                  <a:gd name="connsiteX28" fmla="*/ 63114 w 544814"/>
                  <a:gd name="connsiteY28" fmla="*/ 443175 h 641499"/>
                  <a:gd name="connsiteX29" fmla="*/ 55013 w 544814"/>
                  <a:gd name="connsiteY29" fmla="*/ 471597 h 641499"/>
                  <a:gd name="connsiteX30" fmla="*/ 33868 w 544814"/>
                  <a:gd name="connsiteY30" fmla="*/ 603686 h 6414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544814" h="641499">
                    <a:moveTo>
                      <a:pt x="296810" y="641446"/>
                    </a:moveTo>
                    <a:cubicBezTo>
                      <a:pt x="186965" y="641446"/>
                      <a:pt x="68194" y="638699"/>
                      <a:pt x="17254" y="627715"/>
                    </a:cubicBezTo>
                    <a:cubicBezTo>
                      <a:pt x="10813" y="626328"/>
                      <a:pt x="6259" y="620575"/>
                      <a:pt x="6406" y="613984"/>
                    </a:cubicBezTo>
                    <a:cubicBezTo>
                      <a:pt x="4937" y="562714"/>
                      <a:pt x="12514" y="511581"/>
                      <a:pt x="28787" y="462947"/>
                    </a:cubicBezTo>
                    <a:cubicBezTo>
                      <a:pt x="31808" y="453610"/>
                      <a:pt x="34417" y="445372"/>
                      <a:pt x="36202" y="437133"/>
                    </a:cubicBezTo>
                    <a:cubicBezTo>
                      <a:pt x="42930" y="407475"/>
                      <a:pt x="32220" y="344589"/>
                      <a:pt x="20961" y="278133"/>
                    </a:cubicBezTo>
                    <a:cubicBezTo>
                      <a:pt x="9511" y="220766"/>
                      <a:pt x="2488" y="162603"/>
                      <a:pt x="-47" y="104165"/>
                    </a:cubicBezTo>
                    <a:lnTo>
                      <a:pt x="-47" y="26587"/>
                    </a:lnTo>
                    <a:cubicBezTo>
                      <a:pt x="-194" y="19996"/>
                      <a:pt x="4359" y="14243"/>
                      <a:pt x="10800" y="12856"/>
                    </a:cubicBezTo>
                    <a:cubicBezTo>
                      <a:pt x="108461" y="-5159"/>
                      <a:pt x="208664" y="-4307"/>
                      <a:pt x="306009" y="15327"/>
                    </a:cubicBezTo>
                    <a:cubicBezTo>
                      <a:pt x="312887" y="16769"/>
                      <a:pt x="317568" y="23168"/>
                      <a:pt x="316857" y="30157"/>
                    </a:cubicBezTo>
                    <a:cubicBezTo>
                      <a:pt x="295025" y="239000"/>
                      <a:pt x="283903" y="485053"/>
                      <a:pt x="283903" y="487525"/>
                    </a:cubicBezTo>
                    <a:cubicBezTo>
                      <a:pt x="283903" y="489997"/>
                      <a:pt x="288159" y="493017"/>
                      <a:pt x="293789" y="494665"/>
                    </a:cubicBezTo>
                    <a:cubicBezTo>
                      <a:pt x="342056" y="504963"/>
                      <a:pt x="391030" y="511622"/>
                      <a:pt x="440295" y="514575"/>
                    </a:cubicBezTo>
                    <a:cubicBezTo>
                      <a:pt x="471674" y="514341"/>
                      <a:pt x="501656" y="527522"/>
                      <a:pt x="522679" y="550823"/>
                    </a:cubicBezTo>
                    <a:cubicBezTo>
                      <a:pt x="539222" y="572285"/>
                      <a:pt x="546934" y="599251"/>
                      <a:pt x="544236" y="626205"/>
                    </a:cubicBezTo>
                    <a:cubicBezTo>
                      <a:pt x="543334" y="633084"/>
                      <a:pt x="537444" y="638205"/>
                      <a:pt x="530506" y="638150"/>
                    </a:cubicBezTo>
                    <a:cubicBezTo>
                      <a:pt x="522816" y="638837"/>
                      <a:pt x="414207" y="641446"/>
                      <a:pt x="296810" y="641446"/>
                    </a:cubicBezTo>
                    <a:close/>
                    <a:moveTo>
                      <a:pt x="33868" y="603137"/>
                    </a:moveTo>
                    <a:cubicBezTo>
                      <a:pt x="138358" y="619751"/>
                      <a:pt x="449632" y="612749"/>
                      <a:pt x="517462" y="610964"/>
                    </a:cubicBezTo>
                    <a:cubicBezTo>
                      <a:pt x="516855" y="595338"/>
                      <a:pt x="511328" y="580289"/>
                      <a:pt x="501671" y="567987"/>
                    </a:cubicBezTo>
                    <a:cubicBezTo>
                      <a:pt x="485306" y="550755"/>
                      <a:pt x="462402" y="541280"/>
                      <a:pt x="438647" y="541898"/>
                    </a:cubicBezTo>
                    <a:cubicBezTo>
                      <a:pt x="387445" y="538946"/>
                      <a:pt x="336540" y="532108"/>
                      <a:pt x="286375" y="521440"/>
                    </a:cubicBezTo>
                    <a:cubicBezTo>
                      <a:pt x="269568" y="518337"/>
                      <a:pt x="257209" y="503920"/>
                      <a:pt x="256716" y="486838"/>
                    </a:cubicBezTo>
                    <a:cubicBezTo>
                      <a:pt x="256716" y="484367"/>
                      <a:pt x="267426" y="247101"/>
                      <a:pt x="288434" y="40180"/>
                    </a:cubicBezTo>
                    <a:cubicBezTo>
                      <a:pt x="202212" y="24788"/>
                      <a:pt x="114007" y="24088"/>
                      <a:pt x="27552" y="38120"/>
                    </a:cubicBezTo>
                    <a:lnTo>
                      <a:pt x="27552" y="104302"/>
                    </a:lnTo>
                    <a:cubicBezTo>
                      <a:pt x="30154" y="161216"/>
                      <a:pt x="37038" y="217855"/>
                      <a:pt x="48148" y="273739"/>
                    </a:cubicBezTo>
                    <a:cubicBezTo>
                      <a:pt x="60368" y="345962"/>
                      <a:pt x="70940" y="408299"/>
                      <a:pt x="63114" y="443175"/>
                    </a:cubicBezTo>
                    <a:cubicBezTo>
                      <a:pt x="60905" y="452787"/>
                      <a:pt x="58201" y="462274"/>
                      <a:pt x="55013" y="471597"/>
                    </a:cubicBezTo>
                    <a:cubicBezTo>
                      <a:pt x="40520" y="514108"/>
                      <a:pt x="33369" y="558773"/>
                      <a:pt x="33868" y="603686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0" name="Freeform: Shape 209">
                <a:extLst>
                  <a:ext uri="{FF2B5EF4-FFF2-40B4-BE49-F238E27FC236}">
                    <a16:creationId xmlns:a16="http://schemas.microsoft.com/office/drawing/2014/main" id="{6AC0BFD7-EBE9-2A12-AE73-500E56CAD32A}"/>
                  </a:ext>
                </a:extLst>
              </p:cNvPr>
              <p:cNvSpPr/>
              <p:nvPr/>
            </p:nvSpPr>
            <p:spPr>
              <a:xfrm>
                <a:off x="3924223" y="5267527"/>
                <a:ext cx="316978" cy="513392"/>
              </a:xfrm>
              <a:custGeom>
                <a:avLst/>
                <a:gdLst>
                  <a:gd name="connsiteX0" fmla="*/ 275802 w 316978"/>
                  <a:gd name="connsiteY0" fmla="*/ 513339 h 513392"/>
                  <a:gd name="connsiteX1" fmla="*/ 266190 w 316978"/>
                  <a:gd name="connsiteY1" fmla="*/ 509357 h 513392"/>
                  <a:gd name="connsiteX2" fmla="*/ 256579 w 316978"/>
                  <a:gd name="connsiteY2" fmla="*/ 486152 h 513392"/>
                  <a:gd name="connsiteX3" fmla="*/ 288297 w 316978"/>
                  <a:gd name="connsiteY3" fmla="*/ 39493 h 513392"/>
                  <a:gd name="connsiteX4" fmla="*/ 27414 w 316978"/>
                  <a:gd name="connsiteY4" fmla="*/ 37434 h 513392"/>
                  <a:gd name="connsiteX5" fmla="*/ 27414 w 316978"/>
                  <a:gd name="connsiteY5" fmla="*/ 103616 h 513392"/>
                  <a:gd name="connsiteX6" fmla="*/ 48010 w 316978"/>
                  <a:gd name="connsiteY6" fmla="*/ 272915 h 513392"/>
                  <a:gd name="connsiteX7" fmla="*/ 64350 w 316978"/>
                  <a:gd name="connsiteY7" fmla="*/ 385644 h 513392"/>
                  <a:gd name="connsiteX8" fmla="*/ 51805 w 316978"/>
                  <a:gd name="connsiteY8" fmla="*/ 400473 h 513392"/>
                  <a:gd name="connsiteX9" fmla="*/ 51718 w 316978"/>
                  <a:gd name="connsiteY9" fmla="*/ 400473 h 513392"/>
                  <a:gd name="connsiteX10" fmla="*/ 36888 w 316978"/>
                  <a:gd name="connsiteY10" fmla="*/ 387978 h 513392"/>
                  <a:gd name="connsiteX11" fmla="*/ 20961 w 316978"/>
                  <a:gd name="connsiteY11" fmla="*/ 278132 h 513392"/>
                  <a:gd name="connsiteX12" fmla="*/ -47 w 316978"/>
                  <a:gd name="connsiteY12" fmla="*/ 104165 h 513392"/>
                  <a:gd name="connsiteX13" fmla="*/ -47 w 316978"/>
                  <a:gd name="connsiteY13" fmla="*/ 26587 h 513392"/>
                  <a:gd name="connsiteX14" fmla="*/ 10800 w 316978"/>
                  <a:gd name="connsiteY14" fmla="*/ 12856 h 513392"/>
                  <a:gd name="connsiteX15" fmla="*/ 306009 w 316978"/>
                  <a:gd name="connsiteY15" fmla="*/ 15328 h 513392"/>
                  <a:gd name="connsiteX16" fmla="*/ 316857 w 316978"/>
                  <a:gd name="connsiteY16" fmla="*/ 30157 h 513392"/>
                  <a:gd name="connsiteX17" fmla="*/ 283903 w 316978"/>
                  <a:gd name="connsiteY17" fmla="*/ 487525 h 513392"/>
                  <a:gd name="connsiteX18" fmla="*/ 285276 w 316978"/>
                  <a:gd name="connsiteY18" fmla="*/ 490134 h 513392"/>
                  <a:gd name="connsiteX19" fmla="*/ 285276 w 316978"/>
                  <a:gd name="connsiteY19" fmla="*/ 509494 h 513392"/>
                  <a:gd name="connsiteX20" fmla="*/ 275802 w 316978"/>
                  <a:gd name="connsiteY20" fmla="*/ 513339 h 513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316978" h="513392">
                    <a:moveTo>
                      <a:pt x="275802" y="513339"/>
                    </a:moveTo>
                    <a:cubicBezTo>
                      <a:pt x="272200" y="513325"/>
                      <a:pt x="268748" y="511897"/>
                      <a:pt x="266190" y="509357"/>
                    </a:cubicBezTo>
                    <a:cubicBezTo>
                      <a:pt x="259708" y="503425"/>
                      <a:pt x="256188" y="494926"/>
                      <a:pt x="256579" y="486152"/>
                    </a:cubicBezTo>
                    <a:cubicBezTo>
                      <a:pt x="256579" y="483680"/>
                      <a:pt x="267289" y="246415"/>
                      <a:pt x="288297" y="39493"/>
                    </a:cubicBezTo>
                    <a:cubicBezTo>
                      <a:pt x="202075" y="24101"/>
                      <a:pt x="113869" y="23401"/>
                      <a:pt x="27414" y="37434"/>
                    </a:cubicBezTo>
                    <a:lnTo>
                      <a:pt x="27414" y="103616"/>
                    </a:lnTo>
                    <a:cubicBezTo>
                      <a:pt x="29941" y="160488"/>
                      <a:pt x="36827" y="217086"/>
                      <a:pt x="48010" y="272915"/>
                    </a:cubicBezTo>
                    <a:cubicBezTo>
                      <a:pt x="55013" y="314107"/>
                      <a:pt x="61741" y="353376"/>
                      <a:pt x="64350" y="385644"/>
                    </a:cubicBezTo>
                    <a:cubicBezTo>
                      <a:pt x="64979" y="393195"/>
                      <a:pt x="59363" y="399841"/>
                      <a:pt x="51805" y="400473"/>
                    </a:cubicBezTo>
                    <a:cubicBezTo>
                      <a:pt x="51777" y="400473"/>
                      <a:pt x="51746" y="400473"/>
                      <a:pt x="51718" y="400473"/>
                    </a:cubicBezTo>
                    <a:cubicBezTo>
                      <a:pt x="44175" y="401104"/>
                      <a:pt x="37543" y="395516"/>
                      <a:pt x="36888" y="387978"/>
                    </a:cubicBezTo>
                    <a:cubicBezTo>
                      <a:pt x="34280" y="356809"/>
                      <a:pt x="27826" y="318226"/>
                      <a:pt x="20961" y="278132"/>
                    </a:cubicBezTo>
                    <a:cubicBezTo>
                      <a:pt x="9504" y="220765"/>
                      <a:pt x="2481" y="162603"/>
                      <a:pt x="-47" y="104165"/>
                    </a:cubicBezTo>
                    <a:lnTo>
                      <a:pt x="-47" y="26587"/>
                    </a:lnTo>
                    <a:cubicBezTo>
                      <a:pt x="-194" y="19996"/>
                      <a:pt x="4359" y="14243"/>
                      <a:pt x="10800" y="12856"/>
                    </a:cubicBezTo>
                    <a:cubicBezTo>
                      <a:pt x="108461" y="-5159"/>
                      <a:pt x="208664" y="-4307"/>
                      <a:pt x="306009" y="15328"/>
                    </a:cubicBezTo>
                    <a:cubicBezTo>
                      <a:pt x="312887" y="16769"/>
                      <a:pt x="317568" y="23168"/>
                      <a:pt x="316857" y="30157"/>
                    </a:cubicBezTo>
                    <a:cubicBezTo>
                      <a:pt x="295025" y="239000"/>
                      <a:pt x="283903" y="485053"/>
                      <a:pt x="283903" y="487525"/>
                    </a:cubicBezTo>
                    <a:cubicBezTo>
                      <a:pt x="283903" y="487525"/>
                      <a:pt x="283903" y="488624"/>
                      <a:pt x="285276" y="490134"/>
                    </a:cubicBezTo>
                    <a:cubicBezTo>
                      <a:pt x="290599" y="495489"/>
                      <a:pt x="290599" y="504139"/>
                      <a:pt x="285276" y="509494"/>
                    </a:cubicBezTo>
                    <a:cubicBezTo>
                      <a:pt x="282730" y="511952"/>
                      <a:pt x="279338" y="513325"/>
                      <a:pt x="275802" y="513339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1" name="Freeform: Shape 210">
                <a:extLst>
                  <a:ext uri="{FF2B5EF4-FFF2-40B4-BE49-F238E27FC236}">
                    <a16:creationId xmlns:a16="http://schemas.microsoft.com/office/drawing/2014/main" id="{1ECF8E1C-3570-3001-1EBF-E9583F4201A1}"/>
                  </a:ext>
                </a:extLst>
              </p:cNvPr>
              <p:cNvSpPr/>
              <p:nvPr/>
            </p:nvSpPr>
            <p:spPr>
              <a:xfrm>
                <a:off x="3930760" y="5761011"/>
                <a:ext cx="538415" cy="147329"/>
              </a:xfrm>
              <a:custGeom>
                <a:avLst/>
                <a:gdLst>
                  <a:gd name="connsiteX0" fmla="*/ 290410 w 538415"/>
                  <a:gd name="connsiteY0" fmla="*/ 147275 h 147329"/>
                  <a:gd name="connsiteX1" fmla="*/ 10854 w 538415"/>
                  <a:gd name="connsiteY1" fmla="*/ 133544 h 147329"/>
                  <a:gd name="connsiteX2" fmla="*/ 7 w 538415"/>
                  <a:gd name="connsiteY2" fmla="*/ 119814 h 147329"/>
                  <a:gd name="connsiteX3" fmla="*/ 10167 w 538415"/>
                  <a:gd name="connsiteY3" fmla="*/ 11479 h 147329"/>
                  <a:gd name="connsiteX4" fmla="*/ 25921 w 538415"/>
                  <a:gd name="connsiteY4" fmla="*/ 123 h 147329"/>
                  <a:gd name="connsiteX5" fmla="*/ 37274 w 538415"/>
                  <a:gd name="connsiteY5" fmla="*/ 15872 h 147329"/>
                  <a:gd name="connsiteX6" fmla="*/ 36942 w 538415"/>
                  <a:gd name="connsiteY6" fmla="*/ 17383 h 147329"/>
                  <a:gd name="connsiteX7" fmla="*/ 27468 w 538415"/>
                  <a:gd name="connsiteY7" fmla="*/ 108417 h 147329"/>
                  <a:gd name="connsiteX8" fmla="*/ 511062 w 538415"/>
                  <a:gd name="connsiteY8" fmla="*/ 116244 h 147329"/>
                  <a:gd name="connsiteX9" fmla="*/ 495272 w 538415"/>
                  <a:gd name="connsiteY9" fmla="*/ 73267 h 147329"/>
                  <a:gd name="connsiteX10" fmla="*/ 432248 w 538415"/>
                  <a:gd name="connsiteY10" fmla="*/ 47178 h 147329"/>
                  <a:gd name="connsiteX11" fmla="*/ 397235 w 538415"/>
                  <a:gd name="connsiteY11" fmla="*/ 44295 h 147329"/>
                  <a:gd name="connsiteX12" fmla="*/ 384808 w 538415"/>
                  <a:gd name="connsiteY12" fmla="*/ 29260 h 147329"/>
                  <a:gd name="connsiteX13" fmla="*/ 399844 w 538415"/>
                  <a:gd name="connsiteY13" fmla="*/ 16834 h 147329"/>
                  <a:gd name="connsiteX14" fmla="*/ 433896 w 538415"/>
                  <a:gd name="connsiteY14" fmla="*/ 19580 h 147329"/>
                  <a:gd name="connsiteX15" fmla="*/ 516279 w 538415"/>
                  <a:gd name="connsiteY15" fmla="*/ 55829 h 147329"/>
                  <a:gd name="connsiteX16" fmla="*/ 537837 w 538415"/>
                  <a:gd name="connsiteY16" fmla="*/ 131210 h 147329"/>
                  <a:gd name="connsiteX17" fmla="*/ 524106 w 538415"/>
                  <a:gd name="connsiteY17" fmla="*/ 143156 h 147329"/>
                  <a:gd name="connsiteX18" fmla="*/ 290410 w 538415"/>
                  <a:gd name="connsiteY18" fmla="*/ 147275 h 1473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538415" h="147329">
                    <a:moveTo>
                      <a:pt x="290410" y="147275"/>
                    </a:moveTo>
                    <a:cubicBezTo>
                      <a:pt x="180565" y="147275"/>
                      <a:pt x="61795" y="144529"/>
                      <a:pt x="10854" y="133544"/>
                    </a:cubicBezTo>
                    <a:cubicBezTo>
                      <a:pt x="4413" y="132157"/>
                      <a:pt x="-140" y="126405"/>
                      <a:pt x="7" y="119814"/>
                    </a:cubicBezTo>
                    <a:cubicBezTo>
                      <a:pt x="-543" y="83441"/>
                      <a:pt x="2864" y="47110"/>
                      <a:pt x="10167" y="11479"/>
                    </a:cubicBezTo>
                    <a:cubicBezTo>
                      <a:pt x="11383" y="3996"/>
                      <a:pt x="18435" y="-1085"/>
                      <a:pt x="25921" y="123"/>
                    </a:cubicBezTo>
                    <a:cubicBezTo>
                      <a:pt x="33405" y="1346"/>
                      <a:pt x="38488" y="8390"/>
                      <a:pt x="37274" y="15872"/>
                    </a:cubicBezTo>
                    <a:cubicBezTo>
                      <a:pt x="37192" y="16381"/>
                      <a:pt x="37081" y="16889"/>
                      <a:pt x="36942" y="17383"/>
                    </a:cubicBezTo>
                    <a:cubicBezTo>
                      <a:pt x="30752" y="47330"/>
                      <a:pt x="27579" y="77825"/>
                      <a:pt x="27468" y="108417"/>
                    </a:cubicBezTo>
                    <a:cubicBezTo>
                      <a:pt x="131958" y="125031"/>
                      <a:pt x="443232" y="118029"/>
                      <a:pt x="511062" y="116244"/>
                    </a:cubicBezTo>
                    <a:cubicBezTo>
                      <a:pt x="510455" y="100618"/>
                      <a:pt x="504928" y="85570"/>
                      <a:pt x="495272" y="73267"/>
                    </a:cubicBezTo>
                    <a:cubicBezTo>
                      <a:pt x="478906" y="56035"/>
                      <a:pt x="456002" y="46561"/>
                      <a:pt x="432248" y="47178"/>
                    </a:cubicBezTo>
                    <a:cubicBezTo>
                      <a:pt x="421126" y="46492"/>
                      <a:pt x="409318" y="45531"/>
                      <a:pt x="397235" y="44295"/>
                    </a:cubicBezTo>
                    <a:cubicBezTo>
                      <a:pt x="389651" y="43581"/>
                      <a:pt x="384088" y="36839"/>
                      <a:pt x="384808" y="29260"/>
                    </a:cubicBezTo>
                    <a:cubicBezTo>
                      <a:pt x="385529" y="21681"/>
                      <a:pt x="392260" y="16120"/>
                      <a:pt x="399844" y="16834"/>
                    </a:cubicBezTo>
                    <a:cubicBezTo>
                      <a:pt x="411652" y="17932"/>
                      <a:pt x="423048" y="18893"/>
                      <a:pt x="433896" y="19580"/>
                    </a:cubicBezTo>
                    <a:cubicBezTo>
                      <a:pt x="465274" y="19347"/>
                      <a:pt x="495256" y="32528"/>
                      <a:pt x="516279" y="55829"/>
                    </a:cubicBezTo>
                    <a:cubicBezTo>
                      <a:pt x="532822" y="77290"/>
                      <a:pt x="540535" y="104257"/>
                      <a:pt x="537837" y="131210"/>
                    </a:cubicBezTo>
                    <a:cubicBezTo>
                      <a:pt x="536935" y="138089"/>
                      <a:pt x="531044" y="143211"/>
                      <a:pt x="524106" y="143156"/>
                    </a:cubicBezTo>
                    <a:cubicBezTo>
                      <a:pt x="516417" y="144666"/>
                      <a:pt x="407807" y="147275"/>
                      <a:pt x="290410" y="14727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212" name="TextBox 211">
            <a:extLst>
              <a:ext uri="{FF2B5EF4-FFF2-40B4-BE49-F238E27FC236}">
                <a16:creationId xmlns:a16="http://schemas.microsoft.com/office/drawing/2014/main" id="{7F0D31E6-63E6-D5D2-C00C-66278F4E6B13}"/>
              </a:ext>
            </a:extLst>
          </p:cNvPr>
          <p:cNvSpPr txBox="1"/>
          <p:nvPr/>
        </p:nvSpPr>
        <p:spPr>
          <a:xfrm>
            <a:off x="1193841" y="1040852"/>
            <a:ext cx="2787129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2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id="{2703F3D9-4D64-C97B-A168-041A30EF1FED}"/>
              </a:ext>
            </a:extLst>
          </p:cNvPr>
          <p:cNvSpPr txBox="1"/>
          <p:nvPr/>
        </p:nvSpPr>
        <p:spPr>
          <a:xfrm>
            <a:off x="5746882" y="1040852"/>
            <a:ext cx="2787129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2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14" name="TextBox 213">
            <a:extLst>
              <a:ext uri="{FF2B5EF4-FFF2-40B4-BE49-F238E27FC236}">
                <a16:creationId xmlns:a16="http://schemas.microsoft.com/office/drawing/2014/main" id="{565AACBA-A930-7ADE-FB69-725F617F429C}"/>
              </a:ext>
            </a:extLst>
          </p:cNvPr>
          <p:cNvSpPr txBox="1"/>
          <p:nvPr/>
        </p:nvSpPr>
        <p:spPr>
          <a:xfrm>
            <a:off x="3734633" y="4919499"/>
            <a:ext cx="2787129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2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15" name="TextBox 214">
            <a:extLst>
              <a:ext uri="{FF2B5EF4-FFF2-40B4-BE49-F238E27FC236}">
                <a16:creationId xmlns:a16="http://schemas.microsoft.com/office/drawing/2014/main" id="{44870141-7A98-ED10-49BC-9D3CC4A514B2}"/>
              </a:ext>
            </a:extLst>
          </p:cNvPr>
          <p:cNvSpPr txBox="1"/>
          <p:nvPr/>
        </p:nvSpPr>
        <p:spPr>
          <a:xfrm>
            <a:off x="8287674" y="4919499"/>
            <a:ext cx="2787129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2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75715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12" grpId="0"/>
      <p:bldP spid="213" grpId="0"/>
      <p:bldP spid="214" grpId="0"/>
      <p:bldP spid="2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AFFEDF2-E941-B33B-193C-8A4B70F81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75D09-11C4-4DCB-AD2F-C25D7C13D042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3" name="Rounded Rectangle 5">
            <a:extLst>
              <a:ext uri="{FF2B5EF4-FFF2-40B4-BE49-F238E27FC236}">
                <a16:creationId xmlns:a16="http://schemas.microsoft.com/office/drawing/2014/main" id="{286C815B-A611-1BD7-193B-2013745C9858}"/>
              </a:ext>
            </a:extLst>
          </p:cNvPr>
          <p:cNvSpPr/>
          <p:nvPr/>
        </p:nvSpPr>
        <p:spPr>
          <a:xfrm>
            <a:off x="1408944" y="2757730"/>
            <a:ext cx="2563419" cy="2969592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6">
            <a:extLst>
              <a:ext uri="{FF2B5EF4-FFF2-40B4-BE49-F238E27FC236}">
                <a16:creationId xmlns:a16="http://schemas.microsoft.com/office/drawing/2014/main" id="{5F9947EE-7A3A-F5BD-6B80-94A4CF9CE678}"/>
              </a:ext>
            </a:extLst>
          </p:cNvPr>
          <p:cNvSpPr/>
          <p:nvPr/>
        </p:nvSpPr>
        <p:spPr>
          <a:xfrm>
            <a:off x="5101734" y="2757730"/>
            <a:ext cx="2563419" cy="296959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3045E"/>
              </a:solidFill>
            </a:endParaRPr>
          </a:p>
        </p:txBody>
      </p:sp>
      <p:sp>
        <p:nvSpPr>
          <p:cNvPr id="5" name="Rounded Rectangle 7">
            <a:extLst>
              <a:ext uri="{FF2B5EF4-FFF2-40B4-BE49-F238E27FC236}">
                <a16:creationId xmlns:a16="http://schemas.microsoft.com/office/drawing/2014/main" id="{97C4B535-98F2-4BA4-E2A2-694C27CE78FF}"/>
              </a:ext>
            </a:extLst>
          </p:cNvPr>
          <p:cNvSpPr/>
          <p:nvPr/>
        </p:nvSpPr>
        <p:spPr>
          <a:xfrm>
            <a:off x="8794525" y="2757730"/>
            <a:ext cx="2563419" cy="2969592"/>
          </a:xfrm>
          <a:prstGeom prst="roundRect">
            <a:avLst/>
          </a:prstGeom>
          <a:solidFill>
            <a:srgbClr val="163A6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onut 38">
            <a:extLst>
              <a:ext uri="{FF2B5EF4-FFF2-40B4-BE49-F238E27FC236}">
                <a16:creationId xmlns:a16="http://schemas.microsoft.com/office/drawing/2014/main" id="{CE5DDDBB-81BF-4E7F-1E73-45CFDF33D574}"/>
              </a:ext>
            </a:extLst>
          </p:cNvPr>
          <p:cNvSpPr/>
          <p:nvPr/>
        </p:nvSpPr>
        <p:spPr>
          <a:xfrm>
            <a:off x="8004930" y="1823342"/>
            <a:ext cx="2500772" cy="2500772"/>
          </a:xfrm>
          <a:prstGeom prst="donut">
            <a:avLst>
              <a:gd name="adj" fmla="val 2199"/>
            </a:avLst>
          </a:prstGeom>
          <a:solidFill>
            <a:srgbClr val="253B50"/>
          </a:solidFill>
          <a:ln w="3175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3586719"/>
                      <a:gd name="connsiteY0" fmla="*/ 1793360 h 3586719"/>
                      <a:gd name="connsiteX1" fmla="*/ 1793360 w 3586719"/>
                      <a:gd name="connsiteY1" fmla="*/ 0 h 3586719"/>
                      <a:gd name="connsiteX2" fmla="*/ 3586720 w 3586719"/>
                      <a:gd name="connsiteY2" fmla="*/ 1793360 h 3586719"/>
                      <a:gd name="connsiteX3" fmla="*/ 1793360 w 3586719"/>
                      <a:gd name="connsiteY3" fmla="*/ 3586720 h 3586719"/>
                      <a:gd name="connsiteX4" fmla="*/ 0 w 3586719"/>
                      <a:gd name="connsiteY4" fmla="*/ 1793360 h 3586719"/>
                      <a:gd name="connsiteX5" fmla="*/ 78872 w 3586719"/>
                      <a:gd name="connsiteY5" fmla="*/ 1793360 h 3586719"/>
                      <a:gd name="connsiteX6" fmla="*/ 1793360 w 3586719"/>
                      <a:gd name="connsiteY6" fmla="*/ 3507848 h 3586719"/>
                      <a:gd name="connsiteX7" fmla="*/ 3507848 w 3586719"/>
                      <a:gd name="connsiteY7" fmla="*/ 1793360 h 3586719"/>
                      <a:gd name="connsiteX8" fmla="*/ 1793360 w 3586719"/>
                      <a:gd name="connsiteY8" fmla="*/ 78872 h 3586719"/>
                      <a:gd name="connsiteX9" fmla="*/ 78872 w 3586719"/>
                      <a:gd name="connsiteY9" fmla="*/ 1793360 h 3586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586719" h="3586719" fill="none" extrusionOk="0">
                        <a:moveTo>
                          <a:pt x="0" y="1793360"/>
                        </a:moveTo>
                        <a:cubicBezTo>
                          <a:pt x="-105569" y="785840"/>
                          <a:pt x="891605" y="72533"/>
                          <a:pt x="1793360" y="0"/>
                        </a:cubicBezTo>
                        <a:cubicBezTo>
                          <a:pt x="2797892" y="20970"/>
                          <a:pt x="3600018" y="940638"/>
                          <a:pt x="3586720" y="1793360"/>
                        </a:cubicBezTo>
                        <a:cubicBezTo>
                          <a:pt x="3673387" y="2917301"/>
                          <a:pt x="2906475" y="3736983"/>
                          <a:pt x="1793360" y="3586720"/>
                        </a:cubicBezTo>
                        <a:cubicBezTo>
                          <a:pt x="895420" y="3505727"/>
                          <a:pt x="16743" y="2705052"/>
                          <a:pt x="0" y="1793360"/>
                        </a:cubicBezTo>
                        <a:close/>
                        <a:moveTo>
                          <a:pt x="78872" y="1793360"/>
                        </a:moveTo>
                        <a:cubicBezTo>
                          <a:pt x="36380" y="2747224"/>
                          <a:pt x="836512" y="3500975"/>
                          <a:pt x="1793360" y="3507848"/>
                        </a:cubicBezTo>
                        <a:cubicBezTo>
                          <a:pt x="2587859" y="3497031"/>
                          <a:pt x="3450720" y="2623794"/>
                          <a:pt x="3507848" y="1793360"/>
                        </a:cubicBezTo>
                        <a:cubicBezTo>
                          <a:pt x="3516878" y="724331"/>
                          <a:pt x="2657117" y="127411"/>
                          <a:pt x="1793360" y="78872"/>
                        </a:cubicBezTo>
                        <a:cubicBezTo>
                          <a:pt x="757208" y="238482"/>
                          <a:pt x="100924" y="862860"/>
                          <a:pt x="78872" y="1793360"/>
                        </a:cubicBezTo>
                        <a:close/>
                      </a:path>
                      <a:path w="3586719" h="3586719" stroke="0" extrusionOk="0">
                        <a:moveTo>
                          <a:pt x="0" y="1793360"/>
                        </a:moveTo>
                        <a:cubicBezTo>
                          <a:pt x="-65192" y="762703"/>
                          <a:pt x="761590" y="15510"/>
                          <a:pt x="1793360" y="0"/>
                        </a:cubicBezTo>
                        <a:cubicBezTo>
                          <a:pt x="2845562" y="13001"/>
                          <a:pt x="3568375" y="803498"/>
                          <a:pt x="3586720" y="1793360"/>
                        </a:cubicBezTo>
                        <a:cubicBezTo>
                          <a:pt x="3545978" y="2823592"/>
                          <a:pt x="2767775" y="3675321"/>
                          <a:pt x="1793360" y="3586720"/>
                        </a:cubicBezTo>
                        <a:cubicBezTo>
                          <a:pt x="752541" y="3559159"/>
                          <a:pt x="155873" y="2858282"/>
                          <a:pt x="0" y="1793360"/>
                        </a:cubicBezTo>
                        <a:close/>
                        <a:moveTo>
                          <a:pt x="78872" y="1793360"/>
                        </a:moveTo>
                        <a:cubicBezTo>
                          <a:pt x="189584" y="2753380"/>
                          <a:pt x="898497" y="3400785"/>
                          <a:pt x="1793360" y="3507848"/>
                        </a:cubicBezTo>
                        <a:cubicBezTo>
                          <a:pt x="2614627" y="3488611"/>
                          <a:pt x="3482682" y="2763940"/>
                          <a:pt x="3507848" y="1793360"/>
                        </a:cubicBezTo>
                        <a:cubicBezTo>
                          <a:pt x="3505344" y="822592"/>
                          <a:pt x="2660370" y="189877"/>
                          <a:pt x="1793360" y="78872"/>
                        </a:cubicBezTo>
                        <a:cubicBezTo>
                          <a:pt x="1008655" y="169668"/>
                          <a:pt x="120967" y="856595"/>
                          <a:pt x="78872" y="179336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Donut 39">
            <a:extLst>
              <a:ext uri="{FF2B5EF4-FFF2-40B4-BE49-F238E27FC236}">
                <a16:creationId xmlns:a16="http://schemas.microsoft.com/office/drawing/2014/main" id="{DD52D640-745E-B37C-605E-379997C4FBB6}"/>
              </a:ext>
            </a:extLst>
          </p:cNvPr>
          <p:cNvSpPr/>
          <p:nvPr/>
        </p:nvSpPr>
        <p:spPr>
          <a:xfrm>
            <a:off x="4316506" y="1823342"/>
            <a:ext cx="2500772" cy="2500772"/>
          </a:xfrm>
          <a:prstGeom prst="donut">
            <a:avLst>
              <a:gd name="adj" fmla="val 2199"/>
            </a:avLst>
          </a:prstGeom>
          <a:solidFill>
            <a:srgbClr val="FCC333"/>
          </a:solidFill>
          <a:ln w="3175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3586719"/>
                      <a:gd name="connsiteY0" fmla="*/ 1793360 h 3586719"/>
                      <a:gd name="connsiteX1" fmla="*/ 1793360 w 3586719"/>
                      <a:gd name="connsiteY1" fmla="*/ 0 h 3586719"/>
                      <a:gd name="connsiteX2" fmla="*/ 3586720 w 3586719"/>
                      <a:gd name="connsiteY2" fmla="*/ 1793360 h 3586719"/>
                      <a:gd name="connsiteX3" fmla="*/ 1793360 w 3586719"/>
                      <a:gd name="connsiteY3" fmla="*/ 3586720 h 3586719"/>
                      <a:gd name="connsiteX4" fmla="*/ 0 w 3586719"/>
                      <a:gd name="connsiteY4" fmla="*/ 1793360 h 3586719"/>
                      <a:gd name="connsiteX5" fmla="*/ 78872 w 3586719"/>
                      <a:gd name="connsiteY5" fmla="*/ 1793360 h 3586719"/>
                      <a:gd name="connsiteX6" fmla="*/ 1793360 w 3586719"/>
                      <a:gd name="connsiteY6" fmla="*/ 3507848 h 3586719"/>
                      <a:gd name="connsiteX7" fmla="*/ 3507848 w 3586719"/>
                      <a:gd name="connsiteY7" fmla="*/ 1793360 h 3586719"/>
                      <a:gd name="connsiteX8" fmla="*/ 1793360 w 3586719"/>
                      <a:gd name="connsiteY8" fmla="*/ 78872 h 3586719"/>
                      <a:gd name="connsiteX9" fmla="*/ 78872 w 3586719"/>
                      <a:gd name="connsiteY9" fmla="*/ 1793360 h 3586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586719" h="3586719" fill="none" extrusionOk="0">
                        <a:moveTo>
                          <a:pt x="0" y="1793360"/>
                        </a:moveTo>
                        <a:cubicBezTo>
                          <a:pt x="-105569" y="785840"/>
                          <a:pt x="891605" y="72533"/>
                          <a:pt x="1793360" y="0"/>
                        </a:cubicBezTo>
                        <a:cubicBezTo>
                          <a:pt x="2797892" y="20970"/>
                          <a:pt x="3600018" y="940638"/>
                          <a:pt x="3586720" y="1793360"/>
                        </a:cubicBezTo>
                        <a:cubicBezTo>
                          <a:pt x="3673387" y="2917301"/>
                          <a:pt x="2906475" y="3736983"/>
                          <a:pt x="1793360" y="3586720"/>
                        </a:cubicBezTo>
                        <a:cubicBezTo>
                          <a:pt x="895420" y="3505727"/>
                          <a:pt x="16743" y="2705052"/>
                          <a:pt x="0" y="1793360"/>
                        </a:cubicBezTo>
                        <a:close/>
                        <a:moveTo>
                          <a:pt x="78872" y="1793360"/>
                        </a:moveTo>
                        <a:cubicBezTo>
                          <a:pt x="36380" y="2747224"/>
                          <a:pt x="836512" y="3500975"/>
                          <a:pt x="1793360" y="3507848"/>
                        </a:cubicBezTo>
                        <a:cubicBezTo>
                          <a:pt x="2587859" y="3497031"/>
                          <a:pt x="3450720" y="2623794"/>
                          <a:pt x="3507848" y="1793360"/>
                        </a:cubicBezTo>
                        <a:cubicBezTo>
                          <a:pt x="3516878" y="724331"/>
                          <a:pt x="2657117" y="127411"/>
                          <a:pt x="1793360" y="78872"/>
                        </a:cubicBezTo>
                        <a:cubicBezTo>
                          <a:pt x="757208" y="238482"/>
                          <a:pt x="100924" y="862860"/>
                          <a:pt x="78872" y="1793360"/>
                        </a:cubicBezTo>
                        <a:close/>
                      </a:path>
                      <a:path w="3586719" h="3586719" stroke="0" extrusionOk="0">
                        <a:moveTo>
                          <a:pt x="0" y="1793360"/>
                        </a:moveTo>
                        <a:cubicBezTo>
                          <a:pt x="-65192" y="762703"/>
                          <a:pt x="761590" y="15510"/>
                          <a:pt x="1793360" y="0"/>
                        </a:cubicBezTo>
                        <a:cubicBezTo>
                          <a:pt x="2845562" y="13001"/>
                          <a:pt x="3568375" y="803498"/>
                          <a:pt x="3586720" y="1793360"/>
                        </a:cubicBezTo>
                        <a:cubicBezTo>
                          <a:pt x="3545978" y="2823592"/>
                          <a:pt x="2767775" y="3675321"/>
                          <a:pt x="1793360" y="3586720"/>
                        </a:cubicBezTo>
                        <a:cubicBezTo>
                          <a:pt x="752541" y="3559159"/>
                          <a:pt x="155873" y="2858282"/>
                          <a:pt x="0" y="1793360"/>
                        </a:cubicBezTo>
                        <a:close/>
                        <a:moveTo>
                          <a:pt x="78872" y="1793360"/>
                        </a:moveTo>
                        <a:cubicBezTo>
                          <a:pt x="189584" y="2753380"/>
                          <a:pt x="898497" y="3400785"/>
                          <a:pt x="1793360" y="3507848"/>
                        </a:cubicBezTo>
                        <a:cubicBezTo>
                          <a:pt x="2614627" y="3488611"/>
                          <a:pt x="3482682" y="2763940"/>
                          <a:pt x="3507848" y="1793360"/>
                        </a:cubicBezTo>
                        <a:cubicBezTo>
                          <a:pt x="3505344" y="822592"/>
                          <a:pt x="2660370" y="189877"/>
                          <a:pt x="1793360" y="78872"/>
                        </a:cubicBezTo>
                        <a:cubicBezTo>
                          <a:pt x="1008655" y="169668"/>
                          <a:pt x="120967" y="856595"/>
                          <a:pt x="78872" y="179336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Donut 40">
            <a:extLst>
              <a:ext uri="{FF2B5EF4-FFF2-40B4-BE49-F238E27FC236}">
                <a16:creationId xmlns:a16="http://schemas.microsoft.com/office/drawing/2014/main" id="{E094F1D7-9ECB-4E8C-622A-C188F66E3CE6}"/>
              </a:ext>
            </a:extLst>
          </p:cNvPr>
          <p:cNvSpPr/>
          <p:nvPr/>
        </p:nvSpPr>
        <p:spPr>
          <a:xfrm>
            <a:off x="632055" y="1829210"/>
            <a:ext cx="2500772" cy="2500772"/>
          </a:xfrm>
          <a:prstGeom prst="donut">
            <a:avLst>
              <a:gd name="adj" fmla="val 2199"/>
            </a:avLst>
          </a:prstGeom>
          <a:solidFill>
            <a:srgbClr val="253B50"/>
          </a:solidFill>
          <a:ln w="3175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3586719"/>
                      <a:gd name="connsiteY0" fmla="*/ 1793360 h 3586719"/>
                      <a:gd name="connsiteX1" fmla="*/ 1793360 w 3586719"/>
                      <a:gd name="connsiteY1" fmla="*/ 0 h 3586719"/>
                      <a:gd name="connsiteX2" fmla="*/ 3586720 w 3586719"/>
                      <a:gd name="connsiteY2" fmla="*/ 1793360 h 3586719"/>
                      <a:gd name="connsiteX3" fmla="*/ 1793360 w 3586719"/>
                      <a:gd name="connsiteY3" fmla="*/ 3586720 h 3586719"/>
                      <a:gd name="connsiteX4" fmla="*/ 0 w 3586719"/>
                      <a:gd name="connsiteY4" fmla="*/ 1793360 h 3586719"/>
                      <a:gd name="connsiteX5" fmla="*/ 78872 w 3586719"/>
                      <a:gd name="connsiteY5" fmla="*/ 1793360 h 3586719"/>
                      <a:gd name="connsiteX6" fmla="*/ 1793360 w 3586719"/>
                      <a:gd name="connsiteY6" fmla="*/ 3507848 h 3586719"/>
                      <a:gd name="connsiteX7" fmla="*/ 3507848 w 3586719"/>
                      <a:gd name="connsiteY7" fmla="*/ 1793360 h 3586719"/>
                      <a:gd name="connsiteX8" fmla="*/ 1793360 w 3586719"/>
                      <a:gd name="connsiteY8" fmla="*/ 78872 h 3586719"/>
                      <a:gd name="connsiteX9" fmla="*/ 78872 w 3586719"/>
                      <a:gd name="connsiteY9" fmla="*/ 1793360 h 35867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586719" h="3586719" fill="none" extrusionOk="0">
                        <a:moveTo>
                          <a:pt x="0" y="1793360"/>
                        </a:moveTo>
                        <a:cubicBezTo>
                          <a:pt x="-105569" y="785840"/>
                          <a:pt x="891605" y="72533"/>
                          <a:pt x="1793360" y="0"/>
                        </a:cubicBezTo>
                        <a:cubicBezTo>
                          <a:pt x="2797892" y="20970"/>
                          <a:pt x="3600018" y="940638"/>
                          <a:pt x="3586720" y="1793360"/>
                        </a:cubicBezTo>
                        <a:cubicBezTo>
                          <a:pt x="3673387" y="2917301"/>
                          <a:pt x="2906475" y="3736983"/>
                          <a:pt x="1793360" y="3586720"/>
                        </a:cubicBezTo>
                        <a:cubicBezTo>
                          <a:pt x="895420" y="3505727"/>
                          <a:pt x="16743" y="2705052"/>
                          <a:pt x="0" y="1793360"/>
                        </a:cubicBezTo>
                        <a:close/>
                        <a:moveTo>
                          <a:pt x="78872" y="1793360"/>
                        </a:moveTo>
                        <a:cubicBezTo>
                          <a:pt x="36380" y="2747224"/>
                          <a:pt x="836512" y="3500975"/>
                          <a:pt x="1793360" y="3507848"/>
                        </a:cubicBezTo>
                        <a:cubicBezTo>
                          <a:pt x="2587859" y="3497031"/>
                          <a:pt x="3450720" y="2623794"/>
                          <a:pt x="3507848" y="1793360"/>
                        </a:cubicBezTo>
                        <a:cubicBezTo>
                          <a:pt x="3516878" y="724331"/>
                          <a:pt x="2657117" y="127411"/>
                          <a:pt x="1793360" y="78872"/>
                        </a:cubicBezTo>
                        <a:cubicBezTo>
                          <a:pt x="757208" y="238482"/>
                          <a:pt x="100924" y="862860"/>
                          <a:pt x="78872" y="1793360"/>
                        </a:cubicBezTo>
                        <a:close/>
                      </a:path>
                      <a:path w="3586719" h="3586719" stroke="0" extrusionOk="0">
                        <a:moveTo>
                          <a:pt x="0" y="1793360"/>
                        </a:moveTo>
                        <a:cubicBezTo>
                          <a:pt x="-65192" y="762703"/>
                          <a:pt x="761590" y="15510"/>
                          <a:pt x="1793360" y="0"/>
                        </a:cubicBezTo>
                        <a:cubicBezTo>
                          <a:pt x="2845562" y="13001"/>
                          <a:pt x="3568375" y="803498"/>
                          <a:pt x="3586720" y="1793360"/>
                        </a:cubicBezTo>
                        <a:cubicBezTo>
                          <a:pt x="3545978" y="2823592"/>
                          <a:pt x="2767775" y="3675321"/>
                          <a:pt x="1793360" y="3586720"/>
                        </a:cubicBezTo>
                        <a:cubicBezTo>
                          <a:pt x="752541" y="3559159"/>
                          <a:pt x="155873" y="2858282"/>
                          <a:pt x="0" y="1793360"/>
                        </a:cubicBezTo>
                        <a:close/>
                        <a:moveTo>
                          <a:pt x="78872" y="1793360"/>
                        </a:moveTo>
                        <a:cubicBezTo>
                          <a:pt x="189584" y="2753380"/>
                          <a:pt x="898497" y="3400785"/>
                          <a:pt x="1793360" y="3507848"/>
                        </a:cubicBezTo>
                        <a:cubicBezTo>
                          <a:pt x="2614627" y="3488611"/>
                          <a:pt x="3482682" y="2763940"/>
                          <a:pt x="3507848" y="1793360"/>
                        </a:cubicBezTo>
                        <a:cubicBezTo>
                          <a:pt x="3505344" y="822592"/>
                          <a:pt x="2660370" y="189877"/>
                          <a:pt x="1793360" y="78872"/>
                        </a:cubicBezTo>
                        <a:cubicBezTo>
                          <a:pt x="1008655" y="169668"/>
                          <a:pt x="120967" y="856595"/>
                          <a:pt x="78872" y="179336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FEEF9036-2051-9A88-9B5B-C8EC99FC0182}"/>
              </a:ext>
            </a:extLst>
          </p:cNvPr>
          <p:cNvSpPr/>
          <p:nvPr/>
        </p:nvSpPr>
        <p:spPr>
          <a:xfrm>
            <a:off x="3218437" y="3607055"/>
            <a:ext cx="551188" cy="5511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6C5A7AE-A296-6E76-6626-FB26409A1723}"/>
              </a:ext>
            </a:extLst>
          </p:cNvPr>
          <p:cNvSpPr/>
          <p:nvPr/>
        </p:nvSpPr>
        <p:spPr>
          <a:xfrm>
            <a:off x="6910158" y="3607055"/>
            <a:ext cx="551188" cy="5511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772907A5-933C-60EA-2ACE-56A02F7A0DFF}"/>
              </a:ext>
            </a:extLst>
          </p:cNvPr>
          <p:cNvSpPr/>
          <p:nvPr/>
        </p:nvSpPr>
        <p:spPr>
          <a:xfrm>
            <a:off x="10597607" y="3607055"/>
            <a:ext cx="551188" cy="5511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Placeholder 6">
            <a:extLst>
              <a:ext uri="{FF2B5EF4-FFF2-40B4-BE49-F238E27FC236}">
                <a16:creationId xmlns:a16="http://schemas.microsoft.com/office/drawing/2014/main" id="{A28AB980-E805-F285-E8A7-B48264DFBDE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53172" y="1903205"/>
            <a:ext cx="2375234" cy="2365141"/>
          </a:xfrm>
          <a:prstGeom prst="ellipse">
            <a:avLst/>
          </a:prstGeom>
        </p:spPr>
      </p:pic>
      <p:pic>
        <p:nvPicPr>
          <p:cNvPr id="13" name="Picture Placeholder 8">
            <a:extLst>
              <a:ext uri="{FF2B5EF4-FFF2-40B4-BE49-F238E27FC236}">
                <a16:creationId xmlns:a16="http://schemas.microsoft.com/office/drawing/2014/main" id="{7EC6BCA6-68DD-96AE-FA43-1EF4F0C9669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445962" y="1903205"/>
            <a:ext cx="2375234" cy="2365141"/>
          </a:xfrm>
          <a:prstGeom prst="ellipse">
            <a:avLst/>
          </a:prstGeom>
        </p:spPr>
      </p:pic>
      <p:pic>
        <p:nvPicPr>
          <p:cNvPr id="14" name="Picture Placeholder 10">
            <a:extLst>
              <a:ext uri="{FF2B5EF4-FFF2-40B4-BE49-F238E27FC236}">
                <a16:creationId xmlns:a16="http://schemas.microsoft.com/office/drawing/2014/main" id="{435002F0-9177-BFA5-EAAB-F5DD27893D8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138753" y="1903205"/>
            <a:ext cx="2375234" cy="2365141"/>
          </a:xfrm>
          <a:prstGeom prst="ellipse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51E794A-CE0F-D6F4-719F-F30B9ED681D8}"/>
              </a:ext>
            </a:extLst>
          </p:cNvPr>
          <p:cNvSpPr txBox="1"/>
          <p:nvPr/>
        </p:nvSpPr>
        <p:spPr>
          <a:xfrm>
            <a:off x="1553988" y="4311801"/>
            <a:ext cx="2275650" cy="1215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اتوماسیون صنعتی</a:t>
            </a:r>
            <a:endParaRPr lang="en-US" sz="14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3E26191-9FA5-2A89-9D68-BAA6FDE6B16D}"/>
              </a:ext>
            </a:extLst>
          </p:cNvPr>
          <p:cNvSpPr txBox="1"/>
          <p:nvPr/>
        </p:nvSpPr>
        <p:spPr>
          <a:xfrm>
            <a:off x="5246779" y="4401483"/>
            <a:ext cx="2275650" cy="1215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اتوماسیون صنعتی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FE318B-4983-2859-43DD-BFF815ACE895}"/>
              </a:ext>
            </a:extLst>
          </p:cNvPr>
          <p:cNvSpPr txBox="1"/>
          <p:nvPr/>
        </p:nvSpPr>
        <p:spPr>
          <a:xfrm>
            <a:off x="8878505" y="4379577"/>
            <a:ext cx="2275650" cy="12157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اتوماسیون صنعتی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2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FE4D0AA-09C0-D40B-6247-AAB56E68D5B3}"/>
              </a:ext>
            </a:extLst>
          </p:cNvPr>
          <p:cNvSpPr txBox="1"/>
          <p:nvPr/>
        </p:nvSpPr>
        <p:spPr>
          <a:xfrm>
            <a:off x="2699657" y="23791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خود را در این قسمت وارد نمایید</a:t>
            </a:r>
            <a:endParaRPr lang="en-US" sz="20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8" name="Picture 2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5564C60-B601-FBDD-A8B6-A1BB39A5996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7" t="11576" r="15870" b="9985"/>
          <a:stretch/>
        </p:blipFill>
        <p:spPr>
          <a:xfrm>
            <a:off x="2188088" y="281123"/>
            <a:ext cx="316321" cy="278697"/>
          </a:xfrm>
          <a:prstGeom prst="rect">
            <a:avLst/>
          </a:prstGeom>
        </p:spPr>
      </p:pic>
      <p:grpSp>
        <p:nvGrpSpPr>
          <p:cNvPr id="59" name="Group 58">
            <a:extLst>
              <a:ext uri="{FF2B5EF4-FFF2-40B4-BE49-F238E27FC236}">
                <a16:creationId xmlns:a16="http://schemas.microsoft.com/office/drawing/2014/main" id="{3CACE65A-CCE1-9EA2-A369-3C6B34BAA264}"/>
              </a:ext>
            </a:extLst>
          </p:cNvPr>
          <p:cNvGrpSpPr/>
          <p:nvPr/>
        </p:nvGrpSpPr>
        <p:grpSpPr>
          <a:xfrm>
            <a:off x="6974995" y="3677938"/>
            <a:ext cx="438068" cy="342827"/>
            <a:chOff x="6410300" y="3922310"/>
            <a:chExt cx="957301" cy="749173"/>
          </a:xfrm>
          <a:solidFill>
            <a:srgbClr val="163A65"/>
          </a:solidFill>
        </p:grpSpPr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2E1EAB87-0EEE-5E04-5689-CA95B9442481}"/>
                </a:ext>
              </a:extLst>
            </p:cNvPr>
            <p:cNvSpPr/>
            <p:nvPr/>
          </p:nvSpPr>
          <p:spPr>
            <a:xfrm>
              <a:off x="6637424" y="3990831"/>
              <a:ext cx="502460" cy="230781"/>
            </a:xfrm>
            <a:custGeom>
              <a:avLst/>
              <a:gdLst>
                <a:gd name="connsiteX0" fmla="*/ 107304 w 502460"/>
                <a:gd name="connsiteY0" fmla="*/ 230232 h 230781"/>
                <a:gd name="connsiteX1" fmla="*/ 94946 w 502460"/>
                <a:gd name="connsiteY1" fmla="*/ 222680 h 230781"/>
                <a:gd name="connsiteX2" fmla="*/ 2814 w 502460"/>
                <a:gd name="connsiteY2" fmla="*/ 36355 h 230781"/>
                <a:gd name="connsiteX3" fmla="*/ 5835 w 502460"/>
                <a:gd name="connsiteY3" fmla="*/ 8894 h 230781"/>
                <a:gd name="connsiteX4" fmla="*/ 28490 w 502460"/>
                <a:gd name="connsiteY4" fmla="*/ -31 h 230781"/>
                <a:gd name="connsiteX5" fmla="*/ 477895 w 502460"/>
                <a:gd name="connsiteY5" fmla="*/ -31 h 230781"/>
                <a:gd name="connsiteX6" fmla="*/ 500688 w 502460"/>
                <a:gd name="connsiteY6" fmla="*/ 14660 h 230781"/>
                <a:gd name="connsiteX7" fmla="*/ 498765 w 502460"/>
                <a:gd name="connsiteY7" fmla="*/ 38964 h 230781"/>
                <a:gd name="connsiteX8" fmla="*/ 408143 w 502460"/>
                <a:gd name="connsiteY8" fmla="*/ 222131 h 230781"/>
                <a:gd name="connsiteX9" fmla="*/ 390265 w 502460"/>
                <a:gd name="connsiteY9" fmla="*/ 229724 h 230781"/>
                <a:gd name="connsiteX10" fmla="*/ 382673 w 502460"/>
                <a:gd name="connsiteY10" fmla="*/ 211860 h 230781"/>
                <a:gd name="connsiteX11" fmla="*/ 383565 w 502460"/>
                <a:gd name="connsiteY11" fmla="*/ 210048 h 230781"/>
                <a:gd name="connsiteX12" fmla="*/ 473775 w 502460"/>
                <a:gd name="connsiteY12" fmla="*/ 27430 h 230781"/>
                <a:gd name="connsiteX13" fmla="*/ 29176 w 502460"/>
                <a:gd name="connsiteY13" fmla="*/ 27430 h 230781"/>
                <a:gd name="connsiteX14" fmla="*/ 119524 w 502460"/>
                <a:gd name="connsiteY14" fmla="*/ 210323 h 230781"/>
                <a:gd name="connsiteX15" fmla="*/ 113483 w 502460"/>
                <a:gd name="connsiteY15" fmla="*/ 228584 h 230781"/>
                <a:gd name="connsiteX16" fmla="*/ 107304 w 502460"/>
                <a:gd name="connsiteY16" fmla="*/ 230232 h 230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02460" h="230781">
                  <a:moveTo>
                    <a:pt x="107304" y="230232"/>
                  </a:moveTo>
                  <a:cubicBezTo>
                    <a:pt x="102087" y="230273"/>
                    <a:pt x="97295" y="227335"/>
                    <a:pt x="94946" y="222680"/>
                  </a:cubicBezTo>
                  <a:lnTo>
                    <a:pt x="2814" y="36355"/>
                  </a:lnTo>
                  <a:cubicBezTo>
                    <a:pt x="-1910" y="27444"/>
                    <a:pt x="-715" y="16555"/>
                    <a:pt x="5835" y="8894"/>
                  </a:cubicBezTo>
                  <a:cubicBezTo>
                    <a:pt x="11794" y="2866"/>
                    <a:pt x="20018" y="-361"/>
                    <a:pt x="28490" y="-31"/>
                  </a:cubicBezTo>
                  <a:lnTo>
                    <a:pt x="477895" y="-31"/>
                  </a:lnTo>
                  <a:cubicBezTo>
                    <a:pt x="487726" y="-73"/>
                    <a:pt x="496665" y="5681"/>
                    <a:pt x="500688" y="14660"/>
                  </a:cubicBezTo>
                  <a:cubicBezTo>
                    <a:pt x="503530" y="22665"/>
                    <a:pt x="502829" y="31508"/>
                    <a:pt x="498765" y="38964"/>
                  </a:cubicBezTo>
                  <a:lnTo>
                    <a:pt x="408143" y="222131"/>
                  </a:lnTo>
                  <a:cubicBezTo>
                    <a:pt x="405300" y="229161"/>
                    <a:pt x="397309" y="232566"/>
                    <a:pt x="390265" y="229724"/>
                  </a:cubicBezTo>
                  <a:cubicBezTo>
                    <a:pt x="383235" y="226882"/>
                    <a:pt x="379844" y="218890"/>
                    <a:pt x="382673" y="211860"/>
                  </a:cubicBezTo>
                  <a:cubicBezTo>
                    <a:pt x="382933" y="211228"/>
                    <a:pt x="383222" y="210624"/>
                    <a:pt x="383565" y="210048"/>
                  </a:cubicBezTo>
                  <a:lnTo>
                    <a:pt x="473775" y="27430"/>
                  </a:lnTo>
                  <a:lnTo>
                    <a:pt x="29176" y="27430"/>
                  </a:lnTo>
                  <a:lnTo>
                    <a:pt x="119524" y="210323"/>
                  </a:lnTo>
                  <a:cubicBezTo>
                    <a:pt x="122820" y="217037"/>
                    <a:pt x="120142" y="225165"/>
                    <a:pt x="113483" y="228584"/>
                  </a:cubicBezTo>
                  <a:cubicBezTo>
                    <a:pt x="111588" y="229614"/>
                    <a:pt x="109460" y="230177"/>
                    <a:pt x="107304" y="230232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738BE501-8A39-B8ED-6FD3-6881D5858611}"/>
                </a:ext>
              </a:extLst>
            </p:cNvPr>
            <p:cNvSpPr/>
            <p:nvPr/>
          </p:nvSpPr>
          <p:spPr>
            <a:xfrm>
              <a:off x="6568914" y="3922310"/>
              <a:ext cx="639767" cy="329293"/>
            </a:xfrm>
            <a:custGeom>
              <a:avLst/>
              <a:gdLst>
                <a:gd name="connsiteX0" fmla="*/ 114301 w 639767"/>
                <a:gd name="connsiteY0" fmla="*/ 329235 h 329293"/>
                <a:gd name="connsiteX1" fmla="*/ 101944 w 639767"/>
                <a:gd name="connsiteY1" fmla="*/ 321546 h 329293"/>
                <a:gd name="connsiteX2" fmla="*/ 9674 w 639767"/>
                <a:gd name="connsiteY2" fmla="*/ 134947 h 329293"/>
                <a:gd name="connsiteX3" fmla="*/ 20795 w 639767"/>
                <a:gd name="connsiteY3" fmla="*/ 34576 h 329293"/>
                <a:gd name="connsiteX4" fmla="*/ 97001 w 639767"/>
                <a:gd name="connsiteY4" fmla="*/ -26 h 329293"/>
                <a:gd name="connsiteX5" fmla="*/ 546405 w 639767"/>
                <a:gd name="connsiteY5" fmla="*/ -26 h 329293"/>
                <a:gd name="connsiteX6" fmla="*/ 631398 w 639767"/>
                <a:gd name="connsiteY6" fmla="*/ 54897 h 329293"/>
                <a:gd name="connsiteX7" fmla="*/ 628789 w 639767"/>
                <a:gd name="connsiteY7" fmla="*/ 138517 h 329293"/>
                <a:gd name="connsiteX8" fmla="*/ 538991 w 639767"/>
                <a:gd name="connsiteY8" fmla="*/ 321272 h 329293"/>
                <a:gd name="connsiteX9" fmla="*/ 520523 w 639767"/>
                <a:gd name="connsiteY9" fmla="*/ 327519 h 329293"/>
                <a:gd name="connsiteX10" fmla="*/ 514276 w 639767"/>
                <a:gd name="connsiteY10" fmla="*/ 309051 h 329293"/>
                <a:gd name="connsiteX11" fmla="*/ 604898 w 639767"/>
                <a:gd name="connsiteY11" fmla="*/ 125884 h 329293"/>
                <a:gd name="connsiteX12" fmla="*/ 607232 w 639767"/>
                <a:gd name="connsiteY12" fmla="*/ 66019 h 329293"/>
                <a:gd name="connsiteX13" fmla="*/ 547092 w 639767"/>
                <a:gd name="connsiteY13" fmla="*/ 27436 h 329293"/>
                <a:gd name="connsiteX14" fmla="*/ 97001 w 639767"/>
                <a:gd name="connsiteY14" fmla="*/ 27436 h 329293"/>
                <a:gd name="connsiteX15" fmla="*/ 42078 w 639767"/>
                <a:gd name="connsiteY15" fmla="*/ 51739 h 329293"/>
                <a:gd name="connsiteX16" fmla="*/ 34252 w 639767"/>
                <a:gd name="connsiteY16" fmla="*/ 122726 h 329293"/>
                <a:gd name="connsiteX17" fmla="*/ 127071 w 639767"/>
                <a:gd name="connsiteY17" fmla="*/ 309326 h 329293"/>
                <a:gd name="connsiteX18" fmla="*/ 120892 w 639767"/>
                <a:gd name="connsiteY18" fmla="*/ 327725 h 329293"/>
                <a:gd name="connsiteX19" fmla="*/ 114301 w 639767"/>
                <a:gd name="connsiteY19" fmla="*/ 329235 h 329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39767" h="329293">
                  <a:moveTo>
                    <a:pt x="114301" y="329235"/>
                  </a:moveTo>
                  <a:cubicBezTo>
                    <a:pt x="109056" y="329249"/>
                    <a:pt x="104251" y="326256"/>
                    <a:pt x="101944" y="321546"/>
                  </a:cubicBezTo>
                  <a:lnTo>
                    <a:pt x="9674" y="134947"/>
                  </a:lnTo>
                  <a:cubicBezTo>
                    <a:pt x="-6556" y="102185"/>
                    <a:pt x="-2217" y="62984"/>
                    <a:pt x="20795" y="34576"/>
                  </a:cubicBezTo>
                  <a:cubicBezTo>
                    <a:pt x="39579" y="12002"/>
                    <a:pt x="67644" y="-740"/>
                    <a:pt x="97001" y="-26"/>
                  </a:cubicBezTo>
                  <a:lnTo>
                    <a:pt x="546405" y="-26"/>
                  </a:lnTo>
                  <a:cubicBezTo>
                    <a:pt x="583080" y="-53"/>
                    <a:pt x="616363" y="21449"/>
                    <a:pt x="631398" y="54897"/>
                  </a:cubicBezTo>
                  <a:cubicBezTo>
                    <a:pt x="643344" y="81713"/>
                    <a:pt x="642382" y="112497"/>
                    <a:pt x="628789" y="138517"/>
                  </a:cubicBezTo>
                  <a:lnTo>
                    <a:pt x="538991" y="321272"/>
                  </a:lnTo>
                  <a:cubicBezTo>
                    <a:pt x="535613" y="328096"/>
                    <a:pt x="527347" y="330897"/>
                    <a:pt x="520523" y="327519"/>
                  </a:cubicBezTo>
                  <a:cubicBezTo>
                    <a:pt x="513699" y="324141"/>
                    <a:pt x="510898" y="315876"/>
                    <a:pt x="514276" y="309051"/>
                  </a:cubicBezTo>
                  <a:lnTo>
                    <a:pt x="604898" y="125884"/>
                  </a:lnTo>
                  <a:cubicBezTo>
                    <a:pt x="614578" y="107279"/>
                    <a:pt x="615443" y="85324"/>
                    <a:pt x="607232" y="66019"/>
                  </a:cubicBezTo>
                  <a:cubicBezTo>
                    <a:pt x="596522" y="42443"/>
                    <a:pt x="572988" y="27339"/>
                    <a:pt x="547092" y="27436"/>
                  </a:cubicBezTo>
                  <a:lnTo>
                    <a:pt x="97001" y="27436"/>
                  </a:lnTo>
                  <a:cubicBezTo>
                    <a:pt x="75979" y="26941"/>
                    <a:pt x="55836" y="35853"/>
                    <a:pt x="42078" y="51739"/>
                  </a:cubicBezTo>
                  <a:cubicBezTo>
                    <a:pt x="25766" y="71813"/>
                    <a:pt x="22704" y="99576"/>
                    <a:pt x="34252" y="122726"/>
                  </a:cubicBezTo>
                  <a:lnTo>
                    <a:pt x="127071" y="309326"/>
                  </a:lnTo>
                  <a:cubicBezTo>
                    <a:pt x="130435" y="316109"/>
                    <a:pt x="127675" y="324347"/>
                    <a:pt x="120892" y="327725"/>
                  </a:cubicBezTo>
                  <a:cubicBezTo>
                    <a:pt x="118860" y="328769"/>
                    <a:pt x="116594" y="329290"/>
                    <a:pt x="114301" y="329235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031F1442-ADA9-CAC2-F44F-5E756E0F5539}"/>
                </a:ext>
              </a:extLst>
            </p:cNvPr>
            <p:cNvSpPr/>
            <p:nvPr/>
          </p:nvSpPr>
          <p:spPr>
            <a:xfrm>
              <a:off x="6696982" y="4082297"/>
              <a:ext cx="383592" cy="177129"/>
            </a:xfrm>
            <a:custGeom>
              <a:avLst/>
              <a:gdLst>
                <a:gd name="connsiteX0" fmla="*/ 369730 w 383592"/>
                <a:gd name="connsiteY0" fmla="*/ 177075 h 177129"/>
                <a:gd name="connsiteX1" fmla="*/ 359981 w 383592"/>
                <a:gd name="connsiteY1" fmla="*/ 172955 h 177129"/>
                <a:gd name="connsiteX2" fmla="*/ 230089 w 383592"/>
                <a:gd name="connsiteY2" fmla="*/ 43063 h 177129"/>
                <a:gd name="connsiteX3" fmla="*/ 153198 w 383592"/>
                <a:gd name="connsiteY3" fmla="*/ 43063 h 177129"/>
                <a:gd name="connsiteX4" fmla="*/ 23305 w 383592"/>
                <a:gd name="connsiteY4" fmla="*/ 172955 h 177129"/>
                <a:gd name="connsiteX5" fmla="*/ 3945 w 383592"/>
                <a:gd name="connsiteY5" fmla="*/ 172955 h 177129"/>
                <a:gd name="connsiteX6" fmla="*/ 3945 w 383592"/>
                <a:gd name="connsiteY6" fmla="*/ 153595 h 177129"/>
                <a:gd name="connsiteX7" fmla="*/ 133837 w 383592"/>
                <a:gd name="connsiteY7" fmla="*/ 23703 h 177129"/>
                <a:gd name="connsiteX8" fmla="*/ 249587 w 383592"/>
                <a:gd name="connsiteY8" fmla="*/ 23703 h 177129"/>
                <a:gd name="connsiteX9" fmla="*/ 379479 w 383592"/>
                <a:gd name="connsiteY9" fmla="*/ 153595 h 177129"/>
                <a:gd name="connsiteX10" fmla="*/ 379561 w 383592"/>
                <a:gd name="connsiteY10" fmla="*/ 173011 h 177129"/>
                <a:gd name="connsiteX11" fmla="*/ 369730 w 383592"/>
                <a:gd name="connsiteY11" fmla="*/ 177075 h 177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3592" h="177129">
                  <a:moveTo>
                    <a:pt x="369730" y="177075"/>
                  </a:moveTo>
                  <a:cubicBezTo>
                    <a:pt x="366064" y="177061"/>
                    <a:pt x="362549" y="175578"/>
                    <a:pt x="359981" y="172955"/>
                  </a:cubicBezTo>
                  <a:lnTo>
                    <a:pt x="230089" y="43063"/>
                  </a:lnTo>
                  <a:cubicBezTo>
                    <a:pt x="208738" y="22124"/>
                    <a:pt x="174549" y="22124"/>
                    <a:pt x="153198" y="43063"/>
                  </a:cubicBezTo>
                  <a:lnTo>
                    <a:pt x="23305" y="172955"/>
                  </a:lnTo>
                  <a:cubicBezTo>
                    <a:pt x="17951" y="178283"/>
                    <a:pt x="9300" y="178283"/>
                    <a:pt x="3945" y="172955"/>
                  </a:cubicBezTo>
                  <a:cubicBezTo>
                    <a:pt x="-1382" y="167601"/>
                    <a:pt x="-1382" y="158950"/>
                    <a:pt x="3945" y="153595"/>
                  </a:cubicBezTo>
                  <a:lnTo>
                    <a:pt x="133837" y="23703"/>
                  </a:lnTo>
                  <a:cubicBezTo>
                    <a:pt x="165926" y="-7973"/>
                    <a:pt x="217498" y="-7973"/>
                    <a:pt x="249587" y="23703"/>
                  </a:cubicBezTo>
                  <a:lnTo>
                    <a:pt x="379479" y="153595"/>
                  </a:lnTo>
                  <a:cubicBezTo>
                    <a:pt x="384861" y="158936"/>
                    <a:pt x="384903" y="167628"/>
                    <a:pt x="379561" y="173011"/>
                  </a:cubicBezTo>
                  <a:cubicBezTo>
                    <a:pt x="376966" y="175633"/>
                    <a:pt x="373424" y="177102"/>
                    <a:pt x="369730" y="177075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F9854C05-5489-5E7D-E3CA-AE02B82FF73F}"/>
                </a:ext>
              </a:extLst>
            </p:cNvPr>
            <p:cNvSpPr/>
            <p:nvPr/>
          </p:nvSpPr>
          <p:spPr>
            <a:xfrm>
              <a:off x="6745548" y="4592963"/>
              <a:ext cx="287987" cy="76603"/>
            </a:xfrm>
            <a:custGeom>
              <a:avLst/>
              <a:gdLst>
                <a:gd name="connsiteX0" fmla="*/ 143352 w 287987"/>
                <a:gd name="connsiteY0" fmla="*/ 76544 h 76603"/>
                <a:gd name="connsiteX1" fmla="*/ 16893 w 287987"/>
                <a:gd name="connsiteY1" fmla="*/ 33841 h 76603"/>
                <a:gd name="connsiteX2" fmla="*/ 5359 w 287987"/>
                <a:gd name="connsiteY2" fmla="*/ 24642 h 76603"/>
                <a:gd name="connsiteX3" fmla="*/ 2750 w 287987"/>
                <a:gd name="connsiteY3" fmla="*/ 5419 h 76603"/>
                <a:gd name="connsiteX4" fmla="*/ 21973 w 287987"/>
                <a:gd name="connsiteY4" fmla="*/ 2714 h 76603"/>
                <a:gd name="connsiteX5" fmla="*/ 22111 w 287987"/>
                <a:gd name="connsiteY5" fmla="*/ 2810 h 76603"/>
                <a:gd name="connsiteX6" fmla="*/ 34331 w 287987"/>
                <a:gd name="connsiteY6" fmla="*/ 12284 h 76603"/>
                <a:gd name="connsiteX7" fmla="*/ 254021 w 287987"/>
                <a:gd name="connsiteY7" fmla="*/ 12284 h 76603"/>
                <a:gd name="connsiteX8" fmla="*/ 266379 w 287987"/>
                <a:gd name="connsiteY8" fmla="*/ 2810 h 76603"/>
                <a:gd name="connsiteX9" fmla="*/ 285492 w 287987"/>
                <a:gd name="connsiteY9" fmla="*/ 6270 h 76603"/>
                <a:gd name="connsiteX10" fmla="*/ 282993 w 287987"/>
                <a:gd name="connsiteY10" fmla="*/ 24642 h 76603"/>
                <a:gd name="connsiteX11" fmla="*/ 270773 w 287987"/>
                <a:gd name="connsiteY11" fmla="*/ 33978 h 76603"/>
                <a:gd name="connsiteX12" fmla="*/ 143352 w 287987"/>
                <a:gd name="connsiteY12" fmla="*/ 76544 h 76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7987" h="76603">
                  <a:moveTo>
                    <a:pt x="143352" y="76544"/>
                  </a:moveTo>
                  <a:cubicBezTo>
                    <a:pt x="97657" y="76571"/>
                    <a:pt x="53210" y="61577"/>
                    <a:pt x="16893" y="33841"/>
                  </a:cubicBezTo>
                  <a:lnTo>
                    <a:pt x="5359" y="24642"/>
                  </a:lnTo>
                  <a:cubicBezTo>
                    <a:pt x="-668" y="20055"/>
                    <a:pt x="-1835" y="11446"/>
                    <a:pt x="2750" y="5419"/>
                  </a:cubicBezTo>
                  <a:cubicBezTo>
                    <a:pt x="7309" y="-637"/>
                    <a:pt x="15918" y="-1858"/>
                    <a:pt x="21973" y="2714"/>
                  </a:cubicBezTo>
                  <a:cubicBezTo>
                    <a:pt x="22028" y="2741"/>
                    <a:pt x="22070" y="2782"/>
                    <a:pt x="22111" y="2810"/>
                  </a:cubicBezTo>
                  <a:lnTo>
                    <a:pt x="34331" y="12284"/>
                  </a:lnTo>
                  <a:cubicBezTo>
                    <a:pt x="99126" y="62003"/>
                    <a:pt x="189226" y="62003"/>
                    <a:pt x="254021" y="12284"/>
                  </a:cubicBezTo>
                  <a:lnTo>
                    <a:pt x="266379" y="2810"/>
                  </a:lnTo>
                  <a:cubicBezTo>
                    <a:pt x="272613" y="-1515"/>
                    <a:pt x="281167" y="36"/>
                    <a:pt x="285492" y="6270"/>
                  </a:cubicBezTo>
                  <a:cubicBezTo>
                    <a:pt x="289543" y="12119"/>
                    <a:pt x="288458" y="20083"/>
                    <a:pt x="282993" y="24642"/>
                  </a:cubicBezTo>
                  <a:lnTo>
                    <a:pt x="270773" y="33978"/>
                  </a:lnTo>
                  <a:cubicBezTo>
                    <a:pt x="234194" y="61907"/>
                    <a:pt x="189378" y="76873"/>
                    <a:pt x="143352" y="76544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6A855BB0-7881-16A1-1532-2991E3CA6DAB}"/>
                </a:ext>
              </a:extLst>
            </p:cNvPr>
            <p:cNvSpPr/>
            <p:nvPr/>
          </p:nvSpPr>
          <p:spPr>
            <a:xfrm>
              <a:off x="6784402" y="4111957"/>
              <a:ext cx="208418" cy="301044"/>
            </a:xfrm>
            <a:custGeom>
              <a:avLst/>
              <a:gdLst>
                <a:gd name="connsiteX0" fmla="*/ 194709 w 208418"/>
                <a:gd name="connsiteY0" fmla="*/ 300512 h 301044"/>
                <a:gd name="connsiteX1" fmla="*/ 180978 w 208418"/>
                <a:gd name="connsiteY1" fmla="*/ 290900 h 301044"/>
                <a:gd name="connsiteX2" fmla="*/ 103950 w 208418"/>
                <a:gd name="connsiteY2" fmla="*/ 40179 h 301044"/>
                <a:gd name="connsiteX3" fmla="*/ 26920 w 208418"/>
                <a:gd name="connsiteY3" fmla="*/ 290900 h 301044"/>
                <a:gd name="connsiteX4" fmla="*/ 10032 w 208418"/>
                <a:gd name="connsiteY4" fmla="*/ 300498 h 301044"/>
                <a:gd name="connsiteX5" fmla="*/ 448 w 208418"/>
                <a:gd name="connsiteY5" fmla="*/ 283609 h 301044"/>
                <a:gd name="connsiteX6" fmla="*/ 695 w 208418"/>
                <a:gd name="connsiteY6" fmla="*/ 282799 h 301044"/>
                <a:gd name="connsiteX7" fmla="*/ 83079 w 208418"/>
                <a:gd name="connsiteY7" fmla="*/ 16287 h 301044"/>
                <a:gd name="connsiteX8" fmla="*/ 104498 w 208418"/>
                <a:gd name="connsiteY8" fmla="*/ -52 h 301044"/>
                <a:gd name="connsiteX9" fmla="*/ 104498 w 208418"/>
                <a:gd name="connsiteY9" fmla="*/ -52 h 301044"/>
                <a:gd name="connsiteX10" fmla="*/ 126193 w 208418"/>
                <a:gd name="connsiteY10" fmla="*/ 17386 h 301044"/>
                <a:gd name="connsiteX11" fmla="*/ 207753 w 208418"/>
                <a:gd name="connsiteY11" fmla="*/ 282799 h 301044"/>
                <a:gd name="connsiteX12" fmla="*/ 198691 w 208418"/>
                <a:gd name="connsiteY12" fmla="*/ 299962 h 301044"/>
                <a:gd name="connsiteX13" fmla="*/ 194709 w 208418"/>
                <a:gd name="connsiteY13" fmla="*/ 300512 h 301044"/>
                <a:gd name="connsiteX14" fmla="*/ 99693 w 208418"/>
                <a:gd name="connsiteY14" fmla="*/ 25075 h 301044"/>
                <a:gd name="connsiteX15" fmla="*/ 99693 w 208418"/>
                <a:gd name="connsiteY15" fmla="*/ 25075 h 301044"/>
                <a:gd name="connsiteX16" fmla="*/ 109579 w 208418"/>
                <a:gd name="connsiteY16" fmla="*/ 24113 h 301044"/>
                <a:gd name="connsiteX17" fmla="*/ 109579 w 208418"/>
                <a:gd name="connsiteY17" fmla="*/ 24113 h 301044"/>
                <a:gd name="connsiteX18" fmla="*/ 109579 w 208418"/>
                <a:gd name="connsiteY18" fmla="*/ 23427 h 30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08418" h="301044">
                  <a:moveTo>
                    <a:pt x="194709" y="300512"/>
                  </a:moveTo>
                  <a:cubicBezTo>
                    <a:pt x="188475" y="300800"/>
                    <a:pt x="182846" y="296846"/>
                    <a:pt x="180978" y="290900"/>
                  </a:cubicBezTo>
                  <a:lnTo>
                    <a:pt x="103950" y="40179"/>
                  </a:lnTo>
                  <a:lnTo>
                    <a:pt x="26920" y="290900"/>
                  </a:lnTo>
                  <a:cubicBezTo>
                    <a:pt x="24902" y="298205"/>
                    <a:pt x="17350" y="302503"/>
                    <a:pt x="10032" y="300498"/>
                  </a:cubicBezTo>
                  <a:cubicBezTo>
                    <a:pt x="2727" y="298479"/>
                    <a:pt x="-1571" y="290914"/>
                    <a:pt x="448" y="283609"/>
                  </a:cubicBezTo>
                  <a:cubicBezTo>
                    <a:pt x="516" y="283335"/>
                    <a:pt x="599" y="283060"/>
                    <a:pt x="695" y="282799"/>
                  </a:cubicBezTo>
                  <a:lnTo>
                    <a:pt x="83079" y="16287"/>
                  </a:lnTo>
                  <a:cubicBezTo>
                    <a:pt x="85605" y="6566"/>
                    <a:pt x="94448" y="-190"/>
                    <a:pt x="104498" y="-52"/>
                  </a:cubicBezTo>
                  <a:lnTo>
                    <a:pt x="104498" y="-52"/>
                  </a:lnTo>
                  <a:cubicBezTo>
                    <a:pt x="114893" y="58"/>
                    <a:pt x="123845" y="7266"/>
                    <a:pt x="126193" y="17386"/>
                  </a:cubicBezTo>
                  <a:lnTo>
                    <a:pt x="207753" y="282799"/>
                  </a:lnTo>
                  <a:cubicBezTo>
                    <a:pt x="209991" y="290035"/>
                    <a:pt x="205927" y="297724"/>
                    <a:pt x="198691" y="299962"/>
                  </a:cubicBezTo>
                  <a:cubicBezTo>
                    <a:pt x="197400" y="300333"/>
                    <a:pt x="196055" y="300526"/>
                    <a:pt x="194709" y="300512"/>
                  </a:cubicBezTo>
                  <a:close/>
                  <a:moveTo>
                    <a:pt x="99693" y="25075"/>
                  </a:moveTo>
                  <a:lnTo>
                    <a:pt x="99693" y="25075"/>
                  </a:lnTo>
                  <a:close/>
                  <a:moveTo>
                    <a:pt x="109579" y="24113"/>
                  </a:moveTo>
                  <a:lnTo>
                    <a:pt x="109579" y="24113"/>
                  </a:lnTo>
                  <a:cubicBezTo>
                    <a:pt x="109675" y="23894"/>
                    <a:pt x="109675" y="23647"/>
                    <a:pt x="109579" y="2342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A640C30E-1EFB-7929-2A1F-D7929B28F036}"/>
                </a:ext>
              </a:extLst>
            </p:cNvPr>
            <p:cNvSpPr/>
            <p:nvPr/>
          </p:nvSpPr>
          <p:spPr>
            <a:xfrm>
              <a:off x="6536347" y="4223726"/>
              <a:ext cx="279556" cy="447757"/>
            </a:xfrm>
            <a:custGeom>
              <a:avLst/>
              <a:gdLst>
                <a:gd name="connsiteX0" fmla="*/ 139727 w 279556"/>
                <a:gd name="connsiteY0" fmla="*/ 447703 h 447757"/>
                <a:gd name="connsiteX1" fmla="*/ 13680 w 279556"/>
                <a:gd name="connsiteY1" fmla="*/ 447703 h 447757"/>
                <a:gd name="connsiteX2" fmla="*/ -51 w 279556"/>
                <a:gd name="connsiteY2" fmla="*/ 433972 h 447757"/>
                <a:gd name="connsiteX3" fmla="*/ 13680 w 279556"/>
                <a:gd name="connsiteY3" fmla="*/ 420241 h 447757"/>
                <a:gd name="connsiteX4" fmla="*/ 139727 w 279556"/>
                <a:gd name="connsiteY4" fmla="*/ 420241 h 447757"/>
                <a:gd name="connsiteX5" fmla="*/ 252045 w 279556"/>
                <a:gd name="connsiteY5" fmla="*/ 223755 h 447757"/>
                <a:gd name="connsiteX6" fmla="*/ 139727 w 279556"/>
                <a:gd name="connsiteY6" fmla="*/ 27407 h 447757"/>
                <a:gd name="connsiteX7" fmla="*/ 13680 w 279556"/>
                <a:gd name="connsiteY7" fmla="*/ 27407 h 447757"/>
                <a:gd name="connsiteX8" fmla="*/ -51 w 279556"/>
                <a:gd name="connsiteY8" fmla="*/ 13676 h 447757"/>
                <a:gd name="connsiteX9" fmla="*/ 13680 w 279556"/>
                <a:gd name="connsiteY9" fmla="*/ -54 h 447757"/>
                <a:gd name="connsiteX10" fmla="*/ 139727 w 279556"/>
                <a:gd name="connsiteY10" fmla="*/ -54 h 447757"/>
                <a:gd name="connsiteX11" fmla="*/ 279506 w 279556"/>
                <a:gd name="connsiteY11" fmla="*/ 223755 h 447757"/>
                <a:gd name="connsiteX12" fmla="*/ 139727 w 279556"/>
                <a:gd name="connsiteY12" fmla="*/ 447703 h 447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9556" h="447757">
                  <a:moveTo>
                    <a:pt x="139727" y="447703"/>
                  </a:moveTo>
                  <a:lnTo>
                    <a:pt x="13680" y="447703"/>
                  </a:lnTo>
                  <a:cubicBezTo>
                    <a:pt x="6101" y="447703"/>
                    <a:pt x="-51" y="441551"/>
                    <a:pt x="-51" y="433972"/>
                  </a:cubicBezTo>
                  <a:cubicBezTo>
                    <a:pt x="-51" y="426393"/>
                    <a:pt x="6101" y="420241"/>
                    <a:pt x="13680" y="420241"/>
                  </a:cubicBezTo>
                  <a:lnTo>
                    <a:pt x="139727" y="420241"/>
                  </a:lnTo>
                  <a:cubicBezTo>
                    <a:pt x="200692" y="420241"/>
                    <a:pt x="252045" y="330305"/>
                    <a:pt x="252045" y="223755"/>
                  </a:cubicBezTo>
                  <a:cubicBezTo>
                    <a:pt x="252045" y="117206"/>
                    <a:pt x="200692" y="27407"/>
                    <a:pt x="139727" y="27407"/>
                  </a:cubicBezTo>
                  <a:lnTo>
                    <a:pt x="13680" y="27407"/>
                  </a:lnTo>
                  <a:cubicBezTo>
                    <a:pt x="6101" y="27407"/>
                    <a:pt x="-51" y="21256"/>
                    <a:pt x="-51" y="13676"/>
                  </a:cubicBezTo>
                  <a:cubicBezTo>
                    <a:pt x="-51" y="6097"/>
                    <a:pt x="6101" y="-54"/>
                    <a:pt x="13680" y="-54"/>
                  </a:cubicBezTo>
                  <a:lnTo>
                    <a:pt x="139727" y="-54"/>
                  </a:lnTo>
                  <a:cubicBezTo>
                    <a:pt x="218130" y="-54"/>
                    <a:pt x="279506" y="98257"/>
                    <a:pt x="279506" y="223755"/>
                  </a:cubicBezTo>
                  <a:cubicBezTo>
                    <a:pt x="279506" y="349254"/>
                    <a:pt x="218130" y="447703"/>
                    <a:pt x="139727" y="447703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EA2E2533-ED8B-4CDD-3F15-27170ABD8B36}"/>
                </a:ext>
              </a:extLst>
            </p:cNvPr>
            <p:cNvSpPr/>
            <p:nvPr/>
          </p:nvSpPr>
          <p:spPr>
            <a:xfrm>
              <a:off x="6410300" y="4223726"/>
              <a:ext cx="279556" cy="447757"/>
            </a:xfrm>
            <a:custGeom>
              <a:avLst/>
              <a:gdLst>
                <a:gd name="connsiteX0" fmla="*/ 139727 w 279556"/>
                <a:gd name="connsiteY0" fmla="*/ 447703 h 447757"/>
                <a:gd name="connsiteX1" fmla="*/ -51 w 279556"/>
                <a:gd name="connsiteY1" fmla="*/ 223755 h 447757"/>
                <a:gd name="connsiteX2" fmla="*/ 139727 w 279556"/>
                <a:gd name="connsiteY2" fmla="*/ -54 h 447757"/>
                <a:gd name="connsiteX3" fmla="*/ 279506 w 279556"/>
                <a:gd name="connsiteY3" fmla="*/ 223755 h 447757"/>
                <a:gd name="connsiteX4" fmla="*/ 139727 w 279556"/>
                <a:gd name="connsiteY4" fmla="*/ 447703 h 447757"/>
                <a:gd name="connsiteX5" fmla="*/ 139727 w 279556"/>
                <a:gd name="connsiteY5" fmla="*/ 27407 h 447757"/>
                <a:gd name="connsiteX6" fmla="*/ 27411 w 279556"/>
                <a:gd name="connsiteY6" fmla="*/ 223755 h 447757"/>
                <a:gd name="connsiteX7" fmla="*/ 139727 w 279556"/>
                <a:gd name="connsiteY7" fmla="*/ 420241 h 447757"/>
                <a:gd name="connsiteX8" fmla="*/ 252044 w 279556"/>
                <a:gd name="connsiteY8" fmla="*/ 223755 h 447757"/>
                <a:gd name="connsiteX9" fmla="*/ 139727 w 279556"/>
                <a:gd name="connsiteY9" fmla="*/ 27407 h 447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9556" h="447757">
                  <a:moveTo>
                    <a:pt x="139727" y="447703"/>
                  </a:moveTo>
                  <a:cubicBezTo>
                    <a:pt x="61463" y="447703"/>
                    <a:pt x="-51" y="349254"/>
                    <a:pt x="-51" y="223755"/>
                  </a:cubicBezTo>
                  <a:cubicBezTo>
                    <a:pt x="-51" y="98257"/>
                    <a:pt x="61463" y="-54"/>
                    <a:pt x="139727" y="-54"/>
                  </a:cubicBezTo>
                  <a:cubicBezTo>
                    <a:pt x="217992" y="-54"/>
                    <a:pt x="279506" y="98257"/>
                    <a:pt x="279506" y="223755"/>
                  </a:cubicBezTo>
                  <a:cubicBezTo>
                    <a:pt x="279506" y="349254"/>
                    <a:pt x="218130" y="447703"/>
                    <a:pt x="139727" y="447703"/>
                  </a:cubicBezTo>
                  <a:close/>
                  <a:moveTo>
                    <a:pt x="139727" y="27407"/>
                  </a:moveTo>
                  <a:cubicBezTo>
                    <a:pt x="78901" y="27407"/>
                    <a:pt x="27411" y="117343"/>
                    <a:pt x="27411" y="223755"/>
                  </a:cubicBezTo>
                  <a:cubicBezTo>
                    <a:pt x="27411" y="330168"/>
                    <a:pt x="78901" y="420241"/>
                    <a:pt x="139727" y="420241"/>
                  </a:cubicBezTo>
                  <a:cubicBezTo>
                    <a:pt x="200554" y="420241"/>
                    <a:pt x="252044" y="330305"/>
                    <a:pt x="252044" y="223755"/>
                  </a:cubicBezTo>
                  <a:cubicBezTo>
                    <a:pt x="252044" y="117206"/>
                    <a:pt x="200692" y="27407"/>
                    <a:pt x="139727" y="2740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220AD2B6-26A7-9121-F308-6A6C3BCB8E69}"/>
                </a:ext>
              </a:extLst>
            </p:cNvPr>
            <p:cNvSpPr/>
            <p:nvPr/>
          </p:nvSpPr>
          <p:spPr>
            <a:xfrm>
              <a:off x="6465223" y="4283866"/>
              <a:ext cx="169848" cy="327476"/>
            </a:xfrm>
            <a:custGeom>
              <a:avLst/>
              <a:gdLst>
                <a:gd name="connsiteX0" fmla="*/ 84805 w 169848"/>
                <a:gd name="connsiteY0" fmla="*/ 327422 h 327476"/>
                <a:gd name="connsiteX1" fmla="*/ -51 w 169848"/>
                <a:gd name="connsiteY1" fmla="*/ 163615 h 327476"/>
                <a:gd name="connsiteX2" fmla="*/ 84805 w 169848"/>
                <a:gd name="connsiteY2" fmla="*/ -54 h 327476"/>
                <a:gd name="connsiteX3" fmla="*/ 169798 w 169848"/>
                <a:gd name="connsiteY3" fmla="*/ 163615 h 327476"/>
                <a:gd name="connsiteX4" fmla="*/ 84805 w 169848"/>
                <a:gd name="connsiteY4" fmla="*/ 327422 h 327476"/>
                <a:gd name="connsiteX5" fmla="*/ 84805 w 169848"/>
                <a:gd name="connsiteY5" fmla="*/ 27407 h 327476"/>
                <a:gd name="connsiteX6" fmla="*/ 27411 w 169848"/>
                <a:gd name="connsiteY6" fmla="*/ 163615 h 327476"/>
                <a:gd name="connsiteX7" fmla="*/ 84805 w 169848"/>
                <a:gd name="connsiteY7" fmla="*/ 299961 h 327476"/>
                <a:gd name="connsiteX8" fmla="*/ 142336 w 169848"/>
                <a:gd name="connsiteY8" fmla="*/ 163615 h 327476"/>
                <a:gd name="connsiteX9" fmla="*/ 84805 w 169848"/>
                <a:gd name="connsiteY9" fmla="*/ 27407 h 327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9848" h="327476">
                  <a:moveTo>
                    <a:pt x="84805" y="327422"/>
                  </a:moveTo>
                  <a:cubicBezTo>
                    <a:pt x="37297" y="327422"/>
                    <a:pt x="-51" y="255473"/>
                    <a:pt x="-51" y="163615"/>
                  </a:cubicBezTo>
                  <a:cubicBezTo>
                    <a:pt x="-51" y="71757"/>
                    <a:pt x="37297" y="-54"/>
                    <a:pt x="84805" y="-54"/>
                  </a:cubicBezTo>
                  <a:cubicBezTo>
                    <a:pt x="132313" y="-54"/>
                    <a:pt x="169798" y="71894"/>
                    <a:pt x="169798" y="163615"/>
                  </a:cubicBezTo>
                  <a:cubicBezTo>
                    <a:pt x="169798" y="255336"/>
                    <a:pt x="132450" y="327422"/>
                    <a:pt x="84805" y="327422"/>
                  </a:cubicBezTo>
                  <a:close/>
                  <a:moveTo>
                    <a:pt x="84805" y="27407"/>
                  </a:moveTo>
                  <a:cubicBezTo>
                    <a:pt x="57344" y="27407"/>
                    <a:pt x="27411" y="85762"/>
                    <a:pt x="27411" y="163615"/>
                  </a:cubicBezTo>
                  <a:cubicBezTo>
                    <a:pt x="27411" y="241468"/>
                    <a:pt x="57755" y="299961"/>
                    <a:pt x="84805" y="299961"/>
                  </a:cubicBezTo>
                  <a:cubicBezTo>
                    <a:pt x="111854" y="299961"/>
                    <a:pt x="142336" y="241605"/>
                    <a:pt x="142336" y="163615"/>
                  </a:cubicBezTo>
                  <a:cubicBezTo>
                    <a:pt x="142336" y="85625"/>
                    <a:pt x="111992" y="27407"/>
                    <a:pt x="84805" y="2740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1817C1A5-7A0B-0305-C62B-E38E01E370A2}"/>
                </a:ext>
              </a:extLst>
            </p:cNvPr>
            <p:cNvSpPr/>
            <p:nvPr/>
          </p:nvSpPr>
          <p:spPr>
            <a:xfrm>
              <a:off x="6961998" y="4223726"/>
              <a:ext cx="279556" cy="447757"/>
            </a:xfrm>
            <a:custGeom>
              <a:avLst/>
              <a:gdLst>
                <a:gd name="connsiteX0" fmla="*/ 265775 w 279556"/>
                <a:gd name="connsiteY0" fmla="*/ 447703 h 447757"/>
                <a:gd name="connsiteX1" fmla="*/ 139727 w 279556"/>
                <a:gd name="connsiteY1" fmla="*/ 447703 h 447757"/>
                <a:gd name="connsiteX2" fmla="*/ -51 w 279556"/>
                <a:gd name="connsiteY2" fmla="*/ 223755 h 447757"/>
                <a:gd name="connsiteX3" fmla="*/ 139727 w 279556"/>
                <a:gd name="connsiteY3" fmla="*/ -54 h 447757"/>
                <a:gd name="connsiteX4" fmla="*/ 265775 w 279556"/>
                <a:gd name="connsiteY4" fmla="*/ -54 h 447757"/>
                <a:gd name="connsiteX5" fmla="*/ 279506 w 279556"/>
                <a:gd name="connsiteY5" fmla="*/ 13676 h 447757"/>
                <a:gd name="connsiteX6" fmla="*/ 265775 w 279556"/>
                <a:gd name="connsiteY6" fmla="*/ 27407 h 447757"/>
                <a:gd name="connsiteX7" fmla="*/ 139727 w 279556"/>
                <a:gd name="connsiteY7" fmla="*/ 27407 h 447757"/>
                <a:gd name="connsiteX8" fmla="*/ 27411 w 279556"/>
                <a:gd name="connsiteY8" fmla="*/ 223755 h 447757"/>
                <a:gd name="connsiteX9" fmla="*/ 139727 w 279556"/>
                <a:gd name="connsiteY9" fmla="*/ 420241 h 447757"/>
                <a:gd name="connsiteX10" fmla="*/ 265775 w 279556"/>
                <a:gd name="connsiteY10" fmla="*/ 420241 h 447757"/>
                <a:gd name="connsiteX11" fmla="*/ 279506 w 279556"/>
                <a:gd name="connsiteY11" fmla="*/ 433972 h 447757"/>
                <a:gd name="connsiteX12" fmla="*/ 265775 w 279556"/>
                <a:gd name="connsiteY12" fmla="*/ 447703 h 447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9556" h="447757">
                  <a:moveTo>
                    <a:pt x="265775" y="447703"/>
                  </a:moveTo>
                  <a:lnTo>
                    <a:pt x="139727" y="447703"/>
                  </a:lnTo>
                  <a:cubicBezTo>
                    <a:pt x="61326" y="447703"/>
                    <a:pt x="-51" y="349254"/>
                    <a:pt x="-51" y="223755"/>
                  </a:cubicBezTo>
                  <a:cubicBezTo>
                    <a:pt x="-51" y="98257"/>
                    <a:pt x="61326" y="-54"/>
                    <a:pt x="139727" y="-54"/>
                  </a:cubicBezTo>
                  <a:lnTo>
                    <a:pt x="265775" y="-54"/>
                  </a:lnTo>
                  <a:cubicBezTo>
                    <a:pt x="273355" y="-54"/>
                    <a:pt x="279506" y="6097"/>
                    <a:pt x="279506" y="13676"/>
                  </a:cubicBezTo>
                  <a:cubicBezTo>
                    <a:pt x="279506" y="21256"/>
                    <a:pt x="273355" y="27407"/>
                    <a:pt x="265775" y="27407"/>
                  </a:cubicBezTo>
                  <a:lnTo>
                    <a:pt x="139727" y="27407"/>
                  </a:lnTo>
                  <a:cubicBezTo>
                    <a:pt x="78763" y="27407"/>
                    <a:pt x="27411" y="117343"/>
                    <a:pt x="27411" y="223755"/>
                  </a:cubicBezTo>
                  <a:cubicBezTo>
                    <a:pt x="27411" y="330168"/>
                    <a:pt x="78763" y="420241"/>
                    <a:pt x="139727" y="420241"/>
                  </a:cubicBezTo>
                  <a:lnTo>
                    <a:pt x="265775" y="420241"/>
                  </a:lnTo>
                  <a:cubicBezTo>
                    <a:pt x="273355" y="420241"/>
                    <a:pt x="279506" y="426393"/>
                    <a:pt x="279506" y="433972"/>
                  </a:cubicBezTo>
                  <a:cubicBezTo>
                    <a:pt x="279506" y="441551"/>
                    <a:pt x="273355" y="447703"/>
                    <a:pt x="265775" y="447703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2ECDE26C-A4B4-71F0-3BA7-951B400DF053}"/>
                </a:ext>
              </a:extLst>
            </p:cNvPr>
            <p:cNvSpPr/>
            <p:nvPr/>
          </p:nvSpPr>
          <p:spPr>
            <a:xfrm>
              <a:off x="7088045" y="4223726"/>
              <a:ext cx="279556" cy="447757"/>
            </a:xfrm>
            <a:custGeom>
              <a:avLst/>
              <a:gdLst>
                <a:gd name="connsiteX0" fmla="*/ 139728 w 279556"/>
                <a:gd name="connsiteY0" fmla="*/ 447703 h 447757"/>
                <a:gd name="connsiteX1" fmla="*/ -51 w 279556"/>
                <a:gd name="connsiteY1" fmla="*/ 223755 h 447757"/>
                <a:gd name="connsiteX2" fmla="*/ 139728 w 279556"/>
                <a:gd name="connsiteY2" fmla="*/ -54 h 447757"/>
                <a:gd name="connsiteX3" fmla="*/ 279506 w 279556"/>
                <a:gd name="connsiteY3" fmla="*/ 223755 h 447757"/>
                <a:gd name="connsiteX4" fmla="*/ 139728 w 279556"/>
                <a:gd name="connsiteY4" fmla="*/ 447703 h 447757"/>
                <a:gd name="connsiteX5" fmla="*/ 139728 w 279556"/>
                <a:gd name="connsiteY5" fmla="*/ 27407 h 447757"/>
                <a:gd name="connsiteX6" fmla="*/ 27411 w 279556"/>
                <a:gd name="connsiteY6" fmla="*/ 223755 h 447757"/>
                <a:gd name="connsiteX7" fmla="*/ 139728 w 279556"/>
                <a:gd name="connsiteY7" fmla="*/ 420241 h 447757"/>
                <a:gd name="connsiteX8" fmla="*/ 252045 w 279556"/>
                <a:gd name="connsiteY8" fmla="*/ 223755 h 447757"/>
                <a:gd name="connsiteX9" fmla="*/ 139728 w 279556"/>
                <a:gd name="connsiteY9" fmla="*/ 27407 h 447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9556" h="447757">
                  <a:moveTo>
                    <a:pt x="139728" y="447703"/>
                  </a:moveTo>
                  <a:cubicBezTo>
                    <a:pt x="61326" y="447703"/>
                    <a:pt x="-51" y="349254"/>
                    <a:pt x="-51" y="223755"/>
                  </a:cubicBezTo>
                  <a:cubicBezTo>
                    <a:pt x="-51" y="98257"/>
                    <a:pt x="61326" y="-54"/>
                    <a:pt x="139728" y="-54"/>
                  </a:cubicBezTo>
                  <a:cubicBezTo>
                    <a:pt x="218130" y="-54"/>
                    <a:pt x="279506" y="98257"/>
                    <a:pt x="279506" y="223755"/>
                  </a:cubicBezTo>
                  <a:cubicBezTo>
                    <a:pt x="279506" y="349254"/>
                    <a:pt x="218130" y="447703"/>
                    <a:pt x="139728" y="447703"/>
                  </a:cubicBezTo>
                  <a:close/>
                  <a:moveTo>
                    <a:pt x="139728" y="27407"/>
                  </a:moveTo>
                  <a:cubicBezTo>
                    <a:pt x="78764" y="27407"/>
                    <a:pt x="27411" y="117343"/>
                    <a:pt x="27411" y="223755"/>
                  </a:cubicBezTo>
                  <a:cubicBezTo>
                    <a:pt x="27411" y="330168"/>
                    <a:pt x="78764" y="420241"/>
                    <a:pt x="139728" y="420241"/>
                  </a:cubicBezTo>
                  <a:cubicBezTo>
                    <a:pt x="200692" y="420241"/>
                    <a:pt x="252045" y="330305"/>
                    <a:pt x="252045" y="223755"/>
                  </a:cubicBezTo>
                  <a:cubicBezTo>
                    <a:pt x="252045" y="117206"/>
                    <a:pt x="200555" y="27407"/>
                    <a:pt x="139728" y="2740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A64BF025-47CB-1C99-D7FD-3B0474ED0EDE}"/>
                </a:ext>
              </a:extLst>
            </p:cNvPr>
            <p:cNvSpPr/>
            <p:nvPr/>
          </p:nvSpPr>
          <p:spPr>
            <a:xfrm>
              <a:off x="7142831" y="4283866"/>
              <a:ext cx="169848" cy="327476"/>
            </a:xfrm>
            <a:custGeom>
              <a:avLst/>
              <a:gdLst>
                <a:gd name="connsiteX0" fmla="*/ 84942 w 169848"/>
                <a:gd name="connsiteY0" fmla="*/ 327422 h 327476"/>
                <a:gd name="connsiteX1" fmla="*/ -51 w 169848"/>
                <a:gd name="connsiteY1" fmla="*/ 163615 h 327476"/>
                <a:gd name="connsiteX2" fmla="*/ 84942 w 169848"/>
                <a:gd name="connsiteY2" fmla="*/ -54 h 327476"/>
                <a:gd name="connsiteX3" fmla="*/ 169798 w 169848"/>
                <a:gd name="connsiteY3" fmla="*/ 163615 h 327476"/>
                <a:gd name="connsiteX4" fmla="*/ 84942 w 169848"/>
                <a:gd name="connsiteY4" fmla="*/ 327422 h 327476"/>
                <a:gd name="connsiteX5" fmla="*/ 84942 w 169848"/>
                <a:gd name="connsiteY5" fmla="*/ 27407 h 327476"/>
                <a:gd name="connsiteX6" fmla="*/ 27411 w 169848"/>
                <a:gd name="connsiteY6" fmla="*/ 163615 h 327476"/>
                <a:gd name="connsiteX7" fmla="*/ 84942 w 169848"/>
                <a:gd name="connsiteY7" fmla="*/ 299961 h 327476"/>
                <a:gd name="connsiteX8" fmla="*/ 142336 w 169848"/>
                <a:gd name="connsiteY8" fmla="*/ 163615 h 327476"/>
                <a:gd name="connsiteX9" fmla="*/ 84942 w 169848"/>
                <a:gd name="connsiteY9" fmla="*/ 27407 h 327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9848" h="327476">
                  <a:moveTo>
                    <a:pt x="84942" y="327422"/>
                  </a:moveTo>
                  <a:cubicBezTo>
                    <a:pt x="37297" y="327422"/>
                    <a:pt x="-51" y="255473"/>
                    <a:pt x="-51" y="163615"/>
                  </a:cubicBezTo>
                  <a:cubicBezTo>
                    <a:pt x="-51" y="71757"/>
                    <a:pt x="37297" y="-54"/>
                    <a:pt x="84942" y="-54"/>
                  </a:cubicBezTo>
                  <a:cubicBezTo>
                    <a:pt x="132588" y="-54"/>
                    <a:pt x="169798" y="71894"/>
                    <a:pt x="169798" y="163615"/>
                  </a:cubicBezTo>
                  <a:cubicBezTo>
                    <a:pt x="169798" y="255336"/>
                    <a:pt x="132588" y="327422"/>
                    <a:pt x="84942" y="327422"/>
                  </a:cubicBezTo>
                  <a:close/>
                  <a:moveTo>
                    <a:pt x="84942" y="27407"/>
                  </a:moveTo>
                  <a:cubicBezTo>
                    <a:pt x="57481" y="27407"/>
                    <a:pt x="27411" y="85762"/>
                    <a:pt x="27411" y="163615"/>
                  </a:cubicBezTo>
                  <a:cubicBezTo>
                    <a:pt x="27411" y="241468"/>
                    <a:pt x="57755" y="299961"/>
                    <a:pt x="84942" y="299961"/>
                  </a:cubicBezTo>
                  <a:cubicBezTo>
                    <a:pt x="112129" y="299961"/>
                    <a:pt x="142336" y="241605"/>
                    <a:pt x="142336" y="163615"/>
                  </a:cubicBezTo>
                  <a:cubicBezTo>
                    <a:pt x="142336" y="85625"/>
                    <a:pt x="111992" y="27407"/>
                    <a:pt x="84942" y="2740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E3A02C23-2319-5369-8CE8-F3C9133CF227}"/>
              </a:ext>
            </a:extLst>
          </p:cNvPr>
          <p:cNvGrpSpPr/>
          <p:nvPr/>
        </p:nvGrpSpPr>
        <p:grpSpPr>
          <a:xfrm>
            <a:off x="3321535" y="3683045"/>
            <a:ext cx="373161" cy="328993"/>
            <a:chOff x="3819737" y="3952539"/>
            <a:chExt cx="815463" cy="718943"/>
          </a:xfrm>
          <a:solidFill>
            <a:srgbClr val="163A65"/>
          </a:solidFill>
        </p:grpSpPr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1864F21C-F252-FEBB-9DB3-C8E23D8861F1}"/>
                </a:ext>
              </a:extLst>
            </p:cNvPr>
            <p:cNvSpPr/>
            <p:nvPr/>
          </p:nvSpPr>
          <p:spPr>
            <a:xfrm>
              <a:off x="3822958" y="4423919"/>
              <a:ext cx="224433" cy="215159"/>
            </a:xfrm>
            <a:custGeom>
              <a:avLst/>
              <a:gdLst>
                <a:gd name="connsiteX0" fmla="*/ 13754 w 224433"/>
                <a:gd name="connsiteY0" fmla="*/ 215105 h 215159"/>
                <a:gd name="connsiteX1" fmla="*/ -50 w 224433"/>
                <a:gd name="connsiteY1" fmla="*/ 201443 h 215159"/>
                <a:gd name="connsiteX2" fmla="*/ 2907 w 224433"/>
                <a:gd name="connsiteY2" fmla="*/ 192861 h 215159"/>
                <a:gd name="connsiteX3" fmla="*/ 147491 w 224433"/>
                <a:gd name="connsiteY3" fmla="*/ 11754 h 215159"/>
                <a:gd name="connsiteX4" fmla="*/ 172756 w 224433"/>
                <a:gd name="connsiteY4" fmla="*/ -54 h 215159"/>
                <a:gd name="connsiteX5" fmla="*/ 210652 w 224433"/>
                <a:gd name="connsiteY5" fmla="*/ -54 h 215159"/>
                <a:gd name="connsiteX6" fmla="*/ 224383 w 224433"/>
                <a:gd name="connsiteY6" fmla="*/ 13676 h 215159"/>
                <a:gd name="connsiteX7" fmla="*/ 210652 w 224433"/>
                <a:gd name="connsiteY7" fmla="*/ 27407 h 215159"/>
                <a:gd name="connsiteX8" fmla="*/ 172756 w 224433"/>
                <a:gd name="connsiteY8" fmla="*/ 27407 h 215159"/>
                <a:gd name="connsiteX9" fmla="*/ 168636 w 224433"/>
                <a:gd name="connsiteY9" fmla="*/ 29329 h 215159"/>
                <a:gd name="connsiteX10" fmla="*/ 24464 w 224433"/>
                <a:gd name="connsiteY10" fmla="*/ 209887 h 215159"/>
                <a:gd name="connsiteX11" fmla="*/ 13754 w 224433"/>
                <a:gd name="connsiteY11" fmla="*/ 215105 h 215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4433" h="215159">
                  <a:moveTo>
                    <a:pt x="13754" y="215105"/>
                  </a:moveTo>
                  <a:cubicBezTo>
                    <a:pt x="6171" y="215146"/>
                    <a:pt x="-9" y="209036"/>
                    <a:pt x="-50" y="201443"/>
                  </a:cubicBezTo>
                  <a:cubicBezTo>
                    <a:pt x="-67" y="198340"/>
                    <a:pt x="975" y="195306"/>
                    <a:pt x="2907" y="192861"/>
                  </a:cubicBezTo>
                  <a:lnTo>
                    <a:pt x="147491" y="11754"/>
                  </a:lnTo>
                  <a:cubicBezTo>
                    <a:pt x="153750" y="4270"/>
                    <a:pt x="163001" y="-54"/>
                    <a:pt x="172756" y="-54"/>
                  </a:cubicBezTo>
                  <a:lnTo>
                    <a:pt x="210652" y="-54"/>
                  </a:lnTo>
                  <a:cubicBezTo>
                    <a:pt x="218236" y="-54"/>
                    <a:pt x="224383" y="6097"/>
                    <a:pt x="224383" y="13676"/>
                  </a:cubicBezTo>
                  <a:cubicBezTo>
                    <a:pt x="224383" y="21255"/>
                    <a:pt x="218236" y="27407"/>
                    <a:pt x="210652" y="27407"/>
                  </a:cubicBezTo>
                  <a:lnTo>
                    <a:pt x="172756" y="27407"/>
                  </a:lnTo>
                  <a:cubicBezTo>
                    <a:pt x="171156" y="27366"/>
                    <a:pt x="169630" y="28080"/>
                    <a:pt x="168636" y="29329"/>
                  </a:cubicBezTo>
                  <a:lnTo>
                    <a:pt x="24464" y="209887"/>
                  </a:lnTo>
                  <a:cubicBezTo>
                    <a:pt x="21875" y="213169"/>
                    <a:pt x="17933" y="215091"/>
                    <a:pt x="13754" y="215105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F86C9039-94D6-86AA-FCA1-32023AF72089}"/>
                </a:ext>
              </a:extLst>
            </p:cNvPr>
            <p:cNvSpPr/>
            <p:nvPr/>
          </p:nvSpPr>
          <p:spPr>
            <a:xfrm>
              <a:off x="4407409" y="4423919"/>
              <a:ext cx="224425" cy="215159"/>
            </a:xfrm>
            <a:custGeom>
              <a:avLst/>
              <a:gdLst>
                <a:gd name="connsiteX0" fmla="*/ 210715 w 224425"/>
                <a:gd name="connsiteY0" fmla="*/ 215105 h 215159"/>
                <a:gd name="connsiteX1" fmla="*/ 200005 w 224425"/>
                <a:gd name="connsiteY1" fmla="*/ 209887 h 215159"/>
                <a:gd name="connsiteX2" fmla="*/ 55421 w 224425"/>
                <a:gd name="connsiteY2" fmla="*/ 28917 h 215159"/>
                <a:gd name="connsiteX3" fmla="*/ 51714 w 224425"/>
                <a:gd name="connsiteY3" fmla="*/ 27407 h 215159"/>
                <a:gd name="connsiteX4" fmla="*/ 13680 w 224425"/>
                <a:gd name="connsiteY4" fmla="*/ 27407 h 215159"/>
                <a:gd name="connsiteX5" fmla="*/ -51 w 224425"/>
                <a:gd name="connsiteY5" fmla="*/ 13677 h 215159"/>
                <a:gd name="connsiteX6" fmla="*/ 13680 w 224425"/>
                <a:gd name="connsiteY6" fmla="*/ -54 h 215159"/>
                <a:gd name="connsiteX7" fmla="*/ 51714 w 224425"/>
                <a:gd name="connsiteY7" fmla="*/ -54 h 215159"/>
                <a:gd name="connsiteX8" fmla="*/ 76567 w 224425"/>
                <a:gd name="connsiteY8" fmla="*/ 11342 h 215159"/>
                <a:gd name="connsiteX9" fmla="*/ 221425 w 224425"/>
                <a:gd name="connsiteY9" fmla="*/ 192861 h 215159"/>
                <a:gd name="connsiteX10" fmla="*/ 219228 w 224425"/>
                <a:gd name="connsiteY10" fmla="*/ 212084 h 215159"/>
                <a:gd name="connsiteX11" fmla="*/ 210715 w 224425"/>
                <a:gd name="connsiteY11" fmla="*/ 215105 h 215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4425" h="215159">
                  <a:moveTo>
                    <a:pt x="210715" y="215105"/>
                  </a:moveTo>
                  <a:cubicBezTo>
                    <a:pt x="206541" y="215091"/>
                    <a:pt x="202600" y="213169"/>
                    <a:pt x="200005" y="209887"/>
                  </a:cubicBezTo>
                  <a:lnTo>
                    <a:pt x="55421" y="28917"/>
                  </a:lnTo>
                  <a:cubicBezTo>
                    <a:pt x="54453" y="27915"/>
                    <a:pt x="53108" y="27366"/>
                    <a:pt x="51714" y="27407"/>
                  </a:cubicBezTo>
                  <a:lnTo>
                    <a:pt x="13680" y="27407"/>
                  </a:lnTo>
                  <a:cubicBezTo>
                    <a:pt x="6097" y="27407"/>
                    <a:pt x="-51" y="21255"/>
                    <a:pt x="-51" y="13677"/>
                  </a:cubicBezTo>
                  <a:cubicBezTo>
                    <a:pt x="-51" y="6097"/>
                    <a:pt x="6097" y="-54"/>
                    <a:pt x="13680" y="-54"/>
                  </a:cubicBezTo>
                  <a:lnTo>
                    <a:pt x="51714" y="-54"/>
                  </a:lnTo>
                  <a:cubicBezTo>
                    <a:pt x="61269" y="-82"/>
                    <a:pt x="70358" y="4079"/>
                    <a:pt x="76567" y="11342"/>
                  </a:cubicBezTo>
                  <a:lnTo>
                    <a:pt x="221425" y="192861"/>
                  </a:lnTo>
                  <a:cubicBezTo>
                    <a:pt x="226093" y="198779"/>
                    <a:pt x="225119" y="207375"/>
                    <a:pt x="219228" y="212084"/>
                  </a:cubicBezTo>
                  <a:cubicBezTo>
                    <a:pt x="216811" y="214020"/>
                    <a:pt x="213818" y="215091"/>
                    <a:pt x="210715" y="215105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EA8FBBE2-9F84-987C-79C5-E753ECF9A229}"/>
                </a:ext>
              </a:extLst>
            </p:cNvPr>
            <p:cNvSpPr/>
            <p:nvPr/>
          </p:nvSpPr>
          <p:spPr>
            <a:xfrm>
              <a:off x="3819737" y="4601731"/>
              <a:ext cx="815463" cy="69751"/>
            </a:xfrm>
            <a:custGeom>
              <a:avLst/>
              <a:gdLst>
                <a:gd name="connsiteX0" fmla="*/ 780538 w 815463"/>
                <a:gd name="connsiteY0" fmla="*/ 69698 h 69751"/>
                <a:gd name="connsiteX1" fmla="*/ 34825 w 815463"/>
                <a:gd name="connsiteY1" fmla="*/ 69698 h 69751"/>
                <a:gd name="connsiteX2" fmla="*/ -51 w 815463"/>
                <a:gd name="connsiteY2" fmla="*/ 34822 h 69751"/>
                <a:gd name="connsiteX3" fmla="*/ 34825 w 815463"/>
                <a:gd name="connsiteY3" fmla="*/ -54 h 69751"/>
                <a:gd name="connsiteX4" fmla="*/ 780538 w 815463"/>
                <a:gd name="connsiteY4" fmla="*/ -54 h 69751"/>
                <a:gd name="connsiteX5" fmla="*/ 815413 w 815463"/>
                <a:gd name="connsiteY5" fmla="*/ 34822 h 69751"/>
                <a:gd name="connsiteX6" fmla="*/ 780538 w 815463"/>
                <a:gd name="connsiteY6" fmla="*/ 69698 h 69751"/>
                <a:gd name="connsiteX7" fmla="*/ 34825 w 815463"/>
                <a:gd name="connsiteY7" fmla="*/ 27407 h 69751"/>
                <a:gd name="connsiteX8" fmla="*/ 27411 w 815463"/>
                <a:gd name="connsiteY8" fmla="*/ 34822 h 69751"/>
                <a:gd name="connsiteX9" fmla="*/ 34825 w 815463"/>
                <a:gd name="connsiteY9" fmla="*/ 42236 h 69751"/>
                <a:gd name="connsiteX10" fmla="*/ 780538 w 815463"/>
                <a:gd name="connsiteY10" fmla="*/ 42236 h 69751"/>
                <a:gd name="connsiteX11" fmla="*/ 787952 w 815463"/>
                <a:gd name="connsiteY11" fmla="*/ 34822 h 69751"/>
                <a:gd name="connsiteX12" fmla="*/ 780538 w 815463"/>
                <a:gd name="connsiteY12" fmla="*/ 27407 h 69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5463" h="69751">
                  <a:moveTo>
                    <a:pt x="780538" y="69698"/>
                  </a:moveTo>
                  <a:lnTo>
                    <a:pt x="34825" y="69698"/>
                  </a:lnTo>
                  <a:cubicBezTo>
                    <a:pt x="15564" y="69698"/>
                    <a:pt x="-51" y="54086"/>
                    <a:pt x="-51" y="34822"/>
                  </a:cubicBezTo>
                  <a:cubicBezTo>
                    <a:pt x="-51" y="15557"/>
                    <a:pt x="15564" y="-54"/>
                    <a:pt x="34825" y="-54"/>
                  </a:cubicBezTo>
                  <a:lnTo>
                    <a:pt x="780538" y="-54"/>
                  </a:lnTo>
                  <a:cubicBezTo>
                    <a:pt x="799802" y="-54"/>
                    <a:pt x="815413" y="15557"/>
                    <a:pt x="815413" y="34822"/>
                  </a:cubicBezTo>
                  <a:cubicBezTo>
                    <a:pt x="815413" y="54086"/>
                    <a:pt x="799802" y="69698"/>
                    <a:pt x="780538" y="69698"/>
                  </a:cubicBezTo>
                  <a:close/>
                  <a:moveTo>
                    <a:pt x="34825" y="27407"/>
                  </a:moveTo>
                  <a:cubicBezTo>
                    <a:pt x="30731" y="27407"/>
                    <a:pt x="27411" y="30730"/>
                    <a:pt x="27411" y="34822"/>
                  </a:cubicBezTo>
                  <a:cubicBezTo>
                    <a:pt x="27411" y="38913"/>
                    <a:pt x="30731" y="42236"/>
                    <a:pt x="34825" y="42236"/>
                  </a:cubicBezTo>
                  <a:lnTo>
                    <a:pt x="780538" y="42236"/>
                  </a:lnTo>
                  <a:cubicBezTo>
                    <a:pt x="784629" y="42236"/>
                    <a:pt x="787952" y="38913"/>
                    <a:pt x="787952" y="34822"/>
                  </a:cubicBezTo>
                  <a:cubicBezTo>
                    <a:pt x="787952" y="30730"/>
                    <a:pt x="784629" y="27407"/>
                    <a:pt x="780538" y="2740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CA9BD2A8-542B-0937-31C3-88FFA804DCC4}"/>
                </a:ext>
              </a:extLst>
            </p:cNvPr>
            <p:cNvSpPr/>
            <p:nvPr/>
          </p:nvSpPr>
          <p:spPr>
            <a:xfrm>
              <a:off x="4109354" y="4103445"/>
              <a:ext cx="236232" cy="119594"/>
            </a:xfrm>
            <a:custGeom>
              <a:avLst/>
              <a:gdLst>
                <a:gd name="connsiteX0" fmla="*/ 117995 w 236232"/>
                <a:gd name="connsiteY0" fmla="*/ 119540 h 119594"/>
                <a:gd name="connsiteX1" fmla="*/ 13230 w 236232"/>
                <a:gd name="connsiteY1" fmla="*/ 118167 h 119594"/>
                <a:gd name="connsiteX2" fmla="*/ -43 w 236232"/>
                <a:gd name="connsiteY2" fmla="*/ 103997 h 119594"/>
                <a:gd name="connsiteX3" fmla="*/ 873 w 236232"/>
                <a:gd name="connsiteY3" fmla="*/ 99493 h 119594"/>
                <a:gd name="connsiteX4" fmla="*/ 36161 w 236232"/>
                <a:gd name="connsiteY4" fmla="*/ 8596 h 119594"/>
                <a:gd name="connsiteX5" fmla="*/ 48930 w 236232"/>
                <a:gd name="connsiteY5" fmla="*/ -54 h 119594"/>
                <a:gd name="connsiteX6" fmla="*/ 187198 w 236232"/>
                <a:gd name="connsiteY6" fmla="*/ -54 h 119594"/>
                <a:gd name="connsiteX7" fmla="*/ 199967 w 236232"/>
                <a:gd name="connsiteY7" fmla="*/ 8596 h 119594"/>
                <a:gd name="connsiteX8" fmla="*/ 235255 w 236232"/>
                <a:gd name="connsiteY8" fmla="*/ 99493 h 119594"/>
                <a:gd name="connsiteX9" fmla="*/ 227399 w 236232"/>
                <a:gd name="connsiteY9" fmla="*/ 117247 h 119594"/>
                <a:gd name="connsiteX10" fmla="*/ 222898 w 236232"/>
                <a:gd name="connsiteY10" fmla="*/ 118167 h 119594"/>
                <a:gd name="connsiteX11" fmla="*/ 117995 w 236232"/>
                <a:gd name="connsiteY11" fmla="*/ 119540 h 119594"/>
                <a:gd name="connsiteX12" fmla="*/ 33552 w 236232"/>
                <a:gd name="connsiteY12" fmla="*/ 91255 h 119594"/>
                <a:gd name="connsiteX13" fmla="*/ 202576 w 236232"/>
                <a:gd name="connsiteY13" fmla="*/ 91255 h 119594"/>
                <a:gd name="connsiteX14" fmla="*/ 177724 w 236232"/>
                <a:gd name="connsiteY14" fmla="*/ 27407 h 119594"/>
                <a:gd name="connsiteX15" fmla="*/ 58404 w 236232"/>
                <a:gd name="connsiteY15" fmla="*/ 27407 h 11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6232" h="119594">
                  <a:moveTo>
                    <a:pt x="117995" y="119540"/>
                  </a:moveTo>
                  <a:cubicBezTo>
                    <a:pt x="82158" y="119540"/>
                    <a:pt x="46871" y="119540"/>
                    <a:pt x="13230" y="118167"/>
                  </a:cubicBezTo>
                  <a:cubicBezTo>
                    <a:pt x="5651" y="117920"/>
                    <a:pt x="-291" y="111576"/>
                    <a:pt x="-43" y="103997"/>
                  </a:cubicBezTo>
                  <a:cubicBezTo>
                    <a:pt x="8" y="102459"/>
                    <a:pt x="317" y="100935"/>
                    <a:pt x="873" y="99493"/>
                  </a:cubicBezTo>
                  <a:lnTo>
                    <a:pt x="36161" y="8596"/>
                  </a:lnTo>
                  <a:cubicBezTo>
                    <a:pt x="38242" y="3365"/>
                    <a:pt x="43303" y="-54"/>
                    <a:pt x="48930" y="-54"/>
                  </a:cubicBezTo>
                  <a:lnTo>
                    <a:pt x="187198" y="-54"/>
                  </a:lnTo>
                  <a:cubicBezTo>
                    <a:pt x="192825" y="-54"/>
                    <a:pt x="197886" y="3365"/>
                    <a:pt x="199967" y="8596"/>
                  </a:cubicBezTo>
                  <a:lnTo>
                    <a:pt x="235255" y="99493"/>
                  </a:lnTo>
                  <a:cubicBezTo>
                    <a:pt x="237989" y="106564"/>
                    <a:pt x="234471" y="114515"/>
                    <a:pt x="227399" y="117247"/>
                  </a:cubicBezTo>
                  <a:cubicBezTo>
                    <a:pt x="225960" y="117810"/>
                    <a:pt x="224438" y="118112"/>
                    <a:pt x="222898" y="118167"/>
                  </a:cubicBezTo>
                  <a:cubicBezTo>
                    <a:pt x="189258" y="119128"/>
                    <a:pt x="153970" y="119540"/>
                    <a:pt x="117995" y="119540"/>
                  </a:cubicBezTo>
                  <a:close/>
                  <a:moveTo>
                    <a:pt x="33552" y="91255"/>
                  </a:moveTo>
                  <a:cubicBezTo>
                    <a:pt x="88474" y="92353"/>
                    <a:pt x="147791" y="92353"/>
                    <a:pt x="202576" y="91255"/>
                  </a:cubicBezTo>
                  <a:lnTo>
                    <a:pt x="177724" y="27407"/>
                  </a:lnTo>
                  <a:lnTo>
                    <a:pt x="58404" y="27407"/>
                  </a:ln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2AC3B45D-283D-95A9-8458-7490709D3EE2}"/>
                </a:ext>
              </a:extLst>
            </p:cNvPr>
            <p:cNvSpPr/>
            <p:nvPr/>
          </p:nvSpPr>
          <p:spPr>
            <a:xfrm>
              <a:off x="4144590" y="3952539"/>
              <a:ext cx="166720" cy="178367"/>
            </a:xfrm>
            <a:custGeom>
              <a:avLst/>
              <a:gdLst>
                <a:gd name="connsiteX0" fmla="*/ 151962 w 166720"/>
                <a:gd name="connsiteY0" fmla="*/ 178314 h 178367"/>
                <a:gd name="connsiteX1" fmla="*/ 13694 w 166720"/>
                <a:gd name="connsiteY1" fmla="*/ 178314 h 178367"/>
                <a:gd name="connsiteX2" fmla="*/ -51 w 166720"/>
                <a:gd name="connsiteY2" fmla="*/ 164597 h 178367"/>
                <a:gd name="connsiteX3" fmla="*/ 924 w 166720"/>
                <a:gd name="connsiteY3" fmla="*/ 159503 h 178367"/>
                <a:gd name="connsiteX4" fmla="*/ 55847 w 166720"/>
                <a:gd name="connsiteY4" fmla="*/ 18489 h 178367"/>
                <a:gd name="connsiteX5" fmla="*/ 83308 w 166720"/>
                <a:gd name="connsiteY5" fmla="*/ -48 h 178367"/>
                <a:gd name="connsiteX6" fmla="*/ 83308 w 166720"/>
                <a:gd name="connsiteY6" fmla="*/ -48 h 178367"/>
                <a:gd name="connsiteX7" fmla="*/ 110770 w 166720"/>
                <a:gd name="connsiteY7" fmla="*/ 18489 h 178367"/>
                <a:gd name="connsiteX8" fmla="*/ 165692 w 166720"/>
                <a:gd name="connsiteY8" fmla="*/ 159503 h 178367"/>
                <a:gd name="connsiteX9" fmla="*/ 158017 w 166720"/>
                <a:gd name="connsiteY9" fmla="*/ 177339 h 178367"/>
                <a:gd name="connsiteX10" fmla="*/ 152923 w 166720"/>
                <a:gd name="connsiteY10" fmla="*/ 178314 h 178367"/>
                <a:gd name="connsiteX11" fmla="*/ 33741 w 166720"/>
                <a:gd name="connsiteY11" fmla="*/ 150852 h 178367"/>
                <a:gd name="connsiteX12" fmla="*/ 131778 w 166720"/>
                <a:gd name="connsiteY12" fmla="*/ 150852 h 178367"/>
                <a:gd name="connsiteX13" fmla="*/ 84269 w 166720"/>
                <a:gd name="connsiteY13" fmla="*/ 28512 h 178367"/>
                <a:gd name="connsiteX14" fmla="*/ 84269 w 166720"/>
                <a:gd name="connsiteY14" fmla="*/ 28512 h 178367"/>
                <a:gd name="connsiteX15" fmla="*/ 82759 w 166720"/>
                <a:gd name="connsiteY15" fmla="*/ 27414 h 178367"/>
                <a:gd name="connsiteX16" fmla="*/ 82759 w 166720"/>
                <a:gd name="connsiteY16" fmla="*/ 27414 h 178367"/>
                <a:gd name="connsiteX17" fmla="*/ 81386 w 166720"/>
                <a:gd name="connsiteY17" fmla="*/ 28512 h 178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6720" h="178367">
                  <a:moveTo>
                    <a:pt x="151962" y="178314"/>
                  </a:moveTo>
                  <a:lnTo>
                    <a:pt x="13694" y="178314"/>
                  </a:lnTo>
                  <a:cubicBezTo>
                    <a:pt x="6110" y="178327"/>
                    <a:pt x="-42" y="172176"/>
                    <a:pt x="-51" y="164597"/>
                  </a:cubicBezTo>
                  <a:cubicBezTo>
                    <a:pt x="-52" y="162853"/>
                    <a:pt x="279" y="161123"/>
                    <a:pt x="924" y="159503"/>
                  </a:cubicBezTo>
                  <a:lnTo>
                    <a:pt x="55847" y="18489"/>
                  </a:lnTo>
                  <a:cubicBezTo>
                    <a:pt x="60216" y="7175"/>
                    <a:pt x="71176" y="-226"/>
                    <a:pt x="83308" y="-48"/>
                  </a:cubicBezTo>
                  <a:lnTo>
                    <a:pt x="83308" y="-48"/>
                  </a:lnTo>
                  <a:cubicBezTo>
                    <a:pt x="95464" y="-308"/>
                    <a:pt x="106468" y="7120"/>
                    <a:pt x="110770" y="18489"/>
                  </a:cubicBezTo>
                  <a:lnTo>
                    <a:pt x="165692" y="159503"/>
                  </a:lnTo>
                  <a:cubicBezTo>
                    <a:pt x="168497" y="166546"/>
                    <a:pt x="165062" y="174538"/>
                    <a:pt x="158017" y="177339"/>
                  </a:cubicBezTo>
                  <a:cubicBezTo>
                    <a:pt x="156395" y="177984"/>
                    <a:pt x="154667" y="178314"/>
                    <a:pt x="152923" y="178314"/>
                  </a:cubicBezTo>
                  <a:close/>
                  <a:moveTo>
                    <a:pt x="33741" y="150852"/>
                  </a:moveTo>
                  <a:lnTo>
                    <a:pt x="131778" y="150852"/>
                  </a:lnTo>
                  <a:lnTo>
                    <a:pt x="84269" y="28512"/>
                  </a:lnTo>
                  <a:lnTo>
                    <a:pt x="84269" y="28512"/>
                  </a:lnTo>
                  <a:cubicBezTo>
                    <a:pt x="84131" y="27812"/>
                    <a:pt x="83472" y="27331"/>
                    <a:pt x="82759" y="27414"/>
                  </a:cubicBezTo>
                  <a:lnTo>
                    <a:pt x="82759" y="27414"/>
                  </a:lnTo>
                  <a:cubicBezTo>
                    <a:pt x="82096" y="27400"/>
                    <a:pt x="81518" y="27867"/>
                    <a:pt x="81386" y="28512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EE7039D5-F496-17BB-C609-DB1CD3298CD5}"/>
                </a:ext>
              </a:extLst>
            </p:cNvPr>
            <p:cNvSpPr/>
            <p:nvPr/>
          </p:nvSpPr>
          <p:spPr>
            <a:xfrm>
              <a:off x="4028331" y="4315966"/>
              <a:ext cx="398274" cy="124613"/>
            </a:xfrm>
            <a:custGeom>
              <a:avLst/>
              <a:gdLst>
                <a:gd name="connsiteX0" fmla="*/ 199018 w 398274"/>
                <a:gd name="connsiteY0" fmla="*/ 124513 h 124613"/>
                <a:gd name="connsiteX1" fmla="*/ 11869 w 398274"/>
                <a:gd name="connsiteY1" fmla="*/ 113940 h 124613"/>
                <a:gd name="connsiteX2" fmla="*/ 1846 w 398274"/>
                <a:gd name="connsiteY2" fmla="*/ 107350 h 124613"/>
                <a:gd name="connsiteX3" fmla="*/ 885 w 398274"/>
                <a:gd name="connsiteY3" fmla="*/ 95404 h 124613"/>
                <a:gd name="connsiteX4" fmla="*/ 34525 w 398274"/>
                <a:gd name="connsiteY4" fmla="*/ 8764 h 124613"/>
                <a:gd name="connsiteX5" fmla="*/ 48256 w 398274"/>
                <a:gd name="connsiteY5" fmla="*/ -24 h 124613"/>
                <a:gd name="connsiteX6" fmla="*/ 199293 w 398274"/>
                <a:gd name="connsiteY6" fmla="*/ 5331 h 124613"/>
                <a:gd name="connsiteX7" fmla="*/ 350330 w 398274"/>
                <a:gd name="connsiteY7" fmla="*/ -24 h 124613"/>
                <a:gd name="connsiteX8" fmla="*/ 364061 w 398274"/>
                <a:gd name="connsiteY8" fmla="*/ 8764 h 124613"/>
                <a:gd name="connsiteX9" fmla="*/ 397289 w 398274"/>
                <a:gd name="connsiteY9" fmla="*/ 95679 h 124613"/>
                <a:gd name="connsiteX10" fmla="*/ 396328 w 398274"/>
                <a:gd name="connsiteY10" fmla="*/ 107624 h 124613"/>
                <a:gd name="connsiteX11" fmla="*/ 386304 w 398274"/>
                <a:gd name="connsiteY11" fmla="*/ 114215 h 124613"/>
                <a:gd name="connsiteX12" fmla="*/ 199018 w 398274"/>
                <a:gd name="connsiteY12" fmla="*/ 124513 h 124613"/>
                <a:gd name="connsiteX13" fmla="*/ 32877 w 398274"/>
                <a:gd name="connsiteY13" fmla="*/ 88813 h 124613"/>
                <a:gd name="connsiteX14" fmla="*/ 199018 w 398274"/>
                <a:gd name="connsiteY14" fmla="*/ 97052 h 124613"/>
                <a:gd name="connsiteX15" fmla="*/ 365297 w 398274"/>
                <a:gd name="connsiteY15" fmla="*/ 88813 h 124613"/>
                <a:gd name="connsiteX16" fmla="*/ 341680 w 398274"/>
                <a:gd name="connsiteY16" fmla="*/ 28124 h 124613"/>
                <a:gd name="connsiteX17" fmla="*/ 199018 w 398274"/>
                <a:gd name="connsiteY17" fmla="*/ 32792 h 124613"/>
                <a:gd name="connsiteX18" fmla="*/ 56494 w 398274"/>
                <a:gd name="connsiteY18" fmla="*/ 28124 h 124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98274" h="124613">
                  <a:moveTo>
                    <a:pt x="199018" y="124513"/>
                  </a:moveTo>
                  <a:cubicBezTo>
                    <a:pt x="136475" y="124911"/>
                    <a:pt x="73969" y="121383"/>
                    <a:pt x="11869" y="113940"/>
                  </a:cubicBezTo>
                  <a:cubicBezTo>
                    <a:pt x="7694" y="113391"/>
                    <a:pt x="4000" y="110961"/>
                    <a:pt x="1846" y="107350"/>
                  </a:cubicBezTo>
                  <a:cubicBezTo>
                    <a:pt x="-286" y="103725"/>
                    <a:pt x="-641" y="99318"/>
                    <a:pt x="885" y="95404"/>
                  </a:cubicBezTo>
                  <a:lnTo>
                    <a:pt x="34525" y="8764"/>
                  </a:lnTo>
                  <a:cubicBezTo>
                    <a:pt x="36679" y="3134"/>
                    <a:pt x="42247" y="-422"/>
                    <a:pt x="48256" y="-24"/>
                  </a:cubicBezTo>
                  <a:cubicBezTo>
                    <a:pt x="94391" y="3546"/>
                    <a:pt x="145057" y="5331"/>
                    <a:pt x="199293" y="5331"/>
                  </a:cubicBezTo>
                  <a:cubicBezTo>
                    <a:pt x="253529" y="5331"/>
                    <a:pt x="303921" y="3546"/>
                    <a:pt x="350330" y="-24"/>
                  </a:cubicBezTo>
                  <a:cubicBezTo>
                    <a:pt x="356339" y="-422"/>
                    <a:pt x="361906" y="3134"/>
                    <a:pt x="364061" y="8764"/>
                  </a:cubicBezTo>
                  <a:lnTo>
                    <a:pt x="397289" y="95679"/>
                  </a:lnTo>
                  <a:cubicBezTo>
                    <a:pt x="398815" y="99592"/>
                    <a:pt x="398460" y="103999"/>
                    <a:pt x="396328" y="107624"/>
                  </a:cubicBezTo>
                  <a:cubicBezTo>
                    <a:pt x="394174" y="111236"/>
                    <a:pt x="390480" y="113666"/>
                    <a:pt x="386304" y="114215"/>
                  </a:cubicBezTo>
                  <a:cubicBezTo>
                    <a:pt x="324153" y="121561"/>
                    <a:pt x="261601" y="125007"/>
                    <a:pt x="199018" y="124513"/>
                  </a:cubicBezTo>
                  <a:close/>
                  <a:moveTo>
                    <a:pt x="32877" y="88813"/>
                  </a:moveTo>
                  <a:cubicBezTo>
                    <a:pt x="88069" y="94553"/>
                    <a:pt x="143530" y="97299"/>
                    <a:pt x="199018" y="97052"/>
                  </a:cubicBezTo>
                  <a:cubicBezTo>
                    <a:pt x="254552" y="97313"/>
                    <a:pt x="310059" y="94567"/>
                    <a:pt x="365297" y="88813"/>
                  </a:cubicBezTo>
                  <a:lnTo>
                    <a:pt x="341680" y="28124"/>
                  </a:lnTo>
                  <a:cubicBezTo>
                    <a:pt x="297604" y="31144"/>
                    <a:pt x="249684" y="32792"/>
                    <a:pt x="199018" y="32792"/>
                  </a:cubicBezTo>
                  <a:cubicBezTo>
                    <a:pt x="148352" y="32792"/>
                    <a:pt x="100432" y="31144"/>
                    <a:pt x="56494" y="28124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A4C4F118-CA4D-94B0-FD0F-AC894080431B}"/>
                </a:ext>
              </a:extLst>
            </p:cNvPr>
            <p:cNvSpPr/>
            <p:nvPr/>
          </p:nvSpPr>
          <p:spPr>
            <a:xfrm>
              <a:off x="4062012" y="4194175"/>
              <a:ext cx="332011" cy="154637"/>
            </a:xfrm>
            <a:custGeom>
              <a:avLst/>
              <a:gdLst>
                <a:gd name="connsiteX0" fmla="*/ 165337 w 332011"/>
                <a:gd name="connsiteY0" fmla="*/ 154583 h 154637"/>
                <a:gd name="connsiteX1" fmla="*/ 12652 w 332011"/>
                <a:gd name="connsiteY1" fmla="*/ 149091 h 154637"/>
                <a:gd name="connsiteX2" fmla="*/ 2080 w 332011"/>
                <a:gd name="connsiteY2" fmla="*/ 142775 h 154637"/>
                <a:gd name="connsiteX3" fmla="*/ 844 w 332011"/>
                <a:gd name="connsiteY3" fmla="*/ 130555 h 154637"/>
                <a:gd name="connsiteX4" fmla="*/ 48215 w 332011"/>
                <a:gd name="connsiteY4" fmla="*/ 8763 h 154637"/>
                <a:gd name="connsiteX5" fmla="*/ 61946 w 332011"/>
                <a:gd name="connsiteY5" fmla="*/ -24 h 154637"/>
                <a:gd name="connsiteX6" fmla="*/ 269965 w 332011"/>
                <a:gd name="connsiteY6" fmla="*/ -24 h 154637"/>
                <a:gd name="connsiteX7" fmla="*/ 283696 w 332011"/>
                <a:gd name="connsiteY7" fmla="*/ 8763 h 154637"/>
                <a:gd name="connsiteX8" fmla="*/ 331066 w 332011"/>
                <a:gd name="connsiteY8" fmla="*/ 130555 h 154637"/>
                <a:gd name="connsiteX9" fmla="*/ 329831 w 332011"/>
                <a:gd name="connsiteY9" fmla="*/ 142775 h 154637"/>
                <a:gd name="connsiteX10" fmla="*/ 319258 w 332011"/>
                <a:gd name="connsiteY10" fmla="*/ 149091 h 154637"/>
                <a:gd name="connsiteX11" fmla="*/ 165337 w 332011"/>
                <a:gd name="connsiteY11" fmla="*/ 154583 h 154637"/>
                <a:gd name="connsiteX12" fmla="*/ 33248 w 332011"/>
                <a:gd name="connsiteY12" fmla="*/ 123003 h 154637"/>
                <a:gd name="connsiteX13" fmla="*/ 165337 w 332011"/>
                <a:gd name="connsiteY13" fmla="*/ 127122 h 154637"/>
                <a:gd name="connsiteX14" fmla="*/ 297564 w 332011"/>
                <a:gd name="connsiteY14" fmla="*/ 123003 h 154637"/>
                <a:gd name="connsiteX15" fmla="*/ 260491 w 332011"/>
                <a:gd name="connsiteY15" fmla="*/ 27712 h 154637"/>
                <a:gd name="connsiteX16" fmla="*/ 70321 w 332011"/>
                <a:gd name="connsiteY16" fmla="*/ 27712 h 154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32011" h="154637">
                  <a:moveTo>
                    <a:pt x="165337" y="154583"/>
                  </a:moveTo>
                  <a:cubicBezTo>
                    <a:pt x="110415" y="154583"/>
                    <a:pt x="59337" y="152661"/>
                    <a:pt x="12652" y="149091"/>
                  </a:cubicBezTo>
                  <a:cubicBezTo>
                    <a:pt x="8329" y="148775"/>
                    <a:pt x="4409" y="146427"/>
                    <a:pt x="2080" y="142775"/>
                  </a:cubicBezTo>
                  <a:cubicBezTo>
                    <a:pt x="-232" y="139123"/>
                    <a:pt x="-691" y="134591"/>
                    <a:pt x="844" y="130555"/>
                  </a:cubicBezTo>
                  <a:lnTo>
                    <a:pt x="48215" y="8763"/>
                  </a:lnTo>
                  <a:cubicBezTo>
                    <a:pt x="50369" y="3134"/>
                    <a:pt x="55937" y="-422"/>
                    <a:pt x="61946" y="-24"/>
                  </a:cubicBezTo>
                  <a:cubicBezTo>
                    <a:pt x="128677" y="1761"/>
                    <a:pt x="203234" y="1761"/>
                    <a:pt x="269965" y="-24"/>
                  </a:cubicBezTo>
                  <a:cubicBezTo>
                    <a:pt x="275974" y="-422"/>
                    <a:pt x="281541" y="3134"/>
                    <a:pt x="283696" y="8763"/>
                  </a:cubicBezTo>
                  <a:lnTo>
                    <a:pt x="331066" y="130555"/>
                  </a:lnTo>
                  <a:cubicBezTo>
                    <a:pt x="332602" y="134591"/>
                    <a:pt x="332143" y="139123"/>
                    <a:pt x="329831" y="142775"/>
                  </a:cubicBezTo>
                  <a:cubicBezTo>
                    <a:pt x="327501" y="146427"/>
                    <a:pt x="323582" y="148775"/>
                    <a:pt x="319258" y="149091"/>
                  </a:cubicBezTo>
                  <a:cubicBezTo>
                    <a:pt x="271338" y="152661"/>
                    <a:pt x="219985" y="154583"/>
                    <a:pt x="165337" y="154583"/>
                  </a:cubicBezTo>
                  <a:close/>
                  <a:moveTo>
                    <a:pt x="33248" y="123003"/>
                  </a:moveTo>
                  <a:cubicBezTo>
                    <a:pt x="74440" y="125749"/>
                    <a:pt x="118653" y="127122"/>
                    <a:pt x="165337" y="127122"/>
                  </a:cubicBezTo>
                  <a:cubicBezTo>
                    <a:pt x="212022" y="127122"/>
                    <a:pt x="256509" y="125749"/>
                    <a:pt x="297564" y="123003"/>
                  </a:cubicBezTo>
                  <a:lnTo>
                    <a:pt x="260491" y="27712"/>
                  </a:lnTo>
                  <a:cubicBezTo>
                    <a:pt x="199115" y="29222"/>
                    <a:pt x="131697" y="29222"/>
                    <a:pt x="70321" y="27712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B24BF6DA-78F7-4E96-8188-3677054D2D25}"/>
                </a:ext>
              </a:extLst>
            </p:cNvPr>
            <p:cNvSpPr/>
            <p:nvPr/>
          </p:nvSpPr>
          <p:spPr>
            <a:xfrm>
              <a:off x="3985692" y="4402934"/>
              <a:ext cx="484513" cy="161724"/>
            </a:xfrm>
            <a:custGeom>
              <a:avLst/>
              <a:gdLst>
                <a:gd name="connsiteX0" fmla="*/ 241657 w 484513"/>
                <a:gd name="connsiteY0" fmla="*/ 161670 h 161724"/>
                <a:gd name="connsiteX1" fmla="*/ 9334 w 484513"/>
                <a:gd name="connsiteY1" fmla="*/ 136680 h 161724"/>
                <a:gd name="connsiteX2" fmla="*/ 1096 w 484513"/>
                <a:gd name="connsiteY2" fmla="*/ 129540 h 161724"/>
                <a:gd name="connsiteX3" fmla="*/ 1096 w 484513"/>
                <a:gd name="connsiteY3" fmla="*/ 118555 h 161724"/>
                <a:gd name="connsiteX4" fmla="*/ 44073 w 484513"/>
                <a:gd name="connsiteY4" fmla="*/ 8710 h 161724"/>
                <a:gd name="connsiteX5" fmla="*/ 58627 w 484513"/>
                <a:gd name="connsiteY5" fmla="*/ 60 h 161724"/>
                <a:gd name="connsiteX6" fmla="*/ 242206 w 484513"/>
                <a:gd name="connsiteY6" fmla="*/ 10358 h 161724"/>
                <a:gd name="connsiteX7" fmla="*/ 425922 w 484513"/>
                <a:gd name="connsiteY7" fmla="*/ 60 h 161724"/>
                <a:gd name="connsiteX8" fmla="*/ 440477 w 484513"/>
                <a:gd name="connsiteY8" fmla="*/ 8710 h 161724"/>
                <a:gd name="connsiteX9" fmla="*/ 483316 w 484513"/>
                <a:gd name="connsiteY9" fmla="*/ 118555 h 161724"/>
                <a:gd name="connsiteX10" fmla="*/ 483316 w 484513"/>
                <a:gd name="connsiteY10" fmla="*/ 129540 h 161724"/>
                <a:gd name="connsiteX11" fmla="*/ 475078 w 484513"/>
                <a:gd name="connsiteY11" fmla="*/ 136680 h 161724"/>
                <a:gd name="connsiteX12" fmla="*/ 241657 w 484513"/>
                <a:gd name="connsiteY12" fmla="*/ 161670 h 161724"/>
                <a:gd name="connsiteX13" fmla="*/ 31852 w 484513"/>
                <a:gd name="connsiteY13" fmla="*/ 114161 h 161724"/>
                <a:gd name="connsiteX14" fmla="*/ 241657 w 484513"/>
                <a:gd name="connsiteY14" fmla="*/ 134209 h 161724"/>
                <a:gd name="connsiteX15" fmla="*/ 451599 w 484513"/>
                <a:gd name="connsiteY15" fmla="*/ 114161 h 161724"/>
                <a:gd name="connsiteX16" fmla="*/ 418233 w 484513"/>
                <a:gd name="connsiteY16" fmla="*/ 28345 h 161724"/>
                <a:gd name="connsiteX17" fmla="*/ 241657 w 484513"/>
                <a:gd name="connsiteY17" fmla="*/ 37545 h 161724"/>
                <a:gd name="connsiteX18" fmla="*/ 65218 w 484513"/>
                <a:gd name="connsiteY18" fmla="*/ 28345 h 161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84513" h="161724">
                  <a:moveTo>
                    <a:pt x="241657" y="161670"/>
                  </a:moveTo>
                  <a:cubicBezTo>
                    <a:pt x="91718" y="161670"/>
                    <a:pt x="12629" y="137778"/>
                    <a:pt x="9334" y="136680"/>
                  </a:cubicBezTo>
                  <a:cubicBezTo>
                    <a:pt x="5720" y="135540"/>
                    <a:pt x="2739" y="132959"/>
                    <a:pt x="1096" y="129540"/>
                  </a:cubicBezTo>
                  <a:cubicBezTo>
                    <a:pt x="-433" y="126039"/>
                    <a:pt x="-433" y="122057"/>
                    <a:pt x="1096" y="118555"/>
                  </a:cubicBezTo>
                  <a:lnTo>
                    <a:pt x="44073" y="8710"/>
                  </a:lnTo>
                  <a:cubicBezTo>
                    <a:pt x="46357" y="2820"/>
                    <a:pt x="52363" y="-750"/>
                    <a:pt x="58627" y="60"/>
                  </a:cubicBezTo>
                  <a:cubicBezTo>
                    <a:pt x="119546" y="7310"/>
                    <a:pt x="180859" y="10742"/>
                    <a:pt x="242206" y="10358"/>
                  </a:cubicBezTo>
                  <a:cubicBezTo>
                    <a:pt x="303600" y="10756"/>
                    <a:pt x="364958" y="7310"/>
                    <a:pt x="425922" y="60"/>
                  </a:cubicBezTo>
                  <a:cubicBezTo>
                    <a:pt x="432186" y="-750"/>
                    <a:pt x="438192" y="2820"/>
                    <a:pt x="440477" y="8710"/>
                  </a:cubicBezTo>
                  <a:lnTo>
                    <a:pt x="483316" y="118555"/>
                  </a:lnTo>
                  <a:cubicBezTo>
                    <a:pt x="484845" y="122057"/>
                    <a:pt x="484845" y="126039"/>
                    <a:pt x="483316" y="129540"/>
                  </a:cubicBezTo>
                  <a:cubicBezTo>
                    <a:pt x="481673" y="132959"/>
                    <a:pt x="478692" y="135540"/>
                    <a:pt x="475078" y="136680"/>
                  </a:cubicBezTo>
                  <a:cubicBezTo>
                    <a:pt x="470822" y="137778"/>
                    <a:pt x="391733" y="161670"/>
                    <a:pt x="241657" y="161670"/>
                  </a:cubicBezTo>
                  <a:close/>
                  <a:moveTo>
                    <a:pt x="31852" y="114161"/>
                  </a:moveTo>
                  <a:cubicBezTo>
                    <a:pt x="100835" y="128551"/>
                    <a:pt x="171197" y="135266"/>
                    <a:pt x="241657" y="134209"/>
                  </a:cubicBezTo>
                  <a:cubicBezTo>
                    <a:pt x="312162" y="135279"/>
                    <a:pt x="382569" y="128551"/>
                    <a:pt x="451599" y="114161"/>
                  </a:cubicBezTo>
                  <a:lnTo>
                    <a:pt x="418233" y="28345"/>
                  </a:lnTo>
                  <a:cubicBezTo>
                    <a:pt x="359595" y="34743"/>
                    <a:pt x="300642" y="37819"/>
                    <a:pt x="241657" y="37545"/>
                  </a:cubicBezTo>
                  <a:cubicBezTo>
                    <a:pt x="182717" y="37819"/>
                    <a:pt x="123809" y="34757"/>
                    <a:pt x="65218" y="28345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64FBE37A-2005-131D-0534-32563094EEF1}"/>
              </a:ext>
            </a:extLst>
          </p:cNvPr>
          <p:cNvGrpSpPr/>
          <p:nvPr/>
        </p:nvGrpSpPr>
        <p:grpSpPr>
          <a:xfrm>
            <a:off x="10744613" y="3657475"/>
            <a:ext cx="339171" cy="354563"/>
            <a:chOff x="3924223" y="5185423"/>
            <a:chExt cx="741184" cy="774819"/>
          </a:xfrm>
          <a:solidFill>
            <a:srgbClr val="163A65"/>
          </a:solidFill>
        </p:grpSpPr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58C8B9AC-254D-7CC3-C77A-A0621776F31E}"/>
                </a:ext>
              </a:extLst>
            </p:cNvPr>
            <p:cNvSpPr/>
            <p:nvPr/>
          </p:nvSpPr>
          <p:spPr>
            <a:xfrm>
              <a:off x="4440225" y="5796436"/>
              <a:ext cx="225182" cy="81972"/>
            </a:xfrm>
            <a:custGeom>
              <a:avLst/>
              <a:gdLst>
                <a:gd name="connsiteX0" fmla="*/ 13680 w 225182"/>
                <a:gd name="connsiteY0" fmla="*/ 81918 h 81972"/>
                <a:gd name="connsiteX1" fmla="*/ -51 w 225182"/>
                <a:gd name="connsiteY1" fmla="*/ 68187 h 81972"/>
                <a:gd name="connsiteX2" fmla="*/ 13680 w 225182"/>
                <a:gd name="connsiteY2" fmla="*/ 54456 h 81972"/>
                <a:gd name="connsiteX3" fmla="*/ 192179 w 225182"/>
                <a:gd name="connsiteY3" fmla="*/ 48003 h 81972"/>
                <a:gd name="connsiteX4" fmla="*/ 197671 w 225182"/>
                <a:gd name="connsiteY4" fmla="*/ 41961 h 81972"/>
                <a:gd name="connsiteX5" fmla="*/ 197671 w 225182"/>
                <a:gd name="connsiteY5" fmla="*/ 13676 h 81972"/>
                <a:gd name="connsiteX6" fmla="*/ 211402 w 225182"/>
                <a:gd name="connsiteY6" fmla="*/ -54 h 81972"/>
                <a:gd name="connsiteX7" fmla="*/ 225132 w 225182"/>
                <a:gd name="connsiteY7" fmla="*/ 13676 h 81972"/>
                <a:gd name="connsiteX8" fmla="*/ 225132 w 225182"/>
                <a:gd name="connsiteY8" fmla="*/ 41961 h 81972"/>
                <a:gd name="connsiteX9" fmla="*/ 194238 w 225182"/>
                <a:gd name="connsiteY9" fmla="*/ 75327 h 81972"/>
                <a:gd name="connsiteX10" fmla="*/ 13955 w 225182"/>
                <a:gd name="connsiteY10" fmla="*/ 81918 h 81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5182" h="81972">
                  <a:moveTo>
                    <a:pt x="13680" y="81918"/>
                  </a:moveTo>
                  <a:cubicBezTo>
                    <a:pt x="6097" y="81918"/>
                    <a:pt x="-51" y="75766"/>
                    <a:pt x="-51" y="68187"/>
                  </a:cubicBezTo>
                  <a:cubicBezTo>
                    <a:pt x="-51" y="60608"/>
                    <a:pt x="6097" y="54456"/>
                    <a:pt x="13680" y="54456"/>
                  </a:cubicBezTo>
                  <a:cubicBezTo>
                    <a:pt x="107598" y="53358"/>
                    <a:pt x="165816" y="49925"/>
                    <a:pt x="192179" y="48003"/>
                  </a:cubicBezTo>
                  <a:cubicBezTo>
                    <a:pt x="195296" y="47715"/>
                    <a:pt x="197685" y="45092"/>
                    <a:pt x="197671" y="41961"/>
                  </a:cubicBezTo>
                  <a:lnTo>
                    <a:pt x="197671" y="13676"/>
                  </a:lnTo>
                  <a:cubicBezTo>
                    <a:pt x="197671" y="6097"/>
                    <a:pt x="203822" y="-54"/>
                    <a:pt x="211402" y="-54"/>
                  </a:cubicBezTo>
                  <a:cubicBezTo>
                    <a:pt x="218981" y="-54"/>
                    <a:pt x="225132" y="6097"/>
                    <a:pt x="225132" y="13676"/>
                  </a:cubicBezTo>
                  <a:lnTo>
                    <a:pt x="225132" y="41961"/>
                  </a:lnTo>
                  <a:cubicBezTo>
                    <a:pt x="225119" y="59441"/>
                    <a:pt x="211663" y="73968"/>
                    <a:pt x="194238" y="75327"/>
                  </a:cubicBezTo>
                  <a:cubicBezTo>
                    <a:pt x="167464" y="77386"/>
                    <a:pt x="108559" y="80819"/>
                    <a:pt x="13955" y="81918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D410DDA7-E602-490D-78CA-05A11BCCBB91}"/>
                </a:ext>
              </a:extLst>
            </p:cNvPr>
            <p:cNvSpPr/>
            <p:nvPr/>
          </p:nvSpPr>
          <p:spPr>
            <a:xfrm>
              <a:off x="4120434" y="5185423"/>
              <a:ext cx="544679" cy="641906"/>
            </a:xfrm>
            <a:custGeom>
              <a:avLst/>
              <a:gdLst>
                <a:gd name="connsiteX0" fmla="*/ 301890 w 544679"/>
                <a:gd name="connsiteY0" fmla="*/ 641852 h 641906"/>
                <a:gd name="connsiteX1" fmla="*/ 288160 w 544679"/>
                <a:gd name="connsiteY1" fmla="*/ 628122 h 641906"/>
                <a:gd name="connsiteX2" fmla="*/ 301890 w 544679"/>
                <a:gd name="connsiteY2" fmla="*/ 614391 h 641906"/>
                <a:gd name="connsiteX3" fmla="*/ 517599 w 544679"/>
                <a:gd name="connsiteY3" fmla="*/ 611370 h 641906"/>
                <a:gd name="connsiteX4" fmla="*/ 501809 w 544679"/>
                <a:gd name="connsiteY4" fmla="*/ 568393 h 641906"/>
                <a:gd name="connsiteX5" fmla="*/ 438785 w 544679"/>
                <a:gd name="connsiteY5" fmla="*/ 542167 h 641906"/>
                <a:gd name="connsiteX6" fmla="*/ 286237 w 544679"/>
                <a:gd name="connsiteY6" fmla="*/ 521297 h 641906"/>
                <a:gd name="connsiteX7" fmla="*/ 256579 w 544679"/>
                <a:gd name="connsiteY7" fmla="*/ 486695 h 641906"/>
                <a:gd name="connsiteX8" fmla="*/ 288297 w 544679"/>
                <a:gd name="connsiteY8" fmla="*/ 40037 h 641906"/>
                <a:gd name="connsiteX9" fmla="*/ 27414 w 544679"/>
                <a:gd name="connsiteY9" fmla="*/ 37978 h 641906"/>
                <a:gd name="connsiteX10" fmla="*/ 27414 w 544679"/>
                <a:gd name="connsiteY10" fmla="*/ 97706 h 641906"/>
                <a:gd name="connsiteX11" fmla="*/ 13684 w 544679"/>
                <a:gd name="connsiteY11" fmla="*/ 111437 h 641906"/>
                <a:gd name="connsiteX12" fmla="*/ -47 w 544679"/>
                <a:gd name="connsiteY12" fmla="*/ 97706 h 641906"/>
                <a:gd name="connsiteX13" fmla="*/ -47 w 544679"/>
                <a:gd name="connsiteY13" fmla="*/ 26581 h 641906"/>
                <a:gd name="connsiteX14" fmla="*/ 10800 w 544679"/>
                <a:gd name="connsiteY14" fmla="*/ 12851 h 641906"/>
                <a:gd name="connsiteX15" fmla="*/ 305872 w 544679"/>
                <a:gd name="connsiteY15" fmla="*/ 15322 h 641906"/>
                <a:gd name="connsiteX16" fmla="*/ 316857 w 544679"/>
                <a:gd name="connsiteY16" fmla="*/ 30151 h 641906"/>
                <a:gd name="connsiteX17" fmla="*/ 283766 w 544679"/>
                <a:gd name="connsiteY17" fmla="*/ 487519 h 641906"/>
                <a:gd name="connsiteX18" fmla="*/ 293652 w 544679"/>
                <a:gd name="connsiteY18" fmla="*/ 494659 h 641906"/>
                <a:gd name="connsiteX19" fmla="*/ 440158 w 544679"/>
                <a:gd name="connsiteY19" fmla="*/ 514569 h 641906"/>
                <a:gd name="connsiteX20" fmla="*/ 522542 w 544679"/>
                <a:gd name="connsiteY20" fmla="*/ 550818 h 641906"/>
                <a:gd name="connsiteX21" fmla="*/ 544099 w 544679"/>
                <a:gd name="connsiteY21" fmla="*/ 626199 h 641906"/>
                <a:gd name="connsiteX22" fmla="*/ 530368 w 544679"/>
                <a:gd name="connsiteY22" fmla="*/ 638145 h 641906"/>
                <a:gd name="connsiteX23" fmla="*/ 300792 w 544679"/>
                <a:gd name="connsiteY23" fmla="*/ 641577 h 641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44679" h="641906">
                  <a:moveTo>
                    <a:pt x="301890" y="641852"/>
                  </a:moveTo>
                  <a:cubicBezTo>
                    <a:pt x="294307" y="641852"/>
                    <a:pt x="288160" y="635701"/>
                    <a:pt x="288160" y="628122"/>
                  </a:cubicBezTo>
                  <a:cubicBezTo>
                    <a:pt x="288160" y="620542"/>
                    <a:pt x="294307" y="614391"/>
                    <a:pt x="301890" y="614391"/>
                  </a:cubicBezTo>
                  <a:cubicBezTo>
                    <a:pt x="396220" y="614391"/>
                    <a:pt x="485057" y="612194"/>
                    <a:pt x="517599" y="611370"/>
                  </a:cubicBezTo>
                  <a:cubicBezTo>
                    <a:pt x="516995" y="595745"/>
                    <a:pt x="511461" y="580696"/>
                    <a:pt x="501809" y="568393"/>
                  </a:cubicBezTo>
                  <a:cubicBezTo>
                    <a:pt x="485414" y="551202"/>
                    <a:pt x="462539" y="541687"/>
                    <a:pt x="438785" y="542167"/>
                  </a:cubicBezTo>
                  <a:cubicBezTo>
                    <a:pt x="387473" y="539161"/>
                    <a:pt x="336472" y="532185"/>
                    <a:pt x="286237" y="521297"/>
                  </a:cubicBezTo>
                  <a:cubicBezTo>
                    <a:pt x="269431" y="518194"/>
                    <a:pt x="257072" y="503777"/>
                    <a:pt x="256579" y="486695"/>
                  </a:cubicBezTo>
                  <a:cubicBezTo>
                    <a:pt x="256579" y="484224"/>
                    <a:pt x="267289" y="246958"/>
                    <a:pt x="288297" y="40037"/>
                  </a:cubicBezTo>
                  <a:cubicBezTo>
                    <a:pt x="202075" y="24632"/>
                    <a:pt x="113868" y="23945"/>
                    <a:pt x="27414" y="37978"/>
                  </a:cubicBezTo>
                  <a:lnTo>
                    <a:pt x="27414" y="97706"/>
                  </a:lnTo>
                  <a:cubicBezTo>
                    <a:pt x="27414" y="105285"/>
                    <a:pt x="21267" y="111437"/>
                    <a:pt x="13684" y="111437"/>
                  </a:cubicBezTo>
                  <a:cubicBezTo>
                    <a:pt x="6100" y="111437"/>
                    <a:pt x="-47" y="105285"/>
                    <a:pt x="-47" y="97706"/>
                  </a:cubicBezTo>
                  <a:lnTo>
                    <a:pt x="-47" y="26581"/>
                  </a:lnTo>
                  <a:cubicBezTo>
                    <a:pt x="-194" y="19990"/>
                    <a:pt x="4359" y="14237"/>
                    <a:pt x="10800" y="12851"/>
                  </a:cubicBezTo>
                  <a:cubicBezTo>
                    <a:pt x="108414" y="-5150"/>
                    <a:pt x="208572" y="-4313"/>
                    <a:pt x="305872" y="15322"/>
                  </a:cubicBezTo>
                  <a:cubicBezTo>
                    <a:pt x="312805" y="16695"/>
                    <a:pt x="317558" y="23121"/>
                    <a:pt x="316857" y="30151"/>
                  </a:cubicBezTo>
                  <a:cubicBezTo>
                    <a:pt x="294888" y="238995"/>
                    <a:pt x="283903" y="485048"/>
                    <a:pt x="283766" y="487519"/>
                  </a:cubicBezTo>
                  <a:cubicBezTo>
                    <a:pt x="283628" y="489991"/>
                    <a:pt x="288160" y="493012"/>
                    <a:pt x="293652" y="494659"/>
                  </a:cubicBezTo>
                  <a:cubicBezTo>
                    <a:pt x="341923" y="504930"/>
                    <a:pt x="390892" y="511589"/>
                    <a:pt x="440158" y="514569"/>
                  </a:cubicBezTo>
                  <a:cubicBezTo>
                    <a:pt x="471519" y="514418"/>
                    <a:pt x="501465" y="527599"/>
                    <a:pt x="522542" y="550818"/>
                  </a:cubicBezTo>
                  <a:cubicBezTo>
                    <a:pt x="539087" y="572279"/>
                    <a:pt x="546804" y="599246"/>
                    <a:pt x="544099" y="626199"/>
                  </a:cubicBezTo>
                  <a:cubicBezTo>
                    <a:pt x="543193" y="633078"/>
                    <a:pt x="537302" y="638200"/>
                    <a:pt x="530368" y="638145"/>
                  </a:cubicBezTo>
                  <a:cubicBezTo>
                    <a:pt x="529270" y="638145"/>
                    <a:pt x="419425" y="641440"/>
                    <a:pt x="300792" y="64157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0F5E6F68-5733-A62F-DC42-29AA6395646D}"/>
                </a:ext>
              </a:extLst>
            </p:cNvPr>
            <p:cNvSpPr/>
            <p:nvPr/>
          </p:nvSpPr>
          <p:spPr>
            <a:xfrm>
              <a:off x="4120434" y="5185423"/>
              <a:ext cx="316975" cy="513939"/>
            </a:xfrm>
            <a:custGeom>
              <a:avLst/>
              <a:gdLst>
                <a:gd name="connsiteX0" fmla="*/ 275802 w 316975"/>
                <a:gd name="connsiteY0" fmla="*/ 513882 h 513939"/>
                <a:gd name="connsiteX1" fmla="*/ 266190 w 316975"/>
                <a:gd name="connsiteY1" fmla="*/ 509900 h 513939"/>
                <a:gd name="connsiteX2" fmla="*/ 256579 w 316975"/>
                <a:gd name="connsiteY2" fmla="*/ 486558 h 513939"/>
                <a:gd name="connsiteX3" fmla="*/ 288297 w 316975"/>
                <a:gd name="connsiteY3" fmla="*/ 40037 h 513939"/>
                <a:gd name="connsiteX4" fmla="*/ 27414 w 316975"/>
                <a:gd name="connsiteY4" fmla="*/ 37978 h 513939"/>
                <a:gd name="connsiteX5" fmla="*/ 27414 w 316975"/>
                <a:gd name="connsiteY5" fmla="*/ 97706 h 513939"/>
                <a:gd name="connsiteX6" fmla="*/ 13684 w 316975"/>
                <a:gd name="connsiteY6" fmla="*/ 111437 h 513939"/>
                <a:gd name="connsiteX7" fmla="*/ -47 w 316975"/>
                <a:gd name="connsiteY7" fmla="*/ 97706 h 513939"/>
                <a:gd name="connsiteX8" fmla="*/ -47 w 316975"/>
                <a:gd name="connsiteY8" fmla="*/ 26581 h 513939"/>
                <a:gd name="connsiteX9" fmla="*/ 10800 w 316975"/>
                <a:gd name="connsiteY9" fmla="*/ 12851 h 513939"/>
                <a:gd name="connsiteX10" fmla="*/ 305872 w 316975"/>
                <a:gd name="connsiteY10" fmla="*/ 15322 h 513939"/>
                <a:gd name="connsiteX11" fmla="*/ 316857 w 316975"/>
                <a:gd name="connsiteY11" fmla="*/ 30151 h 513939"/>
                <a:gd name="connsiteX12" fmla="*/ 283766 w 316975"/>
                <a:gd name="connsiteY12" fmla="*/ 487519 h 513939"/>
                <a:gd name="connsiteX13" fmla="*/ 285276 w 316975"/>
                <a:gd name="connsiteY13" fmla="*/ 490128 h 513939"/>
                <a:gd name="connsiteX14" fmla="*/ 285356 w 316975"/>
                <a:gd name="connsiteY14" fmla="*/ 509543 h 513939"/>
                <a:gd name="connsiteX15" fmla="*/ 275665 w 316975"/>
                <a:gd name="connsiteY15" fmla="*/ 513608 h 51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6975" h="513939">
                  <a:moveTo>
                    <a:pt x="275802" y="513882"/>
                  </a:moveTo>
                  <a:cubicBezTo>
                    <a:pt x="272181" y="513965"/>
                    <a:pt x="268694" y="512523"/>
                    <a:pt x="266190" y="509900"/>
                  </a:cubicBezTo>
                  <a:cubicBezTo>
                    <a:pt x="259686" y="503928"/>
                    <a:pt x="256166" y="495374"/>
                    <a:pt x="256579" y="486558"/>
                  </a:cubicBezTo>
                  <a:cubicBezTo>
                    <a:pt x="256579" y="484224"/>
                    <a:pt x="267289" y="246958"/>
                    <a:pt x="288297" y="40037"/>
                  </a:cubicBezTo>
                  <a:cubicBezTo>
                    <a:pt x="202075" y="24632"/>
                    <a:pt x="113868" y="23945"/>
                    <a:pt x="27414" y="37978"/>
                  </a:cubicBezTo>
                  <a:lnTo>
                    <a:pt x="27414" y="97706"/>
                  </a:lnTo>
                  <a:cubicBezTo>
                    <a:pt x="27414" y="105285"/>
                    <a:pt x="21267" y="111437"/>
                    <a:pt x="13684" y="111437"/>
                  </a:cubicBezTo>
                  <a:cubicBezTo>
                    <a:pt x="6100" y="111437"/>
                    <a:pt x="-47" y="105285"/>
                    <a:pt x="-47" y="97706"/>
                  </a:cubicBezTo>
                  <a:lnTo>
                    <a:pt x="-47" y="26581"/>
                  </a:lnTo>
                  <a:cubicBezTo>
                    <a:pt x="-194" y="19990"/>
                    <a:pt x="4359" y="14237"/>
                    <a:pt x="10800" y="12851"/>
                  </a:cubicBezTo>
                  <a:cubicBezTo>
                    <a:pt x="108414" y="-5150"/>
                    <a:pt x="208572" y="-4313"/>
                    <a:pt x="305872" y="15322"/>
                  </a:cubicBezTo>
                  <a:cubicBezTo>
                    <a:pt x="312805" y="16695"/>
                    <a:pt x="317558" y="23121"/>
                    <a:pt x="316857" y="30151"/>
                  </a:cubicBezTo>
                  <a:cubicBezTo>
                    <a:pt x="294888" y="238995"/>
                    <a:pt x="283903" y="485048"/>
                    <a:pt x="283766" y="487519"/>
                  </a:cubicBezTo>
                  <a:cubicBezTo>
                    <a:pt x="283628" y="489991"/>
                    <a:pt x="283766" y="488618"/>
                    <a:pt x="285276" y="490128"/>
                  </a:cubicBezTo>
                  <a:cubicBezTo>
                    <a:pt x="290660" y="495469"/>
                    <a:pt x="290696" y="504161"/>
                    <a:pt x="285356" y="509543"/>
                  </a:cubicBezTo>
                  <a:cubicBezTo>
                    <a:pt x="282792" y="512125"/>
                    <a:pt x="279306" y="513594"/>
                    <a:pt x="275665" y="513608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5405D2EB-8836-FA81-46A0-DD7C25879BCD}"/>
                </a:ext>
              </a:extLst>
            </p:cNvPr>
            <p:cNvSpPr/>
            <p:nvPr/>
          </p:nvSpPr>
          <p:spPr>
            <a:xfrm>
              <a:off x="4408645" y="5697376"/>
              <a:ext cx="256598" cy="129953"/>
            </a:xfrm>
            <a:custGeom>
              <a:avLst/>
              <a:gdLst>
                <a:gd name="connsiteX0" fmla="*/ 13680 w 256598"/>
                <a:gd name="connsiteY0" fmla="*/ 129899 h 129953"/>
                <a:gd name="connsiteX1" fmla="*/ -51 w 256598"/>
                <a:gd name="connsiteY1" fmla="*/ 116169 h 129953"/>
                <a:gd name="connsiteX2" fmla="*/ 13680 w 256598"/>
                <a:gd name="connsiteY2" fmla="*/ 102438 h 129953"/>
                <a:gd name="connsiteX3" fmla="*/ 229389 w 256598"/>
                <a:gd name="connsiteY3" fmla="*/ 99417 h 129953"/>
                <a:gd name="connsiteX4" fmla="*/ 213599 w 256598"/>
                <a:gd name="connsiteY4" fmla="*/ 56440 h 129953"/>
                <a:gd name="connsiteX5" fmla="*/ 150575 w 256598"/>
                <a:gd name="connsiteY5" fmla="*/ 30215 h 129953"/>
                <a:gd name="connsiteX6" fmla="*/ 115562 w 256598"/>
                <a:gd name="connsiteY6" fmla="*/ 27469 h 129953"/>
                <a:gd name="connsiteX7" fmla="*/ 103135 w 256598"/>
                <a:gd name="connsiteY7" fmla="*/ 12434 h 129953"/>
                <a:gd name="connsiteX8" fmla="*/ 118170 w 256598"/>
                <a:gd name="connsiteY8" fmla="*/ 7 h 129953"/>
                <a:gd name="connsiteX9" fmla="*/ 152085 w 256598"/>
                <a:gd name="connsiteY9" fmla="*/ 2753 h 129953"/>
                <a:gd name="connsiteX10" fmla="*/ 234469 w 256598"/>
                <a:gd name="connsiteY10" fmla="*/ 39002 h 129953"/>
                <a:gd name="connsiteX11" fmla="*/ 256026 w 256598"/>
                <a:gd name="connsiteY11" fmla="*/ 114384 h 129953"/>
                <a:gd name="connsiteX12" fmla="*/ 242296 w 256598"/>
                <a:gd name="connsiteY12" fmla="*/ 126329 h 129953"/>
                <a:gd name="connsiteX13" fmla="*/ 12719 w 256598"/>
                <a:gd name="connsiteY13" fmla="*/ 129762 h 129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6598" h="129953">
                  <a:moveTo>
                    <a:pt x="13680" y="129899"/>
                  </a:moveTo>
                  <a:cubicBezTo>
                    <a:pt x="6097" y="129899"/>
                    <a:pt x="-51" y="123748"/>
                    <a:pt x="-51" y="116169"/>
                  </a:cubicBezTo>
                  <a:cubicBezTo>
                    <a:pt x="-51" y="108589"/>
                    <a:pt x="6097" y="102438"/>
                    <a:pt x="13680" y="102438"/>
                  </a:cubicBezTo>
                  <a:cubicBezTo>
                    <a:pt x="108010" y="102438"/>
                    <a:pt x="196847" y="100241"/>
                    <a:pt x="229389" y="99417"/>
                  </a:cubicBezTo>
                  <a:cubicBezTo>
                    <a:pt x="228785" y="83792"/>
                    <a:pt x="223251" y="68743"/>
                    <a:pt x="213599" y="56440"/>
                  </a:cubicBezTo>
                  <a:cubicBezTo>
                    <a:pt x="197204" y="39236"/>
                    <a:pt x="174329" y="29720"/>
                    <a:pt x="150575" y="30215"/>
                  </a:cubicBezTo>
                  <a:cubicBezTo>
                    <a:pt x="139453" y="30215"/>
                    <a:pt x="127645" y="28704"/>
                    <a:pt x="115562" y="27469"/>
                  </a:cubicBezTo>
                  <a:cubicBezTo>
                    <a:pt x="107982" y="26755"/>
                    <a:pt x="102421" y="20013"/>
                    <a:pt x="103135" y="12434"/>
                  </a:cubicBezTo>
                  <a:cubicBezTo>
                    <a:pt x="103849" y="4854"/>
                    <a:pt x="110591" y="-707"/>
                    <a:pt x="118170" y="7"/>
                  </a:cubicBezTo>
                  <a:cubicBezTo>
                    <a:pt x="129842" y="1243"/>
                    <a:pt x="141375" y="2067"/>
                    <a:pt x="152085" y="2753"/>
                  </a:cubicBezTo>
                  <a:cubicBezTo>
                    <a:pt x="183446" y="2602"/>
                    <a:pt x="213393" y="15784"/>
                    <a:pt x="234469" y="39002"/>
                  </a:cubicBezTo>
                  <a:cubicBezTo>
                    <a:pt x="251001" y="60463"/>
                    <a:pt x="258704" y="87430"/>
                    <a:pt x="256026" y="114384"/>
                  </a:cubicBezTo>
                  <a:cubicBezTo>
                    <a:pt x="255120" y="121263"/>
                    <a:pt x="249230" y="126384"/>
                    <a:pt x="242296" y="126329"/>
                  </a:cubicBezTo>
                  <a:cubicBezTo>
                    <a:pt x="241197" y="126329"/>
                    <a:pt x="131352" y="129625"/>
                    <a:pt x="12719" y="129762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9B290C5C-217F-D8F6-903E-D12AB0B95877}"/>
                </a:ext>
              </a:extLst>
            </p:cNvPr>
            <p:cNvSpPr/>
            <p:nvPr/>
          </p:nvSpPr>
          <p:spPr>
            <a:xfrm>
              <a:off x="3931367" y="5868934"/>
              <a:ext cx="538241" cy="91308"/>
            </a:xfrm>
            <a:custGeom>
              <a:avLst/>
              <a:gdLst>
                <a:gd name="connsiteX0" fmla="*/ 268521 w 538241"/>
                <a:gd name="connsiteY0" fmla="*/ 91255 h 91308"/>
                <a:gd name="connsiteX1" fmla="*/ 242158 w 538241"/>
                <a:gd name="connsiteY1" fmla="*/ 91255 h 91308"/>
                <a:gd name="connsiteX2" fmla="*/ 213461 w 538241"/>
                <a:gd name="connsiteY2" fmla="*/ 62420 h 91308"/>
                <a:gd name="connsiteX3" fmla="*/ 213461 w 538241"/>
                <a:gd name="connsiteY3" fmla="*/ 59674 h 91308"/>
                <a:gd name="connsiteX4" fmla="*/ 211814 w 538241"/>
                <a:gd name="connsiteY4" fmla="*/ 59674 h 91308"/>
                <a:gd name="connsiteX5" fmla="*/ 210166 w 538241"/>
                <a:gd name="connsiteY5" fmla="*/ 62283 h 91308"/>
                <a:gd name="connsiteX6" fmla="*/ 201516 w 538241"/>
                <a:gd name="connsiteY6" fmla="*/ 82879 h 91308"/>
                <a:gd name="connsiteX7" fmla="*/ 180782 w 538241"/>
                <a:gd name="connsiteY7" fmla="*/ 91117 h 91308"/>
                <a:gd name="connsiteX8" fmla="*/ 33727 w 538241"/>
                <a:gd name="connsiteY8" fmla="*/ 85350 h 91308"/>
                <a:gd name="connsiteX9" fmla="*/ -51 w 538241"/>
                <a:gd name="connsiteY9" fmla="*/ 48964 h 91308"/>
                <a:gd name="connsiteX10" fmla="*/ -51 w 538241"/>
                <a:gd name="connsiteY10" fmla="*/ 13676 h 91308"/>
                <a:gd name="connsiteX11" fmla="*/ 13680 w 538241"/>
                <a:gd name="connsiteY11" fmla="*/ -54 h 91308"/>
                <a:gd name="connsiteX12" fmla="*/ 27411 w 538241"/>
                <a:gd name="connsiteY12" fmla="*/ 13676 h 91308"/>
                <a:gd name="connsiteX13" fmla="*/ 27411 w 538241"/>
                <a:gd name="connsiteY13" fmla="*/ 48964 h 91308"/>
                <a:gd name="connsiteX14" fmla="*/ 35649 w 538241"/>
                <a:gd name="connsiteY14" fmla="*/ 57889 h 91308"/>
                <a:gd name="connsiteX15" fmla="*/ 181194 w 538241"/>
                <a:gd name="connsiteY15" fmla="*/ 63656 h 91308"/>
                <a:gd name="connsiteX16" fmla="*/ 182705 w 538241"/>
                <a:gd name="connsiteY16" fmla="*/ 62283 h 91308"/>
                <a:gd name="connsiteX17" fmla="*/ 209205 w 538241"/>
                <a:gd name="connsiteY17" fmla="*/ 32350 h 91308"/>
                <a:gd name="connsiteX18" fmla="*/ 241344 w 538241"/>
                <a:gd name="connsiteY18" fmla="*/ 59001 h 91308"/>
                <a:gd name="connsiteX19" fmla="*/ 241472 w 538241"/>
                <a:gd name="connsiteY19" fmla="*/ 61596 h 91308"/>
                <a:gd name="connsiteX20" fmla="*/ 242845 w 538241"/>
                <a:gd name="connsiteY20" fmla="*/ 64343 h 91308"/>
                <a:gd name="connsiteX21" fmla="*/ 269070 w 538241"/>
                <a:gd name="connsiteY21" fmla="*/ 64343 h 91308"/>
                <a:gd name="connsiteX22" fmla="*/ 505238 w 538241"/>
                <a:gd name="connsiteY22" fmla="*/ 57614 h 91308"/>
                <a:gd name="connsiteX23" fmla="*/ 510730 w 538241"/>
                <a:gd name="connsiteY23" fmla="*/ 51573 h 91308"/>
                <a:gd name="connsiteX24" fmla="*/ 510730 w 538241"/>
                <a:gd name="connsiteY24" fmla="*/ 23288 h 91308"/>
                <a:gd name="connsiteX25" fmla="*/ 524461 w 538241"/>
                <a:gd name="connsiteY25" fmla="*/ 9557 h 91308"/>
                <a:gd name="connsiteX26" fmla="*/ 538191 w 538241"/>
                <a:gd name="connsiteY26" fmla="*/ 23288 h 91308"/>
                <a:gd name="connsiteX27" fmla="*/ 538191 w 538241"/>
                <a:gd name="connsiteY27" fmla="*/ 51573 h 91308"/>
                <a:gd name="connsiteX28" fmla="*/ 507297 w 538241"/>
                <a:gd name="connsiteY28" fmla="*/ 84939 h 91308"/>
                <a:gd name="connsiteX29" fmla="*/ 268521 w 538241"/>
                <a:gd name="connsiteY29" fmla="*/ 91255 h 91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38241" h="91308">
                  <a:moveTo>
                    <a:pt x="268521" y="91255"/>
                  </a:moveTo>
                  <a:lnTo>
                    <a:pt x="242158" y="91255"/>
                  </a:lnTo>
                  <a:cubicBezTo>
                    <a:pt x="226287" y="91186"/>
                    <a:pt x="213461" y="78293"/>
                    <a:pt x="213461" y="62420"/>
                  </a:cubicBezTo>
                  <a:cubicBezTo>
                    <a:pt x="213461" y="60361"/>
                    <a:pt x="213461" y="59949"/>
                    <a:pt x="213461" y="59674"/>
                  </a:cubicBezTo>
                  <a:cubicBezTo>
                    <a:pt x="212930" y="59468"/>
                    <a:pt x="212345" y="59468"/>
                    <a:pt x="211814" y="59674"/>
                  </a:cubicBezTo>
                  <a:cubicBezTo>
                    <a:pt x="211127" y="59674"/>
                    <a:pt x="210166" y="60910"/>
                    <a:pt x="210166" y="62283"/>
                  </a:cubicBezTo>
                  <a:cubicBezTo>
                    <a:pt x="210152" y="70027"/>
                    <a:pt x="207037" y="77441"/>
                    <a:pt x="201516" y="82879"/>
                  </a:cubicBezTo>
                  <a:cubicBezTo>
                    <a:pt x="196007" y="88316"/>
                    <a:pt x="188525" y="91296"/>
                    <a:pt x="180782" y="91117"/>
                  </a:cubicBezTo>
                  <a:cubicBezTo>
                    <a:pt x="104852" y="89744"/>
                    <a:pt x="55971" y="86861"/>
                    <a:pt x="33727" y="85350"/>
                  </a:cubicBezTo>
                  <a:cubicBezTo>
                    <a:pt x="14688" y="83909"/>
                    <a:pt x="-33" y="68063"/>
                    <a:pt x="-51" y="48964"/>
                  </a:cubicBezTo>
                  <a:lnTo>
                    <a:pt x="-51" y="13676"/>
                  </a:lnTo>
                  <a:cubicBezTo>
                    <a:pt x="-51" y="6097"/>
                    <a:pt x="6097" y="-54"/>
                    <a:pt x="13680" y="-54"/>
                  </a:cubicBezTo>
                  <a:cubicBezTo>
                    <a:pt x="21264" y="-54"/>
                    <a:pt x="27411" y="6097"/>
                    <a:pt x="27411" y="13676"/>
                  </a:cubicBezTo>
                  <a:lnTo>
                    <a:pt x="27411" y="48964"/>
                  </a:lnTo>
                  <a:cubicBezTo>
                    <a:pt x="27397" y="53633"/>
                    <a:pt x="30990" y="57532"/>
                    <a:pt x="35649" y="57889"/>
                  </a:cubicBezTo>
                  <a:cubicBezTo>
                    <a:pt x="57756" y="59537"/>
                    <a:pt x="105950" y="62420"/>
                    <a:pt x="181194" y="63656"/>
                  </a:cubicBezTo>
                  <a:lnTo>
                    <a:pt x="182705" y="62283"/>
                  </a:lnTo>
                  <a:cubicBezTo>
                    <a:pt x="182604" y="47001"/>
                    <a:pt x="194027" y="34108"/>
                    <a:pt x="209205" y="32350"/>
                  </a:cubicBezTo>
                  <a:cubicBezTo>
                    <a:pt x="225439" y="30840"/>
                    <a:pt x="239827" y="42758"/>
                    <a:pt x="241344" y="59001"/>
                  </a:cubicBezTo>
                  <a:cubicBezTo>
                    <a:pt x="241425" y="59866"/>
                    <a:pt x="241468" y="60731"/>
                    <a:pt x="241472" y="61596"/>
                  </a:cubicBezTo>
                  <a:cubicBezTo>
                    <a:pt x="241472" y="63793"/>
                    <a:pt x="241472" y="64343"/>
                    <a:pt x="242845" y="64343"/>
                  </a:cubicBezTo>
                  <a:lnTo>
                    <a:pt x="269070" y="64343"/>
                  </a:lnTo>
                  <a:cubicBezTo>
                    <a:pt x="395530" y="64343"/>
                    <a:pt x="471323" y="60086"/>
                    <a:pt x="505238" y="57614"/>
                  </a:cubicBezTo>
                  <a:cubicBezTo>
                    <a:pt x="508359" y="57326"/>
                    <a:pt x="510742" y="54704"/>
                    <a:pt x="510730" y="51573"/>
                  </a:cubicBezTo>
                  <a:lnTo>
                    <a:pt x="510730" y="23288"/>
                  </a:lnTo>
                  <a:cubicBezTo>
                    <a:pt x="510730" y="15709"/>
                    <a:pt x="516877" y="9557"/>
                    <a:pt x="524461" y="9557"/>
                  </a:cubicBezTo>
                  <a:cubicBezTo>
                    <a:pt x="532044" y="9557"/>
                    <a:pt x="538191" y="15709"/>
                    <a:pt x="538191" y="23288"/>
                  </a:cubicBezTo>
                  <a:lnTo>
                    <a:pt x="538191" y="51573"/>
                  </a:lnTo>
                  <a:cubicBezTo>
                    <a:pt x="538172" y="69052"/>
                    <a:pt x="524722" y="83579"/>
                    <a:pt x="507297" y="84939"/>
                  </a:cubicBezTo>
                  <a:cubicBezTo>
                    <a:pt x="472421" y="86998"/>
                    <a:pt x="395804" y="91255"/>
                    <a:pt x="268521" y="91255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6FF3A5D7-4FD1-3C4A-FDC6-50118813DAB3}"/>
                </a:ext>
              </a:extLst>
            </p:cNvPr>
            <p:cNvSpPr/>
            <p:nvPr/>
          </p:nvSpPr>
          <p:spPr>
            <a:xfrm>
              <a:off x="3924361" y="5266841"/>
              <a:ext cx="544814" cy="641499"/>
            </a:xfrm>
            <a:custGeom>
              <a:avLst/>
              <a:gdLst>
                <a:gd name="connsiteX0" fmla="*/ 296810 w 544814"/>
                <a:gd name="connsiteY0" fmla="*/ 641446 h 641499"/>
                <a:gd name="connsiteX1" fmla="*/ 17254 w 544814"/>
                <a:gd name="connsiteY1" fmla="*/ 627715 h 641499"/>
                <a:gd name="connsiteX2" fmla="*/ 6406 w 544814"/>
                <a:gd name="connsiteY2" fmla="*/ 613984 h 641499"/>
                <a:gd name="connsiteX3" fmla="*/ 28787 w 544814"/>
                <a:gd name="connsiteY3" fmla="*/ 462947 h 641499"/>
                <a:gd name="connsiteX4" fmla="*/ 36202 w 544814"/>
                <a:gd name="connsiteY4" fmla="*/ 437133 h 641499"/>
                <a:gd name="connsiteX5" fmla="*/ 20961 w 544814"/>
                <a:gd name="connsiteY5" fmla="*/ 278133 h 641499"/>
                <a:gd name="connsiteX6" fmla="*/ -47 w 544814"/>
                <a:gd name="connsiteY6" fmla="*/ 104165 h 641499"/>
                <a:gd name="connsiteX7" fmla="*/ -47 w 544814"/>
                <a:gd name="connsiteY7" fmla="*/ 26587 h 641499"/>
                <a:gd name="connsiteX8" fmla="*/ 10800 w 544814"/>
                <a:gd name="connsiteY8" fmla="*/ 12856 h 641499"/>
                <a:gd name="connsiteX9" fmla="*/ 306009 w 544814"/>
                <a:gd name="connsiteY9" fmla="*/ 15327 h 641499"/>
                <a:gd name="connsiteX10" fmla="*/ 316857 w 544814"/>
                <a:gd name="connsiteY10" fmla="*/ 30157 h 641499"/>
                <a:gd name="connsiteX11" fmla="*/ 283903 w 544814"/>
                <a:gd name="connsiteY11" fmla="*/ 487525 h 641499"/>
                <a:gd name="connsiteX12" fmla="*/ 293789 w 544814"/>
                <a:gd name="connsiteY12" fmla="*/ 494665 h 641499"/>
                <a:gd name="connsiteX13" fmla="*/ 440295 w 544814"/>
                <a:gd name="connsiteY13" fmla="*/ 514575 h 641499"/>
                <a:gd name="connsiteX14" fmla="*/ 522679 w 544814"/>
                <a:gd name="connsiteY14" fmla="*/ 550823 h 641499"/>
                <a:gd name="connsiteX15" fmla="*/ 544236 w 544814"/>
                <a:gd name="connsiteY15" fmla="*/ 626205 h 641499"/>
                <a:gd name="connsiteX16" fmla="*/ 530506 w 544814"/>
                <a:gd name="connsiteY16" fmla="*/ 638150 h 641499"/>
                <a:gd name="connsiteX17" fmla="*/ 296810 w 544814"/>
                <a:gd name="connsiteY17" fmla="*/ 641446 h 641499"/>
                <a:gd name="connsiteX18" fmla="*/ 33868 w 544814"/>
                <a:gd name="connsiteY18" fmla="*/ 603137 h 641499"/>
                <a:gd name="connsiteX19" fmla="*/ 517462 w 544814"/>
                <a:gd name="connsiteY19" fmla="*/ 610964 h 641499"/>
                <a:gd name="connsiteX20" fmla="*/ 501671 w 544814"/>
                <a:gd name="connsiteY20" fmla="*/ 567987 h 641499"/>
                <a:gd name="connsiteX21" fmla="*/ 438647 w 544814"/>
                <a:gd name="connsiteY21" fmla="*/ 541898 h 641499"/>
                <a:gd name="connsiteX22" fmla="*/ 286375 w 544814"/>
                <a:gd name="connsiteY22" fmla="*/ 521440 h 641499"/>
                <a:gd name="connsiteX23" fmla="*/ 256716 w 544814"/>
                <a:gd name="connsiteY23" fmla="*/ 486838 h 641499"/>
                <a:gd name="connsiteX24" fmla="*/ 288434 w 544814"/>
                <a:gd name="connsiteY24" fmla="*/ 40180 h 641499"/>
                <a:gd name="connsiteX25" fmla="*/ 27552 w 544814"/>
                <a:gd name="connsiteY25" fmla="*/ 38120 h 641499"/>
                <a:gd name="connsiteX26" fmla="*/ 27552 w 544814"/>
                <a:gd name="connsiteY26" fmla="*/ 104302 h 641499"/>
                <a:gd name="connsiteX27" fmla="*/ 48148 w 544814"/>
                <a:gd name="connsiteY27" fmla="*/ 273739 h 641499"/>
                <a:gd name="connsiteX28" fmla="*/ 63114 w 544814"/>
                <a:gd name="connsiteY28" fmla="*/ 443175 h 641499"/>
                <a:gd name="connsiteX29" fmla="*/ 55013 w 544814"/>
                <a:gd name="connsiteY29" fmla="*/ 471597 h 641499"/>
                <a:gd name="connsiteX30" fmla="*/ 33868 w 544814"/>
                <a:gd name="connsiteY30" fmla="*/ 603686 h 641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44814" h="641499">
                  <a:moveTo>
                    <a:pt x="296810" y="641446"/>
                  </a:moveTo>
                  <a:cubicBezTo>
                    <a:pt x="186965" y="641446"/>
                    <a:pt x="68194" y="638699"/>
                    <a:pt x="17254" y="627715"/>
                  </a:cubicBezTo>
                  <a:cubicBezTo>
                    <a:pt x="10813" y="626328"/>
                    <a:pt x="6259" y="620575"/>
                    <a:pt x="6406" y="613984"/>
                  </a:cubicBezTo>
                  <a:cubicBezTo>
                    <a:pt x="4937" y="562714"/>
                    <a:pt x="12514" y="511581"/>
                    <a:pt x="28787" y="462947"/>
                  </a:cubicBezTo>
                  <a:cubicBezTo>
                    <a:pt x="31808" y="453610"/>
                    <a:pt x="34417" y="445372"/>
                    <a:pt x="36202" y="437133"/>
                  </a:cubicBezTo>
                  <a:cubicBezTo>
                    <a:pt x="42930" y="407475"/>
                    <a:pt x="32220" y="344589"/>
                    <a:pt x="20961" y="278133"/>
                  </a:cubicBezTo>
                  <a:cubicBezTo>
                    <a:pt x="9511" y="220766"/>
                    <a:pt x="2488" y="162603"/>
                    <a:pt x="-47" y="104165"/>
                  </a:cubicBezTo>
                  <a:lnTo>
                    <a:pt x="-47" y="26587"/>
                  </a:lnTo>
                  <a:cubicBezTo>
                    <a:pt x="-194" y="19996"/>
                    <a:pt x="4359" y="14243"/>
                    <a:pt x="10800" y="12856"/>
                  </a:cubicBezTo>
                  <a:cubicBezTo>
                    <a:pt x="108461" y="-5159"/>
                    <a:pt x="208664" y="-4307"/>
                    <a:pt x="306009" y="15327"/>
                  </a:cubicBezTo>
                  <a:cubicBezTo>
                    <a:pt x="312887" y="16769"/>
                    <a:pt x="317568" y="23168"/>
                    <a:pt x="316857" y="30157"/>
                  </a:cubicBezTo>
                  <a:cubicBezTo>
                    <a:pt x="295025" y="239000"/>
                    <a:pt x="283903" y="485053"/>
                    <a:pt x="283903" y="487525"/>
                  </a:cubicBezTo>
                  <a:cubicBezTo>
                    <a:pt x="283903" y="489997"/>
                    <a:pt x="288159" y="493017"/>
                    <a:pt x="293789" y="494665"/>
                  </a:cubicBezTo>
                  <a:cubicBezTo>
                    <a:pt x="342056" y="504963"/>
                    <a:pt x="391030" y="511622"/>
                    <a:pt x="440295" y="514575"/>
                  </a:cubicBezTo>
                  <a:cubicBezTo>
                    <a:pt x="471674" y="514341"/>
                    <a:pt x="501656" y="527522"/>
                    <a:pt x="522679" y="550823"/>
                  </a:cubicBezTo>
                  <a:cubicBezTo>
                    <a:pt x="539222" y="572285"/>
                    <a:pt x="546934" y="599251"/>
                    <a:pt x="544236" y="626205"/>
                  </a:cubicBezTo>
                  <a:cubicBezTo>
                    <a:pt x="543334" y="633084"/>
                    <a:pt x="537444" y="638205"/>
                    <a:pt x="530506" y="638150"/>
                  </a:cubicBezTo>
                  <a:cubicBezTo>
                    <a:pt x="522816" y="638837"/>
                    <a:pt x="414207" y="641446"/>
                    <a:pt x="296810" y="641446"/>
                  </a:cubicBezTo>
                  <a:close/>
                  <a:moveTo>
                    <a:pt x="33868" y="603137"/>
                  </a:moveTo>
                  <a:cubicBezTo>
                    <a:pt x="138358" y="619751"/>
                    <a:pt x="449632" y="612749"/>
                    <a:pt x="517462" y="610964"/>
                  </a:cubicBezTo>
                  <a:cubicBezTo>
                    <a:pt x="516855" y="595338"/>
                    <a:pt x="511328" y="580289"/>
                    <a:pt x="501671" y="567987"/>
                  </a:cubicBezTo>
                  <a:cubicBezTo>
                    <a:pt x="485306" y="550755"/>
                    <a:pt x="462402" y="541280"/>
                    <a:pt x="438647" y="541898"/>
                  </a:cubicBezTo>
                  <a:cubicBezTo>
                    <a:pt x="387445" y="538946"/>
                    <a:pt x="336540" y="532108"/>
                    <a:pt x="286375" y="521440"/>
                  </a:cubicBezTo>
                  <a:cubicBezTo>
                    <a:pt x="269568" y="518337"/>
                    <a:pt x="257209" y="503920"/>
                    <a:pt x="256716" y="486838"/>
                  </a:cubicBezTo>
                  <a:cubicBezTo>
                    <a:pt x="256716" y="484367"/>
                    <a:pt x="267426" y="247101"/>
                    <a:pt x="288434" y="40180"/>
                  </a:cubicBezTo>
                  <a:cubicBezTo>
                    <a:pt x="202212" y="24788"/>
                    <a:pt x="114007" y="24088"/>
                    <a:pt x="27552" y="38120"/>
                  </a:cubicBezTo>
                  <a:lnTo>
                    <a:pt x="27552" y="104302"/>
                  </a:lnTo>
                  <a:cubicBezTo>
                    <a:pt x="30154" y="161216"/>
                    <a:pt x="37038" y="217855"/>
                    <a:pt x="48148" y="273739"/>
                  </a:cubicBezTo>
                  <a:cubicBezTo>
                    <a:pt x="60368" y="345962"/>
                    <a:pt x="70940" y="408299"/>
                    <a:pt x="63114" y="443175"/>
                  </a:cubicBezTo>
                  <a:cubicBezTo>
                    <a:pt x="60905" y="452787"/>
                    <a:pt x="58201" y="462274"/>
                    <a:pt x="55013" y="471597"/>
                  </a:cubicBezTo>
                  <a:cubicBezTo>
                    <a:pt x="40520" y="514108"/>
                    <a:pt x="33369" y="558773"/>
                    <a:pt x="33868" y="603686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E474207D-8088-3893-98DC-C134EE7BE6B5}"/>
                </a:ext>
              </a:extLst>
            </p:cNvPr>
            <p:cNvSpPr/>
            <p:nvPr/>
          </p:nvSpPr>
          <p:spPr>
            <a:xfrm>
              <a:off x="3924223" y="5267527"/>
              <a:ext cx="316978" cy="513392"/>
            </a:xfrm>
            <a:custGeom>
              <a:avLst/>
              <a:gdLst>
                <a:gd name="connsiteX0" fmla="*/ 275802 w 316978"/>
                <a:gd name="connsiteY0" fmla="*/ 513339 h 513392"/>
                <a:gd name="connsiteX1" fmla="*/ 266190 w 316978"/>
                <a:gd name="connsiteY1" fmla="*/ 509357 h 513392"/>
                <a:gd name="connsiteX2" fmla="*/ 256579 w 316978"/>
                <a:gd name="connsiteY2" fmla="*/ 486152 h 513392"/>
                <a:gd name="connsiteX3" fmla="*/ 288297 w 316978"/>
                <a:gd name="connsiteY3" fmla="*/ 39493 h 513392"/>
                <a:gd name="connsiteX4" fmla="*/ 27414 w 316978"/>
                <a:gd name="connsiteY4" fmla="*/ 37434 h 513392"/>
                <a:gd name="connsiteX5" fmla="*/ 27414 w 316978"/>
                <a:gd name="connsiteY5" fmla="*/ 103616 h 513392"/>
                <a:gd name="connsiteX6" fmla="*/ 48010 w 316978"/>
                <a:gd name="connsiteY6" fmla="*/ 272915 h 513392"/>
                <a:gd name="connsiteX7" fmla="*/ 64350 w 316978"/>
                <a:gd name="connsiteY7" fmla="*/ 385644 h 513392"/>
                <a:gd name="connsiteX8" fmla="*/ 51805 w 316978"/>
                <a:gd name="connsiteY8" fmla="*/ 400473 h 513392"/>
                <a:gd name="connsiteX9" fmla="*/ 51718 w 316978"/>
                <a:gd name="connsiteY9" fmla="*/ 400473 h 513392"/>
                <a:gd name="connsiteX10" fmla="*/ 36888 w 316978"/>
                <a:gd name="connsiteY10" fmla="*/ 387978 h 513392"/>
                <a:gd name="connsiteX11" fmla="*/ 20961 w 316978"/>
                <a:gd name="connsiteY11" fmla="*/ 278132 h 513392"/>
                <a:gd name="connsiteX12" fmla="*/ -47 w 316978"/>
                <a:gd name="connsiteY12" fmla="*/ 104165 h 513392"/>
                <a:gd name="connsiteX13" fmla="*/ -47 w 316978"/>
                <a:gd name="connsiteY13" fmla="*/ 26587 h 513392"/>
                <a:gd name="connsiteX14" fmla="*/ 10800 w 316978"/>
                <a:gd name="connsiteY14" fmla="*/ 12856 h 513392"/>
                <a:gd name="connsiteX15" fmla="*/ 306009 w 316978"/>
                <a:gd name="connsiteY15" fmla="*/ 15328 h 513392"/>
                <a:gd name="connsiteX16" fmla="*/ 316857 w 316978"/>
                <a:gd name="connsiteY16" fmla="*/ 30157 h 513392"/>
                <a:gd name="connsiteX17" fmla="*/ 283903 w 316978"/>
                <a:gd name="connsiteY17" fmla="*/ 487525 h 513392"/>
                <a:gd name="connsiteX18" fmla="*/ 285276 w 316978"/>
                <a:gd name="connsiteY18" fmla="*/ 490134 h 513392"/>
                <a:gd name="connsiteX19" fmla="*/ 285276 w 316978"/>
                <a:gd name="connsiteY19" fmla="*/ 509494 h 513392"/>
                <a:gd name="connsiteX20" fmla="*/ 275802 w 316978"/>
                <a:gd name="connsiteY20" fmla="*/ 513339 h 51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16978" h="513392">
                  <a:moveTo>
                    <a:pt x="275802" y="513339"/>
                  </a:moveTo>
                  <a:cubicBezTo>
                    <a:pt x="272200" y="513325"/>
                    <a:pt x="268748" y="511897"/>
                    <a:pt x="266190" y="509357"/>
                  </a:cubicBezTo>
                  <a:cubicBezTo>
                    <a:pt x="259708" y="503425"/>
                    <a:pt x="256188" y="494926"/>
                    <a:pt x="256579" y="486152"/>
                  </a:cubicBezTo>
                  <a:cubicBezTo>
                    <a:pt x="256579" y="483680"/>
                    <a:pt x="267289" y="246415"/>
                    <a:pt x="288297" y="39493"/>
                  </a:cubicBezTo>
                  <a:cubicBezTo>
                    <a:pt x="202075" y="24101"/>
                    <a:pt x="113869" y="23401"/>
                    <a:pt x="27414" y="37434"/>
                  </a:cubicBezTo>
                  <a:lnTo>
                    <a:pt x="27414" y="103616"/>
                  </a:lnTo>
                  <a:cubicBezTo>
                    <a:pt x="29941" y="160488"/>
                    <a:pt x="36827" y="217086"/>
                    <a:pt x="48010" y="272915"/>
                  </a:cubicBezTo>
                  <a:cubicBezTo>
                    <a:pt x="55013" y="314107"/>
                    <a:pt x="61741" y="353376"/>
                    <a:pt x="64350" y="385644"/>
                  </a:cubicBezTo>
                  <a:cubicBezTo>
                    <a:pt x="64979" y="393195"/>
                    <a:pt x="59363" y="399841"/>
                    <a:pt x="51805" y="400473"/>
                  </a:cubicBezTo>
                  <a:cubicBezTo>
                    <a:pt x="51777" y="400473"/>
                    <a:pt x="51746" y="400473"/>
                    <a:pt x="51718" y="400473"/>
                  </a:cubicBezTo>
                  <a:cubicBezTo>
                    <a:pt x="44175" y="401104"/>
                    <a:pt x="37543" y="395516"/>
                    <a:pt x="36888" y="387978"/>
                  </a:cubicBezTo>
                  <a:cubicBezTo>
                    <a:pt x="34280" y="356809"/>
                    <a:pt x="27826" y="318226"/>
                    <a:pt x="20961" y="278132"/>
                  </a:cubicBezTo>
                  <a:cubicBezTo>
                    <a:pt x="9504" y="220765"/>
                    <a:pt x="2481" y="162603"/>
                    <a:pt x="-47" y="104165"/>
                  </a:cubicBezTo>
                  <a:lnTo>
                    <a:pt x="-47" y="26587"/>
                  </a:lnTo>
                  <a:cubicBezTo>
                    <a:pt x="-194" y="19996"/>
                    <a:pt x="4359" y="14243"/>
                    <a:pt x="10800" y="12856"/>
                  </a:cubicBezTo>
                  <a:cubicBezTo>
                    <a:pt x="108461" y="-5159"/>
                    <a:pt x="208664" y="-4307"/>
                    <a:pt x="306009" y="15328"/>
                  </a:cubicBezTo>
                  <a:cubicBezTo>
                    <a:pt x="312887" y="16769"/>
                    <a:pt x="317568" y="23168"/>
                    <a:pt x="316857" y="30157"/>
                  </a:cubicBezTo>
                  <a:cubicBezTo>
                    <a:pt x="295025" y="239000"/>
                    <a:pt x="283903" y="485053"/>
                    <a:pt x="283903" y="487525"/>
                  </a:cubicBezTo>
                  <a:cubicBezTo>
                    <a:pt x="283903" y="487525"/>
                    <a:pt x="283903" y="488624"/>
                    <a:pt x="285276" y="490134"/>
                  </a:cubicBezTo>
                  <a:cubicBezTo>
                    <a:pt x="290599" y="495489"/>
                    <a:pt x="290599" y="504139"/>
                    <a:pt x="285276" y="509494"/>
                  </a:cubicBezTo>
                  <a:cubicBezTo>
                    <a:pt x="282730" y="511952"/>
                    <a:pt x="279338" y="513325"/>
                    <a:pt x="275802" y="513339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246E04AE-A8A0-F78D-948A-7F91D126A35D}"/>
                </a:ext>
              </a:extLst>
            </p:cNvPr>
            <p:cNvSpPr/>
            <p:nvPr/>
          </p:nvSpPr>
          <p:spPr>
            <a:xfrm>
              <a:off x="3930760" y="5761011"/>
              <a:ext cx="538415" cy="147329"/>
            </a:xfrm>
            <a:custGeom>
              <a:avLst/>
              <a:gdLst>
                <a:gd name="connsiteX0" fmla="*/ 290410 w 538415"/>
                <a:gd name="connsiteY0" fmla="*/ 147275 h 147329"/>
                <a:gd name="connsiteX1" fmla="*/ 10854 w 538415"/>
                <a:gd name="connsiteY1" fmla="*/ 133544 h 147329"/>
                <a:gd name="connsiteX2" fmla="*/ 7 w 538415"/>
                <a:gd name="connsiteY2" fmla="*/ 119814 h 147329"/>
                <a:gd name="connsiteX3" fmla="*/ 10167 w 538415"/>
                <a:gd name="connsiteY3" fmla="*/ 11479 h 147329"/>
                <a:gd name="connsiteX4" fmla="*/ 25921 w 538415"/>
                <a:gd name="connsiteY4" fmla="*/ 123 h 147329"/>
                <a:gd name="connsiteX5" fmla="*/ 37274 w 538415"/>
                <a:gd name="connsiteY5" fmla="*/ 15872 h 147329"/>
                <a:gd name="connsiteX6" fmla="*/ 36942 w 538415"/>
                <a:gd name="connsiteY6" fmla="*/ 17383 h 147329"/>
                <a:gd name="connsiteX7" fmla="*/ 27468 w 538415"/>
                <a:gd name="connsiteY7" fmla="*/ 108417 h 147329"/>
                <a:gd name="connsiteX8" fmla="*/ 511062 w 538415"/>
                <a:gd name="connsiteY8" fmla="*/ 116244 h 147329"/>
                <a:gd name="connsiteX9" fmla="*/ 495272 w 538415"/>
                <a:gd name="connsiteY9" fmla="*/ 73267 h 147329"/>
                <a:gd name="connsiteX10" fmla="*/ 432248 w 538415"/>
                <a:gd name="connsiteY10" fmla="*/ 47178 h 147329"/>
                <a:gd name="connsiteX11" fmla="*/ 397235 w 538415"/>
                <a:gd name="connsiteY11" fmla="*/ 44295 h 147329"/>
                <a:gd name="connsiteX12" fmla="*/ 384808 w 538415"/>
                <a:gd name="connsiteY12" fmla="*/ 29260 h 147329"/>
                <a:gd name="connsiteX13" fmla="*/ 399844 w 538415"/>
                <a:gd name="connsiteY13" fmla="*/ 16834 h 147329"/>
                <a:gd name="connsiteX14" fmla="*/ 433896 w 538415"/>
                <a:gd name="connsiteY14" fmla="*/ 19580 h 147329"/>
                <a:gd name="connsiteX15" fmla="*/ 516279 w 538415"/>
                <a:gd name="connsiteY15" fmla="*/ 55829 h 147329"/>
                <a:gd name="connsiteX16" fmla="*/ 537837 w 538415"/>
                <a:gd name="connsiteY16" fmla="*/ 131210 h 147329"/>
                <a:gd name="connsiteX17" fmla="*/ 524106 w 538415"/>
                <a:gd name="connsiteY17" fmla="*/ 143156 h 147329"/>
                <a:gd name="connsiteX18" fmla="*/ 290410 w 538415"/>
                <a:gd name="connsiteY18" fmla="*/ 147275 h 147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8415" h="147329">
                  <a:moveTo>
                    <a:pt x="290410" y="147275"/>
                  </a:moveTo>
                  <a:cubicBezTo>
                    <a:pt x="180565" y="147275"/>
                    <a:pt x="61795" y="144529"/>
                    <a:pt x="10854" y="133544"/>
                  </a:cubicBezTo>
                  <a:cubicBezTo>
                    <a:pt x="4413" y="132157"/>
                    <a:pt x="-140" y="126405"/>
                    <a:pt x="7" y="119814"/>
                  </a:cubicBezTo>
                  <a:cubicBezTo>
                    <a:pt x="-543" y="83441"/>
                    <a:pt x="2864" y="47110"/>
                    <a:pt x="10167" y="11479"/>
                  </a:cubicBezTo>
                  <a:cubicBezTo>
                    <a:pt x="11383" y="3996"/>
                    <a:pt x="18435" y="-1085"/>
                    <a:pt x="25921" y="123"/>
                  </a:cubicBezTo>
                  <a:cubicBezTo>
                    <a:pt x="33405" y="1346"/>
                    <a:pt x="38488" y="8390"/>
                    <a:pt x="37274" y="15872"/>
                  </a:cubicBezTo>
                  <a:cubicBezTo>
                    <a:pt x="37192" y="16381"/>
                    <a:pt x="37081" y="16889"/>
                    <a:pt x="36942" y="17383"/>
                  </a:cubicBezTo>
                  <a:cubicBezTo>
                    <a:pt x="30752" y="47330"/>
                    <a:pt x="27579" y="77825"/>
                    <a:pt x="27468" y="108417"/>
                  </a:cubicBezTo>
                  <a:cubicBezTo>
                    <a:pt x="131958" y="125031"/>
                    <a:pt x="443232" y="118029"/>
                    <a:pt x="511062" y="116244"/>
                  </a:cubicBezTo>
                  <a:cubicBezTo>
                    <a:pt x="510455" y="100618"/>
                    <a:pt x="504928" y="85570"/>
                    <a:pt x="495272" y="73267"/>
                  </a:cubicBezTo>
                  <a:cubicBezTo>
                    <a:pt x="478906" y="56035"/>
                    <a:pt x="456002" y="46561"/>
                    <a:pt x="432248" y="47178"/>
                  </a:cubicBezTo>
                  <a:cubicBezTo>
                    <a:pt x="421126" y="46492"/>
                    <a:pt x="409318" y="45531"/>
                    <a:pt x="397235" y="44295"/>
                  </a:cubicBezTo>
                  <a:cubicBezTo>
                    <a:pt x="389651" y="43581"/>
                    <a:pt x="384088" y="36839"/>
                    <a:pt x="384808" y="29260"/>
                  </a:cubicBezTo>
                  <a:cubicBezTo>
                    <a:pt x="385529" y="21681"/>
                    <a:pt x="392260" y="16120"/>
                    <a:pt x="399844" y="16834"/>
                  </a:cubicBezTo>
                  <a:cubicBezTo>
                    <a:pt x="411652" y="17932"/>
                    <a:pt x="423048" y="18893"/>
                    <a:pt x="433896" y="19580"/>
                  </a:cubicBezTo>
                  <a:cubicBezTo>
                    <a:pt x="465274" y="19347"/>
                    <a:pt x="495256" y="32528"/>
                    <a:pt x="516279" y="55829"/>
                  </a:cubicBezTo>
                  <a:cubicBezTo>
                    <a:pt x="532822" y="77290"/>
                    <a:pt x="540535" y="104257"/>
                    <a:pt x="537837" y="131210"/>
                  </a:cubicBezTo>
                  <a:cubicBezTo>
                    <a:pt x="536935" y="138089"/>
                    <a:pt x="531044" y="143211"/>
                    <a:pt x="524106" y="143156"/>
                  </a:cubicBezTo>
                  <a:cubicBezTo>
                    <a:pt x="516417" y="144666"/>
                    <a:pt x="407807" y="147275"/>
                    <a:pt x="290410" y="147275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16178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500"/>
                            </p:stCondLst>
                            <p:childTnLst>
                              <p:par>
                                <p:cTn id="10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0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5" grpId="0"/>
      <p:bldP spid="16" grpId="0"/>
      <p:bldP spid="17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739D031-0AEE-D1A9-557E-2EE210E6B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75D09-11C4-4DCB-AD2F-C25D7C13D042}" type="slidenum">
              <a:rPr lang="en-US" smtClean="0"/>
              <a:pPr/>
              <a:t>2</a:t>
            </a:fld>
            <a:endParaRPr lang="en-US" dirty="0"/>
          </a:p>
        </p:txBody>
      </p:sp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4" name="Section Zoom 3">
                <a:extLst>
                  <a:ext uri="{FF2B5EF4-FFF2-40B4-BE49-F238E27FC236}">
                    <a16:creationId xmlns:a16="http://schemas.microsoft.com/office/drawing/2014/main" id="{101DB9E8-8967-75C7-4A72-B3C1CBC0ECD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929567483"/>
                  </p:ext>
                </p:extLst>
              </p:nvPr>
            </p:nvGraphicFramePr>
            <p:xfrm>
              <a:off x="1090471" y="1860550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EB77C0F3-A8EF-4C35-8D35-EEFFEB921A95}">
                    <psez:zmPr id="{49C70FDE-2C6C-4403-8648-B53D46F0F87E}" transitionDur="1000">
                      <p166:blipFill xmlns:p166="http://schemas.microsoft.com/office/powerpoint/2016/6/main">
                        <a:blip r:embed="rId2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3175">
                          <a:solidFill>
                            <a:srgbClr val="7030A0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4" name="Section Zoom 3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101DB9E8-8967-75C7-4A72-B3C1CBC0ECD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90471" y="1860550"/>
                <a:ext cx="3048000" cy="1714500"/>
              </a:xfrm>
              <a:prstGeom prst="rect">
                <a:avLst/>
              </a:prstGeom>
              <a:ln w="3175">
                <a:solidFill>
                  <a:srgbClr val="7030A0"/>
                </a:solidFill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6" name="Section Zoom 5">
                <a:extLst>
                  <a:ext uri="{FF2B5EF4-FFF2-40B4-BE49-F238E27FC236}">
                    <a16:creationId xmlns:a16="http://schemas.microsoft.com/office/drawing/2014/main" id="{656BEC1E-5C75-AA6D-5952-321A7C1DD70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373204941"/>
                  </p:ext>
                </p:extLst>
              </p:nvPr>
            </p:nvGraphicFramePr>
            <p:xfrm>
              <a:off x="4572000" y="1860550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A6663708-CFB8-437E-AFED-E140C8703B10}">
                    <psez:zmPr id="{94CE4119-B888-4A5F-BDA8-D60CC01C9DB2}" transitionDur="1000">
                      <p166:blipFill xmlns:p166="http://schemas.microsoft.com/office/powerpoint/2016/6/main">
                        <a:blip r:embed="rId5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3175">
                          <a:solidFill>
                            <a:srgbClr val="7030A0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6" name="Section Zoom 5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id="{656BEC1E-5C75-AA6D-5952-321A7C1DD70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572000" y="1860550"/>
                <a:ext cx="3048000" cy="1714500"/>
              </a:xfrm>
              <a:prstGeom prst="rect">
                <a:avLst/>
              </a:prstGeom>
              <a:ln w="3175">
                <a:solidFill>
                  <a:srgbClr val="7030A0"/>
                </a:solidFill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8" name="Section Zoom 7">
                <a:extLst>
                  <a:ext uri="{FF2B5EF4-FFF2-40B4-BE49-F238E27FC236}">
                    <a16:creationId xmlns:a16="http://schemas.microsoft.com/office/drawing/2014/main" id="{1770D5E0-17D2-A8DB-CB73-F18E65DAFD3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079913271"/>
                  </p:ext>
                </p:extLst>
              </p:nvPr>
            </p:nvGraphicFramePr>
            <p:xfrm>
              <a:off x="8053529" y="1860550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6C9D325B-30C5-4C75-9AA5-1CD7BC2C42A2}">
                    <psez:zmPr id="{91F1E19D-C043-4ECD-A6DD-C193732730F3}" transitionDur="1000">
                      <p166:blipFill xmlns:p166="http://schemas.microsoft.com/office/powerpoint/2016/6/main">
                        <a:blip r:embed="rId8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3175">
                          <a:solidFill>
                            <a:srgbClr val="7030A0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8" name="Section Zoom 7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id="{1770D5E0-17D2-A8DB-CB73-F18E65DAFD3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8053529" y="1860550"/>
                <a:ext cx="3048000" cy="1714500"/>
              </a:xfrm>
              <a:prstGeom prst="rect">
                <a:avLst/>
              </a:prstGeom>
              <a:ln w="3175">
                <a:solidFill>
                  <a:srgbClr val="7030A0"/>
                </a:solidFill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10" name="Section Zoom 9">
                <a:extLst>
                  <a:ext uri="{FF2B5EF4-FFF2-40B4-BE49-F238E27FC236}">
                    <a16:creationId xmlns:a16="http://schemas.microsoft.com/office/drawing/2014/main" id="{EA34A264-9CD0-683E-7EF1-3175103A808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10519822"/>
                  </p:ext>
                </p:extLst>
              </p:nvPr>
            </p:nvGraphicFramePr>
            <p:xfrm>
              <a:off x="1090471" y="3819525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6F0101C2-08AA-4553-BCC4-E16840ECD45D}">
                    <psez:zmPr id="{ECA6A16B-5154-4522-9ED2-55E7F981B24C}" transitionDur="1000">
                      <p166:blipFill xmlns:p166="http://schemas.microsoft.com/office/powerpoint/2016/6/main">
                        <a:blip r:embed="rId11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3175">
                          <a:solidFill>
                            <a:srgbClr val="7030A0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10" name="Section Zoom 9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id="{EA34A264-9CD0-683E-7EF1-3175103A808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1090471" y="3819525"/>
                <a:ext cx="3048000" cy="1714500"/>
              </a:xfrm>
              <a:prstGeom prst="rect">
                <a:avLst/>
              </a:prstGeom>
              <a:ln w="3175">
                <a:solidFill>
                  <a:srgbClr val="7030A0"/>
                </a:solidFill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12" name="Section Zoom 11">
                <a:extLst>
                  <a:ext uri="{FF2B5EF4-FFF2-40B4-BE49-F238E27FC236}">
                    <a16:creationId xmlns:a16="http://schemas.microsoft.com/office/drawing/2014/main" id="{A25CDCFB-75FE-A1D0-E266-5BF15FAEEEFA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9187527"/>
                  </p:ext>
                </p:extLst>
              </p:nvPr>
            </p:nvGraphicFramePr>
            <p:xfrm>
              <a:off x="4572000" y="3819525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DB01FA7E-732F-4D1D-9AFD-67CAA9F18DBD}">
                    <psez:zmPr id="{CFB86842-EFB6-41C4-B453-FBB71028A6E1}" transitionDur="1000">
                      <p166:blipFill xmlns:p166="http://schemas.microsoft.com/office/powerpoint/2016/6/main">
                        <a:blip r:embed="rId14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3175">
                          <a:solidFill>
                            <a:srgbClr val="7030A0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12" name="Section Zoom 11">
                <a:hlinkClick r:id="rId15" action="ppaction://hlinksldjump"/>
                <a:extLst>
                  <a:ext uri="{FF2B5EF4-FFF2-40B4-BE49-F238E27FC236}">
                    <a16:creationId xmlns:a16="http://schemas.microsoft.com/office/drawing/2014/main" id="{A25CDCFB-75FE-A1D0-E266-5BF15FAEEEF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572000" y="3819525"/>
                <a:ext cx="3048000" cy="1714500"/>
              </a:xfrm>
              <a:prstGeom prst="rect">
                <a:avLst/>
              </a:prstGeom>
              <a:ln w="3175">
                <a:solidFill>
                  <a:srgbClr val="7030A0"/>
                </a:solidFill>
              </a:ln>
            </p:spPr>
          </p:pic>
        </mc:Fallback>
      </mc:AlternateContent>
      <mc:AlternateContent xmlns:mc="http://schemas.openxmlformats.org/markup-compatibility/2006" xmlns:psez="http://schemas.microsoft.com/office/powerpoint/2016/sectionzoom">
        <mc:Choice Requires="psez">
          <p:graphicFrame>
            <p:nvGraphicFramePr>
              <p:cNvPr id="14" name="Section Zoom 13">
                <a:extLst>
                  <a:ext uri="{FF2B5EF4-FFF2-40B4-BE49-F238E27FC236}">
                    <a16:creationId xmlns:a16="http://schemas.microsoft.com/office/drawing/2014/main" id="{4B987CC4-E593-E522-C66D-34FFFD3ABE69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26538005"/>
                  </p:ext>
                </p:extLst>
              </p:nvPr>
            </p:nvGraphicFramePr>
            <p:xfrm>
              <a:off x="8053529" y="3819525"/>
              <a:ext cx="3048000" cy="1714500"/>
            </p:xfrm>
            <a:graphic>
              <a:graphicData uri="http://schemas.microsoft.com/office/powerpoint/2016/sectionzoom">
                <psez:sectionZm>
                  <psez:sectionZmObj sectionId="{D1FA62E5-4195-459D-A2D5-718898AB2DFE}">
                    <psez:zmPr id="{D277FD5D-AC12-46FD-8F41-778AD41C924D}" transitionDur="1000">
                      <p166:blipFill xmlns:p166="http://schemas.microsoft.com/office/powerpoint/2016/6/main">
                        <a:blip r:embed="rId17"/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48000" cy="1714500"/>
                        </a:xfrm>
                        <a:prstGeom prst="rect">
                          <a:avLst/>
                        </a:prstGeom>
                        <a:ln w="3175">
                          <a:solidFill>
                            <a:srgbClr val="7030A0"/>
                          </a:solidFill>
                        </a:ln>
                      </p166:spPr>
                    </psez:zmPr>
                  </psez:sectionZmObj>
                </psez:sectionZm>
              </a:graphicData>
            </a:graphic>
          </p:graphicFrame>
        </mc:Choice>
        <mc:Fallback xmlns="">
          <p:pic>
            <p:nvPicPr>
              <p:cNvPr id="14" name="Section Zoom 13">
                <a:hlinkClick r:id="rId18" action="ppaction://hlinksldjump"/>
                <a:extLst>
                  <a:ext uri="{FF2B5EF4-FFF2-40B4-BE49-F238E27FC236}">
                    <a16:creationId xmlns:a16="http://schemas.microsoft.com/office/drawing/2014/main" id="{4B987CC4-E593-E522-C66D-34FFFD3ABE6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8053529" y="3819525"/>
                <a:ext cx="3048000" cy="1714500"/>
              </a:xfrm>
              <a:prstGeom prst="rect">
                <a:avLst/>
              </a:prstGeom>
              <a:ln w="3175">
                <a:solidFill>
                  <a:srgbClr val="7030A0"/>
                </a:solidFill>
              </a:ln>
            </p:spPr>
          </p:pic>
        </mc:Fallback>
      </mc:AlternateContent>
      <p:sp>
        <p:nvSpPr>
          <p:cNvPr id="15" name="TextBox 14">
            <a:extLst>
              <a:ext uri="{FF2B5EF4-FFF2-40B4-BE49-F238E27FC236}">
                <a16:creationId xmlns:a16="http://schemas.microsoft.com/office/drawing/2014/main" id="{DA34397C-1D48-9E3D-EB6A-CC11DC937611}"/>
              </a:ext>
            </a:extLst>
          </p:cNvPr>
          <p:cNvSpPr txBox="1"/>
          <p:nvPr/>
        </p:nvSpPr>
        <p:spPr>
          <a:xfrm>
            <a:off x="2699657" y="23791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فهرست مطالب </a:t>
            </a:r>
            <a:endParaRPr lang="en-US" sz="20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6" name="Picture 1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E79D99A-4CE9-6DC9-007E-6DD738ABB9B7}"/>
              </a:ext>
            </a:extLst>
          </p:cNvPr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7" t="11576" r="15870" b="9985"/>
          <a:stretch/>
        </p:blipFill>
        <p:spPr>
          <a:xfrm>
            <a:off x="2188088" y="281123"/>
            <a:ext cx="316321" cy="278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125998"/>
      </p:ext>
    </p:extLst>
  </p:cSld>
  <p:clrMapOvr>
    <a:masterClrMapping/>
  </p:clrMapOvr>
  <p:transition spd="slow">
    <p:cover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E4159B7-5D2E-3F87-F905-6ADD95778B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75D09-11C4-4DCB-AD2F-C25D7C13D042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6B0E07-31DF-7D13-FE09-FF97FE510BF8}"/>
              </a:ext>
            </a:extLst>
          </p:cNvPr>
          <p:cNvSpPr txBox="1"/>
          <p:nvPr/>
        </p:nvSpPr>
        <p:spPr>
          <a:xfrm>
            <a:off x="2699657" y="23791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خود را در این قسمت وارد نمایید</a:t>
            </a:r>
            <a:endParaRPr lang="en-US" sz="20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" name="Picture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4F7885C-CA40-A6F2-190D-A9D6219F7E1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7" t="11576" r="15870" b="9985"/>
          <a:stretch/>
        </p:blipFill>
        <p:spPr>
          <a:xfrm>
            <a:off x="2188088" y="281123"/>
            <a:ext cx="316321" cy="278697"/>
          </a:xfrm>
          <a:prstGeom prst="rect">
            <a:avLst/>
          </a:prstGeom>
        </p:spPr>
      </p:pic>
      <p:grpSp>
        <p:nvGrpSpPr>
          <p:cNvPr id="5" name="Google Shape;262;p19">
            <a:extLst>
              <a:ext uri="{FF2B5EF4-FFF2-40B4-BE49-F238E27FC236}">
                <a16:creationId xmlns:a16="http://schemas.microsoft.com/office/drawing/2014/main" id="{149B7EF8-42D2-0327-4B83-7ECD004FE5AC}"/>
              </a:ext>
            </a:extLst>
          </p:cNvPr>
          <p:cNvGrpSpPr/>
          <p:nvPr/>
        </p:nvGrpSpPr>
        <p:grpSpPr>
          <a:xfrm>
            <a:off x="7184096" y="4087485"/>
            <a:ext cx="1825654" cy="1827037"/>
            <a:chOff x="7388538" y="2283426"/>
            <a:chExt cx="1312931" cy="1313926"/>
          </a:xfrm>
        </p:grpSpPr>
        <p:sp>
          <p:nvSpPr>
            <p:cNvPr id="6" name="Google Shape;263;p19">
              <a:extLst>
                <a:ext uri="{FF2B5EF4-FFF2-40B4-BE49-F238E27FC236}">
                  <a16:creationId xmlns:a16="http://schemas.microsoft.com/office/drawing/2014/main" id="{02930A70-B3A1-9636-F33D-86144A376509}"/>
                </a:ext>
              </a:extLst>
            </p:cNvPr>
            <p:cNvSpPr/>
            <p:nvPr/>
          </p:nvSpPr>
          <p:spPr>
            <a:xfrm>
              <a:off x="7388538" y="2283426"/>
              <a:ext cx="1312931" cy="1313926"/>
            </a:xfrm>
            <a:custGeom>
              <a:avLst/>
              <a:gdLst/>
              <a:ahLst/>
              <a:cxnLst/>
              <a:rect l="l" t="t" r="r" b="b"/>
              <a:pathLst>
                <a:path w="42247" h="42279" extrusionOk="0">
                  <a:moveTo>
                    <a:pt x="18811" y="0"/>
                  </a:moveTo>
                  <a:cubicBezTo>
                    <a:pt x="18273" y="0"/>
                    <a:pt x="17830" y="412"/>
                    <a:pt x="17798" y="950"/>
                  </a:cubicBezTo>
                  <a:lnTo>
                    <a:pt x="17608" y="3579"/>
                  </a:lnTo>
                  <a:cubicBezTo>
                    <a:pt x="17545" y="3991"/>
                    <a:pt x="17260" y="4371"/>
                    <a:pt x="16816" y="4497"/>
                  </a:cubicBezTo>
                  <a:cubicBezTo>
                    <a:pt x="15264" y="4877"/>
                    <a:pt x="13776" y="5511"/>
                    <a:pt x="12383" y="6334"/>
                  </a:cubicBezTo>
                  <a:cubicBezTo>
                    <a:pt x="12216" y="6431"/>
                    <a:pt x="12032" y="6480"/>
                    <a:pt x="11848" y="6480"/>
                  </a:cubicBezTo>
                  <a:cubicBezTo>
                    <a:pt x="11611" y="6480"/>
                    <a:pt x="11375" y="6399"/>
                    <a:pt x="11179" y="6239"/>
                  </a:cubicBezTo>
                  <a:lnTo>
                    <a:pt x="9216" y="4529"/>
                  </a:lnTo>
                  <a:cubicBezTo>
                    <a:pt x="9030" y="4359"/>
                    <a:pt x="8783" y="4271"/>
                    <a:pt x="8536" y="4271"/>
                  </a:cubicBezTo>
                  <a:cubicBezTo>
                    <a:pt x="8277" y="4271"/>
                    <a:pt x="8016" y="4366"/>
                    <a:pt x="7822" y="4561"/>
                  </a:cubicBezTo>
                  <a:lnTo>
                    <a:pt x="6777" y="5606"/>
                  </a:lnTo>
                  <a:lnTo>
                    <a:pt x="5732" y="6619"/>
                  </a:lnTo>
                  <a:lnTo>
                    <a:pt x="4655" y="7664"/>
                  </a:lnTo>
                  <a:cubicBezTo>
                    <a:pt x="4275" y="8044"/>
                    <a:pt x="4244" y="8678"/>
                    <a:pt x="4592" y="9058"/>
                  </a:cubicBezTo>
                  <a:lnTo>
                    <a:pt x="6302" y="11084"/>
                  </a:lnTo>
                  <a:cubicBezTo>
                    <a:pt x="6587" y="11433"/>
                    <a:pt x="6619" y="11908"/>
                    <a:pt x="6397" y="12288"/>
                  </a:cubicBezTo>
                  <a:cubicBezTo>
                    <a:pt x="5510" y="13745"/>
                    <a:pt x="4845" y="15360"/>
                    <a:pt x="4434" y="17038"/>
                  </a:cubicBezTo>
                  <a:cubicBezTo>
                    <a:pt x="4339" y="17450"/>
                    <a:pt x="3990" y="17798"/>
                    <a:pt x="3547" y="17830"/>
                  </a:cubicBezTo>
                  <a:lnTo>
                    <a:pt x="950" y="18020"/>
                  </a:lnTo>
                  <a:cubicBezTo>
                    <a:pt x="412" y="18052"/>
                    <a:pt x="0" y="18495"/>
                    <a:pt x="0" y="19033"/>
                  </a:cubicBezTo>
                  <a:lnTo>
                    <a:pt x="0" y="23467"/>
                  </a:lnTo>
                  <a:cubicBezTo>
                    <a:pt x="0" y="24005"/>
                    <a:pt x="412" y="24449"/>
                    <a:pt x="950" y="24480"/>
                  </a:cubicBezTo>
                  <a:lnTo>
                    <a:pt x="3579" y="24702"/>
                  </a:lnTo>
                  <a:cubicBezTo>
                    <a:pt x="4022" y="24734"/>
                    <a:pt x="4370" y="25019"/>
                    <a:pt x="4497" y="25462"/>
                  </a:cubicBezTo>
                  <a:cubicBezTo>
                    <a:pt x="4909" y="27109"/>
                    <a:pt x="5574" y="28661"/>
                    <a:pt x="6460" y="30117"/>
                  </a:cubicBezTo>
                  <a:cubicBezTo>
                    <a:pt x="6682" y="30497"/>
                    <a:pt x="6651" y="30972"/>
                    <a:pt x="6365" y="31321"/>
                  </a:cubicBezTo>
                  <a:lnTo>
                    <a:pt x="4719" y="33284"/>
                  </a:lnTo>
                  <a:cubicBezTo>
                    <a:pt x="4370" y="33696"/>
                    <a:pt x="4402" y="34298"/>
                    <a:pt x="4782" y="34678"/>
                  </a:cubicBezTo>
                  <a:lnTo>
                    <a:pt x="5859" y="35723"/>
                  </a:lnTo>
                  <a:lnTo>
                    <a:pt x="6872" y="36768"/>
                  </a:lnTo>
                  <a:lnTo>
                    <a:pt x="7981" y="37813"/>
                  </a:lnTo>
                  <a:cubicBezTo>
                    <a:pt x="8179" y="38011"/>
                    <a:pt x="8437" y="38114"/>
                    <a:pt x="8697" y="38114"/>
                  </a:cubicBezTo>
                  <a:cubicBezTo>
                    <a:pt x="8936" y="38114"/>
                    <a:pt x="9177" y="38027"/>
                    <a:pt x="9374" y="37845"/>
                  </a:cubicBezTo>
                  <a:lnTo>
                    <a:pt x="11338" y="36134"/>
                  </a:lnTo>
                  <a:cubicBezTo>
                    <a:pt x="11537" y="35953"/>
                    <a:pt x="11779" y="35865"/>
                    <a:pt x="12020" y="35865"/>
                  </a:cubicBezTo>
                  <a:cubicBezTo>
                    <a:pt x="12200" y="35865"/>
                    <a:pt x="12379" y="35913"/>
                    <a:pt x="12541" y="36008"/>
                  </a:cubicBezTo>
                  <a:cubicBezTo>
                    <a:pt x="14029" y="36863"/>
                    <a:pt x="15645" y="37496"/>
                    <a:pt x="17323" y="37876"/>
                  </a:cubicBezTo>
                  <a:cubicBezTo>
                    <a:pt x="17766" y="37971"/>
                    <a:pt x="18083" y="38351"/>
                    <a:pt x="18115" y="38795"/>
                  </a:cubicBezTo>
                  <a:lnTo>
                    <a:pt x="18368" y="41392"/>
                  </a:lnTo>
                  <a:cubicBezTo>
                    <a:pt x="18431" y="41898"/>
                    <a:pt x="18875" y="42278"/>
                    <a:pt x="19413" y="42278"/>
                  </a:cubicBezTo>
                  <a:lnTo>
                    <a:pt x="20902" y="42247"/>
                  </a:lnTo>
                  <a:lnTo>
                    <a:pt x="22358" y="42215"/>
                  </a:lnTo>
                  <a:lnTo>
                    <a:pt x="23847" y="42183"/>
                  </a:lnTo>
                  <a:cubicBezTo>
                    <a:pt x="24385" y="42183"/>
                    <a:pt x="24797" y="41772"/>
                    <a:pt x="24829" y="41233"/>
                  </a:cubicBezTo>
                  <a:lnTo>
                    <a:pt x="24987" y="38605"/>
                  </a:lnTo>
                  <a:cubicBezTo>
                    <a:pt x="25019" y="38161"/>
                    <a:pt x="25304" y="37781"/>
                    <a:pt x="25747" y="37655"/>
                  </a:cubicBezTo>
                  <a:cubicBezTo>
                    <a:pt x="27235" y="37243"/>
                    <a:pt x="28692" y="36610"/>
                    <a:pt x="30022" y="35818"/>
                  </a:cubicBezTo>
                  <a:cubicBezTo>
                    <a:pt x="30189" y="35721"/>
                    <a:pt x="30373" y="35672"/>
                    <a:pt x="30557" y="35672"/>
                  </a:cubicBezTo>
                  <a:cubicBezTo>
                    <a:pt x="30794" y="35672"/>
                    <a:pt x="31030" y="35752"/>
                    <a:pt x="31226" y="35913"/>
                  </a:cubicBezTo>
                  <a:lnTo>
                    <a:pt x="33189" y="37591"/>
                  </a:lnTo>
                  <a:cubicBezTo>
                    <a:pt x="33386" y="37742"/>
                    <a:pt x="33625" y="37821"/>
                    <a:pt x="33864" y="37821"/>
                  </a:cubicBezTo>
                  <a:cubicBezTo>
                    <a:pt x="34125" y="37821"/>
                    <a:pt x="34384" y="37727"/>
                    <a:pt x="34583" y="37528"/>
                  </a:cubicBezTo>
                  <a:lnTo>
                    <a:pt x="35659" y="36451"/>
                  </a:lnTo>
                  <a:lnTo>
                    <a:pt x="36704" y="35438"/>
                  </a:lnTo>
                  <a:lnTo>
                    <a:pt x="37750" y="34393"/>
                  </a:lnTo>
                  <a:cubicBezTo>
                    <a:pt x="38130" y="34013"/>
                    <a:pt x="38130" y="33379"/>
                    <a:pt x="37781" y="32999"/>
                  </a:cubicBezTo>
                  <a:lnTo>
                    <a:pt x="36071" y="31004"/>
                  </a:lnTo>
                  <a:cubicBezTo>
                    <a:pt x="35786" y="30687"/>
                    <a:pt x="35723" y="30181"/>
                    <a:pt x="35944" y="29832"/>
                  </a:cubicBezTo>
                  <a:cubicBezTo>
                    <a:pt x="36799" y="28407"/>
                    <a:pt x="37401" y="26855"/>
                    <a:pt x="37813" y="25272"/>
                  </a:cubicBezTo>
                  <a:cubicBezTo>
                    <a:pt x="37908" y="24829"/>
                    <a:pt x="38256" y="24512"/>
                    <a:pt x="38731" y="24480"/>
                  </a:cubicBezTo>
                  <a:lnTo>
                    <a:pt x="41296" y="24259"/>
                  </a:lnTo>
                  <a:cubicBezTo>
                    <a:pt x="41835" y="24227"/>
                    <a:pt x="42247" y="23784"/>
                    <a:pt x="42247" y="23245"/>
                  </a:cubicBezTo>
                  <a:lnTo>
                    <a:pt x="42247" y="18812"/>
                  </a:lnTo>
                  <a:cubicBezTo>
                    <a:pt x="42247" y="18273"/>
                    <a:pt x="41835" y="17830"/>
                    <a:pt x="41296" y="17798"/>
                  </a:cubicBezTo>
                  <a:lnTo>
                    <a:pt x="38668" y="17577"/>
                  </a:lnTo>
                  <a:cubicBezTo>
                    <a:pt x="38225" y="17545"/>
                    <a:pt x="37876" y="17260"/>
                    <a:pt x="37750" y="16848"/>
                  </a:cubicBezTo>
                  <a:cubicBezTo>
                    <a:pt x="37338" y="15296"/>
                    <a:pt x="36736" y="13808"/>
                    <a:pt x="35944" y="12446"/>
                  </a:cubicBezTo>
                  <a:cubicBezTo>
                    <a:pt x="35691" y="12066"/>
                    <a:pt x="35754" y="11559"/>
                    <a:pt x="36039" y="11243"/>
                  </a:cubicBezTo>
                  <a:lnTo>
                    <a:pt x="37750" y="9279"/>
                  </a:lnTo>
                  <a:cubicBezTo>
                    <a:pt x="38098" y="8899"/>
                    <a:pt x="38066" y="8266"/>
                    <a:pt x="37718" y="7886"/>
                  </a:cubicBezTo>
                  <a:lnTo>
                    <a:pt x="36673" y="6841"/>
                  </a:lnTo>
                  <a:lnTo>
                    <a:pt x="35628" y="5764"/>
                  </a:lnTo>
                  <a:lnTo>
                    <a:pt x="34583" y="4719"/>
                  </a:lnTo>
                  <a:cubicBezTo>
                    <a:pt x="34377" y="4496"/>
                    <a:pt x="34106" y="4384"/>
                    <a:pt x="33835" y="4384"/>
                  </a:cubicBezTo>
                  <a:cubicBezTo>
                    <a:pt x="33606" y="4384"/>
                    <a:pt x="33378" y="4464"/>
                    <a:pt x="33189" y="4624"/>
                  </a:cubicBezTo>
                  <a:lnTo>
                    <a:pt x="31162" y="6334"/>
                  </a:lnTo>
                  <a:cubicBezTo>
                    <a:pt x="30984" y="6494"/>
                    <a:pt x="30756" y="6575"/>
                    <a:pt x="30523" y="6575"/>
                  </a:cubicBezTo>
                  <a:cubicBezTo>
                    <a:pt x="30341" y="6575"/>
                    <a:pt x="30157" y="6526"/>
                    <a:pt x="29991" y="6429"/>
                  </a:cubicBezTo>
                  <a:cubicBezTo>
                    <a:pt x="28502" y="5511"/>
                    <a:pt x="26919" y="4846"/>
                    <a:pt x="25240" y="4434"/>
                  </a:cubicBezTo>
                  <a:cubicBezTo>
                    <a:pt x="24797" y="4339"/>
                    <a:pt x="24480" y="3959"/>
                    <a:pt x="24449" y="3516"/>
                  </a:cubicBezTo>
                  <a:lnTo>
                    <a:pt x="24259" y="950"/>
                  </a:lnTo>
                  <a:cubicBezTo>
                    <a:pt x="24195" y="412"/>
                    <a:pt x="23752" y="0"/>
                    <a:pt x="23213" y="0"/>
                  </a:cubicBezTo>
                  <a:close/>
                </a:path>
              </a:pathLst>
            </a:custGeom>
            <a:solidFill>
              <a:srgbClr val="253B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7" name="Google Shape;264;p19">
              <a:extLst>
                <a:ext uri="{FF2B5EF4-FFF2-40B4-BE49-F238E27FC236}">
                  <a16:creationId xmlns:a16="http://schemas.microsoft.com/office/drawing/2014/main" id="{F5E834C7-AF34-152D-C611-86E9A48FF3F6}"/>
                </a:ext>
              </a:extLst>
            </p:cNvPr>
            <p:cNvSpPr/>
            <p:nvPr/>
          </p:nvSpPr>
          <p:spPr>
            <a:xfrm>
              <a:off x="7638950" y="2534338"/>
              <a:ext cx="812100" cy="812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" name="Google Shape;276;p19">
            <a:extLst>
              <a:ext uri="{FF2B5EF4-FFF2-40B4-BE49-F238E27FC236}">
                <a16:creationId xmlns:a16="http://schemas.microsoft.com/office/drawing/2014/main" id="{FD4F49CE-9678-5CDB-BBDA-72C4F74C3CF8}"/>
              </a:ext>
            </a:extLst>
          </p:cNvPr>
          <p:cNvGrpSpPr/>
          <p:nvPr/>
        </p:nvGrpSpPr>
        <p:grpSpPr>
          <a:xfrm>
            <a:off x="5567931" y="1448860"/>
            <a:ext cx="1411488" cy="1412558"/>
            <a:chOff x="5652038" y="2283426"/>
            <a:chExt cx="1312931" cy="1313926"/>
          </a:xfrm>
        </p:grpSpPr>
        <p:sp>
          <p:nvSpPr>
            <p:cNvPr id="12" name="Google Shape;277;p19">
              <a:extLst>
                <a:ext uri="{FF2B5EF4-FFF2-40B4-BE49-F238E27FC236}">
                  <a16:creationId xmlns:a16="http://schemas.microsoft.com/office/drawing/2014/main" id="{47F982E0-B9C4-E7FB-E861-2E784BE457FB}"/>
                </a:ext>
              </a:extLst>
            </p:cNvPr>
            <p:cNvSpPr/>
            <p:nvPr/>
          </p:nvSpPr>
          <p:spPr>
            <a:xfrm>
              <a:off x="5652038" y="2283426"/>
              <a:ext cx="1312931" cy="1313926"/>
            </a:xfrm>
            <a:custGeom>
              <a:avLst/>
              <a:gdLst/>
              <a:ahLst/>
              <a:cxnLst/>
              <a:rect l="l" t="t" r="r" b="b"/>
              <a:pathLst>
                <a:path w="42247" h="42279" extrusionOk="0">
                  <a:moveTo>
                    <a:pt x="18811" y="0"/>
                  </a:moveTo>
                  <a:cubicBezTo>
                    <a:pt x="18273" y="0"/>
                    <a:pt x="17830" y="412"/>
                    <a:pt x="17798" y="950"/>
                  </a:cubicBezTo>
                  <a:lnTo>
                    <a:pt x="17608" y="3579"/>
                  </a:lnTo>
                  <a:cubicBezTo>
                    <a:pt x="17545" y="3991"/>
                    <a:pt x="17260" y="4371"/>
                    <a:pt x="16816" y="4497"/>
                  </a:cubicBezTo>
                  <a:cubicBezTo>
                    <a:pt x="15264" y="4877"/>
                    <a:pt x="13776" y="5511"/>
                    <a:pt x="12383" y="6334"/>
                  </a:cubicBezTo>
                  <a:cubicBezTo>
                    <a:pt x="12216" y="6431"/>
                    <a:pt x="12032" y="6480"/>
                    <a:pt x="11848" y="6480"/>
                  </a:cubicBezTo>
                  <a:cubicBezTo>
                    <a:pt x="11611" y="6480"/>
                    <a:pt x="11375" y="6399"/>
                    <a:pt x="11179" y="6239"/>
                  </a:cubicBezTo>
                  <a:lnTo>
                    <a:pt x="9216" y="4529"/>
                  </a:lnTo>
                  <a:cubicBezTo>
                    <a:pt x="9030" y="4359"/>
                    <a:pt x="8783" y="4271"/>
                    <a:pt x="8536" y="4271"/>
                  </a:cubicBezTo>
                  <a:cubicBezTo>
                    <a:pt x="8277" y="4271"/>
                    <a:pt x="8016" y="4366"/>
                    <a:pt x="7822" y="4561"/>
                  </a:cubicBezTo>
                  <a:lnTo>
                    <a:pt x="6777" y="5606"/>
                  </a:lnTo>
                  <a:lnTo>
                    <a:pt x="5732" y="6619"/>
                  </a:lnTo>
                  <a:lnTo>
                    <a:pt x="4655" y="7664"/>
                  </a:lnTo>
                  <a:cubicBezTo>
                    <a:pt x="4275" y="8044"/>
                    <a:pt x="4244" y="8678"/>
                    <a:pt x="4592" y="9058"/>
                  </a:cubicBezTo>
                  <a:lnTo>
                    <a:pt x="6302" y="11084"/>
                  </a:lnTo>
                  <a:cubicBezTo>
                    <a:pt x="6587" y="11433"/>
                    <a:pt x="6619" y="11908"/>
                    <a:pt x="6397" y="12288"/>
                  </a:cubicBezTo>
                  <a:cubicBezTo>
                    <a:pt x="5510" y="13745"/>
                    <a:pt x="4845" y="15360"/>
                    <a:pt x="4434" y="17038"/>
                  </a:cubicBezTo>
                  <a:cubicBezTo>
                    <a:pt x="4339" y="17450"/>
                    <a:pt x="3990" y="17798"/>
                    <a:pt x="3547" y="17830"/>
                  </a:cubicBezTo>
                  <a:lnTo>
                    <a:pt x="950" y="18020"/>
                  </a:lnTo>
                  <a:cubicBezTo>
                    <a:pt x="412" y="18052"/>
                    <a:pt x="0" y="18495"/>
                    <a:pt x="0" y="19033"/>
                  </a:cubicBezTo>
                  <a:lnTo>
                    <a:pt x="0" y="23467"/>
                  </a:lnTo>
                  <a:cubicBezTo>
                    <a:pt x="0" y="24005"/>
                    <a:pt x="412" y="24449"/>
                    <a:pt x="950" y="24480"/>
                  </a:cubicBezTo>
                  <a:lnTo>
                    <a:pt x="3579" y="24702"/>
                  </a:lnTo>
                  <a:cubicBezTo>
                    <a:pt x="4022" y="24734"/>
                    <a:pt x="4370" y="25019"/>
                    <a:pt x="4497" y="25462"/>
                  </a:cubicBezTo>
                  <a:cubicBezTo>
                    <a:pt x="4909" y="27109"/>
                    <a:pt x="5574" y="28661"/>
                    <a:pt x="6460" y="30117"/>
                  </a:cubicBezTo>
                  <a:cubicBezTo>
                    <a:pt x="6682" y="30497"/>
                    <a:pt x="6651" y="30972"/>
                    <a:pt x="6365" y="31321"/>
                  </a:cubicBezTo>
                  <a:lnTo>
                    <a:pt x="4719" y="33284"/>
                  </a:lnTo>
                  <a:cubicBezTo>
                    <a:pt x="4370" y="33696"/>
                    <a:pt x="4402" y="34298"/>
                    <a:pt x="4782" y="34678"/>
                  </a:cubicBezTo>
                  <a:lnTo>
                    <a:pt x="5859" y="35723"/>
                  </a:lnTo>
                  <a:lnTo>
                    <a:pt x="6872" y="36768"/>
                  </a:lnTo>
                  <a:lnTo>
                    <a:pt x="7981" y="37813"/>
                  </a:lnTo>
                  <a:cubicBezTo>
                    <a:pt x="8179" y="38011"/>
                    <a:pt x="8437" y="38114"/>
                    <a:pt x="8697" y="38114"/>
                  </a:cubicBezTo>
                  <a:cubicBezTo>
                    <a:pt x="8936" y="38114"/>
                    <a:pt x="9177" y="38027"/>
                    <a:pt x="9374" y="37845"/>
                  </a:cubicBezTo>
                  <a:lnTo>
                    <a:pt x="11338" y="36134"/>
                  </a:lnTo>
                  <a:cubicBezTo>
                    <a:pt x="11537" y="35953"/>
                    <a:pt x="11779" y="35865"/>
                    <a:pt x="12020" y="35865"/>
                  </a:cubicBezTo>
                  <a:cubicBezTo>
                    <a:pt x="12200" y="35865"/>
                    <a:pt x="12379" y="35913"/>
                    <a:pt x="12541" y="36008"/>
                  </a:cubicBezTo>
                  <a:cubicBezTo>
                    <a:pt x="14029" y="36863"/>
                    <a:pt x="15645" y="37496"/>
                    <a:pt x="17323" y="37876"/>
                  </a:cubicBezTo>
                  <a:cubicBezTo>
                    <a:pt x="17766" y="37971"/>
                    <a:pt x="18083" y="38351"/>
                    <a:pt x="18115" y="38795"/>
                  </a:cubicBezTo>
                  <a:lnTo>
                    <a:pt x="18368" y="41392"/>
                  </a:lnTo>
                  <a:cubicBezTo>
                    <a:pt x="18431" y="41898"/>
                    <a:pt x="18875" y="42278"/>
                    <a:pt x="19413" y="42278"/>
                  </a:cubicBezTo>
                  <a:lnTo>
                    <a:pt x="20902" y="42247"/>
                  </a:lnTo>
                  <a:lnTo>
                    <a:pt x="22358" y="42215"/>
                  </a:lnTo>
                  <a:lnTo>
                    <a:pt x="23847" y="42183"/>
                  </a:lnTo>
                  <a:cubicBezTo>
                    <a:pt x="24385" y="42183"/>
                    <a:pt x="24797" y="41772"/>
                    <a:pt x="24829" y="41233"/>
                  </a:cubicBezTo>
                  <a:lnTo>
                    <a:pt x="24987" y="38605"/>
                  </a:lnTo>
                  <a:cubicBezTo>
                    <a:pt x="25019" y="38161"/>
                    <a:pt x="25304" y="37781"/>
                    <a:pt x="25747" y="37655"/>
                  </a:cubicBezTo>
                  <a:cubicBezTo>
                    <a:pt x="27235" y="37243"/>
                    <a:pt x="28692" y="36610"/>
                    <a:pt x="30022" y="35818"/>
                  </a:cubicBezTo>
                  <a:cubicBezTo>
                    <a:pt x="30189" y="35721"/>
                    <a:pt x="30373" y="35672"/>
                    <a:pt x="30557" y="35672"/>
                  </a:cubicBezTo>
                  <a:cubicBezTo>
                    <a:pt x="30794" y="35672"/>
                    <a:pt x="31030" y="35752"/>
                    <a:pt x="31226" y="35913"/>
                  </a:cubicBezTo>
                  <a:lnTo>
                    <a:pt x="33189" y="37591"/>
                  </a:lnTo>
                  <a:cubicBezTo>
                    <a:pt x="33386" y="37742"/>
                    <a:pt x="33625" y="37821"/>
                    <a:pt x="33864" y="37821"/>
                  </a:cubicBezTo>
                  <a:cubicBezTo>
                    <a:pt x="34125" y="37821"/>
                    <a:pt x="34384" y="37727"/>
                    <a:pt x="34583" y="37528"/>
                  </a:cubicBezTo>
                  <a:lnTo>
                    <a:pt x="35659" y="36451"/>
                  </a:lnTo>
                  <a:lnTo>
                    <a:pt x="36704" y="35438"/>
                  </a:lnTo>
                  <a:lnTo>
                    <a:pt x="37750" y="34393"/>
                  </a:lnTo>
                  <a:cubicBezTo>
                    <a:pt x="38130" y="34013"/>
                    <a:pt x="38130" y="33379"/>
                    <a:pt x="37781" y="32999"/>
                  </a:cubicBezTo>
                  <a:lnTo>
                    <a:pt x="36071" y="31004"/>
                  </a:lnTo>
                  <a:cubicBezTo>
                    <a:pt x="35786" y="30687"/>
                    <a:pt x="35723" y="30181"/>
                    <a:pt x="35944" y="29832"/>
                  </a:cubicBezTo>
                  <a:cubicBezTo>
                    <a:pt x="36799" y="28407"/>
                    <a:pt x="37401" y="26855"/>
                    <a:pt x="37813" y="25272"/>
                  </a:cubicBezTo>
                  <a:cubicBezTo>
                    <a:pt x="37908" y="24829"/>
                    <a:pt x="38256" y="24512"/>
                    <a:pt x="38731" y="24480"/>
                  </a:cubicBezTo>
                  <a:lnTo>
                    <a:pt x="41296" y="24259"/>
                  </a:lnTo>
                  <a:cubicBezTo>
                    <a:pt x="41835" y="24227"/>
                    <a:pt x="42247" y="23784"/>
                    <a:pt x="42247" y="23245"/>
                  </a:cubicBezTo>
                  <a:lnTo>
                    <a:pt x="42247" y="18812"/>
                  </a:lnTo>
                  <a:cubicBezTo>
                    <a:pt x="42247" y="18273"/>
                    <a:pt x="41835" y="17830"/>
                    <a:pt x="41296" y="17798"/>
                  </a:cubicBezTo>
                  <a:lnTo>
                    <a:pt x="38668" y="17577"/>
                  </a:lnTo>
                  <a:cubicBezTo>
                    <a:pt x="38225" y="17545"/>
                    <a:pt x="37876" y="17260"/>
                    <a:pt x="37750" y="16848"/>
                  </a:cubicBezTo>
                  <a:cubicBezTo>
                    <a:pt x="37338" y="15296"/>
                    <a:pt x="36736" y="13808"/>
                    <a:pt x="35944" y="12446"/>
                  </a:cubicBezTo>
                  <a:cubicBezTo>
                    <a:pt x="35691" y="12066"/>
                    <a:pt x="35754" y="11559"/>
                    <a:pt x="36039" y="11243"/>
                  </a:cubicBezTo>
                  <a:lnTo>
                    <a:pt x="37750" y="9279"/>
                  </a:lnTo>
                  <a:cubicBezTo>
                    <a:pt x="38098" y="8899"/>
                    <a:pt x="38066" y="8266"/>
                    <a:pt x="37718" y="7886"/>
                  </a:cubicBezTo>
                  <a:lnTo>
                    <a:pt x="36673" y="6841"/>
                  </a:lnTo>
                  <a:lnTo>
                    <a:pt x="35628" y="5764"/>
                  </a:lnTo>
                  <a:lnTo>
                    <a:pt x="34583" y="4719"/>
                  </a:lnTo>
                  <a:cubicBezTo>
                    <a:pt x="34377" y="4496"/>
                    <a:pt x="34106" y="4384"/>
                    <a:pt x="33835" y="4384"/>
                  </a:cubicBezTo>
                  <a:cubicBezTo>
                    <a:pt x="33606" y="4384"/>
                    <a:pt x="33378" y="4464"/>
                    <a:pt x="33189" y="4624"/>
                  </a:cubicBezTo>
                  <a:lnTo>
                    <a:pt x="31162" y="6334"/>
                  </a:lnTo>
                  <a:cubicBezTo>
                    <a:pt x="30984" y="6494"/>
                    <a:pt x="30756" y="6575"/>
                    <a:pt x="30523" y="6575"/>
                  </a:cubicBezTo>
                  <a:cubicBezTo>
                    <a:pt x="30341" y="6575"/>
                    <a:pt x="30157" y="6526"/>
                    <a:pt x="29991" y="6429"/>
                  </a:cubicBezTo>
                  <a:cubicBezTo>
                    <a:pt x="28502" y="5511"/>
                    <a:pt x="26919" y="4846"/>
                    <a:pt x="25240" y="4434"/>
                  </a:cubicBezTo>
                  <a:cubicBezTo>
                    <a:pt x="24797" y="4339"/>
                    <a:pt x="24480" y="3959"/>
                    <a:pt x="24449" y="3516"/>
                  </a:cubicBezTo>
                  <a:lnTo>
                    <a:pt x="24259" y="950"/>
                  </a:lnTo>
                  <a:cubicBezTo>
                    <a:pt x="24195" y="412"/>
                    <a:pt x="23752" y="0"/>
                    <a:pt x="23213" y="0"/>
                  </a:cubicBezTo>
                  <a:close/>
                </a:path>
              </a:pathLst>
            </a:custGeom>
            <a:solidFill>
              <a:srgbClr val="253B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3" name="Google Shape;278;p19">
              <a:extLst>
                <a:ext uri="{FF2B5EF4-FFF2-40B4-BE49-F238E27FC236}">
                  <a16:creationId xmlns:a16="http://schemas.microsoft.com/office/drawing/2014/main" id="{D7FA5CF5-2BB0-14AC-E096-2C89232C6E21}"/>
                </a:ext>
              </a:extLst>
            </p:cNvPr>
            <p:cNvSpPr/>
            <p:nvPr/>
          </p:nvSpPr>
          <p:spPr>
            <a:xfrm>
              <a:off x="5902450" y="2534338"/>
              <a:ext cx="812100" cy="812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4" name="Google Shape;283;p19">
            <a:extLst>
              <a:ext uri="{FF2B5EF4-FFF2-40B4-BE49-F238E27FC236}">
                <a16:creationId xmlns:a16="http://schemas.microsoft.com/office/drawing/2014/main" id="{689BFEE9-C5D9-F419-8F28-B5DA47129C3D}"/>
              </a:ext>
            </a:extLst>
          </p:cNvPr>
          <p:cNvGrpSpPr/>
          <p:nvPr/>
        </p:nvGrpSpPr>
        <p:grpSpPr>
          <a:xfrm>
            <a:off x="4744897" y="2926242"/>
            <a:ext cx="2334326" cy="2336094"/>
            <a:chOff x="3915538" y="2283426"/>
            <a:chExt cx="1312931" cy="1313926"/>
          </a:xfrm>
        </p:grpSpPr>
        <p:sp>
          <p:nvSpPr>
            <p:cNvPr id="15" name="Google Shape;284;p19">
              <a:extLst>
                <a:ext uri="{FF2B5EF4-FFF2-40B4-BE49-F238E27FC236}">
                  <a16:creationId xmlns:a16="http://schemas.microsoft.com/office/drawing/2014/main" id="{4E801ACE-C2C3-07A3-53C2-B87EB4AA365A}"/>
                </a:ext>
              </a:extLst>
            </p:cNvPr>
            <p:cNvSpPr/>
            <p:nvPr/>
          </p:nvSpPr>
          <p:spPr>
            <a:xfrm>
              <a:off x="3915538" y="2283426"/>
              <a:ext cx="1312931" cy="1313926"/>
            </a:xfrm>
            <a:custGeom>
              <a:avLst/>
              <a:gdLst/>
              <a:ahLst/>
              <a:cxnLst/>
              <a:rect l="l" t="t" r="r" b="b"/>
              <a:pathLst>
                <a:path w="42247" h="42279" extrusionOk="0">
                  <a:moveTo>
                    <a:pt x="18811" y="0"/>
                  </a:moveTo>
                  <a:cubicBezTo>
                    <a:pt x="18273" y="0"/>
                    <a:pt x="17830" y="412"/>
                    <a:pt x="17798" y="950"/>
                  </a:cubicBezTo>
                  <a:lnTo>
                    <a:pt x="17608" y="3579"/>
                  </a:lnTo>
                  <a:cubicBezTo>
                    <a:pt x="17545" y="3991"/>
                    <a:pt x="17260" y="4371"/>
                    <a:pt x="16816" y="4497"/>
                  </a:cubicBezTo>
                  <a:cubicBezTo>
                    <a:pt x="15264" y="4877"/>
                    <a:pt x="13776" y="5511"/>
                    <a:pt x="12383" y="6334"/>
                  </a:cubicBezTo>
                  <a:cubicBezTo>
                    <a:pt x="12216" y="6431"/>
                    <a:pt x="12032" y="6480"/>
                    <a:pt x="11848" y="6480"/>
                  </a:cubicBezTo>
                  <a:cubicBezTo>
                    <a:pt x="11611" y="6480"/>
                    <a:pt x="11375" y="6399"/>
                    <a:pt x="11179" y="6239"/>
                  </a:cubicBezTo>
                  <a:lnTo>
                    <a:pt x="9216" y="4529"/>
                  </a:lnTo>
                  <a:cubicBezTo>
                    <a:pt x="9030" y="4359"/>
                    <a:pt x="8783" y="4271"/>
                    <a:pt x="8536" y="4271"/>
                  </a:cubicBezTo>
                  <a:cubicBezTo>
                    <a:pt x="8277" y="4271"/>
                    <a:pt x="8016" y="4366"/>
                    <a:pt x="7822" y="4561"/>
                  </a:cubicBezTo>
                  <a:lnTo>
                    <a:pt x="6777" y="5606"/>
                  </a:lnTo>
                  <a:lnTo>
                    <a:pt x="5732" y="6619"/>
                  </a:lnTo>
                  <a:lnTo>
                    <a:pt x="4655" y="7664"/>
                  </a:lnTo>
                  <a:cubicBezTo>
                    <a:pt x="4275" y="8044"/>
                    <a:pt x="4244" y="8678"/>
                    <a:pt x="4592" y="9058"/>
                  </a:cubicBezTo>
                  <a:lnTo>
                    <a:pt x="6302" y="11084"/>
                  </a:lnTo>
                  <a:cubicBezTo>
                    <a:pt x="6587" y="11433"/>
                    <a:pt x="6619" y="11908"/>
                    <a:pt x="6397" y="12288"/>
                  </a:cubicBezTo>
                  <a:cubicBezTo>
                    <a:pt x="5510" y="13745"/>
                    <a:pt x="4845" y="15360"/>
                    <a:pt x="4434" y="17038"/>
                  </a:cubicBezTo>
                  <a:cubicBezTo>
                    <a:pt x="4339" y="17450"/>
                    <a:pt x="3990" y="17798"/>
                    <a:pt x="3547" y="17830"/>
                  </a:cubicBezTo>
                  <a:lnTo>
                    <a:pt x="950" y="18020"/>
                  </a:lnTo>
                  <a:cubicBezTo>
                    <a:pt x="412" y="18052"/>
                    <a:pt x="0" y="18495"/>
                    <a:pt x="0" y="19033"/>
                  </a:cubicBezTo>
                  <a:lnTo>
                    <a:pt x="0" y="23467"/>
                  </a:lnTo>
                  <a:cubicBezTo>
                    <a:pt x="0" y="24005"/>
                    <a:pt x="412" y="24449"/>
                    <a:pt x="950" y="24480"/>
                  </a:cubicBezTo>
                  <a:lnTo>
                    <a:pt x="3579" y="24702"/>
                  </a:lnTo>
                  <a:cubicBezTo>
                    <a:pt x="4022" y="24734"/>
                    <a:pt x="4370" y="25019"/>
                    <a:pt x="4497" y="25462"/>
                  </a:cubicBezTo>
                  <a:cubicBezTo>
                    <a:pt x="4909" y="27109"/>
                    <a:pt x="5574" y="28661"/>
                    <a:pt x="6460" y="30117"/>
                  </a:cubicBezTo>
                  <a:cubicBezTo>
                    <a:pt x="6682" y="30497"/>
                    <a:pt x="6651" y="30972"/>
                    <a:pt x="6365" y="31321"/>
                  </a:cubicBezTo>
                  <a:lnTo>
                    <a:pt x="4719" y="33284"/>
                  </a:lnTo>
                  <a:cubicBezTo>
                    <a:pt x="4370" y="33696"/>
                    <a:pt x="4402" y="34298"/>
                    <a:pt x="4782" y="34678"/>
                  </a:cubicBezTo>
                  <a:lnTo>
                    <a:pt x="5859" y="35723"/>
                  </a:lnTo>
                  <a:lnTo>
                    <a:pt x="6872" y="36768"/>
                  </a:lnTo>
                  <a:lnTo>
                    <a:pt x="7981" y="37813"/>
                  </a:lnTo>
                  <a:cubicBezTo>
                    <a:pt x="8179" y="38011"/>
                    <a:pt x="8437" y="38114"/>
                    <a:pt x="8697" y="38114"/>
                  </a:cubicBezTo>
                  <a:cubicBezTo>
                    <a:pt x="8936" y="38114"/>
                    <a:pt x="9177" y="38027"/>
                    <a:pt x="9374" y="37845"/>
                  </a:cubicBezTo>
                  <a:lnTo>
                    <a:pt x="11338" y="36134"/>
                  </a:lnTo>
                  <a:cubicBezTo>
                    <a:pt x="11537" y="35953"/>
                    <a:pt x="11779" y="35865"/>
                    <a:pt x="12020" y="35865"/>
                  </a:cubicBezTo>
                  <a:cubicBezTo>
                    <a:pt x="12200" y="35865"/>
                    <a:pt x="12379" y="35913"/>
                    <a:pt x="12541" y="36008"/>
                  </a:cubicBezTo>
                  <a:cubicBezTo>
                    <a:pt x="14029" y="36863"/>
                    <a:pt x="15645" y="37496"/>
                    <a:pt x="17323" y="37876"/>
                  </a:cubicBezTo>
                  <a:cubicBezTo>
                    <a:pt x="17766" y="37971"/>
                    <a:pt x="18083" y="38351"/>
                    <a:pt x="18115" y="38795"/>
                  </a:cubicBezTo>
                  <a:lnTo>
                    <a:pt x="18368" y="41392"/>
                  </a:lnTo>
                  <a:cubicBezTo>
                    <a:pt x="18431" y="41898"/>
                    <a:pt x="18875" y="42278"/>
                    <a:pt x="19413" y="42278"/>
                  </a:cubicBezTo>
                  <a:lnTo>
                    <a:pt x="20902" y="42247"/>
                  </a:lnTo>
                  <a:lnTo>
                    <a:pt x="22358" y="42215"/>
                  </a:lnTo>
                  <a:lnTo>
                    <a:pt x="23847" y="42183"/>
                  </a:lnTo>
                  <a:cubicBezTo>
                    <a:pt x="24385" y="42183"/>
                    <a:pt x="24797" y="41772"/>
                    <a:pt x="24829" y="41233"/>
                  </a:cubicBezTo>
                  <a:lnTo>
                    <a:pt x="24987" y="38605"/>
                  </a:lnTo>
                  <a:cubicBezTo>
                    <a:pt x="25019" y="38161"/>
                    <a:pt x="25304" y="37781"/>
                    <a:pt x="25747" y="37655"/>
                  </a:cubicBezTo>
                  <a:cubicBezTo>
                    <a:pt x="27235" y="37243"/>
                    <a:pt x="28692" y="36610"/>
                    <a:pt x="30022" y="35818"/>
                  </a:cubicBezTo>
                  <a:cubicBezTo>
                    <a:pt x="30189" y="35721"/>
                    <a:pt x="30373" y="35672"/>
                    <a:pt x="30557" y="35672"/>
                  </a:cubicBezTo>
                  <a:cubicBezTo>
                    <a:pt x="30794" y="35672"/>
                    <a:pt x="31030" y="35752"/>
                    <a:pt x="31226" y="35913"/>
                  </a:cubicBezTo>
                  <a:lnTo>
                    <a:pt x="33189" y="37591"/>
                  </a:lnTo>
                  <a:cubicBezTo>
                    <a:pt x="33386" y="37742"/>
                    <a:pt x="33625" y="37821"/>
                    <a:pt x="33864" y="37821"/>
                  </a:cubicBezTo>
                  <a:cubicBezTo>
                    <a:pt x="34125" y="37821"/>
                    <a:pt x="34384" y="37727"/>
                    <a:pt x="34583" y="37528"/>
                  </a:cubicBezTo>
                  <a:lnTo>
                    <a:pt x="35659" y="36451"/>
                  </a:lnTo>
                  <a:lnTo>
                    <a:pt x="36704" y="35438"/>
                  </a:lnTo>
                  <a:lnTo>
                    <a:pt x="37750" y="34393"/>
                  </a:lnTo>
                  <a:cubicBezTo>
                    <a:pt x="38130" y="34013"/>
                    <a:pt x="38130" y="33379"/>
                    <a:pt x="37781" y="32999"/>
                  </a:cubicBezTo>
                  <a:lnTo>
                    <a:pt x="36071" y="31004"/>
                  </a:lnTo>
                  <a:cubicBezTo>
                    <a:pt x="35786" y="30687"/>
                    <a:pt x="35723" y="30181"/>
                    <a:pt x="35944" y="29832"/>
                  </a:cubicBezTo>
                  <a:cubicBezTo>
                    <a:pt x="36799" y="28407"/>
                    <a:pt x="37401" y="26855"/>
                    <a:pt x="37813" y="25272"/>
                  </a:cubicBezTo>
                  <a:cubicBezTo>
                    <a:pt x="37908" y="24829"/>
                    <a:pt x="38256" y="24512"/>
                    <a:pt x="38731" y="24480"/>
                  </a:cubicBezTo>
                  <a:lnTo>
                    <a:pt x="41296" y="24259"/>
                  </a:lnTo>
                  <a:cubicBezTo>
                    <a:pt x="41835" y="24227"/>
                    <a:pt x="42247" y="23784"/>
                    <a:pt x="42247" y="23245"/>
                  </a:cubicBezTo>
                  <a:lnTo>
                    <a:pt x="42247" y="18812"/>
                  </a:lnTo>
                  <a:cubicBezTo>
                    <a:pt x="42247" y="18273"/>
                    <a:pt x="41835" y="17830"/>
                    <a:pt x="41296" y="17798"/>
                  </a:cubicBezTo>
                  <a:lnTo>
                    <a:pt x="38668" y="17577"/>
                  </a:lnTo>
                  <a:cubicBezTo>
                    <a:pt x="38225" y="17545"/>
                    <a:pt x="37876" y="17260"/>
                    <a:pt x="37750" y="16848"/>
                  </a:cubicBezTo>
                  <a:cubicBezTo>
                    <a:pt x="37338" y="15296"/>
                    <a:pt x="36736" y="13808"/>
                    <a:pt x="35944" y="12446"/>
                  </a:cubicBezTo>
                  <a:cubicBezTo>
                    <a:pt x="35691" y="12066"/>
                    <a:pt x="35754" y="11559"/>
                    <a:pt x="36039" y="11243"/>
                  </a:cubicBezTo>
                  <a:lnTo>
                    <a:pt x="37750" y="9279"/>
                  </a:lnTo>
                  <a:cubicBezTo>
                    <a:pt x="38098" y="8899"/>
                    <a:pt x="38066" y="8266"/>
                    <a:pt x="37718" y="7886"/>
                  </a:cubicBezTo>
                  <a:lnTo>
                    <a:pt x="36673" y="6841"/>
                  </a:lnTo>
                  <a:lnTo>
                    <a:pt x="35628" y="5764"/>
                  </a:lnTo>
                  <a:lnTo>
                    <a:pt x="34583" y="4719"/>
                  </a:lnTo>
                  <a:cubicBezTo>
                    <a:pt x="34377" y="4496"/>
                    <a:pt x="34106" y="4384"/>
                    <a:pt x="33835" y="4384"/>
                  </a:cubicBezTo>
                  <a:cubicBezTo>
                    <a:pt x="33606" y="4384"/>
                    <a:pt x="33378" y="4464"/>
                    <a:pt x="33189" y="4624"/>
                  </a:cubicBezTo>
                  <a:lnTo>
                    <a:pt x="31162" y="6334"/>
                  </a:lnTo>
                  <a:cubicBezTo>
                    <a:pt x="30984" y="6494"/>
                    <a:pt x="30756" y="6575"/>
                    <a:pt x="30523" y="6575"/>
                  </a:cubicBezTo>
                  <a:cubicBezTo>
                    <a:pt x="30341" y="6575"/>
                    <a:pt x="30157" y="6526"/>
                    <a:pt x="29991" y="6429"/>
                  </a:cubicBezTo>
                  <a:cubicBezTo>
                    <a:pt x="28502" y="5511"/>
                    <a:pt x="26919" y="4846"/>
                    <a:pt x="25240" y="4434"/>
                  </a:cubicBezTo>
                  <a:cubicBezTo>
                    <a:pt x="24797" y="4339"/>
                    <a:pt x="24480" y="3959"/>
                    <a:pt x="24449" y="3516"/>
                  </a:cubicBezTo>
                  <a:lnTo>
                    <a:pt x="24259" y="950"/>
                  </a:lnTo>
                  <a:cubicBezTo>
                    <a:pt x="24195" y="412"/>
                    <a:pt x="23752" y="0"/>
                    <a:pt x="23213" y="0"/>
                  </a:cubicBezTo>
                  <a:close/>
                </a:path>
              </a:pathLst>
            </a:custGeom>
            <a:solidFill>
              <a:srgbClr val="FCC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6" name="Google Shape;285;p19">
              <a:extLst>
                <a:ext uri="{FF2B5EF4-FFF2-40B4-BE49-F238E27FC236}">
                  <a16:creationId xmlns:a16="http://schemas.microsoft.com/office/drawing/2014/main" id="{4609C445-9190-2F10-193B-972AEF3058CD}"/>
                </a:ext>
              </a:extLst>
            </p:cNvPr>
            <p:cNvSpPr/>
            <p:nvPr/>
          </p:nvSpPr>
          <p:spPr>
            <a:xfrm>
              <a:off x="4165963" y="2534338"/>
              <a:ext cx="812100" cy="812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" name="Google Shape;290;p19">
            <a:extLst>
              <a:ext uri="{FF2B5EF4-FFF2-40B4-BE49-F238E27FC236}">
                <a16:creationId xmlns:a16="http://schemas.microsoft.com/office/drawing/2014/main" id="{B8570B4B-2954-BC04-AB25-74CCED9A4291}"/>
              </a:ext>
            </a:extLst>
          </p:cNvPr>
          <p:cNvGrpSpPr/>
          <p:nvPr/>
        </p:nvGrpSpPr>
        <p:grpSpPr>
          <a:xfrm>
            <a:off x="3171363" y="2865109"/>
            <a:ext cx="1048224" cy="1049018"/>
            <a:chOff x="442538" y="2283426"/>
            <a:chExt cx="1312931" cy="1313926"/>
          </a:xfrm>
        </p:grpSpPr>
        <p:sp>
          <p:nvSpPr>
            <p:cNvPr id="18" name="Google Shape;291;p19">
              <a:extLst>
                <a:ext uri="{FF2B5EF4-FFF2-40B4-BE49-F238E27FC236}">
                  <a16:creationId xmlns:a16="http://schemas.microsoft.com/office/drawing/2014/main" id="{8455273F-D012-BB9F-8A15-5D5960AC815E}"/>
                </a:ext>
              </a:extLst>
            </p:cNvPr>
            <p:cNvSpPr/>
            <p:nvPr/>
          </p:nvSpPr>
          <p:spPr>
            <a:xfrm>
              <a:off x="442538" y="2283426"/>
              <a:ext cx="1312931" cy="1313926"/>
            </a:xfrm>
            <a:custGeom>
              <a:avLst/>
              <a:gdLst/>
              <a:ahLst/>
              <a:cxnLst/>
              <a:rect l="l" t="t" r="r" b="b"/>
              <a:pathLst>
                <a:path w="42247" h="42279" extrusionOk="0">
                  <a:moveTo>
                    <a:pt x="18811" y="0"/>
                  </a:moveTo>
                  <a:cubicBezTo>
                    <a:pt x="18273" y="0"/>
                    <a:pt x="17830" y="412"/>
                    <a:pt x="17798" y="950"/>
                  </a:cubicBezTo>
                  <a:lnTo>
                    <a:pt x="17608" y="3579"/>
                  </a:lnTo>
                  <a:cubicBezTo>
                    <a:pt x="17545" y="3991"/>
                    <a:pt x="17260" y="4371"/>
                    <a:pt x="16816" y="4497"/>
                  </a:cubicBezTo>
                  <a:cubicBezTo>
                    <a:pt x="15264" y="4877"/>
                    <a:pt x="13776" y="5511"/>
                    <a:pt x="12383" y="6334"/>
                  </a:cubicBezTo>
                  <a:cubicBezTo>
                    <a:pt x="12216" y="6431"/>
                    <a:pt x="12032" y="6480"/>
                    <a:pt x="11848" y="6480"/>
                  </a:cubicBezTo>
                  <a:cubicBezTo>
                    <a:pt x="11611" y="6480"/>
                    <a:pt x="11375" y="6399"/>
                    <a:pt x="11179" y="6239"/>
                  </a:cubicBezTo>
                  <a:lnTo>
                    <a:pt x="9216" y="4529"/>
                  </a:lnTo>
                  <a:cubicBezTo>
                    <a:pt x="9030" y="4359"/>
                    <a:pt x="8783" y="4271"/>
                    <a:pt x="8536" y="4271"/>
                  </a:cubicBezTo>
                  <a:cubicBezTo>
                    <a:pt x="8277" y="4271"/>
                    <a:pt x="8016" y="4366"/>
                    <a:pt x="7822" y="4561"/>
                  </a:cubicBezTo>
                  <a:lnTo>
                    <a:pt x="6777" y="5606"/>
                  </a:lnTo>
                  <a:lnTo>
                    <a:pt x="5732" y="6619"/>
                  </a:lnTo>
                  <a:lnTo>
                    <a:pt x="4655" y="7664"/>
                  </a:lnTo>
                  <a:cubicBezTo>
                    <a:pt x="4275" y="8044"/>
                    <a:pt x="4244" y="8678"/>
                    <a:pt x="4592" y="9058"/>
                  </a:cubicBezTo>
                  <a:lnTo>
                    <a:pt x="6302" y="11084"/>
                  </a:lnTo>
                  <a:cubicBezTo>
                    <a:pt x="6587" y="11433"/>
                    <a:pt x="6619" y="11908"/>
                    <a:pt x="6397" y="12288"/>
                  </a:cubicBezTo>
                  <a:cubicBezTo>
                    <a:pt x="5510" y="13745"/>
                    <a:pt x="4845" y="15360"/>
                    <a:pt x="4434" y="17038"/>
                  </a:cubicBezTo>
                  <a:cubicBezTo>
                    <a:pt x="4339" y="17450"/>
                    <a:pt x="3990" y="17798"/>
                    <a:pt x="3547" y="17830"/>
                  </a:cubicBezTo>
                  <a:lnTo>
                    <a:pt x="950" y="18020"/>
                  </a:lnTo>
                  <a:cubicBezTo>
                    <a:pt x="412" y="18052"/>
                    <a:pt x="0" y="18495"/>
                    <a:pt x="0" y="19033"/>
                  </a:cubicBezTo>
                  <a:lnTo>
                    <a:pt x="0" y="23467"/>
                  </a:lnTo>
                  <a:cubicBezTo>
                    <a:pt x="0" y="24005"/>
                    <a:pt x="412" y="24449"/>
                    <a:pt x="950" y="24480"/>
                  </a:cubicBezTo>
                  <a:lnTo>
                    <a:pt x="3579" y="24702"/>
                  </a:lnTo>
                  <a:cubicBezTo>
                    <a:pt x="4022" y="24734"/>
                    <a:pt x="4370" y="25019"/>
                    <a:pt x="4497" y="25462"/>
                  </a:cubicBezTo>
                  <a:cubicBezTo>
                    <a:pt x="4909" y="27109"/>
                    <a:pt x="5574" y="28661"/>
                    <a:pt x="6460" y="30117"/>
                  </a:cubicBezTo>
                  <a:cubicBezTo>
                    <a:pt x="6682" y="30497"/>
                    <a:pt x="6651" y="30972"/>
                    <a:pt x="6365" y="31321"/>
                  </a:cubicBezTo>
                  <a:lnTo>
                    <a:pt x="4719" y="33284"/>
                  </a:lnTo>
                  <a:cubicBezTo>
                    <a:pt x="4370" y="33696"/>
                    <a:pt x="4402" y="34298"/>
                    <a:pt x="4782" y="34678"/>
                  </a:cubicBezTo>
                  <a:lnTo>
                    <a:pt x="5859" y="35723"/>
                  </a:lnTo>
                  <a:lnTo>
                    <a:pt x="6872" y="36768"/>
                  </a:lnTo>
                  <a:lnTo>
                    <a:pt x="7981" y="37813"/>
                  </a:lnTo>
                  <a:cubicBezTo>
                    <a:pt x="8179" y="38011"/>
                    <a:pt x="8437" y="38114"/>
                    <a:pt x="8697" y="38114"/>
                  </a:cubicBezTo>
                  <a:cubicBezTo>
                    <a:pt x="8936" y="38114"/>
                    <a:pt x="9177" y="38027"/>
                    <a:pt x="9374" y="37845"/>
                  </a:cubicBezTo>
                  <a:lnTo>
                    <a:pt x="11338" y="36134"/>
                  </a:lnTo>
                  <a:cubicBezTo>
                    <a:pt x="11537" y="35953"/>
                    <a:pt x="11779" y="35865"/>
                    <a:pt x="12020" y="35865"/>
                  </a:cubicBezTo>
                  <a:cubicBezTo>
                    <a:pt x="12200" y="35865"/>
                    <a:pt x="12379" y="35913"/>
                    <a:pt x="12541" y="36008"/>
                  </a:cubicBezTo>
                  <a:cubicBezTo>
                    <a:pt x="14029" y="36863"/>
                    <a:pt x="15645" y="37496"/>
                    <a:pt x="17323" y="37876"/>
                  </a:cubicBezTo>
                  <a:cubicBezTo>
                    <a:pt x="17766" y="37971"/>
                    <a:pt x="18083" y="38351"/>
                    <a:pt x="18115" y="38795"/>
                  </a:cubicBezTo>
                  <a:lnTo>
                    <a:pt x="18368" y="41392"/>
                  </a:lnTo>
                  <a:cubicBezTo>
                    <a:pt x="18431" y="41898"/>
                    <a:pt x="18875" y="42278"/>
                    <a:pt x="19413" y="42278"/>
                  </a:cubicBezTo>
                  <a:lnTo>
                    <a:pt x="20902" y="42247"/>
                  </a:lnTo>
                  <a:lnTo>
                    <a:pt x="22358" y="42215"/>
                  </a:lnTo>
                  <a:lnTo>
                    <a:pt x="23847" y="42183"/>
                  </a:lnTo>
                  <a:cubicBezTo>
                    <a:pt x="24385" y="42183"/>
                    <a:pt x="24797" y="41772"/>
                    <a:pt x="24829" y="41233"/>
                  </a:cubicBezTo>
                  <a:lnTo>
                    <a:pt x="24987" y="38605"/>
                  </a:lnTo>
                  <a:cubicBezTo>
                    <a:pt x="25019" y="38161"/>
                    <a:pt x="25304" y="37781"/>
                    <a:pt x="25747" y="37655"/>
                  </a:cubicBezTo>
                  <a:cubicBezTo>
                    <a:pt x="27235" y="37243"/>
                    <a:pt x="28692" y="36610"/>
                    <a:pt x="30022" y="35818"/>
                  </a:cubicBezTo>
                  <a:cubicBezTo>
                    <a:pt x="30189" y="35721"/>
                    <a:pt x="30373" y="35672"/>
                    <a:pt x="30557" y="35672"/>
                  </a:cubicBezTo>
                  <a:cubicBezTo>
                    <a:pt x="30794" y="35672"/>
                    <a:pt x="31030" y="35752"/>
                    <a:pt x="31226" y="35913"/>
                  </a:cubicBezTo>
                  <a:lnTo>
                    <a:pt x="33189" y="37591"/>
                  </a:lnTo>
                  <a:cubicBezTo>
                    <a:pt x="33386" y="37742"/>
                    <a:pt x="33625" y="37821"/>
                    <a:pt x="33864" y="37821"/>
                  </a:cubicBezTo>
                  <a:cubicBezTo>
                    <a:pt x="34125" y="37821"/>
                    <a:pt x="34384" y="37727"/>
                    <a:pt x="34583" y="37528"/>
                  </a:cubicBezTo>
                  <a:lnTo>
                    <a:pt x="35659" y="36451"/>
                  </a:lnTo>
                  <a:lnTo>
                    <a:pt x="36704" y="35438"/>
                  </a:lnTo>
                  <a:lnTo>
                    <a:pt x="37750" y="34393"/>
                  </a:lnTo>
                  <a:cubicBezTo>
                    <a:pt x="38130" y="34013"/>
                    <a:pt x="38130" y="33379"/>
                    <a:pt x="37781" y="32999"/>
                  </a:cubicBezTo>
                  <a:lnTo>
                    <a:pt x="36071" y="31004"/>
                  </a:lnTo>
                  <a:cubicBezTo>
                    <a:pt x="35786" y="30687"/>
                    <a:pt x="35723" y="30181"/>
                    <a:pt x="35944" y="29832"/>
                  </a:cubicBezTo>
                  <a:cubicBezTo>
                    <a:pt x="36799" y="28407"/>
                    <a:pt x="37401" y="26855"/>
                    <a:pt x="37813" y="25272"/>
                  </a:cubicBezTo>
                  <a:cubicBezTo>
                    <a:pt x="37908" y="24829"/>
                    <a:pt x="38256" y="24512"/>
                    <a:pt x="38731" y="24480"/>
                  </a:cubicBezTo>
                  <a:lnTo>
                    <a:pt x="41296" y="24259"/>
                  </a:lnTo>
                  <a:cubicBezTo>
                    <a:pt x="41835" y="24227"/>
                    <a:pt x="42247" y="23784"/>
                    <a:pt x="42247" y="23245"/>
                  </a:cubicBezTo>
                  <a:lnTo>
                    <a:pt x="42247" y="18812"/>
                  </a:lnTo>
                  <a:cubicBezTo>
                    <a:pt x="42247" y="18273"/>
                    <a:pt x="41835" y="17830"/>
                    <a:pt x="41296" y="17798"/>
                  </a:cubicBezTo>
                  <a:lnTo>
                    <a:pt x="38668" y="17577"/>
                  </a:lnTo>
                  <a:cubicBezTo>
                    <a:pt x="38225" y="17545"/>
                    <a:pt x="37876" y="17260"/>
                    <a:pt x="37750" y="16848"/>
                  </a:cubicBezTo>
                  <a:cubicBezTo>
                    <a:pt x="37338" y="15296"/>
                    <a:pt x="36736" y="13808"/>
                    <a:pt x="35944" y="12446"/>
                  </a:cubicBezTo>
                  <a:cubicBezTo>
                    <a:pt x="35691" y="12066"/>
                    <a:pt x="35754" y="11559"/>
                    <a:pt x="36039" y="11243"/>
                  </a:cubicBezTo>
                  <a:lnTo>
                    <a:pt x="37750" y="9279"/>
                  </a:lnTo>
                  <a:cubicBezTo>
                    <a:pt x="38098" y="8899"/>
                    <a:pt x="38066" y="8266"/>
                    <a:pt x="37718" y="7886"/>
                  </a:cubicBezTo>
                  <a:lnTo>
                    <a:pt x="36673" y="6841"/>
                  </a:lnTo>
                  <a:lnTo>
                    <a:pt x="35628" y="5764"/>
                  </a:lnTo>
                  <a:lnTo>
                    <a:pt x="34583" y="4719"/>
                  </a:lnTo>
                  <a:cubicBezTo>
                    <a:pt x="34377" y="4496"/>
                    <a:pt x="34106" y="4384"/>
                    <a:pt x="33835" y="4384"/>
                  </a:cubicBezTo>
                  <a:cubicBezTo>
                    <a:pt x="33606" y="4384"/>
                    <a:pt x="33378" y="4464"/>
                    <a:pt x="33189" y="4624"/>
                  </a:cubicBezTo>
                  <a:lnTo>
                    <a:pt x="31162" y="6334"/>
                  </a:lnTo>
                  <a:cubicBezTo>
                    <a:pt x="30984" y="6494"/>
                    <a:pt x="30756" y="6575"/>
                    <a:pt x="30523" y="6575"/>
                  </a:cubicBezTo>
                  <a:cubicBezTo>
                    <a:pt x="30341" y="6575"/>
                    <a:pt x="30157" y="6526"/>
                    <a:pt x="29991" y="6429"/>
                  </a:cubicBezTo>
                  <a:cubicBezTo>
                    <a:pt x="28502" y="5511"/>
                    <a:pt x="26919" y="4846"/>
                    <a:pt x="25240" y="4434"/>
                  </a:cubicBezTo>
                  <a:cubicBezTo>
                    <a:pt x="24797" y="4339"/>
                    <a:pt x="24480" y="3959"/>
                    <a:pt x="24449" y="3516"/>
                  </a:cubicBezTo>
                  <a:lnTo>
                    <a:pt x="24259" y="950"/>
                  </a:lnTo>
                  <a:cubicBezTo>
                    <a:pt x="24195" y="412"/>
                    <a:pt x="23752" y="0"/>
                    <a:pt x="23213" y="0"/>
                  </a:cubicBezTo>
                  <a:close/>
                </a:path>
              </a:pathLst>
            </a:custGeom>
            <a:solidFill>
              <a:srgbClr val="253B5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" name="Google Shape;292;p19">
              <a:extLst>
                <a:ext uri="{FF2B5EF4-FFF2-40B4-BE49-F238E27FC236}">
                  <a16:creationId xmlns:a16="http://schemas.microsoft.com/office/drawing/2014/main" id="{5F3617F5-F18C-7685-CF19-4F21F28004AB}"/>
                </a:ext>
              </a:extLst>
            </p:cNvPr>
            <p:cNvSpPr/>
            <p:nvPr/>
          </p:nvSpPr>
          <p:spPr>
            <a:xfrm>
              <a:off x="694350" y="2534338"/>
              <a:ext cx="812100" cy="812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0" name="Google Shape;297;p19">
            <a:extLst>
              <a:ext uri="{FF2B5EF4-FFF2-40B4-BE49-F238E27FC236}">
                <a16:creationId xmlns:a16="http://schemas.microsoft.com/office/drawing/2014/main" id="{22B11AB5-AE59-3E30-F301-BD6FC7B29BE2}"/>
              </a:ext>
            </a:extLst>
          </p:cNvPr>
          <p:cNvGrpSpPr/>
          <p:nvPr/>
        </p:nvGrpSpPr>
        <p:grpSpPr>
          <a:xfrm>
            <a:off x="3909379" y="1637106"/>
            <a:ext cx="1490386" cy="1490495"/>
            <a:chOff x="2179038" y="2283426"/>
            <a:chExt cx="1312931" cy="1313926"/>
          </a:xfrm>
        </p:grpSpPr>
        <p:sp>
          <p:nvSpPr>
            <p:cNvPr id="21" name="Google Shape;298;p19">
              <a:extLst>
                <a:ext uri="{FF2B5EF4-FFF2-40B4-BE49-F238E27FC236}">
                  <a16:creationId xmlns:a16="http://schemas.microsoft.com/office/drawing/2014/main" id="{CD6CE476-8BF0-552A-3D7E-19B70DB3D4C9}"/>
                </a:ext>
              </a:extLst>
            </p:cNvPr>
            <p:cNvSpPr/>
            <p:nvPr/>
          </p:nvSpPr>
          <p:spPr>
            <a:xfrm>
              <a:off x="2179038" y="2283426"/>
              <a:ext cx="1312931" cy="1313926"/>
            </a:xfrm>
            <a:custGeom>
              <a:avLst/>
              <a:gdLst/>
              <a:ahLst/>
              <a:cxnLst/>
              <a:rect l="l" t="t" r="r" b="b"/>
              <a:pathLst>
                <a:path w="42247" h="42279" extrusionOk="0">
                  <a:moveTo>
                    <a:pt x="18811" y="0"/>
                  </a:moveTo>
                  <a:cubicBezTo>
                    <a:pt x="18273" y="0"/>
                    <a:pt x="17830" y="412"/>
                    <a:pt x="17798" y="950"/>
                  </a:cubicBezTo>
                  <a:lnTo>
                    <a:pt x="17608" y="3579"/>
                  </a:lnTo>
                  <a:cubicBezTo>
                    <a:pt x="17545" y="3991"/>
                    <a:pt x="17260" y="4371"/>
                    <a:pt x="16816" y="4497"/>
                  </a:cubicBezTo>
                  <a:cubicBezTo>
                    <a:pt x="15264" y="4877"/>
                    <a:pt x="13776" y="5511"/>
                    <a:pt x="12383" y="6334"/>
                  </a:cubicBezTo>
                  <a:cubicBezTo>
                    <a:pt x="12216" y="6431"/>
                    <a:pt x="12032" y="6480"/>
                    <a:pt x="11848" y="6480"/>
                  </a:cubicBezTo>
                  <a:cubicBezTo>
                    <a:pt x="11611" y="6480"/>
                    <a:pt x="11375" y="6399"/>
                    <a:pt x="11179" y="6239"/>
                  </a:cubicBezTo>
                  <a:lnTo>
                    <a:pt x="9216" y="4529"/>
                  </a:lnTo>
                  <a:cubicBezTo>
                    <a:pt x="9030" y="4359"/>
                    <a:pt x="8783" y="4271"/>
                    <a:pt x="8536" y="4271"/>
                  </a:cubicBezTo>
                  <a:cubicBezTo>
                    <a:pt x="8277" y="4271"/>
                    <a:pt x="8016" y="4366"/>
                    <a:pt x="7822" y="4561"/>
                  </a:cubicBezTo>
                  <a:lnTo>
                    <a:pt x="6777" y="5606"/>
                  </a:lnTo>
                  <a:lnTo>
                    <a:pt x="5732" y="6619"/>
                  </a:lnTo>
                  <a:lnTo>
                    <a:pt x="4655" y="7664"/>
                  </a:lnTo>
                  <a:cubicBezTo>
                    <a:pt x="4275" y="8044"/>
                    <a:pt x="4244" y="8678"/>
                    <a:pt x="4592" y="9058"/>
                  </a:cubicBezTo>
                  <a:lnTo>
                    <a:pt x="6302" y="11084"/>
                  </a:lnTo>
                  <a:cubicBezTo>
                    <a:pt x="6587" y="11433"/>
                    <a:pt x="6619" y="11908"/>
                    <a:pt x="6397" y="12288"/>
                  </a:cubicBezTo>
                  <a:cubicBezTo>
                    <a:pt x="5510" y="13745"/>
                    <a:pt x="4845" y="15360"/>
                    <a:pt x="4434" y="17038"/>
                  </a:cubicBezTo>
                  <a:cubicBezTo>
                    <a:pt x="4339" y="17450"/>
                    <a:pt x="3990" y="17798"/>
                    <a:pt x="3547" y="17830"/>
                  </a:cubicBezTo>
                  <a:lnTo>
                    <a:pt x="950" y="18020"/>
                  </a:lnTo>
                  <a:cubicBezTo>
                    <a:pt x="412" y="18052"/>
                    <a:pt x="0" y="18495"/>
                    <a:pt x="0" y="19033"/>
                  </a:cubicBezTo>
                  <a:lnTo>
                    <a:pt x="0" y="23467"/>
                  </a:lnTo>
                  <a:cubicBezTo>
                    <a:pt x="0" y="24005"/>
                    <a:pt x="412" y="24449"/>
                    <a:pt x="950" y="24480"/>
                  </a:cubicBezTo>
                  <a:lnTo>
                    <a:pt x="3579" y="24702"/>
                  </a:lnTo>
                  <a:cubicBezTo>
                    <a:pt x="4022" y="24734"/>
                    <a:pt x="4370" y="25019"/>
                    <a:pt x="4497" y="25462"/>
                  </a:cubicBezTo>
                  <a:cubicBezTo>
                    <a:pt x="4909" y="27109"/>
                    <a:pt x="5574" y="28661"/>
                    <a:pt x="6460" y="30117"/>
                  </a:cubicBezTo>
                  <a:cubicBezTo>
                    <a:pt x="6682" y="30497"/>
                    <a:pt x="6651" y="30972"/>
                    <a:pt x="6365" y="31321"/>
                  </a:cubicBezTo>
                  <a:lnTo>
                    <a:pt x="4719" y="33284"/>
                  </a:lnTo>
                  <a:cubicBezTo>
                    <a:pt x="4370" y="33696"/>
                    <a:pt x="4402" y="34298"/>
                    <a:pt x="4782" y="34678"/>
                  </a:cubicBezTo>
                  <a:lnTo>
                    <a:pt x="5859" y="35723"/>
                  </a:lnTo>
                  <a:lnTo>
                    <a:pt x="6872" y="36768"/>
                  </a:lnTo>
                  <a:lnTo>
                    <a:pt x="7981" y="37813"/>
                  </a:lnTo>
                  <a:cubicBezTo>
                    <a:pt x="8179" y="38011"/>
                    <a:pt x="8437" y="38114"/>
                    <a:pt x="8697" y="38114"/>
                  </a:cubicBezTo>
                  <a:cubicBezTo>
                    <a:pt x="8936" y="38114"/>
                    <a:pt x="9177" y="38027"/>
                    <a:pt x="9374" y="37845"/>
                  </a:cubicBezTo>
                  <a:lnTo>
                    <a:pt x="11338" y="36134"/>
                  </a:lnTo>
                  <a:cubicBezTo>
                    <a:pt x="11537" y="35953"/>
                    <a:pt x="11779" y="35865"/>
                    <a:pt x="12020" y="35865"/>
                  </a:cubicBezTo>
                  <a:cubicBezTo>
                    <a:pt x="12200" y="35865"/>
                    <a:pt x="12379" y="35913"/>
                    <a:pt x="12541" y="36008"/>
                  </a:cubicBezTo>
                  <a:cubicBezTo>
                    <a:pt x="14029" y="36863"/>
                    <a:pt x="15645" y="37496"/>
                    <a:pt x="17323" y="37876"/>
                  </a:cubicBezTo>
                  <a:cubicBezTo>
                    <a:pt x="17766" y="37971"/>
                    <a:pt x="18083" y="38351"/>
                    <a:pt x="18115" y="38795"/>
                  </a:cubicBezTo>
                  <a:lnTo>
                    <a:pt x="18368" y="41392"/>
                  </a:lnTo>
                  <a:cubicBezTo>
                    <a:pt x="18431" y="41898"/>
                    <a:pt x="18875" y="42278"/>
                    <a:pt x="19413" y="42278"/>
                  </a:cubicBezTo>
                  <a:lnTo>
                    <a:pt x="20902" y="42247"/>
                  </a:lnTo>
                  <a:lnTo>
                    <a:pt x="22358" y="42215"/>
                  </a:lnTo>
                  <a:lnTo>
                    <a:pt x="23847" y="42183"/>
                  </a:lnTo>
                  <a:cubicBezTo>
                    <a:pt x="24385" y="42183"/>
                    <a:pt x="24797" y="41772"/>
                    <a:pt x="24829" y="41233"/>
                  </a:cubicBezTo>
                  <a:lnTo>
                    <a:pt x="24987" y="38605"/>
                  </a:lnTo>
                  <a:cubicBezTo>
                    <a:pt x="25019" y="38161"/>
                    <a:pt x="25304" y="37781"/>
                    <a:pt x="25747" y="37655"/>
                  </a:cubicBezTo>
                  <a:cubicBezTo>
                    <a:pt x="27235" y="37243"/>
                    <a:pt x="28692" y="36610"/>
                    <a:pt x="30022" y="35818"/>
                  </a:cubicBezTo>
                  <a:cubicBezTo>
                    <a:pt x="30189" y="35721"/>
                    <a:pt x="30373" y="35672"/>
                    <a:pt x="30557" y="35672"/>
                  </a:cubicBezTo>
                  <a:cubicBezTo>
                    <a:pt x="30794" y="35672"/>
                    <a:pt x="31030" y="35752"/>
                    <a:pt x="31226" y="35913"/>
                  </a:cubicBezTo>
                  <a:lnTo>
                    <a:pt x="33189" y="37591"/>
                  </a:lnTo>
                  <a:cubicBezTo>
                    <a:pt x="33386" y="37742"/>
                    <a:pt x="33625" y="37821"/>
                    <a:pt x="33864" y="37821"/>
                  </a:cubicBezTo>
                  <a:cubicBezTo>
                    <a:pt x="34125" y="37821"/>
                    <a:pt x="34384" y="37727"/>
                    <a:pt x="34583" y="37528"/>
                  </a:cubicBezTo>
                  <a:lnTo>
                    <a:pt x="35659" y="36451"/>
                  </a:lnTo>
                  <a:lnTo>
                    <a:pt x="36704" y="35438"/>
                  </a:lnTo>
                  <a:lnTo>
                    <a:pt x="37750" y="34393"/>
                  </a:lnTo>
                  <a:cubicBezTo>
                    <a:pt x="38130" y="34013"/>
                    <a:pt x="38130" y="33379"/>
                    <a:pt x="37781" y="32999"/>
                  </a:cubicBezTo>
                  <a:lnTo>
                    <a:pt x="36071" y="31004"/>
                  </a:lnTo>
                  <a:cubicBezTo>
                    <a:pt x="35786" y="30687"/>
                    <a:pt x="35723" y="30181"/>
                    <a:pt x="35944" y="29832"/>
                  </a:cubicBezTo>
                  <a:cubicBezTo>
                    <a:pt x="36799" y="28407"/>
                    <a:pt x="37401" y="26855"/>
                    <a:pt x="37813" y="25272"/>
                  </a:cubicBezTo>
                  <a:cubicBezTo>
                    <a:pt x="37908" y="24829"/>
                    <a:pt x="38256" y="24512"/>
                    <a:pt x="38731" y="24480"/>
                  </a:cubicBezTo>
                  <a:lnTo>
                    <a:pt x="41296" y="24259"/>
                  </a:lnTo>
                  <a:cubicBezTo>
                    <a:pt x="41835" y="24227"/>
                    <a:pt x="42247" y="23784"/>
                    <a:pt x="42247" y="23245"/>
                  </a:cubicBezTo>
                  <a:lnTo>
                    <a:pt x="42247" y="18812"/>
                  </a:lnTo>
                  <a:cubicBezTo>
                    <a:pt x="42247" y="18273"/>
                    <a:pt x="41835" y="17830"/>
                    <a:pt x="41296" y="17798"/>
                  </a:cubicBezTo>
                  <a:lnTo>
                    <a:pt x="38668" y="17577"/>
                  </a:lnTo>
                  <a:cubicBezTo>
                    <a:pt x="38225" y="17545"/>
                    <a:pt x="37876" y="17260"/>
                    <a:pt x="37750" y="16848"/>
                  </a:cubicBezTo>
                  <a:cubicBezTo>
                    <a:pt x="37338" y="15296"/>
                    <a:pt x="36736" y="13808"/>
                    <a:pt x="35944" y="12446"/>
                  </a:cubicBezTo>
                  <a:cubicBezTo>
                    <a:pt x="35691" y="12066"/>
                    <a:pt x="35754" y="11559"/>
                    <a:pt x="36039" y="11243"/>
                  </a:cubicBezTo>
                  <a:lnTo>
                    <a:pt x="37750" y="9279"/>
                  </a:lnTo>
                  <a:cubicBezTo>
                    <a:pt x="38098" y="8899"/>
                    <a:pt x="38066" y="8266"/>
                    <a:pt x="37718" y="7886"/>
                  </a:cubicBezTo>
                  <a:lnTo>
                    <a:pt x="36673" y="6841"/>
                  </a:lnTo>
                  <a:lnTo>
                    <a:pt x="35628" y="5764"/>
                  </a:lnTo>
                  <a:lnTo>
                    <a:pt x="34583" y="4719"/>
                  </a:lnTo>
                  <a:cubicBezTo>
                    <a:pt x="34377" y="4496"/>
                    <a:pt x="34106" y="4384"/>
                    <a:pt x="33835" y="4384"/>
                  </a:cubicBezTo>
                  <a:cubicBezTo>
                    <a:pt x="33606" y="4384"/>
                    <a:pt x="33378" y="4464"/>
                    <a:pt x="33189" y="4624"/>
                  </a:cubicBezTo>
                  <a:lnTo>
                    <a:pt x="31162" y="6334"/>
                  </a:lnTo>
                  <a:cubicBezTo>
                    <a:pt x="30984" y="6494"/>
                    <a:pt x="30756" y="6575"/>
                    <a:pt x="30523" y="6575"/>
                  </a:cubicBezTo>
                  <a:cubicBezTo>
                    <a:pt x="30341" y="6575"/>
                    <a:pt x="30157" y="6526"/>
                    <a:pt x="29991" y="6429"/>
                  </a:cubicBezTo>
                  <a:cubicBezTo>
                    <a:pt x="28502" y="5511"/>
                    <a:pt x="26919" y="4846"/>
                    <a:pt x="25240" y="4434"/>
                  </a:cubicBezTo>
                  <a:cubicBezTo>
                    <a:pt x="24797" y="4339"/>
                    <a:pt x="24480" y="3959"/>
                    <a:pt x="24449" y="3516"/>
                  </a:cubicBezTo>
                  <a:lnTo>
                    <a:pt x="24259" y="950"/>
                  </a:lnTo>
                  <a:cubicBezTo>
                    <a:pt x="24195" y="412"/>
                    <a:pt x="23752" y="0"/>
                    <a:pt x="23213" y="0"/>
                  </a:cubicBezTo>
                  <a:close/>
                </a:path>
              </a:pathLst>
            </a:custGeom>
            <a:solidFill>
              <a:srgbClr val="FCC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2" name="Google Shape;299;p19">
              <a:extLst>
                <a:ext uri="{FF2B5EF4-FFF2-40B4-BE49-F238E27FC236}">
                  <a16:creationId xmlns:a16="http://schemas.microsoft.com/office/drawing/2014/main" id="{2B736D5F-1AD4-A920-F794-8E3F8C727A93}"/>
                </a:ext>
              </a:extLst>
            </p:cNvPr>
            <p:cNvSpPr/>
            <p:nvPr/>
          </p:nvSpPr>
          <p:spPr>
            <a:xfrm>
              <a:off x="2429463" y="2534338"/>
              <a:ext cx="812100" cy="8121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83A4CF5B-CC2E-851C-47BD-E815BD300885}"/>
              </a:ext>
            </a:extLst>
          </p:cNvPr>
          <p:cNvGrpSpPr/>
          <p:nvPr/>
        </p:nvGrpSpPr>
        <p:grpSpPr>
          <a:xfrm>
            <a:off x="7186989" y="2991707"/>
            <a:ext cx="1048224" cy="1049018"/>
            <a:chOff x="7186989" y="2991707"/>
            <a:chExt cx="1048224" cy="1049018"/>
          </a:xfrm>
        </p:grpSpPr>
        <p:grpSp>
          <p:nvGrpSpPr>
            <p:cNvPr id="8" name="Google Shape;269;p19">
              <a:extLst>
                <a:ext uri="{FF2B5EF4-FFF2-40B4-BE49-F238E27FC236}">
                  <a16:creationId xmlns:a16="http://schemas.microsoft.com/office/drawing/2014/main" id="{91D044D9-1AD7-F38D-967D-8378F6F5F9BF}"/>
                </a:ext>
              </a:extLst>
            </p:cNvPr>
            <p:cNvGrpSpPr/>
            <p:nvPr/>
          </p:nvGrpSpPr>
          <p:grpSpPr>
            <a:xfrm>
              <a:off x="7186989" y="2991707"/>
              <a:ext cx="1048224" cy="1049018"/>
              <a:chOff x="442538" y="2283426"/>
              <a:chExt cx="1312931" cy="1313926"/>
            </a:xfrm>
          </p:grpSpPr>
          <p:sp>
            <p:nvSpPr>
              <p:cNvPr id="9" name="Google Shape;270;p19">
                <a:extLst>
                  <a:ext uri="{FF2B5EF4-FFF2-40B4-BE49-F238E27FC236}">
                    <a16:creationId xmlns:a16="http://schemas.microsoft.com/office/drawing/2014/main" id="{D5C29AA7-BA65-A36B-792B-BF79E3691E79}"/>
                  </a:ext>
                </a:extLst>
              </p:cNvPr>
              <p:cNvSpPr/>
              <p:nvPr/>
            </p:nvSpPr>
            <p:spPr>
              <a:xfrm>
                <a:off x="442538" y="2283426"/>
                <a:ext cx="1312931" cy="1313926"/>
              </a:xfrm>
              <a:custGeom>
                <a:avLst/>
                <a:gdLst/>
                <a:ahLst/>
                <a:cxnLst/>
                <a:rect l="l" t="t" r="r" b="b"/>
                <a:pathLst>
                  <a:path w="42247" h="42279" extrusionOk="0">
                    <a:moveTo>
                      <a:pt x="18811" y="0"/>
                    </a:moveTo>
                    <a:cubicBezTo>
                      <a:pt x="18273" y="0"/>
                      <a:pt x="17830" y="412"/>
                      <a:pt x="17798" y="950"/>
                    </a:cubicBezTo>
                    <a:lnTo>
                      <a:pt x="17608" y="3579"/>
                    </a:lnTo>
                    <a:cubicBezTo>
                      <a:pt x="17545" y="3991"/>
                      <a:pt x="17260" y="4371"/>
                      <a:pt x="16816" y="4497"/>
                    </a:cubicBezTo>
                    <a:cubicBezTo>
                      <a:pt x="15264" y="4877"/>
                      <a:pt x="13776" y="5511"/>
                      <a:pt x="12383" y="6334"/>
                    </a:cubicBezTo>
                    <a:cubicBezTo>
                      <a:pt x="12216" y="6431"/>
                      <a:pt x="12032" y="6480"/>
                      <a:pt x="11848" y="6480"/>
                    </a:cubicBezTo>
                    <a:cubicBezTo>
                      <a:pt x="11611" y="6480"/>
                      <a:pt x="11375" y="6399"/>
                      <a:pt x="11179" y="6239"/>
                    </a:cubicBezTo>
                    <a:lnTo>
                      <a:pt x="9216" y="4529"/>
                    </a:lnTo>
                    <a:cubicBezTo>
                      <a:pt x="9030" y="4359"/>
                      <a:pt x="8783" y="4271"/>
                      <a:pt x="8536" y="4271"/>
                    </a:cubicBezTo>
                    <a:cubicBezTo>
                      <a:pt x="8277" y="4271"/>
                      <a:pt x="8016" y="4366"/>
                      <a:pt x="7822" y="4561"/>
                    </a:cubicBezTo>
                    <a:lnTo>
                      <a:pt x="6777" y="5606"/>
                    </a:lnTo>
                    <a:lnTo>
                      <a:pt x="5732" y="6619"/>
                    </a:lnTo>
                    <a:lnTo>
                      <a:pt x="4655" y="7664"/>
                    </a:lnTo>
                    <a:cubicBezTo>
                      <a:pt x="4275" y="8044"/>
                      <a:pt x="4244" y="8678"/>
                      <a:pt x="4592" y="9058"/>
                    </a:cubicBezTo>
                    <a:lnTo>
                      <a:pt x="6302" y="11084"/>
                    </a:lnTo>
                    <a:cubicBezTo>
                      <a:pt x="6587" y="11433"/>
                      <a:pt x="6619" y="11908"/>
                      <a:pt x="6397" y="12288"/>
                    </a:cubicBezTo>
                    <a:cubicBezTo>
                      <a:pt x="5510" y="13745"/>
                      <a:pt x="4845" y="15360"/>
                      <a:pt x="4434" y="17038"/>
                    </a:cubicBezTo>
                    <a:cubicBezTo>
                      <a:pt x="4339" y="17450"/>
                      <a:pt x="3990" y="17798"/>
                      <a:pt x="3547" y="17830"/>
                    </a:cubicBezTo>
                    <a:lnTo>
                      <a:pt x="950" y="18020"/>
                    </a:lnTo>
                    <a:cubicBezTo>
                      <a:pt x="412" y="18052"/>
                      <a:pt x="0" y="18495"/>
                      <a:pt x="0" y="19033"/>
                    </a:cubicBezTo>
                    <a:lnTo>
                      <a:pt x="0" y="23467"/>
                    </a:lnTo>
                    <a:cubicBezTo>
                      <a:pt x="0" y="24005"/>
                      <a:pt x="412" y="24449"/>
                      <a:pt x="950" y="24480"/>
                    </a:cubicBezTo>
                    <a:lnTo>
                      <a:pt x="3579" y="24702"/>
                    </a:lnTo>
                    <a:cubicBezTo>
                      <a:pt x="4022" y="24734"/>
                      <a:pt x="4370" y="25019"/>
                      <a:pt x="4497" y="25462"/>
                    </a:cubicBezTo>
                    <a:cubicBezTo>
                      <a:pt x="4909" y="27109"/>
                      <a:pt x="5574" y="28661"/>
                      <a:pt x="6460" y="30117"/>
                    </a:cubicBezTo>
                    <a:cubicBezTo>
                      <a:pt x="6682" y="30497"/>
                      <a:pt x="6651" y="30972"/>
                      <a:pt x="6365" y="31321"/>
                    </a:cubicBezTo>
                    <a:lnTo>
                      <a:pt x="4719" y="33284"/>
                    </a:lnTo>
                    <a:cubicBezTo>
                      <a:pt x="4370" y="33696"/>
                      <a:pt x="4402" y="34298"/>
                      <a:pt x="4782" y="34678"/>
                    </a:cubicBezTo>
                    <a:lnTo>
                      <a:pt x="5859" y="35723"/>
                    </a:lnTo>
                    <a:lnTo>
                      <a:pt x="6872" y="36768"/>
                    </a:lnTo>
                    <a:lnTo>
                      <a:pt x="7981" y="37813"/>
                    </a:lnTo>
                    <a:cubicBezTo>
                      <a:pt x="8179" y="38011"/>
                      <a:pt x="8437" y="38114"/>
                      <a:pt x="8697" y="38114"/>
                    </a:cubicBezTo>
                    <a:cubicBezTo>
                      <a:pt x="8936" y="38114"/>
                      <a:pt x="9177" y="38027"/>
                      <a:pt x="9374" y="37845"/>
                    </a:cubicBezTo>
                    <a:lnTo>
                      <a:pt x="11338" y="36134"/>
                    </a:lnTo>
                    <a:cubicBezTo>
                      <a:pt x="11537" y="35953"/>
                      <a:pt x="11779" y="35865"/>
                      <a:pt x="12020" y="35865"/>
                    </a:cubicBezTo>
                    <a:cubicBezTo>
                      <a:pt x="12200" y="35865"/>
                      <a:pt x="12379" y="35913"/>
                      <a:pt x="12541" y="36008"/>
                    </a:cubicBezTo>
                    <a:cubicBezTo>
                      <a:pt x="14029" y="36863"/>
                      <a:pt x="15645" y="37496"/>
                      <a:pt x="17323" y="37876"/>
                    </a:cubicBezTo>
                    <a:cubicBezTo>
                      <a:pt x="17766" y="37971"/>
                      <a:pt x="18083" y="38351"/>
                      <a:pt x="18115" y="38795"/>
                    </a:cubicBezTo>
                    <a:lnTo>
                      <a:pt x="18368" y="41392"/>
                    </a:lnTo>
                    <a:cubicBezTo>
                      <a:pt x="18431" y="41898"/>
                      <a:pt x="18875" y="42278"/>
                      <a:pt x="19413" y="42278"/>
                    </a:cubicBezTo>
                    <a:lnTo>
                      <a:pt x="20902" y="42247"/>
                    </a:lnTo>
                    <a:lnTo>
                      <a:pt x="22358" y="42215"/>
                    </a:lnTo>
                    <a:lnTo>
                      <a:pt x="23847" y="42183"/>
                    </a:lnTo>
                    <a:cubicBezTo>
                      <a:pt x="24385" y="42183"/>
                      <a:pt x="24797" y="41772"/>
                      <a:pt x="24829" y="41233"/>
                    </a:cubicBezTo>
                    <a:lnTo>
                      <a:pt x="24987" y="38605"/>
                    </a:lnTo>
                    <a:cubicBezTo>
                      <a:pt x="25019" y="38161"/>
                      <a:pt x="25304" y="37781"/>
                      <a:pt x="25747" y="37655"/>
                    </a:cubicBezTo>
                    <a:cubicBezTo>
                      <a:pt x="27235" y="37243"/>
                      <a:pt x="28692" y="36610"/>
                      <a:pt x="30022" y="35818"/>
                    </a:cubicBezTo>
                    <a:cubicBezTo>
                      <a:pt x="30189" y="35721"/>
                      <a:pt x="30373" y="35672"/>
                      <a:pt x="30557" y="35672"/>
                    </a:cubicBezTo>
                    <a:cubicBezTo>
                      <a:pt x="30794" y="35672"/>
                      <a:pt x="31030" y="35752"/>
                      <a:pt x="31226" y="35913"/>
                    </a:cubicBezTo>
                    <a:lnTo>
                      <a:pt x="33189" y="37591"/>
                    </a:lnTo>
                    <a:cubicBezTo>
                      <a:pt x="33386" y="37742"/>
                      <a:pt x="33625" y="37821"/>
                      <a:pt x="33864" y="37821"/>
                    </a:cubicBezTo>
                    <a:cubicBezTo>
                      <a:pt x="34125" y="37821"/>
                      <a:pt x="34384" y="37727"/>
                      <a:pt x="34583" y="37528"/>
                    </a:cubicBezTo>
                    <a:lnTo>
                      <a:pt x="35659" y="36451"/>
                    </a:lnTo>
                    <a:lnTo>
                      <a:pt x="36704" y="35438"/>
                    </a:lnTo>
                    <a:lnTo>
                      <a:pt x="37750" y="34393"/>
                    </a:lnTo>
                    <a:cubicBezTo>
                      <a:pt x="38130" y="34013"/>
                      <a:pt x="38130" y="33379"/>
                      <a:pt x="37781" y="32999"/>
                    </a:cubicBezTo>
                    <a:lnTo>
                      <a:pt x="36071" y="31004"/>
                    </a:lnTo>
                    <a:cubicBezTo>
                      <a:pt x="35786" y="30687"/>
                      <a:pt x="35723" y="30181"/>
                      <a:pt x="35944" y="29832"/>
                    </a:cubicBezTo>
                    <a:cubicBezTo>
                      <a:pt x="36799" y="28407"/>
                      <a:pt x="37401" y="26855"/>
                      <a:pt x="37813" y="25272"/>
                    </a:cubicBezTo>
                    <a:cubicBezTo>
                      <a:pt x="37908" y="24829"/>
                      <a:pt x="38256" y="24512"/>
                      <a:pt x="38731" y="24480"/>
                    </a:cubicBezTo>
                    <a:lnTo>
                      <a:pt x="41296" y="24259"/>
                    </a:lnTo>
                    <a:cubicBezTo>
                      <a:pt x="41835" y="24227"/>
                      <a:pt x="42247" y="23784"/>
                      <a:pt x="42247" y="23245"/>
                    </a:cubicBezTo>
                    <a:lnTo>
                      <a:pt x="42247" y="18812"/>
                    </a:lnTo>
                    <a:cubicBezTo>
                      <a:pt x="42247" y="18273"/>
                      <a:pt x="41835" y="17830"/>
                      <a:pt x="41296" y="17798"/>
                    </a:cubicBezTo>
                    <a:lnTo>
                      <a:pt x="38668" y="17577"/>
                    </a:lnTo>
                    <a:cubicBezTo>
                      <a:pt x="38225" y="17545"/>
                      <a:pt x="37876" y="17260"/>
                      <a:pt x="37750" y="16848"/>
                    </a:cubicBezTo>
                    <a:cubicBezTo>
                      <a:pt x="37338" y="15296"/>
                      <a:pt x="36736" y="13808"/>
                      <a:pt x="35944" y="12446"/>
                    </a:cubicBezTo>
                    <a:cubicBezTo>
                      <a:pt x="35691" y="12066"/>
                      <a:pt x="35754" y="11559"/>
                      <a:pt x="36039" y="11243"/>
                    </a:cubicBezTo>
                    <a:lnTo>
                      <a:pt x="37750" y="9279"/>
                    </a:lnTo>
                    <a:cubicBezTo>
                      <a:pt x="38098" y="8899"/>
                      <a:pt x="38066" y="8266"/>
                      <a:pt x="37718" y="7886"/>
                    </a:cubicBezTo>
                    <a:lnTo>
                      <a:pt x="36673" y="6841"/>
                    </a:lnTo>
                    <a:lnTo>
                      <a:pt x="35628" y="5764"/>
                    </a:lnTo>
                    <a:lnTo>
                      <a:pt x="34583" y="4719"/>
                    </a:lnTo>
                    <a:cubicBezTo>
                      <a:pt x="34377" y="4496"/>
                      <a:pt x="34106" y="4384"/>
                      <a:pt x="33835" y="4384"/>
                    </a:cubicBezTo>
                    <a:cubicBezTo>
                      <a:pt x="33606" y="4384"/>
                      <a:pt x="33378" y="4464"/>
                      <a:pt x="33189" y="4624"/>
                    </a:cubicBezTo>
                    <a:lnTo>
                      <a:pt x="31162" y="6334"/>
                    </a:lnTo>
                    <a:cubicBezTo>
                      <a:pt x="30984" y="6494"/>
                      <a:pt x="30756" y="6575"/>
                      <a:pt x="30523" y="6575"/>
                    </a:cubicBezTo>
                    <a:cubicBezTo>
                      <a:pt x="30341" y="6575"/>
                      <a:pt x="30157" y="6526"/>
                      <a:pt x="29991" y="6429"/>
                    </a:cubicBezTo>
                    <a:cubicBezTo>
                      <a:pt x="28502" y="5511"/>
                      <a:pt x="26919" y="4846"/>
                      <a:pt x="25240" y="4434"/>
                    </a:cubicBezTo>
                    <a:cubicBezTo>
                      <a:pt x="24797" y="4339"/>
                      <a:pt x="24480" y="3959"/>
                      <a:pt x="24449" y="3516"/>
                    </a:cubicBezTo>
                    <a:lnTo>
                      <a:pt x="24259" y="950"/>
                    </a:lnTo>
                    <a:cubicBezTo>
                      <a:pt x="24195" y="412"/>
                      <a:pt x="23752" y="0"/>
                      <a:pt x="23213" y="0"/>
                    </a:cubicBezTo>
                    <a:close/>
                  </a:path>
                </a:pathLst>
              </a:custGeom>
              <a:solidFill>
                <a:srgbClr val="FCC3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sp>
            <p:nvSpPr>
              <p:cNvPr id="10" name="Google Shape;271;p19">
                <a:extLst>
                  <a:ext uri="{FF2B5EF4-FFF2-40B4-BE49-F238E27FC236}">
                    <a16:creationId xmlns:a16="http://schemas.microsoft.com/office/drawing/2014/main" id="{27B98BEA-02DD-CBB5-1562-836D9F7DADD6}"/>
                  </a:ext>
                </a:extLst>
              </p:cNvPr>
              <p:cNvSpPr/>
              <p:nvPr/>
            </p:nvSpPr>
            <p:spPr>
              <a:xfrm>
                <a:off x="694350" y="2534338"/>
                <a:ext cx="812100" cy="8121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3" name="Google Shape;303;p19">
              <a:extLst>
                <a:ext uri="{FF2B5EF4-FFF2-40B4-BE49-F238E27FC236}">
                  <a16:creationId xmlns:a16="http://schemas.microsoft.com/office/drawing/2014/main" id="{592CD5B2-8B34-8DCB-91D5-1D324280D37F}"/>
                </a:ext>
              </a:extLst>
            </p:cNvPr>
            <p:cNvSpPr/>
            <p:nvPr/>
          </p:nvSpPr>
          <p:spPr>
            <a:xfrm>
              <a:off x="7485613" y="3291251"/>
              <a:ext cx="450943" cy="449842"/>
            </a:xfrm>
            <a:custGeom>
              <a:avLst/>
              <a:gdLst/>
              <a:ahLst/>
              <a:cxnLst/>
              <a:rect l="l" t="t" r="r" b="b"/>
              <a:pathLst>
                <a:path w="12697" h="12666" extrusionOk="0">
                  <a:moveTo>
                    <a:pt x="6301" y="1356"/>
                  </a:moveTo>
                  <a:cubicBezTo>
                    <a:pt x="6522" y="1356"/>
                    <a:pt x="6711" y="1576"/>
                    <a:pt x="6711" y="1797"/>
                  </a:cubicBezTo>
                  <a:lnTo>
                    <a:pt x="6711" y="2269"/>
                  </a:lnTo>
                  <a:cubicBezTo>
                    <a:pt x="7656" y="2458"/>
                    <a:pt x="8349" y="3309"/>
                    <a:pt x="8349" y="4285"/>
                  </a:cubicBezTo>
                  <a:cubicBezTo>
                    <a:pt x="8349" y="4538"/>
                    <a:pt x="8160" y="4727"/>
                    <a:pt x="7971" y="4727"/>
                  </a:cubicBezTo>
                  <a:cubicBezTo>
                    <a:pt x="7719" y="4727"/>
                    <a:pt x="7530" y="4538"/>
                    <a:pt x="7530" y="4285"/>
                  </a:cubicBezTo>
                  <a:cubicBezTo>
                    <a:pt x="7530" y="3624"/>
                    <a:pt x="6994" y="3057"/>
                    <a:pt x="6301" y="3057"/>
                  </a:cubicBezTo>
                  <a:cubicBezTo>
                    <a:pt x="5640" y="3057"/>
                    <a:pt x="5073" y="3624"/>
                    <a:pt x="5073" y="4285"/>
                  </a:cubicBezTo>
                  <a:cubicBezTo>
                    <a:pt x="5073" y="4947"/>
                    <a:pt x="5829" y="5483"/>
                    <a:pt x="6585" y="6018"/>
                  </a:cubicBezTo>
                  <a:cubicBezTo>
                    <a:pt x="7435" y="6648"/>
                    <a:pt x="8412" y="7310"/>
                    <a:pt x="8412" y="8413"/>
                  </a:cubicBezTo>
                  <a:cubicBezTo>
                    <a:pt x="8412" y="9421"/>
                    <a:pt x="7687" y="10271"/>
                    <a:pt x="6742" y="10429"/>
                  </a:cubicBezTo>
                  <a:lnTo>
                    <a:pt x="6742" y="10901"/>
                  </a:lnTo>
                  <a:cubicBezTo>
                    <a:pt x="6742" y="11154"/>
                    <a:pt x="6553" y="11311"/>
                    <a:pt x="6364" y="11311"/>
                  </a:cubicBezTo>
                  <a:cubicBezTo>
                    <a:pt x="6144" y="11311"/>
                    <a:pt x="5955" y="11091"/>
                    <a:pt x="5955" y="10901"/>
                  </a:cubicBezTo>
                  <a:lnTo>
                    <a:pt x="5955" y="10429"/>
                  </a:lnTo>
                  <a:cubicBezTo>
                    <a:pt x="5010" y="10240"/>
                    <a:pt x="4316" y="9421"/>
                    <a:pt x="4316" y="8413"/>
                  </a:cubicBezTo>
                  <a:cubicBezTo>
                    <a:pt x="4316" y="8192"/>
                    <a:pt x="4505" y="8035"/>
                    <a:pt x="4694" y="8035"/>
                  </a:cubicBezTo>
                  <a:cubicBezTo>
                    <a:pt x="4884" y="8035"/>
                    <a:pt x="5136" y="8224"/>
                    <a:pt x="5136" y="8413"/>
                  </a:cubicBezTo>
                  <a:cubicBezTo>
                    <a:pt x="5136" y="9106"/>
                    <a:pt x="5671" y="9641"/>
                    <a:pt x="6364" y="9641"/>
                  </a:cubicBezTo>
                  <a:cubicBezTo>
                    <a:pt x="7026" y="9641"/>
                    <a:pt x="7561" y="9106"/>
                    <a:pt x="7561" y="8413"/>
                  </a:cubicBezTo>
                  <a:cubicBezTo>
                    <a:pt x="7561" y="7751"/>
                    <a:pt x="6868" y="7247"/>
                    <a:pt x="6081" y="6680"/>
                  </a:cubicBezTo>
                  <a:cubicBezTo>
                    <a:pt x="5199" y="6050"/>
                    <a:pt x="4253" y="5388"/>
                    <a:pt x="4253" y="4285"/>
                  </a:cubicBezTo>
                  <a:cubicBezTo>
                    <a:pt x="4253" y="3309"/>
                    <a:pt x="4978" y="2427"/>
                    <a:pt x="5923" y="2269"/>
                  </a:cubicBezTo>
                  <a:lnTo>
                    <a:pt x="5923" y="1797"/>
                  </a:lnTo>
                  <a:cubicBezTo>
                    <a:pt x="5923" y="1576"/>
                    <a:pt x="6112" y="1356"/>
                    <a:pt x="6301" y="1356"/>
                  </a:cubicBezTo>
                  <a:close/>
                  <a:moveTo>
                    <a:pt x="6333" y="1"/>
                  </a:moveTo>
                  <a:cubicBezTo>
                    <a:pt x="2836" y="1"/>
                    <a:pt x="0" y="2836"/>
                    <a:pt x="0" y="6333"/>
                  </a:cubicBezTo>
                  <a:cubicBezTo>
                    <a:pt x="0" y="9830"/>
                    <a:pt x="2836" y="12666"/>
                    <a:pt x="6333" y="12666"/>
                  </a:cubicBezTo>
                  <a:cubicBezTo>
                    <a:pt x="9861" y="12666"/>
                    <a:pt x="12697" y="9830"/>
                    <a:pt x="12697" y="6333"/>
                  </a:cubicBezTo>
                  <a:cubicBezTo>
                    <a:pt x="12697" y="2836"/>
                    <a:pt x="9861" y="1"/>
                    <a:pt x="6333" y="1"/>
                  </a:cubicBezTo>
                  <a:close/>
                </a:path>
              </a:pathLst>
            </a:custGeom>
            <a:solidFill>
              <a:srgbClr val="FCC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4" name="Google Shape;304;p19">
            <a:extLst>
              <a:ext uri="{FF2B5EF4-FFF2-40B4-BE49-F238E27FC236}">
                <a16:creationId xmlns:a16="http://schemas.microsoft.com/office/drawing/2014/main" id="{E90CB297-85BE-936C-323E-F7B66CEB1F6D}"/>
              </a:ext>
            </a:extLst>
          </p:cNvPr>
          <p:cNvGrpSpPr/>
          <p:nvPr/>
        </p:nvGrpSpPr>
        <p:grpSpPr>
          <a:xfrm>
            <a:off x="6052279" y="1930345"/>
            <a:ext cx="449842" cy="449699"/>
            <a:chOff x="-60255350" y="3733825"/>
            <a:chExt cx="316650" cy="316550"/>
          </a:xfrm>
          <a:solidFill>
            <a:srgbClr val="FCC333"/>
          </a:solidFill>
        </p:grpSpPr>
        <p:sp>
          <p:nvSpPr>
            <p:cNvPr id="25" name="Google Shape;305;p19">
              <a:extLst>
                <a:ext uri="{FF2B5EF4-FFF2-40B4-BE49-F238E27FC236}">
                  <a16:creationId xmlns:a16="http://schemas.microsoft.com/office/drawing/2014/main" id="{3194EDBA-5C66-B92D-4238-C70DD61674DD}"/>
                </a:ext>
              </a:extLst>
            </p:cNvPr>
            <p:cNvSpPr/>
            <p:nvPr/>
          </p:nvSpPr>
          <p:spPr>
            <a:xfrm>
              <a:off x="-60218325" y="3733825"/>
              <a:ext cx="235525" cy="316550"/>
            </a:xfrm>
            <a:custGeom>
              <a:avLst/>
              <a:gdLst/>
              <a:ahLst/>
              <a:cxnLst/>
              <a:rect l="l" t="t" r="r" b="b"/>
              <a:pathLst>
                <a:path w="9421" h="12662" extrusionOk="0">
                  <a:moveTo>
                    <a:pt x="4821" y="1666"/>
                  </a:moveTo>
                  <a:cubicBezTo>
                    <a:pt x="5073" y="1666"/>
                    <a:pt x="5262" y="1886"/>
                    <a:pt x="5262" y="2075"/>
                  </a:cubicBezTo>
                  <a:lnTo>
                    <a:pt x="5262" y="2359"/>
                  </a:lnTo>
                  <a:cubicBezTo>
                    <a:pt x="5734" y="2485"/>
                    <a:pt x="6081" y="2989"/>
                    <a:pt x="6081" y="3525"/>
                  </a:cubicBezTo>
                  <a:cubicBezTo>
                    <a:pt x="6081" y="3777"/>
                    <a:pt x="5892" y="3934"/>
                    <a:pt x="5640" y="3934"/>
                  </a:cubicBezTo>
                  <a:cubicBezTo>
                    <a:pt x="5419" y="3934"/>
                    <a:pt x="5262" y="3714"/>
                    <a:pt x="5262" y="3525"/>
                  </a:cubicBezTo>
                  <a:cubicBezTo>
                    <a:pt x="5262" y="3273"/>
                    <a:pt x="5073" y="3084"/>
                    <a:pt x="4821" y="3084"/>
                  </a:cubicBezTo>
                  <a:cubicBezTo>
                    <a:pt x="4569" y="3084"/>
                    <a:pt x="4411" y="3273"/>
                    <a:pt x="4411" y="3525"/>
                  </a:cubicBezTo>
                  <a:cubicBezTo>
                    <a:pt x="4411" y="3777"/>
                    <a:pt x="4789" y="3997"/>
                    <a:pt x="5104" y="4249"/>
                  </a:cubicBezTo>
                  <a:cubicBezTo>
                    <a:pt x="5514" y="4564"/>
                    <a:pt x="6081" y="4942"/>
                    <a:pt x="6081" y="5604"/>
                  </a:cubicBezTo>
                  <a:cubicBezTo>
                    <a:pt x="6081" y="6171"/>
                    <a:pt x="5734" y="6612"/>
                    <a:pt x="5262" y="6801"/>
                  </a:cubicBezTo>
                  <a:lnTo>
                    <a:pt x="5262" y="7085"/>
                  </a:lnTo>
                  <a:cubicBezTo>
                    <a:pt x="5262" y="7305"/>
                    <a:pt x="5041" y="7463"/>
                    <a:pt x="4821" y="7463"/>
                  </a:cubicBezTo>
                  <a:cubicBezTo>
                    <a:pt x="4569" y="7463"/>
                    <a:pt x="4411" y="7274"/>
                    <a:pt x="4411" y="7085"/>
                  </a:cubicBezTo>
                  <a:lnTo>
                    <a:pt x="4411" y="6801"/>
                  </a:lnTo>
                  <a:cubicBezTo>
                    <a:pt x="3938" y="6644"/>
                    <a:pt x="3592" y="6171"/>
                    <a:pt x="3592" y="5604"/>
                  </a:cubicBezTo>
                  <a:cubicBezTo>
                    <a:pt x="3592" y="5383"/>
                    <a:pt x="3781" y="5194"/>
                    <a:pt x="4033" y="5194"/>
                  </a:cubicBezTo>
                  <a:cubicBezTo>
                    <a:pt x="4253" y="5194"/>
                    <a:pt x="4411" y="5383"/>
                    <a:pt x="4411" y="5604"/>
                  </a:cubicBezTo>
                  <a:cubicBezTo>
                    <a:pt x="4411" y="5856"/>
                    <a:pt x="4632" y="6014"/>
                    <a:pt x="4821" y="6014"/>
                  </a:cubicBezTo>
                  <a:cubicBezTo>
                    <a:pt x="5041" y="6014"/>
                    <a:pt x="5262" y="5824"/>
                    <a:pt x="5262" y="5604"/>
                  </a:cubicBezTo>
                  <a:cubicBezTo>
                    <a:pt x="5262" y="5383"/>
                    <a:pt x="4947" y="5131"/>
                    <a:pt x="4569" y="4911"/>
                  </a:cubicBezTo>
                  <a:cubicBezTo>
                    <a:pt x="4159" y="4596"/>
                    <a:pt x="3592" y="4186"/>
                    <a:pt x="3592" y="3525"/>
                  </a:cubicBezTo>
                  <a:cubicBezTo>
                    <a:pt x="3592" y="2989"/>
                    <a:pt x="3938" y="2548"/>
                    <a:pt x="4411" y="2359"/>
                  </a:cubicBezTo>
                  <a:lnTo>
                    <a:pt x="4411" y="2075"/>
                  </a:lnTo>
                  <a:cubicBezTo>
                    <a:pt x="4411" y="1823"/>
                    <a:pt x="4632" y="1666"/>
                    <a:pt x="4821" y="1666"/>
                  </a:cubicBezTo>
                  <a:close/>
                  <a:moveTo>
                    <a:pt x="6081" y="9385"/>
                  </a:moveTo>
                  <a:lnTo>
                    <a:pt x="6081" y="10235"/>
                  </a:lnTo>
                  <a:lnTo>
                    <a:pt x="3592" y="10235"/>
                  </a:lnTo>
                  <a:lnTo>
                    <a:pt x="3592" y="9385"/>
                  </a:lnTo>
                  <a:close/>
                  <a:moveTo>
                    <a:pt x="4801" y="0"/>
                  </a:moveTo>
                  <a:cubicBezTo>
                    <a:pt x="4498" y="0"/>
                    <a:pt x="4188" y="29"/>
                    <a:pt x="3875" y="91"/>
                  </a:cubicBezTo>
                  <a:cubicBezTo>
                    <a:pt x="2111" y="500"/>
                    <a:pt x="693" y="1949"/>
                    <a:pt x="378" y="3714"/>
                  </a:cubicBezTo>
                  <a:cubicBezTo>
                    <a:pt x="0" y="5698"/>
                    <a:pt x="1008" y="7652"/>
                    <a:pt x="2773" y="8565"/>
                  </a:cubicBezTo>
                  <a:lnTo>
                    <a:pt x="2773" y="10582"/>
                  </a:lnTo>
                  <a:cubicBezTo>
                    <a:pt x="2773" y="11716"/>
                    <a:pt x="3718" y="12661"/>
                    <a:pt x="4852" y="12661"/>
                  </a:cubicBezTo>
                  <a:cubicBezTo>
                    <a:pt x="5986" y="12661"/>
                    <a:pt x="6963" y="11716"/>
                    <a:pt x="6963" y="10582"/>
                  </a:cubicBezTo>
                  <a:lnTo>
                    <a:pt x="6963" y="8565"/>
                  </a:lnTo>
                  <a:cubicBezTo>
                    <a:pt x="8444" y="7778"/>
                    <a:pt x="9420" y="6234"/>
                    <a:pt x="9420" y="4501"/>
                  </a:cubicBezTo>
                  <a:cubicBezTo>
                    <a:pt x="9392" y="2000"/>
                    <a:pt x="7308" y="0"/>
                    <a:pt x="48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306;p19">
              <a:extLst>
                <a:ext uri="{FF2B5EF4-FFF2-40B4-BE49-F238E27FC236}">
                  <a16:creationId xmlns:a16="http://schemas.microsoft.com/office/drawing/2014/main" id="{A14B759A-73FC-2A8B-65C8-29514A6850EF}"/>
                </a:ext>
              </a:extLst>
            </p:cNvPr>
            <p:cNvSpPr/>
            <p:nvPr/>
          </p:nvSpPr>
          <p:spPr>
            <a:xfrm>
              <a:off x="-60255350" y="3844775"/>
              <a:ext cx="34675" cy="20500"/>
            </a:xfrm>
            <a:custGeom>
              <a:avLst/>
              <a:gdLst/>
              <a:ahLst/>
              <a:cxnLst/>
              <a:rect l="l" t="t" r="r" b="b"/>
              <a:pathLst>
                <a:path w="1387" h="820" extrusionOk="0">
                  <a:moveTo>
                    <a:pt x="379" y="0"/>
                  </a:moveTo>
                  <a:cubicBezTo>
                    <a:pt x="158" y="0"/>
                    <a:pt x="1" y="189"/>
                    <a:pt x="1" y="378"/>
                  </a:cubicBezTo>
                  <a:cubicBezTo>
                    <a:pt x="1" y="630"/>
                    <a:pt x="190" y="819"/>
                    <a:pt x="379" y="819"/>
                  </a:cubicBezTo>
                  <a:lnTo>
                    <a:pt x="946" y="819"/>
                  </a:lnTo>
                  <a:cubicBezTo>
                    <a:pt x="1166" y="819"/>
                    <a:pt x="1387" y="630"/>
                    <a:pt x="1387" y="378"/>
                  </a:cubicBezTo>
                  <a:cubicBezTo>
                    <a:pt x="1387" y="158"/>
                    <a:pt x="1166" y="0"/>
                    <a:pt x="94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307;p19">
              <a:extLst>
                <a:ext uri="{FF2B5EF4-FFF2-40B4-BE49-F238E27FC236}">
                  <a16:creationId xmlns:a16="http://schemas.microsoft.com/office/drawing/2014/main" id="{69A54690-75ED-76E3-B2BE-6AADA42EEA67}"/>
                </a:ext>
              </a:extLst>
            </p:cNvPr>
            <p:cNvSpPr/>
            <p:nvPr/>
          </p:nvSpPr>
          <p:spPr>
            <a:xfrm>
              <a:off x="-59974175" y="3844775"/>
              <a:ext cx="35475" cy="20500"/>
            </a:xfrm>
            <a:custGeom>
              <a:avLst/>
              <a:gdLst/>
              <a:ahLst/>
              <a:cxnLst/>
              <a:rect l="l" t="t" r="r" b="b"/>
              <a:pathLst>
                <a:path w="1419" h="820" extrusionOk="0">
                  <a:moveTo>
                    <a:pt x="442" y="0"/>
                  </a:moveTo>
                  <a:cubicBezTo>
                    <a:pt x="221" y="0"/>
                    <a:pt x="1" y="189"/>
                    <a:pt x="1" y="378"/>
                  </a:cubicBezTo>
                  <a:cubicBezTo>
                    <a:pt x="1" y="630"/>
                    <a:pt x="221" y="819"/>
                    <a:pt x="442" y="819"/>
                  </a:cubicBezTo>
                  <a:lnTo>
                    <a:pt x="1009" y="819"/>
                  </a:lnTo>
                  <a:cubicBezTo>
                    <a:pt x="1230" y="819"/>
                    <a:pt x="1387" y="630"/>
                    <a:pt x="1387" y="378"/>
                  </a:cubicBezTo>
                  <a:cubicBezTo>
                    <a:pt x="1419" y="158"/>
                    <a:pt x="1230" y="0"/>
                    <a:pt x="10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308;p19">
              <a:extLst>
                <a:ext uri="{FF2B5EF4-FFF2-40B4-BE49-F238E27FC236}">
                  <a16:creationId xmlns:a16="http://schemas.microsoft.com/office/drawing/2014/main" id="{D4220E85-3183-081C-69DA-7EB483487F38}"/>
                </a:ext>
              </a:extLst>
            </p:cNvPr>
            <p:cNvSpPr/>
            <p:nvPr/>
          </p:nvSpPr>
          <p:spPr>
            <a:xfrm>
              <a:off x="-60212825" y="3939475"/>
              <a:ext cx="32325" cy="30350"/>
            </a:xfrm>
            <a:custGeom>
              <a:avLst/>
              <a:gdLst/>
              <a:ahLst/>
              <a:cxnLst/>
              <a:rect l="l" t="t" r="r" b="b"/>
              <a:pathLst>
                <a:path w="1293" h="1214" extrusionOk="0">
                  <a:moveTo>
                    <a:pt x="836" y="1"/>
                  </a:moveTo>
                  <a:cubicBezTo>
                    <a:pt x="725" y="1"/>
                    <a:pt x="615" y="40"/>
                    <a:pt x="536" y="119"/>
                  </a:cubicBezTo>
                  <a:lnTo>
                    <a:pt x="158" y="497"/>
                  </a:lnTo>
                  <a:cubicBezTo>
                    <a:pt x="1" y="654"/>
                    <a:pt x="1" y="938"/>
                    <a:pt x="158" y="1096"/>
                  </a:cubicBezTo>
                  <a:cubicBezTo>
                    <a:pt x="237" y="1174"/>
                    <a:pt x="340" y="1214"/>
                    <a:pt x="442" y="1214"/>
                  </a:cubicBezTo>
                  <a:cubicBezTo>
                    <a:pt x="544" y="1214"/>
                    <a:pt x="647" y="1174"/>
                    <a:pt x="725" y="1096"/>
                  </a:cubicBezTo>
                  <a:lnTo>
                    <a:pt x="1135" y="686"/>
                  </a:lnTo>
                  <a:cubicBezTo>
                    <a:pt x="1293" y="528"/>
                    <a:pt x="1293" y="245"/>
                    <a:pt x="1135" y="119"/>
                  </a:cubicBezTo>
                  <a:cubicBezTo>
                    <a:pt x="1056" y="40"/>
                    <a:pt x="946" y="1"/>
                    <a:pt x="83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309;p19">
              <a:extLst>
                <a:ext uri="{FF2B5EF4-FFF2-40B4-BE49-F238E27FC236}">
                  <a16:creationId xmlns:a16="http://schemas.microsoft.com/office/drawing/2014/main" id="{EABE0C45-F1EE-CD12-4E96-F601D526B992}"/>
                </a:ext>
              </a:extLst>
            </p:cNvPr>
            <p:cNvSpPr/>
            <p:nvPr/>
          </p:nvSpPr>
          <p:spPr>
            <a:xfrm>
              <a:off x="-60012750" y="3739425"/>
              <a:ext cx="32300" cy="30350"/>
            </a:xfrm>
            <a:custGeom>
              <a:avLst/>
              <a:gdLst/>
              <a:ahLst/>
              <a:cxnLst/>
              <a:rect l="l" t="t" r="r" b="b"/>
              <a:pathLst>
                <a:path w="1292" h="1214" extrusionOk="0">
                  <a:moveTo>
                    <a:pt x="835" y="1"/>
                  </a:moveTo>
                  <a:cubicBezTo>
                    <a:pt x="725" y="1"/>
                    <a:pt x="614" y="40"/>
                    <a:pt x="536" y="119"/>
                  </a:cubicBezTo>
                  <a:lnTo>
                    <a:pt x="126" y="497"/>
                  </a:lnTo>
                  <a:cubicBezTo>
                    <a:pt x="0" y="654"/>
                    <a:pt x="0" y="938"/>
                    <a:pt x="126" y="1095"/>
                  </a:cubicBezTo>
                  <a:cubicBezTo>
                    <a:pt x="205" y="1174"/>
                    <a:pt x="315" y="1213"/>
                    <a:pt x="425" y="1213"/>
                  </a:cubicBezTo>
                  <a:cubicBezTo>
                    <a:pt x="536" y="1213"/>
                    <a:pt x="646" y="1174"/>
                    <a:pt x="725" y="1095"/>
                  </a:cubicBezTo>
                  <a:lnTo>
                    <a:pt x="1134" y="686"/>
                  </a:lnTo>
                  <a:cubicBezTo>
                    <a:pt x="1292" y="560"/>
                    <a:pt x="1292" y="276"/>
                    <a:pt x="1134" y="119"/>
                  </a:cubicBezTo>
                  <a:cubicBezTo>
                    <a:pt x="1056" y="40"/>
                    <a:pt x="945" y="1"/>
                    <a:pt x="83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10;p19">
              <a:extLst>
                <a:ext uri="{FF2B5EF4-FFF2-40B4-BE49-F238E27FC236}">
                  <a16:creationId xmlns:a16="http://schemas.microsoft.com/office/drawing/2014/main" id="{E2733733-484D-B2AF-4EAD-B4D5DB40ED55}"/>
                </a:ext>
              </a:extLst>
            </p:cNvPr>
            <p:cNvSpPr/>
            <p:nvPr/>
          </p:nvSpPr>
          <p:spPr>
            <a:xfrm>
              <a:off x="-60012750" y="3939475"/>
              <a:ext cx="32300" cy="30350"/>
            </a:xfrm>
            <a:custGeom>
              <a:avLst/>
              <a:gdLst/>
              <a:ahLst/>
              <a:cxnLst/>
              <a:rect l="l" t="t" r="r" b="b"/>
              <a:pathLst>
                <a:path w="1292" h="1214" extrusionOk="0">
                  <a:moveTo>
                    <a:pt x="425" y="1"/>
                  </a:moveTo>
                  <a:cubicBezTo>
                    <a:pt x="315" y="1"/>
                    <a:pt x="205" y="40"/>
                    <a:pt x="126" y="119"/>
                  </a:cubicBezTo>
                  <a:cubicBezTo>
                    <a:pt x="0" y="245"/>
                    <a:pt x="0" y="528"/>
                    <a:pt x="126" y="686"/>
                  </a:cubicBezTo>
                  <a:lnTo>
                    <a:pt x="536" y="1096"/>
                  </a:lnTo>
                  <a:cubicBezTo>
                    <a:pt x="614" y="1174"/>
                    <a:pt x="725" y="1214"/>
                    <a:pt x="835" y="1214"/>
                  </a:cubicBezTo>
                  <a:cubicBezTo>
                    <a:pt x="945" y="1214"/>
                    <a:pt x="1056" y="1174"/>
                    <a:pt x="1134" y="1096"/>
                  </a:cubicBezTo>
                  <a:cubicBezTo>
                    <a:pt x="1292" y="938"/>
                    <a:pt x="1292" y="654"/>
                    <a:pt x="1134" y="497"/>
                  </a:cubicBezTo>
                  <a:lnTo>
                    <a:pt x="725" y="119"/>
                  </a:lnTo>
                  <a:cubicBezTo>
                    <a:pt x="646" y="40"/>
                    <a:pt x="536" y="1"/>
                    <a:pt x="4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1;p19">
              <a:extLst>
                <a:ext uri="{FF2B5EF4-FFF2-40B4-BE49-F238E27FC236}">
                  <a16:creationId xmlns:a16="http://schemas.microsoft.com/office/drawing/2014/main" id="{417EFE04-8FB0-5BEF-6AAD-6572147E6B92}"/>
                </a:ext>
              </a:extLst>
            </p:cNvPr>
            <p:cNvSpPr/>
            <p:nvPr/>
          </p:nvSpPr>
          <p:spPr>
            <a:xfrm>
              <a:off x="-60212825" y="3739425"/>
              <a:ext cx="32325" cy="30350"/>
            </a:xfrm>
            <a:custGeom>
              <a:avLst/>
              <a:gdLst/>
              <a:ahLst/>
              <a:cxnLst/>
              <a:rect l="l" t="t" r="r" b="b"/>
              <a:pathLst>
                <a:path w="1293" h="1214" extrusionOk="0">
                  <a:moveTo>
                    <a:pt x="442" y="1"/>
                  </a:moveTo>
                  <a:cubicBezTo>
                    <a:pt x="340" y="1"/>
                    <a:pt x="237" y="40"/>
                    <a:pt x="158" y="119"/>
                  </a:cubicBezTo>
                  <a:cubicBezTo>
                    <a:pt x="1" y="276"/>
                    <a:pt x="1" y="560"/>
                    <a:pt x="158" y="686"/>
                  </a:cubicBezTo>
                  <a:lnTo>
                    <a:pt x="536" y="1095"/>
                  </a:lnTo>
                  <a:cubicBezTo>
                    <a:pt x="615" y="1174"/>
                    <a:pt x="725" y="1213"/>
                    <a:pt x="836" y="1213"/>
                  </a:cubicBezTo>
                  <a:cubicBezTo>
                    <a:pt x="946" y="1213"/>
                    <a:pt x="1056" y="1174"/>
                    <a:pt x="1135" y="1095"/>
                  </a:cubicBezTo>
                  <a:cubicBezTo>
                    <a:pt x="1293" y="938"/>
                    <a:pt x="1293" y="654"/>
                    <a:pt x="1135" y="497"/>
                  </a:cubicBezTo>
                  <a:lnTo>
                    <a:pt x="725" y="119"/>
                  </a:lnTo>
                  <a:cubicBezTo>
                    <a:pt x="647" y="40"/>
                    <a:pt x="544" y="1"/>
                    <a:pt x="44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2" name="Google Shape;312;p19">
            <a:extLst>
              <a:ext uri="{FF2B5EF4-FFF2-40B4-BE49-F238E27FC236}">
                <a16:creationId xmlns:a16="http://schemas.microsoft.com/office/drawing/2014/main" id="{0B149F87-9E07-3010-6600-1D14BFD65478}"/>
              </a:ext>
            </a:extLst>
          </p:cNvPr>
          <p:cNvGrpSpPr/>
          <p:nvPr/>
        </p:nvGrpSpPr>
        <p:grpSpPr>
          <a:xfrm>
            <a:off x="7874714" y="4775196"/>
            <a:ext cx="449842" cy="450979"/>
            <a:chOff x="-61783350" y="3743950"/>
            <a:chExt cx="316650" cy="317450"/>
          </a:xfrm>
          <a:solidFill>
            <a:srgbClr val="253B50"/>
          </a:solidFill>
        </p:grpSpPr>
        <p:sp>
          <p:nvSpPr>
            <p:cNvPr id="33" name="Google Shape;313;p19">
              <a:extLst>
                <a:ext uri="{FF2B5EF4-FFF2-40B4-BE49-F238E27FC236}">
                  <a16:creationId xmlns:a16="http://schemas.microsoft.com/office/drawing/2014/main" id="{0B5196EC-5BF0-CBBE-B372-2D583C63839E}"/>
                </a:ext>
              </a:extLst>
            </p:cNvPr>
            <p:cNvSpPr/>
            <p:nvPr/>
          </p:nvSpPr>
          <p:spPr>
            <a:xfrm>
              <a:off x="-61783350" y="3743950"/>
              <a:ext cx="316650" cy="317450"/>
            </a:xfrm>
            <a:custGeom>
              <a:avLst/>
              <a:gdLst/>
              <a:ahLst/>
              <a:cxnLst/>
              <a:rect l="l" t="t" r="r" b="b"/>
              <a:pathLst>
                <a:path w="12666" h="12698" extrusionOk="0">
                  <a:moveTo>
                    <a:pt x="379" y="1"/>
                  </a:moveTo>
                  <a:cubicBezTo>
                    <a:pt x="158" y="1"/>
                    <a:pt x="1" y="190"/>
                    <a:pt x="1" y="410"/>
                  </a:cubicBezTo>
                  <a:lnTo>
                    <a:pt x="1" y="12256"/>
                  </a:lnTo>
                  <a:cubicBezTo>
                    <a:pt x="1" y="12508"/>
                    <a:pt x="190" y="12697"/>
                    <a:pt x="379" y="12697"/>
                  </a:cubicBezTo>
                  <a:lnTo>
                    <a:pt x="12256" y="12697"/>
                  </a:lnTo>
                  <a:cubicBezTo>
                    <a:pt x="12477" y="12697"/>
                    <a:pt x="12666" y="12508"/>
                    <a:pt x="12666" y="12256"/>
                  </a:cubicBezTo>
                  <a:cubicBezTo>
                    <a:pt x="12634" y="12067"/>
                    <a:pt x="12477" y="11878"/>
                    <a:pt x="12256" y="11878"/>
                  </a:cubicBezTo>
                  <a:lnTo>
                    <a:pt x="820" y="11878"/>
                  </a:lnTo>
                  <a:lnTo>
                    <a:pt x="820" y="410"/>
                  </a:lnTo>
                  <a:cubicBezTo>
                    <a:pt x="820" y="158"/>
                    <a:pt x="631" y="1"/>
                    <a:pt x="37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14;p19">
              <a:extLst>
                <a:ext uri="{FF2B5EF4-FFF2-40B4-BE49-F238E27FC236}">
                  <a16:creationId xmlns:a16="http://schemas.microsoft.com/office/drawing/2014/main" id="{E23EF1C8-F4F6-DADF-EDF0-7654FE351E39}"/>
                </a:ext>
              </a:extLst>
            </p:cNvPr>
            <p:cNvSpPr/>
            <p:nvPr/>
          </p:nvSpPr>
          <p:spPr>
            <a:xfrm>
              <a:off x="-61739225" y="3833750"/>
              <a:ext cx="272525" cy="149675"/>
            </a:xfrm>
            <a:custGeom>
              <a:avLst/>
              <a:gdLst/>
              <a:ahLst/>
              <a:cxnLst/>
              <a:rect l="l" t="t" r="r" b="b"/>
              <a:pathLst>
                <a:path w="10901" h="5987" extrusionOk="0">
                  <a:moveTo>
                    <a:pt x="9641" y="0"/>
                  </a:moveTo>
                  <a:cubicBezTo>
                    <a:pt x="8979" y="0"/>
                    <a:pt x="8444" y="536"/>
                    <a:pt x="8444" y="1229"/>
                  </a:cubicBezTo>
                  <a:cubicBezTo>
                    <a:pt x="8444" y="1418"/>
                    <a:pt x="8475" y="1575"/>
                    <a:pt x="8538" y="1733"/>
                  </a:cubicBezTo>
                  <a:lnTo>
                    <a:pt x="6900" y="3403"/>
                  </a:lnTo>
                  <a:cubicBezTo>
                    <a:pt x="6742" y="3308"/>
                    <a:pt x="6553" y="3277"/>
                    <a:pt x="6396" y="3277"/>
                  </a:cubicBezTo>
                  <a:cubicBezTo>
                    <a:pt x="6238" y="3277"/>
                    <a:pt x="6018" y="3308"/>
                    <a:pt x="5860" y="3403"/>
                  </a:cubicBezTo>
                  <a:lnTo>
                    <a:pt x="5041" y="2552"/>
                  </a:lnTo>
                  <a:cubicBezTo>
                    <a:pt x="5136" y="2395"/>
                    <a:pt x="5167" y="2206"/>
                    <a:pt x="5167" y="2048"/>
                  </a:cubicBezTo>
                  <a:cubicBezTo>
                    <a:pt x="5167" y="1386"/>
                    <a:pt x="4600" y="819"/>
                    <a:pt x="3938" y="819"/>
                  </a:cubicBezTo>
                  <a:cubicBezTo>
                    <a:pt x="3277" y="819"/>
                    <a:pt x="2710" y="1386"/>
                    <a:pt x="2710" y="2048"/>
                  </a:cubicBezTo>
                  <a:cubicBezTo>
                    <a:pt x="2710" y="2237"/>
                    <a:pt x="2773" y="2395"/>
                    <a:pt x="2836" y="2552"/>
                  </a:cubicBezTo>
                  <a:lnTo>
                    <a:pt x="1733" y="3655"/>
                  </a:lnTo>
                  <a:cubicBezTo>
                    <a:pt x="1575" y="3592"/>
                    <a:pt x="1386" y="3560"/>
                    <a:pt x="1229" y="3560"/>
                  </a:cubicBezTo>
                  <a:cubicBezTo>
                    <a:pt x="567" y="3560"/>
                    <a:pt x="0" y="4096"/>
                    <a:pt x="0" y="4757"/>
                  </a:cubicBezTo>
                  <a:cubicBezTo>
                    <a:pt x="0" y="5451"/>
                    <a:pt x="567" y="5986"/>
                    <a:pt x="1229" y="5986"/>
                  </a:cubicBezTo>
                  <a:cubicBezTo>
                    <a:pt x="1891" y="5986"/>
                    <a:pt x="2458" y="5451"/>
                    <a:pt x="2458" y="4757"/>
                  </a:cubicBezTo>
                  <a:cubicBezTo>
                    <a:pt x="2458" y="4568"/>
                    <a:pt x="2395" y="4411"/>
                    <a:pt x="2332" y="4253"/>
                  </a:cubicBezTo>
                  <a:lnTo>
                    <a:pt x="3434" y="3151"/>
                  </a:lnTo>
                  <a:cubicBezTo>
                    <a:pt x="3592" y="3214"/>
                    <a:pt x="3781" y="3277"/>
                    <a:pt x="3938" y="3277"/>
                  </a:cubicBezTo>
                  <a:cubicBezTo>
                    <a:pt x="4096" y="3277"/>
                    <a:pt x="4285" y="3214"/>
                    <a:pt x="4442" y="3151"/>
                  </a:cubicBezTo>
                  <a:lnTo>
                    <a:pt x="5293" y="3970"/>
                  </a:lnTo>
                  <a:cubicBezTo>
                    <a:pt x="5199" y="4127"/>
                    <a:pt x="5167" y="4348"/>
                    <a:pt x="5167" y="4505"/>
                  </a:cubicBezTo>
                  <a:cubicBezTo>
                    <a:pt x="5167" y="5167"/>
                    <a:pt x="5703" y="5703"/>
                    <a:pt x="6396" y="5703"/>
                  </a:cubicBezTo>
                  <a:cubicBezTo>
                    <a:pt x="7057" y="5703"/>
                    <a:pt x="7593" y="5167"/>
                    <a:pt x="7593" y="4505"/>
                  </a:cubicBezTo>
                  <a:cubicBezTo>
                    <a:pt x="7593" y="4285"/>
                    <a:pt x="7561" y="4127"/>
                    <a:pt x="7498" y="3970"/>
                  </a:cubicBezTo>
                  <a:lnTo>
                    <a:pt x="9137" y="2332"/>
                  </a:lnTo>
                  <a:cubicBezTo>
                    <a:pt x="9294" y="2395"/>
                    <a:pt x="9483" y="2458"/>
                    <a:pt x="9641" y="2458"/>
                  </a:cubicBezTo>
                  <a:cubicBezTo>
                    <a:pt x="10334" y="2458"/>
                    <a:pt x="10901" y="1890"/>
                    <a:pt x="10901" y="1229"/>
                  </a:cubicBezTo>
                  <a:cubicBezTo>
                    <a:pt x="10901" y="536"/>
                    <a:pt x="10334" y="0"/>
                    <a:pt x="96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5" name="Google Shape;315;p19">
            <a:extLst>
              <a:ext uri="{FF2B5EF4-FFF2-40B4-BE49-F238E27FC236}">
                <a16:creationId xmlns:a16="http://schemas.microsoft.com/office/drawing/2014/main" id="{A89D77B8-2B2E-450A-97F4-0B965EB71B15}"/>
              </a:ext>
            </a:extLst>
          </p:cNvPr>
          <p:cNvGrpSpPr/>
          <p:nvPr/>
        </p:nvGrpSpPr>
        <p:grpSpPr>
          <a:xfrm>
            <a:off x="4439681" y="2167364"/>
            <a:ext cx="429864" cy="429864"/>
            <a:chOff x="3497300" y="3227275"/>
            <a:chExt cx="296175" cy="296175"/>
          </a:xfrm>
          <a:solidFill>
            <a:srgbClr val="253B50"/>
          </a:solidFill>
        </p:grpSpPr>
        <p:sp>
          <p:nvSpPr>
            <p:cNvPr id="36" name="Google Shape;316;p19">
              <a:extLst>
                <a:ext uri="{FF2B5EF4-FFF2-40B4-BE49-F238E27FC236}">
                  <a16:creationId xmlns:a16="http://schemas.microsoft.com/office/drawing/2014/main" id="{B8FC2E6A-E299-39FA-D4FC-011E0FB19AD6}"/>
                </a:ext>
              </a:extLst>
            </p:cNvPr>
            <p:cNvSpPr/>
            <p:nvPr/>
          </p:nvSpPr>
          <p:spPr>
            <a:xfrm>
              <a:off x="3609925" y="3339900"/>
              <a:ext cx="69350" cy="68550"/>
            </a:xfrm>
            <a:custGeom>
              <a:avLst/>
              <a:gdLst/>
              <a:ahLst/>
              <a:cxnLst/>
              <a:rect l="l" t="t" r="r" b="b"/>
              <a:pathLst>
                <a:path w="2774" h="2742" extrusionOk="0">
                  <a:moveTo>
                    <a:pt x="1387" y="1"/>
                  </a:moveTo>
                  <a:cubicBezTo>
                    <a:pt x="631" y="1"/>
                    <a:pt x="1" y="631"/>
                    <a:pt x="1" y="1355"/>
                  </a:cubicBezTo>
                  <a:cubicBezTo>
                    <a:pt x="1" y="2112"/>
                    <a:pt x="631" y="2742"/>
                    <a:pt x="1387" y="2742"/>
                  </a:cubicBezTo>
                  <a:cubicBezTo>
                    <a:pt x="2143" y="2742"/>
                    <a:pt x="2773" y="2112"/>
                    <a:pt x="2773" y="1355"/>
                  </a:cubicBezTo>
                  <a:cubicBezTo>
                    <a:pt x="2773" y="631"/>
                    <a:pt x="2143" y="1"/>
                    <a:pt x="138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17;p19">
              <a:extLst>
                <a:ext uri="{FF2B5EF4-FFF2-40B4-BE49-F238E27FC236}">
                  <a16:creationId xmlns:a16="http://schemas.microsoft.com/office/drawing/2014/main" id="{9CAEB7CF-4564-F7ED-E728-D11E4A49A455}"/>
                </a:ext>
              </a:extLst>
            </p:cNvPr>
            <p:cNvSpPr/>
            <p:nvPr/>
          </p:nvSpPr>
          <p:spPr>
            <a:xfrm>
              <a:off x="3531175" y="3227275"/>
              <a:ext cx="86650" cy="86675"/>
            </a:xfrm>
            <a:custGeom>
              <a:avLst/>
              <a:gdLst/>
              <a:ahLst/>
              <a:cxnLst/>
              <a:rect l="l" t="t" r="r" b="b"/>
              <a:pathLst>
                <a:path w="3466" h="3467" extrusionOk="0">
                  <a:moveTo>
                    <a:pt x="1733" y="1"/>
                  </a:moveTo>
                  <a:cubicBezTo>
                    <a:pt x="788" y="1"/>
                    <a:pt x="0" y="788"/>
                    <a:pt x="0" y="1733"/>
                  </a:cubicBezTo>
                  <a:cubicBezTo>
                    <a:pt x="0" y="2678"/>
                    <a:pt x="788" y="3466"/>
                    <a:pt x="1733" y="3466"/>
                  </a:cubicBezTo>
                  <a:cubicBezTo>
                    <a:pt x="2741" y="3466"/>
                    <a:pt x="3466" y="2678"/>
                    <a:pt x="3466" y="1733"/>
                  </a:cubicBezTo>
                  <a:cubicBezTo>
                    <a:pt x="3466" y="788"/>
                    <a:pt x="2678" y="1"/>
                    <a:pt x="17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18;p19">
              <a:extLst>
                <a:ext uri="{FF2B5EF4-FFF2-40B4-BE49-F238E27FC236}">
                  <a16:creationId xmlns:a16="http://schemas.microsoft.com/office/drawing/2014/main" id="{F307F154-BD8C-2DCD-FDE9-D4F4F7DF233E}"/>
                </a:ext>
              </a:extLst>
            </p:cNvPr>
            <p:cNvSpPr/>
            <p:nvPr/>
          </p:nvSpPr>
          <p:spPr>
            <a:xfrm>
              <a:off x="3670575" y="3227275"/>
              <a:ext cx="86675" cy="86675"/>
            </a:xfrm>
            <a:custGeom>
              <a:avLst/>
              <a:gdLst/>
              <a:ahLst/>
              <a:cxnLst/>
              <a:rect l="l" t="t" r="r" b="b"/>
              <a:pathLst>
                <a:path w="3467" h="3467" extrusionOk="0">
                  <a:moveTo>
                    <a:pt x="1733" y="1"/>
                  </a:moveTo>
                  <a:cubicBezTo>
                    <a:pt x="788" y="1"/>
                    <a:pt x="1" y="788"/>
                    <a:pt x="1" y="1733"/>
                  </a:cubicBezTo>
                  <a:cubicBezTo>
                    <a:pt x="1" y="2678"/>
                    <a:pt x="788" y="3466"/>
                    <a:pt x="1733" y="3466"/>
                  </a:cubicBezTo>
                  <a:cubicBezTo>
                    <a:pt x="2679" y="3466"/>
                    <a:pt x="3466" y="2678"/>
                    <a:pt x="3466" y="1733"/>
                  </a:cubicBezTo>
                  <a:cubicBezTo>
                    <a:pt x="3466" y="788"/>
                    <a:pt x="2679" y="1"/>
                    <a:pt x="17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19;p19">
              <a:extLst>
                <a:ext uri="{FF2B5EF4-FFF2-40B4-BE49-F238E27FC236}">
                  <a16:creationId xmlns:a16="http://schemas.microsoft.com/office/drawing/2014/main" id="{6F2D5033-DC2D-0863-D380-4EF75BB4FD9B}"/>
                </a:ext>
              </a:extLst>
            </p:cNvPr>
            <p:cNvSpPr/>
            <p:nvPr/>
          </p:nvSpPr>
          <p:spPr>
            <a:xfrm>
              <a:off x="3622525" y="3421825"/>
              <a:ext cx="41775" cy="25225"/>
            </a:xfrm>
            <a:custGeom>
              <a:avLst/>
              <a:gdLst/>
              <a:ahLst/>
              <a:cxnLst/>
              <a:rect l="l" t="t" r="r" b="b"/>
              <a:pathLst>
                <a:path w="1671" h="1009" extrusionOk="0">
                  <a:moveTo>
                    <a:pt x="1" y="0"/>
                  </a:moveTo>
                  <a:lnTo>
                    <a:pt x="851" y="1008"/>
                  </a:lnTo>
                  <a:lnTo>
                    <a:pt x="1671" y="0"/>
                  </a:lnTo>
                  <a:lnTo>
                    <a:pt x="1671" y="0"/>
                  </a:lnTo>
                  <a:cubicBezTo>
                    <a:pt x="1450" y="126"/>
                    <a:pt x="1167" y="158"/>
                    <a:pt x="851" y="158"/>
                  </a:cubicBezTo>
                  <a:cubicBezTo>
                    <a:pt x="568" y="158"/>
                    <a:pt x="284" y="95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320;p19">
              <a:extLst>
                <a:ext uri="{FF2B5EF4-FFF2-40B4-BE49-F238E27FC236}">
                  <a16:creationId xmlns:a16="http://schemas.microsoft.com/office/drawing/2014/main" id="{A4ADB541-35A4-E290-3D11-985CECE3747C}"/>
                </a:ext>
              </a:extLst>
            </p:cNvPr>
            <p:cNvSpPr/>
            <p:nvPr/>
          </p:nvSpPr>
          <p:spPr>
            <a:xfrm>
              <a:off x="3566600" y="3416300"/>
              <a:ext cx="70125" cy="106350"/>
            </a:xfrm>
            <a:custGeom>
              <a:avLst/>
              <a:gdLst/>
              <a:ahLst/>
              <a:cxnLst/>
              <a:rect l="l" t="t" r="r" b="b"/>
              <a:pathLst>
                <a:path w="2805" h="4254" extrusionOk="0">
                  <a:moveTo>
                    <a:pt x="1261" y="1"/>
                  </a:moveTo>
                  <a:cubicBezTo>
                    <a:pt x="474" y="599"/>
                    <a:pt x="1" y="1513"/>
                    <a:pt x="1" y="2490"/>
                  </a:cubicBezTo>
                  <a:lnTo>
                    <a:pt x="1" y="3907"/>
                  </a:lnTo>
                  <a:cubicBezTo>
                    <a:pt x="1" y="4096"/>
                    <a:pt x="158" y="4254"/>
                    <a:pt x="379" y="4254"/>
                  </a:cubicBezTo>
                  <a:lnTo>
                    <a:pt x="2805" y="4254"/>
                  </a:lnTo>
                  <a:lnTo>
                    <a:pt x="2805" y="1891"/>
                  </a:lnTo>
                  <a:lnTo>
                    <a:pt x="126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321;p19">
              <a:extLst>
                <a:ext uri="{FF2B5EF4-FFF2-40B4-BE49-F238E27FC236}">
                  <a16:creationId xmlns:a16="http://schemas.microsoft.com/office/drawing/2014/main" id="{D7505DAA-CEBA-A310-8E70-18E496866FCA}"/>
                </a:ext>
              </a:extLst>
            </p:cNvPr>
            <p:cNvSpPr/>
            <p:nvPr/>
          </p:nvSpPr>
          <p:spPr>
            <a:xfrm>
              <a:off x="3653250" y="3417100"/>
              <a:ext cx="70125" cy="106350"/>
            </a:xfrm>
            <a:custGeom>
              <a:avLst/>
              <a:gdLst/>
              <a:ahLst/>
              <a:cxnLst/>
              <a:rect l="l" t="t" r="r" b="b"/>
              <a:pathLst>
                <a:path w="2805" h="4254" extrusionOk="0">
                  <a:moveTo>
                    <a:pt x="1544" y="0"/>
                  </a:moveTo>
                  <a:lnTo>
                    <a:pt x="1" y="1890"/>
                  </a:lnTo>
                  <a:lnTo>
                    <a:pt x="1" y="4253"/>
                  </a:lnTo>
                  <a:lnTo>
                    <a:pt x="2458" y="4253"/>
                  </a:lnTo>
                  <a:cubicBezTo>
                    <a:pt x="2647" y="4253"/>
                    <a:pt x="2804" y="4096"/>
                    <a:pt x="2804" y="3907"/>
                  </a:cubicBezTo>
                  <a:lnTo>
                    <a:pt x="2804" y="2489"/>
                  </a:lnTo>
                  <a:cubicBezTo>
                    <a:pt x="2773" y="1481"/>
                    <a:pt x="2300" y="567"/>
                    <a:pt x="15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322;p19">
              <a:extLst>
                <a:ext uri="{FF2B5EF4-FFF2-40B4-BE49-F238E27FC236}">
                  <a16:creationId xmlns:a16="http://schemas.microsoft.com/office/drawing/2014/main" id="{36FF32D9-61A6-7A3F-CC6D-9EFDC81D951F}"/>
                </a:ext>
              </a:extLst>
            </p:cNvPr>
            <p:cNvSpPr/>
            <p:nvPr/>
          </p:nvSpPr>
          <p:spPr>
            <a:xfrm>
              <a:off x="3655625" y="3310775"/>
              <a:ext cx="137850" cy="108700"/>
            </a:xfrm>
            <a:custGeom>
              <a:avLst/>
              <a:gdLst/>
              <a:ahLst/>
              <a:cxnLst/>
              <a:rect l="l" t="t" r="r" b="b"/>
              <a:pathLst>
                <a:path w="5514" h="4348" extrusionOk="0">
                  <a:moveTo>
                    <a:pt x="3686" y="1512"/>
                  </a:moveTo>
                  <a:cubicBezTo>
                    <a:pt x="3907" y="1512"/>
                    <a:pt x="4064" y="1670"/>
                    <a:pt x="4064" y="1859"/>
                  </a:cubicBezTo>
                  <a:cubicBezTo>
                    <a:pt x="4064" y="2048"/>
                    <a:pt x="3907" y="2205"/>
                    <a:pt x="3686" y="2205"/>
                  </a:cubicBezTo>
                  <a:lnTo>
                    <a:pt x="2993" y="2205"/>
                  </a:lnTo>
                  <a:cubicBezTo>
                    <a:pt x="2804" y="2205"/>
                    <a:pt x="2646" y="2048"/>
                    <a:pt x="2646" y="1859"/>
                  </a:cubicBezTo>
                  <a:cubicBezTo>
                    <a:pt x="2646" y="1670"/>
                    <a:pt x="2804" y="1512"/>
                    <a:pt x="2993" y="1512"/>
                  </a:cubicBezTo>
                  <a:close/>
                  <a:moveTo>
                    <a:pt x="4127" y="0"/>
                  </a:moveTo>
                  <a:cubicBezTo>
                    <a:pt x="3686" y="536"/>
                    <a:pt x="3056" y="851"/>
                    <a:pt x="2331" y="851"/>
                  </a:cubicBezTo>
                  <a:cubicBezTo>
                    <a:pt x="1607" y="851"/>
                    <a:pt x="977" y="504"/>
                    <a:pt x="536" y="63"/>
                  </a:cubicBezTo>
                  <a:cubicBezTo>
                    <a:pt x="347" y="221"/>
                    <a:pt x="158" y="378"/>
                    <a:pt x="0" y="567"/>
                  </a:cubicBezTo>
                  <a:cubicBezTo>
                    <a:pt x="945" y="756"/>
                    <a:pt x="1638" y="1575"/>
                    <a:pt x="1638" y="2615"/>
                  </a:cubicBezTo>
                  <a:cubicBezTo>
                    <a:pt x="1638" y="2930"/>
                    <a:pt x="1575" y="3214"/>
                    <a:pt x="1449" y="3466"/>
                  </a:cubicBezTo>
                  <a:cubicBezTo>
                    <a:pt x="1859" y="3718"/>
                    <a:pt x="2205" y="4001"/>
                    <a:pt x="2520" y="4348"/>
                  </a:cubicBezTo>
                  <a:lnTo>
                    <a:pt x="5167" y="4348"/>
                  </a:lnTo>
                  <a:cubicBezTo>
                    <a:pt x="5356" y="4348"/>
                    <a:pt x="5513" y="4190"/>
                    <a:pt x="5513" y="4001"/>
                  </a:cubicBezTo>
                  <a:lnTo>
                    <a:pt x="5513" y="2615"/>
                  </a:lnTo>
                  <a:cubicBezTo>
                    <a:pt x="5482" y="1512"/>
                    <a:pt x="4915" y="567"/>
                    <a:pt x="41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323;p19">
              <a:extLst>
                <a:ext uri="{FF2B5EF4-FFF2-40B4-BE49-F238E27FC236}">
                  <a16:creationId xmlns:a16="http://schemas.microsoft.com/office/drawing/2014/main" id="{12FB1C7F-445C-40B8-5485-16EB0CC2E741}"/>
                </a:ext>
              </a:extLst>
            </p:cNvPr>
            <p:cNvSpPr/>
            <p:nvPr/>
          </p:nvSpPr>
          <p:spPr>
            <a:xfrm>
              <a:off x="3497300" y="3309975"/>
              <a:ext cx="136275" cy="108725"/>
            </a:xfrm>
            <a:custGeom>
              <a:avLst/>
              <a:gdLst/>
              <a:ahLst/>
              <a:cxnLst/>
              <a:rect l="l" t="t" r="r" b="b"/>
              <a:pathLst>
                <a:path w="5451" h="4349" extrusionOk="0">
                  <a:moveTo>
                    <a:pt x="2426" y="1544"/>
                  </a:moveTo>
                  <a:cubicBezTo>
                    <a:pt x="2615" y="1544"/>
                    <a:pt x="2773" y="1702"/>
                    <a:pt x="2773" y="1891"/>
                  </a:cubicBezTo>
                  <a:cubicBezTo>
                    <a:pt x="2773" y="2080"/>
                    <a:pt x="2615" y="2237"/>
                    <a:pt x="2426" y="2237"/>
                  </a:cubicBezTo>
                  <a:lnTo>
                    <a:pt x="1733" y="2237"/>
                  </a:lnTo>
                  <a:cubicBezTo>
                    <a:pt x="1513" y="2237"/>
                    <a:pt x="1355" y="2080"/>
                    <a:pt x="1355" y="1891"/>
                  </a:cubicBezTo>
                  <a:cubicBezTo>
                    <a:pt x="1355" y="1702"/>
                    <a:pt x="1513" y="1544"/>
                    <a:pt x="1733" y="1544"/>
                  </a:cubicBezTo>
                  <a:close/>
                  <a:moveTo>
                    <a:pt x="1324" y="1"/>
                  </a:moveTo>
                  <a:cubicBezTo>
                    <a:pt x="536" y="568"/>
                    <a:pt x="1" y="1513"/>
                    <a:pt x="1" y="2552"/>
                  </a:cubicBezTo>
                  <a:lnTo>
                    <a:pt x="1" y="3939"/>
                  </a:lnTo>
                  <a:cubicBezTo>
                    <a:pt x="1" y="4191"/>
                    <a:pt x="95" y="4348"/>
                    <a:pt x="316" y="4348"/>
                  </a:cubicBezTo>
                  <a:lnTo>
                    <a:pt x="2930" y="4348"/>
                  </a:lnTo>
                  <a:cubicBezTo>
                    <a:pt x="3214" y="3970"/>
                    <a:pt x="3561" y="3655"/>
                    <a:pt x="4002" y="3466"/>
                  </a:cubicBezTo>
                  <a:cubicBezTo>
                    <a:pt x="3876" y="3183"/>
                    <a:pt x="3813" y="2930"/>
                    <a:pt x="3813" y="2615"/>
                  </a:cubicBezTo>
                  <a:cubicBezTo>
                    <a:pt x="3813" y="1607"/>
                    <a:pt x="4506" y="757"/>
                    <a:pt x="5451" y="568"/>
                  </a:cubicBezTo>
                  <a:cubicBezTo>
                    <a:pt x="5293" y="347"/>
                    <a:pt x="5104" y="190"/>
                    <a:pt x="4915" y="32"/>
                  </a:cubicBezTo>
                  <a:cubicBezTo>
                    <a:pt x="4474" y="505"/>
                    <a:pt x="3844" y="820"/>
                    <a:pt x="3151" y="820"/>
                  </a:cubicBezTo>
                  <a:cubicBezTo>
                    <a:pt x="2426" y="820"/>
                    <a:pt x="1796" y="505"/>
                    <a:pt x="13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4" name="Google Shape;324;p19">
            <a:extLst>
              <a:ext uri="{FF2B5EF4-FFF2-40B4-BE49-F238E27FC236}">
                <a16:creationId xmlns:a16="http://schemas.microsoft.com/office/drawing/2014/main" id="{A7A419F2-C03C-C1E4-B442-2D57B0417BFA}"/>
              </a:ext>
            </a:extLst>
          </p:cNvPr>
          <p:cNvGrpSpPr/>
          <p:nvPr/>
        </p:nvGrpSpPr>
        <p:grpSpPr>
          <a:xfrm>
            <a:off x="3477581" y="3181294"/>
            <a:ext cx="435625" cy="416584"/>
            <a:chOff x="5045500" y="842250"/>
            <a:chExt cx="503875" cy="481850"/>
          </a:xfrm>
          <a:solidFill>
            <a:srgbClr val="FCC333"/>
          </a:solidFill>
        </p:grpSpPr>
        <p:sp>
          <p:nvSpPr>
            <p:cNvPr id="45" name="Google Shape;325;p19">
              <a:extLst>
                <a:ext uri="{FF2B5EF4-FFF2-40B4-BE49-F238E27FC236}">
                  <a16:creationId xmlns:a16="http://schemas.microsoft.com/office/drawing/2014/main" id="{987218FC-26D1-37C1-B0FB-6567358B5D0B}"/>
                </a:ext>
              </a:extLst>
            </p:cNvPr>
            <p:cNvSpPr/>
            <p:nvPr/>
          </p:nvSpPr>
          <p:spPr>
            <a:xfrm>
              <a:off x="5045500" y="842250"/>
              <a:ext cx="503875" cy="481850"/>
            </a:xfrm>
            <a:custGeom>
              <a:avLst/>
              <a:gdLst/>
              <a:ahLst/>
              <a:cxnLst/>
              <a:rect l="l" t="t" r="r" b="b"/>
              <a:pathLst>
                <a:path w="20155" h="19274" extrusionOk="0">
                  <a:moveTo>
                    <a:pt x="12103" y="1130"/>
                  </a:moveTo>
                  <a:cubicBezTo>
                    <a:pt x="13694" y="1130"/>
                    <a:pt x="15284" y="1735"/>
                    <a:pt x="16496" y="2945"/>
                  </a:cubicBezTo>
                  <a:cubicBezTo>
                    <a:pt x="18917" y="5366"/>
                    <a:pt x="18917" y="9305"/>
                    <a:pt x="16496" y="11729"/>
                  </a:cubicBezTo>
                  <a:cubicBezTo>
                    <a:pt x="15286" y="12940"/>
                    <a:pt x="13695" y="13545"/>
                    <a:pt x="12104" y="13545"/>
                  </a:cubicBezTo>
                  <a:cubicBezTo>
                    <a:pt x="10514" y="13545"/>
                    <a:pt x="8923" y="12940"/>
                    <a:pt x="7712" y="11729"/>
                  </a:cubicBezTo>
                  <a:cubicBezTo>
                    <a:pt x="5288" y="9305"/>
                    <a:pt x="5288" y="5369"/>
                    <a:pt x="7712" y="2945"/>
                  </a:cubicBezTo>
                  <a:cubicBezTo>
                    <a:pt x="8923" y="1735"/>
                    <a:pt x="10513" y="1130"/>
                    <a:pt x="12103" y="1130"/>
                  </a:cubicBezTo>
                  <a:close/>
                  <a:moveTo>
                    <a:pt x="4918" y="13726"/>
                  </a:moveTo>
                  <a:lnTo>
                    <a:pt x="5716" y="14524"/>
                  </a:lnTo>
                  <a:lnTo>
                    <a:pt x="4918" y="15322"/>
                  </a:lnTo>
                  <a:lnTo>
                    <a:pt x="4120" y="14524"/>
                  </a:lnTo>
                  <a:lnTo>
                    <a:pt x="4918" y="13726"/>
                  </a:lnTo>
                  <a:close/>
                  <a:moveTo>
                    <a:pt x="12106" y="1"/>
                  </a:moveTo>
                  <a:cubicBezTo>
                    <a:pt x="10226" y="1"/>
                    <a:pt x="8345" y="717"/>
                    <a:pt x="6914" y="2147"/>
                  </a:cubicBezTo>
                  <a:cubicBezTo>
                    <a:pt x="4725" y="4333"/>
                    <a:pt x="4240" y="7516"/>
                    <a:pt x="5315" y="10133"/>
                  </a:cubicBezTo>
                  <a:lnTo>
                    <a:pt x="4518" y="10931"/>
                  </a:lnTo>
                  <a:cubicBezTo>
                    <a:pt x="4009" y="11434"/>
                    <a:pt x="3876" y="12208"/>
                    <a:pt x="4192" y="12852"/>
                  </a:cubicBezTo>
                  <a:lnTo>
                    <a:pt x="663" y="16382"/>
                  </a:lnTo>
                  <a:cubicBezTo>
                    <a:pt x="1" y="17044"/>
                    <a:pt x="1" y="18116"/>
                    <a:pt x="663" y="18778"/>
                  </a:cubicBezTo>
                  <a:cubicBezTo>
                    <a:pt x="994" y="19108"/>
                    <a:pt x="1428" y="19273"/>
                    <a:pt x="1862" y="19273"/>
                  </a:cubicBezTo>
                  <a:cubicBezTo>
                    <a:pt x="2295" y="19273"/>
                    <a:pt x="2729" y="19108"/>
                    <a:pt x="3060" y="18778"/>
                  </a:cubicBezTo>
                  <a:lnTo>
                    <a:pt x="6586" y="15249"/>
                  </a:lnTo>
                  <a:cubicBezTo>
                    <a:pt x="6820" y="15363"/>
                    <a:pt x="7071" y="15418"/>
                    <a:pt x="7320" y="15418"/>
                  </a:cubicBezTo>
                  <a:cubicBezTo>
                    <a:pt x="7757" y="15418"/>
                    <a:pt x="8188" y="15247"/>
                    <a:pt x="8510" y="14921"/>
                  </a:cubicBezTo>
                  <a:lnTo>
                    <a:pt x="9308" y="14126"/>
                  </a:lnTo>
                  <a:cubicBezTo>
                    <a:pt x="10192" y="14489"/>
                    <a:pt x="11145" y="14675"/>
                    <a:pt x="12104" y="14675"/>
                  </a:cubicBezTo>
                  <a:cubicBezTo>
                    <a:pt x="13962" y="14675"/>
                    <a:pt x="15843" y="13979"/>
                    <a:pt x="17294" y="12527"/>
                  </a:cubicBezTo>
                  <a:cubicBezTo>
                    <a:pt x="20155" y="9666"/>
                    <a:pt x="20155" y="5008"/>
                    <a:pt x="17294" y="2147"/>
                  </a:cubicBezTo>
                  <a:cubicBezTo>
                    <a:pt x="15864" y="716"/>
                    <a:pt x="13985" y="1"/>
                    <a:pt x="1210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  <p:sp>
          <p:nvSpPr>
            <p:cNvPr id="46" name="Google Shape;326;p19">
              <a:extLst>
                <a:ext uri="{FF2B5EF4-FFF2-40B4-BE49-F238E27FC236}">
                  <a16:creationId xmlns:a16="http://schemas.microsoft.com/office/drawing/2014/main" id="{2F14BE87-F6ED-F634-746E-35ED662EF577}"/>
                </a:ext>
              </a:extLst>
            </p:cNvPr>
            <p:cNvSpPr/>
            <p:nvPr/>
          </p:nvSpPr>
          <p:spPr>
            <a:xfrm>
              <a:off x="5221050" y="898625"/>
              <a:ext cx="254100" cy="254100"/>
            </a:xfrm>
            <a:custGeom>
              <a:avLst/>
              <a:gdLst/>
              <a:ahLst/>
              <a:cxnLst/>
              <a:rect l="l" t="t" r="r" b="b"/>
              <a:pathLst>
                <a:path w="10164" h="10164" extrusionOk="0">
                  <a:moveTo>
                    <a:pt x="5081" y="1"/>
                  </a:moveTo>
                  <a:cubicBezTo>
                    <a:pt x="2274" y="1"/>
                    <a:pt x="1" y="2274"/>
                    <a:pt x="1" y="5081"/>
                  </a:cubicBezTo>
                  <a:cubicBezTo>
                    <a:pt x="1" y="7887"/>
                    <a:pt x="2274" y="10164"/>
                    <a:pt x="5081" y="10164"/>
                  </a:cubicBezTo>
                  <a:cubicBezTo>
                    <a:pt x="7887" y="10164"/>
                    <a:pt x="10164" y="7887"/>
                    <a:pt x="10164" y="5081"/>
                  </a:cubicBezTo>
                  <a:cubicBezTo>
                    <a:pt x="10164" y="2274"/>
                    <a:pt x="7887" y="1"/>
                    <a:pt x="508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435D74"/>
                </a:solidFill>
              </a:endParaRP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3A5F779D-7AC8-51CF-D756-68E606AACC85}"/>
              </a:ext>
            </a:extLst>
          </p:cNvPr>
          <p:cNvGrpSpPr/>
          <p:nvPr/>
        </p:nvGrpSpPr>
        <p:grpSpPr>
          <a:xfrm>
            <a:off x="5309531" y="3491505"/>
            <a:ext cx="1179890" cy="1073039"/>
            <a:chOff x="7716461" y="3893092"/>
            <a:chExt cx="889438" cy="808890"/>
          </a:xfrm>
          <a:solidFill>
            <a:srgbClr val="163A65"/>
          </a:solidFill>
        </p:grpSpPr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F260655A-A166-52BD-286A-279E2CE6A2B7}"/>
                </a:ext>
              </a:extLst>
            </p:cNvPr>
            <p:cNvSpPr/>
            <p:nvPr/>
          </p:nvSpPr>
          <p:spPr>
            <a:xfrm>
              <a:off x="8101505" y="3893092"/>
              <a:ext cx="119319" cy="88837"/>
            </a:xfrm>
            <a:custGeom>
              <a:avLst/>
              <a:gdLst>
                <a:gd name="connsiteX0" fmla="*/ 105538 w 119319"/>
                <a:gd name="connsiteY0" fmla="*/ 88783 h 88837"/>
                <a:gd name="connsiteX1" fmla="*/ 91808 w 119319"/>
                <a:gd name="connsiteY1" fmla="*/ 75052 h 88837"/>
                <a:gd name="connsiteX2" fmla="*/ 91808 w 119319"/>
                <a:gd name="connsiteY2" fmla="*/ 29741 h 88837"/>
                <a:gd name="connsiteX3" fmla="*/ 89474 w 119319"/>
                <a:gd name="connsiteY3" fmla="*/ 27407 h 88837"/>
                <a:gd name="connsiteX4" fmla="*/ 29745 w 119319"/>
                <a:gd name="connsiteY4" fmla="*/ 27407 h 88837"/>
                <a:gd name="connsiteX5" fmla="*/ 27411 w 119319"/>
                <a:gd name="connsiteY5" fmla="*/ 29741 h 88837"/>
                <a:gd name="connsiteX6" fmla="*/ 27411 w 119319"/>
                <a:gd name="connsiteY6" fmla="*/ 75052 h 88837"/>
                <a:gd name="connsiteX7" fmla="*/ 13680 w 119319"/>
                <a:gd name="connsiteY7" fmla="*/ 88783 h 88837"/>
                <a:gd name="connsiteX8" fmla="*/ -51 w 119319"/>
                <a:gd name="connsiteY8" fmla="*/ 75052 h 88837"/>
                <a:gd name="connsiteX9" fmla="*/ -51 w 119319"/>
                <a:gd name="connsiteY9" fmla="*/ 29741 h 88837"/>
                <a:gd name="connsiteX10" fmla="*/ 29745 w 119319"/>
                <a:gd name="connsiteY10" fmla="*/ -54 h 88837"/>
                <a:gd name="connsiteX11" fmla="*/ 89474 w 119319"/>
                <a:gd name="connsiteY11" fmla="*/ -54 h 88837"/>
                <a:gd name="connsiteX12" fmla="*/ 119269 w 119319"/>
                <a:gd name="connsiteY12" fmla="*/ 29741 h 88837"/>
                <a:gd name="connsiteX13" fmla="*/ 119269 w 119319"/>
                <a:gd name="connsiteY13" fmla="*/ 75052 h 88837"/>
                <a:gd name="connsiteX14" fmla="*/ 105538 w 119319"/>
                <a:gd name="connsiteY14" fmla="*/ 88783 h 88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9319" h="88837">
                  <a:moveTo>
                    <a:pt x="105538" y="88783"/>
                  </a:moveTo>
                  <a:cubicBezTo>
                    <a:pt x="97959" y="88783"/>
                    <a:pt x="91808" y="82632"/>
                    <a:pt x="91808" y="75052"/>
                  </a:cubicBezTo>
                  <a:lnTo>
                    <a:pt x="91808" y="29741"/>
                  </a:lnTo>
                  <a:cubicBezTo>
                    <a:pt x="91739" y="28478"/>
                    <a:pt x="90737" y="27476"/>
                    <a:pt x="89474" y="27407"/>
                  </a:cubicBezTo>
                  <a:lnTo>
                    <a:pt x="29745" y="27407"/>
                  </a:lnTo>
                  <a:cubicBezTo>
                    <a:pt x="28482" y="27476"/>
                    <a:pt x="27480" y="28478"/>
                    <a:pt x="27411" y="29741"/>
                  </a:cubicBezTo>
                  <a:lnTo>
                    <a:pt x="27411" y="75052"/>
                  </a:lnTo>
                  <a:cubicBezTo>
                    <a:pt x="27411" y="82632"/>
                    <a:pt x="21259" y="88783"/>
                    <a:pt x="13680" y="88783"/>
                  </a:cubicBezTo>
                  <a:cubicBezTo>
                    <a:pt x="6101" y="88783"/>
                    <a:pt x="-51" y="82632"/>
                    <a:pt x="-51" y="75052"/>
                  </a:cubicBezTo>
                  <a:lnTo>
                    <a:pt x="-51" y="29741"/>
                  </a:lnTo>
                  <a:cubicBezTo>
                    <a:pt x="-51" y="13292"/>
                    <a:pt x="13296" y="-54"/>
                    <a:pt x="29745" y="-54"/>
                  </a:cubicBezTo>
                  <a:lnTo>
                    <a:pt x="89474" y="-54"/>
                  </a:lnTo>
                  <a:cubicBezTo>
                    <a:pt x="105923" y="-54"/>
                    <a:pt x="119269" y="13292"/>
                    <a:pt x="119269" y="29741"/>
                  </a:cubicBezTo>
                  <a:lnTo>
                    <a:pt x="119269" y="75052"/>
                  </a:lnTo>
                  <a:cubicBezTo>
                    <a:pt x="119269" y="82632"/>
                    <a:pt x="113118" y="88783"/>
                    <a:pt x="105538" y="88783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600BE710-5A0C-32FD-93FD-92346BC624A3}"/>
                </a:ext>
              </a:extLst>
            </p:cNvPr>
            <p:cNvSpPr/>
            <p:nvPr/>
          </p:nvSpPr>
          <p:spPr>
            <a:xfrm>
              <a:off x="7821125" y="4053740"/>
              <a:ext cx="92407" cy="119319"/>
            </a:xfrm>
            <a:custGeom>
              <a:avLst/>
              <a:gdLst>
                <a:gd name="connsiteX0" fmla="*/ 75743 w 92407"/>
                <a:gd name="connsiteY0" fmla="*/ 119265 h 119319"/>
                <a:gd name="connsiteX1" fmla="*/ 29745 w 92407"/>
                <a:gd name="connsiteY1" fmla="*/ 119265 h 119319"/>
                <a:gd name="connsiteX2" fmla="*/ -51 w 92407"/>
                <a:gd name="connsiteY2" fmla="*/ 89470 h 119319"/>
                <a:gd name="connsiteX3" fmla="*/ -51 w 92407"/>
                <a:gd name="connsiteY3" fmla="*/ 29741 h 119319"/>
                <a:gd name="connsiteX4" fmla="*/ 29745 w 92407"/>
                <a:gd name="connsiteY4" fmla="*/ -54 h 119319"/>
                <a:gd name="connsiteX5" fmla="*/ 78626 w 92407"/>
                <a:gd name="connsiteY5" fmla="*/ -54 h 119319"/>
                <a:gd name="connsiteX6" fmla="*/ 92357 w 92407"/>
                <a:gd name="connsiteY6" fmla="*/ 13676 h 119319"/>
                <a:gd name="connsiteX7" fmla="*/ 78626 w 92407"/>
                <a:gd name="connsiteY7" fmla="*/ 27407 h 119319"/>
                <a:gd name="connsiteX8" fmla="*/ 29745 w 92407"/>
                <a:gd name="connsiteY8" fmla="*/ 27407 h 119319"/>
                <a:gd name="connsiteX9" fmla="*/ 27411 w 92407"/>
                <a:gd name="connsiteY9" fmla="*/ 29741 h 119319"/>
                <a:gd name="connsiteX10" fmla="*/ 27411 w 92407"/>
                <a:gd name="connsiteY10" fmla="*/ 89470 h 119319"/>
                <a:gd name="connsiteX11" fmla="*/ 29745 w 92407"/>
                <a:gd name="connsiteY11" fmla="*/ 91804 h 119319"/>
                <a:gd name="connsiteX12" fmla="*/ 75743 w 92407"/>
                <a:gd name="connsiteY12" fmla="*/ 91804 h 119319"/>
                <a:gd name="connsiteX13" fmla="*/ 89473 w 92407"/>
                <a:gd name="connsiteY13" fmla="*/ 105535 h 119319"/>
                <a:gd name="connsiteX14" fmla="*/ 75743 w 92407"/>
                <a:gd name="connsiteY14" fmla="*/ 119265 h 119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2407" h="119319">
                  <a:moveTo>
                    <a:pt x="75743" y="119265"/>
                  </a:moveTo>
                  <a:lnTo>
                    <a:pt x="29745" y="119265"/>
                  </a:lnTo>
                  <a:cubicBezTo>
                    <a:pt x="13323" y="119196"/>
                    <a:pt x="18" y="105892"/>
                    <a:pt x="-51" y="89470"/>
                  </a:cubicBezTo>
                  <a:lnTo>
                    <a:pt x="-51" y="29741"/>
                  </a:lnTo>
                  <a:cubicBezTo>
                    <a:pt x="-51" y="13292"/>
                    <a:pt x="13295" y="-54"/>
                    <a:pt x="29745" y="-54"/>
                  </a:cubicBezTo>
                  <a:lnTo>
                    <a:pt x="78626" y="-54"/>
                  </a:lnTo>
                  <a:cubicBezTo>
                    <a:pt x="86205" y="-54"/>
                    <a:pt x="92357" y="6097"/>
                    <a:pt x="92357" y="13676"/>
                  </a:cubicBezTo>
                  <a:cubicBezTo>
                    <a:pt x="92357" y="21256"/>
                    <a:pt x="86205" y="27407"/>
                    <a:pt x="78626" y="27407"/>
                  </a:cubicBezTo>
                  <a:lnTo>
                    <a:pt x="29745" y="27407"/>
                  </a:lnTo>
                  <a:cubicBezTo>
                    <a:pt x="28454" y="27407"/>
                    <a:pt x="27411" y="28451"/>
                    <a:pt x="27411" y="29741"/>
                  </a:cubicBezTo>
                  <a:lnTo>
                    <a:pt x="27411" y="89470"/>
                  </a:lnTo>
                  <a:cubicBezTo>
                    <a:pt x="27480" y="90733"/>
                    <a:pt x="28482" y="91735"/>
                    <a:pt x="29745" y="91804"/>
                  </a:cubicBezTo>
                  <a:lnTo>
                    <a:pt x="75743" y="91804"/>
                  </a:lnTo>
                  <a:cubicBezTo>
                    <a:pt x="83322" y="91804"/>
                    <a:pt x="89473" y="97955"/>
                    <a:pt x="89473" y="105535"/>
                  </a:cubicBezTo>
                  <a:cubicBezTo>
                    <a:pt x="89473" y="113114"/>
                    <a:pt x="83322" y="119265"/>
                    <a:pt x="75743" y="119265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2CC00E43-5349-2CE2-EE9F-B5A2A0ED31C0}"/>
                </a:ext>
              </a:extLst>
            </p:cNvPr>
            <p:cNvSpPr/>
            <p:nvPr/>
          </p:nvSpPr>
          <p:spPr>
            <a:xfrm>
              <a:off x="8409484" y="4053740"/>
              <a:ext cx="92407" cy="119333"/>
            </a:xfrm>
            <a:custGeom>
              <a:avLst/>
              <a:gdLst>
                <a:gd name="connsiteX0" fmla="*/ 61737 w 92407"/>
                <a:gd name="connsiteY0" fmla="*/ 119265 h 119333"/>
                <a:gd name="connsiteX1" fmla="*/ 16563 w 92407"/>
                <a:gd name="connsiteY1" fmla="*/ 119265 h 119333"/>
                <a:gd name="connsiteX2" fmla="*/ 2833 w 92407"/>
                <a:gd name="connsiteY2" fmla="*/ 105535 h 119333"/>
                <a:gd name="connsiteX3" fmla="*/ 16563 w 92407"/>
                <a:gd name="connsiteY3" fmla="*/ 91804 h 119333"/>
                <a:gd name="connsiteX4" fmla="*/ 62424 w 92407"/>
                <a:gd name="connsiteY4" fmla="*/ 91804 h 119333"/>
                <a:gd name="connsiteX5" fmla="*/ 64895 w 92407"/>
                <a:gd name="connsiteY5" fmla="*/ 89470 h 119333"/>
                <a:gd name="connsiteX6" fmla="*/ 64895 w 92407"/>
                <a:gd name="connsiteY6" fmla="*/ 29741 h 119333"/>
                <a:gd name="connsiteX7" fmla="*/ 62561 w 92407"/>
                <a:gd name="connsiteY7" fmla="*/ 27407 h 119333"/>
                <a:gd name="connsiteX8" fmla="*/ 62424 w 92407"/>
                <a:gd name="connsiteY8" fmla="*/ 27407 h 119333"/>
                <a:gd name="connsiteX9" fmla="*/ 13680 w 92407"/>
                <a:gd name="connsiteY9" fmla="*/ 27407 h 119333"/>
                <a:gd name="connsiteX10" fmla="*/ -51 w 92407"/>
                <a:gd name="connsiteY10" fmla="*/ 13676 h 119333"/>
                <a:gd name="connsiteX11" fmla="*/ 13680 w 92407"/>
                <a:gd name="connsiteY11" fmla="*/ -54 h 119333"/>
                <a:gd name="connsiteX12" fmla="*/ 62424 w 92407"/>
                <a:gd name="connsiteY12" fmla="*/ -54 h 119333"/>
                <a:gd name="connsiteX13" fmla="*/ 92357 w 92407"/>
                <a:gd name="connsiteY13" fmla="*/ 29741 h 119333"/>
                <a:gd name="connsiteX14" fmla="*/ 92357 w 92407"/>
                <a:gd name="connsiteY14" fmla="*/ 89470 h 119333"/>
                <a:gd name="connsiteX15" fmla="*/ 62300 w 92407"/>
                <a:gd name="connsiteY15" fmla="*/ 119279 h 119333"/>
                <a:gd name="connsiteX16" fmla="*/ 61737 w 92407"/>
                <a:gd name="connsiteY16" fmla="*/ 119265 h 119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2407" h="119333">
                  <a:moveTo>
                    <a:pt x="61737" y="119265"/>
                  </a:moveTo>
                  <a:lnTo>
                    <a:pt x="16563" y="119265"/>
                  </a:lnTo>
                  <a:cubicBezTo>
                    <a:pt x="8984" y="119265"/>
                    <a:pt x="2833" y="113114"/>
                    <a:pt x="2833" y="105535"/>
                  </a:cubicBezTo>
                  <a:cubicBezTo>
                    <a:pt x="2833" y="97955"/>
                    <a:pt x="8984" y="91804"/>
                    <a:pt x="16563" y="91804"/>
                  </a:cubicBezTo>
                  <a:lnTo>
                    <a:pt x="62424" y="91804"/>
                  </a:lnTo>
                  <a:cubicBezTo>
                    <a:pt x="63742" y="91804"/>
                    <a:pt x="64827" y="90774"/>
                    <a:pt x="64895" y="89470"/>
                  </a:cubicBezTo>
                  <a:lnTo>
                    <a:pt x="64895" y="29741"/>
                  </a:lnTo>
                  <a:cubicBezTo>
                    <a:pt x="64895" y="28451"/>
                    <a:pt x="63852" y="27407"/>
                    <a:pt x="62561" y="27407"/>
                  </a:cubicBezTo>
                  <a:cubicBezTo>
                    <a:pt x="62520" y="27407"/>
                    <a:pt x="62465" y="27407"/>
                    <a:pt x="62424" y="27407"/>
                  </a:cubicBezTo>
                  <a:lnTo>
                    <a:pt x="13680" y="27407"/>
                  </a:lnTo>
                  <a:cubicBezTo>
                    <a:pt x="6101" y="27407"/>
                    <a:pt x="-51" y="21256"/>
                    <a:pt x="-51" y="13676"/>
                  </a:cubicBezTo>
                  <a:cubicBezTo>
                    <a:pt x="-51" y="6097"/>
                    <a:pt x="6101" y="-54"/>
                    <a:pt x="13680" y="-54"/>
                  </a:cubicBezTo>
                  <a:lnTo>
                    <a:pt x="62424" y="-54"/>
                  </a:lnTo>
                  <a:cubicBezTo>
                    <a:pt x="78901" y="-54"/>
                    <a:pt x="92274" y="13264"/>
                    <a:pt x="92357" y="29741"/>
                  </a:cubicBezTo>
                  <a:lnTo>
                    <a:pt x="92357" y="89470"/>
                  </a:lnTo>
                  <a:cubicBezTo>
                    <a:pt x="92288" y="106001"/>
                    <a:pt x="78832" y="119348"/>
                    <a:pt x="62300" y="119279"/>
                  </a:cubicBezTo>
                  <a:cubicBezTo>
                    <a:pt x="62108" y="119279"/>
                    <a:pt x="61929" y="119265"/>
                    <a:pt x="61737" y="119265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E8D22894-6E4B-3D2F-AA4F-2C87379322A3}"/>
                </a:ext>
              </a:extLst>
            </p:cNvPr>
            <p:cNvSpPr/>
            <p:nvPr/>
          </p:nvSpPr>
          <p:spPr>
            <a:xfrm>
              <a:off x="8068414" y="4571249"/>
              <a:ext cx="185500" cy="82109"/>
            </a:xfrm>
            <a:custGeom>
              <a:avLst/>
              <a:gdLst>
                <a:gd name="connsiteX0" fmla="*/ 162383 w 185500"/>
                <a:gd name="connsiteY0" fmla="*/ 82055 h 82109"/>
                <a:gd name="connsiteX1" fmla="*/ 23017 w 185500"/>
                <a:gd name="connsiteY1" fmla="*/ 82055 h 82109"/>
                <a:gd name="connsiteX2" fmla="*/ -51 w 185500"/>
                <a:gd name="connsiteY2" fmla="*/ 58988 h 82109"/>
                <a:gd name="connsiteX3" fmla="*/ -51 w 185500"/>
                <a:gd name="connsiteY3" fmla="*/ 13676 h 82109"/>
                <a:gd name="connsiteX4" fmla="*/ 13680 w 185500"/>
                <a:gd name="connsiteY4" fmla="*/ -54 h 82109"/>
                <a:gd name="connsiteX5" fmla="*/ 27411 w 185500"/>
                <a:gd name="connsiteY5" fmla="*/ 13676 h 82109"/>
                <a:gd name="connsiteX6" fmla="*/ 27411 w 185500"/>
                <a:gd name="connsiteY6" fmla="*/ 54868 h 82109"/>
                <a:gd name="connsiteX7" fmla="*/ 157989 w 185500"/>
                <a:gd name="connsiteY7" fmla="*/ 54868 h 82109"/>
                <a:gd name="connsiteX8" fmla="*/ 157989 w 185500"/>
                <a:gd name="connsiteY8" fmla="*/ 13676 h 82109"/>
                <a:gd name="connsiteX9" fmla="*/ 171720 w 185500"/>
                <a:gd name="connsiteY9" fmla="*/ -54 h 82109"/>
                <a:gd name="connsiteX10" fmla="*/ 185450 w 185500"/>
                <a:gd name="connsiteY10" fmla="*/ 13676 h 82109"/>
                <a:gd name="connsiteX11" fmla="*/ 185450 w 185500"/>
                <a:gd name="connsiteY11" fmla="*/ 58988 h 82109"/>
                <a:gd name="connsiteX12" fmla="*/ 162383 w 185500"/>
                <a:gd name="connsiteY12" fmla="*/ 82055 h 82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5500" h="82109">
                  <a:moveTo>
                    <a:pt x="162383" y="82055"/>
                  </a:moveTo>
                  <a:lnTo>
                    <a:pt x="23017" y="82055"/>
                  </a:lnTo>
                  <a:cubicBezTo>
                    <a:pt x="10275" y="82055"/>
                    <a:pt x="-51" y="71730"/>
                    <a:pt x="-51" y="58988"/>
                  </a:cubicBezTo>
                  <a:lnTo>
                    <a:pt x="-51" y="13676"/>
                  </a:lnTo>
                  <a:cubicBezTo>
                    <a:pt x="-51" y="6097"/>
                    <a:pt x="6101" y="-54"/>
                    <a:pt x="13680" y="-54"/>
                  </a:cubicBezTo>
                  <a:cubicBezTo>
                    <a:pt x="21259" y="-54"/>
                    <a:pt x="27411" y="6097"/>
                    <a:pt x="27411" y="13676"/>
                  </a:cubicBezTo>
                  <a:lnTo>
                    <a:pt x="27411" y="54868"/>
                  </a:lnTo>
                  <a:lnTo>
                    <a:pt x="157989" y="54868"/>
                  </a:lnTo>
                  <a:lnTo>
                    <a:pt x="157989" y="13676"/>
                  </a:lnTo>
                  <a:cubicBezTo>
                    <a:pt x="157989" y="6097"/>
                    <a:pt x="164140" y="-54"/>
                    <a:pt x="171720" y="-54"/>
                  </a:cubicBezTo>
                  <a:cubicBezTo>
                    <a:pt x="179299" y="-54"/>
                    <a:pt x="185450" y="6097"/>
                    <a:pt x="185450" y="13676"/>
                  </a:cubicBezTo>
                  <a:lnTo>
                    <a:pt x="185450" y="58988"/>
                  </a:lnTo>
                  <a:cubicBezTo>
                    <a:pt x="185450" y="71730"/>
                    <a:pt x="175125" y="82055"/>
                    <a:pt x="162383" y="82055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E3DC85FA-81D6-DAFE-88A1-308772A29025}"/>
                </a:ext>
              </a:extLst>
            </p:cNvPr>
            <p:cNvSpPr/>
            <p:nvPr/>
          </p:nvSpPr>
          <p:spPr>
            <a:xfrm>
              <a:off x="7883187" y="3952545"/>
              <a:ext cx="556779" cy="415113"/>
            </a:xfrm>
            <a:custGeom>
              <a:avLst/>
              <a:gdLst>
                <a:gd name="connsiteX0" fmla="*/ 520617 w 556779"/>
                <a:gd name="connsiteY0" fmla="*/ 415024 h 415113"/>
                <a:gd name="connsiteX1" fmla="*/ 514850 w 556779"/>
                <a:gd name="connsiteY1" fmla="*/ 413788 h 415113"/>
                <a:gd name="connsiteX2" fmla="*/ 508122 w 556779"/>
                <a:gd name="connsiteY2" fmla="*/ 395663 h 415113"/>
                <a:gd name="connsiteX3" fmla="*/ 528444 w 556779"/>
                <a:gd name="connsiteY3" fmla="*/ 302158 h 415113"/>
                <a:gd name="connsiteX4" fmla="*/ 528444 w 556779"/>
                <a:gd name="connsiteY4" fmla="*/ 138625 h 415113"/>
                <a:gd name="connsiteX5" fmla="*/ 466381 w 556779"/>
                <a:gd name="connsiteY5" fmla="*/ 56241 h 415113"/>
                <a:gd name="connsiteX6" fmla="*/ 89475 w 556779"/>
                <a:gd name="connsiteY6" fmla="*/ 56241 h 415113"/>
                <a:gd name="connsiteX7" fmla="*/ 27412 w 556779"/>
                <a:gd name="connsiteY7" fmla="*/ 138625 h 415113"/>
                <a:gd name="connsiteX8" fmla="*/ 27412 w 556779"/>
                <a:gd name="connsiteY8" fmla="*/ 302158 h 415113"/>
                <a:gd name="connsiteX9" fmla="*/ 47733 w 556779"/>
                <a:gd name="connsiteY9" fmla="*/ 395526 h 415113"/>
                <a:gd name="connsiteX10" fmla="*/ 41005 w 556779"/>
                <a:gd name="connsiteY10" fmla="*/ 413788 h 415113"/>
                <a:gd name="connsiteX11" fmla="*/ 22743 w 556779"/>
                <a:gd name="connsiteY11" fmla="*/ 407060 h 415113"/>
                <a:gd name="connsiteX12" fmla="*/ -50 w 556779"/>
                <a:gd name="connsiteY12" fmla="*/ 302158 h 415113"/>
                <a:gd name="connsiteX13" fmla="*/ -50 w 556779"/>
                <a:gd name="connsiteY13" fmla="*/ 138625 h 415113"/>
                <a:gd name="connsiteX14" fmla="*/ 82334 w 556779"/>
                <a:gd name="connsiteY14" fmla="*/ 30016 h 415113"/>
                <a:gd name="connsiteX15" fmla="*/ 474345 w 556779"/>
                <a:gd name="connsiteY15" fmla="*/ 30016 h 415113"/>
                <a:gd name="connsiteX16" fmla="*/ 556729 w 556779"/>
                <a:gd name="connsiteY16" fmla="*/ 138625 h 415113"/>
                <a:gd name="connsiteX17" fmla="*/ 556729 w 556779"/>
                <a:gd name="connsiteY17" fmla="*/ 302158 h 415113"/>
                <a:gd name="connsiteX18" fmla="*/ 533936 w 556779"/>
                <a:gd name="connsiteY18" fmla="*/ 407060 h 415113"/>
                <a:gd name="connsiteX19" fmla="*/ 520617 w 556779"/>
                <a:gd name="connsiteY19" fmla="*/ 415024 h 41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56779" h="415113">
                  <a:moveTo>
                    <a:pt x="520617" y="415024"/>
                  </a:moveTo>
                  <a:cubicBezTo>
                    <a:pt x="518626" y="415010"/>
                    <a:pt x="516663" y="414584"/>
                    <a:pt x="514850" y="413788"/>
                  </a:cubicBezTo>
                  <a:cubicBezTo>
                    <a:pt x="508012" y="410616"/>
                    <a:pt x="505005" y="402529"/>
                    <a:pt x="508122" y="395663"/>
                  </a:cubicBezTo>
                  <a:cubicBezTo>
                    <a:pt x="521592" y="366334"/>
                    <a:pt x="528526" y="334425"/>
                    <a:pt x="528444" y="302158"/>
                  </a:cubicBezTo>
                  <a:lnTo>
                    <a:pt x="528444" y="138625"/>
                  </a:lnTo>
                  <a:cubicBezTo>
                    <a:pt x="528361" y="100427"/>
                    <a:pt x="503083" y="66855"/>
                    <a:pt x="466381" y="56241"/>
                  </a:cubicBezTo>
                  <a:cubicBezTo>
                    <a:pt x="343739" y="17425"/>
                    <a:pt x="212116" y="17425"/>
                    <a:pt x="89475" y="56241"/>
                  </a:cubicBezTo>
                  <a:cubicBezTo>
                    <a:pt x="52772" y="66855"/>
                    <a:pt x="27494" y="100427"/>
                    <a:pt x="27412" y="138625"/>
                  </a:cubicBezTo>
                  <a:lnTo>
                    <a:pt x="27412" y="302158"/>
                  </a:lnTo>
                  <a:cubicBezTo>
                    <a:pt x="27316" y="334383"/>
                    <a:pt x="34250" y="366252"/>
                    <a:pt x="47733" y="395526"/>
                  </a:cubicBezTo>
                  <a:cubicBezTo>
                    <a:pt x="50919" y="402432"/>
                    <a:pt x="47912" y="410602"/>
                    <a:pt x="41005" y="413788"/>
                  </a:cubicBezTo>
                  <a:cubicBezTo>
                    <a:pt x="34099" y="416973"/>
                    <a:pt x="25929" y="413966"/>
                    <a:pt x="22743" y="407060"/>
                  </a:cubicBezTo>
                  <a:cubicBezTo>
                    <a:pt x="7626" y="374161"/>
                    <a:pt x="-146" y="338365"/>
                    <a:pt x="-50" y="302158"/>
                  </a:cubicBezTo>
                  <a:lnTo>
                    <a:pt x="-50" y="138625"/>
                  </a:lnTo>
                  <a:cubicBezTo>
                    <a:pt x="252" y="88151"/>
                    <a:pt x="33810" y="43911"/>
                    <a:pt x="82334" y="30016"/>
                  </a:cubicBezTo>
                  <a:cubicBezTo>
                    <a:pt x="209933" y="-10078"/>
                    <a:pt x="346746" y="-10078"/>
                    <a:pt x="474345" y="30016"/>
                  </a:cubicBezTo>
                  <a:cubicBezTo>
                    <a:pt x="522869" y="43911"/>
                    <a:pt x="556427" y="88151"/>
                    <a:pt x="556729" y="138625"/>
                  </a:cubicBezTo>
                  <a:lnTo>
                    <a:pt x="556729" y="302158"/>
                  </a:lnTo>
                  <a:cubicBezTo>
                    <a:pt x="556756" y="338351"/>
                    <a:pt x="548985" y="374134"/>
                    <a:pt x="533936" y="407060"/>
                  </a:cubicBezTo>
                  <a:cubicBezTo>
                    <a:pt x="531560" y="412209"/>
                    <a:pt x="526274" y="415367"/>
                    <a:pt x="520617" y="415024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3809917F-8208-2DB1-D47A-B23A221CB25A}"/>
                </a:ext>
              </a:extLst>
            </p:cNvPr>
            <p:cNvSpPr/>
            <p:nvPr/>
          </p:nvSpPr>
          <p:spPr>
            <a:xfrm>
              <a:off x="8039250" y="4548675"/>
              <a:ext cx="243580" cy="50034"/>
            </a:xfrm>
            <a:custGeom>
              <a:avLst/>
              <a:gdLst>
                <a:gd name="connsiteX0" fmla="*/ 193058 w 243580"/>
                <a:gd name="connsiteY0" fmla="*/ 49981 h 50034"/>
                <a:gd name="connsiteX1" fmla="*/ 50671 w 243580"/>
                <a:gd name="connsiteY1" fmla="*/ 49981 h 50034"/>
                <a:gd name="connsiteX2" fmla="*/ 4948 w 243580"/>
                <a:gd name="connsiteY2" fmla="*/ 25403 h 50034"/>
                <a:gd name="connsiteX3" fmla="*/ 2339 w 243580"/>
                <a:gd name="connsiteY3" fmla="*/ 21421 h 50034"/>
                <a:gd name="connsiteX4" fmla="*/ 5936 w 243580"/>
                <a:gd name="connsiteY4" fmla="*/ 2335 h 50034"/>
                <a:gd name="connsiteX5" fmla="*/ 25022 w 243580"/>
                <a:gd name="connsiteY5" fmla="*/ 5932 h 50034"/>
                <a:gd name="connsiteX6" fmla="*/ 25269 w 243580"/>
                <a:gd name="connsiteY6" fmla="*/ 6317 h 50034"/>
                <a:gd name="connsiteX7" fmla="*/ 27878 w 243580"/>
                <a:gd name="connsiteY7" fmla="*/ 10299 h 50034"/>
                <a:gd name="connsiteX8" fmla="*/ 50671 w 243580"/>
                <a:gd name="connsiteY8" fmla="*/ 22519 h 50034"/>
                <a:gd name="connsiteX9" fmla="*/ 193058 w 243580"/>
                <a:gd name="connsiteY9" fmla="*/ 22519 h 50034"/>
                <a:gd name="connsiteX10" fmla="*/ 215850 w 243580"/>
                <a:gd name="connsiteY10" fmla="*/ 10299 h 50034"/>
                <a:gd name="connsiteX11" fmla="*/ 218459 w 243580"/>
                <a:gd name="connsiteY11" fmla="*/ 6317 h 50034"/>
                <a:gd name="connsiteX12" fmla="*/ 237545 w 243580"/>
                <a:gd name="connsiteY12" fmla="*/ 2720 h 50034"/>
                <a:gd name="connsiteX13" fmla="*/ 241390 w 243580"/>
                <a:gd name="connsiteY13" fmla="*/ 21421 h 50034"/>
                <a:gd name="connsiteX14" fmla="*/ 238781 w 243580"/>
                <a:gd name="connsiteY14" fmla="*/ 25403 h 50034"/>
                <a:gd name="connsiteX15" fmla="*/ 193058 w 243580"/>
                <a:gd name="connsiteY15" fmla="*/ 49981 h 50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3580" h="50034">
                  <a:moveTo>
                    <a:pt x="193058" y="49981"/>
                  </a:moveTo>
                  <a:lnTo>
                    <a:pt x="50671" y="49981"/>
                  </a:lnTo>
                  <a:cubicBezTo>
                    <a:pt x="32272" y="49967"/>
                    <a:pt x="15108" y="40740"/>
                    <a:pt x="4948" y="25403"/>
                  </a:cubicBezTo>
                  <a:lnTo>
                    <a:pt x="2339" y="21421"/>
                  </a:lnTo>
                  <a:cubicBezTo>
                    <a:pt x="-1931" y="15160"/>
                    <a:pt x="-325" y="6619"/>
                    <a:pt x="5936" y="2335"/>
                  </a:cubicBezTo>
                  <a:cubicBezTo>
                    <a:pt x="12197" y="-1935"/>
                    <a:pt x="20738" y="-329"/>
                    <a:pt x="25022" y="5932"/>
                  </a:cubicBezTo>
                  <a:cubicBezTo>
                    <a:pt x="25104" y="6056"/>
                    <a:pt x="25187" y="6194"/>
                    <a:pt x="25269" y="6317"/>
                  </a:cubicBezTo>
                  <a:lnTo>
                    <a:pt x="27878" y="10299"/>
                  </a:lnTo>
                  <a:cubicBezTo>
                    <a:pt x="32958" y="17920"/>
                    <a:pt x="41512" y="22505"/>
                    <a:pt x="50671" y="22519"/>
                  </a:cubicBezTo>
                  <a:lnTo>
                    <a:pt x="193058" y="22519"/>
                  </a:lnTo>
                  <a:cubicBezTo>
                    <a:pt x="202216" y="22505"/>
                    <a:pt x="210770" y="17920"/>
                    <a:pt x="215850" y="10299"/>
                  </a:cubicBezTo>
                  <a:lnTo>
                    <a:pt x="218459" y="6317"/>
                  </a:lnTo>
                  <a:cubicBezTo>
                    <a:pt x="222730" y="56"/>
                    <a:pt x="231284" y="-1551"/>
                    <a:pt x="237545" y="2720"/>
                  </a:cubicBezTo>
                  <a:cubicBezTo>
                    <a:pt x="243655" y="6894"/>
                    <a:pt x="245358" y="15173"/>
                    <a:pt x="241390" y="21421"/>
                  </a:cubicBezTo>
                  <a:lnTo>
                    <a:pt x="238781" y="25403"/>
                  </a:lnTo>
                  <a:cubicBezTo>
                    <a:pt x="228620" y="40740"/>
                    <a:pt x="211457" y="49967"/>
                    <a:pt x="193058" y="49981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B0126B41-FEB8-B7BE-FD78-A2CD997D108B}"/>
                </a:ext>
              </a:extLst>
            </p:cNvPr>
            <p:cNvSpPr/>
            <p:nvPr/>
          </p:nvSpPr>
          <p:spPr>
            <a:xfrm>
              <a:off x="8091550" y="4358903"/>
              <a:ext cx="139233" cy="239806"/>
            </a:xfrm>
            <a:custGeom>
              <a:avLst/>
              <a:gdLst>
                <a:gd name="connsiteX0" fmla="*/ 125380 w 139233"/>
                <a:gd name="connsiteY0" fmla="*/ 239753 h 239806"/>
                <a:gd name="connsiteX1" fmla="*/ 13750 w 139233"/>
                <a:gd name="connsiteY1" fmla="*/ 239753 h 239806"/>
                <a:gd name="connsiteX2" fmla="*/ 19 w 139233"/>
                <a:gd name="connsiteY2" fmla="*/ 226022 h 239806"/>
                <a:gd name="connsiteX3" fmla="*/ 19 w 139233"/>
                <a:gd name="connsiteY3" fmla="*/ 72651 h 239806"/>
                <a:gd name="connsiteX4" fmla="*/ 66475 w 139233"/>
                <a:gd name="connsiteY4" fmla="*/ 15 h 239806"/>
                <a:gd name="connsiteX5" fmla="*/ 139110 w 139233"/>
                <a:gd name="connsiteY5" fmla="*/ 66472 h 239806"/>
                <a:gd name="connsiteX6" fmla="*/ 139110 w 139233"/>
                <a:gd name="connsiteY6" fmla="*/ 72651 h 239806"/>
                <a:gd name="connsiteX7" fmla="*/ 139110 w 139233"/>
                <a:gd name="connsiteY7" fmla="*/ 226022 h 239806"/>
                <a:gd name="connsiteX8" fmla="*/ 125380 w 139233"/>
                <a:gd name="connsiteY8" fmla="*/ 239753 h 239806"/>
                <a:gd name="connsiteX9" fmla="*/ 27480 w 139233"/>
                <a:gd name="connsiteY9" fmla="*/ 212291 h 239806"/>
                <a:gd name="connsiteX10" fmla="*/ 111649 w 139233"/>
                <a:gd name="connsiteY10" fmla="*/ 212291 h 239806"/>
                <a:gd name="connsiteX11" fmla="*/ 111649 w 139233"/>
                <a:gd name="connsiteY11" fmla="*/ 72651 h 239806"/>
                <a:gd name="connsiteX12" fmla="*/ 71968 w 139233"/>
                <a:gd name="connsiteY12" fmla="*/ 28163 h 239806"/>
                <a:gd name="connsiteX13" fmla="*/ 27480 w 139233"/>
                <a:gd name="connsiteY13" fmla="*/ 67845 h 239806"/>
                <a:gd name="connsiteX14" fmla="*/ 27480 w 139233"/>
                <a:gd name="connsiteY14" fmla="*/ 72651 h 239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9233" h="239806">
                  <a:moveTo>
                    <a:pt x="125380" y="239753"/>
                  </a:moveTo>
                  <a:lnTo>
                    <a:pt x="13750" y="239753"/>
                  </a:lnTo>
                  <a:cubicBezTo>
                    <a:pt x="6170" y="239753"/>
                    <a:pt x="19" y="233601"/>
                    <a:pt x="19" y="226022"/>
                  </a:cubicBezTo>
                  <a:lnTo>
                    <a:pt x="19" y="72651"/>
                  </a:lnTo>
                  <a:cubicBezTo>
                    <a:pt x="-1684" y="34246"/>
                    <a:pt x="28071" y="1718"/>
                    <a:pt x="66475" y="15"/>
                  </a:cubicBezTo>
                  <a:cubicBezTo>
                    <a:pt x="104880" y="-1687"/>
                    <a:pt x="137408" y="28053"/>
                    <a:pt x="139110" y="66472"/>
                  </a:cubicBezTo>
                  <a:cubicBezTo>
                    <a:pt x="139207" y="68531"/>
                    <a:pt x="139207" y="70591"/>
                    <a:pt x="139110" y="72651"/>
                  </a:cubicBezTo>
                  <a:lnTo>
                    <a:pt x="139110" y="226022"/>
                  </a:lnTo>
                  <a:cubicBezTo>
                    <a:pt x="139110" y="233601"/>
                    <a:pt x="132959" y="239753"/>
                    <a:pt x="125380" y="239753"/>
                  </a:cubicBezTo>
                  <a:close/>
                  <a:moveTo>
                    <a:pt x="27480" y="212291"/>
                  </a:moveTo>
                  <a:lnTo>
                    <a:pt x="111649" y="212291"/>
                  </a:lnTo>
                  <a:lnTo>
                    <a:pt x="111649" y="72651"/>
                  </a:lnTo>
                  <a:cubicBezTo>
                    <a:pt x="112981" y="49404"/>
                    <a:pt x="95214" y="29495"/>
                    <a:pt x="71968" y="28163"/>
                  </a:cubicBezTo>
                  <a:cubicBezTo>
                    <a:pt x="48722" y="26831"/>
                    <a:pt x="28812" y="44599"/>
                    <a:pt x="27480" y="67845"/>
                  </a:cubicBezTo>
                  <a:cubicBezTo>
                    <a:pt x="27384" y="69438"/>
                    <a:pt x="27384" y="71044"/>
                    <a:pt x="27480" y="72651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711FC1DC-D243-0E22-54FD-04D105A4E072}"/>
                </a:ext>
              </a:extLst>
            </p:cNvPr>
            <p:cNvSpPr/>
            <p:nvPr/>
          </p:nvSpPr>
          <p:spPr>
            <a:xfrm>
              <a:off x="8256227" y="4350165"/>
              <a:ext cx="229899" cy="262278"/>
            </a:xfrm>
            <a:custGeom>
              <a:avLst/>
              <a:gdLst>
                <a:gd name="connsiteX0" fmla="*/ 65331 w 229899"/>
                <a:gd name="connsiteY0" fmla="*/ 262222 h 262278"/>
                <a:gd name="connsiteX1" fmla="*/ 57367 w 229899"/>
                <a:gd name="connsiteY1" fmla="*/ 259613 h 262278"/>
                <a:gd name="connsiteX2" fmla="*/ 28395 w 229899"/>
                <a:gd name="connsiteY2" fmla="*/ 238605 h 262278"/>
                <a:gd name="connsiteX3" fmla="*/ 247 w 229899"/>
                <a:gd name="connsiteY3" fmla="*/ 166244 h 262278"/>
                <a:gd name="connsiteX4" fmla="*/ 108994 w 229899"/>
                <a:gd name="connsiteY4" fmla="*/ 9715 h 262278"/>
                <a:gd name="connsiteX5" fmla="*/ 186847 w 229899"/>
                <a:gd name="connsiteY5" fmla="*/ 11225 h 262278"/>
                <a:gd name="connsiteX6" fmla="*/ 223782 w 229899"/>
                <a:gd name="connsiteY6" fmla="*/ 36490 h 262278"/>
                <a:gd name="connsiteX7" fmla="*/ 227503 w 229899"/>
                <a:gd name="connsiteY7" fmla="*/ 55548 h 262278"/>
                <a:gd name="connsiteX8" fmla="*/ 227490 w 229899"/>
                <a:gd name="connsiteY8" fmla="*/ 55575 h 262278"/>
                <a:gd name="connsiteX9" fmla="*/ 208404 w 229899"/>
                <a:gd name="connsiteY9" fmla="*/ 59145 h 262278"/>
                <a:gd name="connsiteX10" fmla="*/ 171194 w 229899"/>
                <a:gd name="connsiteY10" fmla="*/ 34018 h 262278"/>
                <a:gd name="connsiteX11" fmla="*/ 120253 w 229899"/>
                <a:gd name="connsiteY11" fmla="*/ 35116 h 262278"/>
                <a:gd name="connsiteX12" fmla="*/ 27571 w 229899"/>
                <a:gd name="connsiteY12" fmla="*/ 168441 h 262278"/>
                <a:gd name="connsiteX13" fmla="*/ 44322 w 229899"/>
                <a:gd name="connsiteY13" fmla="*/ 216499 h 262278"/>
                <a:gd name="connsiteX14" fmla="*/ 73432 w 229899"/>
                <a:gd name="connsiteY14" fmla="*/ 237644 h 262278"/>
                <a:gd name="connsiteX15" fmla="*/ 76480 w 229899"/>
                <a:gd name="connsiteY15" fmla="*/ 256825 h 262278"/>
                <a:gd name="connsiteX16" fmla="*/ 76453 w 229899"/>
                <a:gd name="connsiteY16" fmla="*/ 256867 h 262278"/>
                <a:gd name="connsiteX17" fmla="*/ 65331 w 229899"/>
                <a:gd name="connsiteY17" fmla="*/ 262222 h 262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9899" h="262278">
                  <a:moveTo>
                    <a:pt x="65331" y="262222"/>
                  </a:moveTo>
                  <a:cubicBezTo>
                    <a:pt x="62475" y="262153"/>
                    <a:pt x="59701" y="261247"/>
                    <a:pt x="57367" y="259613"/>
                  </a:cubicBezTo>
                  <a:lnTo>
                    <a:pt x="28395" y="238605"/>
                  </a:lnTo>
                  <a:cubicBezTo>
                    <a:pt x="8074" y="224874"/>
                    <a:pt x="-1950" y="198786"/>
                    <a:pt x="247" y="166244"/>
                  </a:cubicBezTo>
                  <a:cubicBezTo>
                    <a:pt x="8074" y="99184"/>
                    <a:pt x="48881" y="40458"/>
                    <a:pt x="108994" y="9715"/>
                  </a:cubicBezTo>
                  <a:cubicBezTo>
                    <a:pt x="138652" y="-4016"/>
                    <a:pt x="166251" y="-3055"/>
                    <a:pt x="186847" y="11225"/>
                  </a:cubicBezTo>
                  <a:lnTo>
                    <a:pt x="223782" y="36490"/>
                  </a:lnTo>
                  <a:cubicBezTo>
                    <a:pt x="230071" y="40719"/>
                    <a:pt x="231746" y="49259"/>
                    <a:pt x="227503" y="55548"/>
                  </a:cubicBezTo>
                  <a:cubicBezTo>
                    <a:pt x="227503" y="55562"/>
                    <a:pt x="227490" y="55562"/>
                    <a:pt x="227490" y="55575"/>
                  </a:cubicBezTo>
                  <a:cubicBezTo>
                    <a:pt x="223206" y="61836"/>
                    <a:pt x="214665" y="63429"/>
                    <a:pt x="208404" y="59145"/>
                  </a:cubicBezTo>
                  <a:lnTo>
                    <a:pt x="171194" y="34018"/>
                  </a:lnTo>
                  <a:cubicBezTo>
                    <a:pt x="155198" y="25395"/>
                    <a:pt x="135851" y="25807"/>
                    <a:pt x="120253" y="35116"/>
                  </a:cubicBezTo>
                  <a:cubicBezTo>
                    <a:pt x="69326" y="61617"/>
                    <a:pt x="34670" y="111473"/>
                    <a:pt x="27571" y="168441"/>
                  </a:cubicBezTo>
                  <a:cubicBezTo>
                    <a:pt x="24413" y="186277"/>
                    <a:pt x="30757" y="204484"/>
                    <a:pt x="44322" y="216499"/>
                  </a:cubicBezTo>
                  <a:lnTo>
                    <a:pt x="73432" y="237644"/>
                  </a:lnTo>
                  <a:cubicBezTo>
                    <a:pt x="79569" y="242092"/>
                    <a:pt x="80942" y="250688"/>
                    <a:pt x="76480" y="256825"/>
                  </a:cubicBezTo>
                  <a:cubicBezTo>
                    <a:pt x="76480" y="256839"/>
                    <a:pt x="76466" y="256853"/>
                    <a:pt x="76453" y="256867"/>
                  </a:cubicBezTo>
                  <a:cubicBezTo>
                    <a:pt x="73802" y="260313"/>
                    <a:pt x="69683" y="262304"/>
                    <a:pt x="65331" y="262222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E6A9D4CD-58CA-8561-35F6-6A8F349E2803}"/>
                </a:ext>
              </a:extLst>
            </p:cNvPr>
            <p:cNvSpPr/>
            <p:nvPr/>
          </p:nvSpPr>
          <p:spPr>
            <a:xfrm>
              <a:off x="8304957" y="4384291"/>
              <a:ext cx="275860" cy="308200"/>
            </a:xfrm>
            <a:custGeom>
              <a:avLst/>
              <a:gdLst>
                <a:gd name="connsiteX0" fmla="*/ 105987 w 275860"/>
                <a:gd name="connsiteY0" fmla="*/ 308146 h 308200"/>
                <a:gd name="connsiteX1" fmla="*/ 98160 w 275860"/>
                <a:gd name="connsiteY1" fmla="*/ 305674 h 308200"/>
                <a:gd name="connsiteX2" fmla="*/ 30880 w 275860"/>
                <a:gd name="connsiteY2" fmla="*/ 258852 h 308200"/>
                <a:gd name="connsiteX3" fmla="*/ 261 w 275860"/>
                <a:gd name="connsiteY3" fmla="*/ 180725 h 308200"/>
                <a:gd name="connsiteX4" fmla="*/ 118619 w 275860"/>
                <a:gd name="connsiteY4" fmla="*/ 10328 h 308200"/>
                <a:gd name="connsiteX5" fmla="*/ 202513 w 275860"/>
                <a:gd name="connsiteY5" fmla="*/ 11838 h 308200"/>
                <a:gd name="connsiteX6" fmla="*/ 269931 w 275860"/>
                <a:gd name="connsiteY6" fmla="*/ 58660 h 308200"/>
                <a:gd name="connsiteX7" fmla="*/ 273363 w 275860"/>
                <a:gd name="connsiteY7" fmla="*/ 77745 h 308200"/>
                <a:gd name="connsiteX8" fmla="*/ 254278 w 275860"/>
                <a:gd name="connsiteY8" fmla="*/ 81178 h 308200"/>
                <a:gd name="connsiteX9" fmla="*/ 186860 w 275860"/>
                <a:gd name="connsiteY9" fmla="*/ 34356 h 308200"/>
                <a:gd name="connsiteX10" fmla="*/ 129878 w 275860"/>
                <a:gd name="connsiteY10" fmla="*/ 35317 h 308200"/>
                <a:gd name="connsiteX11" fmla="*/ 27585 w 275860"/>
                <a:gd name="connsiteY11" fmla="*/ 182510 h 308200"/>
                <a:gd name="connsiteX12" fmla="*/ 46533 w 275860"/>
                <a:gd name="connsiteY12" fmla="*/ 236334 h 308200"/>
                <a:gd name="connsiteX13" fmla="*/ 113951 w 275860"/>
                <a:gd name="connsiteY13" fmla="*/ 283156 h 308200"/>
                <a:gd name="connsiteX14" fmla="*/ 117356 w 275860"/>
                <a:gd name="connsiteY14" fmla="*/ 302269 h 308200"/>
                <a:gd name="connsiteX15" fmla="*/ 105987 w 275860"/>
                <a:gd name="connsiteY15" fmla="*/ 308146 h 30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5860" h="308200">
                  <a:moveTo>
                    <a:pt x="105987" y="308146"/>
                  </a:moveTo>
                  <a:cubicBezTo>
                    <a:pt x="103186" y="308146"/>
                    <a:pt x="100453" y="307281"/>
                    <a:pt x="98160" y="305674"/>
                  </a:cubicBezTo>
                  <a:lnTo>
                    <a:pt x="30880" y="258852"/>
                  </a:lnTo>
                  <a:cubicBezTo>
                    <a:pt x="8774" y="243612"/>
                    <a:pt x="-2074" y="215738"/>
                    <a:pt x="261" y="180725"/>
                  </a:cubicBezTo>
                  <a:cubicBezTo>
                    <a:pt x="8719" y="107705"/>
                    <a:pt x="53137" y="43748"/>
                    <a:pt x="118619" y="10328"/>
                  </a:cubicBezTo>
                  <a:cubicBezTo>
                    <a:pt x="150611" y="-4090"/>
                    <a:pt x="180544" y="-3403"/>
                    <a:pt x="202513" y="11838"/>
                  </a:cubicBezTo>
                  <a:lnTo>
                    <a:pt x="269931" y="58660"/>
                  </a:lnTo>
                  <a:cubicBezTo>
                    <a:pt x="276137" y="62985"/>
                    <a:pt x="277675" y="71525"/>
                    <a:pt x="273363" y="77745"/>
                  </a:cubicBezTo>
                  <a:cubicBezTo>
                    <a:pt x="269038" y="83952"/>
                    <a:pt x="260498" y="85489"/>
                    <a:pt x="254278" y="81178"/>
                  </a:cubicBezTo>
                  <a:lnTo>
                    <a:pt x="186860" y="34356"/>
                  </a:lnTo>
                  <a:cubicBezTo>
                    <a:pt x="173130" y="24745"/>
                    <a:pt x="152808" y="25019"/>
                    <a:pt x="129878" y="35317"/>
                  </a:cubicBezTo>
                  <a:cubicBezTo>
                    <a:pt x="73788" y="64728"/>
                    <a:pt x="35590" y="119679"/>
                    <a:pt x="27585" y="182510"/>
                  </a:cubicBezTo>
                  <a:cubicBezTo>
                    <a:pt x="25937" y="207637"/>
                    <a:pt x="32665" y="226723"/>
                    <a:pt x="46533" y="236334"/>
                  </a:cubicBezTo>
                  <a:lnTo>
                    <a:pt x="113951" y="283156"/>
                  </a:lnTo>
                  <a:cubicBezTo>
                    <a:pt x="120171" y="287495"/>
                    <a:pt x="121695" y="296049"/>
                    <a:pt x="117356" y="302269"/>
                  </a:cubicBezTo>
                  <a:cubicBezTo>
                    <a:pt x="114761" y="305990"/>
                    <a:pt x="110518" y="308187"/>
                    <a:pt x="105987" y="308146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17CE63B4-2658-7B42-5277-FC4108A66F91}"/>
                </a:ext>
              </a:extLst>
            </p:cNvPr>
            <p:cNvSpPr/>
            <p:nvPr/>
          </p:nvSpPr>
          <p:spPr>
            <a:xfrm>
              <a:off x="8371997" y="4430838"/>
              <a:ext cx="233902" cy="271138"/>
            </a:xfrm>
            <a:custGeom>
              <a:avLst/>
              <a:gdLst>
                <a:gd name="connsiteX0" fmla="*/ 71076 w 233902"/>
                <a:gd name="connsiteY0" fmla="*/ 271073 h 271138"/>
                <a:gd name="connsiteX1" fmla="*/ 31120 w 233902"/>
                <a:gd name="connsiteY1" fmla="*/ 259127 h 271138"/>
                <a:gd name="connsiteX2" fmla="*/ 38397 w 233902"/>
                <a:gd name="connsiteY2" fmla="*/ 80628 h 271138"/>
                <a:gd name="connsiteX3" fmla="*/ 118996 w 233902"/>
                <a:gd name="connsiteY3" fmla="*/ 10328 h 271138"/>
                <a:gd name="connsiteX4" fmla="*/ 202890 w 233902"/>
                <a:gd name="connsiteY4" fmla="*/ 11838 h 271138"/>
                <a:gd name="connsiteX5" fmla="*/ 233510 w 233902"/>
                <a:gd name="connsiteY5" fmla="*/ 89966 h 271138"/>
                <a:gd name="connsiteX6" fmla="*/ 195751 w 233902"/>
                <a:gd name="connsiteY6" fmla="*/ 189925 h 271138"/>
                <a:gd name="connsiteX7" fmla="*/ 71076 w 233902"/>
                <a:gd name="connsiteY7" fmla="*/ 271073 h 271138"/>
                <a:gd name="connsiteX8" fmla="*/ 163071 w 233902"/>
                <a:gd name="connsiteY8" fmla="*/ 27628 h 271138"/>
                <a:gd name="connsiteX9" fmla="*/ 130255 w 233902"/>
                <a:gd name="connsiteY9" fmla="*/ 35592 h 271138"/>
                <a:gd name="connsiteX10" fmla="*/ 60915 w 233902"/>
                <a:gd name="connsiteY10" fmla="*/ 96693 h 271138"/>
                <a:gd name="connsiteX11" fmla="*/ 47185 w 233902"/>
                <a:gd name="connsiteY11" fmla="*/ 236609 h 271138"/>
                <a:gd name="connsiteX12" fmla="*/ 173369 w 233902"/>
                <a:gd name="connsiteY12" fmla="*/ 174546 h 271138"/>
                <a:gd name="connsiteX13" fmla="*/ 206460 w 233902"/>
                <a:gd name="connsiteY13" fmla="*/ 88455 h 271138"/>
                <a:gd name="connsiteX14" fmla="*/ 187512 w 233902"/>
                <a:gd name="connsiteY14" fmla="*/ 34631 h 271138"/>
                <a:gd name="connsiteX15" fmla="*/ 163071 w 233902"/>
                <a:gd name="connsiteY15" fmla="*/ 27628 h 271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3902" h="271138">
                  <a:moveTo>
                    <a:pt x="71076" y="271073"/>
                  </a:moveTo>
                  <a:cubicBezTo>
                    <a:pt x="56837" y="271334"/>
                    <a:pt x="42873" y="267160"/>
                    <a:pt x="31120" y="259127"/>
                  </a:cubicBezTo>
                  <a:cubicBezTo>
                    <a:pt x="-12956" y="228508"/>
                    <a:pt x="-10072" y="150243"/>
                    <a:pt x="38397" y="80628"/>
                  </a:cubicBezTo>
                  <a:cubicBezTo>
                    <a:pt x="58513" y="50421"/>
                    <a:pt x="86344" y="26159"/>
                    <a:pt x="118996" y="10328"/>
                  </a:cubicBezTo>
                  <a:cubicBezTo>
                    <a:pt x="150988" y="-4090"/>
                    <a:pt x="180784" y="-3403"/>
                    <a:pt x="202890" y="11838"/>
                  </a:cubicBezTo>
                  <a:cubicBezTo>
                    <a:pt x="224997" y="27079"/>
                    <a:pt x="235981" y="54952"/>
                    <a:pt x="233510" y="89966"/>
                  </a:cubicBezTo>
                  <a:cubicBezTo>
                    <a:pt x="230091" y="126063"/>
                    <a:pt x="217047" y="160582"/>
                    <a:pt x="195751" y="189925"/>
                  </a:cubicBezTo>
                  <a:cubicBezTo>
                    <a:pt x="160325" y="241689"/>
                    <a:pt x="111719" y="271073"/>
                    <a:pt x="71076" y="271073"/>
                  </a:cubicBezTo>
                  <a:close/>
                  <a:moveTo>
                    <a:pt x="163071" y="27628"/>
                  </a:moveTo>
                  <a:cubicBezTo>
                    <a:pt x="151689" y="27930"/>
                    <a:pt x="140512" y="30649"/>
                    <a:pt x="130255" y="35592"/>
                  </a:cubicBezTo>
                  <a:cubicBezTo>
                    <a:pt x="102148" y="49474"/>
                    <a:pt x="78229" y="70564"/>
                    <a:pt x="60915" y="96693"/>
                  </a:cubicBezTo>
                  <a:cubicBezTo>
                    <a:pt x="22882" y="151616"/>
                    <a:pt x="16428" y="215464"/>
                    <a:pt x="47185" y="236609"/>
                  </a:cubicBezTo>
                  <a:cubicBezTo>
                    <a:pt x="77941" y="257754"/>
                    <a:pt x="135336" y="229332"/>
                    <a:pt x="173369" y="174546"/>
                  </a:cubicBezTo>
                  <a:cubicBezTo>
                    <a:pt x="191837" y="149296"/>
                    <a:pt x="203261" y="119582"/>
                    <a:pt x="206460" y="88455"/>
                  </a:cubicBezTo>
                  <a:cubicBezTo>
                    <a:pt x="208108" y="63328"/>
                    <a:pt x="201380" y="44242"/>
                    <a:pt x="187512" y="34631"/>
                  </a:cubicBezTo>
                  <a:cubicBezTo>
                    <a:pt x="180304" y="29784"/>
                    <a:pt x="171749" y="27326"/>
                    <a:pt x="163071" y="27628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ADBFA324-39A6-ECC6-FC2A-1EE021B179CF}"/>
                </a:ext>
              </a:extLst>
            </p:cNvPr>
            <p:cNvSpPr/>
            <p:nvPr/>
          </p:nvSpPr>
          <p:spPr>
            <a:xfrm>
              <a:off x="8421402" y="4484860"/>
              <a:ext cx="135449" cy="163284"/>
            </a:xfrm>
            <a:custGeom>
              <a:avLst/>
              <a:gdLst>
                <a:gd name="connsiteX0" fmla="*/ 34166 w 135449"/>
                <a:gd name="connsiteY0" fmla="*/ 163226 h 163284"/>
                <a:gd name="connsiteX1" fmla="*/ 14943 w 135449"/>
                <a:gd name="connsiteY1" fmla="*/ 157459 h 163284"/>
                <a:gd name="connsiteX2" fmla="*/ 25653 w 135449"/>
                <a:gd name="connsiteY2" fmla="*/ 52420 h 163284"/>
                <a:gd name="connsiteX3" fmla="*/ 70827 w 135449"/>
                <a:gd name="connsiteY3" fmla="*/ 9306 h 163284"/>
                <a:gd name="connsiteX4" fmla="*/ 120395 w 135449"/>
                <a:gd name="connsiteY4" fmla="*/ 5736 h 163284"/>
                <a:gd name="connsiteX5" fmla="*/ 134125 w 135449"/>
                <a:gd name="connsiteY5" fmla="*/ 53381 h 163284"/>
                <a:gd name="connsiteX6" fmla="*/ 109273 w 135449"/>
                <a:gd name="connsiteY6" fmla="*/ 110775 h 163284"/>
                <a:gd name="connsiteX7" fmla="*/ 64236 w 135449"/>
                <a:gd name="connsiteY7" fmla="*/ 153889 h 163284"/>
                <a:gd name="connsiteX8" fmla="*/ 34166 w 135449"/>
                <a:gd name="connsiteY8" fmla="*/ 163226 h 163284"/>
                <a:gd name="connsiteX9" fmla="*/ 101035 w 135449"/>
                <a:gd name="connsiteY9" fmla="*/ 27430 h 163284"/>
                <a:gd name="connsiteX10" fmla="*/ 84421 w 135449"/>
                <a:gd name="connsiteY10" fmla="*/ 33059 h 163284"/>
                <a:gd name="connsiteX11" fmla="*/ 48309 w 135449"/>
                <a:gd name="connsiteY11" fmla="*/ 68073 h 163284"/>
                <a:gd name="connsiteX12" fmla="*/ 30597 w 135449"/>
                <a:gd name="connsiteY12" fmla="*/ 134941 h 163284"/>
                <a:gd name="connsiteX13" fmla="*/ 50780 w 135449"/>
                <a:gd name="connsiteY13" fmla="*/ 130135 h 163284"/>
                <a:gd name="connsiteX14" fmla="*/ 87029 w 135449"/>
                <a:gd name="connsiteY14" fmla="*/ 95122 h 163284"/>
                <a:gd name="connsiteX15" fmla="*/ 107213 w 135449"/>
                <a:gd name="connsiteY15" fmla="*/ 48850 h 163284"/>
                <a:gd name="connsiteX16" fmla="*/ 104742 w 135449"/>
                <a:gd name="connsiteY16" fmla="*/ 28254 h 163284"/>
                <a:gd name="connsiteX17" fmla="*/ 100760 w 135449"/>
                <a:gd name="connsiteY17" fmla="*/ 27430 h 163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5449" h="163284">
                  <a:moveTo>
                    <a:pt x="34166" y="163226"/>
                  </a:moveTo>
                  <a:cubicBezTo>
                    <a:pt x="27315" y="163336"/>
                    <a:pt x="20600" y="161331"/>
                    <a:pt x="14943" y="157459"/>
                  </a:cubicBezTo>
                  <a:cubicBezTo>
                    <a:pt x="-11282" y="139198"/>
                    <a:pt x="-160" y="89767"/>
                    <a:pt x="25653" y="52420"/>
                  </a:cubicBezTo>
                  <a:cubicBezTo>
                    <a:pt x="37407" y="34941"/>
                    <a:pt x="52826" y="20235"/>
                    <a:pt x="70827" y="9306"/>
                  </a:cubicBezTo>
                  <a:cubicBezTo>
                    <a:pt x="90188" y="-1816"/>
                    <a:pt x="107763" y="-3052"/>
                    <a:pt x="120395" y="5736"/>
                  </a:cubicBezTo>
                  <a:cubicBezTo>
                    <a:pt x="133027" y="14523"/>
                    <a:pt x="137970" y="31412"/>
                    <a:pt x="134125" y="53381"/>
                  </a:cubicBezTo>
                  <a:cubicBezTo>
                    <a:pt x="130006" y="74059"/>
                    <a:pt x="121535" y="93625"/>
                    <a:pt x="109273" y="110775"/>
                  </a:cubicBezTo>
                  <a:cubicBezTo>
                    <a:pt x="97561" y="128240"/>
                    <a:pt x="82196" y="142960"/>
                    <a:pt x="64236" y="153889"/>
                  </a:cubicBezTo>
                  <a:cubicBezTo>
                    <a:pt x="55202" y="159574"/>
                    <a:pt x="44835" y="162787"/>
                    <a:pt x="34166" y="163226"/>
                  </a:cubicBezTo>
                  <a:close/>
                  <a:moveTo>
                    <a:pt x="101035" y="27430"/>
                  </a:moveTo>
                  <a:cubicBezTo>
                    <a:pt x="95130" y="27965"/>
                    <a:pt x="89432" y="29902"/>
                    <a:pt x="84421" y="33059"/>
                  </a:cubicBezTo>
                  <a:cubicBezTo>
                    <a:pt x="70086" y="42094"/>
                    <a:pt x="57783" y="54026"/>
                    <a:pt x="48309" y="68073"/>
                  </a:cubicBezTo>
                  <a:cubicBezTo>
                    <a:pt x="25653" y="100752"/>
                    <a:pt x="23868" y="130273"/>
                    <a:pt x="30597" y="134941"/>
                  </a:cubicBezTo>
                  <a:cubicBezTo>
                    <a:pt x="33205" y="136726"/>
                    <a:pt x="40620" y="136039"/>
                    <a:pt x="50780" y="130135"/>
                  </a:cubicBezTo>
                  <a:cubicBezTo>
                    <a:pt x="65212" y="121183"/>
                    <a:pt x="77583" y="109237"/>
                    <a:pt x="87029" y="95122"/>
                  </a:cubicBezTo>
                  <a:cubicBezTo>
                    <a:pt x="96943" y="81295"/>
                    <a:pt x="103822" y="65519"/>
                    <a:pt x="107213" y="48850"/>
                  </a:cubicBezTo>
                  <a:cubicBezTo>
                    <a:pt x="109136" y="37316"/>
                    <a:pt x="107213" y="30039"/>
                    <a:pt x="104742" y="28254"/>
                  </a:cubicBezTo>
                  <a:cubicBezTo>
                    <a:pt x="103534" y="27581"/>
                    <a:pt x="102147" y="27293"/>
                    <a:pt x="100760" y="27430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F00F63C2-A038-40FA-7845-3F2C7D5BA462}"/>
                </a:ext>
              </a:extLst>
            </p:cNvPr>
            <p:cNvSpPr/>
            <p:nvPr/>
          </p:nvSpPr>
          <p:spPr>
            <a:xfrm>
              <a:off x="7835924" y="4350458"/>
              <a:ext cx="229900" cy="261982"/>
            </a:xfrm>
            <a:custGeom>
              <a:avLst/>
              <a:gdLst>
                <a:gd name="connsiteX0" fmla="*/ 164473 w 229900"/>
                <a:gd name="connsiteY0" fmla="*/ 261928 h 261982"/>
                <a:gd name="connsiteX1" fmla="*/ 153351 w 229900"/>
                <a:gd name="connsiteY1" fmla="*/ 256299 h 261982"/>
                <a:gd name="connsiteX2" fmla="*/ 156331 w 229900"/>
                <a:gd name="connsiteY2" fmla="*/ 237104 h 261982"/>
                <a:gd name="connsiteX3" fmla="*/ 156372 w 229900"/>
                <a:gd name="connsiteY3" fmla="*/ 237076 h 261982"/>
                <a:gd name="connsiteX4" fmla="*/ 185206 w 229900"/>
                <a:gd name="connsiteY4" fmla="*/ 216068 h 261982"/>
                <a:gd name="connsiteX5" fmla="*/ 202232 w 229900"/>
                <a:gd name="connsiteY5" fmla="*/ 167873 h 261982"/>
                <a:gd name="connsiteX6" fmla="*/ 109550 w 229900"/>
                <a:gd name="connsiteY6" fmla="*/ 34549 h 261982"/>
                <a:gd name="connsiteX7" fmla="*/ 58610 w 229900"/>
                <a:gd name="connsiteY7" fmla="*/ 33450 h 261982"/>
                <a:gd name="connsiteX8" fmla="*/ 21399 w 229900"/>
                <a:gd name="connsiteY8" fmla="*/ 58852 h 261982"/>
                <a:gd name="connsiteX9" fmla="*/ 2314 w 229900"/>
                <a:gd name="connsiteY9" fmla="*/ 55282 h 261982"/>
                <a:gd name="connsiteX10" fmla="*/ 5994 w 229900"/>
                <a:gd name="connsiteY10" fmla="*/ 36210 h 261982"/>
                <a:gd name="connsiteX11" fmla="*/ 6021 w 229900"/>
                <a:gd name="connsiteY11" fmla="*/ 36196 h 261982"/>
                <a:gd name="connsiteX12" fmla="*/ 43094 w 229900"/>
                <a:gd name="connsiteY12" fmla="*/ 10794 h 261982"/>
                <a:gd name="connsiteX13" fmla="*/ 120809 w 229900"/>
                <a:gd name="connsiteY13" fmla="*/ 9422 h 261982"/>
                <a:gd name="connsiteX14" fmla="*/ 229556 w 229900"/>
                <a:gd name="connsiteY14" fmla="*/ 165951 h 261982"/>
                <a:gd name="connsiteX15" fmla="*/ 201134 w 229900"/>
                <a:gd name="connsiteY15" fmla="*/ 238449 h 261982"/>
                <a:gd name="connsiteX16" fmla="*/ 172436 w 229900"/>
                <a:gd name="connsiteY16" fmla="*/ 259319 h 261982"/>
                <a:gd name="connsiteX17" fmla="*/ 164473 w 229900"/>
                <a:gd name="connsiteY17" fmla="*/ 261928 h 261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9900" h="261982">
                  <a:moveTo>
                    <a:pt x="164473" y="261928"/>
                  </a:moveTo>
                  <a:cubicBezTo>
                    <a:pt x="160079" y="261942"/>
                    <a:pt x="155946" y="259841"/>
                    <a:pt x="153351" y="256299"/>
                  </a:cubicBezTo>
                  <a:cubicBezTo>
                    <a:pt x="148875" y="250175"/>
                    <a:pt x="150207" y="241593"/>
                    <a:pt x="156331" y="237104"/>
                  </a:cubicBezTo>
                  <a:cubicBezTo>
                    <a:pt x="156344" y="237104"/>
                    <a:pt x="156358" y="237090"/>
                    <a:pt x="156372" y="237076"/>
                  </a:cubicBezTo>
                  <a:lnTo>
                    <a:pt x="185206" y="216068"/>
                  </a:lnTo>
                  <a:cubicBezTo>
                    <a:pt x="198964" y="204122"/>
                    <a:pt x="205431" y="185819"/>
                    <a:pt x="202232" y="167873"/>
                  </a:cubicBezTo>
                  <a:cubicBezTo>
                    <a:pt x="195133" y="110905"/>
                    <a:pt x="160477" y="61049"/>
                    <a:pt x="109550" y="34549"/>
                  </a:cubicBezTo>
                  <a:cubicBezTo>
                    <a:pt x="89092" y="25212"/>
                    <a:pt x="70967" y="24800"/>
                    <a:pt x="58610" y="33450"/>
                  </a:cubicBezTo>
                  <a:lnTo>
                    <a:pt x="21399" y="58852"/>
                  </a:lnTo>
                  <a:cubicBezTo>
                    <a:pt x="15138" y="63136"/>
                    <a:pt x="6598" y="61543"/>
                    <a:pt x="2314" y="55282"/>
                  </a:cubicBezTo>
                  <a:cubicBezTo>
                    <a:pt x="-1943" y="49007"/>
                    <a:pt x="-295" y="40467"/>
                    <a:pt x="5994" y="36210"/>
                  </a:cubicBezTo>
                  <a:cubicBezTo>
                    <a:pt x="6008" y="36210"/>
                    <a:pt x="6008" y="36196"/>
                    <a:pt x="6021" y="36196"/>
                  </a:cubicBezTo>
                  <a:lnTo>
                    <a:pt x="43094" y="10794"/>
                  </a:lnTo>
                  <a:cubicBezTo>
                    <a:pt x="63552" y="-2936"/>
                    <a:pt x="91151" y="-3897"/>
                    <a:pt x="120809" y="9422"/>
                  </a:cubicBezTo>
                  <a:cubicBezTo>
                    <a:pt x="180922" y="40164"/>
                    <a:pt x="221730" y="98891"/>
                    <a:pt x="229556" y="165951"/>
                  </a:cubicBezTo>
                  <a:cubicBezTo>
                    <a:pt x="231753" y="198493"/>
                    <a:pt x="221592" y="224169"/>
                    <a:pt x="201134" y="238449"/>
                  </a:cubicBezTo>
                  <a:lnTo>
                    <a:pt x="172436" y="259319"/>
                  </a:lnTo>
                  <a:cubicBezTo>
                    <a:pt x="170103" y="260954"/>
                    <a:pt x="167329" y="261860"/>
                    <a:pt x="164473" y="261928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C6F7B420-1616-5E35-EFBD-0C41466C2A48}"/>
                </a:ext>
              </a:extLst>
            </p:cNvPr>
            <p:cNvSpPr/>
            <p:nvPr/>
          </p:nvSpPr>
          <p:spPr>
            <a:xfrm>
              <a:off x="7741925" y="4384310"/>
              <a:ext cx="276251" cy="308219"/>
            </a:xfrm>
            <a:custGeom>
              <a:avLst/>
              <a:gdLst>
                <a:gd name="connsiteX0" fmla="*/ 169223 w 276251"/>
                <a:gd name="connsiteY0" fmla="*/ 308127 h 308219"/>
                <a:gd name="connsiteX1" fmla="*/ 155520 w 276251"/>
                <a:gd name="connsiteY1" fmla="*/ 294369 h 308219"/>
                <a:gd name="connsiteX2" fmla="*/ 161396 w 276251"/>
                <a:gd name="connsiteY2" fmla="*/ 283137 h 308219"/>
                <a:gd name="connsiteX3" fmla="*/ 228814 w 276251"/>
                <a:gd name="connsiteY3" fmla="*/ 236315 h 308219"/>
                <a:gd name="connsiteX4" fmla="*/ 215083 w 276251"/>
                <a:gd name="connsiteY4" fmla="*/ 96400 h 308219"/>
                <a:gd name="connsiteX5" fmla="*/ 88899 w 276251"/>
                <a:gd name="connsiteY5" fmla="*/ 34337 h 308219"/>
                <a:gd name="connsiteX6" fmla="*/ 21481 w 276251"/>
                <a:gd name="connsiteY6" fmla="*/ 81159 h 308219"/>
                <a:gd name="connsiteX7" fmla="*/ 2396 w 276251"/>
                <a:gd name="connsiteY7" fmla="*/ 77726 h 308219"/>
                <a:gd name="connsiteX8" fmla="*/ 5828 w 276251"/>
                <a:gd name="connsiteY8" fmla="*/ 58641 h 308219"/>
                <a:gd name="connsiteX9" fmla="*/ 73108 w 276251"/>
                <a:gd name="connsiteY9" fmla="*/ 11819 h 308219"/>
                <a:gd name="connsiteX10" fmla="*/ 237876 w 276251"/>
                <a:gd name="connsiteY10" fmla="*/ 80472 h 308219"/>
                <a:gd name="connsiteX11" fmla="*/ 245016 w 276251"/>
                <a:gd name="connsiteY11" fmla="*/ 258971 h 308219"/>
                <a:gd name="connsiteX12" fmla="*/ 177598 w 276251"/>
                <a:gd name="connsiteY12" fmla="*/ 305792 h 308219"/>
                <a:gd name="connsiteX13" fmla="*/ 169223 w 276251"/>
                <a:gd name="connsiteY13" fmla="*/ 308127 h 30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6251" h="308219">
                  <a:moveTo>
                    <a:pt x="169223" y="308127"/>
                  </a:moveTo>
                  <a:cubicBezTo>
                    <a:pt x="161644" y="308113"/>
                    <a:pt x="155506" y="301948"/>
                    <a:pt x="155520" y="294369"/>
                  </a:cubicBezTo>
                  <a:cubicBezTo>
                    <a:pt x="155533" y="289892"/>
                    <a:pt x="157730" y="285704"/>
                    <a:pt x="161396" y="283137"/>
                  </a:cubicBezTo>
                  <a:lnTo>
                    <a:pt x="228814" y="236315"/>
                  </a:lnTo>
                  <a:cubicBezTo>
                    <a:pt x="259159" y="215170"/>
                    <a:pt x="252705" y="151048"/>
                    <a:pt x="215083" y="96400"/>
                  </a:cubicBezTo>
                  <a:cubicBezTo>
                    <a:pt x="177461" y="41752"/>
                    <a:pt x="118969" y="13192"/>
                    <a:pt x="88899" y="34337"/>
                  </a:cubicBezTo>
                  <a:lnTo>
                    <a:pt x="21481" y="81159"/>
                  </a:lnTo>
                  <a:cubicBezTo>
                    <a:pt x="15261" y="85470"/>
                    <a:pt x="6721" y="83933"/>
                    <a:pt x="2396" y="77726"/>
                  </a:cubicBezTo>
                  <a:cubicBezTo>
                    <a:pt x="-1916" y="71506"/>
                    <a:pt x="-378" y="62966"/>
                    <a:pt x="5828" y="58641"/>
                  </a:cubicBezTo>
                  <a:lnTo>
                    <a:pt x="73108" y="11819"/>
                  </a:lnTo>
                  <a:cubicBezTo>
                    <a:pt x="117184" y="-18800"/>
                    <a:pt x="189545" y="11819"/>
                    <a:pt x="237876" y="80472"/>
                  </a:cubicBezTo>
                  <a:cubicBezTo>
                    <a:pt x="286208" y="149126"/>
                    <a:pt x="289092" y="227939"/>
                    <a:pt x="245016" y="258971"/>
                  </a:cubicBezTo>
                  <a:lnTo>
                    <a:pt x="177598" y="305792"/>
                  </a:lnTo>
                  <a:cubicBezTo>
                    <a:pt x="175169" y="307536"/>
                    <a:pt x="172203" y="308360"/>
                    <a:pt x="169223" y="30812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F7F730DB-AB7F-CBA0-AE93-B033605B5F3E}"/>
                </a:ext>
              </a:extLst>
            </p:cNvPr>
            <p:cNvSpPr/>
            <p:nvPr/>
          </p:nvSpPr>
          <p:spPr>
            <a:xfrm>
              <a:off x="7716461" y="4431063"/>
              <a:ext cx="233754" cy="270919"/>
            </a:xfrm>
            <a:custGeom>
              <a:avLst/>
              <a:gdLst>
                <a:gd name="connsiteX0" fmla="*/ 162695 w 233754"/>
                <a:gd name="connsiteY0" fmla="*/ 270848 h 270919"/>
                <a:gd name="connsiteX1" fmla="*/ 38020 w 233754"/>
                <a:gd name="connsiteY1" fmla="*/ 189974 h 270919"/>
                <a:gd name="connsiteX2" fmla="*/ 261 w 233754"/>
                <a:gd name="connsiteY2" fmla="*/ 90015 h 270919"/>
                <a:gd name="connsiteX3" fmla="*/ 30880 w 233754"/>
                <a:gd name="connsiteY3" fmla="*/ 11888 h 270919"/>
                <a:gd name="connsiteX4" fmla="*/ 114774 w 233754"/>
                <a:gd name="connsiteY4" fmla="*/ 10377 h 270919"/>
                <a:gd name="connsiteX5" fmla="*/ 195373 w 233754"/>
                <a:gd name="connsiteY5" fmla="*/ 80678 h 270919"/>
                <a:gd name="connsiteX6" fmla="*/ 202514 w 233754"/>
                <a:gd name="connsiteY6" fmla="*/ 259177 h 270919"/>
                <a:gd name="connsiteX7" fmla="*/ 162695 w 233754"/>
                <a:gd name="connsiteY7" fmla="*/ 270848 h 270919"/>
                <a:gd name="connsiteX8" fmla="*/ 70699 w 233754"/>
                <a:gd name="connsiteY8" fmla="*/ 27403 h 270919"/>
                <a:gd name="connsiteX9" fmla="*/ 46533 w 233754"/>
                <a:gd name="connsiteY9" fmla="*/ 34406 h 270919"/>
                <a:gd name="connsiteX10" fmla="*/ 27585 w 233754"/>
                <a:gd name="connsiteY10" fmla="*/ 88230 h 270919"/>
                <a:gd name="connsiteX11" fmla="*/ 60676 w 233754"/>
                <a:gd name="connsiteY11" fmla="*/ 174321 h 270919"/>
                <a:gd name="connsiteX12" fmla="*/ 186860 w 233754"/>
                <a:gd name="connsiteY12" fmla="*/ 236384 h 270919"/>
                <a:gd name="connsiteX13" fmla="*/ 173130 w 233754"/>
                <a:gd name="connsiteY13" fmla="*/ 96468 h 270919"/>
                <a:gd name="connsiteX14" fmla="*/ 103790 w 233754"/>
                <a:gd name="connsiteY14" fmla="*/ 35367 h 270919"/>
                <a:gd name="connsiteX15" fmla="*/ 70699 w 233754"/>
                <a:gd name="connsiteY15" fmla="*/ 27403 h 270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3754" h="270919">
                  <a:moveTo>
                    <a:pt x="162695" y="270848"/>
                  </a:moveTo>
                  <a:cubicBezTo>
                    <a:pt x="121503" y="270848"/>
                    <a:pt x="73445" y="241052"/>
                    <a:pt x="38020" y="189974"/>
                  </a:cubicBezTo>
                  <a:cubicBezTo>
                    <a:pt x="16724" y="160632"/>
                    <a:pt x="3680" y="126113"/>
                    <a:pt x="261" y="90015"/>
                  </a:cubicBezTo>
                  <a:cubicBezTo>
                    <a:pt x="-2073" y="55002"/>
                    <a:pt x="8774" y="27266"/>
                    <a:pt x="30880" y="11888"/>
                  </a:cubicBezTo>
                  <a:cubicBezTo>
                    <a:pt x="52986" y="-3491"/>
                    <a:pt x="82782" y="-4040"/>
                    <a:pt x="114774" y="10377"/>
                  </a:cubicBezTo>
                  <a:cubicBezTo>
                    <a:pt x="147426" y="26209"/>
                    <a:pt x="175258" y="50471"/>
                    <a:pt x="195373" y="80678"/>
                  </a:cubicBezTo>
                  <a:cubicBezTo>
                    <a:pt x="243568" y="149332"/>
                    <a:pt x="246726" y="228283"/>
                    <a:pt x="202514" y="259177"/>
                  </a:cubicBezTo>
                  <a:cubicBezTo>
                    <a:pt x="190760" y="267086"/>
                    <a:pt x="176851" y="271164"/>
                    <a:pt x="162695" y="270848"/>
                  </a:cubicBezTo>
                  <a:close/>
                  <a:moveTo>
                    <a:pt x="70699" y="27403"/>
                  </a:moveTo>
                  <a:cubicBezTo>
                    <a:pt x="62117" y="27156"/>
                    <a:pt x="53659" y="29614"/>
                    <a:pt x="46533" y="34406"/>
                  </a:cubicBezTo>
                  <a:cubicBezTo>
                    <a:pt x="32802" y="44017"/>
                    <a:pt x="25937" y="63103"/>
                    <a:pt x="27585" y="88230"/>
                  </a:cubicBezTo>
                  <a:cubicBezTo>
                    <a:pt x="30784" y="119357"/>
                    <a:pt x="42208" y="149071"/>
                    <a:pt x="60676" y="174321"/>
                  </a:cubicBezTo>
                  <a:cubicBezTo>
                    <a:pt x="98710" y="229244"/>
                    <a:pt x="156790" y="257529"/>
                    <a:pt x="186860" y="236384"/>
                  </a:cubicBezTo>
                  <a:cubicBezTo>
                    <a:pt x="216931" y="215239"/>
                    <a:pt x="210889" y="151117"/>
                    <a:pt x="173130" y="96468"/>
                  </a:cubicBezTo>
                  <a:cubicBezTo>
                    <a:pt x="155816" y="70339"/>
                    <a:pt x="131897" y="49249"/>
                    <a:pt x="103790" y="35367"/>
                  </a:cubicBezTo>
                  <a:cubicBezTo>
                    <a:pt x="93451" y="30383"/>
                    <a:pt x="82178" y="27664"/>
                    <a:pt x="70699" y="27403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BD75C4CE-96B2-F077-852F-726EDEAA12E0}"/>
                </a:ext>
              </a:extLst>
            </p:cNvPr>
            <p:cNvSpPr/>
            <p:nvPr/>
          </p:nvSpPr>
          <p:spPr>
            <a:xfrm>
              <a:off x="7765344" y="4484860"/>
              <a:ext cx="135309" cy="163281"/>
            </a:xfrm>
            <a:custGeom>
              <a:avLst/>
              <a:gdLst>
                <a:gd name="connsiteX0" fmla="*/ 101317 w 135309"/>
                <a:gd name="connsiteY0" fmla="*/ 163226 h 163281"/>
                <a:gd name="connsiteX1" fmla="*/ 70972 w 135309"/>
                <a:gd name="connsiteY1" fmla="*/ 153889 h 163281"/>
                <a:gd name="connsiteX2" fmla="*/ 25935 w 135309"/>
                <a:gd name="connsiteY2" fmla="*/ 110775 h 163281"/>
                <a:gd name="connsiteX3" fmla="*/ 1083 w 135309"/>
                <a:gd name="connsiteY3" fmla="*/ 53381 h 163281"/>
                <a:gd name="connsiteX4" fmla="*/ 14813 w 135309"/>
                <a:gd name="connsiteY4" fmla="*/ 5736 h 163281"/>
                <a:gd name="connsiteX5" fmla="*/ 64381 w 135309"/>
                <a:gd name="connsiteY5" fmla="*/ 9306 h 163281"/>
                <a:gd name="connsiteX6" fmla="*/ 109555 w 135309"/>
                <a:gd name="connsiteY6" fmla="*/ 52420 h 163281"/>
                <a:gd name="connsiteX7" fmla="*/ 120265 w 135309"/>
                <a:gd name="connsiteY7" fmla="*/ 157459 h 163281"/>
                <a:gd name="connsiteX8" fmla="*/ 101317 w 135309"/>
                <a:gd name="connsiteY8" fmla="*/ 163226 h 163281"/>
                <a:gd name="connsiteX9" fmla="*/ 34448 w 135309"/>
                <a:gd name="connsiteY9" fmla="*/ 27430 h 163281"/>
                <a:gd name="connsiteX10" fmla="*/ 30741 w 135309"/>
                <a:gd name="connsiteY10" fmla="*/ 28254 h 163281"/>
                <a:gd name="connsiteX11" fmla="*/ 28269 w 135309"/>
                <a:gd name="connsiteY11" fmla="*/ 48850 h 163281"/>
                <a:gd name="connsiteX12" fmla="*/ 48453 w 135309"/>
                <a:gd name="connsiteY12" fmla="*/ 95122 h 163281"/>
                <a:gd name="connsiteX13" fmla="*/ 84702 w 135309"/>
                <a:gd name="connsiteY13" fmla="*/ 130135 h 163281"/>
                <a:gd name="connsiteX14" fmla="*/ 104886 w 135309"/>
                <a:gd name="connsiteY14" fmla="*/ 134941 h 163281"/>
                <a:gd name="connsiteX15" fmla="*/ 87174 w 135309"/>
                <a:gd name="connsiteY15" fmla="*/ 68073 h 163281"/>
                <a:gd name="connsiteX16" fmla="*/ 51062 w 135309"/>
                <a:gd name="connsiteY16" fmla="*/ 33059 h 163281"/>
                <a:gd name="connsiteX17" fmla="*/ 34448 w 135309"/>
                <a:gd name="connsiteY17" fmla="*/ 27430 h 16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5309" h="163281">
                  <a:moveTo>
                    <a:pt x="101317" y="163226"/>
                  </a:moveTo>
                  <a:cubicBezTo>
                    <a:pt x="90552" y="162842"/>
                    <a:pt x="80089" y="159615"/>
                    <a:pt x="70972" y="153889"/>
                  </a:cubicBezTo>
                  <a:cubicBezTo>
                    <a:pt x="53012" y="142960"/>
                    <a:pt x="37647" y="128240"/>
                    <a:pt x="25935" y="110775"/>
                  </a:cubicBezTo>
                  <a:cubicBezTo>
                    <a:pt x="13674" y="93625"/>
                    <a:pt x="5202" y="74059"/>
                    <a:pt x="1083" y="53381"/>
                  </a:cubicBezTo>
                  <a:cubicBezTo>
                    <a:pt x="-2487" y="31412"/>
                    <a:pt x="2456" y="14523"/>
                    <a:pt x="14813" y="5736"/>
                  </a:cubicBezTo>
                  <a:cubicBezTo>
                    <a:pt x="27171" y="-3052"/>
                    <a:pt x="45021" y="-1816"/>
                    <a:pt x="64381" y="9306"/>
                  </a:cubicBezTo>
                  <a:cubicBezTo>
                    <a:pt x="82382" y="20235"/>
                    <a:pt x="97801" y="34941"/>
                    <a:pt x="109555" y="52420"/>
                  </a:cubicBezTo>
                  <a:cubicBezTo>
                    <a:pt x="135368" y="89767"/>
                    <a:pt x="146490" y="139198"/>
                    <a:pt x="120265" y="157459"/>
                  </a:cubicBezTo>
                  <a:cubicBezTo>
                    <a:pt x="114690" y="161276"/>
                    <a:pt x="108072" y="163281"/>
                    <a:pt x="101317" y="163226"/>
                  </a:cubicBezTo>
                  <a:close/>
                  <a:moveTo>
                    <a:pt x="34448" y="27430"/>
                  </a:moveTo>
                  <a:cubicBezTo>
                    <a:pt x="33157" y="27348"/>
                    <a:pt x="31867" y="27622"/>
                    <a:pt x="30741" y="28254"/>
                  </a:cubicBezTo>
                  <a:cubicBezTo>
                    <a:pt x="28132" y="30039"/>
                    <a:pt x="26347" y="37316"/>
                    <a:pt x="28269" y="48850"/>
                  </a:cubicBezTo>
                  <a:cubicBezTo>
                    <a:pt x="31661" y="65519"/>
                    <a:pt x="38540" y="81295"/>
                    <a:pt x="48453" y="95122"/>
                  </a:cubicBezTo>
                  <a:cubicBezTo>
                    <a:pt x="57900" y="109237"/>
                    <a:pt x="70257" y="121183"/>
                    <a:pt x="84702" y="130135"/>
                  </a:cubicBezTo>
                  <a:cubicBezTo>
                    <a:pt x="94863" y="136039"/>
                    <a:pt x="102277" y="136726"/>
                    <a:pt x="104886" y="134941"/>
                  </a:cubicBezTo>
                  <a:cubicBezTo>
                    <a:pt x="111477" y="130273"/>
                    <a:pt x="109830" y="100752"/>
                    <a:pt x="87174" y="68073"/>
                  </a:cubicBezTo>
                  <a:cubicBezTo>
                    <a:pt x="77700" y="54026"/>
                    <a:pt x="65397" y="42094"/>
                    <a:pt x="51062" y="33059"/>
                  </a:cubicBezTo>
                  <a:cubicBezTo>
                    <a:pt x="46050" y="29902"/>
                    <a:pt x="40352" y="27965"/>
                    <a:pt x="34448" y="27430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7975DD32-F9F3-A25C-5334-BD63B3E50B89}"/>
                </a:ext>
              </a:extLst>
            </p:cNvPr>
            <p:cNvSpPr/>
            <p:nvPr/>
          </p:nvSpPr>
          <p:spPr>
            <a:xfrm>
              <a:off x="7922182" y="4080103"/>
              <a:ext cx="228169" cy="210903"/>
            </a:xfrm>
            <a:custGeom>
              <a:avLst/>
              <a:gdLst>
                <a:gd name="connsiteX0" fmla="*/ 89748 w 228169"/>
                <a:gd name="connsiteY0" fmla="*/ 210848 h 210903"/>
                <a:gd name="connsiteX1" fmla="*/ 48556 w 228169"/>
                <a:gd name="connsiteY1" fmla="*/ 201100 h 210903"/>
                <a:gd name="connsiteX2" fmla="*/ 24802 w 228169"/>
                <a:gd name="connsiteY2" fmla="*/ 184074 h 210903"/>
                <a:gd name="connsiteX3" fmla="*/ 14642 w 228169"/>
                <a:gd name="connsiteY3" fmla="*/ 173913 h 210903"/>
                <a:gd name="connsiteX4" fmla="*/ -50 w 228169"/>
                <a:gd name="connsiteY4" fmla="*/ 138351 h 210903"/>
                <a:gd name="connsiteX5" fmla="*/ -50 w 228169"/>
                <a:gd name="connsiteY5" fmla="*/ 48277 h 210903"/>
                <a:gd name="connsiteX6" fmla="*/ 48282 w 228169"/>
                <a:gd name="connsiteY6" fmla="*/ -54 h 210903"/>
                <a:gd name="connsiteX7" fmla="*/ 183392 w 228169"/>
                <a:gd name="connsiteY7" fmla="*/ -54 h 210903"/>
                <a:gd name="connsiteX8" fmla="*/ 217031 w 228169"/>
                <a:gd name="connsiteY8" fmla="*/ 15187 h 210903"/>
                <a:gd name="connsiteX9" fmla="*/ 217031 w 228169"/>
                <a:gd name="connsiteY9" fmla="*/ 15187 h 210903"/>
                <a:gd name="connsiteX10" fmla="*/ 227879 w 228169"/>
                <a:gd name="connsiteY10" fmla="*/ 49239 h 210903"/>
                <a:gd name="connsiteX11" fmla="*/ 221975 w 228169"/>
                <a:gd name="connsiteY11" fmla="*/ 106770 h 210903"/>
                <a:gd name="connsiteX12" fmla="*/ 161972 w 228169"/>
                <a:gd name="connsiteY12" fmla="*/ 191488 h 210903"/>
                <a:gd name="connsiteX13" fmla="*/ 136433 w 228169"/>
                <a:gd name="connsiteY13" fmla="*/ 201374 h 210903"/>
                <a:gd name="connsiteX14" fmla="*/ 107873 w 228169"/>
                <a:gd name="connsiteY14" fmla="*/ 209063 h 210903"/>
                <a:gd name="connsiteX15" fmla="*/ 89748 w 228169"/>
                <a:gd name="connsiteY15" fmla="*/ 210848 h 210903"/>
                <a:gd name="connsiteX16" fmla="*/ 48556 w 228169"/>
                <a:gd name="connsiteY16" fmla="*/ 27407 h 210903"/>
                <a:gd name="connsiteX17" fmla="*/ 27686 w 228169"/>
                <a:gd name="connsiteY17" fmla="*/ 48277 h 210903"/>
                <a:gd name="connsiteX18" fmla="*/ 27686 w 228169"/>
                <a:gd name="connsiteY18" fmla="*/ 138351 h 210903"/>
                <a:gd name="connsiteX19" fmla="*/ 34414 w 228169"/>
                <a:gd name="connsiteY19" fmla="*/ 154416 h 210903"/>
                <a:gd name="connsiteX20" fmla="*/ 44574 w 228169"/>
                <a:gd name="connsiteY20" fmla="*/ 164714 h 210903"/>
                <a:gd name="connsiteX21" fmla="*/ 61189 w 228169"/>
                <a:gd name="connsiteY21" fmla="*/ 176522 h 210903"/>
                <a:gd name="connsiteX22" fmla="*/ 102381 w 228169"/>
                <a:gd name="connsiteY22" fmla="*/ 182151 h 210903"/>
                <a:gd name="connsiteX23" fmla="*/ 128057 w 228169"/>
                <a:gd name="connsiteY23" fmla="*/ 175149 h 210903"/>
                <a:gd name="connsiteX24" fmla="*/ 149751 w 228169"/>
                <a:gd name="connsiteY24" fmla="*/ 167048 h 210903"/>
                <a:gd name="connsiteX25" fmla="*/ 150987 w 228169"/>
                <a:gd name="connsiteY25" fmla="*/ 167048 h 210903"/>
                <a:gd name="connsiteX26" fmla="*/ 194788 w 228169"/>
                <a:gd name="connsiteY26" fmla="*/ 104711 h 210903"/>
                <a:gd name="connsiteX27" fmla="*/ 200692 w 228169"/>
                <a:gd name="connsiteY27" fmla="*/ 47042 h 210903"/>
                <a:gd name="connsiteX28" fmla="*/ 196435 w 228169"/>
                <a:gd name="connsiteY28" fmla="*/ 33311 h 210903"/>
                <a:gd name="connsiteX29" fmla="*/ 183529 w 228169"/>
                <a:gd name="connsiteY29" fmla="*/ 27407 h 210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28169" h="210903">
                  <a:moveTo>
                    <a:pt x="89748" y="210848"/>
                  </a:moveTo>
                  <a:cubicBezTo>
                    <a:pt x="75441" y="210835"/>
                    <a:pt x="61340" y="207498"/>
                    <a:pt x="48556" y="201100"/>
                  </a:cubicBezTo>
                  <a:cubicBezTo>
                    <a:pt x="39769" y="196747"/>
                    <a:pt x="31750" y="190994"/>
                    <a:pt x="24802" y="184074"/>
                  </a:cubicBezTo>
                  <a:lnTo>
                    <a:pt x="14642" y="173913"/>
                  </a:lnTo>
                  <a:cubicBezTo>
                    <a:pt x="5195" y="164494"/>
                    <a:pt x="-91" y="151697"/>
                    <a:pt x="-50" y="138351"/>
                  </a:cubicBezTo>
                  <a:lnTo>
                    <a:pt x="-50" y="48277"/>
                  </a:lnTo>
                  <a:cubicBezTo>
                    <a:pt x="18" y="21613"/>
                    <a:pt x="21617" y="14"/>
                    <a:pt x="48282" y="-54"/>
                  </a:cubicBezTo>
                  <a:lnTo>
                    <a:pt x="183392" y="-54"/>
                  </a:lnTo>
                  <a:cubicBezTo>
                    <a:pt x="196271" y="-54"/>
                    <a:pt x="208532" y="5507"/>
                    <a:pt x="217031" y="15187"/>
                  </a:cubicBezTo>
                  <a:lnTo>
                    <a:pt x="217031" y="15187"/>
                  </a:lnTo>
                  <a:cubicBezTo>
                    <a:pt x="225229" y="24537"/>
                    <a:pt x="229169" y="36867"/>
                    <a:pt x="227879" y="49239"/>
                  </a:cubicBezTo>
                  <a:lnTo>
                    <a:pt x="221975" y="106770"/>
                  </a:lnTo>
                  <a:cubicBezTo>
                    <a:pt x="218459" y="143664"/>
                    <a:pt x="195612" y="175931"/>
                    <a:pt x="161972" y="191488"/>
                  </a:cubicBezTo>
                  <a:cubicBezTo>
                    <a:pt x="153321" y="195333"/>
                    <a:pt x="145358" y="198354"/>
                    <a:pt x="136433" y="201374"/>
                  </a:cubicBezTo>
                  <a:cubicBezTo>
                    <a:pt x="127508" y="204395"/>
                    <a:pt x="117072" y="207004"/>
                    <a:pt x="107873" y="209063"/>
                  </a:cubicBezTo>
                  <a:cubicBezTo>
                    <a:pt x="101914" y="210272"/>
                    <a:pt x="95831" y="210876"/>
                    <a:pt x="89748" y="210848"/>
                  </a:cubicBezTo>
                  <a:close/>
                  <a:moveTo>
                    <a:pt x="48556" y="27407"/>
                  </a:moveTo>
                  <a:cubicBezTo>
                    <a:pt x="37036" y="27407"/>
                    <a:pt x="27686" y="36758"/>
                    <a:pt x="27686" y="48277"/>
                  </a:cubicBezTo>
                  <a:lnTo>
                    <a:pt x="27686" y="138351"/>
                  </a:lnTo>
                  <a:cubicBezTo>
                    <a:pt x="27658" y="144392"/>
                    <a:pt x="30075" y="150200"/>
                    <a:pt x="34414" y="154416"/>
                  </a:cubicBezTo>
                  <a:lnTo>
                    <a:pt x="44574" y="164714"/>
                  </a:lnTo>
                  <a:cubicBezTo>
                    <a:pt x="49422" y="169547"/>
                    <a:pt x="55037" y="173543"/>
                    <a:pt x="61189" y="176522"/>
                  </a:cubicBezTo>
                  <a:cubicBezTo>
                    <a:pt x="73889" y="183017"/>
                    <a:pt x="88403" y="184994"/>
                    <a:pt x="102381" y="182151"/>
                  </a:cubicBezTo>
                  <a:cubicBezTo>
                    <a:pt x="111058" y="180257"/>
                    <a:pt x="119626" y="177923"/>
                    <a:pt x="128057" y="175149"/>
                  </a:cubicBezTo>
                  <a:cubicBezTo>
                    <a:pt x="135416" y="172815"/>
                    <a:pt x="142666" y="170110"/>
                    <a:pt x="149751" y="167048"/>
                  </a:cubicBezTo>
                  <a:lnTo>
                    <a:pt x="150987" y="167048"/>
                  </a:lnTo>
                  <a:cubicBezTo>
                    <a:pt x="175579" y="155473"/>
                    <a:pt x="192234" y="131774"/>
                    <a:pt x="194788" y="104711"/>
                  </a:cubicBezTo>
                  <a:lnTo>
                    <a:pt x="200692" y="47042"/>
                  </a:lnTo>
                  <a:cubicBezTo>
                    <a:pt x="201283" y="42071"/>
                    <a:pt x="199731" y="37087"/>
                    <a:pt x="196435" y="33311"/>
                  </a:cubicBezTo>
                  <a:cubicBezTo>
                    <a:pt x="193209" y="29549"/>
                    <a:pt x="188486" y="27379"/>
                    <a:pt x="183529" y="27407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DA63319F-54F2-2A77-6635-4C569D696EF1}"/>
                </a:ext>
              </a:extLst>
            </p:cNvPr>
            <p:cNvSpPr/>
            <p:nvPr/>
          </p:nvSpPr>
          <p:spPr>
            <a:xfrm>
              <a:off x="8172137" y="4080652"/>
              <a:ext cx="228147" cy="210493"/>
            </a:xfrm>
            <a:custGeom>
              <a:avLst/>
              <a:gdLst>
                <a:gd name="connsiteX0" fmla="*/ 138573 w 228147"/>
                <a:gd name="connsiteY0" fmla="*/ 210437 h 210493"/>
                <a:gd name="connsiteX1" fmla="*/ 119762 w 228147"/>
                <a:gd name="connsiteY1" fmla="*/ 208514 h 210493"/>
                <a:gd name="connsiteX2" fmla="*/ 117703 w 228147"/>
                <a:gd name="connsiteY2" fmla="*/ 208514 h 210493"/>
                <a:gd name="connsiteX3" fmla="*/ 76511 w 228147"/>
                <a:gd name="connsiteY3" fmla="*/ 195882 h 210493"/>
                <a:gd name="connsiteX4" fmla="*/ 67311 w 228147"/>
                <a:gd name="connsiteY4" fmla="*/ 192175 h 210493"/>
                <a:gd name="connsiteX5" fmla="*/ 66076 w 228147"/>
                <a:gd name="connsiteY5" fmla="*/ 191488 h 210493"/>
                <a:gd name="connsiteX6" fmla="*/ 21588 w 228147"/>
                <a:gd name="connsiteY6" fmla="*/ 151807 h 210493"/>
                <a:gd name="connsiteX7" fmla="*/ 6073 w 228147"/>
                <a:gd name="connsiteY7" fmla="*/ 106770 h 210493"/>
                <a:gd name="connsiteX8" fmla="*/ 168 w 228147"/>
                <a:gd name="connsiteY8" fmla="*/ 49239 h 210493"/>
                <a:gd name="connsiteX9" fmla="*/ 11565 w 228147"/>
                <a:gd name="connsiteY9" fmla="*/ 14637 h 210493"/>
                <a:gd name="connsiteX10" fmla="*/ 44656 w 228147"/>
                <a:gd name="connsiteY10" fmla="*/ -54 h 210493"/>
                <a:gd name="connsiteX11" fmla="*/ 179765 w 228147"/>
                <a:gd name="connsiteY11" fmla="*/ -54 h 210493"/>
                <a:gd name="connsiteX12" fmla="*/ 208462 w 228147"/>
                <a:gd name="connsiteY12" fmla="*/ 9420 h 210493"/>
                <a:gd name="connsiteX13" fmla="*/ 228097 w 228147"/>
                <a:gd name="connsiteY13" fmla="*/ 48278 h 210493"/>
                <a:gd name="connsiteX14" fmla="*/ 228097 w 228147"/>
                <a:gd name="connsiteY14" fmla="*/ 138351 h 210493"/>
                <a:gd name="connsiteX15" fmla="*/ 213405 w 228147"/>
                <a:gd name="connsiteY15" fmla="*/ 173913 h 210493"/>
                <a:gd name="connsiteX16" fmla="*/ 203107 w 228147"/>
                <a:gd name="connsiteY16" fmla="*/ 184074 h 210493"/>
                <a:gd name="connsiteX17" fmla="*/ 138573 w 228147"/>
                <a:gd name="connsiteY17" fmla="*/ 210437 h 210493"/>
                <a:gd name="connsiteX18" fmla="*/ 44381 w 228147"/>
                <a:gd name="connsiteY18" fmla="*/ 26858 h 210493"/>
                <a:gd name="connsiteX19" fmla="*/ 31611 w 228147"/>
                <a:gd name="connsiteY19" fmla="*/ 32488 h 210493"/>
                <a:gd name="connsiteX20" fmla="*/ 27218 w 228147"/>
                <a:gd name="connsiteY20" fmla="*/ 46218 h 210493"/>
                <a:gd name="connsiteX21" fmla="*/ 33122 w 228147"/>
                <a:gd name="connsiteY21" fmla="*/ 103887 h 210493"/>
                <a:gd name="connsiteX22" fmla="*/ 44656 w 228147"/>
                <a:gd name="connsiteY22" fmla="*/ 137253 h 210493"/>
                <a:gd name="connsiteX23" fmla="*/ 77060 w 228147"/>
                <a:gd name="connsiteY23" fmla="*/ 166361 h 210493"/>
                <a:gd name="connsiteX24" fmla="*/ 78433 w 228147"/>
                <a:gd name="connsiteY24" fmla="*/ 166361 h 210493"/>
                <a:gd name="connsiteX25" fmla="*/ 85298 w 228147"/>
                <a:gd name="connsiteY25" fmla="*/ 169245 h 210493"/>
                <a:gd name="connsiteX26" fmla="*/ 123607 w 228147"/>
                <a:gd name="connsiteY26" fmla="*/ 181053 h 210493"/>
                <a:gd name="connsiteX27" fmla="*/ 122646 w 228147"/>
                <a:gd name="connsiteY27" fmla="*/ 194784 h 210493"/>
                <a:gd name="connsiteX28" fmla="*/ 125529 w 228147"/>
                <a:gd name="connsiteY28" fmla="*/ 181053 h 210493"/>
                <a:gd name="connsiteX29" fmla="*/ 183473 w 228147"/>
                <a:gd name="connsiteY29" fmla="*/ 163615 h 210493"/>
                <a:gd name="connsiteX30" fmla="*/ 193633 w 228147"/>
                <a:gd name="connsiteY30" fmla="*/ 153317 h 210493"/>
                <a:gd name="connsiteX31" fmla="*/ 200361 w 228147"/>
                <a:gd name="connsiteY31" fmla="*/ 137253 h 210493"/>
                <a:gd name="connsiteX32" fmla="*/ 200361 w 228147"/>
                <a:gd name="connsiteY32" fmla="*/ 47179 h 210493"/>
                <a:gd name="connsiteX33" fmla="*/ 191848 w 228147"/>
                <a:gd name="connsiteY33" fmla="*/ 30428 h 210493"/>
                <a:gd name="connsiteX34" fmla="*/ 191848 w 228147"/>
                <a:gd name="connsiteY34" fmla="*/ 30428 h 210493"/>
                <a:gd name="connsiteX35" fmla="*/ 179491 w 228147"/>
                <a:gd name="connsiteY35" fmla="*/ 26309 h 210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28147" h="210493">
                  <a:moveTo>
                    <a:pt x="138573" y="210437"/>
                  </a:moveTo>
                  <a:cubicBezTo>
                    <a:pt x="132257" y="210396"/>
                    <a:pt x="125955" y="209764"/>
                    <a:pt x="119762" y="208514"/>
                  </a:cubicBezTo>
                  <a:lnTo>
                    <a:pt x="117703" y="208514"/>
                  </a:lnTo>
                  <a:cubicBezTo>
                    <a:pt x="103670" y="205370"/>
                    <a:pt x="89898" y="201155"/>
                    <a:pt x="76511" y="195882"/>
                  </a:cubicBezTo>
                  <a:lnTo>
                    <a:pt x="67311" y="192175"/>
                  </a:lnTo>
                  <a:lnTo>
                    <a:pt x="66076" y="191488"/>
                  </a:lnTo>
                  <a:cubicBezTo>
                    <a:pt x="47594" y="183044"/>
                    <a:pt x="32078" y="169217"/>
                    <a:pt x="21588" y="151807"/>
                  </a:cubicBezTo>
                  <a:cubicBezTo>
                    <a:pt x="13103" y="138145"/>
                    <a:pt x="7789" y="122753"/>
                    <a:pt x="6073" y="106770"/>
                  </a:cubicBezTo>
                  <a:lnTo>
                    <a:pt x="168" y="49239"/>
                  </a:lnTo>
                  <a:cubicBezTo>
                    <a:pt x="-1081" y="36620"/>
                    <a:pt x="3065" y="24057"/>
                    <a:pt x="11565" y="14637"/>
                  </a:cubicBezTo>
                  <a:cubicBezTo>
                    <a:pt x="20009" y="5273"/>
                    <a:pt x="32037" y="-68"/>
                    <a:pt x="44656" y="-54"/>
                  </a:cubicBezTo>
                  <a:lnTo>
                    <a:pt x="179765" y="-54"/>
                  </a:lnTo>
                  <a:cubicBezTo>
                    <a:pt x="190091" y="-27"/>
                    <a:pt x="200142" y="3296"/>
                    <a:pt x="208462" y="9420"/>
                  </a:cubicBezTo>
                  <a:cubicBezTo>
                    <a:pt x="220848" y="18482"/>
                    <a:pt x="228152" y="32927"/>
                    <a:pt x="228097" y="48278"/>
                  </a:cubicBezTo>
                  <a:lnTo>
                    <a:pt x="228097" y="138351"/>
                  </a:lnTo>
                  <a:cubicBezTo>
                    <a:pt x="228138" y="151697"/>
                    <a:pt x="222852" y="164494"/>
                    <a:pt x="213405" y="173913"/>
                  </a:cubicBezTo>
                  <a:lnTo>
                    <a:pt x="203107" y="184074"/>
                  </a:lnTo>
                  <a:cubicBezTo>
                    <a:pt x="185972" y="201113"/>
                    <a:pt x="162739" y="210601"/>
                    <a:pt x="138573" y="210437"/>
                  </a:cubicBezTo>
                  <a:close/>
                  <a:moveTo>
                    <a:pt x="44381" y="26858"/>
                  </a:moveTo>
                  <a:cubicBezTo>
                    <a:pt x="39520" y="26858"/>
                    <a:pt x="34893" y="28904"/>
                    <a:pt x="31611" y="32488"/>
                  </a:cubicBezTo>
                  <a:cubicBezTo>
                    <a:pt x="28261" y="36236"/>
                    <a:pt x="26669" y="41220"/>
                    <a:pt x="27218" y="46218"/>
                  </a:cubicBezTo>
                  <a:lnTo>
                    <a:pt x="33122" y="103887"/>
                  </a:lnTo>
                  <a:cubicBezTo>
                    <a:pt x="34440" y="115723"/>
                    <a:pt x="38381" y="127133"/>
                    <a:pt x="44656" y="137253"/>
                  </a:cubicBezTo>
                  <a:cubicBezTo>
                    <a:pt x="52262" y="150008"/>
                    <a:pt x="63563" y="160155"/>
                    <a:pt x="77060" y="166361"/>
                  </a:cubicBezTo>
                  <a:lnTo>
                    <a:pt x="78433" y="166361"/>
                  </a:lnTo>
                  <a:lnTo>
                    <a:pt x="85298" y="169245"/>
                  </a:lnTo>
                  <a:cubicBezTo>
                    <a:pt x="97752" y="174147"/>
                    <a:pt x="110563" y="178088"/>
                    <a:pt x="123607" y="181053"/>
                  </a:cubicBezTo>
                  <a:lnTo>
                    <a:pt x="122646" y="194784"/>
                  </a:lnTo>
                  <a:lnTo>
                    <a:pt x="125529" y="181053"/>
                  </a:lnTo>
                  <a:cubicBezTo>
                    <a:pt x="146551" y="185447"/>
                    <a:pt x="168369" y="178884"/>
                    <a:pt x="183473" y="163615"/>
                  </a:cubicBezTo>
                  <a:lnTo>
                    <a:pt x="193633" y="153317"/>
                  </a:lnTo>
                  <a:cubicBezTo>
                    <a:pt x="198000" y="149116"/>
                    <a:pt x="200430" y="143307"/>
                    <a:pt x="200361" y="137253"/>
                  </a:cubicBezTo>
                  <a:lnTo>
                    <a:pt x="200361" y="47179"/>
                  </a:lnTo>
                  <a:cubicBezTo>
                    <a:pt x="200361" y="40561"/>
                    <a:pt x="197203" y="34327"/>
                    <a:pt x="191848" y="30428"/>
                  </a:cubicBezTo>
                  <a:lnTo>
                    <a:pt x="191848" y="30428"/>
                  </a:lnTo>
                  <a:cubicBezTo>
                    <a:pt x="188278" y="27750"/>
                    <a:pt x="183953" y="26309"/>
                    <a:pt x="179491" y="26309"/>
                  </a:cubicBezTo>
                  <a:close/>
                </a:path>
              </a:pathLst>
            </a:custGeom>
            <a:grpFill/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3" name="TextBox 72">
            <a:extLst>
              <a:ext uri="{FF2B5EF4-FFF2-40B4-BE49-F238E27FC236}">
                <a16:creationId xmlns:a16="http://schemas.microsoft.com/office/drawing/2014/main" id="{068E8178-A86F-FC3B-DB87-2AE86402D3A9}"/>
              </a:ext>
            </a:extLst>
          </p:cNvPr>
          <p:cNvSpPr txBox="1"/>
          <p:nvPr/>
        </p:nvSpPr>
        <p:spPr>
          <a:xfrm>
            <a:off x="7247156" y="1263514"/>
            <a:ext cx="4384679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ایمنی و بهداشت صنعتی در کشور ایران</a:t>
            </a:r>
            <a:endParaRPr lang="en-US" sz="16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20E6D4A0-C734-2656-AB8B-52826930596E}"/>
              </a:ext>
            </a:extLst>
          </p:cNvPr>
          <p:cNvSpPr txBox="1"/>
          <p:nvPr/>
        </p:nvSpPr>
        <p:spPr>
          <a:xfrm>
            <a:off x="523562" y="4551954"/>
            <a:ext cx="4043470" cy="13926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ایمنی و بهداشت صنعتی در کشور ایران</a:t>
            </a:r>
            <a:endParaRPr lang="en-US" sz="16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4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32811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2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3" grpId="0"/>
      <p:bldP spid="7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23FD75-E1BD-C3F4-D106-B51085BDC5EB}"/>
              </a:ext>
            </a:extLst>
          </p:cNvPr>
          <p:cNvSpPr txBox="1"/>
          <p:nvPr/>
        </p:nvSpPr>
        <p:spPr>
          <a:xfrm rot="19286688">
            <a:off x="8832549" y="3014604"/>
            <a:ext cx="319606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48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سوم</a:t>
            </a:r>
            <a:endParaRPr lang="en-US" sz="4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76823-73B8-2225-0B9A-6512DDB0E9B9}"/>
              </a:ext>
            </a:extLst>
          </p:cNvPr>
          <p:cNvSpPr txBox="1"/>
          <p:nvPr/>
        </p:nvSpPr>
        <p:spPr>
          <a:xfrm>
            <a:off x="646770" y="3035803"/>
            <a:ext cx="81626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8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وارد نمایید</a:t>
            </a:r>
            <a:endParaRPr lang="en-US" sz="48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665812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5634B4F-B614-B323-14C8-AE2BDA383B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75D09-11C4-4DCB-AD2F-C25D7C13D042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79B709F-FC69-2B7A-D90B-FFEA51500931}"/>
              </a:ext>
            </a:extLst>
          </p:cNvPr>
          <p:cNvSpPr txBox="1"/>
          <p:nvPr/>
        </p:nvSpPr>
        <p:spPr>
          <a:xfrm>
            <a:off x="2699657" y="23791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خود را در این قسمت وارد نمایید</a:t>
            </a:r>
            <a:endParaRPr lang="en-US" sz="20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" name="Picture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405A5D5-2C37-AE35-EC93-8FC27A9588A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7" t="11576" r="15870" b="9985"/>
          <a:stretch/>
        </p:blipFill>
        <p:spPr>
          <a:xfrm>
            <a:off x="2188088" y="281123"/>
            <a:ext cx="316321" cy="27869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4927BD3-E799-326A-78F4-245D590710D9}"/>
              </a:ext>
            </a:extLst>
          </p:cNvPr>
          <p:cNvSpPr txBox="1"/>
          <p:nvPr/>
        </p:nvSpPr>
        <p:spPr>
          <a:xfrm>
            <a:off x="694034" y="1055687"/>
            <a:ext cx="10793046" cy="5139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01475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FDEF7A2-6159-A822-AC29-27E19687F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75D09-11C4-4DCB-AD2F-C25D7C13D042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AB6F55-389D-0D80-6383-8D358D41FAA7}"/>
              </a:ext>
            </a:extLst>
          </p:cNvPr>
          <p:cNvSpPr txBox="1"/>
          <p:nvPr/>
        </p:nvSpPr>
        <p:spPr>
          <a:xfrm>
            <a:off x="2699657" y="23791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خود را در این قسمت وارد نمایید</a:t>
            </a:r>
            <a:endParaRPr lang="en-US" sz="20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5" name="Picture 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4300B2A-CF45-361C-121D-4C365267E10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7" t="11576" r="15870" b="9985"/>
          <a:stretch/>
        </p:blipFill>
        <p:spPr>
          <a:xfrm>
            <a:off x="2188088" y="281123"/>
            <a:ext cx="316321" cy="278697"/>
          </a:xfrm>
          <a:prstGeom prst="rect">
            <a:avLst/>
          </a:prstGeom>
        </p:spPr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E511DF5E-0CC8-C65A-0489-2259AB13AFF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16" b="5616"/>
          <a:stretch>
            <a:fillRect/>
          </a:stretch>
        </p:blipFill>
        <p:spPr/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1103BEA-2227-10D0-0404-0C34FBBF7E85}"/>
              </a:ext>
            </a:extLst>
          </p:cNvPr>
          <p:cNvSpPr txBox="1"/>
          <p:nvPr/>
        </p:nvSpPr>
        <p:spPr>
          <a:xfrm>
            <a:off x="7118035" y="1293590"/>
            <a:ext cx="439230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4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387AC54-783A-69FB-B71A-DEC474C19948}"/>
              </a:ext>
            </a:extLst>
          </p:cNvPr>
          <p:cNvSpPr txBox="1"/>
          <p:nvPr/>
        </p:nvSpPr>
        <p:spPr>
          <a:xfrm>
            <a:off x="7102119" y="2969542"/>
            <a:ext cx="4392307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FFC00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4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D21C0C9-A405-EDE6-9828-FB004F799012}"/>
              </a:ext>
            </a:extLst>
          </p:cNvPr>
          <p:cNvSpPr txBox="1"/>
          <p:nvPr/>
        </p:nvSpPr>
        <p:spPr>
          <a:xfrm>
            <a:off x="7130831" y="4645493"/>
            <a:ext cx="4363595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4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70377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3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4BDD23D-DA71-FED8-42EF-3A3DEAB070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75D09-11C4-4DCB-AD2F-C25D7C13D042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3" name="Line 6">
            <a:extLst>
              <a:ext uri="{FF2B5EF4-FFF2-40B4-BE49-F238E27FC236}">
                <a16:creationId xmlns:a16="http://schemas.microsoft.com/office/drawing/2014/main" id="{3B14F40F-56FB-65DB-1217-B034F2BC695B}"/>
              </a:ext>
            </a:extLst>
          </p:cNvPr>
          <p:cNvSpPr>
            <a:spLocks noChangeShapeType="1"/>
          </p:cNvSpPr>
          <p:nvPr/>
        </p:nvSpPr>
        <p:spPr bwMode="auto">
          <a:xfrm>
            <a:off x="6086011" y="2875001"/>
            <a:ext cx="10317" cy="348265"/>
          </a:xfrm>
          <a:prstGeom prst="line">
            <a:avLst/>
          </a:prstGeom>
          <a:noFill/>
          <a:ln w="22225" cap="rnd">
            <a:solidFill>
              <a:schemeClr val="bg2">
                <a:lumMod val="85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4" name="Line 7">
            <a:extLst>
              <a:ext uri="{FF2B5EF4-FFF2-40B4-BE49-F238E27FC236}">
                <a16:creationId xmlns:a16="http://schemas.microsoft.com/office/drawing/2014/main" id="{9AEB0288-3F25-9291-57D4-8080BD19801C}"/>
              </a:ext>
            </a:extLst>
          </p:cNvPr>
          <p:cNvSpPr>
            <a:spLocks noChangeShapeType="1"/>
          </p:cNvSpPr>
          <p:nvPr/>
        </p:nvSpPr>
        <p:spPr bwMode="auto">
          <a:xfrm>
            <a:off x="3527425" y="3208864"/>
            <a:ext cx="2570162" cy="0"/>
          </a:xfrm>
          <a:prstGeom prst="line">
            <a:avLst/>
          </a:prstGeom>
          <a:noFill/>
          <a:ln w="22225" cap="rnd">
            <a:solidFill>
              <a:schemeClr val="bg2">
                <a:lumMod val="85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5" name="Line 8">
            <a:extLst>
              <a:ext uri="{FF2B5EF4-FFF2-40B4-BE49-F238E27FC236}">
                <a16:creationId xmlns:a16="http://schemas.microsoft.com/office/drawing/2014/main" id="{8DFF315B-E950-6B91-7662-5D2130041DF5}"/>
              </a:ext>
            </a:extLst>
          </p:cNvPr>
          <p:cNvSpPr>
            <a:spLocks noChangeShapeType="1"/>
          </p:cNvSpPr>
          <p:nvPr/>
        </p:nvSpPr>
        <p:spPr bwMode="auto">
          <a:xfrm>
            <a:off x="6097587" y="3208864"/>
            <a:ext cx="2566988" cy="0"/>
          </a:xfrm>
          <a:prstGeom prst="line">
            <a:avLst/>
          </a:prstGeom>
          <a:noFill/>
          <a:ln w="22225" cap="rnd">
            <a:solidFill>
              <a:schemeClr val="bg2">
                <a:lumMod val="85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6" name="Line 9">
            <a:extLst>
              <a:ext uri="{FF2B5EF4-FFF2-40B4-BE49-F238E27FC236}">
                <a16:creationId xmlns:a16="http://schemas.microsoft.com/office/drawing/2014/main" id="{31F10DE7-DC1D-98E1-83EE-D978A0DC437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664575" y="3208864"/>
            <a:ext cx="0" cy="433388"/>
          </a:xfrm>
          <a:prstGeom prst="line">
            <a:avLst/>
          </a:prstGeom>
          <a:noFill/>
          <a:ln w="22225" cap="rnd">
            <a:solidFill>
              <a:schemeClr val="bg2">
                <a:lumMod val="85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7" name="Line 10">
            <a:extLst>
              <a:ext uri="{FF2B5EF4-FFF2-40B4-BE49-F238E27FC236}">
                <a16:creationId xmlns:a16="http://schemas.microsoft.com/office/drawing/2014/main" id="{02963C55-0EEC-302A-2A43-E7C31E71AA1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097587" y="3208864"/>
            <a:ext cx="0" cy="392113"/>
          </a:xfrm>
          <a:prstGeom prst="line">
            <a:avLst/>
          </a:prstGeom>
          <a:noFill/>
          <a:ln w="22225" cap="rnd">
            <a:solidFill>
              <a:schemeClr val="bg2">
                <a:lumMod val="85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8" name="Line 11">
            <a:extLst>
              <a:ext uri="{FF2B5EF4-FFF2-40B4-BE49-F238E27FC236}">
                <a16:creationId xmlns:a16="http://schemas.microsoft.com/office/drawing/2014/main" id="{454533D8-55D3-6AAB-3192-FCD30114C7C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527425" y="3208864"/>
            <a:ext cx="0" cy="398463"/>
          </a:xfrm>
          <a:prstGeom prst="line">
            <a:avLst/>
          </a:prstGeom>
          <a:noFill/>
          <a:ln w="22225" cap="rnd">
            <a:solidFill>
              <a:schemeClr val="bg2">
                <a:lumMod val="85000"/>
              </a:schemeClr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9" name="Oval 12">
            <a:extLst>
              <a:ext uri="{FF2B5EF4-FFF2-40B4-BE49-F238E27FC236}">
                <a16:creationId xmlns:a16="http://schemas.microsoft.com/office/drawing/2014/main" id="{2BF5F5FE-1DE6-48E0-8D44-8A2600BC96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32880" y="2660298"/>
            <a:ext cx="138113" cy="136525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10" name="Oval 13">
            <a:extLst>
              <a:ext uri="{FF2B5EF4-FFF2-40B4-BE49-F238E27FC236}">
                <a16:creationId xmlns:a16="http://schemas.microsoft.com/office/drawing/2014/main" id="{ABD322C3-2B68-F460-D37B-BA8987B716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29325" y="2657514"/>
            <a:ext cx="133350" cy="136525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11" name="Oval 14">
            <a:extLst>
              <a:ext uri="{FF2B5EF4-FFF2-40B4-BE49-F238E27FC236}">
                <a16:creationId xmlns:a16="http://schemas.microsoft.com/office/drawing/2014/main" id="{2FCD86DF-F26D-F40C-B9AB-6BE73305E2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34468" y="2661483"/>
            <a:ext cx="136525" cy="136525"/>
          </a:xfrm>
          <a:prstGeom prst="ellipse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12" name="Freeform 24">
            <a:extLst>
              <a:ext uri="{FF2B5EF4-FFF2-40B4-BE49-F238E27FC236}">
                <a16:creationId xmlns:a16="http://schemas.microsoft.com/office/drawing/2014/main" id="{388D7815-0211-C5CA-2FFF-D453888293FB}"/>
              </a:ext>
            </a:extLst>
          </p:cNvPr>
          <p:cNvSpPr>
            <a:spLocks/>
          </p:cNvSpPr>
          <p:nvPr/>
        </p:nvSpPr>
        <p:spPr bwMode="auto">
          <a:xfrm>
            <a:off x="4371975" y="1379576"/>
            <a:ext cx="3446463" cy="1504950"/>
          </a:xfrm>
          <a:custGeom>
            <a:avLst/>
            <a:gdLst>
              <a:gd name="T0" fmla="*/ 198 w 905"/>
              <a:gd name="T1" fmla="*/ 395 h 395"/>
              <a:gd name="T2" fmla="*/ 0 w 905"/>
              <a:gd name="T3" fmla="*/ 197 h 395"/>
              <a:gd name="T4" fmla="*/ 198 w 905"/>
              <a:gd name="T5" fmla="*/ 0 h 395"/>
              <a:gd name="T6" fmla="*/ 708 w 905"/>
              <a:gd name="T7" fmla="*/ 0 h 395"/>
              <a:gd name="T8" fmla="*/ 905 w 905"/>
              <a:gd name="T9" fmla="*/ 197 h 395"/>
              <a:gd name="T10" fmla="*/ 708 w 905"/>
              <a:gd name="T11" fmla="*/ 395 h 395"/>
              <a:gd name="T12" fmla="*/ 198 w 905"/>
              <a:gd name="T13" fmla="*/ 395 h 3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05" h="395">
                <a:moveTo>
                  <a:pt x="198" y="395"/>
                </a:moveTo>
                <a:cubicBezTo>
                  <a:pt x="89" y="395"/>
                  <a:pt x="0" y="306"/>
                  <a:pt x="0" y="197"/>
                </a:cubicBezTo>
                <a:cubicBezTo>
                  <a:pt x="0" y="89"/>
                  <a:pt x="89" y="0"/>
                  <a:pt x="198" y="0"/>
                </a:cubicBezTo>
                <a:cubicBezTo>
                  <a:pt x="708" y="0"/>
                  <a:pt x="708" y="0"/>
                  <a:pt x="708" y="0"/>
                </a:cubicBezTo>
                <a:cubicBezTo>
                  <a:pt x="816" y="0"/>
                  <a:pt x="905" y="89"/>
                  <a:pt x="905" y="197"/>
                </a:cubicBezTo>
                <a:cubicBezTo>
                  <a:pt x="905" y="306"/>
                  <a:pt x="816" y="395"/>
                  <a:pt x="708" y="395"/>
                </a:cubicBezTo>
                <a:lnTo>
                  <a:pt x="198" y="395"/>
                </a:lnTo>
                <a:close/>
              </a:path>
            </a:pathLst>
          </a:custGeom>
          <a:solidFill>
            <a:srgbClr val="163A6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sp>
        <p:nvSpPr>
          <p:cNvPr id="13" name="Freeform 25">
            <a:extLst>
              <a:ext uri="{FF2B5EF4-FFF2-40B4-BE49-F238E27FC236}">
                <a16:creationId xmlns:a16="http://schemas.microsoft.com/office/drawing/2014/main" id="{55C60E6C-4DB1-C6A3-C4AA-2874095F677F}"/>
              </a:ext>
            </a:extLst>
          </p:cNvPr>
          <p:cNvSpPr>
            <a:spLocks/>
          </p:cNvSpPr>
          <p:nvPr/>
        </p:nvSpPr>
        <p:spPr bwMode="auto">
          <a:xfrm>
            <a:off x="4578350" y="1585951"/>
            <a:ext cx="3035300" cy="1093788"/>
          </a:xfrm>
          <a:custGeom>
            <a:avLst/>
            <a:gdLst>
              <a:gd name="T0" fmla="*/ 144 w 797"/>
              <a:gd name="T1" fmla="*/ 287 h 287"/>
              <a:gd name="T2" fmla="*/ 0 w 797"/>
              <a:gd name="T3" fmla="*/ 143 h 287"/>
              <a:gd name="T4" fmla="*/ 144 w 797"/>
              <a:gd name="T5" fmla="*/ 0 h 287"/>
              <a:gd name="T6" fmla="*/ 654 w 797"/>
              <a:gd name="T7" fmla="*/ 0 h 287"/>
              <a:gd name="T8" fmla="*/ 797 w 797"/>
              <a:gd name="T9" fmla="*/ 143 h 287"/>
              <a:gd name="T10" fmla="*/ 654 w 797"/>
              <a:gd name="T11" fmla="*/ 287 h 287"/>
              <a:gd name="T12" fmla="*/ 144 w 797"/>
              <a:gd name="T13" fmla="*/ 287 h 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97" h="287">
                <a:moveTo>
                  <a:pt x="144" y="287"/>
                </a:moveTo>
                <a:cubicBezTo>
                  <a:pt x="64" y="287"/>
                  <a:pt x="0" y="223"/>
                  <a:pt x="0" y="143"/>
                </a:cubicBezTo>
                <a:cubicBezTo>
                  <a:pt x="0" y="64"/>
                  <a:pt x="64" y="0"/>
                  <a:pt x="144" y="0"/>
                </a:cubicBezTo>
                <a:cubicBezTo>
                  <a:pt x="654" y="0"/>
                  <a:pt x="654" y="0"/>
                  <a:pt x="654" y="0"/>
                </a:cubicBezTo>
                <a:cubicBezTo>
                  <a:pt x="733" y="0"/>
                  <a:pt x="797" y="64"/>
                  <a:pt x="797" y="143"/>
                </a:cubicBezTo>
                <a:cubicBezTo>
                  <a:pt x="797" y="223"/>
                  <a:pt x="733" y="287"/>
                  <a:pt x="654" y="287"/>
                </a:cubicBezTo>
                <a:lnTo>
                  <a:pt x="144" y="287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blurRad="177800" dist="101600" dir="2700000" algn="tl" rotWithShape="0">
              <a:schemeClr val="accent1">
                <a:lumMod val="50000"/>
                <a:alpha val="52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UA"/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F74CB17-FE21-D6F4-4002-105EB2D1B8ED}"/>
              </a:ext>
            </a:extLst>
          </p:cNvPr>
          <p:cNvGrpSpPr/>
          <p:nvPr/>
        </p:nvGrpSpPr>
        <p:grpSpPr>
          <a:xfrm>
            <a:off x="2867025" y="3620027"/>
            <a:ext cx="1322388" cy="1322388"/>
            <a:chOff x="2894013" y="3506788"/>
            <a:chExt cx="1322388" cy="1322388"/>
          </a:xfrm>
          <a:solidFill>
            <a:srgbClr val="7030A0"/>
          </a:solidFill>
        </p:grpSpPr>
        <p:sp>
          <p:nvSpPr>
            <p:cNvPr id="15" name="Oval 15">
              <a:extLst>
                <a:ext uri="{FF2B5EF4-FFF2-40B4-BE49-F238E27FC236}">
                  <a16:creationId xmlns:a16="http://schemas.microsoft.com/office/drawing/2014/main" id="{2FCDD2D7-5E8C-F0EA-9F1D-CEAC616D57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4013" y="3506788"/>
              <a:ext cx="1322388" cy="132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8EED3007-61E3-FD70-F763-7F7BFA73E4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2885" y="3733258"/>
              <a:ext cx="857507" cy="8575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F0F4A2B-0845-EEEF-F481-E62369ED7D74}"/>
              </a:ext>
            </a:extLst>
          </p:cNvPr>
          <p:cNvGrpSpPr/>
          <p:nvPr/>
        </p:nvGrpSpPr>
        <p:grpSpPr>
          <a:xfrm>
            <a:off x="5435600" y="3620027"/>
            <a:ext cx="1320800" cy="1322388"/>
            <a:chOff x="5462588" y="3506788"/>
            <a:chExt cx="1320800" cy="1322388"/>
          </a:xfrm>
          <a:solidFill>
            <a:srgbClr val="FFC000"/>
          </a:solidFill>
        </p:grpSpPr>
        <p:sp>
          <p:nvSpPr>
            <p:cNvPr id="21" name="Oval 16">
              <a:extLst>
                <a:ext uri="{FF2B5EF4-FFF2-40B4-BE49-F238E27FC236}">
                  <a16:creationId xmlns:a16="http://schemas.microsoft.com/office/drawing/2014/main" id="{3295BA51-AC2E-713D-D2CD-63AD6FAA90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62588" y="3506788"/>
              <a:ext cx="1320800" cy="132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D65ADB01-6F5F-7926-3D56-16C97229FC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82254" y="3733260"/>
              <a:ext cx="857507" cy="8575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F874B3D3-91E3-A4CB-47D3-D6EF2D911F54}"/>
              </a:ext>
            </a:extLst>
          </p:cNvPr>
          <p:cNvGrpSpPr/>
          <p:nvPr/>
        </p:nvGrpSpPr>
        <p:grpSpPr>
          <a:xfrm>
            <a:off x="8005762" y="3620027"/>
            <a:ext cx="1317625" cy="1322388"/>
            <a:chOff x="8032750" y="3506788"/>
            <a:chExt cx="1317625" cy="1322388"/>
          </a:xfrm>
          <a:solidFill>
            <a:srgbClr val="7030A0"/>
          </a:solidFill>
        </p:grpSpPr>
        <p:sp>
          <p:nvSpPr>
            <p:cNvPr id="27" name="Oval 17">
              <a:extLst>
                <a:ext uri="{FF2B5EF4-FFF2-40B4-BE49-F238E27FC236}">
                  <a16:creationId xmlns:a16="http://schemas.microsoft.com/office/drawing/2014/main" id="{D6DAF187-59F4-3C0C-F9B6-8ADA5D0578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32750" y="3506788"/>
              <a:ext cx="1317625" cy="1322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4A1F64A8-B4C3-3097-CFD7-7920B64153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49243" y="3733258"/>
              <a:ext cx="857507" cy="85750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</p:grpSp>
      <p:sp>
        <p:nvSpPr>
          <p:cNvPr id="32" name="TextBox 31">
            <a:extLst>
              <a:ext uri="{FF2B5EF4-FFF2-40B4-BE49-F238E27FC236}">
                <a16:creationId xmlns:a16="http://schemas.microsoft.com/office/drawing/2014/main" id="{FA4B96AE-24EE-9BF7-8A10-578E1F4C8E8B}"/>
              </a:ext>
            </a:extLst>
          </p:cNvPr>
          <p:cNvSpPr txBox="1"/>
          <p:nvPr/>
        </p:nvSpPr>
        <p:spPr>
          <a:xfrm>
            <a:off x="2699657" y="23791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خود را در این قسمت وارد نمایید</a:t>
            </a:r>
            <a:endParaRPr lang="en-US" sz="20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489731B-8CA6-7F9C-767C-D7AD342330A6}"/>
              </a:ext>
            </a:extLst>
          </p:cNvPr>
          <p:cNvSpPr txBox="1"/>
          <p:nvPr/>
        </p:nvSpPr>
        <p:spPr>
          <a:xfrm>
            <a:off x="4371974" y="1718316"/>
            <a:ext cx="34464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en-US" sz="5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HSE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DC99DA31-FAD3-7E6F-088F-2612C959C29B}"/>
              </a:ext>
            </a:extLst>
          </p:cNvPr>
          <p:cNvGrpSpPr/>
          <p:nvPr/>
        </p:nvGrpSpPr>
        <p:grpSpPr>
          <a:xfrm>
            <a:off x="5862353" y="3966702"/>
            <a:ext cx="470467" cy="533291"/>
            <a:chOff x="6577529" y="2644425"/>
            <a:chExt cx="622979" cy="706169"/>
          </a:xfrm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3DD3A277-ECD9-8C9C-5695-71707858EC91}"/>
                </a:ext>
              </a:extLst>
            </p:cNvPr>
            <p:cNvSpPr/>
            <p:nvPr/>
          </p:nvSpPr>
          <p:spPr>
            <a:xfrm>
              <a:off x="6577529" y="2644612"/>
              <a:ext cx="325152" cy="705981"/>
            </a:xfrm>
            <a:custGeom>
              <a:avLst/>
              <a:gdLst>
                <a:gd name="connsiteX0" fmla="*/ 263726 w 325152"/>
                <a:gd name="connsiteY0" fmla="*/ 705927 h 705981"/>
                <a:gd name="connsiteX1" fmla="*/ 48155 w 325152"/>
                <a:gd name="connsiteY1" fmla="*/ 705927 h 705981"/>
                <a:gd name="connsiteX2" fmla="*/ 36346 w 325152"/>
                <a:gd name="connsiteY2" fmla="*/ 699199 h 705981"/>
                <a:gd name="connsiteX3" fmla="*/ 1882 w 325152"/>
                <a:gd name="connsiteY3" fmla="*/ 641118 h 705981"/>
                <a:gd name="connsiteX4" fmla="*/ -40 w 325152"/>
                <a:gd name="connsiteY4" fmla="*/ 633978 h 705981"/>
                <a:gd name="connsiteX5" fmla="*/ -40 w 325152"/>
                <a:gd name="connsiteY5" fmla="*/ 334375 h 705981"/>
                <a:gd name="connsiteX6" fmla="*/ 9846 w 325152"/>
                <a:gd name="connsiteY6" fmla="*/ 320645 h 705981"/>
                <a:gd name="connsiteX7" fmla="*/ 80559 w 325152"/>
                <a:gd name="connsiteY7" fmla="*/ 229336 h 705981"/>
                <a:gd name="connsiteX8" fmla="*/ 80559 w 325152"/>
                <a:gd name="connsiteY8" fmla="*/ 54956 h 705981"/>
                <a:gd name="connsiteX9" fmla="*/ 89484 w 325152"/>
                <a:gd name="connsiteY9" fmla="*/ 42050 h 705981"/>
                <a:gd name="connsiteX10" fmla="*/ 202075 w 325152"/>
                <a:gd name="connsiteY10" fmla="*/ 858 h 705981"/>
                <a:gd name="connsiteX11" fmla="*/ 217729 w 325152"/>
                <a:gd name="connsiteY11" fmla="*/ 5114 h 705981"/>
                <a:gd name="connsiteX12" fmla="*/ 322219 w 325152"/>
                <a:gd name="connsiteY12" fmla="*/ 137615 h 705981"/>
                <a:gd name="connsiteX13" fmla="*/ 325102 w 325152"/>
                <a:gd name="connsiteY13" fmla="*/ 146128 h 705981"/>
                <a:gd name="connsiteX14" fmla="*/ 325102 w 325152"/>
                <a:gd name="connsiteY14" fmla="*/ 639608 h 705981"/>
                <a:gd name="connsiteX15" fmla="*/ 321532 w 325152"/>
                <a:gd name="connsiteY15" fmla="*/ 648807 h 705981"/>
                <a:gd name="connsiteX16" fmla="*/ 273887 w 325152"/>
                <a:gd name="connsiteY16" fmla="*/ 701533 h 705981"/>
                <a:gd name="connsiteX17" fmla="*/ 263726 w 325152"/>
                <a:gd name="connsiteY17" fmla="*/ 705927 h 705981"/>
                <a:gd name="connsiteX18" fmla="*/ 55981 w 325152"/>
                <a:gd name="connsiteY18" fmla="*/ 678466 h 705981"/>
                <a:gd name="connsiteX19" fmla="*/ 257547 w 325152"/>
                <a:gd name="connsiteY19" fmla="*/ 678466 h 705981"/>
                <a:gd name="connsiteX20" fmla="*/ 297641 w 325152"/>
                <a:gd name="connsiteY20" fmla="*/ 634253 h 705981"/>
                <a:gd name="connsiteX21" fmla="*/ 297641 w 325152"/>
                <a:gd name="connsiteY21" fmla="*/ 150796 h 705981"/>
                <a:gd name="connsiteX22" fmla="*/ 202350 w 325152"/>
                <a:gd name="connsiteY22" fmla="*/ 29967 h 705981"/>
                <a:gd name="connsiteX23" fmla="*/ 108020 w 325152"/>
                <a:gd name="connsiteY23" fmla="*/ 64431 h 705981"/>
                <a:gd name="connsiteX24" fmla="*/ 108020 w 325152"/>
                <a:gd name="connsiteY24" fmla="*/ 229199 h 705981"/>
                <a:gd name="connsiteX25" fmla="*/ 27421 w 325152"/>
                <a:gd name="connsiteY25" fmla="*/ 343438 h 705981"/>
                <a:gd name="connsiteX26" fmla="*/ 27421 w 325152"/>
                <a:gd name="connsiteY26" fmla="*/ 630134 h 705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25152" h="705981">
                  <a:moveTo>
                    <a:pt x="263726" y="705927"/>
                  </a:moveTo>
                  <a:lnTo>
                    <a:pt x="48155" y="705927"/>
                  </a:lnTo>
                  <a:cubicBezTo>
                    <a:pt x="43308" y="705927"/>
                    <a:pt x="38818" y="703373"/>
                    <a:pt x="36346" y="699199"/>
                  </a:cubicBezTo>
                  <a:lnTo>
                    <a:pt x="1882" y="641118"/>
                  </a:lnTo>
                  <a:cubicBezTo>
                    <a:pt x="606" y="638963"/>
                    <a:pt x="-67" y="636491"/>
                    <a:pt x="-40" y="633978"/>
                  </a:cubicBezTo>
                  <a:lnTo>
                    <a:pt x="-40" y="334375"/>
                  </a:lnTo>
                  <a:cubicBezTo>
                    <a:pt x="-287" y="328073"/>
                    <a:pt x="3791" y="322402"/>
                    <a:pt x="9846" y="320645"/>
                  </a:cubicBezTo>
                  <a:cubicBezTo>
                    <a:pt x="12730" y="319684"/>
                    <a:pt x="80559" y="299088"/>
                    <a:pt x="80559" y="229336"/>
                  </a:cubicBezTo>
                  <a:lnTo>
                    <a:pt x="80559" y="54956"/>
                  </a:lnTo>
                  <a:cubicBezTo>
                    <a:pt x="80546" y="49217"/>
                    <a:pt x="84101" y="44054"/>
                    <a:pt x="89484" y="42050"/>
                  </a:cubicBezTo>
                  <a:lnTo>
                    <a:pt x="202075" y="858"/>
                  </a:lnTo>
                  <a:cubicBezTo>
                    <a:pt x="207664" y="-1284"/>
                    <a:pt x="213994" y="432"/>
                    <a:pt x="217729" y="5114"/>
                  </a:cubicBezTo>
                  <a:lnTo>
                    <a:pt x="322219" y="137615"/>
                  </a:lnTo>
                  <a:cubicBezTo>
                    <a:pt x="324059" y="140073"/>
                    <a:pt x="325075" y="143052"/>
                    <a:pt x="325102" y="146128"/>
                  </a:cubicBezTo>
                  <a:lnTo>
                    <a:pt x="325102" y="639608"/>
                  </a:lnTo>
                  <a:cubicBezTo>
                    <a:pt x="325089" y="643013"/>
                    <a:pt x="323825" y="646295"/>
                    <a:pt x="321532" y="648807"/>
                  </a:cubicBezTo>
                  <a:lnTo>
                    <a:pt x="273887" y="701533"/>
                  </a:lnTo>
                  <a:cubicBezTo>
                    <a:pt x="271264" y="704362"/>
                    <a:pt x="267584" y="705955"/>
                    <a:pt x="263726" y="705927"/>
                  </a:cubicBezTo>
                  <a:close/>
                  <a:moveTo>
                    <a:pt x="55981" y="678466"/>
                  </a:moveTo>
                  <a:lnTo>
                    <a:pt x="257547" y="678466"/>
                  </a:lnTo>
                  <a:lnTo>
                    <a:pt x="297641" y="634253"/>
                  </a:lnTo>
                  <a:lnTo>
                    <a:pt x="297641" y="150796"/>
                  </a:lnTo>
                  <a:lnTo>
                    <a:pt x="202350" y="29967"/>
                  </a:lnTo>
                  <a:lnTo>
                    <a:pt x="108020" y="64431"/>
                  </a:lnTo>
                  <a:lnTo>
                    <a:pt x="108020" y="229199"/>
                  </a:lnTo>
                  <a:cubicBezTo>
                    <a:pt x="107348" y="280277"/>
                    <a:pt x="75314" y="325670"/>
                    <a:pt x="27421" y="343438"/>
                  </a:cubicBezTo>
                  <a:lnTo>
                    <a:pt x="27421" y="630134"/>
                  </a:ln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D97EFBB3-5C46-7BEA-C8F3-AE3ABFD44075}"/>
                </a:ext>
              </a:extLst>
            </p:cNvPr>
            <p:cNvSpPr/>
            <p:nvPr/>
          </p:nvSpPr>
          <p:spPr>
            <a:xfrm>
              <a:off x="6875220" y="2644475"/>
              <a:ext cx="325288" cy="706119"/>
            </a:xfrm>
            <a:custGeom>
              <a:avLst/>
              <a:gdLst>
                <a:gd name="connsiteX0" fmla="*/ 276897 w 325288"/>
                <a:gd name="connsiteY0" fmla="*/ 706064 h 706119"/>
                <a:gd name="connsiteX1" fmla="*/ 61463 w 325288"/>
                <a:gd name="connsiteY1" fmla="*/ 706064 h 706119"/>
                <a:gd name="connsiteX2" fmla="*/ 51165 w 325288"/>
                <a:gd name="connsiteY2" fmla="*/ 701533 h 706119"/>
                <a:gd name="connsiteX3" fmla="*/ 3520 w 325288"/>
                <a:gd name="connsiteY3" fmla="*/ 648808 h 706119"/>
                <a:gd name="connsiteX4" fmla="*/ -51 w 325288"/>
                <a:gd name="connsiteY4" fmla="*/ 639608 h 706119"/>
                <a:gd name="connsiteX5" fmla="*/ -51 w 325288"/>
                <a:gd name="connsiteY5" fmla="*/ 146128 h 706119"/>
                <a:gd name="connsiteX6" fmla="*/ 2970 w 325288"/>
                <a:gd name="connsiteY6" fmla="*/ 137615 h 706119"/>
                <a:gd name="connsiteX7" fmla="*/ 107323 w 325288"/>
                <a:gd name="connsiteY7" fmla="*/ 5114 h 706119"/>
                <a:gd name="connsiteX8" fmla="*/ 122976 w 325288"/>
                <a:gd name="connsiteY8" fmla="*/ 858 h 706119"/>
                <a:gd name="connsiteX9" fmla="*/ 235568 w 325288"/>
                <a:gd name="connsiteY9" fmla="*/ 42050 h 706119"/>
                <a:gd name="connsiteX10" fmla="*/ 244630 w 325288"/>
                <a:gd name="connsiteY10" fmla="*/ 54957 h 706119"/>
                <a:gd name="connsiteX11" fmla="*/ 244630 w 325288"/>
                <a:gd name="connsiteY11" fmla="*/ 229336 h 706119"/>
                <a:gd name="connsiteX12" fmla="*/ 315206 w 325288"/>
                <a:gd name="connsiteY12" fmla="*/ 320645 h 706119"/>
                <a:gd name="connsiteX13" fmla="*/ 325229 w 325288"/>
                <a:gd name="connsiteY13" fmla="*/ 334375 h 706119"/>
                <a:gd name="connsiteX14" fmla="*/ 325229 w 325288"/>
                <a:gd name="connsiteY14" fmla="*/ 634528 h 706119"/>
                <a:gd name="connsiteX15" fmla="*/ 323169 w 325288"/>
                <a:gd name="connsiteY15" fmla="*/ 641668 h 706119"/>
                <a:gd name="connsiteX16" fmla="*/ 288705 w 325288"/>
                <a:gd name="connsiteY16" fmla="*/ 699199 h 706119"/>
                <a:gd name="connsiteX17" fmla="*/ 276897 w 325288"/>
                <a:gd name="connsiteY17" fmla="*/ 706064 h 706119"/>
                <a:gd name="connsiteX18" fmla="*/ 67505 w 325288"/>
                <a:gd name="connsiteY18" fmla="*/ 678603 h 706119"/>
                <a:gd name="connsiteX19" fmla="*/ 269070 w 325288"/>
                <a:gd name="connsiteY19" fmla="*/ 678603 h 706119"/>
                <a:gd name="connsiteX20" fmla="*/ 297768 w 325288"/>
                <a:gd name="connsiteY20" fmla="*/ 630958 h 706119"/>
                <a:gd name="connsiteX21" fmla="*/ 297768 w 325288"/>
                <a:gd name="connsiteY21" fmla="*/ 344261 h 706119"/>
                <a:gd name="connsiteX22" fmla="*/ 217169 w 325288"/>
                <a:gd name="connsiteY22" fmla="*/ 230022 h 706119"/>
                <a:gd name="connsiteX23" fmla="*/ 217169 w 325288"/>
                <a:gd name="connsiteY23" fmla="*/ 64568 h 706119"/>
                <a:gd name="connsiteX24" fmla="*/ 122839 w 325288"/>
                <a:gd name="connsiteY24" fmla="*/ 30104 h 706119"/>
                <a:gd name="connsiteX25" fmla="*/ 27548 w 325288"/>
                <a:gd name="connsiteY25" fmla="*/ 150934 h 706119"/>
                <a:gd name="connsiteX26" fmla="*/ 27548 w 325288"/>
                <a:gd name="connsiteY26" fmla="*/ 634390 h 706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25288" h="706119">
                  <a:moveTo>
                    <a:pt x="276897" y="706064"/>
                  </a:moveTo>
                  <a:lnTo>
                    <a:pt x="61463" y="706064"/>
                  </a:lnTo>
                  <a:cubicBezTo>
                    <a:pt x="57536" y="706092"/>
                    <a:pt x="53788" y="704444"/>
                    <a:pt x="51165" y="701533"/>
                  </a:cubicBezTo>
                  <a:lnTo>
                    <a:pt x="3520" y="648808"/>
                  </a:lnTo>
                  <a:cubicBezTo>
                    <a:pt x="1227" y="646295"/>
                    <a:pt x="-37" y="643013"/>
                    <a:pt x="-51" y="639608"/>
                  </a:cubicBezTo>
                  <a:lnTo>
                    <a:pt x="-51" y="146128"/>
                  </a:lnTo>
                  <a:cubicBezTo>
                    <a:pt x="-37" y="143025"/>
                    <a:pt x="1034" y="140032"/>
                    <a:pt x="2970" y="137615"/>
                  </a:cubicBezTo>
                  <a:lnTo>
                    <a:pt x="107323" y="5114"/>
                  </a:lnTo>
                  <a:cubicBezTo>
                    <a:pt x="111058" y="432"/>
                    <a:pt x="117388" y="-1284"/>
                    <a:pt x="122976" y="858"/>
                  </a:cubicBezTo>
                  <a:lnTo>
                    <a:pt x="235568" y="42050"/>
                  </a:lnTo>
                  <a:cubicBezTo>
                    <a:pt x="241005" y="44013"/>
                    <a:pt x="244630" y="49176"/>
                    <a:pt x="244630" y="54957"/>
                  </a:cubicBezTo>
                  <a:lnTo>
                    <a:pt x="244630" y="229336"/>
                  </a:lnTo>
                  <a:cubicBezTo>
                    <a:pt x="244630" y="299637"/>
                    <a:pt x="314519" y="320370"/>
                    <a:pt x="315206" y="320645"/>
                  </a:cubicBezTo>
                  <a:cubicBezTo>
                    <a:pt x="321316" y="322361"/>
                    <a:pt x="325462" y="328032"/>
                    <a:pt x="325229" y="334375"/>
                  </a:cubicBezTo>
                  <a:lnTo>
                    <a:pt x="325229" y="634528"/>
                  </a:lnTo>
                  <a:cubicBezTo>
                    <a:pt x="325215" y="637054"/>
                    <a:pt x="324501" y="639526"/>
                    <a:pt x="323169" y="641668"/>
                  </a:cubicBezTo>
                  <a:lnTo>
                    <a:pt x="288705" y="699199"/>
                  </a:lnTo>
                  <a:cubicBezTo>
                    <a:pt x="286261" y="703428"/>
                    <a:pt x="281772" y="706037"/>
                    <a:pt x="276897" y="706064"/>
                  </a:cubicBezTo>
                  <a:close/>
                  <a:moveTo>
                    <a:pt x="67505" y="678603"/>
                  </a:moveTo>
                  <a:lnTo>
                    <a:pt x="269070" y="678603"/>
                  </a:lnTo>
                  <a:lnTo>
                    <a:pt x="297768" y="630958"/>
                  </a:lnTo>
                  <a:lnTo>
                    <a:pt x="297768" y="344261"/>
                  </a:lnTo>
                  <a:cubicBezTo>
                    <a:pt x="249875" y="326494"/>
                    <a:pt x="217842" y="281101"/>
                    <a:pt x="217169" y="230022"/>
                  </a:cubicBezTo>
                  <a:lnTo>
                    <a:pt x="217169" y="64568"/>
                  </a:lnTo>
                  <a:lnTo>
                    <a:pt x="122839" y="30104"/>
                  </a:lnTo>
                  <a:lnTo>
                    <a:pt x="27548" y="150934"/>
                  </a:lnTo>
                  <a:lnTo>
                    <a:pt x="27548" y="634390"/>
                  </a:ln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14F00277-73D4-6263-1ECD-A81FF6F480F0}"/>
                </a:ext>
              </a:extLst>
            </p:cNvPr>
            <p:cNvSpPr/>
            <p:nvPr/>
          </p:nvSpPr>
          <p:spPr>
            <a:xfrm>
              <a:off x="6770794" y="2644425"/>
              <a:ext cx="236132" cy="159962"/>
            </a:xfrm>
            <a:custGeom>
              <a:avLst/>
              <a:gdLst>
                <a:gd name="connsiteX0" fmla="*/ 118106 w 236132"/>
                <a:gd name="connsiteY0" fmla="*/ 159908 h 159962"/>
                <a:gd name="connsiteX1" fmla="*/ 107396 w 236132"/>
                <a:gd name="connsiteY1" fmla="*/ 154690 h 159962"/>
                <a:gd name="connsiteX2" fmla="*/ 2906 w 236132"/>
                <a:gd name="connsiteY2" fmla="*/ 22190 h 159962"/>
                <a:gd name="connsiteX3" fmla="*/ 5172 w 236132"/>
                <a:gd name="connsiteY3" fmla="*/ 2898 h 159962"/>
                <a:gd name="connsiteX4" fmla="*/ 13616 w 236132"/>
                <a:gd name="connsiteY4" fmla="*/ -54 h 159962"/>
                <a:gd name="connsiteX5" fmla="*/ 222597 w 236132"/>
                <a:gd name="connsiteY5" fmla="*/ -54 h 159962"/>
                <a:gd name="connsiteX6" fmla="*/ 234954 w 236132"/>
                <a:gd name="connsiteY6" fmla="*/ 7772 h 159962"/>
                <a:gd name="connsiteX7" fmla="*/ 233307 w 236132"/>
                <a:gd name="connsiteY7" fmla="*/ 21503 h 159962"/>
                <a:gd name="connsiteX8" fmla="*/ 128953 w 236132"/>
                <a:gd name="connsiteY8" fmla="*/ 154004 h 159962"/>
                <a:gd name="connsiteX9" fmla="*/ 118106 w 236132"/>
                <a:gd name="connsiteY9" fmla="*/ 159908 h 159962"/>
                <a:gd name="connsiteX10" fmla="*/ 41901 w 236132"/>
                <a:gd name="connsiteY10" fmla="*/ 27407 h 159962"/>
                <a:gd name="connsiteX11" fmla="*/ 118106 w 236132"/>
                <a:gd name="connsiteY11" fmla="*/ 123522 h 159962"/>
                <a:gd name="connsiteX12" fmla="*/ 194311 w 236132"/>
                <a:gd name="connsiteY12" fmla="*/ 27407 h 159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6132" h="159962">
                  <a:moveTo>
                    <a:pt x="118106" y="159908"/>
                  </a:moveTo>
                  <a:cubicBezTo>
                    <a:pt x="113932" y="159894"/>
                    <a:pt x="109992" y="157972"/>
                    <a:pt x="107396" y="154690"/>
                  </a:cubicBezTo>
                  <a:lnTo>
                    <a:pt x="2906" y="22190"/>
                  </a:lnTo>
                  <a:cubicBezTo>
                    <a:pt x="-1790" y="16244"/>
                    <a:pt x="-788" y="7608"/>
                    <a:pt x="5172" y="2898"/>
                  </a:cubicBezTo>
                  <a:cubicBezTo>
                    <a:pt x="7574" y="1003"/>
                    <a:pt x="10554" y="-40"/>
                    <a:pt x="13616" y="-54"/>
                  </a:cubicBezTo>
                  <a:lnTo>
                    <a:pt x="222597" y="-54"/>
                  </a:lnTo>
                  <a:cubicBezTo>
                    <a:pt x="227883" y="-40"/>
                    <a:pt x="232688" y="3008"/>
                    <a:pt x="234954" y="7772"/>
                  </a:cubicBezTo>
                  <a:cubicBezTo>
                    <a:pt x="236918" y="12317"/>
                    <a:pt x="236286" y="17562"/>
                    <a:pt x="233307" y="21503"/>
                  </a:cubicBezTo>
                  <a:lnTo>
                    <a:pt x="128953" y="154004"/>
                  </a:lnTo>
                  <a:cubicBezTo>
                    <a:pt x="126482" y="157574"/>
                    <a:pt x="122459" y="159771"/>
                    <a:pt x="118106" y="159908"/>
                  </a:cubicBezTo>
                  <a:close/>
                  <a:moveTo>
                    <a:pt x="41901" y="27407"/>
                  </a:moveTo>
                  <a:lnTo>
                    <a:pt x="118106" y="123522"/>
                  </a:lnTo>
                  <a:lnTo>
                    <a:pt x="194311" y="27407"/>
                  </a:ln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F3E02B5C-BA98-20F9-8CCF-BEA575EE7B30}"/>
                </a:ext>
              </a:extLst>
            </p:cNvPr>
            <p:cNvSpPr/>
            <p:nvPr/>
          </p:nvSpPr>
          <p:spPr>
            <a:xfrm>
              <a:off x="6875220" y="3008151"/>
              <a:ext cx="325279" cy="94741"/>
            </a:xfrm>
            <a:custGeom>
              <a:avLst/>
              <a:gdLst>
                <a:gd name="connsiteX0" fmla="*/ 311498 w 325279"/>
                <a:gd name="connsiteY0" fmla="*/ 94687 h 94741"/>
                <a:gd name="connsiteX1" fmla="*/ 13680 w 325279"/>
                <a:gd name="connsiteY1" fmla="*/ 94687 h 94741"/>
                <a:gd name="connsiteX2" fmla="*/ -51 w 325279"/>
                <a:gd name="connsiteY2" fmla="*/ 80957 h 94741"/>
                <a:gd name="connsiteX3" fmla="*/ -51 w 325279"/>
                <a:gd name="connsiteY3" fmla="*/ 13676 h 94741"/>
                <a:gd name="connsiteX4" fmla="*/ 13680 w 325279"/>
                <a:gd name="connsiteY4" fmla="*/ -54 h 94741"/>
                <a:gd name="connsiteX5" fmla="*/ 311498 w 325279"/>
                <a:gd name="connsiteY5" fmla="*/ -54 h 94741"/>
                <a:gd name="connsiteX6" fmla="*/ 325229 w 325279"/>
                <a:gd name="connsiteY6" fmla="*/ 13676 h 94741"/>
                <a:gd name="connsiteX7" fmla="*/ 325229 w 325279"/>
                <a:gd name="connsiteY7" fmla="*/ 80957 h 94741"/>
                <a:gd name="connsiteX8" fmla="*/ 311498 w 325279"/>
                <a:gd name="connsiteY8" fmla="*/ 94687 h 94741"/>
                <a:gd name="connsiteX9" fmla="*/ 27411 w 325279"/>
                <a:gd name="connsiteY9" fmla="*/ 67226 h 94741"/>
                <a:gd name="connsiteX10" fmla="*/ 297768 w 325279"/>
                <a:gd name="connsiteY10" fmla="*/ 67226 h 94741"/>
                <a:gd name="connsiteX11" fmla="*/ 297768 w 325279"/>
                <a:gd name="connsiteY11" fmla="*/ 27407 h 94741"/>
                <a:gd name="connsiteX12" fmla="*/ 27411 w 325279"/>
                <a:gd name="connsiteY12" fmla="*/ 27407 h 94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5279" h="94741">
                  <a:moveTo>
                    <a:pt x="311498" y="94687"/>
                  </a:moveTo>
                  <a:lnTo>
                    <a:pt x="13680" y="94687"/>
                  </a:lnTo>
                  <a:cubicBezTo>
                    <a:pt x="6101" y="94687"/>
                    <a:pt x="-51" y="88536"/>
                    <a:pt x="-51" y="80957"/>
                  </a:cubicBezTo>
                  <a:lnTo>
                    <a:pt x="-51" y="13676"/>
                  </a:lnTo>
                  <a:cubicBezTo>
                    <a:pt x="-51" y="6097"/>
                    <a:pt x="6101" y="-54"/>
                    <a:pt x="13680" y="-54"/>
                  </a:cubicBezTo>
                  <a:lnTo>
                    <a:pt x="311498" y="-54"/>
                  </a:lnTo>
                  <a:cubicBezTo>
                    <a:pt x="319078" y="-54"/>
                    <a:pt x="325229" y="6097"/>
                    <a:pt x="325229" y="13676"/>
                  </a:cubicBezTo>
                  <a:lnTo>
                    <a:pt x="325229" y="80957"/>
                  </a:lnTo>
                  <a:cubicBezTo>
                    <a:pt x="325229" y="88536"/>
                    <a:pt x="319078" y="94687"/>
                    <a:pt x="311498" y="94687"/>
                  </a:cubicBezTo>
                  <a:close/>
                  <a:moveTo>
                    <a:pt x="27411" y="67226"/>
                  </a:moveTo>
                  <a:lnTo>
                    <a:pt x="297768" y="67226"/>
                  </a:lnTo>
                  <a:lnTo>
                    <a:pt x="297768" y="27407"/>
                  </a:lnTo>
                  <a:lnTo>
                    <a:pt x="27411" y="27407"/>
                  </a:ln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45B42EE9-57B9-C7C3-E178-4D70686B399F}"/>
                </a:ext>
              </a:extLst>
            </p:cNvPr>
            <p:cNvSpPr/>
            <p:nvPr/>
          </p:nvSpPr>
          <p:spPr>
            <a:xfrm>
              <a:off x="6577539" y="3008151"/>
              <a:ext cx="325141" cy="94741"/>
            </a:xfrm>
            <a:custGeom>
              <a:avLst/>
              <a:gdLst>
                <a:gd name="connsiteX0" fmla="*/ 311361 w 325141"/>
                <a:gd name="connsiteY0" fmla="*/ 94687 h 94741"/>
                <a:gd name="connsiteX1" fmla="*/ 13680 w 325141"/>
                <a:gd name="connsiteY1" fmla="*/ 94687 h 94741"/>
                <a:gd name="connsiteX2" fmla="*/ -51 w 325141"/>
                <a:gd name="connsiteY2" fmla="*/ 80957 h 94741"/>
                <a:gd name="connsiteX3" fmla="*/ -51 w 325141"/>
                <a:gd name="connsiteY3" fmla="*/ 13676 h 94741"/>
                <a:gd name="connsiteX4" fmla="*/ 13680 w 325141"/>
                <a:gd name="connsiteY4" fmla="*/ -54 h 94741"/>
                <a:gd name="connsiteX5" fmla="*/ 311361 w 325141"/>
                <a:gd name="connsiteY5" fmla="*/ -54 h 94741"/>
                <a:gd name="connsiteX6" fmla="*/ 325091 w 325141"/>
                <a:gd name="connsiteY6" fmla="*/ 13676 h 94741"/>
                <a:gd name="connsiteX7" fmla="*/ 325091 w 325141"/>
                <a:gd name="connsiteY7" fmla="*/ 80957 h 94741"/>
                <a:gd name="connsiteX8" fmla="*/ 311361 w 325141"/>
                <a:gd name="connsiteY8" fmla="*/ 94687 h 94741"/>
                <a:gd name="connsiteX9" fmla="*/ 27411 w 325141"/>
                <a:gd name="connsiteY9" fmla="*/ 67226 h 94741"/>
                <a:gd name="connsiteX10" fmla="*/ 297630 w 325141"/>
                <a:gd name="connsiteY10" fmla="*/ 67226 h 94741"/>
                <a:gd name="connsiteX11" fmla="*/ 297630 w 325141"/>
                <a:gd name="connsiteY11" fmla="*/ 27407 h 94741"/>
                <a:gd name="connsiteX12" fmla="*/ 27411 w 325141"/>
                <a:gd name="connsiteY12" fmla="*/ 27407 h 94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5141" h="94741">
                  <a:moveTo>
                    <a:pt x="311361" y="94687"/>
                  </a:moveTo>
                  <a:lnTo>
                    <a:pt x="13680" y="94687"/>
                  </a:lnTo>
                  <a:cubicBezTo>
                    <a:pt x="6101" y="94687"/>
                    <a:pt x="-51" y="88536"/>
                    <a:pt x="-51" y="80957"/>
                  </a:cubicBezTo>
                  <a:lnTo>
                    <a:pt x="-51" y="13676"/>
                  </a:lnTo>
                  <a:cubicBezTo>
                    <a:pt x="-51" y="6097"/>
                    <a:pt x="6101" y="-54"/>
                    <a:pt x="13680" y="-54"/>
                  </a:cubicBezTo>
                  <a:lnTo>
                    <a:pt x="311361" y="-54"/>
                  </a:lnTo>
                  <a:cubicBezTo>
                    <a:pt x="318940" y="-54"/>
                    <a:pt x="325091" y="6097"/>
                    <a:pt x="325091" y="13676"/>
                  </a:cubicBezTo>
                  <a:lnTo>
                    <a:pt x="325091" y="80957"/>
                  </a:lnTo>
                  <a:cubicBezTo>
                    <a:pt x="325091" y="88536"/>
                    <a:pt x="318940" y="94687"/>
                    <a:pt x="311361" y="94687"/>
                  </a:cubicBezTo>
                  <a:close/>
                  <a:moveTo>
                    <a:pt x="27411" y="67226"/>
                  </a:moveTo>
                  <a:lnTo>
                    <a:pt x="297630" y="67226"/>
                  </a:lnTo>
                  <a:lnTo>
                    <a:pt x="297630" y="27407"/>
                  </a:lnTo>
                  <a:lnTo>
                    <a:pt x="27411" y="27407"/>
                  </a:ln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4BDD77D6-5360-F6C5-97AB-A293924E3D17}"/>
                </a:ext>
              </a:extLst>
            </p:cNvPr>
            <p:cNvSpPr/>
            <p:nvPr/>
          </p:nvSpPr>
          <p:spPr>
            <a:xfrm>
              <a:off x="6875220" y="3161247"/>
              <a:ext cx="325279" cy="94604"/>
            </a:xfrm>
            <a:custGeom>
              <a:avLst/>
              <a:gdLst>
                <a:gd name="connsiteX0" fmla="*/ 311498 w 325279"/>
                <a:gd name="connsiteY0" fmla="*/ 94550 h 94604"/>
                <a:gd name="connsiteX1" fmla="*/ 13680 w 325279"/>
                <a:gd name="connsiteY1" fmla="*/ 94550 h 94604"/>
                <a:gd name="connsiteX2" fmla="*/ -51 w 325279"/>
                <a:gd name="connsiteY2" fmla="*/ 80820 h 94604"/>
                <a:gd name="connsiteX3" fmla="*/ -51 w 325279"/>
                <a:gd name="connsiteY3" fmla="*/ 13676 h 94604"/>
                <a:gd name="connsiteX4" fmla="*/ 13680 w 325279"/>
                <a:gd name="connsiteY4" fmla="*/ -54 h 94604"/>
                <a:gd name="connsiteX5" fmla="*/ 311498 w 325279"/>
                <a:gd name="connsiteY5" fmla="*/ -54 h 94604"/>
                <a:gd name="connsiteX6" fmla="*/ 325229 w 325279"/>
                <a:gd name="connsiteY6" fmla="*/ 13676 h 94604"/>
                <a:gd name="connsiteX7" fmla="*/ 325229 w 325279"/>
                <a:gd name="connsiteY7" fmla="*/ 80820 h 94604"/>
                <a:gd name="connsiteX8" fmla="*/ 311498 w 325279"/>
                <a:gd name="connsiteY8" fmla="*/ 94550 h 94604"/>
                <a:gd name="connsiteX9" fmla="*/ 27411 w 325279"/>
                <a:gd name="connsiteY9" fmla="*/ 67089 h 94604"/>
                <a:gd name="connsiteX10" fmla="*/ 297768 w 325279"/>
                <a:gd name="connsiteY10" fmla="*/ 67089 h 94604"/>
                <a:gd name="connsiteX11" fmla="*/ 297768 w 325279"/>
                <a:gd name="connsiteY11" fmla="*/ 27407 h 94604"/>
                <a:gd name="connsiteX12" fmla="*/ 27411 w 325279"/>
                <a:gd name="connsiteY12" fmla="*/ 27407 h 9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5279" h="94604">
                  <a:moveTo>
                    <a:pt x="311498" y="94550"/>
                  </a:moveTo>
                  <a:lnTo>
                    <a:pt x="13680" y="94550"/>
                  </a:lnTo>
                  <a:cubicBezTo>
                    <a:pt x="6101" y="94550"/>
                    <a:pt x="-51" y="88399"/>
                    <a:pt x="-51" y="80820"/>
                  </a:cubicBezTo>
                  <a:lnTo>
                    <a:pt x="-51" y="13676"/>
                  </a:lnTo>
                  <a:cubicBezTo>
                    <a:pt x="-51" y="6097"/>
                    <a:pt x="6101" y="-54"/>
                    <a:pt x="13680" y="-54"/>
                  </a:cubicBezTo>
                  <a:lnTo>
                    <a:pt x="311498" y="-54"/>
                  </a:lnTo>
                  <a:cubicBezTo>
                    <a:pt x="319078" y="-54"/>
                    <a:pt x="325229" y="6097"/>
                    <a:pt x="325229" y="13676"/>
                  </a:cubicBezTo>
                  <a:lnTo>
                    <a:pt x="325229" y="80820"/>
                  </a:lnTo>
                  <a:cubicBezTo>
                    <a:pt x="325229" y="88399"/>
                    <a:pt x="319078" y="94550"/>
                    <a:pt x="311498" y="94550"/>
                  </a:cubicBezTo>
                  <a:close/>
                  <a:moveTo>
                    <a:pt x="27411" y="67089"/>
                  </a:moveTo>
                  <a:lnTo>
                    <a:pt x="297768" y="67089"/>
                  </a:lnTo>
                  <a:lnTo>
                    <a:pt x="297768" y="27407"/>
                  </a:lnTo>
                  <a:lnTo>
                    <a:pt x="27411" y="27407"/>
                  </a:ln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658940F5-2BD1-20D5-B259-807E573E8A99}"/>
                </a:ext>
              </a:extLst>
            </p:cNvPr>
            <p:cNvSpPr/>
            <p:nvPr/>
          </p:nvSpPr>
          <p:spPr>
            <a:xfrm>
              <a:off x="6577539" y="3161247"/>
              <a:ext cx="325141" cy="94604"/>
            </a:xfrm>
            <a:custGeom>
              <a:avLst/>
              <a:gdLst>
                <a:gd name="connsiteX0" fmla="*/ 311361 w 325141"/>
                <a:gd name="connsiteY0" fmla="*/ 94550 h 94604"/>
                <a:gd name="connsiteX1" fmla="*/ 13680 w 325141"/>
                <a:gd name="connsiteY1" fmla="*/ 94550 h 94604"/>
                <a:gd name="connsiteX2" fmla="*/ -51 w 325141"/>
                <a:gd name="connsiteY2" fmla="*/ 80820 h 94604"/>
                <a:gd name="connsiteX3" fmla="*/ -51 w 325141"/>
                <a:gd name="connsiteY3" fmla="*/ 13676 h 94604"/>
                <a:gd name="connsiteX4" fmla="*/ 13680 w 325141"/>
                <a:gd name="connsiteY4" fmla="*/ -54 h 94604"/>
                <a:gd name="connsiteX5" fmla="*/ 311361 w 325141"/>
                <a:gd name="connsiteY5" fmla="*/ -54 h 94604"/>
                <a:gd name="connsiteX6" fmla="*/ 325091 w 325141"/>
                <a:gd name="connsiteY6" fmla="*/ 13676 h 94604"/>
                <a:gd name="connsiteX7" fmla="*/ 325091 w 325141"/>
                <a:gd name="connsiteY7" fmla="*/ 80820 h 94604"/>
                <a:gd name="connsiteX8" fmla="*/ 311361 w 325141"/>
                <a:gd name="connsiteY8" fmla="*/ 94550 h 94604"/>
                <a:gd name="connsiteX9" fmla="*/ 27411 w 325141"/>
                <a:gd name="connsiteY9" fmla="*/ 67089 h 94604"/>
                <a:gd name="connsiteX10" fmla="*/ 297630 w 325141"/>
                <a:gd name="connsiteY10" fmla="*/ 67089 h 94604"/>
                <a:gd name="connsiteX11" fmla="*/ 297630 w 325141"/>
                <a:gd name="connsiteY11" fmla="*/ 27407 h 94604"/>
                <a:gd name="connsiteX12" fmla="*/ 27411 w 325141"/>
                <a:gd name="connsiteY12" fmla="*/ 27407 h 9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5141" h="94604">
                  <a:moveTo>
                    <a:pt x="311361" y="94550"/>
                  </a:moveTo>
                  <a:lnTo>
                    <a:pt x="13680" y="94550"/>
                  </a:lnTo>
                  <a:cubicBezTo>
                    <a:pt x="6101" y="94550"/>
                    <a:pt x="-51" y="88399"/>
                    <a:pt x="-51" y="80820"/>
                  </a:cubicBezTo>
                  <a:lnTo>
                    <a:pt x="-51" y="13676"/>
                  </a:lnTo>
                  <a:cubicBezTo>
                    <a:pt x="-51" y="6097"/>
                    <a:pt x="6101" y="-54"/>
                    <a:pt x="13680" y="-54"/>
                  </a:cubicBezTo>
                  <a:lnTo>
                    <a:pt x="311361" y="-54"/>
                  </a:lnTo>
                  <a:cubicBezTo>
                    <a:pt x="318940" y="-54"/>
                    <a:pt x="325091" y="6097"/>
                    <a:pt x="325091" y="13676"/>
                  </a:cubicBezTo>
                  <a:lnTo>
                    <a:pt x="325091" y="80820"/>
                  </a:lnTo>
                  <a:cubicBezTo>
                    <a:pt x="325091" y="88399"/>
                    <a:pt x="318940" y="94550"/>
                    <a:pt x="311361" y="94550"/>
                  </a:cubicBezTo>
                  <a:close/>
                  <a:moveTo>
                    <a:pt x="27411" y="67089"/>
                  </a:moveTo>
                  <a:lnTo>
                    <a:pt x="297630" y="67089"/>
                  </a:lnTo>
                  <a:lnTo>
                    <a:pt x="297630" y="27407"/>
                  </a:lnTo>
                  <a:lnTo>
                    <a:pt x="27411" y="27407"/>
                  </a:ln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22033D3D-A606-74F2-985A-20603BB12B3F}"/>
              </a:ext>
            </a:extLst>
          </p:cNvPr>
          <p:cNvGrpSpPr/>
          <p:nvPr/>
        </p:nvGrpSpPr>
        <p:grpSpPr>
          <a:xfrm>
            <a:off x="3199840" y="4011931"/>
            <a:ext cx="629620" cy="525208"/>
            <a:chOff x="5083094" y="2615446"/>
            <a:chExt cx="833725" cy="695466"/>
          </a:xfrm>
        </p:grpSpPr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69E7C3AA-F38B-1D94-CB20-72BC348F1CA8}"/>
                </a:ext>
              </a:extLst>
            </p:cNvPr>
            <p:cNvSpPr/>
            <p:nvPr/>
          </p:nvSpPr>
          <p:spPr>
            <a:xfrm>
              <a:off x="5347329" y="2615446"/>
              <a:ext cx="305673" cy="129843"/>
            </a:xfrm>
            <a:custGeom>
              <a:avLst/>
              <a:gdLst>
                <a:gd name="connsiteX0" fmla="*/ 291395 w 305673"/>
                <a:gd name="connsiteY0" fmla="*/ 129709 h 129843"/>
                <a:gd name="connsiteX1" fmla="*/ 277664 w 305673"/>
                <a:gd name="connsiteY1" fmla="*/ 119685 h 129843"/>
                <a:gd name="connsiteX2" fmla="*/ 252262 w 305673"/>
                <a:gd name="connsiteY2" fmla="*/ 27415 h 129843"/>
                <a:gd name="connsiteX3" fmla="*/ 52344 w 305673"/>
                <a:gd name="connsiteY3" fmla="*/ 27415 h 129843"/>
                <a:gd name="connsiteX4" fmla="*/ 26942 w 305673"/>
                <a:gd name="connsiteY4" fmla="*/ 119685 h 129843"/>
                <a:gd name="connsiteX5" fmla="*/ 10053 w 305673"/>
                <a:gd name="connsiteY5" fmla="*/ 129297 h 129843"/>
                <a:gd name="connsiteX6" fmla="*/ 442 w 305673"/>
                <a:gd name="connsiteY6" fmla="*/ 112408 h 129843"/>
                <a:gd name="connsiteX7" fmla="*/ 28590 w 305673"/>
                <a:gd name="connsiteY7" fmla="*/ 10115 h 129843"/>
                <a:gd name="connsiteX8" fmla="*/ 42320 w 305673"/>
                <a:gd name="connsiteY8" fmla="*/ -46 h 129843"/>
                <a:gd name="connsiteX9" fmla="*/ 263247 w 305673"/>
                <a:gd name="connsiteY9" fmla="*/ -46 h 129843"/>
                <a:gd name="connsiteX10" fmla="*/ 276977 w 305673"/>
                <a:gd name="connsiteY10" fmla="*/ 10115 h 129843"/>
                <a:gd name="connsiteX11" fmla="*/ 305125 w 305673"/>
                <a:gd name="connsiteY11" fmla="*/ 112408 h 129843"/>
                <a:gd name="connsiteX12" fmla="*/ 295527 w 305673"/>
                <a:gd name="connsiteY12" fmla="*/ 129297 h 129843"/>
                <a:gd name="connsiteX13" fmla="*/ 295514 w 305673"/>
                <a:gd name="connsiteY13" fmla="*/ 129297 h 129843"/>
                <a:gd name="connsiteX14" fmla="*/ 291395 w 305673"/>
                <a:gd name="connsiteY14" fmla="*/ 129709 h 129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5673" h="129843">
                  <a:moveTo>
                    <a:pt x="291395" y="129709"/>
                  </a:moveTo>
                  <a:cubicBezTo>
                    <a:pt x="285051" y="129942"/>
                    <a:pt x="279380" y="125796"/>
                    <a:pt x="277664" y="119685"/>
                  </a:cubicBezTo>
                  <a:lnTo>
                    <a:pt x="252262" y="27415"/>
                  </a:lnTo>
                  <a:lnTo>
                    <a:pt x="52344" y="27415"/>
                  </a:lnTo>
                  <a:lnTo>
                    <a:pt x="26942" y="119685"/>
                  </a:lnTo>
                  <a:cubicBezTo>
                    <a:pt x="24937" y="127004"/>
                    <a:pt x="17372" y="131302"/>
                    <a:pt x="10053" y="129297"/>
                  </a:cubicBezTo>
                  <a:cubicBezTo>
                    <a:pt x="2735" y="127292"/>
                    <a:pt x="-1563" y="119727"/>
                    <a:pt x="442" y="112408"/>
                  </a:cubicBezTo>
                  <a:lnTo>
                    <a:pt x="28590" y="10115"/>
                  </a:lnTo>
                  <a:cubicBezTo>
                    <a:pt x="30251" y="3950"/>
                    <a:pt x="35936" y="-266"/>
                    <a:pt x="42320" y="-46"/>
                  </a:cubicBezTo>
                  <a:lnTo>
                    <a:pt x="263247" y="-46"/>
                  </a:lnTo>
                  <a:cubicBezTo>
                    <a:pt x="269631" y="-266"/>
                    <a:pt x="275316" y="3950"/>
                    <a:pt x="276977" y="10115"/>
                  </a:cubicBezTo>
                  <a:lnTo>
                    <a:pt x="305125" y="112408"/>
                  </a:lnTo>
                  <a:cubicBezTo>
                    <a:pt x="307144" y="119713"/>
                    <a:pt x="302846" y="127278"/>
                    <a:pt x="295527" y="129297"/>
                  </a:cubicBezTo>
                  <a:cubicBezTo>
                    <a:pt x="295527" y="129297"/>
                    <a:pt x="295514" y="129297"/>
                    <a:pt x="295514" y="129297"/>
                  </a:cubicBezTo>
                  <a:cubicBezTo>
                    <a:pt x="294168" y="129599"/>
                    <a:pt x="292781" y="129736"/>
                    <a:pt x="291395" y="129709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D855178B-8DE8-B0CB-ED5E-36FA129C9C4D}"/>
                </a:ext>
              </a:extLst>
            </p:cNvPr>
            <p:cNvSpPr/>
            <p:nvPr/>
          </p:nvSpPr>
          <p:spPr>
            <a:xfrm>
              <a:off x="5083643" y="2717747"/>
              <a:ext cx="833176" cy="593164"/>
            </a:xfrm>
            <a:custGeom>
              <a:avLst/>
              <a:gdLst>
                <a:gd name="connsiteX0" fmla="*/ 735776 w 833176"/>
                <a:gd name="connsiteY0" fmla="*/ 593110 h 593164"/>
                <a:gd name="connsiteX1" fmla="*/ 96064 w 833176"/>
                <a:gd name="connsiteY1" fmla="*/ 593110 h 593164"/>
                <a:gd name="connsiteX2" fmla="*/ -50 w 833176"/>
                <a:gd name="connsiteY2" fmla="*/ 496996 h 593164"/>
                <a:gd name="connsiteX3" fmla="*/ -50 w 833176"/>
                <a:gd name="connsiteY3" fmla="*/ 37018 h 593164"/>
                <a:gd name="connsiteX4" fmla="*/ 36748 w 833176"/>
                <a:gd name="connsiteY4" fmla="*/ -54 h 593164"/>
                <a:gd name="connsiteX5" fmla="*/ 36885 w 833176"/>
                <a:gd name="connsiteY5" fmla="*/ -54 h 593164"/>
                <a:gd name="connsiteX6" fmla="*/ 796053 w 833176"/>
                <a:gd name="connsiteY6" fmla="*/ -54 h 593164"/>
                <a:gd name="connsiteX7" fmla="*/ 833126 w 833176"/>
                <a:gd name="connsiteY7" fmla="*/ 37018 h 593164"/>
                <a:gd name="connsiteX8" fmla="*/ 833126 w 833176"/>
                <a:gd name="connsiteY8" fmla="*/ 496446 h 593164"/>
                <a:gd name="connsiteX9" fmla="*/ 736188 w 833176"/>
                <a:gd name="connsiteY9" fmla="*/ 593110 h 593164"/>
                <a:gd name="connsiteX10" fmla="*/ 735776 w 833176"/>
                <a:gd name="connsiteY10" fmla="*/ 593110 h 593164"/>
                <a:gd name="connsiteX11" fmla="*/ 36336 w 833176"/>
                <a:gd name="connsiteY11" fmla="*/ 27407 h 593164"/>
                <a:gd name="connsiteX12" fmla="*/ 26862 w 833176"/>
                <a:gd name="connsiteY12" fmla="*/ 36881 h 593164"/>
                <a:gd name="connsiteX13" fmla="*/ 26862 w 833176"/>
                <a:gd name="connsiteY13" fmla="*/ 37018 h 593164"/>
                <a:gd name="connsiteX14" fmla="*/ 26862 w 833176"/>
                <a:gd name="connsiteY14" fmla="*/ 496446 h 593164"/>
                <a:gd name="connsiteX15" fmla="*/ 95515 w 833176"/>
                <a:gd name="connsiteY15" fmla="*/ 565100 h 593164"/>
                <a:gd name="connsiteX16" fmla="*/ 735226 w 833176"/>
                <a:gd name="connsiteY16" fmla="*/ 565100 h 593164"/>
                <a:gd name="connsiteX17" fmla="*/ 804566 w 833176"/>
                <a:gd name="connsiteY17" fmla="*/ 497133 h 593164"/>
                <a:gd name="connsiteX18" fmla="*/ 804566 w 833176"/>
                <a:gd name="connsiteY18" fmla="*/ 496446 h 593164"/>
                <a:gd name="connsiteX19" fmla="*/ 804566 w 833176"/>
                <a:gd name="connsiteY19" fmla="*/ 37018 h 593164"/>
                <a:gd name="connsiteX20" fmla="*/ 794955 w 833176"/>
                <a:gd name="connsiteY20" fmla="*/ 27407 h 593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3176" h="593164">
                  <a:moveTo>
                    <a:pt x="735776" y="593110"/>
                  </a:moveTo>
                  <a:lnTo>
                    <a:pt x="96064" y="593110"/>
                  </a:lnTo>
                  <a:cubicBezTo>
                    <a:pt x="43133" y="592739"/>
                    <a:pt x="320" y="549927"/>
                    <a:pt x="-50" y="496996"/>
                  </a:cubicBezTo>
                  <a:lnTo>
                    <a:pt x="-50" y="37018"/>
                  </a:lnTo>
                  <a:cubicBezTo>
                    <a:pt x="-133" y="16615"/>
                    <a:pt x="16344" y="28"/>
                    <a:pt x="36748" y="-54"/>
                  </a:cubicBezTo>
                  <a:cubicBezTo>
                    <a:pt x="36789" y="-54"/>
                    <a:pt x="36844" y="-54"/>
                    <a:pt x="36885" y="-54"/>
                  </a:cubicBezTo>
                  <a:lnTo>
                    <a:pt x="796053" y="-54"/>
                  </a:lnTo>
                  <a:cubicBezTo>
                    <a:pt x="816526" y="-54"/>
                    <a:pt x="833126" y="16546"/>
                    <a:pt x="833126" y="37018"/>
                  </a:cubicBezTo>
                  <a:lnTo>
                    <a:pt x="833126" y="496446"/>
                  </a:lnTo>
                  <a:cubicBezTo>
                    <a:pt x="833057" y="549914"/>
                    <a:pt x="789655" y="593193"/>
                    <a:pt x="736188" y="593110"/>
                  </a:cubicBezTo>
                  <a:cubicBezTo>
                    <a:pt x="736050" y="593110"/>
                    <a:pt x="735913" y="593110"/>
                    <a:pt x="735776" y="593110"/>
                  </a:cubicBezTo>
                  <a:close/>
                  <a:moveTo>
                    <a:pt x="36336" y="27407"/>
                  </a:moveTo>
                  <a:cubicBezTo>
                    <a:pt x="31105" y="27407"/>
                    <a:pt x="26862" y="31650"/>
                    <a:pt x="26862" y="36881"/>
                  </a:cubicBezTo>
                  <a:cubicBezTo>
                    <a:pt x="26862" y="36922"/>
                    <a:pt x="26862" y="36977"/>
                    <a:pt x="26862" y="37018"/>
                  </a:cubicBezTo>
                  <a:lnTo>
                    <a:pt x="26862" y="496446"/>
                  </a:lnTo>
                  <a:cubicBezTo>
                    <a:pt x="26862" y="534357"/>
                    <a:pt x="57605" y="565100"/>
                    <a:pt x="95515" y="565100"/>
                  </a:cubicBezTo>
                  <a:lnTo>
                    <a:pt x="735226" y="565100"/>
                  </a:lnTo>
                  <a:cubicBezTo>
                    <a:pt x="773137" y="565484"/>
                    <a:pt x="804182" y="535057"/>
                    <a:pt x="804566" y="497133"/>
                  </a:cubicBezTo>
                  <a:cubicBezTo>
                    <a:pt x="804566" y="496899"/>
                    <a:pt x="804566" y="496680"/>
                    <a:pt x="804566" y="496446"/>
                  </a:cubicBezTo>
                  <a:lnTo>
                    <a:pt x="804566" y="37018"/>
                  </a:lnTo>
                  <a:cubicBezTo>
                    <a:pt x="804566" y="31705"/>
                    <a:pt x="800269" y="27407"/>
                    <a:pt x="794955" y="27407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75ABD3DE-6C5D-7BB4-C5E4-8EBC282E4388}"/>
                </a:ext>
              </a:extLst>
            </p:cNvPr>
            <p:cNvSpPr/>
            <p:nvPr/>
          </p:nvSpPr>
          <p:spPr>
            <a:xfrm>
              <a:off x="5189699" y="2717198"/>
              <a:ext cx="162598" cy="95567"/>
            </a:xfrm>
            <a:custGeom>
              <a:avLst/>
              <a:gdLst>
                <a:gd name="connsiteX0" fmla="*/ 116743 w 162598"/>
                <a:gd name="connsiteY0" fmla="*/ 95511 h 95567"/>
                <a:gd name="connsiteX1" fmla="*/ 45618 w 162598"/>
                <a:gd name="connsiteY1" fmla="*/ 95511 h 95567"/>
                <a:gd name="connsiteX2" fmla="*/ 33260 w 162598"/>
                <a:gd name="connsiteY2" fmla="*/ 87547 h 95567"/>
                <a:gd name="connsiteX3" fmla="*/ 1405 w 162598"/>
                <a:gd name="connsiteY3" fmla="*/ 20130 h 95567"/>
                <a:gd name="connsiteX4" fmla="*/ 2229 w 162598"/>
                <a:gd name="connsiteY4" fmla="*/ 6399 h 95567"/>
                <a:gd name="connsiteX5" fmla="*/ 13763 w 162598"/>
                <a:gd name="connsiteY5" fmla="*/ -54 h 95567"/>
                <a:gd name="connsiteX6" fmla="*/ 148735 w 162598"/>
                <a:gd name="connsiteY6" fmla="*/ -54 h 95567"/>
                <a:gd name="connsiteX7" fmla="*/ 160269 w 162598"/>
                <a:gd name="connsiteY7" fmla="*/ 6399 h 95567"/>
                <a:gd name="connsiteX8" fmla="*/ 161093 w 162598"/>
                <a:gd name="connsiteY8" fmla="*/ 20130 h 95567"/>
                <a:gd name="connsiteX9" fmla="*/ 129238 w 162598"/>
                <a:gd name="connsiteY9" fmla="*/ 87959 h 95567"/>
                <a:gd name="connsiteX10" fmla="*/ 116743 w 162598"/>
                <a:gd name="connsiteY10" fmla="*/ 95511 h 95567"/>
                <a:gd name="connsiteX11" fmla="*/ 54405 w 162598"/>
                <a:gd name="connsiteY11" fmla="*/ 68050 h 95567"/>
                <a:gd name="connsiteX12" fmla="*/ 108092 w 162598"/>
                <a:gd name="connsiteY12" fmla="*/ 68050 h 95567"/>
                <a:gd name="connsiteX13" fmla="*/ 127041 w 162598"/>
                <a:gd name="connsiteY13" fmla="*/ 27956 h 95567"/>
                <a:gd name="connsiteX14" fmla="*/ 35457 w 162598"/>
                <a:gd name="connsiteY14" fmla="*/ 27956 h 95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2598" h="95567">
                  <a:moveTo>
                    <a:pt x="116743" y="95511"/>
                  </a:moveTo>
                  <a:lnTo>
                    <a:pt x="45618" y="95511"/>
                  </a:lnTo>
                  <a:cubicBezTo>
                    <a:pt x="40304" y="95470"/>
                    <a:pt x="35498" y="92367"/>
                    <a:pt x="33260" y="87547"/>
                  </a:cubicBezTo>
                  <a:lnTo>
                    <a:pt x="1405" y="20130"/>
                  </a:lnTo>
                  <a:cubicBezTo>
                    <a:pt x="-792" y="15736"/>
                    <a:pt x="-490" y="10505"/>
                    <a:pt x="2229" y="6399"/>
                  </a:cubicBezTo>
                  <a:cubicBezTo>
                    <a:pt x="4714" y="2417"/>
                    <a:pt x="9067" y="-13"/>
                    <a:pt x="13763" y="-54"/>
                  </a:cubicBezTo>
                  <a:lnTo>
                    <a:pt x="148735" y="-54"/>
                  </a:lnTo>
                  <a:cubicBezTo>
                    <a:pt x="153431" y="-13"/>
                    <a:pt x="157784" y="2417"/>
                    <a:pt x="160269" y="6399"/>
                  </a:cubicBezTo>
                  <a:cubicBezTo>
                    <a:pt x="162987" y="10505"/>
                    <a:pt x="163290" y="15736"/>
                    <a:pt x="161093" y="20130"/>
                  </a:cubicBezTo>
                  <a:lnTo>
                    <a:pt x="129238" y="87959"/>
                  </a:lnTo>
                  <a:cubicBezTo>
                    <a:pt x="126862" y="92669"/>
                    <a:pt x="122015" y="95594"/>
                    <a:pt x="116743" y="95511"/>
                  </a:cubicBezTo>
                  <a:close/>
                  <a:moveTo>
                    <a:pt x="54405" y="68050"/>
                  </a:moveTo>
                  <a:lnTo>
                    <a:pt x="108092" y="68050"/>
                  </a:lnTo>
                  <a:lnTo>
                    <a:pt x="127041" y="27956"/>
                  </a:lnTo>
                  <a:lnTo>
                    <a:pt x="35457" y="27956"/>
                  </a:ln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EA0EE533-23F2-75E0-D948-8FED89532793}"/>
                </a:ext>
              </a:extLst>
            </p:cNvPr>
            <p:cNvSpPr/>
            <p:nvPr/>
          </p:nvSpPr>
          <p:spPr>
            <a:xfrm>
              <a:off x="5083094" y="2819546"/>
              <a:ext cx="95428" cy="373151"/>
            </a:xfrm>
            <a:custGeom>
              <a:avLst/>
              <a:gdLst>
                <a:gd name="connsiteX0" fmla="*/ 13680 w 95428"/>
                <a:gd name="connsiteY0" fmla="*/ 373090 h 373151"/>
                <a:gd name="connsiteX1" fmla="*/ 6266 w 95428"/>
                <a:gd name="connsiteY1" fmla="*/ 370893 h 373151"/>
                <a:gd name="connsiteX2" fmla="*/ -51 w 95428"/>
                <a:gd name="connsiteY2" fmla="*/ 359360 h 373151"/>
                <a:gd name="connsiteX3" fmla="*/ -51 w 95428"/>
                <a:gd name="connsiteY3" fmla="*/ 13759 h 373151"/>
                <a:gd name="connsiteX4" fmla="*/ 6266 w 95428"/>
                <a:gd name="connsiteY4" fmla="*/ 2225 h 373151"/>
                <a:gd name="connsiteX5" fmla="*/ 19996 w 95428"/>
                <a:gd name="connsiteY5" fmla="*/ 1401 h 373151"/>
                <a:gd name="connsiteX6" fmla="*/ 87551 w 95428"/>
                <a:gd name="connsiteY6" fmla="*/ 33256 h 373151"/>
                <a:gd name="connsiteX7" fmla="*/ 95378 w 95428"/>
                <a:gd name="connsiteY7" fmla="*/ 45751 h 373151"/>
                <a:gd name="connsiteX8" fmla="*/ 95378 w 95428"/>
                <a:gd name="connsiteY8" fmla="*/ 327367 h 373151"/>
                <a:gd name="connsiteX9" fmla="*/ 87551 w 95428"/>
                <a:gd name="connsiteY9" fmla="*/ 339862 h 373151"/>
                <a:gd name="connsiteX10" fmla="*/ 20134 w 95428"/>
                <a:gd name="connsiteY10" fmla="*/ 371717 h 373151"/>
                <a:gd name="connsiteX11" fmla="*/ 13680 w 95428"/>
                <a:gd name="connsiteY11" fmla="*/ 373090 h 373151"/>
                <a:gd name="connsiteX12" fmla="*/ 27411 w 95428"/>
                <a:gd name="connsiteY12" fmla="*/ 35453 h 373151"/>
                <a:gd name="connsiteX13" fmla="*/ 27411 w 95428"/>
                <a:gd name="connsiteY13" fmla="*/ 337528 h 373151"/>
                <a:gd name="connsiteX14" fmla="*/ 67367 w 95428"/>
                <a:gd name="connsiteY14" fmla="*/ 318580 h 373151"/>
                <a:gd name="connsiteX15" fmla="*/ 67367 w 95428"/>
                <a:gd name="connsiteY15" fmla="*/ 54264 h 373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5428" h="373151">
                  <a:moveTo>
                    <a:pt x="13680" y="373090"/>
                  </a:moveTo>
                  <a:cubicBezTo>
                    <a:pt x="11044" y="373076"/>
                    <a:pt x="8476" y="372321"/>
                    <a:pt x="6266" y="370893"/>
                  </a:cubicBezTo>
                  <a:cubicBezTo>
                    <a:pt x="2339" y="368367"/>
                    <a:pt x="-37" y="364028"/>
                    <a:pt x="-51" y="359360"/>
                  </a:cubicBezTo>
                  <a:lnTo>
                    <a:pt x="-51" y="13759"/>
                  </a:lnTo>
                  <a:cubicBezTo>
                    <a:pt x="-37" y="9091"/>
                    <a:pt x="2339" y="4752"/>
                    <a:pt x="6266" y="2225"/>
                  </a:cubicBezTo>
                  <a:cubicBezTo>
                    <a:pt x="10371" y="-494"/>
                    <a:pt x="15602" y="-796"/>
                    <a:pt x="19996" y="1401"/>
                  </a:cubicBezTo>
                  <a:lnTo>
                    <a:pt x="87551" y="33256"/>
                  </a:lnTo>
                  <a:cubicBezTo>
                    <a:pt x="92371" y="35549"/>
                    <a:pt x="95419" y="40424"/>
                    <a:pt x="95378" y="45751"/>
                  </a:cubicBezTo>
                  <a:lnTo>
                    <a:pt x="95378" y="327367"/>
                  </a:lnTo>
                  <a:cubicBezTo>
                    <a:pt x="95419" y="332695"/>
                    <a:pt x="92371" y="337569"/>
                    <a:pt x="87551" y="339862"/>
                  </a:cubicBezTo>
                  <a:lnTo>
                    <a:pt x="20134" y="371717"/>
                  </a:lnTo>
                  <a:cubicBezTo>
                    <a:pt x="18129" y="372692"/>
                    <a:pt x="15905" y="373159"/>
                    <a:pt x="13680" y="373090"/>
                  </a:cubicBezTo>
                  <a:close/>
                  <a:moveTo>
                    <a:pt x="27411" y="35453"/>
                  </a:moveTo>
                  <a:lnTo>
                    <a:pt x="27411" y="337528"/>
                  </a:lnTo>
                  <a:lnTo>
                    <a:pt x="67367" y="318580"/>
                  </a:lnTo>
                  <a:lnTo>
                    <a:pt x="67367" y="54264"/>
                  </a:ln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5B448461-48D5-9601-11BC-A5D14EC4C11B}"/>
                </a:ext>
              </a:extLst>
            </p:cNvPr>
            <p:cNvSpPr/>
            <p:nvPr/>
          </p:nvSpPr>
          <p:spPr>
            <a:xfrm>
              <a:off x="5821392" y="2819546"/>
              <a:ext cx="95291" cy="373145"/>
            </a:xfrm>
            <a:custGeom>
              <a:avLst/>
              <a:gdLst>
                <a:gd name="connsiteX0" fmla="*/ 81098 w 95291"/>
                <a:gd name="connsiteY0" fmla="*/ 373090 h 373145"/>
                <a:gd name="connsiteX1" fmla="*/ 75194 w 95291"/>
                <a:gd name="connsiteY1" fmla="*/ 371717 h 373145"/>
                <a:gd name="connsiteX2" fmla="*/ 7776 w 95291"/>
                <a:gd name="connsiteY2" fmla="*/ 339862 h 373145"/>
                <a:gd name="connsiteX3" fmla="*/ -50 w 95291"/>
                <a:gd name="connsiteY3" fmla="*/ 327367 h 373145"/>
                <a:gd name="connsiteX4" fmla="*/ -50 w 95291"/>
                <a:gd name="connsiteY4" fmla="*/ 45751 h 373145"/>
                <a:gd name="connsiteX5" fmla="*/ 7776 w 95291"/>
                <a:gd name="connsiteY5" fmla="*/ 33256 h 373145"/>
                <a:gd name="connsiteX6" fmla="*/ 75194 w 95291"/>
                <a:gd name="connsiteY6" fmla="*/ 1401 h 373145"/>
                <a:gd name="connsiteX7" fmla="*/ 88925 w 95291"/>
                <a:gd name="connsiteY7" fmla="*/ 2225 h 373145"/>
                <a:gd name="connsiteX8" fmla="*/ 95241 w 95291"/>
                <a:gd name="connsiteY8" fmla="*/ 13759 h 373145"/>
                <a:gd name="connsiteX9" fmla="*/ 95241 w 95291"/>
                <a:gd name="connsiteY9" fmla="*/ 359360 h 373145"/>
                <a:gd name="connsiteX10" fmla="*/ 88925 w 95291"/>
                <a:gd name="connsiteY10" fmla="*/ 370893 h 373145"/>
                <a:gd name="connsiteX11" fmla="*/ 81098 w 95291"/>
                <a:gd name="connsiteY11" fmla="*/ 373090 h 373145"/>
                <a:gd name="connsiteX12" fmla="*/ 27411 w 95291"/>
                <a:gd name="connsiteY12" fmla="*/ 318168 h 373145"/>
                <a:gd name="connsiteX13" fmla="*/ 67367 w 95291"/>
                <a:gd name="connsiteY13" fmla="*/ 337116 h 373145"/>
                <a:gd name="connsiteX14" fmla="*/ 67367 w 95291"/>
                <a:gd name="connsiteY14" fmla="*/ 35042 h 373145"/>
                <a:gd name="connsiteX15" fmla="*/ 27411 w 95291"/>
                <a:gd name="connsiteY15" fmla="*/ 54264 h 373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5291" h="373145">
                  <a:moveTo>
                    <a:pt x="81098" y="373090"/>
                  </a:moveTo>
                  <a:cubicBezTo>
                    <a:pt x="79052" y="373049"/>
                    <a:pt x="77047" y="372582"/>
                    <a:pt x="75194" y="371717"/>
                  </a:cubicBezTo>
                  <a:lnTo>
                    <a:pt x="7776" y="339862"/>
                  </a:lnTo>
                  <a:cubicBezTo>
                    <a:pt x="2957" y="337569"/>
                    <a:pt x="-91" y="332695"/>
                    <a:pt x="-50" y="327367"/>
                  </a:cubicBezTo>
                  <a:lnTo>
                    <a:pt x="-50" y="45751"/>
                  </a:lnTo>
                  <a:cubicBezTo>
                    <a:pt x="-91" y="40424"/>
                    <a:pt x="2957" y="35549"/>
                    <a:pt x="7776" y="33256"/>
                  </a:cubicBezTo>
                  <a:lnTo>
                    <a:pt x="75194" y="1401"/>
                  </a:lnTo>
                  <a:cubicBezTo>
                    <a:pt x="79588" y="-796"/>
                    <a:pt x="84819" y="-494"/>
                    <a:pt x="88925" y="2225"/>
                  </a:cubicBezTo>
                  <a:cubicBezTo>
                    <a:pt x="92851" y="4752"/>
                    <a:pt x="95227" y="9091"/>
                    <a:pt x="95241" y="13759"/>
                  </a:cubicBezTo>
                  <a:lnTo>
                    <a:pt x="95241" y="359360"/>
                  </a:lnTo>
                  <a:cubicBezTo>
                    <a:pt x="95227" y="364028"/>
                    <a:pt x="92851" y="368367"/>
                    <a:pt x="88925" y="370893"/>
                  </a:cubicBezTo>
                  <a:cubicBezTo>
                    <a:pt x="86576" y="372349"/>
                    <a:pt x="83858" y="373118"/>
                    <a:pt x="81098" y="373090"/>
                  </a:cubicBezTo>
                  <a:close/>
                  <a:moveTo>
                    <a:pt x="27411" y="318168"/>
                  </a:moveTo>
                  <a:lnTo>
                    <a:pt x="67367" y="337116"/>
                  </a:lnTo>
                  <a:lnTo>
                    <a:pt x="67367" y="35042"/>
                  </a:lnTo>
                  <a:lnTo>
                    <a:pt x="27411" y="54264"/>
                  </a:ln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6ED276BA-EEA7-1560-EFB9-2D4B7A7B3CB6}"/>
                </a:ext>
              </a:extLst>
            </p:cNvPr>
            <p:cNvSpPr/>
            <p:nvPr/>
          </p:nvSpPr>
          <p:spPr>
            <a:xfrm>
              <a:off x="5647045" y="2717747"/>
              <a:ext cx="162497" cy="95016"/>
            </a:xfrm>
            <a:custGeom>
              <a:avLst/>
              <a:gdLst>
                <a:gd name="connsiteX0" fmla="*/ 116765 w 162497"/>
                <a:gd name="connsiteY0" fmla="*/ 94962 h 95016"/>
                <a:gd name="connsiteX1" fmla="*/ 45640 w 162497"/>
                <a:gd name="connsiteY1" fmla="*/ 94962 h 95016"/>
                <a:gd name="connsiteX2" fmla="*/ 33283 w 162497"/>
                <a:gd name="connsiteY2" fmla="*/ 86998 h 95016"/>
                <a:gd name="connsiteX3" fmla="*/ 1290 w 162497"/>
                <a:gd name="connsiteY3" fmla="*/ 19581 h 95016"/>
                <a:gd name="connsiteX4" fmla="*/ 7785 w 162497"/>
                <a:gd name="connsiteY4" fmla="*/ 1278 h 95016"/>
                <a:gd name="connsiteX5" fmla="*/ 13785 w 162497"/>
                <a:gd name="connsiteY5" fmla="*/ -54 h 95016"/>
                <a:gd name="connsiteX6" fmla="*/ 148758 w 162497"/>
                <a:gd name="connsiteY6" fmla="*/ -54 h 95016"/>
                <a:gd name="connsiteX7" fmla="*/ 162447 w 162497"/>
                <a:gd name="connsiteY7" fmla="*/ 13718 h 95016"/>
                <a:gd name="connsiteX8" fmla="*/ 161115 w 162497"/>
                <a:gd name="connsiteY8" fmla="*/ 19581 h 95016"/>
                <a:gd name="connsiteX9" fmla="*/ 128986 w 162497"/>
                <a:gd name="connsiteY9" fmla="*/ 87410 h 95016"/>
                <a:gd name="connsiteX10" fmla="*/ 116765 w 162497"/>
                <a:gd name="connsiteY10" fmla="*/ 94962 h 95016"/>
                <a:gd name="connsiteX11" fmla="*/ 54291 w 162497"/>
                <a:gd name="connsiteY11" fmla="*/ 67501 h 95016"/>
                <a:gd name="connsiteX12" fmla="*/ 108115 w 162497"/>
                <a:gd name="connsiteY12" fmla="*/ 67501 h 95016"/>
                <a:gd name="connsiteX13" fmla="*/ 127063 w 162497"/>
                <a:gd name="connsiteY13" fmla="*/ 27407 h 95016"/>
                <a:gd name="connsiteX14" fmla="*/ 35480 w 162497"/>
                <a:gd name="connsiteY14" fmla="*/ 27407 h 95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2497" h="95016">
                  <a:moveTo>
                    <a:pt x="116765" y="94962"/>
                  </a:moveTo>
                  <a:lnTo>
                    <a:pt x="45640" y="94962"/>
                  </a:lnTo>
                  <a:cubicBezTo>
                    <a:pt x="40327" y="94921"/>
                    <a:pt x="35521" y="91818"/>
                    <a:pt x="33283" y="86998"/>
                  </a:cubicBezTo>
                  <a:lnTo>
                    <a:pt x="1290" y="19581"/>
                  </a:lnTo>
                  <a:cubicBezTo>
                    <a:pt x="-1977" y="12729"/>
                    <a:pt x="933" y="4546"/>
                    <a:pt x="7785" y="1278"/>
                  </a:cubicBezTo>
                  <a:cubicBezTo>
                    <a:pt x="9652" y="385"/>
                    <a:pt x="11712" y="-68"/>
                    <a:pt x="13785" y="-54"/>
                  </a:cubicBezTo>
                  <a:lnTo>
                    <a:pt x="148758" y="-54"/>
                  </a:lnTo>
                  <a:cubicBezTo>
                    <a:pt x="156337" y="-27"/>
                    <a:pt x="162475" y="6138"/>
                    <a:pt x="162447" y="13718"/>
                  </a:cubicBezTo>
                  <a:cubicBezTo>
                    <a:pt x="162447" y="15750"/>
                    <a:pt x="161994" y="17755"/>
                    <a:pt x="161115" y="19581"/>
                  </a:cubicBezTo>
                  <a:lnTo>
                    <a:pt x="128986" y="87410"/>
                  </a:lnTo>
                  <a:cubicBezTo>
                    <a:pt x="126665" y="92024"/>
                    <a:pt x="121942" y="94948"/>
                    <a:pt x="116765" y="94962"/>
                  </a:cubicBezTo>
                  <a:close/>
                  <a:moveTo>
                    <a:pt x="54291" y="67501"/>
                  </a:moveTo>
                  <a:lnTo>
                    <a:pt x="108115" y="67501"/>
                  </a:lnTo>
                  <a:lnTo>
                    <a:pt x="127063" y="27407"/>
                  </a:lnTo>
                  <a:lnTo>
                    <a:pt x="35480" y="27407"/>
                  </a:ln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74CAEE52-22FB-5C58-4088-CA432DF0529A}"/>
                </a:ext>
              </a:extLst>
            </p:cNvPr>
            <p:cNvSpPr/>
            <p:nvPr/>
          </p:nvSpPr>
          <p:spPr>
            <a:xfrm>
              <a:off x="5229106" y="3215484"/>
              <a:ext cx="162736" cy="95428"/>
            </a:xfrm>
            <a:custGeom>
              <a:avLst/>
              <a:gdLst>
                <a:gd name="connsiteX0" fmla="*/ 148735 w 162736"/>
                <a:gd name="connsiteY0" fmla="*/ 95374 h 95428"/>
                <a:gd name="connsiteX1" fmla="*/ 13900 w 162736"/>
                <a:gd name="connsiteY1" fmla="*/ 95374 h 95428"/>
                <a:gd name="connsiteX2" fmla="*/ 2229 w 162736"/>
                <a:gd name="connsiteY2" fmla="*/ 89058 h 95428"/>
                <a:gd name="connsiteX3" fmla="*/ 1405 w 162736"/>
                <a:gd name="connsiteY3" fmla="*/ 75327 h 95428"/>
                <a:gd name="connsiteX4" fmla="*/ 33398 w 162736"/>
                <a:gd name="connsiteY4" fmla="*/ 7772 h 95428"/>
                <a:gd name="connsiteX5" fmla="*/ 45755 w 162736"/>
                <a:gd name="connsiteY5" fmla="*/ -54 h 95428"/>
                <a:gd name="connsiteX6" fmla="*/ 116880 w 162736"/>
                <a:gd name="connsiteY6" fmla="*/ -54 h 95428"/>
                <a:gd name="connsiteX7" fmla="*/ 129237 w 162736"/>
                <a:gd name="connsiteY7" fmla="*/ 7772 h 95428"/>
                <a:gd name="connsiteX8" fmla="*/ 161230 w 162736"/>
                <a:gd name="connsiteY8" fmla="*/ 75327 h 95428"/>
                <a:gd name="connsiteX9" fmla="*/ 160406 w 162736"/>
                <a:gd name="connsiteY9" fmla="*/ 89058 h 95428"/>
                <a:gd name="connsiteX10" fmla="*/ 148735 w 162736"/>
                <a:gd name="connsiteY10" fmla="*/ 95374 h 95428"/>
                <a:gd name="connsiteX11" fmla="*/ 35594 w 162736"/>
                <a:gd name="connsiteY11" fmla="*/ 67912 h 95428"/>
                <a:gd name="connsiteX12" fmla="*/ 127041 w 162736"/>
                <a:gd name="connsiteY12" fmla="*/ 67912 h 95428"/>
                <a:gd name="connsiteX13" fmla="*/ 108230 w 162736"/>
                <a:gd name="connsiteY13" fmla="*/ 27956 h 95428"/>
                <a:gd name="connsiteX14" fmla="*/ 54405 w 162736"/>
                <a:gd name="connsiteY14" fmla="*/ 27956 h 95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2736" h="95428">
                  <a:moveTo>
                    <a:pt x="148735" y="95374"/>
                  </a:moveTo>
                  <a:lnTo>
                    <a:pt x="13900" y="95374"/>
                  </a:lnTo>
                  <a:cubicBezTo>
                    <a:pt x="9177" y="95415"/>
                    <a:pt x="4783" y="93026"/>
                    <a:pt x="2229" y="89058"/>
                  </a:cubicBezTo>
                  <a:cubicBezTo>
                    <a:pt x="-490" y="84952"/>
                    <a:pt x="-792" y="79721"/>
                    <a:pt x="1405" y="75327"/>
                  </a:cubicBezTo>
                  <a:lnTo>
                    <a:pt x="33398" y="7772"/>
                  </a:lnTo>
                  <a:cubicBezTo>
                    <a:pt x="35663" y="3008"/>
                    <a:pt x="40469" y="-41"/>
                    <a:pt x="45755" y="-54"/>
                  </a:cubicBezTo>
                  <a:lnTo>
                    <a:pt x="116880" y="-54"/>
                  </a:lnTo>
                  <a:cubicBezTo>
                    <a:pt x="122166" y="-41"/>
                    <a:pt x="126972" y="3008"/>
                    <a:pt x="129237" y="7772"/>
                  </a:cubicBezTo>
                  <a:lnTo>
                    <a:pt x="161230" y="75327"/>
                  </a:lnTo>
                  <a:cubicBezTo>
                    <a:pt x="163427" y="79721"/>
                    <a:pt x="163125" y="84952"/>
                    <a:pt x="160406" y="89058"/>
                  </a:cubicBezTo>
                  <a:cubicBezTo>
                    <a:pt x="157866" y="93026"/>
                    <a:pt x="153458" y="95415"/>
                    <a:pt x="148735" y="95374"/>
                  </a:cubicBezTo>
                  <a:close/>
                  <a:moveTo>
                    <a:pt x="35594" y="67912"/>
                  </a:moveTo>
                  <a:lnTo>
                    <a:pt x="127041" y="67912"/>
                  </a:lnTo>
                  <a:lnTo>
                    <a:pt x="108230" y="27956"/>
                  </a:lnTo>
                  <a:lnTo>
                    <a:pt x="54405" y="27956"/>
                  </a:ln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68E5907D-F8DB-9199-F5D5-922D2BF48B02}"/>
                </a:ext>
              </a:extLst>
            </p:cNvPr>
            <p:cNvSpPr/>
            <p:nvPr/>
          </p:nvSpPr>
          <p:spPr>
            <a:xfrm>
              <a:off x="5607523" y="3215483"/>
              <a:ext cx="162598" cy="95428"/>
            </a:xfrm>
            <a:custGeom>
              <a:avLst/>
              <a:gdLst>
                <a:gd name="connsiteX0" fmla="*/ 148735 w 162598"/>
                <a:gd name="connsiteY0" fmla="*/ 95374 h 95428"/>
                <a:gd name="connsiteX1" fmla="*/ 13763 w 162598"/>
                <a:gd name="connsiteY1" fmla="*/ 95374 h 95428"/>
                <a:gd name="connsiteX2" fmla="*/ 2229 w 162598"/>
                <a:gd name="connsiteY2" fmla="*/ 89058 h 95428"/>
                <a:gd name="connsiteX3" fmla="*/ 1405 w 162598"/>
                <a:gd name="connsiteY3" fmla="*/ 75327 h 95428"/>
                <a:gd name="connsiteX4" fmla="*/ 33260 w 162598"/>
                <a:gd name="connsiteY4" fmla="*/ 7772 h 95428"/>
                <a:gd name="connsiteX5" fmla="*/ 45755 w 162598"/>
                <a:gd name="connsiteY5" fmla="*/ -54 h 95428"/>
                <a:gd name="connsiteX6" fmla="*/ 116880 w 162598"/>
                <a:gd name="connsiteY6" fmla="*/ -54 h 95428"/>
                <a:gd name="connsiteX7" fmla="*/ 129237 w 162598"/>
                <a:gd name="connsiteY7" fmla="*/ 7772 h 95428"/>
                <a:gd name="connsiteX8" fmla="*/ 161093 w 162598"/>
                <a:gd name="connsiteY8" fmla="*/ 75327 h 95428"/>
                <a:gd name="connsiteX9" fmla="*/ 160269 w 162598"/>
                <a:gd name="connsiteY9" fmla="*/ 89058 h 95428"/>
                <a:gd name="connsiteX10" fmla="*/ 148735 w 162598"/>
                <a:gd name="connsiteY10" fmla="*/ 95374 h 95428"/>
                <a:gd name="connsiteX11" fmla="*/ 35457 w 162598"/>
                <a:gd name="connsiteY11" fmla="*/ 67913 h 95428"/>
                <a:gd name="connsiteX12" fmla="*/ 127315 w 162598"/>
                <a:gd name="connsiteY12" fmla="*/ 67913 h 95428"/>
                <a:gd name="connsiteX13" fmla="*/ 108367 w 162598"/>
                <a:gd name="connsiteY13" fmla="*/ 27957 h 95428"/>
                <a:gd name="connsiteX14" fmla="*/ 54680 w 162598"/>
                <a:gd name="connsiteY14" fmla="*/ 27957 h 95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2598" h="95428">
                  <a:moveTo>
                    <a:pt x="148735" y="95374"/>
                  </a:moveTo>
                  <a:lnTo>
                    <a:pt x="13763" y="95374"/>
                  </a:lnTo>
                  <a:cubicBezTo>
                    <a:pt x="9094" y="95360"/>
                    <a:pt x="4755" y="92985"/>
                    <a:pt x="2229" y="89058"/>
                  </a:cubicBezTo>
                  <a:cubicBezTo>
                    <a:pt x="-490" y="84953"/>
                    <a:pt x="-792" y="79721"/>
                    <a:pt x="1405" y="75327"/>
                  </a:cubicBezTo>
                  <a:lnTo>
                    <a:pt x="33260" y="7772"/>
                  </a:lnTo>
                  <a:cubicBezTo>
                    <a:pt x="35553" y="2953"/>
                    <a:pt x="40428" y="-95"/>
                    <a:pt x="45755" y="-54"/>
                  </a:cubicBezTo>
                  <a:lnTo>
                    <a:pt x="116880" y="-54"/>
                  </a:lnTo>
                  <a:cubicBezTo>
                    <a:pt x="122166" y="-40"/>
                    <a:pt x="126972" y="3008"/>
                    <a:pt x="129237" y="7772"/>
                  </a:cubicBezTo>
                  <a:lnTo>
                    <a:pt x="161093" y="75327"/>
                  </a:lnTo>
                  <a:cubicBezTo>
                    <a:pt x="163289" y="79721"/>
                    <a:pt x="162988" y="84953"/>
                    <a:pt x="160269" y="89058"/>
                  </a:cubicBezTo>
                  <a:cubicBezTo>
                    <a:pt x="157742" y="92985"/>
                    <a:pt x="153403" y="95360"/>
                    <a:pt x="148735" y="95374"/>
                  </a:cubicBezTo>
                  <a:close/>
                  <a:moveTo>
                    <a:pt x="35457" y="67913"/>
                  </a:moveTo>
                  <a:lnTo>
                    <a:pt x="127315" y="67913"/>
                  </a:lnTo>
                  <a:lnTo>
                    <a:pt x="108367" y="27957"/>
                  </a:lnTo>
                  <a:lnTo>
                    <a:pt x="54680" y="27957"/>
                  </a:ln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C1C224F8-5302-F2F1-B74F-6DE71A80F9AA}"/>
                </a:ext>
              </a:extLst>
            </p:cNvPr>
            <p:cNvSpPr/>
            <p:nvPr/>
          </p:nvSpPr>
          <p:spPr>
            <a:xfrm>
              <a:off x="5287407" y="2785165"/>
              <a:ext cx="424551" cy="424552"/>
            </a:xfrm>
            <a:custGeom>
              <a:avLst/>
              <a:gdLst>
                <a:gd name="connsiteX0" fmla="*/ 212225 w 424551"/>
                <a:gd name="connsiteY0" fmla="*/ 424498 h 424552"/>
                <a:gd name="connsiteX1" fmla="*/ -51 w 424551"/>
                <a:gd name="connsiteY1" fmla="*/ 212222 h 424552"/>
                <a:gd name="connsiteX2" fmla="*/ 212225 w 424551"/>
                <a:gd name="connsiteY2" fmla="*/ -54 h 424552"/>
                <a:gd name="connsiteX3" fmla="*/ 424501 w 424551"/>
                <a:gd name="connsiteY3" fmla="*/ 212222 h 424552"/>
                <a:gd name="connsiteX4" fmla="*/ 212225 w 424551"/>
                <a:gd name="connsiteY4" fmla="*/ 424498 h 424552"/>
                <a:gd name="connsiteX5" fmla="*/ 212225 w 424551"/>
                <a:gd name="connsiteY5" fmla="*/ 27544 h 424552"/>
                <a:gd name="connsiteX6" fmla="*/ 27411 w 424551"/>
                <a:gd name="connsiteY6" fmla="*/ 212359 h 424552"/>
                <a:gd name="connsiteX7" fmla="*/ 212225 w 424551"/>
                <a:gd name="connsiteY7" fmla="*/ 397174 h 424552"/>
                <a:gd name="connsiteX8" fmla="*/ 397040 w 424551"/>
                <a:gd name="connsiteY8" fmla="*/ 212359 h 424552"/>
                <a:gd name="connsiteX9" fmla="*/ 397040 w 424551"/>
                <a:gd name="connsiteY9" fmla="*/ 212222 h 424552"/>
                <a:gd name="connsiteX10" fmla="*/ 212225 w 424551"/>
                <a:gd name="connsiteY10" fmla="*/ 27544 h 424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4551" h="424552">
                  <a:moveTo>
                    <a:pt x="212225" y="424498"/>
                  </a:moveTo>
                  <a:cubicBezTo>
                    <a:pt x="94993" y="424498"/>
                    <a:pt x="-51" y="329454"/>
                    <a:pt x="-51" y="212222"/>
                  </a:cubicBezTo>
                  <a:cubicBezTo>
                    <a:pt x="-51" y="94990"/>
                    <a:pt x="94993" y="-54"/>
                    <a:pt x="212225" y="-54"/>
                  </a:cubicBezTo>
                  <a:cubicBezTo>
                    <a:pt x="329458" y="-54"/>
                    <a:pt x="424501" y="94990"/>
                    <a:pt x="424501" y="212222"/>
                  </a:cubicBezTo>
                  <a:cubicBezTo>
                    <a:pt x="424419" y="329427"/>
                    <a:pt x="329430" y="424415"/>
                    <a:pt x="212225" y="424498"/>
                  </a:cubicBezTo>
                  <a:close/>
                  <a:moveTo>
                    <a:pt x="212225" y="27544"/>
                  </a:moveTo>
                  <a:cubicBezTo>
                    <a:pt x="110152" y="27544"/>
                    <a:pt x="27411" y="110285"/>
                    <a:pt x="27411" y="212359"/>
                  </a:cubicBezTo>
                  <a:cubicBezTo>
                    <a:pt x="27411" y="314433"/>
                    <a:pt x="110152" y="397174"/>
                    <a:pt x="212225" y="397174"/>
                  </a:cubicBezTo>
                  <a:cubicBezTo>
                    <a:pt x="314299" y="397174"/>
                    <a:pt x="397040" y="314433"/>
                    <a:pt x="397040" y="212359"/>
                  </a:cubicBezTo>
                  <a:cubicBezTo>
                    <a:pt x="397040" y="212318"/>
                    <a:pt x="397040" y="212263"/>
                    <a:pt x="397040" y="212222"/>
                  </a:cubicBezTo>
                  <a:cubicBezTo>
                    <a:pt x="396889" y="110231"/>
                    <a:pt x="314217" y="27627"/>
                    <a:pt x="212225" y="27544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A9B14034-D216-4CA8-A8AC-59E1A75A5E4F}"/>
                </a:ext>
              </a:extLst>
            </p:cNvPr>
            <p:cNvSpPr/>
            <p:nvPr/>
          </p:nvSpPr>
          <p:spPr>
            <a:xfrm>
              <a:off x="5382972" y="2880867"/>
              <a:ext cx="233283" cy="233283"/>
            </a:xfrm>
            <a:custGeom>
              <a:avLst/>
              <a:gdLst>
                <a:gd name="connsiteX0" fmla="*/ 148378 w 233283"/>
                <a:gd name="connsiteY0" fmla="*/ 233230 h 233283"/>
                <a:gd name="connsiteX1" fmla="*/ 84805 w 233283"/>
                <a:gd name="connsiteY1" fmla="*/ 233230 h 233283"/>
                <a:gd name="connsiteX2" fmla="*/ 71074 w 233283"/>
                <a:gd name="connsiteY2" fmla="*/ 219499 h 233283"/>
                <a:gd name="connsiteX3" fmla="*/ 71074 w 233283"/>
                <a:gd name="connsiteY3" fmla="*/ 162105 h 233283"/>
                <a:gd name="connsiteX4" fmla="*/ 13680 w 233283"/>
                <a:gd name="connsiteY4" fmla="*/ 162105 h 233283"/>
                <a:gd name="connsiteX5" fmla="*/ -51 w 233283"/>
                <a:gd name="connsiteY5" fmla="*/ 148374 h 233283"/>
                <a:gd name="connsiteX6" fmla="*/ -51 w 233283"/>
                <a:gd name="connsiteY6" fmla="*/ 84801 h 233283"/>
                <a:gd name="connsiteX7" fmla="*/ 13680 w 233283"/>
                <a:gd name="connsiteY7" fmla="*/ 71071 h 233283"/>
                <a:gd name="connsiteX8" fmla="*/ 71074 w 233283"/>
                <a:gd name="connsiteY8" fmla="*/ 71071 h 233283"/>
                <a:gd name="connsiteX9" fmla="*/ 71074 w 233283"/>
                <a:gd name="connsiteY9" fmla="*/ 13676 h 233283"/>
                <a:gd name="connsiteX10" fmla="*/ 84805 w 233283"/>
                <a:gd name="connsiteY10" fmla="*/ -54 h 233283"/>
                <a:gd name="connsiteX11" fmla="*/ 148378 w 233283"/>
                <a:gd name="connsiteY11" fmla="*/ -54 h 233283"/>
                <a:gd name="connsiteX12" fmla="*/ 162109 w 233283"/>
                <a:gd name="connsiteY12" fmla="*/ 13676 h 233283"/>
                <a:gd name="connsiteX13" fmla="*/ 162109 w 233283"/>
                <a:gd name="connsiteY13" fmla="*/ 71071 h 233283"/>
                <a:gd name="connsiteX14" fmla="*/ 219503 w 233283"/>
                <a:gd name="connsiteY14" fmla="*/ 71071 h 233283"/>
                <a:gd name="connsiteX15" fmla="*/ 233233 w 233283"/>
                <a:gd name="connsiteY15" fmla="*/ 84801 h 233283"/>
                <a:gd name="connsiteX16" fmla="*/ 233233 w 233283"/>
                <a:gd name="connsiteY16" fmla="*/ 148374 h 233283"/>
                <a:gd name="connsiteX17" fmla="*/ 219503 w 233283"/>
                <a:gd name="connsiteY17" fmla="*/ 162105 h 233283"/>
                <a:gd name="connsiteX18" fmla="*/ 162109 w 233283"/>
                <a:gd name="connsiteY18" fmla="*/ 162105 h 233283"/>
                <a:gd name="connsiteX19" fmla="*/ 162109 w 233283"/>
                <a:gd name="connsiteY19" fmla="*/ 219499 h 233283"/>
                <a:gd name="connsiteX20" fmla="*/ 148378 w 233283"/>
                <a:gd name="connsiteY20" fmla="*/ 233230 h 233283"/>
                <a:gd name="connsiteX21" fmla="*/ 98536 w 233283"/>
                <a:gd name="connsiteY21" fmla="*/ 205768 h 233283"/>
                <a:gd name="connsiteX22" fmla="*/ 134647 w 233283"/>
                <a:gd name="connsiteY22" fmla="*/ 205768 h 233283"/>
                <a:gd name="connsiteX23" fmla="*/ 134647 w 233283"/>
                <a:gd name="connsiteY23" fmla="*/ 148374 h 233283"/>
                <a:gd name="connsiteX24" fmla="*/ 148378 w 233283"/>
                <a:gd name="connsiteY24" fmla="*/ 134644 h 233283"/>
                <a:gd name="connsiteX25" fmla="*/ 205772 w 233283"/>
                <a:gd name="connsiteY25" fmla="*/ 134644 h 233283"/>
                <a:gd name="connsiteX26" fmla="*/ 205772 w 233283"/>
                <a:gd name="connsiteY26" fmla="*/ 98532 h 233283"/>
                <a:gd name="connsiteX27" fmla="*/ 148378 w 233283"/>
                <a:gd name="connsiteY27" fmla="*/ 98532 h 233283"/>
                <a:gd name="connsiteX28" fmla="*/ 134647 w 233283"/>
                <a:gd name="connsiteY28" fmla="*/ 84801 h 233283"/>
                <a:gd name="connsiteX29" fmla="*/ 134647 w 233283"/>
                <a:gd name="connsiteY29" fmla="*/ 27407 h 233283"/>
                <a:gd name="connsiteX30" fmla="*/ 98536 w 233283"/>
                <a:gd name="connsiteY30" fmla="*/ 27407 h 233283"/>
                <a:gd name="connsiteX31" fmla="*/ 98536 w 233283"/>
                <a:gd name="connsiteY31" fmla="*/ 84801 h 233283"/>
                <a:gd name="connsiteX32" fmla="*/ 84805 w 233283"/>
                <a:gd name="connsiteY32" fmla="*/ 98532 h 233283"/>
                <a:gd name="connsiteX33" fmla="*/ 27411 w 233283"/>
                <a:gd name="connsiteY33" fmla="*/ 98532 h 233283"/>
                <a:gd name="connsiteX34" fmla="*/ 27411 w 233283"/>
                <a:gd name="connsiteY34" fmla="*/ 134644 h 233283"/>
                <a:gd name="connsiteX35" fmla="*/ 84805 w 233283"/>
                <a:gd name="connsiteY35" fmla="*/ 134644 h 233283"/>
                <a:gd name="connsiteX36" fmla="*/ 98536 w 233283"/>
                <a:gd name="connsiteY36" fmla="*/ 148374 h 233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33283" h="233283">
                  <a:moveTo>
                    <a:pt x="148378" y="233230"/>
                  </a:moveTo>
                  <a:lnTo>
                    <a:pt x="84805" y="233230"/>
                  </a:lnTo>
                  <a:cubicBezTo>
                    <a:pt x="77226" y="233230"/>
                    <a:pt x="71074" y="227078"/>
                    <a:pt x="71074" y="219499"/>
                  </a:cubicBezTo>
                  <a:lnTo>
                    <a:pt x="71074" y="162105"/>
                  </a:lnTo>
                  <a:lnTo>
                    <a:pt x="13680" y="162105"/>
                  </a:lnTo>
                  <a:cubicBezTo>
                    <a:pt x="6101" y="162105"/>
                    <a:pt x="-51" y="155953"/>
                    <a:pt x="-51" y="148374"/>
                  </a:cubicBezTo>
                  <a:lnTo>
                    <a:pt x="-51" y="84801"/>
                  </a:lnTo>
                  <a:cubicBezTo>
                    <a:pt x="-51" y="77222"/>
                    <a:pt x="6101" y="71071"/>
                    <a:pt x="13680" y="71071"/>
                  </a:cubicBezTo>
                  <a:lnTo>
                    <a:pt x="71074" y="71071"/>
                  </a:lnTo>
                  <a:lnTo>
                    <a:pt x="71074" y="13676"/>
                  </a:lnTo>
                  <a:cubicBezTo>
                    <a:pt x="71074" y="6097"/>
                    <a:pt x="77226" y="-54"/>
                    <a:pt x="84805" y="-54"/>
                  </a:cubicBezTo>
                  <a:lnTo>
                    <a:pt x="148378" y="-54"/>
                  </a:lnTo>
                  <a:cubicBezTo>
                    <a:pt x="155957" y="-54"/>
                    <a:pt x="162109" y="6097"/>
                    <a:pt x="162109" y="13676"/>
                  </a:cubicBezTo>
                  <a:lnTo>
                    <a:pt x="162109" y="71071"/>
                  </a:lnTo>
                  <a:lnTo>
                    <a:pt x="219503" y="71071"/>
                  </a:lnTo>
                  <a:cubicBezTo>
                    <a:pt x="227082" y="71071"/>
                    <a:pt x="233233" y="77222"/>
                    <a:pt x="233233" y="84801"/>
                  </a:cubicBezTo>
                  <a:lnTo>
                    <a:pt x="233233" y="148374"/>
                  </a:lnTo>
                  <a:cubicBezTo>
                    <a:pt x="233233" y="155953"/>
                    <a:pt x="227082" y="162105"/>
                    <a:pt x="219503" y="162105"/>
                  </a:cubicBezTo>
                  <a:lnTo>
                    <a:pt x="162109" y="162105"/>
                  </a:lnTo>
                  <a:lnTo>
                    <a:pt x="162109" y="219499"/>
                  </a:lnTo>
                  <a:cubicBezTo>
                    <a:pt x="162109" y="227078"/>
                    <a:pt x="155957" y="233230"/>
                    <a:pt x="148378" y="233230"/>
                  </a:cubicBezTo>
                  <a:close/>
                  <a:moveTo>
                    <a:pt x="98536" y="205768"/>
                  </a:moveTo>
                  <a:lnTo>
                    <a:pt x="134647" y="205768"/>
                  </a:lnTo>
                  <a:lnTo>
                    <a:pt x="134647" y="148374"/>
                  </a:lnTo>
                  <a:cubicBezTo>
                    <a:pt x="134647" y="140795"/>
                    <a:pt x="140799" y="134644"/>
                    <a:pt x="148378" y="134644"/>
                  </a:cubicBezTo>
                  <a:lnTo>
                    <a:pt x="205772" y="134644"/>
                  </a:lnTo>
                  <a:lnTo>
                    <a:pt x="205772" y="98532"/>
                  </a:lnTo>
                  <a:lnTo>
                    <a:pt x="148378" y="98532"/>
                  </a:lnTo>
                  <a:cubicBezTo>
                    <a:pt x="140799" y="98532"/>
                    <a:pt x="134647" y="92381"/>
                    <a:pt x="134647" y="84801"/>
                  </a:cubicBezTo>
                  <a:lnTo>
                    <a:pt x="134647" y="27407"/>
                  </a:lnTo>
                  <a:lnTo>
                    <a:pt x="98536" y="27407"/>
                  </a:lnTo>
                  <a:lnTo>
                    <a:pt x="98536" y="84801"/>
                  </a:lnTo>
                  <a:cubicBezTo>
                    <a:pt x="98536" y="92381"/>
                    <a:pt x="92384" y="98532"/>
                    <a:pt x="84805" y="98532"/>
                  </a:cubicBezTo>
                  <a:lnTo>
                    <a:pt x="27411" y="98532"/>
                  </a:lnTo>
                  <a:lnTo>
                    <a:pt x="27411" y="134644"/>
                  </a:lnTo>
                  <a:lnTo>
                    <a:pt x="84805" y="134644"/>
                  </a:lnTo>
                  <a:cubicBezTo>
                    <a:pt x="92384" y="134644"/>
                    <a:pt x="98536" y="140795"/>
                    <a:pt x="98536" y="148374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0BA9DBB8-B4B2-881A-2844-8AD7181DD290}"/>
              </a:ext>
            </a:extLst>
          </p:cNvPr>
          <p:cNvGrpSpPr/>
          <p:nvPr/>
        </p:nvGrpSpPr>
        <p:grpSpPr>
          <a:xfrm>
            <a:off x="8443939" y="3983737"/>
            <a:ext cx="507781" cy="583025"/>
            <a:chOff x="3909810" y="2575409"/>
            <a:chExt cx="672390" cy="772026"/>
          </a:xfrm>
        </p:grpSpPr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C90A5491-B3C9-A787-01EC-047D8FD44328}"/>
                </a:ext>
              </a:extLst>
            </p:cNvPr>
            <p:cNvSpPr/>
            <p:nvPr/>
          </p:nvSpPr>
          <p:spPr>
            <a:xfrm>
              <a:off x="3931916" y="2716099"/>
              <a:ext cx="27461" cy="600991"/>
            </a:xfrm>
            <a:custGeom>
              <a:avLst/>
              <a:gdLst>
                <a:gd name="connsiteX0" fmla="*/ 13680 w 27461"/>
                <a:gd name="connsiteY0" fmla="*/ 600937 h 600991"/>
                <a:gd name="connsiteX1" fmla="*/ -51 w 27461"/>
                <a:gd name="connsiteY1" fmla="*/ 587206 h 600991"/>
                <a:gd name="connsiteX2" fmla="*/ -51 w 27461"/>
                <a:gd name="connsiteY2" fmla="*/ 13676 h 600991"/>
                <a:gd name="connsiteX3" fmla="*/ 13680 w 27461"/>
                <a:gd name="connsiteY3" fmla="*/ -54 h 600991"/>
                <a:gd name="connsiteX4" fmla="*/ 27411 w 27461"/>
                <a:gd name="connsiteY4" fmla="*/ 13676 h 600991"/>
                <a:gd name="connsiteX5" fmla="*/ 27411 w 27461"/>
                <a:gd name="connsiteY5" fmla="*/ 587206 h 600991"/>
                <a:gd name="connsiteX6" fmla="*/ 13680 w 27461"/>
                <a:gd name="connsiteY6" fmla="*/ 600937 h 600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461" h="600991">
                  <a:moveTo>
                    <a:pt x="13680" y="600937"/>
                  </a:moveTo>
                  <a:cubicBezTo>
                    <a:pt x="6097" y="600937"/>
                    <a:pt x="-51" y="594785"/>
                    <a:pt x="-51" y="587206"/>
                  </a:cubicBezTo>
                  <a:lnTo>
                    <a:pt x="-51" y="13676"/>
                  </a:lnTo>
                  <a:cubicBezTo>
                    <a:pt x="-51" y="6097"/>
                    <a:pt x="6097" y="-54"/>
                    <a:pt x="13680" y="-54"/>
                  </a:cubicBezTo>
                  <a:cubicBezTo>
                    <a:pt x="21264" y="-54"/>
                    <a:pt x="27411" y="6097"/>
                    <a:pt x="27411" y="13676"/>
                  </a:cubicBezTo>
                  <a:lnTo>
                    <a:pt x="27411" y="587206"/>
                  </a:lnTo>
                  <a:cubicBezTo>
                    <a:pt x="27411" y="594785"/>
                    <a:pt x="21264" y="600937"/>
                    <a:pt x="13680" y="600937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F2D6FF52-0B98-D55C-78EC-4324C65A2838}"/>
                </a:ext>
              </a:extLst>
            </p:cNvPr>
            <p:cNvSpPr/>
            <p:nvPr/>
          </p:nvSpPr>
          <p:spPr>
            <a:xfrm>
              <a:off x="3909810" y="2675457"/>
              <a:ext cx="464782" cy="92544"/>
            </a:xfrm>
            <a:custGeom>
              <a:avLst/>
              <a:gdLst>
                <a:gd name="connsiteX0" fmla="*/ 13680 w 464782"/>
                <a:gd name="connsiteY0" fmla="*/ 92490 h 92544"/>
                <a:gd name="connsiteX1" fmla="*/ -51 w 464782"/>
                <a:gd name="connsiteY1" fmla="*/ 78760 h 92544"/>
                <a:gd name="connsiteX2" fmla="*/ 451002 w 464782"/>
                <a:gd name="connsiteY2" fmla="*/ -54 h 92544"/>
                <a:gd name="connsiteX3" fmla="*/ 464732 w 464782"/>
                <a:gd name="connsiteY3" fmla="*/ 13676 h 92544"/>
                <a:gd name="connsiteX4" fmla="*/ 464732 w 464782"/>
                <a:gd name="connsiteY4" fmla="*/ 68599 h 92544"/>
                <a:gd name="connsiteX5" fmla="*/ 451002 w 464782"/>
                <a:gd name="connsiteY5" fmla="*/ 82330 h 92544"/>
                <a:gd name="connsiteX6" fmla="*/ 437271 w 464782"/>
                <a:gd name="connsiteY6" fmla="*/ 68599 h 92544"/>
                <a:gd name="connsiteX7" fmla="*/ 437271 w 464782"/>
                <a:gd name="connsiteY7" fmla="*/ 27407 h 92544"/>
                <a:gd name="connsiteX8" fmla="*/ 27411 w 464782"/>
                <a:gd name="connsiteY8" fmla="*/ 78760 h 92544"/>
                <a:gd name="connsiteX9" fmla="*/ 13680 w 464782"/>
                <a:gd name="connsiteY9" fmla="*/ 92490 h 92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4782" h="92544">
                  <a:moveTo>
                    <a:pt x="13680" y="92490"/>
                  </a:moveTo>
                  <a:cubicBezTo>
                    <a:pt x="6097" y="92490"/>
                    <a:pt x="-51" y="86339"/>
                    <a:pt x="-51" y="78760"/>
                  </a:cubicBezTo>
                  <a:cubicBezTo>
                    <a:pt x="-51" y="59262"/>
                    <a:pt x="-51" y="-54"/>
                    <a:pt x="451002" y="-54"/>
                  </a:cubicBezTo>
                  <a:cubicBezTo>
                    <a:pt x="458585" y="-54"/>
                    <a:pt x="464732" y="6097"/>
                    <a:pt x="464732" y="13676"/>
                  </a:cubicBezTo>
                  <a:lnTo>
                    <a:pt x="464732" y="68599"/>
                  </a:lnTo>
                  <a:cubicBezTo>
                    <a:pt x="464732" y="76178"/>
                    <a:pt x="458585" y="82330"/>
                    <a:pt x="451002" y="82330"/>
                  </a:cubicBezTo>
                  <a:cubicBezTo>
                    <a:pt x="443418" y="82330"/>
                    <a:pt x="437271" y="76178"/>
                    <a:pt x="437271" y="68599"/>
                  </a:cubicBezTo>
                  <a:lnTo>
                    <a:pt x="437271" y="27407"/>
                  </a:lnTo>
                  <a:cubicBezTo>
                    <a:pt x="101556" y="28368"/>
                    <a:pt x="27411" y="64617"/>
                    <a:pt x="27411" y="78760"/>
                  </a:cubicBezTo>
                  <a:cubicBezTo>
                    <a:pt x="27411" y="86339"/>
                    <a:pt x="21264" y="92490"/>
                    <a:pt x="13680" y="92490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EAD4BC5A-7057-5F9A-45BB-D5CB3E1BBA5A}"/>
                </a:ext>
              </a:extLst>
            </p:cNvPr>
            <p:cNvSpPr/>
            <p:nvPr/>
          </p:nvSpPr>
          <p:spPr>
            <a:xfrm>
              <a:off x="3931916" y="2862880"/>
              <a:ext cx="442676" cy="454210"/>
            </a:xfrm>
            <a:custGeom>
              <a:avLst/>
              <a:gdLst>
                <a:gd name="connsiteX0" fmla="*/ 13680 w 442676"/>
                <a:gd name="connsiteY0" fmla="*/ 454156 h 454210"/>
                <a:gd name="connsiteX1" fmla="*/ -51 w 442676"/>
                <a:gd name="connsiteY1" fmla="*/ 440425 h 454210"/>
                <a:gd name="connsiteX2" fmla="*/ 275798 w 442676"/>
                <a:gd name="connsiteY2" fmla="*/ 365044 h 454210"/>
                <a:gd name="connsiteX3" fmla="*/ 415165 w 442676"/>
                <a:gd name="connsiteY3" fmla="*/ 216753 h 454210"/>
                <a:gd name="connsiteX4" fmla="*/ 415165 w 442676"/>
                <a:gd name="connsiteY4" fmla="*/ 13676 h 454210"/>
                <a:gd name="connsiteX5" fmla="*/ 428895 w 442676"/>
                <a:gd name="connsiteY5" fmla="*/ -54 h 454210"/>
                <a:gd name="connsiteX6" fmla="*/ 442626 w 442676"/>
                <a:gd name="connsiteY6" fmla="*/ 13676 h 454210"/>
                <a:gd name="connsiteX7" fmla="*/ 442626 w 442676"/>
                <a:gd name="connsiteY7" fmla="*/ 216890 h 454210"/>
                <a:gd name="connsiteX8" fmla="*/ 275798 w 442676"/>
                <a:gd name="connsiteY8" fmla="*/ 392643 h 454210"/>
                <a:gd name="connsiteX9" fmla="*/ 27411 w 442676"/>
                <a:gd name="connsiteY9" fmla="*/ 440563 h 454210"/>
                <a:gd name="connsiteX10" fmla="*/ 13680 w 442676"/>
                <a:gd name="connsiteY10" fmla="*/ 454156 h 454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2676" h="454210">
                  <a:moveTo>
                    <a:pt x="13680" y="454156"/>
                  </a:moveTo>
                  <a:cubicBezTo>
                    <a:pt x="6097" y="454156"/>
                    <a:pt x="-51" y="448005"/>
                    <a:pt x="-51" y="440425"/>
                  </a:cubicBezTo>
                  <a:cubicBezTo>
                    <a:pt x="-51" y="386189"/>
                    <a:pt x="77253" y="365044"/>
                    <a:pt x="275798" y="365044"/>
                  </a:cubicBezTo>
                  <a:cubicBezTo>
                    <a:pt x="351317" y="365044"/>
                    <a:pt x="415165" y="297077"/>
                    <a:pt x="415165" y="216753"/>
                  </a:cubicBezTo>
                  <a:lnTo>
                    <a:pt x="415165" y="13676"/>
                  </a:lnTo>
                  <a:cubicBezTo>
                    <a:pt x="415165" y="6097"/>
                    <a:pt x="421312" y="-54"/>
                    <a:pt x="428895" y="-54"/>
                  </a:cubicBezTo>
                  <a:cubicBezTo>
                    <a:pt x="436479" y="-54"/>
                    <a:pt x="442626" y="6097"/>
                    <a:pt x="442626" y="13676"/>
                  </a:cubicBezTo>
                  <a:lnTo>
                    <a:pt x="442626" y="216890"/>
                  </a:lnTo>
                  <a:cubicBezTo>
                    <a:pt x="442626" y="313829"/>
                    <a:pt x="367794" y="392643"/>
                    <a:pt x="275798" y="392643"/>
                  </a:cubicBezTo>
                  <a:cubicBezTo>
                    <a:pt x="111031" y="392643"/>
                    <a:pt x="27411" y="408708"/>
                    <a:pt x="27411" y="440563"/>
                  </a:cubicBezTo>
                  <a:cubicBezTo>
                    <a:pt x="27335" y="448087"/>
                    <a:pt x="21210" y="454156"/>
                    <a:pt x="13680" y="454156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20BFF19C-69A8-75A6-B39B-0A848727861B}"/>
                </a:ext>
              </a:extLst>
            </p:cNvPr>
            <p:cNvSpPr/>
            <p:nvPr/>
          </p:nvSpPr>
          <p:spPr>
            <a:xfrm>
              <a:off x="3909810" y="2575409"/>
              <a:ext cx="495176" cy="192592"/>
            </a:xfrm>
            <a:custGeom>
              <a:avLst/>
              <a:gdLst>
                <a:gd name="connsiteX0" fmla="*/ 13680 w 495176"/>
                <a:gd name="connsiteY0" fmla="*/ 192538 h 192592"/>
                <a:gd name="connsiteX1" fmla="*/ -51 w 495176"/>
                <a:gd name="connsiteY1" fmla="*/ 178807 h 192592"/>
                <a:gd name="connsiteX2" fmla="*/ -51 w 495176"/>
                <a:gd name="connsiteY2" fmla="*/ 78711 h 192592"/>
                <a:gd name="connsiteX3" fmla="*/ 427934 w 495176"/>
                <a:gd name="connsiteY3" fmla="*/ 34 h 192592"/>
                <a:gd name="connsiteX4" fmla="*/ 495037 w 495176"/>
                <a:gd name="connsiteY4" fmla="*/ 60449 h 192592"/>
                <a:gd name="connsiteX5" fmla="*/ 434621 w 495176"/>
                <a:gd name="connsiteY5" fmla="*/ 127551 h 192592"/>
                <a:gd name="connsiteX6" fmla="*/ 428758 w 495176"/>
                <a:gd name="connsiteY6" fmla="*/ 127592 h 192592"/>
                <a:gd name="connsiteX7" fmla="*/ 415027 w 495176"/>
                <a:gd name="connsiteY7" fmla="*/ 113861 h 192592"/>
                <a:gd name="connsiteX8" fmla="*/ 428758 w 495176"/>
                <a:gd name="connsiteY8" fmla="*/ 100131 h 192592"/>
                <a:gd name="connsiteX9" fmla="*/ 464732 w 495176"/>
                <a:gd name="connsiteY9" fmla="*/ 63882 h 192592"/>
                <a:gd name="connsiteX10" fmla="*/ 464732 w 495176"/>
                <a:gd name="connsiteY10" fmla="*/ 63882 h 192592"/>
                <a:gd name="connsiteX11" fmla="*/ 427934 w 495176"/>
                <a:gd name="connsiteY11" fmla="*/ 27496 h 192592"/>
                <a:gd name="connsiteX12" fmla="*/ 27411 w 495176"/>
                <a:gd name="connsiteY12" fmla="*/ 78711 h 192592"/>
                <a:gd name="connsiteX13" fmla="*/ 27411 w 495176"/>
                <a:gd name="connsiteY13" fmla="*/ 178670 h 192592"/>
                <a:gd name="connsiteX14" fmla="*/ 13819 w 495176"/>
                <a:gd name="connsiteY14" fmla="*/ 192538 h 192592"/>
                <a:gd name="connsiteX15" fmla="*/ 13680 w 495176"/>
                <a:gd name="connsiteY15" fmla="*/ 192538 h 192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5176" h="192592">
                  <a:moveTo>
                    <a:pt x="13680" y="192538"/>
                  </a:moveTo>
                  <a:cubicBezTo>
                    <a:pt x="6097" y="192538"/>
                    <a:pt x="-51" y="186387"/>
                    <a:pt x="-51" y="178807"/>
                  </a:cubicBezTo>
                  <a:lnTo>
                    <a:pt x="-51" y="78711"/>
                  </a:lnTo>
                  <a:cubicBezTo>
                    <a:pt x="-51" y="30104"/>
                    <a:pt x="71623" y="34"/>
                    <a:pt x="427934" y="34"/>
                  </a:cubicBezTo>
                  <a:cubicBezTo>
                    <a:pt x="463148" y="-1806"/>
                    <a:pt x="493190" y="25244"/>
                    <a:pt x="495037" y="60449"/>
                  </a:cubicBezTo>
                  <a:cubicBezTo>
                    <a:pt x="496884" y="95668"/>
                    <a:pt x="469835" y="125711"/>
                    <a:pt x="434621" y="127551"/>
                  </a:cubicBezTo>
                  <a:cubicBezTo>
                    <a:pt x="432668" y="127661"/>
                    <a:pt x="430712" y="127674"/>
                    <a:pt x="428758" y="127592"/>
                  </a:cubicBezTo>
                  <a:cubicBezTo>
                    <a:pt x="421174" y="127592"/>
                    <a:pt x="415027" y="121441"/>
                    <a:pt x="415027" y="113861"/>
                  </a:cubicBezTo>
                  <a:cubicBezTo>
                    <a:pt x="415027" y="106282"/>
                    <a:pt x="421174" y="100131"/>
                    <a:pt x="428758" y="100131"/>
                  </a:cubicBezTo>
                  <a:cubicBezTo>
                    <a:pt x="448702" y="100062"/>
                    <a:pt x="464808" y="83832"/>
                    <a:pt x="464732" y="63882"/>
                  </a:cubicBezTo>
                  <a:cubicBezTo>
                    <a:pt x="464732" y="63882"/>
                    <a:pt x="464732" y="63882"/>
                    <a:pt x="464732" y="63882"/>
                  </a:cubicBezTo>
                  <a:cubicBezTo>
                    <a:pt x="464581" y="43684"/>
                    <a:pt x="448128" y="27413"/>
                    <a:pt x="427934" y="27496"/>
                  </a:cubicBezTo>
                  <a:cubicBezTo>
                    <a:pt x="96888" y="27496"/>
                    <a:pt x="27411" y="54957"/>
                    <a:pt x="27411" y="78711"/>
                  </a:cubicBezTo>
                  <a:lnTo>
                    <a:pt x="27411" y="178670"/>
                  </a:lnTo>
                  <a:cubicBezTo>
                    <a:pt x="27486" y="186249"/>
                    <a:pt x="21401" y="192456"/>
                    <a:pt x="13819" y="192538"/>
                  </a:cubicBezTo>
                  <a:cubicBezTo>
                    <a:pt x="13772" y="192538"/>
                    <a:pt x="13727" y="192538"/>
                    <a:pt x="13680" y="192538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AAF3BFB9-C253-3875-E67E-F1CD15DFE5AB}"/>
                </a:ext>
              </a:extLst>
            </p:cNvPr>
            <p:cNvSpPr/>
            <p:nvPr/>
          </p:nvSpPr>
          <p:spPr>
            <a:xfrm>
              <a:off x="4300310" y="2731066"/>
              <a:ext cx="120967" cy="159275"/>
            </a:xfrm>
            <a:custGeom>
              <a:avLst/>
              <a:gdLst>
                <a:gd name="connsiteX0" fmla="*/ 107186 w 120967"/>
                <a:gd name="connsiteY0" fmla="*/ 159221 h 159275"/>
                <a:gd name="connsiteX1" fmla="*/ 45398 w 120967"/>
                <a:gd name="connsiteY1" fmla="*/ 159221 h 159275"/>
                <a:gd name="connsiteX2" fmla="*/ -51 w 120967"/>
                <a:gd name="connsiteY2" fmla="*/ 113910 h 159275"/>
                <a:gd name="connsiteX3" fmla="*/ -51 w 120967"/>
                <a:gd name="connsiteY3" fmla="*/ 45257 h 159275"/>
                <a:gd name="connsiteX4" fmla="*/ 45398 w 120967"/>
                <a:gd name="connsiteY4" fmla="*/ -54 h 159275"/>
                <a:gd name="connsiteX5" fmla="*/ 107186 w 120967"/>
                <a:gd name="connsiteY5" fmla="*/ -54 h 159275"/>
                <a:gd name="connsiteX6" fmla="*/ 120917 w 120967"/>
                <a:gd name="connsiteY6" fmla="*/ 13676 h 159275"/>
                <a:gd name="connsiteX7" fmla="*/ 120917 w 120967"/>
                <a:gd name="connsiteY7" fmla="*/ 145628 h 159275"/>
                <a:gd name="connsiteX8" fmla="*/ 107186 w 120967"/>
                <a:gd name="connsiteY8" fmla="*/ 159221 h 159275"/>
                <a:gd name="connsiteX9" fmla="*/ 45398 w 120967"/>
                <a:gd name="connsiteY9" fmla="*/ 27270 h 159275"/>
                <a:gd name="connsiteX10" fmla="*/ 27411 w 120967"/>
                <a:gd name="connsiteY10" fmla="*/ 45119 h 159275"/>
                <a:gd name="connsiteX11" fmla="*/ 27411 w 120967"/>
                <a:gd name="connsiteY11" fmla="*/ 113773 h 159275"/>
                <a:gd name="connsiteX12" fmla="*/ 45398 w 120967"/>
                <a:gd name="connsiteY12" fmla="*/ 131623 h 159275"/>
                <a:gd name="connsiteX13" fmla="*/ 93455 w 120967"/>
                <a:gd name="connsiteY13" fmla="*/ 131623 h 159275"/>
                <a:gd name="connsiteX14" fmla="*/ 93455 w 120967"/>
                <a:gd name="connsiteY14" fmla="*/ 27132 h 15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0967" h="159275">
                  <a:moveTo>
                    <a:pt x="107186" y="159221"/>
                  </a:moveTo>
                  <a:lnTo>
                    <a:pt x="45398" y="159221"/>
                  </a:lnTo>
                  <a:cubicBezTo>
                    <a:pt x="20351" y="159221"/>
                    <a:pt x="25" y="138955"/>
                    <a:pt x="-51" y="113910"/>
                  </a:cubicBezTo>
                  <a:lnTo>
                    <a:pt x="-51" y="45257"/>
                  </a:lnTo>
                  <a:cubicBezTo>
                    <a:pt x="25" y="20212"/>
                    <a:pt x="20351" y="-54"/>
                    <a:pt x="45398" y="-54"/>
                  </a:cubicBezTo>
                  <a:lnTo>
                    <a:pt x="107186" y="-54"/>
                  </a:lnTo>
                  <a:cubicBezTo>
                    <a:pt x="114769" y="-54"/>
                    <a:pt x="120917" y="6097"/>
                    <a:pt x="120917" y="13676"/>
                  </a:cubicBezTo>
                  <a:lnTo>
                    <a:pt x="120917" y="145628"/>
                  </a:lnTo>
                  <a:cubicBezTo>
                    <a:pt x="120841" y="153152"/>
                    <a:pt x="114716" y="159221"/>
                    <a:pt x="107186" y="159221"/>
                  </a:cubicBezTo>
                  <a:close/>
                  <a:moveTo>
                    <a:pt x="45398" y="27270"/>
                  </a:moveTo>
                  <a:cubicBezTo>
                    <a:pt x="35517" y="27270"/>
                    <a:pt x="27486" y="35233"/>
                    <a:pt x="27411" y="45119"/>
                  </a:cubicBezTo>
                  <a:lnTo>
                    <a:pt x="27411" y="113773"/>
                  </a:lnTo>
                  <a:cubicBezTo>
                    <a:pt x="27486" y="123659"/>
                    <a:pt x="35517" y="131623"/>
                    <a:pt x="45398" y="131623"/>
                  </a:cubicBezTo>
                  <a:lnTo>
                    <a:pt x="93455" y="131623"/>
                  </a:lnTo>
                  <a:lnTo>
                    <a:pt x="93455" y="27132"/>
                  </a:ln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74347A62-1DDE-C3DD-C356-C909797600F9}"/>
                </a:ext>
              </a:extLst>
            </p:cNvPr>
            <p:cNvSpPr/>
            <p:nvPr/>
          </p:nvSpPr>
          <p:spPr>
            <a:xfrm>
              <a:off x="4393815" y="2764020"/>
              <a:ext cx="188384" cy="197446"/>
            </a:xfrm>
            <a:custGeom>
              <a:avLst/>
              <a:gdLst>
                <a:gd name="connsiteX0" fmla="*/ 13680 w 188384"/>
                <a:gd name="connsiteY0" fmla="*/ 197393 h 197446"/>
                <a:gd name="connsiteX1" fmla="*/ -51 w 188384"/>
                <a:gd name="connsiteY1" fmla="*/ 183662 h 197446"/>
                <a:gd name="connsiteX2" fmla="*/ 13680 w 188384"/>
                <a:gd name="connsiteY2" fmla="*/ 169931 h 197446"/>
                <a:gd name="connsiteX3" fmla="*/ 160873 w 188384"/>
                <a:gd name="connsiteY3" fmla="*/ 98669 h 197446"/>
                <a:gd name="connsiteX4" fmla="*/ 13680 w 188384"/>
                <a:gd name="connsiteY4" fmla="*/ 27407 h 197446"/>
                <a:gd name="connsiteX5" fmla="*/ -51 w 188384"/>
                <a:gd name="connsiteY5" fmla="*/ 13676 h 197446"/>
                <a:gd name="connsiteX6" fmla="*/ 13680 w 188384"/>
                <a:gd name="connsiteY6" fmla="*/ -54 h 197446"/>
                <a:gd name="connsiteX7" fmla="*/ 188334 w 188384"/>
                <a:gd name="connsiteY7" fmla="*/ 98532 h 197446"/>
                <a:gd name="connsiteX8" fmla="*/ 13680 w 188384"/>
                <a:gd name="connsiteY8" fmla="*/ 197393 h 197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384" h="197446">
                  <a:moveTo>
                    <a:pt x="13680" y="197393"/>
                  </a:moveTo>
                  <a:cubicBezTo>
                    <a:pt x="6097" y="197393"/>
                    <a:pt x="-51" y="191241"/>
                    <a:pt x="-51" y="183662"/>
                  </a:cubicBezTo>
                  <a:cubicBezTo>
                    <a:pt x="-51" y="176083"/>
                    <a:pt x="6097" y="169931"/>
                    <a:pt x="13680" y="169931"/>
                  </a:cubicBezTo>
                  <a:cubicBezTo>
                    <a:pt x="101694" y="169931"/>
                    <a:pt x="160873" y="133133"/>
                    <a:pt x="160873" y="98669"/>
                  </a:cubicBezTo>
                  <a:cubicBezTo>
                    <a:pt x="160873" y="64205"/>
                    <a:pt x="101694" y="27407"/>
                    <a:pt x="13680" y="27407"/>
                  </a:cubicBezTo>
                  <a:cubicBezTo>
                    <a:pt x="6097" y="27407"/>
                    <a:pt x="-51" y="21256"/>
                    <a:pt x="-51" y="13676"/>
                  </a:cubicBezTo>
                  <a:cubicBezTo>
                    <a:pt x="-51" y="6097"/>
                    <a:pt x="6097" y="-54"/>
                    <a:pt x="13680" y="-54"/>
                  </a:cubicBezTo>
                  <a:cubicBezTo>
                    <a:pt x="111580" y="-54"/>
                    <a:pt x="188334" y="43335"/>
                    <a:pt x="188334" y="98532"/>
                  </a:cubicBezTo>
                  <a:cubicBezTo>
                    <a:pt x="188334" y="153729"/>
                    <a:pt x="111580" y="197393"/>
                    <a:pt x="13680" y="197393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EDB11A91-1384-9398-B285-C5BF5690B4D0}"/>
                </a:ext>
              </a:extLst>
            </p:cNvPr>
            <p:cNvSpPr/>
            <p:nvPr/>
          </p:nvSpPr>
          <p:spPr>
            <a:xfrm>
              <a:off x="4393815" y="2830064"/>
              <a:ext cx="188384" cy="197309"/>
            </a:xfrm>
            <a:custGeom>
              <a:avLst/>
              <a:gdLst>
                <a:gd name="connsiteX0" fmla="*/ 13680 w 188384"/>
                <a:gd name="connsiteY0" fmla="*/ 197255 h 197309"/>
                <a:gd name="connsiteX1" fmla="*/ -51 w 188384"/>
                <a:gd name="connsiteY1" fmla="*/ 183525 h 197309"/>
                <a:gd name="connsiteX2" fmla="*/ 13680 w 188384"/>
                <a:gd name="connsiteY2" fmla="*/ 169794 h 197309"/>
                <a:gd name="connsiteX3" fmla="*/ 160873 w 188384"/>
                <a:gd name="connsiteY3" fmla="*/ 98669 h 197309"/>
                <a:gd name="connsiteX4" fmla="*/ 13680 w 188384"/>
                <a:gd name="connsiteY4" fmla="*/ 27407 h 197309"/>
                <a:gd name="connsiteX5" fmla="*/ -51 w 188384"/>
                <a:gd name="connsiteY5" fmla="*/ 13676 h 197309"/>
                <a:gd name="connsiteX6" fmla="*/ 13680 w 188384"/>
                <a:gd name="connsiteY6" fmla="*/ -54 h 197309"/>
                <a:gd name="connsiteX7" fmla="*/ 188334 w 188384"/>
                <a:gd name="connsiteY7" fmla="*/ 98669 h 197309"/>
                <a:gd name="connsiteX8" fmla="*/ 13680 w 188384"/>
                <a:gd name="connsiteY8" fmla="*/ 197255 h 197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384" h="197309">
                  <a:moveTo>
                    <a:pt x="13680" y="197255"/>
                  </a:moveTo>
                  <a:cubicBezTo>
                    <a:pt x="6097" y="197255"/>
                    <a:pt x="-51" y="191104"/>
                    <a:pt x="-51" y="183525"/>
                  </a:cubicBezTo>
                  <a:cubicBezTo>
                    <a:pt x="-51" y="175945"/>
                    <a:pt x="6097" y="169794"/>
                    <a:pt x="13680" y="169794"/>
                  </a:cubicBezTo>
                  <a:cubicBezTo>
                    <a:pt x="101694" y="169794"/>
                    <a:pt x="160873" y="132996"/>
                    <a:pt x="160873" y="98669"/>
                  </a:cubicBezTo>
                  <a:cubicBezTo>
                    <a:pt x="160873" y="64343"/>
                    <a:pt x="101694" y="27407"/>
                    <a:pt x="13680" y="27407"/>
                  </a:cubicBezTo>
                  <a:cubicBezTo>
                    <a:pt x="6097" y="27407"/>
                    <a:pt x="-51" y="21256"/>
                    <a:pt x="-51" y="13676"/>
                  </a:cubicBezTo>
                  <a:cubicBezTo>
                    <a:pt x="-51" y="6097"/>
                    <a:pt x="6097" y="-54"/>
                    <a:pt x="13680" y="-54"/>
                  </a:cubicBezTo>
                  <a:cubicBezTo>
                    <a:pt x="111580" y="-54"/>
                    <a:pt x="188334" y="43335"/>
                    <a:pt x="188334" y="98669"/>
                  </a:cubicBezTo>
                  <a:cubicBezTo>
                    <a:pt x="188334" y="154004"/>
                    <a:pt x="111580" y="197255"/>
                    <a:pt x="13680" y="197255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B04D1E50-13D0-ADE4-FE03-2981CA5BF9C9}"/>
                </a:ext>
              </a:extLst>
            </p:cNvPr>
            <p:cNvSpPr/>
            <p:nvPr/>
          </p:nvSpPr>
          <p:spPr>
            <a:xfrm>
              <a:off x="4347131" y="2934005"/>
              <a:ext cx="74145" cy="27461"/>
            </a:xfrm>
            <a:custGeom>
              <a:avLst/>
              <a:gdLst>
                <a:gd name="connsiteX0" fmla="*/ 60364 w 74145"/>
                <a:gd name="connsiteY0" fmla="*/ 27407 h 27461"/>
                <a:gd name="connsiteX1" fmla="*/ 13680 w 74145"/>
                <a:gd name="connsiteY1" fmla="*/ 27407 h 27461"/>
                <a:gd name="connsiteX2" fmla="*/ -51 w 74145"/>
                <a:gd name="connsiteY2" fmla="*/ 13676 h 27461"/>
                <a:gd name="connsiteX3" fmla="*/ 13680 w 74145"/>
                <a:gd name="connsiteY3" fmla="*/ -54 h 27461"/>
                <a:gd name="connsiteX4" fmla="*/ 60364 w 74145"/>
                <a:gd name="connsiteY4" fmla="*/ -54 h 27461"/>
                <a:gd name="connsiteX5" fmla="*/ 74095 w 74145"/>
                <a:gd name="connsiteY5" fmla="*/ 13676 h 27461"/>
                <a:gd name="connsiteX6" fmla="*/ 60364 w 74145"/>
                <a:gd name="connsiteY6" fmla="*/ 27407 h 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145" h="27461">
                  <a:moveTo>
                    <a:pt x="60364" y="27407"/>
                  </a:moveTo>
                  <a:lnTo>
                    <a:pt x="13680" y="27407"/>
                  </a:lnTo>
                  <a:cubicBezTo>
                    <a:pt x="6097" y="27407"/>
                    <a:pt x="-51" y="21256"/>
                    <a:pt x="-51" y="13676"/>
                  </a:cubicBezTo>
                  <a:cubicBezTo>
                    <a:pt x="-51" y="6097"/>
                    <a:pt x="6097" y="-54"/>
                    <a:pt x="13680" y="-54"/>
                  </a:cubicBezTo>
                  <a:lnTo>
                    <a:pt x="60364" y="-54"/>
                  </a:lnTo>
                  <a:cubicBezTo>
                    <a:pt x="67948" y="-54"/>
                    <a:pt x="74095" y="6097"/>
                    <a:pt x="74095" y="13676"/>
                  </a:cubicBezTo>
                  <a:cubicBezTo>
                    <a:pt x="74095" y="21256"/>
                    <a:pt x="67948" y="27407"/>
                    <a:pt x="60364" y="27407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EE313DBF-CBDB-6348-4E81-60992F7578FD}"/>
                </a:ext>
              </a:extLst>
            </p:cNvPr>
            <p:cNvSpPr/>
            <p:nvPr/>
          </p:nvSpPr>
          <p:spPr>
            <a:xfrm>
              <a:off x="4347131" y="2999912"/>
              <a:ext cx="74145" cy="27461"/>
            </a:xfrm>
            <a:custGeom>
              <a:avLst/>
              <a:gdLst>
                <a:gd name="connsiteX0" fmla="*/ 60364 w 74145"/>
                <a:gd name="connsiteY0" fmla="*/ 27407 h 27461"/>
                <a:gd name="connsiteX1" fmla="*/ 13680 w 74145"/>
                <a:gd name="connsiteY1" fmla="*/ 27407 h 27461"/>
                <a:gd name="connsiteX2" fmla="*/ -51 w 74145"/>
                <a:gd name="connsiteY2" fmla="*/ 13676 h 27461"/>
                <a:gd name="connsiteX3" fmla="*/ 13680 w 74145"/>
                <a:gd name="connsiteY3" fmla="*/ -54 h 27461"/>
                <a:gd name="connsiteX4" fmla="*/ 60364 w 74145"/>
                <a:gd name="connsiteY4" fmla="*/ -54 h 27461"/>
                <a:gd name="connsiteX5" fmla="*/ 74095 w 74145"/>
                <a:gd name="connsiteY5" fmla="*/ 13676 h 27461"/>
                <a:gd name="connsiteX6" fmla="*/ 60364 w 74145"/>
                <a:gd name="connsiteY6" fmla="*/ 27407 h 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145" h="27461">
                  <a:moveTo>
                    <a:pt x="60364" y="27407"/>
                  </a:moveTo>
                  <a:lnTo>
                    <a:pt x="13680" y="27407"/>
                  </a:lnTo>
                  <a:cubicBezTo>
                    <a:pt x="6097" y="27407"/>
                    <a:pt x="-51" y="21256"/>
                    <a:pt x="-51" y="13676"/>
                  </a:cubicBezTo>
                  <a:cubicBezTo>
                    <a:pt x="-51" y="6097"/>
                    <a:pt x="6097" y="-54"/>
                    <a:pt x="13680" y="-54"/>
                  </a:cubicBezTo>
                  <a:lnTo>
                    <a:pt x="60364" y="-54"/>
                  </a:lnTo>
                  <a:cubicBezTo>
                    <a:pt x="67948" y="-54"/>
                    <a:pt x="74095" y="6097"/>
                    <a:pt x="74095" y="13676"/>
                  </a:cubicBezTo>
                  <a:cubicBezTo>
                    <a:pt x="74095" y="21256"/>
                    <a:pt x="67948" y="27407"/>
                    <a:pt x="60364" y="27407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E4697DB8-B2C0-FA85-B02E-69BAEBDBD27E}"/>
                </a:ext>
              </a:extLst>
            </p:cNvPr>
            <p:cNvSpPr/>
            <p:nvPr/>
          </p:nvSpPr>
          <p:spPr>
            <a:xfrm>
              <a:off x="4554739" y="2849012"/>
              <a:ext cx="27461" cy="93505"/>
            </a:xfrm>
            <a:custGeom>
              <a:avLst/>
              <a:gdLst>
                <a:gd name="connsiteX0" fmla="*/ 13680 w 27461"/>
                <a:gd name="connsiteY0" fmla="*/ 93451 h 93505"/>
                <a:gd name="connsiteX1" fmla="*/ -51 w 27461"/>
                <a:gd name="connsiteY1" fmla="*/ 79721 h 93505"/>
                <a:gd name="connsiteX2" fmla="*/ -51 w 27461"/>
                <a:gd name="connsiteY2" fmla="*/ 13676 h 93505"/>
                <a:gd name="connsiteX3" fmla="*/ 13680 w 27461"/>
                <a:gd name="connsiteY3" fmla="*/ -54 h 93505"/>
                <a:gd name="connsiteX4" fmla="*/ 27411 w 27461"/>
                <a:gd name="connsiteY4" fmla="*/ 13676 h 93505"/>
                <a:gd name="connsiteX5" fmla="*/ 27411 w 27461"/>
                <a:gd name="connsiteY5" fmla="*/ 79721 h 93505"/>
                <a:gd name="connsiteX6" fmla="*/ 13680 w 27461"/>
                <a:gd name="connsiteY6" fmla="*/ 93451 h 93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461" h="93505">
                  <a:moveTo>
                    <a:pt x="13680" y="93451"/>
                  </a:moveTo>
                  <a:cubicBezTo>
                    <a:pt x="6101" y="93451"/>
                    <a:pt x="-51" y="87300"/>
                    <a:pt x="-51" y="79721"/>
                  </a:cubicBezTo>
                  <a:lnTo>
                    <a:pt x="-51" y="13676"/>
                  </a:lnTo>
                  <a:cubicBezTo>
                    <a:pt x="-51" y="6097"/>
                    <a:pt x="6101" y="-54"/>
                    <a:pt x="13680" y="-54"/>
                  </a:cubicBezTo>
                  <a:cubicBezTo>
                    <a:pt x="21259" y="-54"/>
                    <a:pt x="27411" y="6097"/>
                    <a:pt x="27411" y="13676"/>
                  </a:cubicBezTo>
                  <a:lnTo>
                    <a:pt x="27411" y="79721"/>
                  </a:lnTo>
                  <a:cubicBezTo>
                    <a:pt x="27411" y="87300"/>
                    <a:pt x="21259" y="93451"/>
                    <a:pt x="13680" y="93451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9FAE351D-CEFA-B948-2E97-38EFFE5E619E}"/>
                </a:ext>
              </a:extLst>
            </p:cNvPr>
            <p:cNvSpPr/>
            <p:nvPr/>
          </p:nvSpPr>
          <p:spPr>
            <a:xfrm>
              <a:off x="3931877" y="3245691"/>
              <a:ext cx="389440" cy="101744"/>
            </a:xfrm>
            <a:custGeom>
              <a:avLst/>
              <a:gdLst>
                <a:gd name="connsiteX0" fmla="*/ 276112 w 389440"/>
                <a:gd name="connsiteY0" fmla="*/ 101690 h 101744"/>
                <a:gd name="connsiteX1" fmla="*/ -11 w 389440"/>
                <a:gd name="connsiteY1" fmla="*/ 57614 h 101744"/>
                <a:gd name="connsiteX2" fmla="*/ 12690 w 389440"/>
                <a:gd name="connsiteY2" fmla="*/ 42854 h 101744"/>
                <a:gd name="connsiteX3" fmla="*/ 27450 w 389440"/>
                <a:gd name="connsiteY3" fmla="*/ 55555 h 101744"/>
                <a:gd name="connsiteX4" fmla="*/ 275975 w 389440"/>
                <a:gd name="connsiteY4" fmla="*/ 74229 h 101744"/>
                <a:gd name="connsiteX5" fmla="*/ 361929 w 389440"/>
                <a:gd name="connsiteY5" fmla="*/ 13676 h 101744"/>
                <a:gd name="connsiteX6" fmla="*/ 375660 w 389440"/>
                <a:gd name="connsiteY6" fmla="*/ -54 h 101744"/>
                <a:gd name="connsiteX7" fmla="*/ 389390 w 389440"/>
                <a:gd name="connsiteY7" fmla="*/ 13676 h 101744"/>
                <a:gd name="connsiteX8" fmla="*/ 276524 w 389440"/>
                <a:gd name="connsiteY8" fmla="*/ 101690 h 101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9440" h="101744">
                  <a:moveTo>
                    <a:pt x="276112" y="101690"/>
                  </a:moveTo>
                  <a:cubicBezTo>
                    <a:pt x="39808" y="101690"/>
                    <a:pt x="-11" y="87959"/>
                    <a:pt x="-11" y="57614"/>
                  </a:cubicBezTo>
                  <a:cubicBezTo>
                    <a:pt x="-580" y="50035"/>
                    <a:pt x="5106" y="43417"/>
                    <a:pt x="12690" y="42854"/>
                  </a:cubicBezTo>
                  <a:cubicBezTo>
                    <a:pt x="20273" y="42291"/>
                    <a:pt x="26882" y="47976"/>
                    <a:pt x="27450" y="55555"/>
                  </a:cubicBezTo>
                  <a:cubicBezTo>
                    <a:pt x="41181" y="67912"/>
                    <a:pt x="124663" y="74229"/>
                    <a:pt x="275975" y="74229"/>
                  </a:cubicBezTo>
                  <a:cubicBezTo>
                    <a:pt x="323208" y="72444"/>
                    <a:pt x="361929" y="45257"/>
                    <a:pt x="361929" y="13676"/>
                  </a:cubicBezTo>
                  <a:cubicBezTo>
                    <a:pt x="361929" y="6097"/>
                    <a:pt x="368076" y="-54"/>
                    <a:pt x="375660" y="-54"/>
                  </a:cubicBezTo>
                  <a:cubicBezTo>
                    <a:pt x="383243" y="-54"/>
                    <a:pt x="389390" y="6097"/>
                    <a:pt x="389390" y="13676"/>
                  </a:cubicBezTo>
                  <a:cubicBezTo>
                    <a:pt x="389390" y="60635"/>
                    <a:pt x="339823" y="99356"/>
                    <a:pt x="276524" y="101690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DF05CC74-70D6-B470-F6F6-BB276F076658}"/>
              </a:ext>
            </a:extLst>
          </p:cNvPr>
          <p:cNvSpPr txBox="1"/>
          <p:nvPr/>
        </p:nvSpPr>
        <p:spPr>
          <a:xfrm>
            <a:off x="9539880" y="3372120"/>
            <a:ext cx="2325583" cy="1885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4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907B984-B225-5B73-AC62-808C52550437}"/>
              </a:ext>
            </a:extLst>
          </p:cNvPr>
          <p:cNvSpPr txBox="1"/>
          <p:nvPr/>
        </p:nvSpPr>
        <p:spPr>
          <a:xfrm>
            <a:off x="380631" y="3382488"/>
            <a:ext cx="2325583" cy="1885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4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4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F28C3182-B752-C712-B434-5CF18006B4DB}"/>
              </a:ext>
            </a:extLst>
          </p:cNvPr>
          <p:cNvSpPr txBox="1"/>
          <p:nvPr/>
        </p:nvSpPr>
        <p:spPr>
          <a:xfrm>
            <a:off x="3720741" y="4804121"/>
            <a:ext cx="4690826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4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68" name="Picture 6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72638A1-3D6F-5CEA-61F8-3F1E5D97405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7" t="11576" r="15870" b="9985"/>
          <a:stretch/>
        </p:blipFill>
        <p:spPr>
          <a:xfrm>
            <a:off x="2188088" y="281123"/>
            <a:ext cx="316321" cy="278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188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0.00047 C -0.00052 0.04027 -0.00039 0.08125 -0.00026 0.12222 L -0.21068 0.12222 " pathEditMode="relative" rAng="0" ptsTypes="AAA">
                                      <p:cBhvr>
                                        <p:cTn id="12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95" y="613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-3.7037E-6 L 0 0.12199 " pathEditMode="relative" rAng="0" ptsTypes="AA">
                                      <p:cBhvr>
                                        <p:cTn id="17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088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0039 -0.0007 L -0.00039 0.12291 L 0.20977 0.12291 " pathEditMode="relative" rAng="0" ptsTypes="AAA">
                                      <p:cBhvr>
                                        <p:cTn id="22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08" y="618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75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25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750"/>
                            </p:stCondLst>
                            <p:childTnLst>
                              <p:par>
                                <p:cTn id="6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250"/>
                            </p:stCondLst>
                            <p:childTnLst>
                              <p:par>
                                <p:cTn id="7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900" decel="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250"/>
                            </p:stCondLst>
                            <p:childTnLst>
                              <p:par>
                                <p:cTn id="7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decel="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250"/>
                            </p:stCondLst>
                            <p:childTnLst>
                              <p:par>
                                <p:cTn id="8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900" decel="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32" grpId="0"/>
      <p:bldP spid="65" grpId="0"/>
      <p:bldP spid="66" grpId="0"/>
      <p:bldP spid="6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40C7D83-1DA0-D724-D858-665A25A510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75D09-11C4-4DCB-AD2F-C25D7C13D042}" type="slidenum">
              <a:rPr lang="en-US" smtClean="0"/>
              <a:pPr/>
              <a:t>25</a:t>
            </a:fld>
            <a:endParaRPr lang="en-US" dirty="0"/>
          </a:p>
        </p:txBody>
      </p:sp>
      <p:pic>
        <p:nvPicPr>
          <p:cNvPr id="3" name="Picture Placeholder 13">
            <a:extLst>
              <a:ext uri="{FF2B5EF4-FFF2-40B4-BE49-F238E27FC236}">
                <a16:creationId xmlns:a16="http://schemas.microsoft.com/office/drawing/2014/main" id="{611F70BA-A0AE-360A-1C0B-AA6A1F42C1C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341306" y="1511300"/>
            <a:ext cx="3288842" cy="3020081"/>
          </a:xfrm>
          <a:custGeom>
            <a:avLst/>
            <a:gdLst>
              <a:gd name="connsiteX0" fmla="*/ 0 w 3654488"/>
              <a:gd name="connsiteY0" fmla="*/ 0 h 3355848"/>
              <a:gd name="connsiteX1" fmla="*/ 3654488 w 3654488"/>
              <a:gd name="connsiteY1" fmla="*/ 0 h 3355848"/>
              <a:gd name="connsiteX2" fmla="*/ 3654488 w 3654488"/>
              <a:gd name="connsiteY2" fmla="*/ 3355848 h 3355848"/>
              <a:gd name="connsiteX3" fmla="*/ 0 w 3654488"/>
              <a:gd name="connsiteY3" fmla="*/ 3355848 h 3355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4488" h="3355848">
                <a:moveTo>
                  <a:pt x="0" y="0"/>
                </a:moveTo>
                <a:lnTo>
                  <a:pt x="3654488" y="0"/>
                </a:lnTo>
                <a:lnTo>
                  <a:pt x="3654488" y="3355848"/>
                </a:lnTo>
                <a:lnTo>
                  <a:pt x="0" y="3355848"/>
                </a:lnTo>
                <a:close/>
              </a:path>
            </a:pathLst>
          </a:custGeom>
        </p:spPr>
      </p:pic>
      <p:pic>
        <p:nvPicPr>
          <p:cNvPr id="4" name="Picture Placeholder 9">
            <a:extLst>
              <a:ext uri="{FF2B5EF4-FFF2-40B4-BE49-F238E27FC236}">
                <a16:creationId xmlns:a16="http://schemas.microsoft.com/office/drawing/2014/main" id="{CC970707-FA33-BB27-CFA7-024E1E1953C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61852" y="1511300"/>
            <a:ext cx="3288842" cy="3020081"/>
          </a:xfrm>
          <a:custGeom>
            <a:avLst/>
            <a:gdLst>
              <a:gd name="connsiteX0" fmla="*/ 0 w 3654488"/>
              <a:gd name="connsiteY0" fmla="*/ 0 h 3355848"/>
              <a:gd name="connsiteX1" fmla="*/ 3654488 w 3654488"/>
              <a:gd name="connsiteY1" fmla="*/ 0 h 3355848"/>
              <a:gd name="connsiteX2" fmla="*/ 3654488 w 3654488"/>
              <a:gd name="connsiteY2" fmla="*/ 3355848 h 3355848"/>
              <a:gd name="connsiteX3" fmla="*/ 0 w 3654488"/>
              <a:gd name="connsiteY3" fmla="*/ 3355848 h 3355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4488" h="3355848">
                <a:moveTo>
                  <a:pt x="0" y="0"/>
                </a:moveTo>
                <a:lnTo>
                  <a:pt x="3654488" y="0"/>
                </a:lnTo>
                <a:lnTo>
                  <a:pt x="3654488" y="3355848"/>
                </a:lnTo>
                <a:lnTo>
                  <a:pt x="0" y="3355848"/>
                </a:lnTo>
                <a:close/>
              </a:path>
            </a:pathLst>
          </a:custGeom>
        </p:spPr>
      </p:pic>
      <p:pic>
        <p:nvPicPr>
          <p:cNvPr id="5" name="Picture Placeholder 11">
            <a:extLst>
              <a:ext uri="{FF2B5EF4-FFF2-40B4-BE49-F238E27FC236}">
                <a16:creationId xmlns:a16="http://schemas.microsoft.com/office/drawing/2014/main" id="{E8DF5B05-476E-CA60-0C10-572681F7383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52068" y="3103324"/>
            <a:ext cx="4118286" cy="3020081"/>
          </a:xfrm>
          <a:custGeom>
            <a:avLst/>
            <a:gdLst>
              <a:gd name="connsiteX0" fmla="*/ 0 w 3654488"/>
              <a:gd name="connsiteY0" fmla="*/ 0 h 3355848"/>
              <a:gd name="connsiteX1" fmla="*/ 3654488 w 3654488"/>
              <a:gd name="connsiteY1" fmla="*/ 0 h 3355848"/>
              <a:gd name="connsiteX2" fmla="*/ 3654488 w 3654488"/>
              <a:gd name="connsiteY2" fmla="*/ 3355848 h 3355848"/>
              <a:gd name="connsiteX3" fmla="*/ 0 w 3654488"/>
              <a:gd name="connsiteY3" fmla="*/ 3355848 h 3355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4488" h="3355848">
                <a:moveTo>
                  <a:pt x="0" y="0"/>
                </a:moveTo>
                <a:lnTo>
                  <a:pt x="3654488" y="0"/>
                </a:lnTo>
                <a:lnTo>
                  <a:pt x="3654488" y="3355848"/>
                </a:lnTo>
                <a:lnTo>
                  <a:pt x="0" y="3355848"/>
                </a:lnTo>
                <a:close/>
              </a:path>
            </a:pathLst>
          </a:cu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98931AC-0495-E30C-5211-F86DF3AF038C}"/>
              </a:ext>
            </a:extLst>
          </p:cNvPr>
          <p:cNvSpPr/>
          <p:nvPr/>
        </p:nvSpPr>
        <p:spPr>
          <a:xfrm rot="10800000" flipV="1">
            <a:off x="561852" y="4683259"/>
            <a:ext cx="3288840" cy="1440146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18394A4-030C-C02B-E644-E9640FE1C1DF}"/>
              </a:ext>
            </a:extLst>
          </p:cNvPr>
          <p:cNvSpPr/>
          <p:nvPr/>
        </p:nvSpPr>
        <p:spPr>
          <a:xfrm rot="10800000" flipV="1">
            <a:off x="4023561" y="1511300"/>
            <a:ext cx="4146794" cy="1440146"/>
          </a:xfrm>
          <a:prstGeom prst="rect">
            <a:avLst/>
          </a:prstGeom>
          <a:solidFill>
            <a:srgbClr val="163A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pic>
        <p:nvPicPr>
          <p:cNvPr id="13" name="Picture 12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49230A7-E62A-F12A-8127-FCDB4BF2669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7" t="11576" r="15870" b="9985"/>
          <a:stretch/>
        </p:blipFill>
        <p:spPr>
          <a:xfrm>
            <a:off x="2188088" y="281123"/>
            <a:ext cx="316321" cy="278697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0CC7DC0-C730-A13C-884C-CBD09AA31EA4}"/>
              </a:ext>
            </a:extLst>
          </p:cNvPr>
          <p:cNvSpPr txBox="1"/>
          <p:nvPr/>
        </p:nvSpPr>
        <p:spPr>
          <a:xfrm>
            <a:off x="2699657" y="23791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خود را در این قسمت وارد نمایید</a:t>
            </a:r>
            <a:endParaRPr lang="en-US" sz="20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EF8AB83-5DC6-6EFF-0470-4F1DA4384AB6}"/>
              </a:ext>
            </a:extLst>
          </p:cNvPr>
          <p:cNvGrpSpPr/>
          <p:nvPr/>
        </p:nvGrpSpPr>
        <p:grpSpPr>
          <a:xfrm>
            <a:off x="8170354" y="4582181"/>
            <a:ext cx="3564446" cy="1541224"/>
            <a:chOff x="8170354" y="4582181"/>
            <a:chExt cx="3564446" cy="1541224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147828B1-08FC-9D1F-2B3D-036EA3F0E4CC}"/>
                </a:ext>
              </a:extLst>
            </p:cNvPr>
            <p:cNvSpPr/>
            <p:nvPr/>
          </p:nvSpPr>
          <p:spPr>
            <a:xfrm rot="10800000" flipV="1">
              <a:off x="8341306" y="4683259"/>
              <a:ext cx="3288840" cy="1440146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70B2F0D-3969-78E1-9A9A-A585D370EC4E}"/>
                </a:ext>
              </a:extLst>
            </p:cNvPr>
            <p:cNvSpPr txBox="1"/>
            <p:nvPr/>
          </p:nvSpPr>
          <p:spPr>
            <a:xfrm>
              <a:off x="8170354" y="4582181"/>
              <a:ext cx="3564446" cy="14542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4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کیفیت. </a:t>
              </a:r>
              <a:endParaRPr lang="en-US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31E0DD5-D3E0-C274-46F6-1B0275A0EB6F}"/>
              </a:ext>
            </a:extLst>
          </p:cNvPr>
          <p:cNvSpPr txBox="1"/>
          <p:nvPr/>
        </p:nvSpPr>
        <p:spPr>
          <a:xfrm>
            <a:off x="4052068" y="1397521"/>
            <a:ext cx="4118286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70A736C-F09D-D97A-B45C-3D15806994C6}"/>
              </a:ext>
            </a:extLst>
          </p:cNvPr>
          <p:cNvSpPr txBox="1"/>
          <p:nvPr/>
        </p:nvSpPr>
        <p:spPr>
          <a:xfrm>
            <a:off x="431800" y="4528340"/>
            <a:ext cx="3564446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20444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4" grpId="0"/>
      <p:bldP spid="20" grpId="0"/>
      <p:bldP spid="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39D48FB-88D2-3270-D6E3-842F418C4A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75D09-11C4-4DCB-AD2F-C25D7C13D042}" type="slidenum">
              <a:rPr lang="en-US" smtClean="0"/>
              <a:pPr/>
              <a:t>26</a:t>
            </a:fld>
            <a:endParaRPr lang="en-US" dirty="0"/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58C1C2F9-3E16-CAED-DBCA-12A88E55E497}"/>
              </a:ext>
            </a:extLst>
          </p:cNvPr>
          <p:cNvGrpSpPr/>
          <p:nvPr/>
        </p:nvGrpSpPr>
        <p:grpSpPr>
          <a:xfrm>
            <a:off x="352965" y="2933003"/>
            <a:ext cx="6658070" cy="3519137"/>
            <a:chOff x="352965" y="2933003"/>
            <a:chExt cx="6658070" cy="3519137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4E61BEA7-D000-194A-63C7-CCB24ACFB148}"/>
                </a:ext>
              </a:extLst>
            </p:cNvPr>
            <p:cNvGrpSpPr/>
            <p:nvPr/>
          </p:nvGrpSpPr>
          <p:grpSpPr>
            <a:xfrm>
              <a:off x="671112" y="2933003"/>
              <a:ext cx="6339923" cy="3519137"/>
              <a:chOff x="899319" y="2470009"/>
              <a:chExt cx="7848600" cy="3359576"/>
            </a:xfrm>
          </p:grpSpPr>
          <p:sp>
            <p:nvSpPr>
              <p:cNvPr id="38" name="Rectangle: Rounded Corners 37">
                <a:extLst>
                  <a:ext uri="{FF2B5EF4-FFF2-40B4-BE49-F238E27FC236}">
                    <a16:creationId xmlns:a16="http://schemas.microsoft.com/office/drawing/2014/main" id="{E5A550AF-D337-4BCE-88C7-9D645F4F9C0B}"/>
                  </a:ext>
                </a:extLst>
              </p:cNvPr>
              <p:cNvSpPr/>
              <p:nvPr/>
            </p:nvSpPr>
            <p:spPr bwMode="auto">
              <a:xfrm>
                <a:off x="899319" y="2470009"/>
                <a:ext cx="7848600" cy="3359576"/>
              </a:xfrm>
              <a:prstGeom prst="roundRect">
                <a:avLst>
                  <a:gd name="adj" fmla="val 3378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016000" dist="381000" dir="2100000" sx="90000" sy="9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lt1"/>
                  </a:solidFill>
                </a:endParaRPr>
              </a:p>
            </p:txBody>
          </p:sp>
          <p:graphicFrame>
            <p:nvGraphicFramePr>
              <p:cNvPr id="39" name="Content Placeholder 3">
                <a:extLst>
                  <a:ext uri="{FF2B5EF4-FFF2-40B4-BE49-F238E27FC236}">
                    <a16:creationId xmlns:a16="http://schemas.microsoft.com/office/drawing/2014/main" id="{1CA697F5-7243-87F1-348D-B68B86BA48F0}"/>
                  </a:ext>
                </a:extLst>
              </p:cNvPr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3674129004"/>
                  </p:ext>
                </p:extLst>
              </p:nvPr>
            </p:nvGraphicFramePr>
            <p:xfrm>
              <a:off x="1280319" y="2649279"/>
              <a:ext cx="7086600" cy="292483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2A12B7D-F7BD-F229-80DC-70F36247F70D}"/>
                </a:ext>
              </a:extLst>
            </p:cNvPr>
            <p:cNvGrpSpPr/>
            <p:nvPr/>
          </p:nvGrpSpPr>
          <p:grpSpPr>
            <a:xfrm>
              <a:off x="352965" y="3326935"/>
              <a:ext cx="3484392" cy="1234960"/>
              <a:chOff x="4257675" y="2133600"/>
              <a:chExt cx="3048000" cy="1178966"/>
            </a:xfrm>
          </p:grpSpPr>
          <p:sp>
            <p:nvSpPr>
              <p:cNvPr id="36" name="Rectangle: Rounded Corners 35">
                <a:extLst>
                  <a:ext uri="{FF2B5EF4-FFF2-40B4-BE49-F238E27FC236}">
                    <a16:creationId xmlns:a16="http://schemas.microsoft.com/office/drawing/2014/main" id="{12557162-17A6-BAE2-BCA5-FC69209E4AB6}"/>
                  </a:ext>
                </a:extLst>
              </p:cNvPr>
              <p:cNvSpPr/>
              <p:nvPr/>
            </p:nvSpPr>
            <p:spPr bwMode="auto">
              <a:xfrm>
                <a:off x="4257675" y="2133600"/>
                <a:ext cx="3048000" cy="990600"/>
              </a:xfrm>
              <a:prstGeom prst="roundRect">
                <a:avLst>
                  <a:gd name="adj" fmla="val 6960"/>
                </a:avLst>
              </a:prstGeom>
              <a:gradFill flip="none" rotWithShape="1">
                <a:gsLst>
                  <a:gs pos="1000">
                    <a:srgbClr val="FFC000">
                      <a:alpha val="53000"/>
                    </a:srgbClr>
                  </a:gs>
                  <a:gs pos="100000">
                    <a:srgbClr val="7030A0">
                      <a:alpha val="27000"/>
                    </a:srgbClr>
                  </a:gs>
                </a:gsLst>
                <a:lin ang="13500000" scaled="1"/>
                <a:tileRect/>
              </a:gradFill>
              <a:ln>
                <a:noFill/>
              </a:ln>
              <a:effectLst>
                <a:outerShdw blurRad="381000" dist="76200" dir="8100000" algn="tr" rotWithShape="0">
                  <a:prstClr val="black">
                    <a:alpha val="20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7" name="Isosceles Triangle 36">
                <a:extLst>
                  <a:ext uri="{FF2B5EF4-FFF2-40B4-BE49-F238E27FC236}">
                    <a16:creationId xmlns:a16="http://schemas.microsoft.com/office/drawing/2014/main" id="{D8D1733B-71DB-E339-5EEB-41A79B596C11}"/>
                  </a:ext>
                </a:extLst>
              </p:cNvPr>
              <p:cNvSpPr/>
              <p:nvPr/>
            </p:nvSpPr>
            <p:spPr bwMode="auto">
              <a:xfrm rot="10800000">
                <a:off x="6719074" y="3123881"/>
                <a:ext cx="218875" cy="188685"/>
              </a:xfrm>
              <a:prstGeom prst="triangle">
                <a:avLst/>
              </a:prstGeom>
              <a:solidFill>
                <a:schemeClr val="accent4">
                  <a:alpha val="26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l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205D39D0-A6F6-718A-084D-CF1B1353A72D}"/>
                </a:ext>
              </a:extLst>
            </p:cNvPr>
            <p:cNvSpPr txBox="1"/>
            <p:nvPr/>
          </p:nvSpPr>
          <p:spPr>
            <a:xfrm>
              <a:off x="352965" y="3449614"/>
              <a:ext cx="3484392" cy="7617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b="1" dirty="0">
                  <a:solidFill>
                    <a:srgbClr val="095667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150000"/>
                </a:lnSpc>
              </a:pPr>
              <a:r>
                <a:rPr lang="fa-IR" sz="1200" dirty="0">
                  <a:solidFill>
                    <a:srgbClr val="095667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en-US" sz="1200" dirty="0">
                <a:solidFill>
                  <a:srgbClr val="095667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7A7CF144-DD21-CD69-F507-D65EA17898CF}"/>
              </a:ext>
            </a:extLst>
          </p:cNvPr>
          <p:cNvGrpSpPr/>
          <p:nvPr/>
        </p:nvGrpSpPr>
        <p:grpSpPr>
          <a:xfrm>
            <a:off x="7226156" y="2933004"/>
            <a:ext cx="4269599" cy="3501444"/>
            <a:chOff x="7226156" y="2933004"/>
            <a:chExt cx="4269599" cy="3501444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BB5D55A9-AE68-2344-ECE4-522F58717ED8}"/>
                </a:ext>
              </a:extLst>
            </p:cNvPr>
            <p:cNvGrpSpPr/>
            <p:nvPr/>
          </p:nvGrpSpPr>
          <p:grpSpPr>
            <a:xfrm>
              <a:off x="7226156" y="2933004"/>
              <a:ext cx="4269599" cy="3501444"/>
              <a:chOff x="1124724" y="2675866"/>
              <a:chExt cx="4651927" cy="3342686"/>
            </a:xfrm>
          </p:grpSpPr>
          <p:sp>
            <p:nvSpPr>
              <p:cNvPr id="12" name="Rectangle: Rounded Corners 11">
                <a:extLst>
                  <a:ext uri="{FF2B5EF4-FFF2-40B4-BE49-F238E27FC236}">
                    <a16:creationId xmlns:a16="http://schemas.microsoft.com/office/drawing/2014/main" id="{5B1DBAF7-76FC-7C54-8FD6-FE9253AE1D03}"/>
                  </a:ext>
                </a:extLst>
              </p:cNvPr>
              <p:cNvSpPr/>
              <p:nvPr/>
            </p:nvSpPr>
            <p:spPr>
              <a:xfrm>
                <a:off x="1124724" y="2675866"/>
                <a:ext cx="4651927" cy="3342686"/>
              </a:xfrm>
              <a:prstGeom prst="roundRect">
                <a:avLst>
                  <a:gd name="adj" fmla="val 3355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016000" dist="381000" dir="2100000" sx="90000" sy="9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/>
              </a:p>
            </p:txBody>
          </p:sp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4A0185E7-2F0E-BF6C-419E-C49A59464BD7}"/>
                  </a:ext>
                </a:extLst>
              </p:cNvPr>
              <p:cNvGrpSpPr/>
              <p:nvPr/>
            </p:nvGrpSpPr>
            <p:grpSpPr>
              <a:xfrm>
                <a:off x="1824978" y="3783520"/>
                <a:ext cx="3707238" cy="1725928"/>
                <a:chOff x="1702936" y="3530372"/>
                <a:chExt cx="4038259" cy="1880037"/>
              </a:xfrm>
            </p:grpSpPr>
            <p:cxnSp>
              <p:nvCxnSpPr>
                <p:cNvPr id="14" name="Straight Connector 13">
                  <a:extLst>
                    <a:ext uri="{FF2B5EF4-FFF2-40B4-BE49-F238E27FC236}">
                      <a16:creationId xmlns:a16="http://schemas.microsoft.com/office/drawing/2014/main" id="{5E63F6D7-4F91-FD38-10EF-96E09529B7A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3722066" y="3391279"/>
                  <a:ext cx="0" cy="4038259"/>
                </a:xfrm>
                <a:prstGeom prst="line">
                  <a:avLst/>
                </a:prstGeom>
                <a:ln>
                  <a:solidFill>
                    <a:schemeClr val="bg1">
                      <a:lumMod val="65000"/>
                      <a:alpha val="50000"/>
                    </a:schemeClr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5" name="Group 14">
                  <a:extLst>
                    <a:ext uri="{FF2B5EF4-FFF2-40B4-BE49-F238E27FC236}">
                      <a16:creationId xmlns:a16="http://schemas.microsoft.com/office/drawing/2014/main" id="{DA95CB87-7598-E97A-B04F-1E6304E27D31}"/>
                    </a:ext>
                  </a:extLst>
                </p:cNvPr>
                <p:cNvGrpSpPr/>
                <p:nvPr/>
              </p:nvGrpSpPr>
              <p:grpSpPr>
                <a:xfrm>
                  <a:off x="1887361" y="3530372"/>
                  <a:ext cx="3670972" cy="1880037"/>
                  <a:chOff x="7183261" y="2053997"/>
                  <a:chExt cx="3670972" cy="1880037"/>
                </a:xfrm>
              </p:grpSpPr>
              <p:sp>
                <p:nvSpPr>
                  <p:cNvPr id="16" name="Rectangle: Top Corners Rounded 15">
                    <a:extLst>
                      <a:ext uri="{FF2B5EF4-FFF2-40B4-BE49-F238E27FC236}">
                        <a16:creationId xmlns:a16="http://schemas.microsoft.com/office/drawing/2014/main" id="{9DB1EC3A-42FB-1DD9-404B-8CB75AD229A3}"/>
                      </a:ext>
                    </a:extLst>
                  </p:cNvPr>
                  <p:cNvSpPr/>
                  <p:nvPr/>
                </p:nvSpPr>
                <p:spPr>
                  <a:xfrm>
                    <a:off x="7183261" y="2613453"/>
                    <a:ext cx="182918" cy="1320580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chemeClr val="bg1">
                      <a:lumMod val="65000"/>
                      <a:alpha val="2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17" name="Rectangle: Top Corners Rounded 16">
                    <a:extLst>
                      <a:ext uri="{FF2B5EF4-FFF2-40B4-BE49-F238E27FC236}">
                        <a16:creationId xmlns:a16="http://schemas.microsoft.com/office/drawing/2014/main" id="{4A23E3F6-6F68-D1DE-5120-CE1E40AAD988}"/>
                      </a:ext>
                    </a:extLst>
                  </p:cNvPr>
                  <p:cNvSpPr/>
                  <p:nvPr/>
                </p:nvSpPr>
                <p:spPr>
                  <a:xfrm>
                    <a:off x="7880873" y="3005631"/>
                    <a:ext cx="182917" cy="928402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chemeClr val="bg1">
                      <a:lumMod val="65000"/>
                      <a:alpha val="2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18" name="Rectangle: Top Corners Rounded 17">
                    <a:extLst>
                      <a:ext uri="{FF2B5EF4-FFF2-40B4-BE49-F238E27FC236}">
                        <a16:creationId xmlns:a16="http://schemas.microsoft.com/office/drawing/2014/main" id="{BDBE7311-2397-4155-C145-889AF14F6901}"/>
                      </a:ext>
                    </a:extLst>
                  </p:cNvPr>
                  <p:cNvSpPr/>
                  <p:nvPr/>
                </p:nvSpPr>
                <p:spPr>
                  <a:xfrm>
                    <a:off x="8578482" y="2303175"/>
                    <a:ext cx="182918" cy="1630858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chemeClr val="bg1">
                      <a:lumMod val="65000"/>
                      <a:alpha val="2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19" name="Rectangle: Top Corners Rounded 18">
                    <a:extLst>
                      <a:ext uri="{FF2B5EF4-FFF2-40B4-BE49-F238E27FC236}">
                        <a16:creationId xmlns:a16="http://schemas.microsoft.com/office/drawing/2014/main" id="{BF036226-3A36-4BDA-7AAA-641041608B17}"/>
                      </a:ext>
                    </a:extLst>
                  </p:cNvPr>
                  <p:cNvSpPr/>
                  <p:nvPr/>
                </p:nvSpPr>
                <p:spPr>
                  <a:xfrm>
                    <a:off x="9276094" y="2695818"/>
                    <a:ext cx="182918" cy="1238216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rgbClr val="FFC000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0" name="Rectangle: Top Corners Rounded 19">
                    <a:extLst>
                      <a:ext uri="{FF2B5EF4-FFF2-40B4-BE49-F238E27FC236}">
                        <a16:creationId xmlns:a16="http://schemas.microsoft.com/office/drawing/2014/main" id="{6CA89C60-BDD7-CED2-09AD-CBE53FA374F7}"/>
                      </a:ext>
                    </a:extLst>
                  </p:cNvPr>
                  <p:cNvSpPr/>
                  <p:nvPr/>
                </p:nvSpPr>
                <p:spPr>
                  <a:xfrm>
                    <a:off x="9973705" y="2053997"/>
                    <a:ext cx="182918" cy="1880036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chemeClr val="bg1">
                      <a:lumMod val="65000"/>
                      <a:alpha val="2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  <p:sp>
                <p:nvSpPr>
                  <p:cNvPr id="21" name="Rectangle: Top Corners Rounded 20">
                    <a:extLst>
                      <a:ext uri="{FF2B5EF4-FFF2-40B4-BE49-F238E27FC236}">
                        <a16:creationId xmlns:a16="http://schemas.microsoft.com/office/drawing/2014/main" id="{14F2166F-5FC9-57C4-5A8D-9AEF877D0D32}"/>
                      </a:ext>
                    </a:extLst>
                  </p:cNvPr>
                  <p:cNvSpPr/>
                  <p:nvPr/>
                </p:nvSpPr>
                <p:spPr>
                  <a:xfrm>
                    <a:off x="10671315" y="3005631"/>
                    <a:ext cx="182918" cy="928402"/>
                  </a:xfrm>
                  <a:prstGeom prst="round2SameRect">
                    <a:avLst>
                      <a:gd name="adj1" fmla="val 50000"/>
                      <a:gd name="adj2" fmla="val 0"/>
                    </a:avLst>
                  </a:prstGeom>
                  <a:solidFill>
                    <a:schemeClr val="bg1">
                      <a:lumMod val="65000"/>
                      <a:alpha val="2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ID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endParaRPr>
                  </a:p>
                </p:txBody>
              </p:sp>
            </p:grpSp>
          </p:grpSp>
        </p:grp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6D5DAE84-FEE9-52EC-0705-C9E82B491AFF}"/>
                </a:ext>
              </a:extLst>
            </p:cNvPr>
            <p:cNvSpPr txBox="1"/>
            <p:nvPr/>
          </p:nvSpPr>
          <p:spPr>
            <a:xfrm>
              <a:off x="7329181" y="2984910"/>
              <a:ext cx="4024694" cy="10387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b="1" dirty="0">
                  <a:solidFill>
                    <a:srgbClr val="095667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150000"/>
                </a:lnSpc>
              </a:pPr>
              <a:r>
                <a:rPr lang="fa-IR" sz="1200" dirty="0">
                  <a:solidFill>
                    <a:srgbClr val="095667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200" dirty="0">
                <a:solidFill>
                  <a:srgbClr val="095667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sp>
        <p:nvSpPr>
          <p:cNvPr id="90" name="TextBox 89">
            <a:extLst>
              <a:ext uri="{FF2B5EF4-FFF2-40B4-BE49-F238E27FC236}">
                <a16:creationId xmlns:a16="http://schemas.microsoft.com/office/drawing/2014/main" id="{D5229837-31E5-64AB-0609-9FF60FB5D327}"/>
              </a:ext>
            </a:extLst>
          </p:cNvPr>
          <p:cNvSpPr txBox="1"/>
          <p:nvPr/>
        </p:nvSpPr>
        <p:spPr>
          <a:xfrm>
            <a:off x="2699657" y="23791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خود را در این قسمت وارد نمایید</a:t>
            </a:r>
            <a:endParaRPr lang="en-US" sz="20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91" name="Picture 9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59AFEDA-906C-E4A0-4A1D-E9E4DA57A76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7" t="11576" r="15870" b="9985"/>
          <a:stretch/>
        </p:blipFill>
        <p:spPr>
          <a:xfrm>
            <a:off x="2188088" y="281123"/>
            <a:ext cx="316321" cy="278697"/>
          </a:xfrm>
          <a:prstGeom prst="rect">
            <a:avLst/>
          </a:prstGeom>
        </p:spPr>
      </p:pic>
      <p:sp>
        <p:nvSpPr>
          <p:cNvPr id="92" name="TextBox 91">
            <a:extLst>
              <a:ext uri="{FF2B5EF4-FFF2-40B4-BE49-F238E27FC236}">
                <a16:creationId xmlns:a16="http://schemas.microsoft.com/office/drawing/2014/main" id="{7A8B6947-21E9-28CA-7D26-6F569C023B13}"/>
              </a:ext>
            </a:extLst>
          </p:cNvPr>
          <p:cNvSpPr txBox="1"/>
          <p:nvPr/>
        </p:nvSpPr>
        <p:spPr>
          <a:xfrm>
            <a:off x="281354" y="1105077"/>
            <a:ext cx="11374734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09727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/>
      <p:bldP spid="9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E25ED6C-F34A-9728-EA4D-3EB11F91101C}"/>
              </a:ext>
            </a:extLst>
          </p:cNvPr>
          <p:cNvSpPr txBox="1"/>
          <p:nvPr/>
        </p:nvSpPr>
        <p:spPr>
          <a:xfrm rot="19286688">
            <a:off x="8832549" y="3014604"/>
            <a:ext cx="319606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48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چهارم</a:t>
            </a:r>
            <a:endParaRPr lang="en-US" sz="4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79052FC-FF8D-BC77-FFE2-0004D502FFE6}"/>
              </a:ext>
            </a:extLst>
          </p:cNvPr>
          <p:cNvSpPr txBox="1"/>
          <p:nvPr/>
        </p:nvSpPr>
        <p:spPr>
          <a:xfrm>
            <a:off x="646770" y="3035803"/>
            <a:ext cx="81626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8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وارد نمایید</a:t>
            </a:r>
            <a:endParaRPr lang="en-US" sz="48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5549706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5634B4F-B614-B323-14C8-AE2BDA383B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75D09-11C4-4DCB-AD2F-C25D7C13D042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79B709F-FC69-2B7A-D90B-FFEA51500931}"/>
              </a:ext>
            </a:extLst>
          </p:cNvPr>
          <p:cNvSpPr txBox="1"/>
          <p:nvPr/>
        </p:nvSpPr>
        <p:spPr>
          <a:xfrm>
            <a:off x="2699657" y="23791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خود را در این قسمت وارد نمایید</a:t>
            </a:r>
            <a:endParaRPr lang="en-US" sz="20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" name="Picture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405A5D5-2C37-AE35-EC93-8FC27A9588A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7" t="11576" r="15870" b="9985"/>
          <a:stretch/>
        </p:blipFill>
        <p:spPr>
          <a:xfrm>
            <a:off x="2188088" y="281123"/>
            <a:ext cx="316321" cy="27869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4927BD3-E799-326A-78F4-245D590710D9}"/>
              </a:ext>
            </a:extLst>
          </p:cNvPr>
          <p:cNvSpPr txBox="1"/>
          <p:nvPr/>
        </p:nvSpPr>
        <p:spPr>
          <a:xfrm>
            <a:off x="694034" y="1055687"/>
            <a:ext cx="10793046" cy="5139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93646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138D57A-4BA4-35EE-1CA5-DFEFFB051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75D09-11C4-4DCB-AD2F-C25D7C13D042}" type="slidenum">
              <a:rPr lang="en-US" smtClean="0"/>
              <a:pPr/>
              <a:t>29</a:t>
            </a:fld>
            <a:endParaRPr lang="en-US" dirty="0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37CC04AA-47B3-A1BD-AF90-7CD15F65643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5" r="14765"/>
          <a:stretch>
            <a:fillRect/>
          </a:stretch>
        </p:blipFill>
        <p:spPr/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3BFEB671-1CD2-0F7A-AF95-112A504A3DB4}"/>
              </a:ext>
            </a:extLst>
          </p:cNvPr>
          <p:cNvGrpSpPr/>
          <p:nvPr/>
        </p:nvGrpSpPr>
        <p:grpSpPr>
          <a:xfrm>
            <a:off x="1002797" y="5023004"/>
            <a:ext cx="4394200" cy="568712"/>
            <a:chOff x="1002797" y="5023004"/>
            <a:chExt cx="4394200" cy="568712"/>
          </a:xfrm>
        </p:grpSpPr>
        <p:sp>
          <p:nvSpPr>
            <p:cNvPr id="4" name="Rectangle: Rounded Corners 3">
              <a:extLst>
                <a:ext uri="{FF2B5EF4-FFF2-40B4-BE49-F238E27FC236}">
                  <a16:creationId xmlns:a16="http://schemas.microsoft.com/office/drawing/2014/main" id="{87A2DB4B-9479-8A9A-7FB1-4593C0FEA902}"/>
                </a:ext>
              </a:extLst>
            </p:cNvPr>
            <p:cNvSpPr/>
            <p:nvPr/>
          </p:nvSpPr>
          <p:spPr>
            <a:xfrm>
              <a:off x="1002797" y="5023004"/>
              <a:ext cx="4394200" cy="568712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7522A59-FE35-8AE6-E4B4-92358A876274}"/>
                </a:ext>
              </a:extLst>
            </p:cNvPr>
            <p:cNvSpPr txBox="1"/>
            <p:nvPr/>
          </p:nvSpPr>
          <p:spPr>
            <a:xfrm>
              <a:off x="1177875" y="5076527"/>
              <a:ext cx="40440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2400" b="1" dirty="0">
                  <a:solidFill>
                    <a:srgbClr val="163A65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بنویسید</a:t>
              </a:r>
              <a:endParaRPr lang="en-US" sz="24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62687ED-FE82-8A99-074F-F6870843B044}"/>
              </a:ext>
            </a:extLst>
          </p:cNvPr>
          <p:cNvSpPr txBox="1"/>
          <p:nvPr/>
        </p:nvSpPr>
        <p:spPr>
          <a:xfrm>
            <a:off x="501147" y="5588178"/>
            <a:ext cx="5397499" cy="888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18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1A9A59A-24DB-811B-6EAB-C9C65FE65B82}"/>
              </a:ext>
            </a:extLst>
          </p:cNvPr>
          <p:cNvSpPr txBox="1"/>
          <p:nvPr/>
        </p:nvSpPr>
        <p:spPr>
          <a:xfrm>
            <a:off x="2699657" y="23791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خود را در این قسمت وارد نمایید</a:t>
            </a:r>
            <a:endParaRPr lang="en-US" sz="20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0" name="Picture 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3F05110B-82D1-5010-FF91-0C044ECF7F3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7" t="11576" r="15870" b="9985"/>
          <a:stretch/>
        </p:blipFill>
        <p:spPr>
          <a:xfrm>
            <a:off x="2188088" y="281123"/>
            <a:ext cx="316321" cy="27869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BADC99D-B6C1-8B11-1F05-BECE4AA59C05}"/>
              </a:ext>
            </a:extLst>
          </p:cNvPr>
          <p:cNvSpPr txBox="1"/>
          <p:nvPr/>
        </p:nvSpPr>
        <p:spPr>
          <a:xfrm>
            <a:off x="6632522" y="1364052"/>
            <a:ext cx="5058331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45415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D4497EA1-F3D0-8051-EE5C-FC6503D0492C}"/>
              </a:ext>
            </a:extLst>
          </p:cNvPr>
          <p:cNvSpPr txBox="1"/>
          <p:nvPr/>
        </p:nvSpPr>
        <p:spPr>
          <a:xfrm rot="19286688">
            <a:off x="9088243" y="3013501"/>
            <a:ext cx="268744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48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اول</a:t>
            </a:r>
            <a:endParaRPr lang="en-US" sz="48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DB7A0D6-72AC-FB91-1D56-C5A1E42D1BC0}"/>
              </a:ext>
            </a:extLst>
          </p:cNvPr>
          <p:cNvSpPr txBox="1"/>
          <p:nvPr/>
        </p:nvSpPr>
        <p:spPr>
          <a:xfrm>
            <a:off x="646770" y="3035803"/>
            <a:ext cx="81626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8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وارد نمایید</a:t>
            </a:r>
            <a:endParaRPr lang="en-US" sz="48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9824054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A24DD7D-215C-3AE5-DC4E-94C57E0250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75D09-11C4-4DCB-AD2F-C25D7C13D042}" type="slidenum">
              <a:rPr lang="en-US" smtClean="0"/>
              <a:pPr/>
              <a:t>30</a:t>
            </a:fld>
            <a:endParaRPr lang="en-US" dirty="0"/>
          </a:p>
        </p:txBody>
      </p:sp>
      <p:grpSp>
        <p:nvGrpSpPr>
          <p:cNvPr id="227" name="Group 226">
            <a:extLst>
              <a:ext uri="{FF2B5EF4-FFF2-40B4-BE49-F238E27FC236}">
                <a16:creationId xmlns:a16="http://schemas.microsoft.com/office/drawing/2014/main" id="{82BE2818-BD83-E740-04F7-F1845D469FBA}"/>
              </a:ext>
            </a:extLst>
          </p:cNvPr>
          <p:cNvGrpSpPr/>
          <p:nvPr/>
        </p:nvGrpSpPr>
        <p:grpSpPr>
          <a:xfrm>
            <a:off x="4444754" y="3432181"/>
            <a:ext cx="1676438" cy="1081945"/>
            <a:chOff x="4444754" y="3432181"/>
            <a:chExt cx="1676438" cy="1081945"/>
          </a:xfrm>
        </p:grpSpPr>
        <p:sp>
          <p:nvSpPr>
            <p:cNvPr id="54" name="Google Shape;746;p26">
              <a:extLst>
                <a:ext uri="{FF2B5EF4-FFF2-40B4-BE49-F238E27FC236}">
                  <a16:creationId xmlns:a16="http://schemas.microsoft.com/office/drawing/2014/main" id="{23DE0AE9-9C80-2D70-5C61-6BC3EA24F019}"/>
                </a:ext>
              </a:extLst>
            </p:cNvPr>
            <p:cNvSpPr/>
            <p:nvPr/>
          </p:nvSpPr>
          <p:spPr>
            <a:xfrm flipH="1">
              <a:off x="4444754" y="3432181"/>
              <a:ext cx="1676438" cy="1081945"/>
            </a:xfrm>
            <a:custGeom>
              <a:avLst/>
              <a:gdLst/>
              <a:ahLst/>
              <a:cxnLst/>
              <a:rect l="l" t="t" r="r" b="b"/>
              <a:pathLst>
                <a:path w="1954081" h="1261131" extrusionOk="0">
                  <a:moveTo>
                    <a:pt x="1328573" y="20232"/>
                  </a:moveTo>
                  <a:cubicBezTo>
                    <a:pt x="1294853" y="53952"/>
                    <a:pt x="1288109" y="107904"/>
                    <a:pt x="1321829" y="141624"/>
                  </a:cubicBezTo>
                  <a:lnTo>
                    <a:pt x="1369037" y="188833"/>
                  </a:lnTo>
                  <a:lnTo>
                    <a:pt x="303481" y="188833"/>
                  </a:lnTo>
                  <a:cubicBezTo>
                    <a:pt x="134880" y="188833"/>
                    <a:pt x="0" y="323713"/>
                    <a:pt x="0" y="485569"/>
                  </a:cubicBezTo>
                  <a:lnTo>
                    <a:pt x="0" y="1058811"/>
                  </a:lnTo>
                  <a:cubicBezTo>
                    <a:pt x="0" y="1099275"/>
                    <a:pt x="6744" y="1132995"/>
                    <a:pt x="20232" y="1166715"/>
                  </a:cubicBezTo>
                  <a:cubicBezTo>
                    <a:pt x="33720" y="1200436"/>
                    <a:pt x="53952" y="1234156"/>
                    <a:pt x="80928" y="1261132"/>
                  </a:cubicBezTo>
                  <a:cubicBezTo>
                    <a:pt x="33720" y="1207180"/>
                    <a:pt x="33720" y="1126251"/>
                    <a:pt x="80928" y="1072299"/>
                  </a:cubicBezTo>
                  <a:cubicBezTo>
                    <a:pt x="134880" y="1011603"/>
                    <a:pt x="215809" y="977883"/>
                    <a:pt x="296737" y="977883"/>
                  </a:cubicBezTo>
                  <a:lnTo>
                    <a:pt x="1362293" y="977883"/>
                  </a:lnTo>
                  <a:lnTo>
                    <a:pt x="1321829" y="1018347"/>
                  </a:lnTo>
                  <a:cubicBezTo>
                    <a:pt x="1288109" y="1052067"/>
                    <a:pt x="1288109" y="1112763"/>
                    <a:pt x="1321829" y="1139739"/>
                  </a:cubicBezTo>
                  <a:cubicBezTo>
                    <a:pt x="1335317" y="1153228"/>
                    <a:pt x="1355549" y="1159972"/>
                    <a:pt x="1375781" y="1159972"/>
                  </a:cubicBezTo>
                  <a:cubicBezTo>
                    <a:pt x="1396013" y="1159972"/>
                    <a:pt x="1416245" y="1153228"/>
                    <a:pt x="1436477" y="1132995"/>
                  </a:cubicBezTo>
                  <a:lnTo>
                    <a:pt x="1928791" y="633938"/>
                  </a:lnTo>
                  <a:cubicBezTo>
                    <a:pt x="1962511" y="600218"/>
                    <a:pt x="1962511" y="546266"/>
                    <a:pt x="1928791" y="519290"/>
                  </a:cubicBezTo>
                  <a:lnTo>
                    <a:pt x="1436477" y="20232"/>
                  </a:lnTo>
                  <a:cubicBezTo>
                    <a:pt x="1416245" y="-6744"/>
                    <a:pt x="1362293" y="-6744"/>
                    <a:pt x="1328573" y="20232"/>
                  </a:cubicBez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768;p26">
              <a:extLst>
                <a:ext uri="{FF2B5EF4-FFF2-40B4-BE49-F238E27FC236}">
                  <a16:creationId xmlns:a16="http://schemas.microsoft.com/office/drawing/2014/main" id="{FCAF3A5D-B1E0-D880-8D1C-26561BB0E6B4}"/>
                </a:ext>
              </a:extLst>
            </p:cNvPr>
            <p:cNvSpPr/>
            <p:nvPr/>
          </p:nvSpPr>
          <p:spPr>
            <a:xfrm>
              <a:off x="5014654" y="3663785"/>
              <a:ext cx="536639" cy="536639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  <p:grpSp>
          <p:nvGrpSpPr>
            <p:cNvPr id="176" name="Group 175">
              <a:extLst>
                <a:ext uri="{FF2B5EF4-FFF2-40B4-BE49-F238E27FC236}">
                  <a16:creationId xmlns:a16="http://schemas.microsoft.com/office/drawing/2014/main" id="{0014F889-EE51-0D09-7B36-7F59BA4837D4}"/>
                </a:ext>
              </a:extLst>
            </p:cNvPr>
            <p:cNvGrpSpPr/>
            <p:nvPr/>
          </p:nvGrpSpPr>
          <p:grpSpPr>
            <a:xfrm>
              <a:off x="5092004" y="3754876"/>
              <a:ext cx="433277" cy="339078"/>
              <a:chOff x="6410300" y="3922310"/>
              <a:chExt cx="957301" cy="749173"/>
            </a:xfrm>
            <a:solidFill>
              <a:srgbClr val="163A65"/>
            </a:solidFill>
          </p:grpSpPr>
          <p:sp>
            <p:nvSpPr>
              <p:cNvPr id="177" name="Freeform: Shape 176">
                <a:extLst>
                  <a:ext uri="{FF2B5EF4-FFF2-40B4-BE49-F238E27FC236}">
                    <a16:creationId xmlns:a16="http://schemas.microsoft.com/office/drawing/2014/main" id="{5A056F22-457B-7A17-8B41-53BCAC475EA8}"/>
                  </a:ext>
                </a:extLst>
              </p:cNvPr>
              <p:cNvSpPr/>
              <p:nvPr/>
            </p:nvSpPr>
            <p:spPr>
              <a:xfrm>
                <a:off x="6637424" y="3990831"/>
                <a:ext cx="502460" cy="230781"/>
              </a:xfrm>
              <a:custGeom>
                <a:avLst/>
                <a:gdLst>
                  <a:gd name="connsiteX0" fmla="*/ 107304 w 502460"/>
                  <a:gd name="connsiteY0" fmla="*/ 230232 h 230781"/>
                  <a:gd name="connsiteX1" fmla="*/ 94946 w 502460"/>
                  <a:gd name="connsiteY1" fmla="*/ 222680 h 230781"/>
                  <a:gd name="connsiteX2" fmla="*/ 2814 w 502460"/>
                  <a:gd name="connsiteY2" fmla="*/ 36355 h 230781"/>
                  <a:gd name="connsiteX3" fmla="*/ 5835 w 502460"/>
                  <a:gd name="connsiteY3" fmla="*/ 8894 h 230781"/>
                  <a:gd name="connsiteX4" fmla="*/ 28490 w 502460"/>
                  <a:gd name="connsiteY4" fmla="*/ -31 h 230781"/>
                  <a:gd name="connsiteX5" fmla="*/ 477895 w 502460"/>
                  <a:gd name="connsiteY5" fmla="*/ -31 h 230781"/>
                  <a:gd name="connsiteX6" fmla="*/ 500688 w 502460"/>
                  <a:gd name="connsiteY6" fmla="*/ 14660 h 230781"/>
                  <a:gd name="connsiteX7" fmla="*/ 498765 w 502460"/>
                  <a:gd name="connsiteY7" fmla="*/ 38964 h 230781"/>
                  <a:gd name="connsiteX8" fmla="*/ 408143 w 502460"/>
                  <a:gd name="connsiteY8" fmla="*/ 222131 h 230781"/>
                  <a:gd name="connsiteX9" fmla="*/ 390265 w 502460"/>
                  <a:gd name="connsiteY9" fmla="*/ 229724 h 230781"/>
                  <a:gd name="connsiteX10" fmla="*/ 382673 w 502460"/>
                  <a:gd name="connsiteY10" fmla="*/ 211860 h 230781"/>
                  <a:gd name="connsiteX11" fmla="*/ 383565 w 502460"/>
                  <a:gd name="connsiteY11" fmla="*/ 210048 h 230781"/>
                  <a:gd name="connsiteX12" fmla="*/ 473775 w 502460"/>
                  <a:gd name="connsiteY12" fmla="*/ 27430 h 230781"/>
                  <a:gd name="connsiteX13" fmla="*/ 29176 w 502460"/>
                  <a:gd name="connsiteY13" fmla="*/ 27430 h 230781"/>
                  <a:gd name="connsiteX14" fmla="*/ 119524 w 502460"/>
                  <a:gd name="connsiteY14" fmla="*/ 210323 h 230781"/>
                  <a:gd name="connsiteX15" fmla="*/ 113483 w 502460"/>
                  <a:gd name="connsiteY15" fmla="*/ 228584 h 230781"/>
                  <a:gd name="connsiteX16" fmla="*/ 107304 w 502460"/>
                  <a:gd name="connsiteY16" fmla="*/ 230232 h 23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02460" h="230781">
                    <a:moveTo>
                      <a:pt x="107304" y="230232"/>
                    </a:moveTo>
                    <a:cubicBezTo>
                      <a:pt x="102087" y="230273"/>
                      <a:pt x="97295" y="227335"/>
                      <a:pt x="94946" y="222680"/>
                    </a:cubicBezTo>
                    <a:lnTo>
                      <a:pt x="2814" y="36355"/>
                    </a:lnTo>
                    <a:cubicBezTo>
                      <a:pt x="-1910" y="27444"/>
                      <a:pt x="-715" y="16555"/>
                      <a:pt x="5835" y="8894"/>
                    </a:cubicBezTo>
                    <a:cubicBezTo>
                      <a:pt x="11794" y="2866"/>
                      <a:pt x="20018" y="-361"/>
                      <a:pt x="28490" y="-31"/>
                    </a:cubicBezTo>
                    <a:lnTo>
                      <a:pt x="477895" y="-31"/>
                    </a:lnTo>
                    <a:cubicBezTo>
                      <a:pt x="487726" y="-73"/>
                      <a:pt x="496665" y="5681"/>
                      <a:pt x="500688" y="14660"/>
                    </a:cubicBezTo>
                    <a:cubicBezTo>
                      <a:pt x="503530" y="22665"/>
                      <a:pt x="502829" y="31508"/>
                      <a:pt x="498765" y="38964"/>
                    </a:cubicBezTo>
                    <a:lnTo>
                      <a:pt x="408143" y="222131"/>
                    </a:lnTo>
                    <a:cubicBezTo>
                      <a:pt x="405300" y="229161"/>
                      <a:pt x="397309" y="232566"/>
                      <a:pt x="390265" y="229724"/>
                    </a:cubicBezTo>
                    <a:cubicBezTo>
                      <a:pt x="383235" y="226882"/>
                      <a:pt x="379844" y="218890"/>
                      <a:pt x="382673" y="211860"/>
                    </a:cubicBezTo>
                    <a:cubicBezTo>
                      <a:pt x="382933" y="211228"/>
                      <a:pt x="383222" y="210624"/>
                      <a:pt x="383565" y="210048"/>
                    </a:cubicBezTo>
                    <a:lnTo>
                      <a:pt x="473775" y="27430"/>
                    </a:lnTo>
                    <a:lnTo>
                      <a:pt x="29176" y="27430"/>
                    </a:lnTo>
                    <a:lnTo>
                      <a:pt x="119524" y="210323"/>
                    </a:lnTo>
                    <a:cubicBezTo>
                      <a:pt x="122820" y="217037"/>
                      <a:pt x="120142" y="225165"/>
                      <a:pt x="113483" y="228584"/>
                    </a:cubicBezTo>
                    <a:cubicBezTo>
                      <a:pt x="111588" y="229614"/>
                      <a:pt x="109460" y="230177"/>
                      <a:pt x="107304" y="230232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0E2AEB9D-2E0E-A03F-CD48-33CECFDF1FEF}"/>
                  </a:ext>
                </a:extLst>
              </p:cNvPr>
              <p:cNvSpPr/>
              <p:nvPr/>
            </p:nvSpPr>
            <p:spPr>
              <a:xfrm>
                <a:off x="6568914" y="3922310"/>
                <a:ext cx="639767" cy="329293"/>
              </a:xfrm>
              <a:custGeom>
                <a:avLst/>
                <a:gdLst>
                  <a:gd name="connsiteX0" fmla="*/ 114301 w 639767"/>
                  <a:gd name="connsiteY0" fmla="*/ 329235 h 329293"/>
                  <a:gd name="connsiteX1" fmla="*/ 101944 w 639767"/>
                  <a:gd name="connsiteY1" fmla="*/ 321546 h 329293"/>
                  <a:gd name="connsiteX2" fmla="*/ 9674 w 639767"/>
                  <a:gd name="connsiteY2" fmla="*/ 134947 h 329293"/>
                  <a:gd name="connsiteX3" fmla="*/ 20795 w 639767"/>
                  <a:gd name="connsiteY3" fmla="*/ 34576 h 329293"/>
                  <a:gd name="connsiteX4" fmla="*/ 97001 w 639767"/>
                  <a:gd name="connsiteY4" fmla="*/ -26 h 329293"/>
                  <a:gd name="connsiteX5" fmla="*/ 546405 w 639767"/>
                  <a:gd name="connsiteY5" fmla="*/ -26 h 329293"/>
                  <a:gd name="connsiteX6" fmla="*/ 631398 w 639767"/>
                  <a:gd name="connsiteY6" fmla="*/ 54897 h 329293"/>
                  <a:gd name="connsiteX7" fmla="*/ 628789 w 639767"/>
                  <a:gd name="connsiteY7" fmla="*/ 138517 h 329293"/>
                  <a:gd name="connsiteX8" fmla="*/ 538991 w 639767"/>
                  <a:gd name="connsiteY8" fmla="*/ 321272 h 329293"/>
                  <a:gd name="connsiteX9" fmla="*/ 520523 w 639767"/>
                  <a:gd name="connsiteY9" fmla="*/ 327519 h 329293"/>
                  <a:gd name="connsiteX10" fmla="*/ 514276 w 639767"/>
                  <a:gd name="connsiteY10" fmla="*/ 309051 h 329293"/>
                  <a:gd name="connsiteX11" fmla="*/ 604898 w 639767"/>
                  <a:gd name="connsiteY11" fmla="*/ 125884 h 329293"/>
                  <a:gd name="connsiteX12" fmla="*/ 607232 w 639767"/>
                  <a:gd name="connsiteY12" fmla="*/ 66019 h 329293"/>
                  <a:gd name="connsiteX13" fmla="*/ 547092 w 639767"/>
                  <a:gd name="connsiteY13" fmla="*/ 27436 h 329293"/>
                  <a:gd name="connsiteX14" fmla="*/ 97001 w 639767"/>
                  <a:gd name="connsiteY14" fmla="*/ 27436 h 329293"/>
                  <a:gd name="connsiteX15" fmla="*/ 42078 w 639767"/>
                  <a:gd name="connsiteY15" fmla="*/ 51739 h 329293"/>
                  <a:gd name="connsiteX16" fmla="*/ 34252 w 639767"/>
                  <a:gd name="connsiteY16" fmla="*/ 122726 h 329293"/>
                  <a:gd name="connsiteX17" fmla="*/ 127071 w 639767"/>
                  <a:gd name="connsiteY17" fmla="*/ 309326 h 329293"/>
                  <a:gd name="connsiteX18" fmla="*/ 120892 w 639767"/>
                  <a:gd name="connsiteY18" fmla="*/ 327725 h 329293"/>
                  <a:gd name="connsiteX19" fmla="*/ 114301 w 639767"/>
                  <a:gd name="connsiteY19" fmla="*/ 329235 h 329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39767" h="329293">
                    <a:moveTo>
                      <a:pt x="114301" y="329235"/>
                    </a:moveTo>
                    <a:cubicBezTo>
                      <a:pt x="109056" y="329249"/>
                      <a:pt x="104251" y="326256"/>
                      <a:pt x="101944" y="321546"/>
                    </a:cubicBezTo>
                    <a:lnTo>
                      <a:pt x="9674" y="134947"/>
                    </a:lnTo>
                    <a:cubicBezTo>
                      <a:pt x="-6556" y="102185"/>
                      <a:pt x="-2217" y="62984"/>
                      <a:pt x="20795" y="34576"/>
                    </a:cubicBezTo>
                    <a:cubicBezTo>
                      <a:pt x="39579" y="12002"/>
                      <a:pt x="67644" y="-740"/>
                      <a:pt x="97001" y="-26"/>
                    </a:cubicBezTo>
                    <a:lnTo>
                      <a:pt x="546405" y="-26"/>
                    </a:lnTo>
                    <a:cubicBezTo>
                      <a:pt x="583080" y="-53"/>
                      <a:pt x="616363" y="21449"/>
                      <a:pt x="631398" y="54897"/>
                    </a:cubicBezTo>
                    <a:cubicBezTo>
                      <a:pt x="643344" y="81713"/>
                      <a:pt x="642382" y="112497"/>
                      <a:pt x="628789" y="138517"/>
                    </a:cubicBezTo>
                    <a:lnTo>
                      <a:pt x="538991" y="321272"/>
                    </a:lnTo>
                    <a:cubicBezTo>
                      <a:pt x="535613" y="328096"/>
                      <a:pt x="527347" y="330897"/>
                      <a:pt x="520523" y="327519"/>
                    </a:cubicBezTo>
                    <a:cubicBezTo>
                      <a:pt x="513699" y="324141"/>
                      <a:pt x="510898" y="315876"/>
                      <a:pt x="514276" y="309051"/>
                    </a:cubicBezTo>
                    <a:lnTo>
                      <a:pt x="604898" y="125884"/>
                    </a:lnTo>
                    <a:cubicBezTo>
                      <a:pt x="614578" y="107279"/>
                      <a:pt x="615443" y="85324"/>
                      <a:pt x="607232" y="66019"/>
                    </a:cubicBezTo>
                    <a:cubicBezTo>
                      <a:pt x="596522" y="42443"/>
                      <a:pt x="572988" y="27339"/>
                      <a:pt x="547092" y="27436"/>
                    </a:cubicBezTo>
                    <a:lnTo>
                      <a:pt x="97001" y="27436"/>
                    </a:lnTo>
                    <a:cubicBezTo>
                      <a:pt x="75979" y="26941"/>
                      <a:pt x="55836" y="35853"/>
                      <a:pt x="42078" y="51739"/>
                    </a:cubicBezTo>
                    <a:cubicBezTo>
                      <a:pt x="25766" y="71813"/>
                      <a:pt x="22704" y="99576"/>
                      <a:pt x="34252" y="122726"/>
                    </a:cubicBezTo>
                    <a:lnTo>
                      <a:pt x="127071" y="309326"/>
                    </a:lnTo>
                    <a:cubicBezTo>
                      <a:pt x="130435" y="316109"/>
                      <a:pt x="127675" y="324347"/>
                      <a:pt x="120892" y="327725"/>
                    </a:cubicBezTo>
                    <a:cubicBezTo>
                      <a:pt x="118860" y="328769"/>
                      <a:pt x="116594" y="329290"/>
                      <a:pt x="114301" y="32923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9" name="Freeform: Shape 178">
                <a:extLst>
                  <a:ext uri="{FF2B5EF4-FFF2-40B4-BE49-F238E27FC236}">
                    <a16:creationId xmlns:a16="http://schemas.microsoft.com/office/drawing/2014/main" id="{E5E1151D-5974-FF8B-AD55-256CADC00719}"/>
                  </a:ext>
                </a:extLst>
              </p:cNvPr>
              <p:cNvSpPr/>
              <p:nvPr/>
            </p:nvSpPr>
            <p:spPr>
              <a:xfrm>
                <a:off x="6696982" y="4082297"/>
                <a:ext cx="383592" cy="177129"/>
              </a:xfrm>
              <a:custGeom>
                <a:avLst/>
                <a:gdLst>
                  <a:gd name="connsiteX0" fmla="*/ 369730 w 383592"/>
                  <a:gd name="connsiteY0" fmla="*/ 177075 h 177129"/>
                  <a:gd name="connsiteX1" fmla="*/ 359981 w 383592"/>
                  <a:gd name="connsiteY1" fmla="*/ 172955 h 177129"/>
                  <a:gd name="connsiteX2" fmla="*/ 230089 w 383592"/>
                  <a:gd name="connsiteY2" fmla="*/ 43063 h 177129"/>
                  <a:gd name="connsiteX3" fmla="*/ 153198 w 383592"/>
                  <a:gd name="connsiteY3" fmla="*/ 43063 h 177129"/>
                  <a:gd name="connsiteX4" fmla="*/ 23305 w 383592"/>
                  <a:gd name="connsiteY4" fmla="*/ 172955 h 177129"/>
                  <a:gd name="connsiteX5" fmla="*/ 3945 w 383592"/>
                  <a:gd name="connsiteY5" fmla="*/ 172955 h 177129"/>
                  <a:gd name="connsiteX6" fmla="*/ 3945 w 383592"/>
                  <a:gd name="connsiteY6" fmla="*/ 153595 h 177129"/>
                  <a:gd name="connsiteX7" fmla="*/ 133837 w 383592"/>
                  <a:gd name="connsiteY7" fmla="*/ 23703 h 177129"/>
                  <a:gd name="connsiteX8" fmla="*/ 249587 w 383592"/>
                  <a:gd name="connsiteY8" fmla="*/ 23703 h 177129"/>
                  <a:gd name="connsiteX9" fmla="*/ 379479 w 383592"/>
                  <a:gd name="connsiteY9" fmla="*/ 153595 h 177129"/>
                  <a:gd name="connsiteX10" fmla="*/ 379561 w 383592"/>
                  <a:gd name="connsiteY10" fmla="*/ 173011 h 177129"/>
                  <a:gd name="connsiteX11" fmla="*/ 369730 w 383592"/>
                  <a:gd name="connsiteY11" fmla="*/ 177075 h 177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3592" h="177129">
                    <a:moveTo>
                      <a:pt x="369730" y="177075"/>
                    </a:moveTo>
                    <a:cubicBezTo>
                      <a:pt x="366064" y="177061"/>
                      <a:pt x="362549" y="175578"/>
                      <a:pt x="359981" y="172955"/>
                    </a:cubicBezTo>
                    <a:lnTo>
                      <a:pt x="230089" y="43063"/>
                    </a:lnTo>
                    <a:cubicBezTo>
                      <a:pt x="208738" y="22124"/>
                      <a:pt x="174549" y="22124"/>
                      <a:pt x="153198" y="43063"/>
                    </a:cubicBezTo>
                    <a:lnTo>
                      <a:pt x="23305" y="172955"/>
                    </a:lnTo>
                    <a:cubicBezTo>
                      <a:pt x="17951" y="178283"/>
                      <a:pt x="9300" y="178283"/>
                      <a:pt x="3945" y="172955"/>
                    </a:cubicBezTo>
                    <a:cubicBezTo>
                      <a:pt x="-1382" y="167601"/>
                      <a:pt x="-1382" y="158950"/>
                      <a:pt x="3945" y="153595"/>
                    </a:cubicBezTo>
                    <a:lnTo>
                      <a:pt x="133837" y="23703"/>
                    </a:lnTo>
                    <a:cubicBezTo>
                      <a:pt x="165926" y="-7973"/>
                      <a:pt x="217498" y="-7973"/>
                      <a:pt x="249587" y="23703"/>
                    </a:cubicBezTo>
                    <a:lnTo>
                      <a:pt x="379479" y="153595"/>
                    </a:lnTo>
                    <a:cubicBezTo>
                      <a:pt x="384861" y="158936"/>
                      <a:pt x="384903" y="167628"/>
                      <a:pt x="379561" y="173011"/>
                    </a:cubicBezTo>
                    <a:cubicBezTo>
                      <a:pt x="376966" y="175633"/>
                      <a:pt x="373424" y="177102"/>
                      <a:pt x="369730" y="17707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0F99CCF7-516F-4768-53B7-53A920848EE6}"/>
                  </a:ext>
                </a:extLst>
              </p:cNvPr>
              <p:cNvSpPr/>
              <p:nvPr/>
            </p:nvSpPr>
            <p:spPr>
              <a:xfrm>
                <a:off x="6745548" y="4592963"/>
                <a:ext cx="287987" cy="76603"/>
              </a:xfrm>
              <a:custGeom>
                <a:avLst/>
                <a:gdLst>
                  <a:gd name="connsiteX0" fmla="*/ 143352 w 287987"/>
                  <a:gd name="connsiteY0" fmla="*/ 76544 h 76603"/>
                  <a:gd name="connsiteX1" fmla="*/ 16893 w 287987"/>
                  <a:gd name="connsiteY1" fmla="*/ 33841 h 76603"/>
                  <a:gd name="connsiteX2" fmla="*/ 5359 w 287987"/>
                  <a:gd name="connsiteY2" fmla="*/ 24642 h 76603"/>
                  <a:gd name="connsiteX3" fmla="*/ 2750 w 287987"/>
                  <a:gd name="connsiteY3" fmla="*/ 5419 h 76603"/>
                  <a:gd name="connsiteX4" fmla="*/ 21973 w 287987"/>
                  <a:gd name="connsiteY4" fmla="*/ 2714 h 76603"/>
                  <a:gd name="connsiteX5" fmla="*/ 22111 w 287987"/>
                  <a:gd name="connsiteY5" fmla="*/ 2810 h 76603"/>
                  <a:gd name="connsiteX6" fmla="*/ 34331 w 287987"/>
                  <a:gd name="connsiteY6" fmla="*/ 12284 h 76603"/>
                  <a:gd name="connsiteX7" fmla="*/ 254021 w 287987"/>
                  <a:gd name="connsiteY7" fmla="*/ 12284 h 76603"/>
                  <a:gd name="connsiteX8" fmla="*/ 266379 w 287987"/>
                  <a:gd name="connsiteY8" fmla="*/ 2810 h 76603"/>
                  <a:gd name="connsiteX9" fmla="*/ 285492 w 287987"/>
                  <a:gd name="connsiteY9" fmla="*/ 6270 h 76603"/>
                  <a:gd name="connsiteX10" fmla="*/ 282993 w 287987"/>
                  <a:gd name="connsiteY10" fmla="*/ 24642 h 76603"/>
                  <a:gd name="connsiteX11" fmla="*/ 270773 w 287987"/>
                  <a:gd name="connsiteY11" fmla="*/ 33978 h 76603"/>
                  <a:gd name="connsiteX12" fmla="*/ 143352 w 287987"/>
                  <a:gd name="connsiteY12" fmla="*/ 76544 h 76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7987" h="76603">
                    <a:moveTo>
                      <a:pt x="143352" y="76544"/>
                    </a:moveTo>
                    <a:cubicBezTo>
                      <a:pt x="97657" y="76571"/>
                      <a:pt x="53210" y="61577"/>
                      <a:pt x="16893" y="33841"/>
                    </a:cubicBezTo>
                    <a:lnTo>
                      <a:pt x="5359" y="24642"/>
                    </a:lnTo>
                    <a:cubicBezTo>
                      <a:pt x="-668" y="20055"/>
                      <a:pt x="-1835" y="11446"/>
                      <a:pt x="2750" y="5419"/>
                    </a:cubicBezTo>
                    <a:cubicBezTo>
                      <a:pt x="7309" y="-637"/>
                      <a:pt x="15918" y="-1858"/>
                      <a:pt x="21973" y="2714"/>
                    </a:cubicBezTo>
                    <a:cubicBezTo>
                      <a:pt x="22028" y="2741"/>
                      <a:pt x="22070" y="2782"/>
                      <a:pt x="22111" y="2810"/>
                    </a:cubicBezTo>
                    <a:lnTo>
                      <a:pt x="34331" y="12284"/>
                    </a:lnTo>
                    <a:cubicBezTo>
                      <a:pt x="99126" y="62003"/>
                      <a:pt x="189226" y="62003"/>
                      <a:pt x="254021" y="12284"/>
                    </a:cubicBezTo>
                    <a:lnTo>
                      <a:pt x="266379" y="2810"/>
                    </a:lnTo>
                    <a:cubicBezTo>
                      <a:pt x="272613" y="-1515"/>
                      <a:pt x="281167" y="36"/>
                      <a:pt x="285492" y="6270"/>
                    </a:cubicBezTo>
                    <a:cubicBezTo>
                      <a:pt x="289543" y="12119"/>
                      <a:pt x="288458" y="20083"/>
                      <a:pt x="282993" y="24642"/>
                    </a:cubicBezTo>
                    <a:lnTo>
                      <a:pt x="270773" y="33978"/>
                    </a:lnTo>
                    <a:cubicBezTo>
                      <a:pt x="234194" y="61907"/>
                      <a:pt x="189378" y="76873"/>
                      <a:pt x="143352" y="76544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1" name="Freeform: Shape 180">
                <a:extLst>
                  <a:ext uri="{FF2B5EF4-FFF2-40B4-BE49-F238E27FC236}">
                    <a16:creationId xmlns:a16="http://schemas.microsoft.com/office/drawing/2014/main" id="{25861D4B-836E-D106-6EA5-D037B33B6762}"/>
                  </a:ext>
                </a:extLst>
              </p:cNvPr>
              <p:cNvSpPr/>
              <p:nvPr/>
            </p:nvSpPr>
            <p:spPr>
              <a:xfrm>
                <a:off x="6784402" y="4111957"/>
                <a:ext cx="208418" cy="301044"/>
              </a:xfrm>
              <a:custGeom>
                <a:avLst/>
                <a:gdLst>
                  <a:gd name="connsiteX0" fmla="*/ 194709 w 208418"/>
                  <a:gd name="connsiteY0" fmla="*/ 300512 h 301044"/>
                  <a:gd name="connsiteX1" fmla="*/ 180978 w 208418"/>
                  <a:gd name="connsiteY1" fmla="*/ 290900 h 301044"/>
                  <a:gd name="connsiteX2" fmla="*/ 103950 w 208418"/>
                  <a:gd name="connsiteY2" fmla="*/ 40179 h 301044"/>
                  <a:gd name="connsiteX3" fmla="*/ 26920 w 208418"/>
                  <a:gd name="connsiteY3" fmla="*/ 290900 h 301044"/>
                  <a:gd name="connsiteX4" fmla="*/ 10032 w 208418"/>
                  <a:gd name="connsiteY4" fmla="*/ 300498 h 301044"/>
                  <a:gd name="connsiteX5" fmla="*/ 448 w 208418"/>
                  <a:gd name="connsiteY5" fmla="*/ 283609 h 301044"/>
                  <a:gd name="connsiteX6" fmla="*/ 695 w 208418"/>
                  <a:gd name="connsiteY6" fmla="*/ 282799 h 301044"/>
                  <a:gd name="connsiteX7" fmla="*/ 83079 w 208418"/>
                  <a:gd name="connsiteY7" fmla="*/ 16287 h 301044"/>
                  <a:gd name="connsiteX8" fmla="*/ 104498 w 208418"/>
                  <a:gd name="connsiteY8" fmla="*/ -52 h 301044"/>
                  <a:gd name="connsiteX9" fmla="*/ 104498 w 208418"/>
                  <a:gd name="connsiteY9" fmla="*/ -52 h 301044"/>
                  <a:gd name="connsiteX10" fmla="*/ 126193 w 208418"/>
                  <a:gd name="connsiteY10" fmla="*/ 17386 h 301044"/>
                  <a:gd name="connsiteX11" fmla="*/ 207753 w 208418"/>
                  <a:gd name="connsiteY11" fmla="*/ 282799 h 301044"/>
                  <a:gd name="connsiteX12" fmla="*/ 198691 w 208418"/>
                  <a:gd name="connsiteY12" fmla="*/ 299962 h 301044"/>
                  <a:gd name="connsiteX13" fmla="*/ 194709 w 208418"/>
                  <a:gd name="connsiteY13" fmla="*/ 300512 h 301044"/>
                  <a:gd name="connsiteX14" fmla="*/ 99693 w 208418"/>
                  <a:gd name="connsiteY14" fmla="*/ 25075 h 301044"/>
                  <a:gd name="connsiteX15" fmla="*/ 99693 w 208418"/>
                  <a:gd name="connsiteY15" fmla="*/ 25075 h 301044"/>
                  <a:gd name="connsiteX16" fmla="*/ 109579 w 208418"/>
                  <a:gd name="connsiteY16" fmla="*/ 24113 h 301044"/>
                  <a:gd name="connsiteX17" fmla="*/ 109579 w 208418"/>
                  <a:gd name="connsiteY17" fmla="*/ 24113 h 301044"/>
                  <a:gd name="connsiteX18" fmla="*/ 109579 w 208418"/>
                  <a:gd name="connsiteY18" fmla="*/ 23427 h 301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08418" h="301044">
                    <a:moveTo>
                      <a:pt x="194709" y="300512"/>
                    </a:moveTo>
                    <a:cubicBezTo>
                      <a:pt x="188475" y="300800"/>
                      <a:pt x="182846" y="296846"/>
                      <a:pt x="180978" y="290900"/>
                    </a:cubicBezTo>
                    <a:lnTo>
                      <a:pt x="103950" y="40179"/>
                    </a:lnTo>
                    <a:lnTo>
                      <a:pt x="26920" y="290900"/>
                    </a:lnTo>
                    <a:cubicBezTo>
                      <a:pt x="24902" y="298205"/>
                      <a:pt x="17350" y="302503"/>
                      <a:pt x="10032" y="300498"/>
                    </a:cubicBezTo>
                    <a:cubicBezTo>
                      <a:pt x="2727" y="298479"/>
                      <a:pt x="-1571" y="290914"/>
                      <a:pt x="448" y="283609"/>
                    </a:cubicBezTo>
                    <a:cubicBezTo>
                      <a:pt x="516" y="283335"/>
                      <a:pt x="599" y="283060"/>
                      <a:pt x="695" y="282799"/>
                    </a:cubicBezTo>
                    <a:lnTo>
                      <a:pt x="83079" y="16287"/>
                    </a:lnTo>
                    <a:cubicBezTo>
                      <a:pt x="85605" y="6566"/>
                      <a:pt x="94448" y="-190"/>
                      <a:pt x="104498" y="-52"/>
                    </a:cubicBezTo>
                    <a:lnTo>
                      <a:pt x="104498" y="-52"/>
                    </a:lnTo>
                    <a:cubicBezTo>
                      <a:pt x="114893" y="58"/>
                      <a:pt x="123845" y="7266"/>
                      <a:pt x="126193" y="17386"/>
                    </a:cubicBezTo>
                    <a:lnTo>
                      <a:pt x="207753" y="282799"/>
                    </a:lnTo>
                    <a:cubicBezTo>
                      <a:pt x="209991" y="290035"/>
                      <a:pt x="205927" y="297724"/>
                      <a:pt x="198691" y="299962"/>
                    </a:cubicBezTo>
                    <a:cubicBezTo>
                      <a:pt x="197400" y="300333"/>
                      <a:pt x="196055" y="300526"/>
                      <a:pt x="194709" y="300512"/>
                    </a:cubicBezTo>
                    <a:close/>
                    <a:moveTo>
                      <a:pt x="99693" y="25075"/>
                    </a:moveTo>
                    <a:lnTo>
                      <a:pt x="99693" y="25075"/>
                    </a:lnTo>
                    <a:close/>
                    <a:moveTo>
                      <a:pt x="109579" y="24113"/>
                    </a:moveTo>
                    <a:lnTo>
                      <a:pt x="109579" y="24113"/>
                    </a:lnTo>
                    <a:cubicBezTo>
                      <a:pt x="109675" y="23894"/>
                      <a:pt x="109675" y="23647"/>
                      <a:pt x="109579" y="2342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2" name="Freeform: Shape 181">
                <a:extLst>
                  <a:ext uri="{FF2B5EF4-FFF2-40B4-BE49-F238E27FC236}">
                    <a16:creationId xmlns:a16="http://schemas.microsoft.com/office/drawing/2014/main" id="{CBD0BEF5-15F9-7365-3E93-F8E78DB1F561}"/>
                  </a:ext>
                </a:extLst>
              </p:cNvPr>
              <p:cNvSpPr/>
              <p:nvPr/>
            </p:nvSpPr>
            <p:spPr>
              <a:xfrm>
                <a:off x="6536347" y="4223726"/>
                <a:ext cx="279556" cy="447757"/>
              </a:xfrm>
              <a:custGeom>
                <a:avLst/>
                <a:gdLst>
                  <a:gd name="connsiteX0" fmla="*/ 139727 w 279556"/>
                  <a:gd name="connsiteY0" fmla="*/ 447703 h 447757"/>
                  <a:gd name="connsiteX1" fmla="*/ 13680 w 279556"/>
                  <a:gd name="connsiteY1" fmla="*/ 447703 h 447757"/>
                  <a:gd name="connsiteX2" fmla="*/ -51 w 279556"/>
                  <a:gd name="connsiteY2" fmla="*/ 433972 h 447757"/>
                  <a:gd name="connsiteX3" fmla="*/ 13680 w 279556"/>
                  <a:gd name="connsiteY3" fmla="*/ 420241 h 447757"/>
                  <a:gd name="connsiteX4" fmla="*/ 139727 w 279556"/>
                  <a:gd name="connsiteY4" fmla="*/ 420241 h 447757"/>
                  <a:gd name="connsiteX5" fmla="*/ 252045 w 279556"/>
                  <a:gd name="connsiteY5" fmla="*/ 223755 h 447757"/>
                  <a:gd name="connsiteX6" fmla="*/ 139727 w 279556"/>
                  <a:gd name="connsiteY6" fmla="*/ 27407 h 447757"/>
                  <a:gd name="connsiteX7" fmla="*/ 13680 w 279556"/>
                  <a:gd name="connsiteY7" fmla="*/ 27407 h 447757"/>
                  <a:gd name="connsiteX8" fmla="*/ -51 w 279556"/>
                  <a:gd name="connsiteY8" fmla="*/ 13676 h 447757"/>
                  <a:gd name="connsiteX9" fmla="*/ 13680 w 279556"/>
                  <a:gd name="connsiteY9" fmla="*/ -54 h 447757"/>
                  <a:gd name="connsiteX10" fmla="*/ 139727 w 279556"/>
                  <a:gd name="connsiteY10" fmla="*/ -54 h 447757"/>
                  <a:gd name="connsiteX11" fmla="*/ 279506 w 279556"/>
                  <a:gd name="connsiteY11" fmla="*/ 223755 h 447757"/>
                  <a:gd name="connsiteX12" fmla="*/ 139727 w 279556"/>
                  <a:gd name="connsiteY12" fmla="*/ 447703 h 447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9556" h="447757">
                    <a:moveTo>
                      <a:pt x="139727" y="447703"/>
                    </a:moveTo>
                    <a:lnTo>
                      <a:pt x="13680" y="447703"/>
                    </a:lnTo>
                    <a:cubicBezTo>
                      <a:pt x="6101" y="447703"/>
                      <a:pt x="-51" y="441551"/>
                      <a:pt x="-51" y="433972"/>
                    </a:cubicBezTo>
                    <a:cubicBezTo>
                      <a:pt x="-51" y="426393"/>
                      <a:pt x="6101" y="420241"/>
                      <a:pt x="13680" y="420241"/>
                    </a:cubicBezTo>
                    <a:lnTo>
                      <a:pt x="139727" y="420241"/>
                    </a:lnTo>
                    <a:cubicBezTo>
                      <a:pt x="200692" y="420241"/>
                      <a:pt x="252045" y="330305"/>
                      <a:pt x="252045" y="223755"/>
                    </a:cubicBezTo>
                    <a:cubicBezTo>
                      <a:pt x="252045" y="117206"/>
                      <a:pt x="200692" y="27407"/>
                      <a:pt x="139727" y="27407"/>
                    </a:cubicBezTo>
                    <a:lnTo>
                      <a:pt x="13680" y="27407"/>
                    </a:lnTo>
                    <a:cubicBezTo>
                      <a:pt x="6101" y="27407"/>
                      <a:pt x="-51" y="21256"/>
                      <a:pt x="-51" y="13676"/>
                    </a:cubicBezTo>
                    <a:cubicBezTo>
                      <a:pt x="-51" y="6097"/>
                      <a:pt x="6101" y="-54"/>
                      <a:pt x="13680" y="-54"/>
                    </a:cubicBezTo>
                    <a:lnTo>
                      <a:pt x="139727" y="-54"/>
                    </a:lnTo>
                    <a:cubicBezTo>
                      <a:pt x="218130" y="-54"/>
                      <a:pt x="279506" y="98257"/>
                      <a:pt x="279506" y="223755"/>
                    </a:cubicBezTo>
                    <a:cubicBezTo>
                      <a:pt x="279506" y="349254"/>
                      <a:pt x="218130" y="447703"/>
                      <a:pt x="139727" y="447703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3" name="Freeform: Shape 182">
                <a:extLst>
                  <a:ext uri="{FF2B5EF4-FFF2-40B4-BE49-F238E27FC236}">
                    <a16:creationId xmlns:a16="http://schemas.microsoft.com/office/drawing/2014/main" id="{ECE2231F-109D-E2E4-DB45-3E87AD342908}"/>
                  </a:ext>
                </a:extLst>
              </p:cNvPr>
              <p:cNvSpPr/>
              <p:nvPr/>
            </p:nvSpPr>
            <p:spPr>
              <a:xfrm>
                <a:off x="6410300" y="4223726"/>
                <a:ext cx="279556" cy="447757"/>
              </a:xfrm>
              <a:custGeom>
                <a:avLst/>
                <a:gdLst>
                  <a:gd name="connsiteX0" fmla="*/ 139727 w 279556"/>
                  <a:gd name="connsiteY0" fmla="*/ 447703 h 447757"/>
                  <a:gd name="connsiteX1" fmla="*/ -51 w 279556"/>
                  <a:gd name="connsiteY1" fmla="*/ 223755 h 447757"/>
                  <a:gd name="connsiteX2" fmla="*/ 139727 w 279556"/>
                  <a:gd name="connsiteY2" fmla="*/ -54 h 447757"/>
                  <a:gd name="connsiteX3" fmla="*/ 279506 w 279556"/>
                  <a:gd name="connsiteY3" fmla="*/ 223755 h 447757"/>
                  <a:gd name="connsiteX4" fmla="*/ 139727 w 279556"/>
                  <a:gd name="connsiteY4" fmla="*/ 447703 h 447757"/>
                  <a:gd name="connsiteX5" fmla="*/ 139727 w 279556"/>
                  <a:gd name="connsiteY5" fmla="*/ 27407 h 447757"/>
                  <a:gd name="connsiteX6" fmla="*/ 27411 w 279556"/>
                  <a:gd name="connsiteY6" fmla="*/ 223755 h 447757"/>
                  <a:gd name="connsiteX7" fmla="*/ 139727 w 279556"/>
                  <a:gd name="connsiteY7" fmla="*/ 420241 h 447757"/>
                  <a:gd name="connsiteX8" fmla="*/ 252044 w 279556"/>
                  <a:gd name="connsiteY8" fmla="*/ 223755 h 447757"/>
                  <a:gd name="connsiteX9" fmla="*/ 139727 w 279556"/>
                  <a:gd name="connsiteY9" fmla="*/ 27407 h 447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9556" h="447757">
                    <a:moveTo>
                      <a:pt x="139727" y="447703"/>
                    </a:moveTo>
                    <a:cubicBezTo>
                      <a:pt x="61463" y="447703"/>
                      <a:pt x="-51" y="349254"/>
                      <a:pt x="-51" y="223755"/>
                    </a:cubicBezTo>
                    <a:cubicBezTo>
                      <a:pt x="-51" y="98257"/>
                      <a:pt x="61463" y="-54"/>
                      <a:pt x="139727" y="-54"/>
                    </a:cubicBezTo>
                    <a:cubicBezTo>
                      <a:pt x="217992" y="-54"/>
                      <a:pt x="279506" y="98257"/>
                      <a:pt x="279506" y="223755"/>
                    </a:cubicBezTo>
                    <a:cubicBezTo>
                      <a:pt x="279506" y="349254"/>
                      <a:pt x="218130" y="447703"/>
                      <a:pt x="139727" y="447703"/>
                    </a:cubicBezTo>
                    <a:close/>
                    <a:moveTo>
                      <a:pt x="139727" y="27407"/>
                    </a:moveTo>
                    <a:cubicBezTo>
                      <a:pt x="78901" y="27407"/>
                      <a:pt x="27411" y="117343"/>
                      <a:pt x="27411" y="223755"/>
                    </a:cubicBezTo>
                    <a:cubicBezTo>
                      <a:pt x="27411" y="330168"/>
                      <a:pt x="78901" y="420241"/>
                      <a:pt x="139727" y="420241"/>
                    </a:cubicBezTo>
                    <a:cubicBezTo>
                      <a:pt x="200554" y="420241"/>
                      <a:pt x="252044" y="330305"/>
                      <a:pt x="252044" y="223755"/>
                    </a:cubicBezTo>
                    <a:cubicBezTo>
                      <a:pt x="252044" y="117206"/>
                      <a:pt x="200692" y="27407"/>
                      <a:pt x="139727" y="2740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4" name="Freeform: Shape 183">
                <a:extLst>
                  <a:ext uri="{FF2B5EF4-FFF2-40B4-BE49-F238E27FC236}">
                    <a16:creationId xmlns:a16="http://schemas.microsoft.com/office/drawing/2014/main" id="{EB2199CB-102E-E3D2-0B8E-6A8A69F92FD5}"/>
                  </a:ext>
                </a:extLst>
              </p:cNvPr>
              <p:cNvSpPr/>
              <p:nvPr/>
            </p:nvSpPr>
            <p:spPr>
              <a:xfrm>
                <a:off x="6465223" y="4283866"/>
                <a:ext cx="169848" cy="327476"/>
              </a:xfrm>
              <a:custGeom>
                <a:avLst/>
                <a:gdLst>
                  <a:gd name="connsiteX0" fmla="*/ 84805 w 169848"/>
                  <a:gd name="connsiteY0" fmla="*/ 327422 h 327476"/>
                  <a:gd name="connsiteX1" fmla="*/ -51 w 169848"/>
                  <a:gd name="connsiteY1" fmla="*/ 163615 h 327476"/>
                  <a:gd name="connsiteX2" fmla="*/ 84805 w 169848"/>
                  <a:gd name="connsiteY2" fmla="*/ -54 h 327476"/>
                  <a:gd name="connsiteX3" fmla="*/ 169798 w 169848"/>
                  <a:gd name="connsiteY3" fmla="*/ 163615 h 327476"/>
                  <a:gd name="connsiteX4" fmla="*/ 84805 w 169848"/>
                  <a:gd name="connsiteY4" fmla="*/ 327422 h 327476"/>
                  <a:gd name="connsiteX5" fmla="*/ 84805 w 169848"/>
                  <a:gd name="connsiteY5" fmla="*/ 27407 h 327476"/>
                  <a:gd name="connsiteX6" fmla="*/ 27411 w 169848"/>
                  <a:gd name="connsiteY6" fmla="*/ 163615 h 327476"/>
                  <a:gd name="connsiteX7" fmla="*/ 84805 w 169848"/>
                  <a:gd name="connsiteY7" fmla="*/ 299961 h 327476"/>
                  <a:gd name="connsiteX8" fmla="*/ 142336 w 169848"/>
                  <a:gd name="connsiteY8" fmla="*/ 163615 h 327476"/>
                  <a:gd name="connsiteX9" fmla="*/ 84805 w 169848"/>
                  <a:gd name="connsiteY9" fmla="*/ 27407 h 327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9848" h="327476">
                    <a:moveTo>
                      <a:pt x="84805" y="327422"/>
                    </a:moveTo>
                    <a:cubicBezTo>
                      <a:pt x="37297" y="327422"/>
                      <a:pt x="-51" y="255473"/>
                      <a:pt x="-51" y="163615"/>
                    </a:cubicBezTo>
                    <a:cubicBezTo>
                      <a:pt x="-51" y="71757"/>
                      <a:pt x="37297" y="-54"/>
                      <a:pt x="84805" y="-54"/>
                    </a:cubicBezTo>
                    <a:cubicBezTo>
                      <a:pt x="132313" y="-54"/>
                      <a:pt x="169798" y="71894"/>
                      <a:pt x="169798" y="163615"/>
                    </a:cubicBezTo>
                    <a:cubicBezTo>
                      <a:pt x="169798" y="255336"/>
                      <a:pt x="132450" y="327422"/>
                      <a:pt x="84805" y="327422"/>
                    </a:cubicBezTo>
                    <a:close/>
                    <a:moveTo>
                      <a:pt x="84805" y="27407"/>
                    </a:moveTo>
                    <a:cubicBezTo>
                      <a:pt x="57344" y="27407"/>
                      <a:pt x="27411" y="85762"/>
                      <a:pt x="27411" y="163615"/>
                    </a:cubicBezTo>
                    <a:cubicBezTo>
                      <a:pt x="27411" y="241468"/>
                      <a:pt x="57755" y="299961"/>
                      <a:pt x="84805" y="299961"/>
                    </a:cubicBezTo>
                    <a:cubicBezTo>
                      <a:pt x="111854" y="299961"/>
                      <a:pt x="142336" y="241605"/>
                      <a:pt x="142336" y="163615"/>
                    </a:cubicBezTo>
                    <a:cubicBezTo>
                      <a:pt x="142336" y="85625"/>
                      <a:pt x="111992" y="27407"/>
                      <a:pt x="84805" y="2740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5" name="Freeform: Shape 184">
                <a:extLst>
                  <a:ext uri="{FF2B5EF4-FFF2-40B4-BE49-F238E27FC236}">
                    <a16:creationId xmlns:a16="http://schemas.microsoft.com/office/drawing/2014/main" id="{0E0917A2-94E4-DF11-5B69-A9189FA20CEF}"/>
                  </a:ext>
                </a:extLst>
              </p:cNvPr>
              <p:cNvSpPr/>
              <p:nvPr/>
            </p:nvSpPr>
            <p:spPr>
              <a:xfrm>
                <a:off x="6961998" y="4223726"/>
                <a:ext cx="279556" cy="447757"/>
              </a:xfrm>
              <a:custGeom>
                <a:avLst/>
                <a:gdLst>
                  <a:gd name="connsiteX0" fmla="*/ 265775 w 279556"/>
                  <a:gd name="connsiteY0" fmla="*/ 447703 h 447757"/>
                  <a:gd name="connsiteX1" fmla="*/ 139727 w 279556"/>
                  <a:gd name="connsiteY1" fmla="*/ 447703 h 447757"/>
                  <a:gd name="connsiteX2" fmla="*/ -51 w 279556"/>
                  <a:gd name="connsiteY2" fmla="*/ 223755 h 447757"/>
                  <a:gd name="connsiteX3" fmla="*/ 139727 w 279556"/>
                  <a:gd name="connsiteY3" fmla="*/ -54 h 447757"/>
                  <a:gd name="connsiteX4" fmla="*/ 265775 w 279556"/>
                  <a:gd name="connsiteY4" fmla="*/ -54 h 447757"/>
                  <a:gd name="connsiteX5" fmla="*/ 279506 w 279556"/>
                  <a:gd name="connsiteY5" fmla="*/ 13676 h 447757"/>
                  <a:gd name="connsiteX6" fmla="*/ 265775 w 279556"/>
                  <a:gd name="connsiteY6" fmla="*/ 27407 h 447757"/>
                  <a:gd name="connsiteX7" fmla="*/ 139727 w 279556"/>
                  <a:gd name="connsiteY7" fmla="*/ 27407 h 447757"/>
                  <a:gd name="connsiteX8" fmla="*/ 27411 w 279556"/>
                  <a:gd name="connsiteY8" fmla="*/ 223755 h 447757"/>
                  <a:gd name="connsiteX9" fmla="*/ 139727 w 279556"/>
                  <a:gd name="connsiteY9" fmla="*/ 420241 h 447757"/>
                  <a:gd name="connsiteX10" fmla="*/ 265775 w 279556"/>
                  <a:gd name="connsiteY10" fmla="*/ 420241 h 447757"/>
                  <a:gd name="connsiteX11" fmla="*/ 279506 w 279556"/>
                  <a:gd name="connsiteY11" fmla="*/ 433972 h 447757"/>
                  <a:gd name="connsiteX12" fmla="*/ 265775 w 279556"/>
                  <a:gd name="connsiteY12" fmla="*/ 447703 h 447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9556" h="447757">
                    <a:moveTo>
                      <a:pt x="265775" y="447703"/>
                    </a:moveTo>
                    <a:lnTo>
                      <a:pt x="139727" y="447703"/>
                    </a:lnTo>
                    <a:cubicBezTo>
                      <a:pt x="61326" y="447703"/>
                      <a:pt x="-51" y="349254"/>
                      <a:pt x="-51" y="223755"/>
                    </a:cubicBezTo>
                    <a:cubicBezTo>
                      <a:pt x="-51" y="98257"/>
                      <a:pt x="61326" y="-54"/>
                      <a:pt x="139727" y="-54"/>
                    </a:cubicBezTo>
                    <a:lnTo>
                      <a:pt x="265775" y="-54"/>
                    </a:lnTo>
                    <a:cubicBezTo>
                      <a:pt x="273355" y="-54"/>
                      <a:pt x="279506" y="6097"/>
                      <a:pt x="279506" y="13676"/>
                    </a:cubicBezTo>
                    <a:cubicBezTo>
                      <a:pt x="279506" y="21256"/>
                      <a:pt x="273355" y="27407"/>
                      <a:pt x="265775" y="27407"/>
                    </a:cubicBezTo>
                    <a:lnTo>
                      <a:pt x="139727" y="27407"/>
                    </a:lnTo>
                    <a:cubicBezTo>
                      <a:pt x="78763" y="27407"/>
                      <a:pt x="27411" y="117343"/>
                      <a:pt x="27411" y="223755"/>
                    </a:cubicBezTo>
                    <a:cubicBezTo>
                      <a:pt x="27411" y="330168"/>
                      <a:pt x="78763" y="420241"/>
                      <a:pt x="139727" y="420241"/>
                    </a:cubicBezTo>
                    <a:lnTo>
                      <a:pt x="265775" y="420241"/>
                    </a:lnTo>
                    <a:cubicBezTo>
                      <a:pt x="273355" y="420241"/>
                      <a:pt x="279506" y="426393"/>
                      <a:pt x="279506" y="433972"/>
                    </a:cubicBezTo>
                    <a:cubicBezTo>
                      <a:pt x="279506" y="441551"/>
                      <a:pt x="273355" y="447703"/>
                      <a:pt x="265775" y="447703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6" name="Freeform: Shape 185">
                <a:extLst>
                  <a:ext uri="{FF2B5EF4-FFF2-40B4-BE49-F238E27FC236}">
                    <a16:creationId xmlns:a16="http://schemas.microsoft.com/office/drawing/2014/main" id="{5B676F01-5DD3-424F-A2C4-213BED42E204}"/>
                  </a:ext>
                </a:extLst>
              </p:cNvPr>
              <p:cNvSpPr/>
              <p:nvPr/>
            </p:nvSpPr>
            <p:spPr>
              <a:xfrm>
                <a:off x="7088045" y="4223726"/>
                <a:ext cx="279556" cy="447757"/>
              </a:xfrm>
              <a:custGeom>
                <a:avLst/>
                <a:gdLst>
                  <a:gd name="connsiteX0" fmla="*/ 139728 w 279556"/>
                  <a:gd name="connsiteY0" fmla="*/ 447703 h 447757"/>
                  <a:gd name="connsiteX1" fmla="*/ -51 w 279556"/>
                  <a:gd name="connsiteY1" fmla="*/ 223755 h 447757"/>
                  <a:gd name="connsiteX2" fmla="*/ 139728 w 279556"/>
                  <a:gd name="connsiteY2" fmla="*/ -54 h 447757"/>
                  <a:gd name="connsiteX3" fmla="*/ 279506 w 279556"/>
                  <a:gd name="connsiteY3" fmla="*/ 223755 h 447757"/>
                  <a:gd name="connsiteX4" fmla="*/ 139728 w 279556"/>
                  <a:gd name="connsiteY4" fmla="*/ 447703 h 447757"/>
                  <a:gd name="connsiteX5" fmla="*/ 139728 w 279556"/>
                  <a:gd name="connsiteY5" fmla="*/ 27407 h 447757"/>
                  <a:gd name="connsiteX6" fmla="*/ 27411 w 279556"/>
                  <a:gd name="connsiteY6" fmla="*/ 223755 h 447757"/>
                  <a:gd name="connsiteX7" fmla="*/ 139728 w 279556"/>
                  <a:gd name="connsiteY7" fmla="*/ 420241 h 447757"/>
                  <a:gd name="connsiteX8" fmla="*/ 252045 w 279556"/>
                  <a:gd name="connsiteY8" fmla="*/ 223755 h 447757"/>
                  <a:gd name="connsiteX9" fmla="*/ 139728 w 279556"/>
                  <a:gd name="connsiteY9" fmla="*/ 27407 h 447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9556" h="447757">
                    <a:moveTo>
                      <a:pt x="139728" y="447703"/>
                    </a:moveTo>
                    <a:cubicBezTo>
                      <a:pt x="61326" y="447703"/>
                      <a:pt x="-51" y="349254"/>
                      <a:pt x="-51" y="223755"/>
                    </a:cubicBezTo>
                    <a:cubicBezTo>
                      <a:pt x="-51" y="98257"/>
                      <a:pt x="61326" y="-54"/>
                      <a:pt x="139728" y="-54"/>
                    </a:cubicBezTo>
                    <a:cubicBezTo>
                      <a:pt x="218130" y="-54"/>
                      <a:pt x="279506" y="98257"/>
                      <a:pt x="279506" y="223755"/>
                    </a:cubicBezTo>
                    <a:cubicBezTo>
                      <a:pt x="279506" y="349254"/>
                      <a:pt x="218130" y="447703"/>
                      <a:pt x="139728" y="447703"/>
                    </a:cubicBezTo>
                    <a:close/>
                    <a:moveTo>
                      <a:pt x="139728" y="27407"/>
                    </a:moveTo>
                    <a:cubicBezTo>
                      <a:pt x="78764" y="27407"/>
                      <a:pt x="27411" y="117343"/>
                      <a:pt x="27411" y="223755"/>
                    </a:cubicBezTo>
                    <a:cubicBezTo>
                      <a:pt x="27411" y="330168"/>
                      <a:pt x="78764" y="420241"/>
                      <a:pt x="139728" y="420241"/>
                    </a:cubicBezTo>
                    <a:cubicBezTo>
                      <a:pt x="200692" y="420241"/>
                      <a:pt x="252045" y="330305"/>
                      <a:pt x="252045" y="223755"/>
                    </a:cubicBezTo>
                    <a:cubicBezTo>
                      <a:pt x="252045" y="117206"/>
                      <a:pt x="200555" y="27407"/>
                      <a:pt x="139728" y="2740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39F33102-EB71-2A44-F992-7F5B4AED2A78}"/>
                  </a:ext>
                </a:extLst>
              </p:cNvPr>
              <p:cNvSpPr/>
              <p:nvPr/>
            </p:nvSpPr>
            <p:spPr>
              <a:xfrm>
                <a:off x="7142831" y="4283866"/>
                <a:ext cx="169848" cy="327476"/>
              </a:xfrm>
              <a:custGeom>
                <a:avLst/>
                <a:gdLst>
                  <a:gd name="connsiteX0" fmla="*/ 84942 w 169848"/>
                  <a:gd name="connsiteY0" fmla="*/ 327422 h 327476"/>
                  <a:gd name="connsiteX1" fmla="*/ -51 w 169848"/>
                  <a:gd name="connsiteY1" fmla="*/ 163615 h 327476"/>
                  <a:gd name="connsiteX2" fmla="*/ 84942 w 169848"/>
                  <a:gd name="connsiteY2" fmla="*/ -54 h 327476"/>
                  <a:gd name="connsiteX3" fmla="*/ 169798 w 169848"/>
                  <a:gd name="connsiteY3" fmla="*/ 163615 h 327476"/>
                  <a:gd name="connsiteX4" fmla="*/ 84942 w 169848"/>
                  <a:gd name="connsiteY4" fmla="*/ 327422 h 327476"/>
                  <a:gd name="connsiteX5" fmla="*/ 84942 w 169848"/>
                  <a:gd name="connsiteY5" fmla="*/ 27407 h 327476"/>
                  <a:gd name="connsiteX6" fmla="*/ 27411 w 169848"/>
                  <a:gd name="connsiteY6" fmla="*/ 163615 h 327476"/>
                  <a:gd name="connsiteX7" fmla="*/ 84942 w 169848"/>
                  <a:gd name="connsiteY7" fmla="*/ 299961 h 327476"/>
                  <a:gd name="connsiteX8" fmla="*/ 142336 w 169848"/>
                  <a:gd name="connsiteY8" fmla="*/ 163615 h 327476"/>
                  <a:gd name="connsiteX9" fmla="*/ 84942 w 169848"/>
                  <a:gd name="connsiteY9" fmla="*/ 27407 h 327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9848" h="327476">
                    <a:moveTo>
                      <a:pt x="84942" y="327422"/>
                    </a:moveTo>
                    <a:cubicBezTo>
                      <a:pt x="37297" y="327422"/>
                      <a:pt x="-51" y="255473"/>
                      <a:pt x="-51" y="163615"/>
                    </a:cubicBezTo>
                    <a:cubicBezTo>
                      <a:pt x="-51" y="71757"/>
                      <a:pt x="37297" y="-54"/>
                      <a:pt x="84942" y="-54"/>
                    </a:cubicBezTo>
                    <a:cubicBezTo>
                      <a:pt x="132588" y="-54"/>
                      <a:pt x="169798" y="71894"/>
                      <a:pt x="169798" y="163615"/>
                    </a:cubicBezTo>
                    <a:cubicBezTo>
                      <a:pt x="169798" y="255336"/>
                      <a:pt x="132588" y="327422"/>
                      <a:pt x="84942" y="327422"/>
                    </a:cubicBezTo>
                    <a:close/>
                    <a:moveTo>
                      <a:pt x="84942" y="27407"/>
                    </a:moveTo>
                    <a:cubicBezTo>
                      <a:pt x="57481" y="27407"/>
                      <a:pt x="27411" y="85762"/>
                      <a:pt x="27411" y="163615"/>
                    </a:cubicBezTo>
                    <a:cubicBezTo>
                      <a:pt x="27411" y="241468"/>
                      <a:pt x="57755" y="299961"/>
                      <a:pt x="84942" y="299961"/>
                    </a:cubicBezTo>
                    <a:cubicBezTo>
                      <a:pt x="112129" y="299961"/>
                      <a:pt x="142336" y="241605"/>
                      <a:pt x="142336" y="163615"/>
                    </a:cubicBezTo>
                    <a:cubicBezTo>
                      <a:pt x="142336" y="85625"/>
                      <a:pt x="111992" y="27407"/>
                      <a:pt x="84942" y="2740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24" name="Group 223">
            <a:extLst>
              <a:ext uri="{FF2B5EF4-FFF2-40B4-BE49-F238E27FC236}">
                <a16:creationId xmlns:a16="http://schemas.microsoft.com/office/drawing/2014/main" id="{07DACC62-8BF9-7F01-B368-533B229DB524}"/>
              </a:ext>
            </a:extLst>
          </p:cNvPr>
          <p:cNvGrpSpPr/>
          <p:nvPr/>
        </p:nvGrpSpPr>
        <p:grpSpPr>
          <a:xfrm>
            <a:off x="5577801" y="4449369"/>
            <a:ext cx="1676438" cy="1081945"/>
            <a:chOff x="5577801" y="4449369"/>
            <a:chExt cx="1676438" cy="1081945"/>
          </a:xfrm>
        </p:grpSpPr>
        <p:sp>
          <p:nvSpPr>
            <p:cNvPr id="48" name="Google Shape;740;p26">
              <a:extLst>
                <a:ext uri="{FF2B5EF4-FFF2-40B4-BE49-F238E27FC236}">
                  <a16:creationId xmlns:a16="http://schemas.microsoft.com/office/drawing/2014/main" id="{5B92DF0A-CBA5-72D1-3570-9B2182F8D523}"/>
                </a:ext>
              </a:extLst>
            </p:cNvPr>
            <p:cNvSpPr/>
            <p:nvPr/>
          </p:nvSpPr>
          <p:spPr>
            <a:xfrm>
              <a:off x="5577801" y="4449369"/>
              <a:ext cx="1676438" cy="1081945"/>
            </a:xfrm>
            <a:custGeom>
              <a:avLst/>
              <a:gdLst/>
              <a:ahLst/>
              <a:cxnLst/>
              <a:rect l="l" t="t" r="r" b="b"/>
              <a:pathLst>
                <a:path w="1954081" h="1261131" extrusionOk="0">
                  <a:moveTo>
                    <a:pt x="1328573" y="20232"/>
                  </a:moveTo>
                  <a:cubicBezTo>
                    <a:pt x="1294853" y="53952"/>
                    <a:pt x="1288109" y="107904"/>
                    <a:pt x="1321829" y="141624"/>
                  </a:cubicBezTo>
                  <a:lnTo>
                    <a:pt x="1369037" y="188833"/>
                  </a:lnTo>
                  <a:lnTo>
                    <a:pt x="303481" y="188833"/>
                  </a:lnTo>
                  <a:cubicBezTo>
                    <a:pt x="134880" y="188833"/>
                    <a:pt x="0" y="323713"/>
                    <a:pt x="0" y="485569"/>
                  </a:cubicBezTo>
                  <a:lnTo>
                    <a:pt x="0" y="1058811"/>
                  </a:lnTo>
                  <a:cubicBezTo>
                    <a:pt x="0" y="1099275"/>
                    <a:pt x="6744" y="1132995"/>
                    <a:pt x="20232" y="1166715"/>
                  </a:cubicBezTo>
                  <a:cubicBezTo>
                    <a:pt x="33720" y="1200436"/>
                    <a:pt x="53952" y="1234156"/>
                    <a:pt x="80928" y="1261132"/>
                  </a:cubicBezTo>
                  <a:cubicBezTo>
                    <a:pt x="33720" y="1207180"/>
                    <a:pt x="33720" y="1126251"/>
                    <a:pt x="80928" y="1072299"/>
                  </a:cubicBezTo>
                  <a:cubicBezTo>
                    <a:pt x="134880" y="1011603"/>
                    <a:pt x="215809" y="977883"/>
                    <a:pt x="296737" y="977883"/>
                  </a:cubicBezTo>
                  <a:lnTo>
                    <a:pt x="1362293" y="977883"/>
                  </a:lnTo>
                  <a:lnTo>
                    <a:pt x="1321829" y="1018347"/>
                  </a:lnTo>
                  <a:cubicBezTo>
                    <a:pt x="1288109" y="1052067"/>
                    <a:pt x="1288109" y="1112763"/>
                    <a:pt x="1321829" y="1139739"/>
                  </a:cubicBezTo>
                  <a:cubicBezTo>
                    <a:pt x="1335317" y="1153228"/>
                    <a:pt x="1355549" y="1159972"/>
                    <a:pt x="1375781" y="1159972"/>
                  </a:cubicBezTo>
                  <a:cubicBezTo>
                    <a:pt x="1396013" y="1159972"/>
                    <a:pt x="1416245" y="1153228"/>
                    <a:pt x="1436477" y="1132995"/>
                  </a:cubicBezTo>
                  <a:lnTo>
                    <a:pt x="1928791" y="633938"/>
                  </a:lnTo>
                  <a:cubicBezTo>
                    <a:pt x="1962511" y="600218"/>
                    <a:pt x="1962511" y="546266"/>
                    <a:pt x="1928791" y="519290"/>
                  </a:cubicBezTo>
                  <a:lnTo>
                    <a:pt x="1436477" y="20232"/>
                  </a:lnTo>
                  <a:cubicBezTo>
                    <a:pt x="1416245" y="-6744"/>
                    <a:pt x="1362293" y="-6744"/>
                    <a:pt x="1328573" y="20232"/>
                  </a:cubicBezTo>
                  <a:close/>
                </a:path>
              </a:pathLst>
            </a:custGeom>
            <a:solidFill>
              <a:srgbClr val="163A6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2" name="Google Shape;769;p26">
              <a:extLst>
                <a:ext uri="{FF2B5EF4-FFF2-40B4-BE49-F238E27FC236}">
                  <a16:creationId xmlns:a16="http://schemas.microsoft.com/office/drawing/2014/main" id="{838C1D5F-0957-8327-6EF6-3488A6C8AB7B}"/>
                </a:ext>
              </a:extLst>
            </p:cNvPr>
            <p:cNvSpPr/>
            <p:nvPr/>
          </p:nvSpPr>
          <p:spPr>
            <a:xfrm>
              <a:off x="6147716" y="4680967"/>
              <a:ext cx="536639" cy="536639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  <p:grpSp>
          <p:nvGrpSpPr>
            <p:cNvPr id="188" name="Group 187">
              <a:extLst>
                <a:ext uri="{FF2B5EF4-FFF2-40B4-BE49-F238E27FC236}">
                  <a16:creationId xmlns:a16="http://schemas.microsoft.com/office/drawing/2014/main" id="{79C18788-0543-BF6C-67F2-D7D30CA20FD6}"/>
                </a:ext>
              </a:extLst>
            </p:cNvPr>
            <p:cNvGrpSpPr/>
            <p:nvPr/>
          </p:nvGrpSpPr>
          <p:grpSpPr>
            <a:xfrm>
              <a:off x="6290417" y="4719547"/>
              <a:ext cx="351407" cy="440021"/>
              <a:chOff x="6543555" y="5137664"/>
              <a:chExt cx="689052" cy="862809"/>
            </a:xfrm>
            <a:solidFill>
              <a:srgbClr val="163A65"/>
            </a:solidFill>
          </p:grpSpPr>
          <p:sp>
            <p:nvSpPr>
              <p:cNvPr id="189" name="Freeform: Shape 188">
                <a:extLst>
                  <a:ext uri="{FF2B5EF4-FFF2-40B4-BE49-F238E27FC236}">
                    <a16:creationId xmlns:a16="http://schemas.microsoft.com/office/drawing/2014/main" id="{6EF34836-3C66-395A-80C6-1A34213C52DD}"/>
                  </a:ext>
                </a:extLst>
              </p:cNvPr>
              <p:cNvSpPr/>
              <p:nvPr/>
            </p:nvSpPr>
            <p:spPr>
              <a:xfrm>
                <a:off x="6832380" y="5241717"/>
                <a:ext cx="319375" cy="301799"/>
              </a:xfrm>
              <a:custGeom>
                <a:avLst/>
                <a:gdLst>
                  <a:gd name="connsiteX0" fmla="*/ 305594 w 319375"/>
                  <a:gd name="connsiteY0" fmla="*/ 301745 h 301799"/>
                  <a:gd name="connsiteX1" fmla="*/ 291863 w 319375"/>
                  <a:gd name="connsiteY1" fmla="*/ 288015 h 301799"/>
                  <a:gd name="connsiteX2" fmla="*/ 291863 w 319375"/>
                  <a:gd name="connsiteY2" fmla="*/ 187506 h 301799"/>
                  <a:gd name="connsiteX3" fmla="*/ 131764 w 319375"/>
                  <a:gd name="connsiteY3" fmla="*/ 27407 h 301799"/>
                  <a:gd name="connsiteX4" fmla="*/ 13680 w 319375"/>
                  <a:gd name="connsiteY4" fmla="*/ 27407 h 301799"/>
                  <a:gd name="connsiteX5" fmla="*/ -51 w 319375"/>
                  <a:gd name="connsiteY5" fmla="*/ 13676 h 301799"/>
                  <a:gd name="connsiteX6" fmla="*/ 13680 w 319375"/>
                  <a:gd name="connsiteY6" fmla="*/ -54 h 301799"/>
                  <a:gd name="connsiteX7" fmla="*/ 131764 w 319375"/>
                  <a:gd name="connsiteY7" fmla="*/ -54 h 301799"/>
                  <a:gd name="connsiteX8" fmla="*/ 319325 w 319375"/>
                  <a:gd name="connsiteY8" fmla="*/ 187506 h 301799"/>
                  <a:gd name="connsiteX9" fmla="*/ 319325 w 319375"/>
                  <a:gd name="connsiteY9" fmla="*/ 288015 h 301799"/>
                  <a:gd name="connsiteX10" fmla="*/ 305594 w 319375"/>
                  <a:gd name="connsiteY10" fmla="*/ 301745 h 301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19375" h="301799">
                    <a:moveTo>
                      <a:pt x="305594" y="301745"/>
                    </a:moveTo>
                    <a:cubicBezTo>
                      <a:pt x="298015" y="301745"/>
                      <a:pt x="291863" y="295594"/>
                      <a:pt x="291863" y="288015"/>
                    </a:cubicBezTo>
                    <a:lnTo>
                      <a:pt x="291863" y="187506"/>
                    </a:lnTo>
                    <a:cubicBezTo>
                      <a:pt x="291781" y="99122"/>
                      <a:pt x="220148" y="27489"/>
                      <a:pt x="131764" y="27407"/>
                    </a:cubicBezTo>
                    <a:lnTo>
                      <a:pt x="13680" y="27407"/>
                    </a:lnTo>
                    <a:cubicBezTo>
                      <a:pt x="6101" y="27407"/>
                      <a:pt x="-51" y="21256"/>
                      <a:pt x="-51" y="13676"/>
                    </a:cubicBezTo>
                    <a:cubicBezTo>
                      <a:pt x="-51" y="6097"/>
                      <a:pt x="6101" y="-54"/>
                      <a:pt x="13680" y="-54"/>
                    </a:cubicBezTo>
                    <a:lnTo>
                      <a:pt x="131764" y="-54"/>
                    </a:lnTo>
                    <a:cubicBezTo>
                      <a:pt x="235293" y="97"/>
                      <a:pt x="319173" y="83977"/>
                      <a:pt x="319325" y="187506"/>
                    </a:cubicBezTo>
                    <a:lnTo>
                      <a:pt x="319325" y="288015"/>
                    </a:lnTo>
                    <a:cubicBezTo>
                      <a:pt x="319325" y="295594"/>
                      <a:pt x="313173" y="301745"/>
                      <a:pt x="305594" y="30174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0" name="Freeform: Shape 189">
                <a:extLst>
                  <a:ext uri="{FF2B5EF4-FFF2-40B4-BE49-F238E27FC236}">
                    <a16:creationId xmlns:a16="http://schemas.microsoft.com/office/drawing/2014/main" id="{EE491FA1-FEB5-ADCB-E4DE-41DE33BD7DE1}"/>
                  </a:ext>
                </a:extLst>
              </p:cNvPr>
              <p:cNvSpPr/>
              <p:nvPr/>
            </p:nvSpPr>
            <p:spPr>
              <a:xfrm>
                <a:off x="6740385" y="5298013"/>
                <a:ext cx="135521" cy="77303"/>
              </a:xfrm>
              <a:custGeom>
                <a:avLst/>
                <a:gdLst>
                  <a:gd name="connsiteX0" fmla="*/ 121740 w 135521"/>
                  <a:gd name="connsiteY0" fmla="*/ 77249 h 77303"/>
                  <a:gd name="connsiteX1" fmla="*/ 108010 w 135521"/>
                  <a:gd name="connsiteY1" fmla="*/ 63519 h 77303"/>
                  <a:gd name="connsiteX2" fmla="*/ 108010 w 135521"/>
                  <a:gd name="connsiteY2" fmla="*/ 27407 h 77303"/>
                  <a:gd name="connsiteX3" fmla="*/ 27411 w 135521"/>
                  <a:gd name="connsiteY3" fmla="*/ 27407 h 77303"/>
                  <a:gd name="connsiteX4" fmla="*/ 27411 w 135521"/>
                  <a:gd name="connsiteY4" fmla="*/ 63519 h 77303"/>
                  <a:gd name="connsiteX5" fmla="*/ 13680 w 135521"/>
                  <a:gd name="connsiteY5" fmla="*/ 77249 h 77303"/>
                  <a:gd name="connsiteX6" fmla="*/ -51 w 135521"/>
                  <a:gd name="connsiteY6" fmla="*/ 63519 h 77303"/>
                  <a:gd name="connsiteX7" fmla="*/ -51 w 135521"/>
                  <a:gd name="connsiteY7" fmla="*/ 13676 h 77303"/>
                  <a:gd name="connsiteX8" fmla="*/ 13680 w 135521"/>
                  <a:gd name="connsiteY8" fmla="*/ -54 h 77303"/>
                  <a:gd name="connsiteX9" fmla="*/ 121740 w 135521"/>
                  <a:gd name="connsiteY9" fmla="*/ -54 h 77303"/>
                  <a:gd name="connsiteX10" fmla="*/ 135471 w 135521"/>
                  <a:gd name="connsiteY10" fmla="*/ 13676 h 77303"/>
                  <a:gd name="connsiteX11" fmla="*/ 135471 w 135521"/>
                  <a:gd name="connsiteY11" fmla="*/ 63519 h 77303"/>
                  <a:gd name="connsiteX12" fmla="*/ 121740 w 135521"/>
                  <a:gd name="connsiteY12" fmla="*/ 77249 h 77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5521" h="77303">
                    <a:moveTo>
                      <a:pt x="121740" y="77249"/>
                    </a:moveTo>
                    <a:cubicBezTo>
                      <a:pt x="114161" y="77249"/>
                      <a:pt x="108010" y="71098"/>
                      <a:pt x="108010" y="63519"/>
                    </a:cubicBezTo>
                    <a:lnTo>
                      <a:pt x="108010" y="27407"/>
                    </a:lnTo>
                    <a:lnTo>
                      <a:pt x="27411" y="27407"/>
                    </a:lnTo>
                    <a:lnTo>
                      <a:pt x="27411" y="63519"/>
                    </a:lnTo>
                    <a:cubicBezTo>
                      <a:pt x="27411" y="71098"/>
                      <a:pt x="21259" y="77249"/>
                      <a:pt x="13680" y="77249"/>
                    </a:cubicBezTo>
                    <a:cubicBezTo>
                      <a:pt x="6101" y="77249"/>
                      <a:pt x="-51" y="71098"/>
                      <a:pt x="-51" y="63519"/>
                    </a:cubicBezTo>
                    <a:lnTo>
                      <a:pt x="-51" y="13676"/>
                    </a:lnTo>
                    <a:cubicBezTo>
                      <a:pt x="-51" y="6097"/>
                      <a:pt x="6101" y="-54"/>
                      <a:pt x="13680" y="-54"/>
                    </a:cubicBezTo>
                    <a:lnTo>
                      <a:pt x="121740" y="-54"/>
                    </a:lnTo>
                    <a:cubicBezTo>
                      <a:pt x="129320" y="-54"/>
                      <a:pt x="135471" y="6097"/>
                      <a:pt x="135471" y="13676"/>
                    </a:cubicBezTo>
                    <a:lnTo>
                      <a:pt x="135471" y="63519"/>
                    </a:lnTo>
                    <a:cubicBezTo>
                      <a:pt x="135471" y="71098"/>
                      <a:pt x="129320" y="77249"/>
                      <a:pt x="121740" y="77249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1" name="Freeform: Shape 190">
                <a:extLst>
                  <a:ext uri="{FF2B5EF4-FFF2-40B4-BE49-F238E27FC236}">
                    <a16:creationId xmlns:a16="http://schemas.microsoft.com/office/drawing/2014/main" id="{16271880-E0BF-F4D5-2043-E980FEFBAB74}"/>
                  </a:ext>
                </a:extLst>
              </p:cNvPr>
              <p:cNvSpPr/>
              <p:nvPr/>
            </p:nvSpPr>
            <p:spPr>
              <a:xfrm>
                <a:off x="6754390" y="5244601"/>
                <a:ext cx="106412" cy="80873"/>
              </a:xfrm>
              <a:custGeom>
                <a:avLst/>
                <a:gdLst>
                  <a:gd name="connsiteX0" fmla="*/ 92631 w 106412"/>
                  <a:gd name="connsiteY0" fmla="*/ 80819 h 80873"/>
                  <a:gd name="connsiteX1" fmla="*/ 13680 w 106412"/>
                  <a:gd name="connsiteY1" fmla="*/ 80819 h 80873"/>
                  <a:gd name="connsiteX2" fmla="*/ -51 w 106412"/>
                  <a:gd name="connsiteY2" fmla="*/ 67088 h 80873"/>
                  <a:gd name="connsiteX3" fmla="*/ -51 w 106412"/>
                  <a:gd name="connsiteY3" fmla="*/ 13676 h 80873"/>
                  <a:gd name="connsiteX4" fmla="*/ 13680 w 106412"/>
                  <a:gd name="connsiteY4" fmla="*/ -54 h 80873"/>
                  <a:gd name="connsiteX5" fmla="*/ 92631 w 106412"/>
                  <a:gd name="connsiteY5" fmla="*/ -54 h 80873"/>
                  <a:gd name="connsiteX6" fmla="*/ 106362 w 106412"/>
                  <a:gd name="connsiteY6" fmla="*/ 13676 h 80873"/>
                  <a:gd name="connsiteX7" fmla="*/ 106362 w 106412"/>
                  <a:gd name="connsiteY7" fmla="*/ 67088 h 80873"/>
                  <a:gd name="connsiteX8" fmla="*/ 92631 w 106412"/>
                  <a:gd name="connsiteY8" fmla="*/ 80819 h 80873"/>
                  <a:gd name="connsiteX9" fmla="*/ 27411 w 106412"/>
                  <a:gd name="connsiteY9" fmla="*/ 53358 h 80873"/>
                  <a:gd name="connsiteX10" fmla="*/ 78901 w 106412"/>
                  <a:gd name="connsiteY10" fmla="*/ 53358 h 80873"/>
                  <a:gd name="connsiteX11" fmla="*/ 78901 w 106412"/>
                  <a:gd name="connsiteY11" fmla="*/ 27407 h 80873"/>
                  <a:gd name="connsiteX12" fmla="*/ 27411 w 106412"/>
                  <a:gd name="connsiteY12" fmla="*/ 27407 h 8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6412" h="80873">
                    <a:moveTo>
                      <a:pt x="92631" y="80819"/>
                    </a:moveTo>
                    <a:lnTo>
                      <a:pt x="13680" y="80819"/>
                    </a:lnTo>
                    <a:cubicBezTo>
                      <a:pt x="6101" y="80819"/>
                      <a:pt x="-51" y="74668"/>
                      <a:pt x="-51" y="67088"/>
                    </a:cubicBezTo>
                    <a:lnTo>
                      <a:pt x="-51" y="13676"/>
                    </a:lnTo>
                    <a:cubicBezTo>
                      <a:pt x="-51" y="6097"/>
                      <a:pt x="6101" y="-54"/>
                      <a:pt x="13680" y="-54"/>
                    </a:cubicBezTo>
                    <a:lnTo>
                      <a:pt x="92631" y="-54"/>
                    </a:lnTo>
                    <a:cubicBezTo>
                      <a:pt x="100211" y="-54"/>
                      <a:pt x="106362" y="6097"/>
                      <a:pt x="106362" y="13676"/>
                    </a:cubicBezTo>
                    <a:lnTo>
                      <a:pt x="106362" y="67088"/>
                    </a:lnTo>
                    <a:cubicBezTo>
                      <a:pt x="106362" y="74668"/>
                      <a:pt x="100211" y="80819"/>
                      <a:pt x="92631" y="80819"/>
                    </a:cubicBezTo>
                    <a:close/>
                    <a:moveTo>
                      <a:pt x="27411" y="53358"/>
                    </a:moveTo>
                    <a:lnTo>
                      <a:pt x="78901" y="53358"/>
                    </a:lnTo>
                    <a:lnTo>
                      <a:pt x="78901" y="27407"/>
                    </a:lnTo>
                    <a:lnTo>
                      <a:pt x="27411" y="27407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2" name="Freeform: Shape 191">
                <a:extLst>
                  <a:ext uri="{FF2B5EF4-FFF2-40B4-BE49-F238E27FC236}">
                    <a16:creationId xmlns:a16="http://schemas.microsoft.com/office/drawing/2014/main" id="{F78892EA-75E6-741A-5203-8203D0315F2C}"/>
                  </a:ext>
                </a:extLst>
              </p:cNvPr>
              <p:cNvSpPr/>
              <p:nvPr/>
            </p:nvSpPr>
            <p:spPr>
              <a:xfrm>
                <a:off x="6615497" y="5325067"/>
                <a:ext cx="384469" cy="675406"/>
              </a:xfrm>
              <a:custGeom>
                <a:avLst/>
                <a:gdLst>
                  <a:gd name="connsiteX0" fmla="*/ 192667 w 384469"/>
                  <a:gd name="connsiteY0" fmla="*/ 675352 h 675406"/>
                  <a:gd name="connsiteX1" fmla="*/ 438 w 384469"/>
                  <a:gd name="connsiteY1" fmla="*/ 483123 h 675406"/>
                  <a:gd name="connsiteX2" fmla="*/ 438 w 384469"/>
                  <a:gd name="connsiteY2" fmla="*/ 205764 h 675406"/>
                  <a:gd name="connsiteX3" fmla="*/ 178607 w 384469"/>
                  <a:gd name="connsiteY3" fmla="*/ 435 h 675406"/>
                  <a:gd name="connsiteX4" fmla="*/ 383935 w 384469"/>
                  <a:gd name="connsiteY4" fmla="*/ 178591 h 675406"/>
                  <a:gd name="connsiteX5" fmla="*/ 383935 w 384469"/>
                  <a:gd name="connsiteY5" fmla="*/ 205764 h 675406"/>
                  <a:gd name="connsiteX6" fmla="*/ 383935 w 384469"/>
                  <a:gd name="connsiteY6" fmla="*/ 483123 h 675406"/>
                  <a:gd name="connsiteX7" fmla="*/ 192667 w 384469"/>
                  <a:gd name="connsiteY7" fmla="*/ 675352 h 675406"/>
                  <a:gd name="connsiteX8" fmla="*/ 192667 w 384469"/>
                  <a:gd name="connsiteY8" fmla="*/ 41820 h 675406"/>
                  <a:gd name="connsiteX9" fmla="*/ 27899 w 384469"/>
                  <a:gd name="connsiteY9" fmla="*/ 206588 h 675406"/>
                  <a:gd name="connsiteX10" fmla="*/ 27899 w 384469"/>
                  <a:gd name="connsiteY10" fmla="*/ 483947 h 675406"/>
                  <a:gd name="connsiteX11" fmla="*/ 179609 w 384469"/>
                  <a:gd name="connsiteY11" fmla="*/ 660812 h 675406"/>
                  <a:gd name="connsiteX12" fmla="*/ 356474 w 384469"/>
                  <a:gd name="connsiteY12" fmla="*/ 509101 h 675406"/>
                  <a:gd name="connsiteX13" fmla="*/ 356474 w 384469"/>
                  <a:gd name="connsiteY13" fmla="*/ 483947 h 675406"/>
                  <a:gd name="connsiteX14" fmla="*/ 356474 w 384469"/>
                  <a:gd name="connsiteY14" fmla="*/ 206588 h 675406"/>
                  <a:gd name="connsiteX15" fmla="*/ 192667 w 384469"/>
                  <a:gd name="connsiteY15" fmla="*/ 41820 h 675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84469" h="675406">
                    <a:moveTo>
                      <a:pt x="192667" y="675352"/>
                    </a:moveTo>
                    <a:cubicBezTo>
                      <a:pt x="86501" y="675352"/>
                      <a:pt x="438" y="589288"/>
                      <a:pt x="438" y="483123"/>
                    </a:cubicBezTo>
                    <a:lnTo>
                      <a:pt x="438" y="205764"/>
                    </a:lnTo>
                    <a:cubicBezTo>
                      <a:pt x="-7059" y="99859"/>
                      <a:pt x="72702" y="7932"/>
                      <a:pt x="178607" y="435"/>
                    </a:cubicBezTo>
                    <a:cubicBezTo>
                      <a:pt x="284497" y="-7075"/>
                      <a:pt x="376438" y="72700"/>
                      <a:pt x="383935" y="178591"/>
                    </a:cubicBezTo>
                    <a:cubicBezTo>
                      <a:pt x="384580" y="187639"/>
                      <a:pt x="384580" y="196715"/>
                      <a:pt x="383935" y="205764"/>
                    </a:cubicBezTo>
                    <a:lnTo>
                      <a:pt x="383935" y="483123"/>
                    </a:lnTo>
                    <a:cubicBezTo>
                      <a:pt x="383935" y="588918"/>
                      <a:pt x="298462" y="674817"/>
                      <a:pt x="192667" y="675352"/>
                    </a:cubicBezTo>
                    <a:close/>
                    <a:moveTo>
                      <a:pt x="192667" y="41820"/>
                    </a:moveTo>
                    <a:cubicBezTo>
                      <a:pt x="101674" y="41820"/>
                      <a:pt x="27899" y="115594"/>
                      <a:pt x="27899" y="206588"/>
                    </a:cubicBezTo>
                    <a:lnTo>
                      <a:pt x="27899" y="483947"/>
                    </a:lnTo>
                    <a:cubicBezTo>
                      <a:pt x="20951" y="574679"/>
                      <a:pt x="88877" y="653864"/>
                      <a:pt x="179609" y="660812"/>
                    </a:cubicBezTo>
                    <a:cubicBezTo>
                      <a:pt x="270341" y="667759"/>
                      <a:pt x="349526" y="599834"/>
                      <a:pt x="356474" y="509101"/>
                    </a:cubicBezTo>
                    <a:cubicBezTo>
                      <a:pt x="357119" y="500726"/>
                      <a:pt x="357119" y="492323"/>
                      <a:pt x="356474" y="483947"/>
                    </a:cubicBezTo>
                    <a:lnTo>
                      <a:pt x="356474" y="206588"/>
                    </a:lnTo>
                    <a:cubicBezTo>
                      <a:pt x="356474" y="115965"/>
                      <a:pt x="283289" y="42355"/>
                      <a:pt x="192667" y="41820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3" name="Freeform: Shape 192">
                <a:extLst>
                  <a:ext uri="{FF2B5EF4-FFF2-40B4-BE49-F238E27FC236}">
                    <a16:creationId xmlns:a16="http://schemas.microsoft.com/office/drawing/2014/main" id="{8A3E0783-FA10-828C-ED80-C4305BD667F4}"/>
                  </a:ext>
                </a:extLst>
              </p:cNvPr>
              <p:cNvSpPr/>
              <p:nvPr/>
            </p:nvSpPr>
            <p:spPr>
              <a:xfrm>
                <a:off x="6543555" y="5137664"/>
                <a:ext cx="317111" cy="134419"/>
              </a:xfrm>
              <a:custGeom>
                <a:avLst/>
                <a:gdLst>
                  <a:gd name="connsiteX0" fmla="*/ 303466 w 317111"/>
                  <a:gd name="connsiteY0" fmla="*/ 134343 h 134419"/>
                  <a:gd name="connsiteX1" fmla="*/ 224515 w 317111"/>
                  <a:gd name="connsiteY1" fmla="*/ 134343 h 134419"/>
                  <a:gd name="connsiteX2" fmla="*/ 210784 w 317111"/>
                  <a:gd name="connsiteY2" fmla="*/ 125144 h 134419"/>
                  <a:gd name="connsiteX3" fmla="*/ 164375 w 317111"/>
                  <a:gd name="connsiteY3" fmla="*/ 79695 h 134419"/>
                  <a:gd name="connsiteX4" fmla="*/ 22812 w 317111"/>
                  <a:gd name="connsiteY4" fmla="*/ 67749 h 134419"/>
                  <a:gd name="connsiteX5" fmla="*/ 9081 w 317111"/>
                  <a:gd name="connsiteY5" fmla="*/ 57040 h 134419"/>
                  <a:gd name="connsiteX6" fmla="*/ 293 w 317111"/>
                  <a:gd name="connsiteY6" fmla="*/ 17633 h 134419"/>
                  <a:gd name="connsiteX7" fmla="*/ 2765 w 317111"/>
                  <a:gd name="connsiteY7" fmla="*/ 6236 h 134419"/>
                  <a:gd name="connsiteX8" fmla="*/ 13063 w 317111"/>
                  <a:gd name="connsiteY8" fmla="*/ 881 h 134419"/>
                  <a:gd name="connsiteX9" fmla="*/ 184009 w 317111"/>
                  <a:gd name="connsiteY9" fmla="*/ 6648 h 134419"/>
                  <a:gd name="connsiteX10" fmla="*/ 315549 w 317111"/>
                  <a:gd name="connsiteY10" fmla="*/ 114571 h 134419"/>
                  <a:gd name="connsiteX11" fmla="*/ 314862 w 317111"/>
                  <a:gd name="connsiteY11" fmla="*/ 128302 h 134419"/>
                  <a:gd name="connsiteX12" fmla="*/ 303466 w 317111"/>
                  <a:gd name="connsiteY12" fmla="*/ 134343 h 134419"/>
                  <a:gd name="connsiteX13" fmla="*/ 233303 w 317111"/>
                  <a:gd name="connsiteY13" fmla="*/ 106882 h 134419"/>
                  <a:gd name="connsiteX14" fmla="*/ 279163 w 317111"/>
                  <a:gd name="connsiteY14" fmla="*/ 106882 h 134419"/>
                  <a:gd name="connsiteX15" fmla="*/ 180852 w 317111"/>
                  <a:gd name="connsiteY15" fmla="*/ 33972 h 134419"/>
                  <a:gd name="connsiteX16" fmla="*/ 31050 w 317111"/>
                  <a:gd name="connsiteY16" fmla="*/ 27793 h 134419"/>
                  <a:gd name="connsiteX17" fmla="*/ 33659 w 317111"/>
                  <a:gd name="connsiteY17" fmla="*/ 39876 h 134419"/>
                  <a:gd name="connsiteX18" fmla="*/ 176458 w 317111"/>
                  <a:gd name="connsiteY18" fmla="*/ 54705 h 134419"/>
                  <a:gd name="connsiteX19" fmla="*/ 233852 w 317111"/>
                  <a:gd name="connsiteY19" fmla="*/ 106882 h 134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17111" h="134419">
                    <a:moveTo>
                      <a:pt x="303466" y="134343"/>
                    </a:moveTo>
                    <a:lnTo>
                      <a:pt x="224515" y="134343"/>
                    </a:lnTo>
                    <a:cubicBezTo>
                      <a:pt x="218405" y="134686"/>
                      <a:pt x="212803" y="130924"/>
                      <a:pt x="210784" y="125144"/>
                    </a:cubicBezTo>
                    <a:cubicBezTo>
                      <a:pt x="201791" y="104548"/>
                      <a:pt x="185149" y="88249"/>
                      <a:pt x="164375" y="79695"/>
                    </a:cubicBezTo>
                    <a:cubicBezTo>
                      <a:pt x="132382" y="65278"/>
                      <a:pt x="51371" y="65964"/>
                      <a:pt x="22812" y="67749"/>
                    </a:cubicBezTo>
                    <a:cubicBezTo>
                      <a:pt x="16262" y="67914"/>
                      <a:pt x="10523" y="63424"/>
                      <a:pt x="9081" y="57040"/>
                    </a:cubicBezTo>
                    <a:lnTo>
                      <a:pt x="293" y="17633"/>
                    </a:lnTo>
                    <a:cubicBezTo>
                      <a:pt x="-613" y="13651"/>
                      <a:pt x="293" y="9477"/>
                      <a:pt x="2765" y="6236"/>
                    </a:cubicBezTo>
                    <a:cubicBezTo>
                      <a:pt x="5236" y="3023"/>
                      <a:pt x="9012" y="1060"/>
                      <a:pt x="13063" y="881"/>
                    </a:cubicBezTo>
                    <a:cubicBezTo>
                      <a:pt x="70114" y="-1412"/>
                      <a:pt x="127247" y="510"/>
                      <a:pt x="184009" y="6648"/>
                    </a:cubicBezTo>
                    <a:cubicBezTo>
                      <a:pt x="266393" y="17358"/>
                      <a:pt x="313490" y="110589"/>
                      <a:pt x="315549" y="114571"/>
                    </a:cubicBezTo>
                    <a:cubicBezTo>
                      <a:pt x="317787" y="118937"/>
                      <a:pt x="317526" y="124183"/>
                      <a:pt x="314862" y="128302"/>
                    </a:cubicBezTo>
                    <a:cubicBezTo>
                      <a:pt x="312309" y="132091"/>
                      <a:pt x="308039" y="134343"/>
                      <a:pt x="303466" y="134343"/>
                    </a:cubicBezTo>
                    <a:close/>
                    <a:moveTo>
                      <a:pt x="233303" y="106882"/>
                    </a:moveTo>
                    <a:lnTo>
                      <a:pt x="279163" y="106882"/>
                    </a:lnTo>
                    <a:cubicBezTo>
                      <a:pt x="262000" y="81480"/>
                      <a:pt x="227261" y="40014"/>
                      <a:pt x="180852" y="33972"/>
                    </a:cubicBezTo>
                    <a:cubicBezTo>
                      <a:pt x="131119" y="28466"/>
                      <a:pt x="81071" y="26407"/>
                      <a:pt x="31050" y="27793"/>
                    </a:cubicBezTo>
                    <a:lnTo>
                      <a:pt x="33659" y="39876"/>
                    </a:lnTo>
                    <a:cubicBezTo>
                      <a:pt x="63180" y="38915"/>
                      <a:pt x="139934" y="38366"/>
                      <a:pt x="176458" y="54705"/>
                    </a:cubicBezTo>
                    <a:cubicBezTo>
                      <a:pt x="200898" y="65168"/>
                      <a:pt x="221110" y="83553"/>
                      <a:pt x="233852" y="106882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4" name="Freeform: Shape 193">
                <a:extLst>
                  <a:ext uri="{FF2B5EF4-FFF2-40B4-BE49-F238E27FC236}">
                    <a16:creationId xmlns:a16="http://schemas.microsoft.com/office/drawing/2014/main" id="{FBDB7606-AF7C-19F7-79A2-84C9DB55AF10}"/>
                  </a:ext>
                </a:extLst>
              </p:cNvPr>
              <p:cNvSpPr/>
              <p:nvPr/>
            </p:nvSpPr>
            <p:spPr>
              <a:xfrm>
                <a:off x="7042211" y="5516053"/>
                <a:ext cx="190396" cy="244273"/>
              </a:xfrm>
              <a:custGeom>
                <a:avLst/>
                <a:gdLst>
                  <a:gd name="connsiteX0" fmla="*/ 177598 w 190396"/>
                  <a:gd name="connsiteY0" fmla="*/ 244217 h 244273"/>
                  <a:gd name="connsiteX1" fmla="*/ 13929 w 190396"/>
                  <a:gd name="connsiteY1" fmla="*/ 244217 h 244273"/>
                  <a:gd name="connsiteX2" fmla="*/ -49 w 190396"/>
                  <a:gd name="connsiteY2" fmla="*/ 230733 h 244273"/>
                  <a:gd name="connsiteX3" fmla="*/ 198 w 190396"/>
                  <a:gd name="connsiteY3" fmla="*/ 227877 h 244273"/>
                  <a:gd name="connsiteX4" fmla="*/ 41390 w 190396"/>
                  <a:gd name="connsiteY4" fmla="*/ 11070 h 244273"/>
                  <a:gd name="connsiteX5" fmla="*/ 55121 w 190396"/>
                  <a:gd name="connsiteY5" fmla="*/ -52 h 244273"/>
                  <a:gd name="connsiteX6" fmla="*/ 135170 w 190396"/>
                  <a:gd name="connsiteY6" fmla="*/ -52 h 244273"/>
                  <a:gd name="connsiteX7" fmla="*/ 148901 w 190396"/>
                  <a:gd name="connsiteY7" fmla="*/ 11070 h 244273"/>
                  <a:gd name="connsiteX8" fmla="*/ 190093 w 190396"/>
                  <a:gd name="connsiteY8" fmla="*/ 227877 h 244273"/>
                  <a:gd name="connsiteX9" fmla="*/ 179218 w 190396"/>
                  <a:gd name="connsiteY9" fmla="*/ 243969 h 244273"/>
                  <a:gd name="connsiteX10" fmla="*/ 176362 w 190396"/>
                  <a:gd name="connsiteY10" fmla="*/ 244217 h 244273"/>
                  <a:gd name="connsiteX11" fmla="*/ 30543 w 190396"/>
                  <a:gd name="connsiteY11" fmla="*/ 216755 h 244273"/>
                  <a:gd name="connsiteX12" fmla="*/ 160984 w 190396"/>
                  <a:gd name="connsiteY12" fmla="*/ 216755 h 244273"/>
                  <a:gd name="connsiteX13" fmla="*/ 124460 w 190396"/>
                  <a:gd name="connsiteY13" fmla="*/ 27409 h 244273"/>
                  <a:gd name="connsiteX14" fmla="*/ 67066 w 190396"/>
                  <a:gd name="connsiteY14" fmla="*/ 27409 h 244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90396" h="244273">
                    <a:moveTo>
                      <a:pt x="177598" y="244217"/>
                    </a:moveTo>
                    <a:lnTo>
                      <a:pt x="13929" y="244217"/>
                    </a:lnTo>
                    <a:cubicBezTo>
                      <a:pt x="6350" y="244354"/>
                      <a:pt x="88" y="238326"/>
                      <a:pt x="-49" y="230733"/>
                    </a:cubicBezTo>
                    <a:cubicBezTo>
                      <a:pt x="-63" y="229772"/>
                      <a:pt x="20" y="228825"/>
                      <a:pt x="198" y="227877"/>
                    </a:cubicBezTo>
                    <a:lnTo>
                      <a:pt x="41390" y="11070"/>
                    </a:lnTo>
                    <a:cubicBezTo>
                      <a:pt x="42653" y="4521"/>
                      <a:pt x="48447" y="-176"/>
                      <a:pt x="55121" y="-52"/>
                    </a:cubicBezTo>
                    <a:lnTo>
                      <a:pt x="135170" y="-52"/>
                    </a:lnTo>
                    <a:cubicBezTo>
                      <a:pt x="141843" y="-176"/>
                      <a:pt x="147638" y="4521"/>
                      <a:pt x="148901" y="11070"/>
                    </a:cubicBezTo>
                    <a:lnTo>
                      <a:pt x="190093" y="227877"/>
                    </a:lnTo>
                    <a:cubicBezTo>
                      <a:pt x="191535" y="235319"/>
                      <a:pt x="186674" y="242528"/>
                      <a:pt x="179218" y="243969"/>
                    </a:cubicBezTo>
                    <a:cubicBezTo>
                      <a:pt x="178285" y="244148"/>
                      <a:pt x="177324" y="244230"/>
                      <a:pt x="176362" y="244217"/>
                    </a:cubicBezTo>
                    <a:close/>
                    <a:moveTo>
                      <a:pt x="30543" y="216755"/>
                    </a:moveTo>
                    <a:lnTo>
                      <a:pt x="160984" y="216755"/>
                    </a:lnTo>
                    <a:lnTo>
                      <a:pt x="124460" y="27409"/>
                    </a:lnTo>
                    <a:lnTo>
                      <a:pt x="67066" y="27409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5" name="Freeform: Shape 194">
                <a:extLst>
                  <a:ext uri="{FF2B5EF4-FFF2-40B4-BE49-F238E27FC236}">
                    <a16:creationId xmlns:a16="http://schemas.microsoft.com/office/drawing/2014/main" id="{4BC55F42-AC20-4DA0-B584-B76D90627E28}"/>
                  </a:ext>
                </a:extLst>
              </p:cNvPr>
              <p:cNvSpPr/>
              <p:nvPr/>
            </p:nvSpPr>
            <p:spPr>
              <a:xfrm>
                <a:off x="6717867" y="5537613"/>
                <a:ext cx="180558" cy="264727"/>
              </a:xfrm>
              <a:custGeom>
                <a:avLst/>
                <a:gdLst>
                  <a:gd name="connsiteX0" fmla="*/ 90297 w 180558"/>
                  <a:gd name="connsiteY0" fmla="*/ 264673 h 264727"/>
                  <a:gd name="connsiteX1" fmla="*/ -51 w 180558"/>
                  <a:gd name="connsiteY1" fmla="*/ 174462 h 264727"/>
                  <a:gd name="connsiteX2" fmla="*/ 78763 w 180558"/>
                  <a:gd name="connsiteY2" fmla="*/ 6262 h 264727"/>
                  <a:gd name="connsiteX3" fmla="*/ 90297 w 180558"/>
                  <a:gd name="connsiteY3" fmla="*/ -54 h 264727"/>
                  <a:gd name="connsiteX4" fmla="*/ 90297 w 180558"/>
                  <a:gd name="connsiteY4" fmla="*/ -54 h 264727"/>
                  <a:gd name="connsiteX5" fmla="*/ 101831 w 180558"/>
                  <a:gd name="connsiteY5" fmla="*/ 6262 h 264727"/>
                  <a:gd name="connsiteX6" fmla="*/ 180508 w 180558"/>
                  <a:gd name="connsiteY6" fmla="*/ 174462 h 264727"/>
                  <a:gd name="connsiteX7" fmla="*/ 90297 w 180558"/>
                  <a:gd name="connsiteY7" fmla="*/ 264673 h 264727"/>
                  <a:gd name="connsiteX8" fmla="*/ 90297 w 180558"/>
                  <a:gd name="connsiteY8" fmla="*/ 39490 h 264727"/>
                  <a:gd name="connsiteX9" fmla="*/ 27411 w 180558"/>
                  <a:gd name="connsiteY9" fmla="*/ 174462 h 264727"/>
                  <a:gd name="connsiteX10" fmla="*/ 93167 w 180558"/>
                  <a:gd name="connsiteY10" fmla="*/ 234342 h 264727"/>
                  <a:gd name="connsiteX11" fmla="*/ 153046 w 180558"/>
                  <a:gd name="connsiteY11" fmla="*/ 174462 h 264727"/>
                  <a:gd name="connsiteX12" fmla="*/ 90297 w 180558"/>
                  <a:gd name="connsiteY12" fmla="*/ 39490 h 264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0558" h="264727">
                    <a:moveTo>
                      <a:pt x="90297" y="264673"/>
                    </a:moveTo>
                    <a:cubicBezTo>
                      <a:pt x="40455" y="264673"/>
                      <a:pt x="32" y="224305"/>
                      <a:pt x="-51" y="174462"/>
                    </a:cubicBezTo>
                    <a:cubicBezTo>
                      <a:pt x="-51" y="129426"/>
                      <a:pt x="70662" y="18757"/>
                      <a:pt x="78763" y="6262"/>
                    </a:cubicBezTo>
                    <a:cubicBezTo>
                      <a:pt x="81290" y="2335"/>
                      <a:pt x="85629" y="-40"/>
                      <a:pt x="90297" y="-54"/>
                    </a:cubicBezTo>
                    <a:lnTo>
                      <a:pt x="90297" y="-54"/>
                    </a:lnTo>
                    <a:cubicBezTo>
                      <a:pt x="94966" y="-40"/>
                      <a:pt x="99304" y="2335"/>
                      <a:pt x="101831" y="6262"/>
                    </a:cubicBezTo>
                    <a:cubicBezTo>
                      <a:pt x="109795" y="18757"/>
                      <a:pt x="180508" y="129838"/>
                      <a:pt x="180508" y="174462"/>
                    </a:cubicBezTo>
                    <a:cubicBezTo>
                      <a:pt x="180425" y="224250"/>
                      <a:pt x="140085" y="264590"/>
                      <a:pt x="90297" y="264673"/>
                    </a:cubicBezTo>
                    <a:close/>
                    <a:moveTo>
                      <a:pt x="90297" y="39490"/>
                    </a:moveTo>
                    <a:cubicBezTo>
                      <a:pt x="62836" y="85213"/>
                      <a:pt x="27411" y="150159"/>
                      <a:pt x="27411" y="174462"/>
                    </a:cubicBezTo>
                    <a:cubicBezTo>
                      <a:pt x="29031" y="209160"/>
                      <a:pt x="58469" y="235962"/>
                      <a:pt x="93167" y="234342"/>
                    </a:cubicBezTo>
                    <a:cubicBezTo>
                      <a:pt x="125585" y="232831"/>
                      <a:pt x="151536" y="206881"/>
                      <a:pt x="153046" y="174462"/>
                    </a:cubicBezTo>
                    <a:cubicBezTo>
                      <a:pt x="153046" y="150159"/>
                      <a:pt x="118171" y="85213"/>
                      <a:pt x="90297" y="39490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6" name="Freeform: Shape 195">
                <a:extLst>
                  <a:ext uri="{FF2B5EF4-FFF2-40B4-BE49-F238E27FC236}">
                    <a16:creationId xmlns:a16="http://schemas.microsoft.com/office/drawing/2014/main" id="{9B26D38C-EC2A-AAC2-BC2F-46EEA5490743}"/>
                  </a:ext>
                </a:extLst>
              </p:cNvPr>
              <p:cNvSpPr/>
              <p:nvPr/>
            </p:nvSpPr>
            <p:spPr>
              <a:xfrm>
                <a:off x="6749310" y="5634963"/>
                <a:ext cx="117671" cy="167376"/>
              </a:xfrm>
              <a:custGeom>
                <a:avLst/>
                <a:gdLst>
                  <a:gd name="connsiteX0" fmla="*/ 58854 w 117671"/>
                  <a:gd name="connsiteY0" fmla="*/ 167322 h 167376"/>
                  <a:gd name="connsiteX1" fmla="*/ -51 w 117671"/>
                  <a:gd name="connsiteY1" fmla="*/ 108418 h 167376"/>
                  <a:gd name="connsiteX2" fmla="*/ 47320 w 117671"/>
                  <a:gd name="connsiteY2" fmla="*/ 6262 h 167376"/>
                  <a:gd name="connsiteX3" fmla="*/ 58854 w 117671"/>
                  <a:gd name="connsiteY3" fmla="*/ -54 h 167376"/>
                  <a:gd name="connsiteX4" fmla="*/ 58854 w 117671"/>
                  <a:gd name="connsiteY4" fmla="*/ -54 h 167376"/>
                  <a:gd name="connsiteX5" fmla="*/ 70388 w 117671"/>
                  <a:gd name="connsiteY5" fmla="*/ 6262 h 167376"/>
                  <a:gd name="connsiteX6" fmla="*/ 117621 w 117671"/>
                  <a:gd name="connsiteY6" fmla="*/ 108418 h 167376"/>
                  <a:gd name="connsiteX7" fmla="*/ 58854 w 117671"/>
                  <a:gd name="connsiteY7" fmla="*/ 167322 h 167376"/>
                  <a:gd name="connsiteX8" fmla="*/ 58854 w 117671"/>
                  <a:gd name="connsiteY8" fmla="*/ 39765 h 167376"/>
                  <a:gd name="connsiteX9" fmla="*/ 27411 w 117671"/>
                  <a:gd name="connsiteY9" fmla="*/ 108418 h 167376"/>
                  <a:gd name="connsiteX10" fmla="*/ 56712 w 117671"/>
                  <a:gd name="connsiteY10" fmla="*/ 141866 h 167376"/>
                  <a:gd name="connsiteX11" fmla="*/ 90160 w 117671"/>
                  <a:gd name="connsiteY11" fmla="*/ 112565 h 167376"/>
                  <a:gd name="connsiteX12" fmla="*/ 90160 w 117671"/>
                  <a:gd name="connsiteY12" fmla="*/ 108418 h 167376"/>
                  <a:gd name="connsiteX13" fmla="*/ 58854 w 117671"/>
                  <a:gd name="connsiteY13" fmla="*/ 39902 h 167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7671" h="167376">
                    <a:moveTo>
                      <a:pt x="58854" y="167322"/>
                    </a:moveTo>
                    <a:cubicBezTo>
                      <a:pt x="26326" y="167322"/>
                      <a:pt x="-51" y="140946"/>
                      <a:pt x="-51" y="108418"/>
                    </a:cubicBezTo>
                    <a:cubicBezTo>
                      <a:pt x="-51" y="80957"/>
                      <a:pt x="39356" y="18482"/>
                      <a:pt x="47320" y="6262"/>
                    </a:cubicBezTo>
                    <a:cubicBezTo>
                      <a:pt x="49847" y="2335"/>
                      <a:pt x="54185" y="-40"/>
                      <a:pt x="58854" y="-54"/>
                    </a:cubicBezTo>
                    <a:lnTo>
                      <a:pt x="58854" y="-54"/>
                    </a:lnTo>
                    <a:cubicBezTo>
                      <a:pt x="63523" y="-40"/>
                      <a:pt x="67861" y="2335"/>
                      <a:pt x="70388" y="6262"/>
                    </a:cubicBezTo>
                    <a:cubicBezTo>
                      <a:pt x="78214" y="18482"/>
                      <a:pt x="117621" y="80957"/>
                      <a:pt x="117621" y="108418"/>
                    </a:cubicBezTo>
                    <a:cubicBezTo>
                      <a:pt x="117621" y="140891"/>
                      <a:pt x="91327" y="167240"/>
                      <a:pt x="58854" y="167322"/>
                    </a:cubicBezTo>
                    <a:close/>
                    <a:moveTo>
                      <a:pt x="58854" y="39765"/>
                    </a:moveTo>
                    <a:cubicBezTo>
                      <a:pt x="43338" y="65990"/>
                      <a:pt x="27411" y="97022"/>
                      <a:pt x="27411" y="108418"/>
                    </a:cubicBezTo>
                    <a:cubicBezTo>
                      <a:pt x="26257" y="125746"/>
                      <a:pt x="39384" y="140726"/>
                      <a:pt x="56712" y="141866"/>
                    </a:cubicBezTo>
                    <a:cubicBezTo>
                      <a:pt x="74040" y="143019"/>
                      <a:pt x="89006" y="129893"/>
                      <a:pt x="90160" y="112565"/>
                    </a:cubicBezTo>
                    <a:cubicBezTo>
                      <a:pt x="90256" y="111191"/>
                      <a:pt x="90256" y="109805"/>
                      <a:pt x="90160" y="108418"/>
                    </a:cubicBezTo>
                    <a:cubicBezTo>
                      <a:pt x="90160" y="97022"/>
                      <a:pt x="74232" y="65990"/>
                      <a:pt x="58854" y="39902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7" name="Freeform: Shape 196">
                <a:extLst>
                  <a:ext uri="{FF2B5EF4-FFF2-40B4-BE49-F238E27FC236}">
                    <a16:creationId xmlns:a16="http://schemas.microsoft.com/office/drawing/2014/main" id="{E44C3353-8FF8-C173-7BE1-D85F46DAFF87}"/>
                  </a:ext>
                </a:extLst>
              </p:cNvPr>
              <p:cNvSpPr/>
              <p:nvPr/>
            </p:nvSpPr>
            <p:spPr>
              <a:xfrm>
                <a:off x="6618895" y="5250642"/>
                <a:ext cx="162956" cy="92270"/>
              </a:xfrm>
              <a:custGeom>
                <a:avLst/>
                <a:gdLst>
                  <a:gd name="connsiteX0" fmla="*/ 13791 w 162956"/>
                  <a:gd name="connsiteY0" fmla="*/ 92216 h 92270"/>
                  <a:gd name="connsiteX1" fmla="*/ 4591 w 162956"/>
                  <a:gd name="connsiteY1" fmla="*/ 88783 h 92270"/>
                  <a:gd name="connsiteX2" fmla="*/ 3383 w 162956"/>
                  <a:gd name="connsiteY2" fmla="*/ 69409 h 92270"/>
                  <a:gd name="connsiteX3" fmla="*/ 3493 w 162956"/>
                  <a:gd name="connsiteY3" fmla="*/ 69285 h 92270"/>
                  <a:gd name="connsiteX4" fmla="*/ 89859 w 162956"/>
                  <a:gd name="connsiteY4" fmla="*/ 11205 h 92270"/>
                  <a:gd name="connsiteX5" fmla="*/ 149175 w 162956"/>
                  <a:gd name="connsiteY5" fmla="*/ -54 h 92270"/>
                  <a:gd name="connsiteX6" fmla="*/ 162906 w 162956"/>
                  <a:gd name="connsiteY6" fmla="*/ 13676 h 92270"/>
                  <a:gd name="connsiteX7" fmla="*/ 149175 w 162956"/>
                  <a:gd name="connsiteY7" fmla="*/ 27407 h 92270"/>
                  <a:gd name="connsiteX8" fmla="*/ 97823 w 162956"/>
                  <a:gd name="connsiteY8" fmla="*/ 37156 h 92270"/>
                  <a:gd name="connsiteX9" fmla="*/ 22853 w 162956"/>
                  <a:gd name="connsiteY9" fmla="*/ 87547 h 92270"/>
                  <a:gd name="connsiteX10" fmla="*/ 13791 w 162956"/>
                  <a:gd name="connsiteY10" fmla="*/ 92216 h 92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2956" h="92270">
                    <a:moveTo>
                      <a:pt x="13791" y="92216"/>
                    </a:moveTo>
                    <a:cubicBezTo>
                      <a:pt x="10399" y="92243"/>
                      <a:pt x="7131" y="91021"/>
                      <a:pt x="4591" y="88783"/>
                    </a:cubicBezTo>
                    <a:cubicBezTo>
                      <a:pt x="-1093" y="83758"/>
                      <a:pt x="-1629" y="75080"/>
                      <a:pt x="3383" y="69409"/>
                    </a:cubicBezTo>
                    <a:cubicBezTo>
                      <a:pt x="3424" y="69368"/>
                      <a:pt x="3452" y="69327"/>
                      <a:pt x="3493" y="69285"/>
                    </a:cubicBezTo>
                    <a:cubicBezTo>
                      <a:pt x="26876" y="42895"/>
                      <a:pt x="56603" y="22917"/>
                      <a:pt x="89859" y="11205"/>
                    </a:cubicBezTo>
                    <a:cubicBezTo>
                      <a:pt x="108958" y="4504"/>
                      <a:pt x="128950" y="715"/>
                      <a:pt x="149175" y="-54"/>
                    </a:cubicBezTo>
                    <a:cubicBezTo>
                      <a:pt x="156755" y="-54"/>
                      <a:pt x="162906" y="6097"/>
                      <a:pt x="162906" y="13676"/>
                    </a:cubicBezTo>
                    <a:cubicBezTo>
                      <a:pt x="162906" y="21256"/>
                      <a:pt x="156755" y="27407"/>
                      <a:pt x="149175" y="27407"/>
                    </a:cubicBezTo>
                    <a:cubicBezTo>
                      <a:pt x="131669" y="28093"/>
                      <a:pt x="114354" y="31375"/>
                      <a:pt x="97823" y="37156"/>
                    </a:cubicBezTo>
                    <a:cubicBezTo>
                      <a:pt x="68947" y="47303"/>
                      <a:pt x="43147" y="64645"/>
                      <a:pt x="22853" y="87547"/>
                    </a:cubicBezTo>
                    <a:cubicBezTo>
                      <a:pt x="20546" y="90211"/>
                      <a:pt x="17292" y="91886"/>
                      <a:pt x="13791" y="92216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25" name="Group 224">
            <a:extLst>
              <a:ext uri="{FF2B5EF4-FFF2-40B4-BE49-F238E27FC236}">
                <a16:creationId xmlns:a16="http://schemas.microsoft.com/office/drawing/2014/main" id="{DC173BFA-C32C-20C2-13C5-BA54B753A8D7}"/>
              </a:ext>
            </a:extLst>
          </p:cNvPr>
          <p:cNvGrpSpPr/>
          <p:nvPr/>
        </p:nvGrpSpPr>
        <p:grpSpPr>
          <a:xfrm>
            <a:off x="4444754" y="1396911"/>
            <a:ext cx="1676438" cy="1081945"/>
            <a:chOff x="4444754" y="1396911"/>
            <a:chExt cx="1676438" cy="1081945"/>
          </a:xfrm>
        </p:grpSpPr>
        <p:sp>
          <p:nvSpPr>
            <p:cNvPr id="66" name="Google Shape;758;p26">
              <a:extLst>
                <a:ext uri="{FF2B5EF4-FFF2-40B4-BE49-F238E27FC236}">
                  <a16:creationId xmlns:a16="http://schemas.microsoft.com/office/drawing/2014/main" id="{36A11601-F955-D419-D062-52F763F1000D}"/>
                </a:ext>
              </a:extLst>
            </p:cNvPr>
            <p:cNvSpPr/>
            <p:nvPr/>
          </p:nvSpPr>
          <p:spPr>
            <a:xfrm flipH="1">
              <a:off x="4444754" y="1396911"/>
              <a:ext cx="1676438" cy="1081945"/>
            </a:xfrm>
            <a:custGeom>
              <a:avLst/>
              <a:gdLst/>
              <a:ahLst/>
              <a:cxnLst/>
              <a:rect l="l" t="t" r="r" b="b"/>
              <a:pathLst>
                <a:path w="1954081" h="1261131" extrusionOk="0">
                  <a:moveTo>
                    <a:pt x="1328573" y="20232"/>
                  </a:moveTo>
                  <a:cubicBezTo>
                    <a:pt x="1294853" y="53952"/>
                    <a:pt x="1288109" y="107904"/>
                    <a:pt x="1321829" y="141624"/>
                  </a:cubicBezTo>
                  <a:lnTo>
                    <a:pt x="1369037" y="188833"/>
                  </a:lnTo>
                  <a:lnTo>
                    <a:pt x="303481" y="188833"/>
                  </a:lnTo>
                  <a:cubicBezTo>
                    <a:pt x="134880" y="188833"/>
                    <a:pt x="0" y="323713"/>
                    <a:pt x="0" y="485569"/>
                  </a:cubicBezTo>
                  <a:lnTo>
                    <a:pt x="0" y="1058811"/>
                  </a:lnTo>
                  <a:cubicBezTo>
                    <a:pt x="0" y="1099275"/>
                    <a:pt x="6744" y="1132995"/>
                    <a:pt x="20232" y="1166715"/>
                  </a:cubicBezTo>
                  <a:cubicBezTo>
                    <a:pt x="33720" y="1200436"/>
                    <a:pt x="53952" y="1234156"/>
                    <a:pt x="80928" y="1261132"/>
                  </a:cubicBezTo>
                  <a:cubicBezTo>
                    <a:pt x="33720" y="1207180"/>
                    <a:pt x="33720" y="1126251"/>
                    <a:pt x="80928" y="1072299"/>
                  </a:cubicBezTo>
                  <a:cubicBezTo>
                    <a:pt x="134880" y="1011603"/>
                    <a:pt x="215809" y="977883"/>
                    <a:pt x="296737" y="977883"/>
                  </a:cubicBezTo>
                  <a:lnTo>
                    <a:pt x="1362293" y="977883"/>
                  </a:lnTo>
                  <a:lnTo>
                    <a:pt x="1321829" y="1018347"/>
                  </a:lnTo>
                  <a:cubicBezTo>
                    <a:pt x="1288109" y="1052067"/>
                    <a:pt x="1288109" y="1112763"/>
                    <a:pt x="1321829" y="1139739"/>
                  </a:cubicBezTo>
                  <a:cubicBezTo>
                    <a:pt x="1335317" y="1153228"/>
                    <a:pt x="1355549" y="1159972"/>
                    <a:pt x="1375781" y="1159972"/>
                  </a:cubicBezTo>
                  <a:cubicBezTo>
                    <a:pt x="1396013" y="1159972"/>
                    <a:pt x="1416245" y="1153228"/>
                    <a:pt x="1436477" y="1132995"/>
                  </a:cubicBezTo>
                  <a:lnTo>
                    <a:pt x="1928791" y="633938"/>
                  </a:lnTo>
                  <a:cubicBezTo>
                    <a:pt x="1962511" y="600218"/>
                    <a:pt x="1962511" y="546266"/>
                    <a:pt x="1928791" y="519290"/>
                  </a:cubicBezTo>
                  <a:lnTo>
                    <a:pt x="1436477" y="20232"/>
                  </a:lnTo>
                  <a:cubicBezTo>
                    <a:pt x="1416245" y="-6744"/>
                    <a:pt x="1362293" y="-6744"/>
                    <a:pt x="1328573" y="20232"/>
                  </a:cubicBezTo>
                  <a:close/>
                </a:path>
              </a:pathLst>
            </a:custGeom>
            <a:solidFill>
              <a:srgbClr val="163A65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0" name="Google Shape;767;p26">
              <a:extLst>
                <a:ext uri="{FF2B5EF4-FFF2-40B4-BE49-F238E27FC236}">
                  <a16:creationId xmlns:a16="http://schemas.microsoft.com/office/drawing/2014/main" id="{FBC7649F-4D4C-D32B-1CA5-7D1FEF3FDB36}"/>
                </a:ext>
              </a:extLst>
            </p:cNvPr>
            <p:cNvSpPr/>
            <p:nvPr/>
          </p:nvSpPr>
          <p:spPr>
            <a:xfrm>
              <a:off x="5014654" y="1628515"/>
              <a:ext cx="536639" cy="536639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  <p:grpSp>
          <p:nvGrpSpPr>
            <p:cNvPr id="198" name="Group 197">
              <a:extLst>
                <a:ext uri="{FF2B5EF4-FFF2-40B4-BE49-F238E27FC236}">
                  <a16:creationId xmlns:a16="http://schemas.microsoft.com/office/drawing/2014/main" id="{4247B0EE-52C3-9BBE-ECC9-418390FCD8ED}"/>
                </a:ext>
              </a:extLst>
            </p:cNvPr>
            <p:cNvGrpSpPr/>
            <p:nvPr/>
          </p:nvGrpSpPr>
          <p:grpSpPr>
            <a:xfrm>
              <a:off x="5101372" y="1705391"/>
              <a:ext cx="402114" cy="363429"/>
              <a:chOff x="6494796" y="1368985"/>
              <a:chExt cx="788481" cy="712627"/>
            </a:xfrm>
            <a:solidFill>
              <a:srgbClr val="163A65"/>
            </a:solidFill>
          </p:grpSpPr>
          <p:sp>
            <p:nvSpPr>
              <p:cNvPr id="199" name="Freeform: Shape 198">
                <a:extLst>
                  <a:ext uri="{FF2B5EF4-FFF2-40B4-BE49-F238E27FC236}">
                    <a16:creationId xmlns:a16="http://schemas.microsoft.com/office/drawing/2014/main" id="{813B126C-63AA-8210-4FEB-7BF7F71994C9}"/>
                  </a:ext>
                </a:extLst>
              </p:cNvPr>
              <p:cNvSpPr/>
              <p:nvPr/>
            </p:nvSpPr>
            <p:spPr>
              <a:xfrm>
                <a:off x="6844765" y="1476213"/>
                <a:ext cx="155820" cy="317885"/>
              </a:xfrm>
              <a:custGeom>
                <a:avLst/>
                <a:gdLst>
                  <a:gd name="connsiteX0" fmla="*/ 112102 w 155820"/>
                  <a:gd name="connsiteY0" fmla="*/ 317681 h 317885"/>
                  <a:gd name="connsiteX1" fmla="*/ 36171 w 155820"/>
                  <a:gd name="connsiteY1" fmla="*/ 273057 h 317885"/>
                  <a:gd name="connsiteX2" fmla="*/ 197 w 155820"/>
                  <a:gd name="connsiteY2" fmla="*/ 60643 h 317885"/>
                  <a:gd name="connsiteX3" fmla="*/ 197 w 155820"/>
                  <a:gd name="connsiteY3" fmla="*/ 55426 h 317885"/>
                  <a:gd name="connsiteX4" fmla="*/ 26285 w 155820"/>
                  <a:gd name="connsiteY4" fmla="*/ 16980 h 317885"/>
                  <a:gd name="connsiteX5" fmla="*/ 73656 w 155820"/>
                  <a:gd name="connsiteY5" fmla="*/ -46 h 317885"/>
                  <a:gd name="connsiteX6" fmla="*/ 86425 w 155820"/>
                  <a:gd name="connsiteY6" fmla="*/ 13685 h 317885"/>
                  <a:gd name="connsiteX7" fmla="*/ 97410 w 155820"/>
                  <a:gd name="connsiteY7" fmla="*/ 245184 h 317885"/>
                  <a:gd name="connsiteX8" fmla="*/ 145879 w 155820"/>
                  <a:gd name="connsiteY8" fmla="*/ 286376 h 317885"/>
                  <a:gd name="connsiteX9" fmla="*/ 155216 w 155820"/>
                  <a:gd name="connsiteY9" fmla="*/ 303402 h 317885"/>
                  <a:gd name="connsiteX10" fmla="*/ 145879 w 155820"/>
                  <a:gd name="connsiteY10" fmla="*/ 312738 h 317885"/>
                  <a:gd name="connsiteX11" fmla="*/ 112102 w 155820"/>
                  <a:gd name="connsiteY11" fmla="*/ 317681 h 317885"/>
                  <a:gd name="connsiteX12" fmla="*/ 27795 w 155820"/>
                  <a:gd name="connsiteY12" fmla="*/ 61055 h 317885"/>
                  <a:gd name="connsiteX13" fmla="*/ 61161 w 155820"/>
                  <a:gd name="connsiteY13" fmla="*/ 261386 h 317885"/>
                  <a:gd name="connsiteX14" fmla="*/ 95213 w 155820"/>
                  <a:gd name="connsiteY14" fmla="*/ 288847 h 317885"/>
                  <a:gd name="connsiteX15" fmla="*/ 70910 w 155820"/>
                  <a:gd name="connsiteY15" fmla="*/ 252873 h 317885"/>
                  <a:gd name="connsiteX16" fmla="*/ 58964 w 155820"/>
                  <a:gd name="connsiteY16" fmla="*/ 29475 h 317885"/>
                  <a:gd name="connsiteX17" fmla="*/ 44272 w 155820"/>
                  <a:gd name="connsiteY17" fmla="*/ 37576 h 317885"/>
                  <a:gd name="connsiteX18" fmla="*/ 27246 w 155820"/>
                  <a:gd name="connsiteY18" fmla="*/ 61055 h 317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55820" h="317885">
                    <a:moveTo>
                      <a:pt x="112102" y="317681"/>
                    </a:moveTo>
                    <a:cubicBezTo>
                      <a:pt x="80068" y="319656"/>
                      <a:pt x="50039" y="302005"/>
                      <a:pt x="36171" y="273057"/>
                    </a:cubicBezTo>
                    <a:cubicBezTo>
                      <a:pt x="18321" y="234474"/>
                      <a:pt x="1982" y="78356"/>
                      <a:pt x="197" y="60643"/>
                    </a:cubicBezTo>
                    <a:cubicBezTo>
                      <a:pt x="-133" y="58920"/>
                      <a:pt x="-133" y="57149"/>
                      <a:pt x="197" y="55426"/>
                    </a:cubicBezTo>
                    <a:cubicBezTo>
                      <a:pt x="5373" y="40547"/>
                      <a:pt x="14367" y="27289"/>
                      <a:pt x="26285" y="16980"/>
                    </a:cubicBezTo>
                    <a:cubicBezTo>
                      <a:pt x="39480" y="5741"/>
                      <a:pt x="56328" y="-310"/>
                      <a:pt x="73656" y="-46"/>
                    </a:cubicBezTo>
                    <a:cubicBezTo>
                      <a:pt x="80864" y="459"/>
                      <a:pt x="86439" y="6461"/>
                      <a:pt x="86425" y="13685"/>
                    </a:cubicBezTo>
                    <a:cubicBezTo>
                      <a:pt x="86425" y="68607"/>
                      <a:pt x="88897" y="216212"/>
                      <a:pt x="97410" y="245184"/>
                    </a:cubicBezTo>
                    <a:cubicBezTo>
                      <a:pt x="105923" y="274155"/>
                      <a:pt x="145467" y="286376"/>
                      <a:pt x="145879" y="286376"/>
                    </a:cubicBezTo>
                    <a:cubicBezTo>
                      <a:pt x="153156" y="288498"/>
                      <a:pt x="157344" y="296122"/>
                      <a:pt x="155216" y="303402"/>
                    </a:cubicBezTo>
                    <a:cubicBezTo>
                      <a:pt x="153898" y="307904"/>
                      <a:pt x="150383" y="311424"/>
                      <a:pt x="145879" y="312738"/>
                    </a:cubicBezTo>
                    <a:cubicBezTo>
                      <a:pt x="134908" y="315960"/>
                      <a:pt x="123539" y="317624"/>
                      <a:pt x="112102" y="317681"/>
                    </a:cubicBezTo>
                    <a:close/>
                    <a:moveTo>
                      <a:pt x="27795" y="61055"/>
                    </a:moveTo>
                    <a:cubicBezTo>
                      <a:pt x="32876" y="110074"/>
                      <a:pt x="47842" y="232963"/>
                      <a:pt x="61161" y="261386"/>
                    </a:cubicBezTo>
                    <a:cubicBezTo>
                      <a:pt x="67312" y="275575"/>
                      <a:pt x="80041" y="285840"/>
                      <a:pt x="95213" y="288847"/>
                    </a:cubicBezTo>
                    <a:cubicBezTo>
                      <a:pt x="83816" y="279444"/>
                      <a:pt x="75386" y="266954"/>
                      <a:pt x="70910" y="252873"/>
                    </a:cubicBezTo>
                    <a:cubicBezTo>
                      <a:pt x="61161" y="220056"/>
                      <a:pt x="59376" y="79317"/>
                      <a:pt x="58964" y="29475"/>
                    </a:cubicBezTo>
                    <a:cubicBezTo>
                      <a:pt x="53554" y="31117"/>
                      <a:pt x="48542" y="33877"/>
                      <a:pt x="44272" y="37576"/>
                    </a:cubicBezTo>
                    <a:cubicBezTo>
                      <a:pt x="36940" y="44060"/>
                      <a:pt x="31132" y="52076"/>
                      <a:pt x="27246" y="6105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0" name="Freeform: Shape 199">
                <a:extLst>
                  <a:ext uri="{FF2B5EF4-FFF2-40B4-BE49-F238E27FC236}">
                    <a16:creationId xmlns:a16="http://schemas.microsoft.com/office/drawing/2014/main" id="{6406F437-1643-1F66-B6CE-BCEB9D0496A7}"/>
                  </a:ext>
                </a:extLst>
              </p:cNvPr>
              <p:cNvSpPr/>
              <p:nvPr/>
            </p:nvSpPr>
            <p:spPr>
              <a:xfrm>
                <a:off x="6516873" y="1971395"/>
                <a:ext cx="751644" cy="110217"/>
              </a:xfrm>
              <a:custGeom>
                <a:avLst/>
                <a:gdLst>
                  <a:gd name="connsiteX0" fmla="*/ 538854 w 751644"/>
                  <a:gd name="connsiteY0" fmla="*/ 110157 h 110217"/>
                  <a:gd name="connsiteX1" fmla="*/ 329187 w 751644"/>
                  <a:gd name="connsiteY1" fmla="*/ 110157 h 110217"/>
                  <a:gd name="connsiteX2" fmla="*/ 318889 w 751644"/>
                  <a:gd name="connsiteY2" fmla="*/ 105626 h 110217"/>
                  <a:gd name="connsiteX3" fmla="*/ 291428 w 751644"/>
                  <a:gd name="connsiteY3" fmla="*/ 75143 h 110217"/>
                  <a:gd name="connsiteX4" fmla="*/ 267262 w 751644"/>
                  <a:gd name="connsiteY4" fmla="*/ 105076 h 110217"/>
                  <a:gd name="connsiteX5" fmla="*/ 256552 w 751644"/>
                  <a:gd name="connsiteY5" fmla="*/ 110157 h 110217"/>
                  <a:gd name="connsiteX6" fmla="*/ 16540 w 751644"/>
                  <a:gd name="connsiteY6" fmla="*/ 110157 h 110217"/>
                  <a:gd name="connsiteX7" fmla="*/ 2809 w 751644"/>
                  <a:gd name="connsiteY7" fmla="*/ 99721 h 110217"/>
                  <a:gd name="connsiteX8" fmla="*/ 1436 w 751644"/>
                  <a:gd name="connsiteY8" fmla="*/ 58529 h 110217"/>
                  <a:gd name="connsiteX9" fmla="*/ 17501 w 751644"/>
                  <a:gd name="connsiteY9" fmla="*/ 22830 h 110217"/>
                  <a:gd name="connsiteX10" fmla="*/ 36930 w 751644"/>
                  <a:gd name="connsiteY10" fmla="*/ 23722 h 110217"/>
                  <a:gd name="connsiteX11" fmla="*/ 36038 w 751644"/>
                  <a:gd name="connsiteY11" fmla="*/ 43151 h 110217"/>
                  <a:gd name="connsiteX12" fmla="*/ 28348 w 751644"/>
                  <a:gd name="connsiteY12" fmla="*/ 64022 h 110217"/>
                  <a:gd name="connsiteX13" fmla="*/ 28348 w 751644"/>
                  <a:gd name="connsiteY13" fmla="*/ 82009 h 110217"/>
                  <a:gd name="connsiteX14" fmla="*/ 250236 w 751644"/>
                  <a:gd name="connsiteY14" fmla="*/ 82009 h 110217"/>
                  <a:gd name="connsiteX15" fmla="*/ 280306 w 751644"/>
                  <a:gd name="connsiteY15" fmla="*/ 44799 h 110217"/>
                  <a:gd name="connsiteX16" fmla="*/ 290604 w 751644"/>
                  <a:gd name="connsiteY16" fmla="*/ 39718 h 110217"/>
                  <a:gd name="connsiteX17" fmla="*/ 301177 w 751644"/>
                  <a:gd name="connsiteY17" fmla="*/ 44249 h 110217"/>
                  <a:gd name="connsiteX18" fmla="*/ 335366 w 751644"/>
                  <a:gd name="connsiteY18" fmla="*/ 82009 h 110217"/>
                  <a:gd name="connsiteX19" fmla="*/ 538854 w 751644"/>
                  <a:gd name="connsiteY19" fmla="*/ 82009 h 110217"/>
                  <a:gd name="connsiteX20" fmla="*/ 719001 w 751644"/>
                  <a:gd name="connsiteY20" fmla="*/ 50016 h 110217"/>
                  <a:gd name="connsiteX21" fmla="*/ 702249 w 751644"/>
                  <a:gd name="connsiteY21" fmla="*/ 21045 h 110217"/>
                  <a:gd name="connsiteX22" fmla="*/ 706465 w 751644"/>
                  <a:gd name="connsiteY22" fmla="*/ 2096 h 110217"/>
                  <a:gd name="connsiteX23" fmla="*/ 725426 w 751644"/>
                  <a:gd name="connsiteY23" fmla="*/ 6312 h 110217"/>
                  <a:gd name="connsiteX24" fmla="*/ 726003 w 751644"/>
                  <a:gd name="connsiteY24" fmla="*/ 7314 h 110217"/>
                  <a:gd name="connsiteX25" fmla="*/ 749757 w 751644"/>
                  <a:gd name="connsiteY25" fmla="*/ 48506 h 110217"/>
                  <a:gd name="connsiteX26" fmla="*/ 745501 w 751644"/>
                  <a:gd name="connsiteY26" fmla="*/ 66768 h 110217"/>
                  <a:gd name="connsiteX27" fmla="*/ 538854 w 751644"/>
                  <a:gd name="connsiteY27" fmla="*/ 110157 h 110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751644" h="110217">
                    <a:moveTo>
                      <a:pt x="538854" y="110157"/>
                    </a:moveTo>
                    <a:lnTo>
                      <a:pt x="329187" y="110157"/>
                    </a:lnTo>
                    <a:cubicBezTo>
                      <a:pt x="325260" y="110184"/>
                      <a:pt x="321512" y="108536"/>
                      <a:pt x="318889" y="105626"/>
                    </a:cubicBezTo>
                    <a:lnTo>
                      <a:pt x="291428" y="75143"/>
                    </a:lnTo>
                    <a:lnTo>
                      <a:pt x="267262" y="105076"/>
                    </a:lnTo>
                    <a:cubicBezTo>
                      <a:pt x="264639" y="108303"/>
                      <a:pt x="260712" y="110170"/>
                      <a:pt x="256552" y="110157"/>
                    </a:cubicBezTo>
                    <a:lnTo>
                      <a:pt x="16540" y="110157"/>
                    </a:lnTo>
                    <a:cubicBezTo>
                      <a:pt x="10073" y="110349"/>
                      <a:pt x="4361" y="105996"/>
                      <a:pt x="2809" y="99721"/>
                    </a:cubicBezTo>
                    <a:cubicBezTo>
                      <a:pt x="-459" y="86224"/>
                      <a:pt x="-939" y="72205"/>
                      <a:pt x="1436" y="58529"/>
                    </a:cubicBezTo>
                    <a:cubicBezTo>
                      <a:pt x="2933" y="45252"/>
                      <a:pt x="8562" y="32771"/>
                      <a:pt x="17501" y="22830"/>
                    </a:cubicBezTo>
                    <a:cubicBezTo>
                      <a:pt x="23117" y="17708"/>
                      <a:pt x="31809" y="18106"/>
                      <a:pt x="36930" y="23722"/>
                    </a:cubicBezTo>
                    <a:cubicBezTo>
                      <a:pt x="42052" y="29338"/>
                      <a:pt x="41653" y="38029"/>
                      <a:pt x="36038" y="43151"/>
                    </a:cubicBezTo>
                    <a:cubicBezTo>
                      <a:pt x="31987" y="49467"/>
                      <a:pt x="29364" y="56593"/>
                      <a:pt x="28348" y="64022"/>
                    </a:cubicBezTo>
                    <a:cubicBezTo>
                      <a:pt x="27470" y="69981"/>
                      <a:pt x="27470" y="76050"/>
                      <a:pt x="28348" y="82009"/>
                    </a:cubicBezTo>
                    <a:lnTo>
                      <a:pt x="250236" y="82009"/>
                    </a:lnTo>
                    <a:lnTo>
                      <a:pt x="280306" y="44799"/>
                    </a:lnTo>
                    <a:cubicBezTo>
                      <a:pt x="282832" y="41682"/>
                      <a:pt x="286595" y="39828"/>
                      <a:pt x="290604" y="39718"/>
                    </a:cubicBezTo>
                    <a:cubicBezTo>
                      <a:pt x="294641" y="39471"/>
                      <a:pt x="298568" y="41146"/>
                      <a:pt x="301177" y="44249"/>
                    </a:cubicBezTo>
                    <a:lnTo>
                      <a:pt x="335366" y="82009"/>
                    </a:lnTo>
                    <a:lnTo>
                      <a:pt x="538854" y="82009"/>
                    </a:lnTo>
                    <a:cubicBezTo>
                      <a:pt x="638264" y="82009"/>
                      <a:pt x="696070" y="60726"/>
                      <a:pt x="719001" y="50016"/>
                    </a:cubicBezTo>
                    <a:lnTo>
                      <a:pt x="702249" y="21045"/>
                    </a:lnTo>
                    <a:cubicBezTo>
                      <a:pt x="698185" y="14646"/>
                      <a:pt x="700066" y="6161"/>
                      <a:pt x="706465" y="2096"/>
                    </a:cubicBezTo>
                    <a:cubicBezTo>
                      <a:pt x="712877" y="-1982"/>
                      <a:pt x="721362" y="-87"/>
                      <a:pt x="725426" y="6312"/>
                    </a:cubicBezTo>
                    <a:cubicBezTo>
                      <a:pt x="725633" y="6641"/>
                      <a:pt x="725824" y="6971"/>
                      <a:pt x="726003" y="7314"/>
                    </a:cubicBezTo>
                    <a:lnTo>
                      <a:pt x="749757" y="48506"/>
                    </a:lnTo>
                    <a:cubicBezTo>
                      <a:pt x="753368" y="54767"/>
                      <a:pt x="751501" y="62745"/>
                      <a:pt x="745501" y="66768"/>
                    </a:cubicBezTo>
                    <a:cubicBezTo>
                      <a:pt x="743029" y="69239"/>
                      <a:pt x="680418" y="110157"/>
                      <a:pt x="538854" y="11015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1" name="Freeform: Shape 200">
                <a:extLst>
                  <a:ext uri="{FF2B5EF4-FFF2-40B4-BE49-F238E27FC236}">
                    <a16:creationId xmlns:a16="http://schemas.microsoft.com/office/drawing/2014/main" id="{DB4D2089-12BC-14EF-EF0F-94EF68D195F8}"/>
                  </a:ext>
                </a:extLst>
              </p:cNvPr>
              <p:cNvSpPr/>
              <p:nvPr/>
            </p:nvSpPr>
            <p:spPr>
              <a:xfrm>
                <a:off x="6494933" y="1463725"/>
                <a:ext cx="788207" cy="558839"/>
              </a:xfrm>
              <a:custGeom>
                <a:avLst/>
                <a:gdLst>
                  <a:gd name="connsiteX0" fmla="*/ 505048 w 788207"/>
                  <a:gd name="connsiteY0" fmla="*/ 558785 h 558839"/>
                  <a:gd name="connsiteX1" fmla="*/ 366643 w 788207"/>
                  <a:gd name="connsiteY1" fmla="*/ 556039 h 558839"/>
                  <a:gd name="connsiteX2" fmla="*/ 48778 w 788207"/>
                  <a:gd name="connsiteY2" fmla="*/ 556039 h 558839"/>
                  <a:gd name="connsiteX3" fmla="*/ 37794 w 788207"/>
                  <a:gd name="connsiteY3" fmla="*/ 550409 h 558839"/>
                  <a:gd name="connsiteX4" fmla="*/ 34 w 788207"/>
                  <a:gd name="connsiteY4" fmla="*/ 414064 h 558839"/>
                  <a:gd name="connsiteX5" fmla="*/ 14864 w 788207"/>
                  <a:gd name="connsiteY5" fmla="*/ 318773 h 558839"/>
                  <a:gd name="connsiteX6" fmla="*/ 35048 w 788207"/>
                  <a:gd name="connsiteY6" fmla="*/ 163479 h 558839"/>
                  <a:gd name="connsiteX7" fmla="*/ 35048 w 788207"/>
                  <a:gd name="connsiteY7" fmla="*/ 13678 h 558839"/>
                  <a:gd name="connsiteX8" fmla="*/ 48778 w 788207"/>
                  <a:gd name="connsiteY8" fmla="*/ -53 h 558839"/>
                  <a:gd name="connsiteX9" fmla="*/ 389985 w 788207"/>
                  <a:gd name="connsiteY9" fmla="*/ -53 h 558839"/>
                  <a:gd name="connsiteX10" fmla="*/ 403908 w 788207"/>
                  <a:gd name="connsiteY10" fmla="*/ 13476 h 558839"/>
                  <a:gd name="connsiteX11" fmla="*/ 403716 w 788207"/>
                  <a:gd name="connsiteY11" fmla="*/ 16012 h 558839"/>
                  <a:gd name="connsiteX12" fmla="*/ 403716 w 788207"/>
                  <a:gd name="connsiteY12" fmla="*/ 16012 h 558839"/>
                  <a:gd name="connsiteX13" fmla="*/ 402892 w 788207"/>
                  <a:gd name="connsiteY13" fmla="*/ 36883 h 558839"/>
                  <a:gd name="connsiteX14" fmla="*/ 389162 w 788207"/>
                  <a:gd name="connsiteY14" fmla="*/ 50613 h 558839"/>
                  <a:gd name="connsiteX15" fmla="*/ 375431 w 788207"/>
                  <a:gd name="connsiteY15" fmla="*/ 36883 h 558839"/>
                  <a:gd name="connsiteX16" fmla="*/ 375431 w 788207"/>
                  <a:gd name="connsiteY16" fmla="*/ 27820 h 558839"/>
                  <a:gd name="connsiteX17" fmla="*/ 62372 w 788207"/>
                  <a:gd name="connsiteY17" fmla="*/ 27820 h 558839"/>
                  <a:gd name="connsiteX18" fmla="*/ 62372 w 788207"/>
                  <a:gd name="connsiteY18" fmla="*/ 163205 h 558839"/>
                  <a:gd name="connsiteX19" fmla="*/ 41226 w 788207"/>
                  <a:gd name="connsiteY19" fmla="*/ 325364 h 558839"/>
                  <a:gd name="connsiteX20" fmla="*/ 27496 w 788207"/>
                  <a:gd name="connsiteY20" fmla="*/ 412965 h 558839"/>
                  <a:gd name="connsiteX21" fmla="*/ 56330 w 788207"/>
                  <a:gd name="connsiteY21" fmla="*/ 527479 h 558839"/>
                  <a:gd name="connsiteX22" fmla="*/ 367192 w 788207"/>
                  <a:gd name="connsiteY22" fmla="*/ 527479 h 558839"/>
                  <a:gd name="connsiteX23" fmla="*/ 728720 w 788207"/>
                  <a:gd name="connsiteY23" fmla="*/ 510453 h 558839"/>
                  <a:gd name="connsiteX24" fmla="*/ 759066 w 788207"/>
                  <a:gd name="connsiteY24" fmla="*/ 426696 h 558839"/>
                  <a:gd name="connsiteX25" fmla="*/ 699200 w 788207"/>
                  <a:gd name="connsiteY25" fmla="*/ 369302 h 558839"/>
                  <a:gd name="connsiteX26" fmla="*/ 641943 w 788207"/>
                  <a:gd name="connsiteY26" fmla="*/ 358592 h 558839"/>
                  <a:gd name="connsiteX27" fmla="*/ 487610 w 788207"/>
                  <a:gd name="connsiteY27" fmla="*/ 325364 h 558839"/>
                  <a:gd name="connsiteX28" fmla="*/ 478685 w 788207"/>
                  <a:gd name="connsiteY28" fmla="*/ 308063 h 558839"/>
                  <a:gd name="connsiteX29" fmla="*/ 495986 w 788207"/>
                  <a:gd name="connsiteY29" fmla="*/ 299138 h 558839"/>
                  <a:gd name="connsiteX30" fmla="*/ 647023 w 788207"/>
                  <a:gd name="connsiteY30" fmla="*/ 332366 h 558839"/>
                  <a:gd name="connsiteX31" fmla="*/ 704555 w 788207"/>
                  <a:gd name="connsiteY31" fmla="*/ 343076 h 558839"/>
                  <a:gd name="connsiteX32" fmla="*/ 786252 w 788207"/>
                  <a:gd name="connsiteY32" fmla="*/ 422440 h 558839"/>
                  <a:gd name="connsiteX33" fmla="*/ 743550 w 788207"/>
                  <a:gd name="connsiteY33" fmla="*/ 534344 h 558839"/>
                  <a:gd name="connsiteX34" fmla="*/ 505048 w 788207"/>
                  <a:gd name="connsiteY34" fmla="*/ 558785 h 558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788207" h="558839">
                    <a:moveTo>
                      <a:pt x="505048" y="558785"/>
                    </a:moveTo>
                    <a:cubicBezTo>
                      <a:pt x="438180" y="558785"/>
                      <a:pt x="380236" y="556588"/>
                      <a:pt x="366643" y="556039"/>
                    </a:cubicBezTo>
                    <a:lnTo>
                      <a:pt x="48778" y="556039"/>
                    </a:lnTo>
                    <a:cubicBezTo>
                      <a:pt x="44426" y="556011"/>
                      <a:pt x="40361" y="553924"/>
                      <a:pt x="37794" y="550409"/>
                    </a:cubicBezTo>
                    <a:cubicBezTo>
                      <a:pt x="11898" y="509739"/>
                      <a:pt x="-1243" y="462260"/>
                      <a:pt x="34" y="414064"/>
                    </a:cubicBezTo>
                    <a:cubicBezTo>
                      <a:pt x="-240" y="381705"/>
                      <a:pt x="4772" y="349519"/>
                      <a:pt x="14864" y="318773"/>
                    </a:cubicBezTo>
                    <a:cubicBezTo>
                      <a:pt x="30105" y="268475"/>
                      <a:pt x="36929" y="216003"/>
                      <a:pt x="35048" y="163479"/>
                    </a:cubicBezTo>
                    <a:lnTo>
                      <a:pt x="35048" y="13678"/>
                    </a:lnTo>
                    <a:cubicBezTo>
                      <a:pt x="35048" y="6094"/>
                      <a:pt x="41199" y="-53"/>
                      <a:pt x="48778" y="-53"/>
                    </a:cubicBezTo>
                    <a:lnTo>
                      <a:pt x="389985" y="-53"/>
                    </a:lnTo>
                    <a:cubicBezTo>
                      <a:pt x="397565" y="-163"/>
                      <a:pt x="403798" y="5894"/>
                      <a:pt x="403908" y="13476"/>
                    </a:cubicBezTo>
                    <a:cubicBezTo>
                      <a:pt x="403922" y="14326"/>
                      <a:pt x="403867" y="15174"/>
                      <a:pt x="403716" y="16012"/>
                    </a:cubicBezTo>
                    <a:lnTo>
                      <a:pt x="403716" y="16012"/>
                    </a:lnTo>
                    <a:cubicBezTo>
                      <a:pt x="403716" y="16012"/>
                      <a:pt x="403716" y="20406"/>
                      <a:pt x="402892" y="36883"/>
                    </a:cubicBezTo>
                    <a:cubicBezTo>
                      <a:pt x="402892" y="44466"/>
                      <a:pt x="396741" y="50613"/>
                      <a:pt x="389162" y="50613"/>
                    </a:cubicBezTo>
                    <a:cubicBezTo>
                      <a:pt x="381582" y="50613"/>
                      <a:pt x="375431" y="44466"/>
                      <a:pt x="375431" y="36883"/>
                    </a:cubicBezTo>
                    <a:cubicBezTo>
                      <a:pt x="375431" y="33450"/>
                      <a:pt x="375431" y="30429"/>
                      <a:pt x="375431" y="27820"/>
                    </a:cubicBezTo>
                    <a:lnTo>
                      <a:pt x="62372" y="27820"/>
                    </a:lnTo>
                    <a:lnTo>
                      <a:pt x="62372" y="163205"/>
                    </a:lnTo>
                    <a:cubicBezTo>
                      <a:pt x="64280" y="218052"/>
                      <a:pt x="57140" y="272840"/>
                      <a:pt x="41226" y="325364"/>
                    </a:cubicBezTo>
                    <a:cubicBezTo>
                      <a:pt x="31876" y="353613"/>
                      <a:pt x="27235" y="383210"/>
                      <a:pt x="27496" y="412965"/>
                    </a:cubicBezTo>
                    <a:cubicBezTo>
                      <a:pt x="26878" y="453008"/>
                      <a:pt x="36819" y="492507"/>
                      <a:pt x="56330" y="527479"/>
                    </a:cubicBezTo>
                    <a:lnTo>
                      <a:pt x="367192" y="527479"/>
                    </a:lnTo>
                    <a:cubicBezTo>
                      <a:pt x="488983" y="532422"/>
                      <a:pt x="694119" y="532285"/>
                      <a:pt x="728720" y="510453"/>
                    </a:cubicBezTo>
                    <a:cubicBezTo>
                      <a:pt x="751788" y="496036"/>
                      <a:pt x="765107" y="459238"/>
                      <a:pt x="759066" y="426696"/>
                    </a:cubicBezTo>
                    <a:cubicBezTo>
                      <a:pt x="753889" y="396490"/>
                      <a:pt x="729599" y="373204"/>
                      <a:pt x="699200" y="369302"/>
                    </a:cubicBezTo>
                    <a:cubicBezTo>
                      <a:pt x="680114" y="365595"/>
                      <a:pt x="660891" y="362162"/>
                      <a:pt x="641943" y="358592"/>
                    </a:cubicBezTo>
                    <a:cubicBezTo>
                      <a:pt x="589876" y="350605"/>
                      <a:pt x="538345" y="339509"/>
                      <a:pt x="487610" y="325364"/>
                    </a:cubicBezTo>
                    <a:cubicBezTo>
                      <a:pt x="480374" y="323052"/>
                      <a:pt x="476379" y="315305"/>
                      <a:pt x="478685" y="308063"/>
                    </a:cubicBezTo>
                    <a:cubicBezTo>
                      <a:pt x="480992" y="300822"/>
                      <a:pt x="488750" y="296826"/>
                      <a:pt x="495986" y="299138"/>
                    </a:cubicBezTo>
                    <a:cubicBezTo>
                      <a:pt x="545636" y="313186"/>
                      <a:pt x="596069" y="324282"/>
                      <a:pt x="647023" y="332366"/>
                    </a:cubicBezTo>
                    <a:lnTo>
                      <a:pt x="704555" y="343076"/>
                    </a:lnTo>
                    <a:cubicBezTo>
                      <a:pt x="746076" y="349097"/>
                      <a:pt x="779030" y="381110"/>
                      <a:pt x="786252" y="422440"/>
                    </a:cubicBezTo>
                    <a:cubicBezTo>
                      <a:pt x="794353" y="465828"/>
                      <a:pt x="775954" y="514023"/>
                      <a:pt x="743550" y="534344"/>
                    </a:cubicBezTo>
                    <a:cubicBezTo>
                      <a:pt x="711145" y="554666"/>
                      <a:pt x="599240" y="558785"/>
                      <a:pt x="505048" y="55878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2" name="Freeform: Shape 201">
                <a:extLst>
                  <a:ext uri="{FF2B5EF4-FFF2-40B4-BE49-F238E27FC236}">
                    <a16:creationId xmlns:a16="http://schemas.microsoft.com/office/drawing/2014/main" id="{F79965E1-0672-ECAB-703B-0CB75287FA43}"/>
                  </a:ext>
                </a:extLst>
              </p:cNvPr>
              <p:cNvSpPr/>
              <p:nvPr/>
            </p:nvSpPr>
            <p:spPr>
              <a:xfrm>
                <a:off x="6494881" y="1368985"/>
                <a:ext cx="436360" cy="122202"/>
              </a:xfrm>
              <a:custGeom>
                <a:avLst/>
                <a:gdLst>
                  <a:gd name="connsiteX0" fmla="*/ 375208 w 436360"/>
                  <a:gd name="connsiteY0" fmla="*/ 122149 h 122202"/>
                  <a:gd name="connsiteX1" fmla="*/ 61051 w 436360"/>
                  <a:gd name="connsiteY1" fmla="*/ 122149 h 122202"/>
                  <a:gd name="connsiteX2" fmla="*/ -51 w 436360"/>
                  <a:gd name="connsiteY2" fmla="*/ 61047 h 122202"/>
                  <a:gd name="connsiteX3" fmla="*/ 61051 w 436360"/>
                  <a:gd name="connsiteY3" fmla="*/ -54 h 122202"/>
                  <a:gd name="connsiteX4" fmla="*/ 375208 w 436360"/>
                  <a:gd name="connsiteY4" fmla="*/ -54 h 122202"/>
                  <a:gd name="connsiteX5" fmla="*/ 436310 w 436360"/>
                  <a:gd name="connsiteY5" fmla="*/ 61047 h 122202"/>
                  <a:gd name="connsiteX6" fmla="*/ 375208 w 436360"/>
                  <a:gd name="connsiteY6" fmla="*/ 122149 h 122202"/>
                  <a:gd name="connsiteX7" fmla="*/ 61051 w 436360"/>
                  <a:gd name="connsiteY7" fmla="*/ 27407 h 122202"/>
                  <a:gd name="connsiteX8" fmla="*/ 27411 w 436360"/>
                  <a:gd name="connsiteY8" fmla="*/ 61047 h 122202"/>
                  <a:gd name="connsiteX9" fmla="*/ 61051 w 436360"/>
                  <a:gd name="connsiteY9" fmla="*/ 94687 h 122202"/>
                  <a:gd name="connsiteX10" fmla="*/ 375208 w 436360"/>
                  <a:gd name="connsiteY10" fmla="*/ 94687 h 122202"/>
                  <a:gd name="connsiteX11" fmla="*/ 408849 w 436360"/>
                  <a:gd name="connsiteY11" fmla="*/ 61047 h 122202"/>
                  <a:gd name="connsiteX12" fmla="*/ 375208 w 436360"/>
                  <a:gd name="connsiteY12" fmla="*/ 27407 h 122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36360" h="122202">
                    <a:moveTo>
                      <a:pt x="375208" y="122149"/>
                    </a:moveTo>
                    <a:lnTo>
                      <a:pt x="61051" y="122149"/>
                    </a:lnTo>
                    <a:cubicBezTo>
                      <a:pt x="27301" y="122149"/>
                      <a:pt x="-51" y="94793"/>
                      <a:pt x="-51" y="61047"/>
                    </a:cubicBezTo>
                    <a:cubicBezTo>
                      <a:pt x="-51" y="27301"/>
                      <a:pt x="27301" y="-54"/>
                      <a:pt x="61051" y="-54"/>
                    </a:cubicBezTo>
                    <a:lnTo>
                      <a:pt x="375208" y="-54"/>
                    </a:lnTo>
                    <a:cubicBezTo>
                      <a:pt x="408958" y="-54"/>
                      <a:pt x="436310" y="27301"/>
                      <a:pt x="436310" y="61047"/>
                    </a:cubicBezTo>
                    <a:cubicBezTo>
                      <a:pt x="436310" y="94793"/>
                      <a:pt x="408958" y="122149"/>
                      <a:pt x="375208" y="122149"/>
                    </a:cubicBezTo>
                    <a:close/>
                    <a:moveTo>
                      <a:pt x="61051" y="27407"/>
                    </a:moveTo>
                    <a:cubicBezTo>
                      <a:pt x="42473" y="27407"/>
                      <a:pt x="27411" y="42468"/>
                      <a:pt x="27411" y="61047"/>
                    </a:cubicBezTo>
                    <a:cubicBezTo>
                      <a:pt x="27411" y="79626"/>
                      <a:pt x="42473" y="94687"/>
                      <a:pt x="61051" y="94687"/>
                    </a:cubicBezTo>
                    <a:lnTo>
                      <a:pt x="375208" y="94687"/>
                    </a:lnTo>
                    <a:cubicBezTo>
                      <a:pt x="393786" y="94687"/>
                      <a:pt x="408849" y="79626"/>
                      <a:pt x="408849" y="61047"/>
                    </a:cubicBezTo>
                    <a:cubicBezTo>
                      <a:pt x="408849" y="42468"/>
                      <a:pt x="393786" y="27407"/>
                      <a:pt x="375208" y="2740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3" name="Freeform: Shape 202">
                <a:extLst>
                  <a:ext uri="{FF2B5EF4-FFF2-40B4-BE49-F238E27FC236}">
                    <a16:creationId xmlns:a16="http://schemas.microsoft.com/office/drawing/2014/main" id="{3377F10E-A49D-B781-2B12-37820FE007B2}"/>
                  </a:ext>
                </a:extLst>
              </p:cNvPr>
              <p:cNvSpPr/>
              <p:nvPr/>
            </p:nvSpPr>
            <p:spPr>
              <a:xfrm>
                <a:off x="6494796" y="1737279"/>
                <a:ext cx="297774" cy="281860"/>
              </a:xfrm>
              <a:custGeom>
                <a:avLst/>
                <a:gdLst>
                  <a:gd name="connsiteX0" fmla="*/ 283572 w 297774"/>
                  <a:gd name="connsiteY0" fmla="*/ 281798 h 281860"/>
                  <a:gd name="connsiteX1" fmla="*/ 48915 w 297774"/>
                  <a:gd name="connsiteY1" fmla="*/ 281798 h 281860"/>
                  <a:gd name="connsiteX2" fmla="*/ 37931 w 297774"/>
                  <a:gd name="connsiteY2" fmla="*/ 276168 h 281860"/>
                  <a:gd name="connsiteX3" fmla="*/ 34 w 297774"/>
                  <a:gd name="connsiteY3" fmla="*/ 139823 h 281860"/>
                  <a:gd name="connsiteX4" fmla="*/ 15000 w 297774"/>
                  <a:gd name="connsiteY4" fmla="*/ 44532 h 281860"/>
                  <a:gd name="connsiteX5" fmla="*/ 24063 w 297774"/>
                  <a:gd name="connsiteY5" fmla="*/ 10617 h 281860"/>
                  <a:gd name="connsiteX6" fmla="*/ 30104 w 297774"/>
                  <a:gd name="connsiteY6" fmla="*/ 2104 h 281860"/>
                  <a:gd name="connsiteX7" fmla="*/ 40677 w 297774"/>
                  <a:gd name="connsiteY7" fmla="*/ 319 h 281860"/>
                  <a:gd name="connsiteX8" fmla="*/ 147364 w 297774"/>
                  <a:gd name="connsiteY8" fmla="*/ 46180 h 281860"/>
                  <a:gd name="connsiteX9" fmla="*/ 297303 w 297774"/>
                  <a:gd name="connsiteY9" fmla="*/ 264772 h 281860"/>
                  <a:gd name="connsiteX10" fmla="*/ 294831 w 297774"/>
                  <a:gd name="connsiteY10" fmla="*/ 276580 h 281860"/>
                  <a:gd name="connsiteX11" fmla="*/ 283572 w 297774"/>
                  <a:gd name="connsiteY11" fmla="*/ 281798 h 281860"/>
                  <a:gd name="connsiteX12" fmla="*/ 56467 w 297774"/>
                  <a:gd name="connsiteY12" fmla="*/ 254337 h 281860"/>
                  <a:gd name="connsiteX13" fmla="*/ 265585 w 297774"/>
                  <a:gd name="connsiteY13" fmla="*/ 254337 h 281860"/>
                  <a:gd name="connsiteX14" fmla="*/ 132535 w 297774"/>
                  <a:gd name="connsiteY14" fmla="*/ 69110 h 281860"/>
                  <a:gd name="connsiteX15" fmla="*/ 132535 w 297774"/>
                  <a:gd name="connsiteY15" fmla="*/ 69110 h 281860"/>
                  <a:gd name="connsiteX16" fmla="*/ 47542 w 297774"/>
                  <a:gd name="connsiteY16" fmla="*/ 30527 h 281860"/>
                  <a:gd name="connsiteX17" fmla="*/ 41500 w 297774"/>
                  <a:gd name="connsiteY17" fmla="*/ 52084 h 281860"/>
                  <a:gd name="connsiteX18" fmla="*/ 27770 w 297774"/>
                  <a:gd name="connsiteY18" fmla="*/ 139823 h 281860"/>
                  <a:gd name="connsiteX19" fmla="*/ 56467 w 297774"/>
                  <a:gd name="connsiteY19" fmla="*/ 254337 h 281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97774" h="281860">
                    <a:moveTo>
                      <a:pt x="283572" y="281798"/>
                    </a:moveTo>
                    <a:lnTo>
                      <a:pt x="48915" y="281798"/>
                    </a:lnTo>
                    <a:cubicBezTo>
                      <a:pt x="44563" y="281771"/>
                      <a:pt x="40498" y="279683"/>
                      <a:pt x="37931" y="276168"/>
                    </a:cubicBezTo>
                    <a:cubicBezTo>
                      <a:pt x="11966" y="235526"/>
                      <a:pt x="-1243" y="188037"/>
                      <a:pt x="34" y="139823"/>
                    </a:cubicBezTo>
                    <a:cubicBezTo>
                      <a:pt x="-200" y="107456"/>
                      <a:pt x="4853" y="75268"/>
                      <a:pt x="15000" y="44532"/>
                    </a:cubicBezTo>
                    <a:cubicBezTo>
                      <a:pt x="18021" y="34097"/>
                      <a:pt x="21179" y="23250"/>
                      <a:pt x="24063" y="10617"/>
                    </a:cubicBezTo>
                    <a:cubicBezTo>
                      <a:pt x="24873" y="7096"/>
                      <a:pt x="27042" y="4036"/>
                      <a:pt x="30104" y="2104"/>
                    </a:cubicBezTo>
                    <a:cubicBezTo>
                      <a:pt x="33235" y="101"/>
                      <a:pt x="37052" y="-543"/>
                      <a:pt x="40677" y="319"/>
                    </a:cubicBezTo>
                    <a:cubicBezTo>
                      <a:pt x="78615" y="9338"/>
                      <a:pt x="114712" y="24853"/>
                      <a:pt x="147364" y="46180"/>
                    </a:cubicBezTo>
                    <a:cubicBezTo>
                      <a:pt x="222896" y="97754"/>
                      <a:pt x="276391" y="175735"/>
                      <a:pt x="297303" y="264772"/>
                    </a:cubicBezTo>
                    <a:cubicBezTo>
                      <a:pt x="298346" y="268877"/>
                      <a:pt x="297426" y="273230"/>
                      <a:pt x="294831" y="276580"/>
                    </a:cubicBezTo>
                    <a:cubicBezTo>
                      <a:pt x="292126" y="280013"/>
                      <a:pt x="287938" y="281949"/>
                      <a:pt x="283572" y="281798"/>
                    </a:cubicBezTo>
                    <a:close/>
                    <a:moveTo>
                      <a:pt x="56467" y="254337"/>
                    </a:moveTo>
                    <a:lnTo>
                      <a:pt x="265585" y="254337"/>
                    </a:lnTo>
                    <a:cubicBezTo>
                      <a:pt x="244357" y="178888"/>
                      <a:pt x="197261" y="113317"/>
                      <a:pt x="132535" y="69110"/>
                    </a:cubicBezTo>
                    <a:lnTo>
                      <a:pt x="132535" y="69110"/>
                    </a:lnTo>
                    <a:cubicBezTo>
                      <a:pt x="106337" y="51998"/>
                      <a:pt x="77667" y="38988"/>
                      <a:pt x="47542" y="30527"/>
                    </a:cubicBezTo>
                    <a:cubicBezTo>
                      <a:pt x="45620" y="38216"/>
                      <a:pt x="43560" y="45219"/>
                      <a:pt x="41500" y="52084"/>
                    </a:cubicBezTo>
                    <a:cubicBezTo>
                      <a:pt x="32164" y="80383"/>
                      <a:pt x="27523" y="110022"/>
                      <a:pt x="27770" y="139823"/>
                    </a:cubicBezTo>
                    <a:cubicBezTo>
                      <a:pt x="27083" y="179855"/>
                      <a:pt x="36983" y="219351"/>
                      <a:pt x="56467" y="25433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4" name="Freeform: Shape 203">
                <a:extLst>
                  <a:ext uri="{FF2B5EF4-FFF2-40B4-BE49-F238E27FC236}">
                    <a16:creationId xmlns:a16="http://schemas.microsoft.com/office/drawing/2014/main" id="{E5D88023-6FA2-8A6A-39E6-3096F80B5503}"/>
                  </a:ext>
                </a:extLst>
              </p:cNvPr>
              <p:cNvSpPr/>
              <p:nvPr/>
            </p:nvSpPr>
            <p:spPr>
              <a:xfrm>
                <a:off x="6859703" y="1802490"/>
                <a:ext cx="423574" cy="220074"/>
              </a:xfrm>
              <a:custGeom>
                <a:avLst/>
                <a:gdLst>
                  <a:gd name="connsiteX0" fmla="*/ 142338 w 423574"/>
                  <a:gd name="connsiteY0" fmla="*/ 220020 h 220074"/>
                  <a:gd name="connsiteX1" fmla="*/ 13270 w 423574"/>
                  <a:gd name="connsiteY1" fmla="*/ 217686 h 220074"/>
                  <a:gd name="connsiteX2" fmla="*/ 1462 w 423574"/>
                  <a:gd name="connsiteY2" fmla="*/ 210271 h 220074"/>
                  <a:gd name="connsiteX3" fmla="*/ 2148 w 423574"/>
                  <a:gd name="connsiteY3" fmla="*/ 196541 h 220074"/>
                  <a:gd name="connsiteX4" fmla="*/ 34415 w 423574"/>
                  <a:gd name="connsiteY4" fmla="*/ 161665 h 220074"/>
                  <a:gd name="connsiteX5" fmla="*/ 106501 w 423574"/>
                  <a:gd name="connsiteY5" fmla="*/ 134203 h 220074"/>
                  <a:gd name="connsiteX6" fmla="*/ 234745 w 423574"/>
                  <a:gd name="connsiteY6" fmla="*/ 128574 h 220074"/>
                  <a:gd name="connsiteX7" fmla="*/ 299554 w 423574"/>
                  <a:gd name="connsiteY7" fmla="*/ 119923 h 220074"/>
                  <a:gd name="connsiteX8" fmla="*/ 296808 w 423574"/>
                  <a:gd name="connsiteY8" fmla="*/ 17905 h 220074"/>
                  <a:gd name="connsiteX9" fmla="*/ 305637 w 423574"/>
                  <a:gd name="connsiteY9" fmla="*/ 614 h 220074"/>
                  <a:gd name="connsiteX10" fmla="*/ 312461 w 423574"/>
                  <a:gd name="connsiteY10" fmla="*/ 192 h 220074"/>
                  <a:gd name="connsiteX11" fmla="*/ 339922 w 423574"/>
                  <a:gd name="connsiteY11" fmla="*/ 5410 h 220074"/>
                  <a:gd name="connsiteX12" fmla="*/ 339922 w 423574"/>
                  <a:gd name="connsiteY12" fmla="*/ 5410 h 220074"/>
                  <a:gd name="connsiteX13" fmla="*/ 421620 w 423574"/>
                  <a:gd name="connsiteY13" fmla="*/ 84773 h 220074"/>
                  <a:gd name="connsiteX14" fmla="*/ 378917 w 423574"/>
                  <a:gd name="connsiteY14" fmla="*/ 196678 h 220074"/>
                  <a:gd name="connsiteX15" fmla="*/ 142338 w 423574"/>
                  <a:gd name="connsiteY15" fmla="*/ 220020 h 220074"/>
                  <a:gd name="connsiteX16" fmla="*/ 42104 w 423574"/>
                  <a:gd name="connsiteY16" fmla="*/ 191048 h 220074"/>
                  <a:gd name="connsiteX17" fmla="*/ 363951 w 423574"/>
                  <a:gd name="connsiteY17" fmla="*/ 172786 h 220074"/>
                  <a:gd name="connsiteX18" fmla="*/ 394296 w 423574"/>
                  <a:gd name="connsiteY18" fmla="*/ 89029 h 220074"/>
                  <a:gd name="connsiteX19" fmla="*/ 334430 w 423574"/>
                  <a:gd name="connsiteY19" fmla="*/ 31635 h 220074"/>
                  <a:gd name="connsiteX20" fmla="*/ 329350 w 423574"/>
                  <a:gd name="connsiteY20" fmla="*/ 30674 h 220074"/>
                  <a:gd name="connsiteX21" fmla="*/ 318502 w 423574"/>
                  <a:gd name="connsiteY21" fmla="*/ 139009 h 220074"/>
                  <a:gd name="connsiteX22" fmla="*/ 233785 w 423574"/>
                  <a:gd name="connsiteY22" fmla="*/ 155349 h 220074"/>
                  <a:gd name="connsiteX23" fmla="*/ 110209 w 423574"/>
                  <a:gd name="connsiteY23" fmla="*/ 160704 h 220074"/>
                  <a:gd name="connsiteX24" fmla="*/ 50755 w 423574"/>
                  <a:gd name="connsiteY24" fmla="*/ 183496 h 220074"/>
                  <a:gd name="connsiteX25" fmla="*/ 42242 w 423574"/>
                  <a:gd name="connsiteY25" fmla="*/ 190362 h 220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23574" h="220074">
                    <a:moveTo>
                      <a:pt x="142338" y="220020"/>
                    </a:moveTo>
                    <a:cubicBezTo>
                      <a:pt x="92359" y="220020"/>
                      <a:pt x="45262" y="218784"/>
                      <a:pt x="13270" y="217686"/>
                    </a:cubicBezTo>
                    <a:cubicBezTo>
                      <a:pt x="8272" y="217548"/>
                      <a:pt x="3755" y="214706"/>
                      <a:pt x="1462" y="210271"/>
                    </a:cubicBezTo>
                    <a:cubicBezTo>
                      <a:pt x="-776" y="205905"/>
                      <a:pt x="-516" y="200660"/>
                      <a:pt x="2148" y="196541"/>
                    </a:cubicBezTo>
                    <a:cubicBezTo>
                      <a:pt x="10881" y="183194"/>
                      <a:pt x="21783" y="171400"/>
                      <a:pt x="34415" y="161665"/>
                    </a:cubicBezTo>
                    <a:cubicBezTo>
                      <a:pt x="55656" y="146424"/>
                      <a:pt x="80495" y="136963"/>
                      <a:pt x="106501" y="134203"/>
                    </a:cubicBezTo>
                    <a:cubicBezTo>
                      <a:pt x="148970" y="128178"/>
                      <a:pt x="191920" y="126293"/>
                      <a:pt x="234745" y="128574"/>
                    </a:cubicBezTo>
                    <a:cubicBezTo>
                      <a:pt x="267150" y="129672"/>
                      <a:pt x="288570" y="130359"/>
                      <a:pt x="299554" y="119923"/>
                    </a:cubicBezTo>
                    <a:cubicBezTo>
                      <a:pt x="314383" y="106193"/>
                      <a:pt x="313285" y="70356"/>
                      <a:pt x="296808" y="17905"/>
                    </a:cubicBezTo>
                    <a:cubicBezTo>
                      <a:pt x="294474" y="10691"/>
                      <a:pt x="298428" y="2948"/>
                      <a:pt x="305637" y="614"/>
                    </a:cubicBezTo>
                    <a:cubicBezTo>
                      <a:pt x="307847" y="-99"/>
                      <a:pt x="310196" y="-245"/>
                      <a:pt x="312461" y="192"/>
                    </a:cubicBezTo>
                    <a:lnTo>
                      <a:pt x="339922" y="5410"/>
                    </a:lnTo>
                    <a:lnTo>
                      <a:pt x="339922" y="5410"/>
                    </a:lnTo>
                    <a:cubicBezTo>
                      <a:pt x="381444" y="11431"/>
                      <a:pt x="414398" y="43444"/>
                      <a:pt x="421620" y="84773"/>
                    </a:cubicBezTo>
                    <a:cubicBezTo>
                      <a:pt x="429721" y="128162"/>
                      <a:pt x="411322" y="176356"/>
                      <a:pt x="378917" y="196678"/>
                    </a:cubicBezTo>
                    <a:cubicBezTo>
                      <a:pt x="346513" y="216999"/>
                      <a:pt x="239551" y="220020"/>
                      <a:pt x="142338" y="220020"/>
                    </a:cubicBezTo>
                    <a:close/>
                    <a:moveTo>
                      <a:pt x="42104" y="191048"/>
                    </a:moveTo>
                    <a:cubicBezTo>
                      <a:pt x="186002" y="195030"/>
                      <a:pt x="335116" y="191048"/>
                      <a:pt x="363951" y="172786"/>
                    </a:cubicBezTo>
                    <a:cubicBezTo>
                      <a:pt x="387018" y="158369"/>
                      <a:pt x="400337" y="121571"/>
                      <a:pt x="394296" y="89029"/>
                    </a:cubicBezTo>
                    <a:cubicBezTo>
                      <a:pt x="389119" y="58823"/>
                      <a:pt x="364830" y="35538"/>
                      <a:pt x="334430" y="31635"/>
                    </a:cubicBezTo>
                    <a:lnTo>
                      <a:pt x="329350" y="30674"/>
                    </a:lnTo>
                    <a:cubicBezTo>
                      <a:pt x="343080" y="83537"/>
                      <a:pt x="339373" y="119100"/>
                      <a:pt x="318502" y="139009"/>
                    </a:cubicBezTo>
                    <a:cubicBezTo>
                      <a:pt x="297632" y="158919"/>
                      <a:pt x="271681" y="156584"/>
                      <a:pt x="233785" y="155349"/>
                    </a:cubicBezTo>
                    <a:cubicBezTo>
                      <a:pt x="192510" y="153110"/>
                      <a:pt x="151126" y="154909"/>
                      <a:pt x="110209" y="160704"/>
                    </a:cubicBezTo>
                    <a:cubicBezTo>
                      <a:pt x="88734" y="162983"/>
                      <a:pt x="68248" y="170837"/>
                      <a:pt x="50755" y="183496"/>
                    </a:cubicBezTo>
                    <a:cubicBezTo>
                      <a:pt x="47789" y="185611"/>
                      <a:pt x="44946" y="187904"/>
                      <a:pt x="42242" y="190362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5" name="Freeform: Shape 204">
                <a:extLst>
                  <a:ext uri="{FF2B5EF4-FFF2-40B4-BE49-F238E27FC236}">
                    <a16:creationId xmlns:a16="http://schemas.microsoft.com/office/drawing/2014/main" id="{454642C4-172A-C48B-417B-E6594D22E64C}"/>
                  </a:ext>
                </a:extLst>
              </p:cNvPr>
              <p:cNvSpPr/>
              <p:nvPr/>
            </p:nvSpPr>
            <p:spPr>
              <a:xfrm>
                <a:off x="6828261" y="1526338"/>
                <a:ext cx="103529" cy="27461"/>
              </a:xfrm>
              <a:custGeom>
                <a:avLst/>
                <a:gdLst>
                  <a:gd name="connsiteX0" fmla="*/ 89748 w 103529"/>
                  <a:gd name="connsiteY0" fmla="*/ 27407 h 27461"/>
                  <a:gd name="connsiteX1" fmla="*/ 13680 w 103529"/>
                  <a:gd name="connsiteY1" fmla="*/ 27407 h 27461"/>
                  <a:gd name="connsiteX2" fmla="*/ -51 w 103529"/>
                  <a:gd name="connsiteY2" fmla="*/ 13676 h 27461"/>
                  <a:gd name="connsiteX3" fmla="*/ 13680 w 103529"/>
                  <a:gd name="connsiteY3" fmla="*/ -54 h 27461"/>
                  <a:gd name="connsiteX4" fmla="*/ 89748 w 103529"/>
                  <a:gd name="connsiteY4" fmla="*/ -54 h 27461"/>
                  <a:gd name="connsiteX5" fmla="*/ 103479 w 103529"/>
                  <a:gd name="connsiteY5" fmla="*/ 13676 h 27461"/>
                  <a:gd name="connsiteX6" fmla="*/ 89748 w 103529"/>
                  <a:gd name="connsiteY6" fmla="*/ 27407 h 27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3529" h="27461">
                    <a:moveTo>
                      <a:pt x="89748" y="27407"/>
                    </a:moveTo>
                    <a:lnTo>
                      <a:pt x="13680" y="27407"/>
                    </a:lnTo>
                    <a:cubicBezTo>
                      <a:pt x="6101" y="27407"/>
                      <a:pt x="-51" y="21260"/>
                      <a:pt x="-51" y="13676"/>
                    </a:cubicBezTo>
                    <a:cubicBezTo>
                      <a:pt x="-51" y="6093"/>
                      <a:pt x="6101" y="-54"/>
                      <a:pt x="13680" y="-54"/>
                    </a:cubicBezTo>
                    <a:lnTo>
                      <a:pt x="89748" y="-54"/>
                    </a:lnTo>
                    <a:cubicBezTo>
                      <a:pt x="97327" y="-54"/>
                      <a:pt x="103479" y="6093"/>
                      <a:pt x="103479" y="13676"/>
                    </a:cubicBezTo>
                    <a:cubicBezTo>
                      <a:pt x="103479" y="21260"/>
                      <a:pt x="97327" y="27407"/>
                      <a:pt x="89748" y="2740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6" name="Freeform: Shape 205">
                <a:extLst>
                  <a:ext uri="{FF2B5EF4-FFF2-40B4-BE49-F238E27FC236}">
                    <a16:creationId xmlns:a16="http://schemas.microsoft.com/office/drawing/2014/main" id="{E8C04A6C-8121-31B5-7773-5376064F82F8}"/>
                  </a:ext>
                </a:extLst>
              </p:cNvPr>
              <p:cNvSpPr/>
              <p:nvPr/>
            </p:nvSpPr>
            <p:spPr>
              <a:xfrm>
                <a:off x="6828261" y="1573983"/>
                <a:ext cx="103529" cy="27461"/>
              </a:xfrm>
              <a:custGeom>
                <a:avLst/>
                <a:gdLst>
                  <a:gd name="connsiteX0" fmla="*/ 89748 w 103529"/>
                  <a:gd name="connsiteY0" fmla="*/ 27407 h 27461"/>
                  <a:gd name="connsiteX1" fmla="*/ 13680 w 103529"/>
                  <a:gd name="connsiteY1" fmla="*/ 27407 h 27461"/>
                  <a:gd name="connsiteX2" fmla="*/ -51 w 103529"/>
                  <a:gd name="connsiteY2" fmla="*/ 13676 h 27461"/>
                  <a:gd name="connsiteX3" fmla="*/ 13680 w 103529"/>
                  <a:gd name="connsiteY3" fmla="*/ -54 h 27461"/>
                  <a:gd name="connsiteX4" fmla="*/ 89748 w 103529"/>
                  <a:gd name="connsiteY4" fmla="*/ -54 h 27461"/>
                  <a:gd name="connsiteX5" fmla="*/ 103479 w 103529"/>
                  <a:gd name="connsiteY5" fmla="*/ 13676 h 27461"/>
                  <a:gd name="connsiteX6" fmla="*/ 89748 w 103529"/>
                  <a:gd name="connsiteY6" fmla="*/ 27407 h 27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3529" h="27461">
                    <a:moveTo>
                      <a:pt x="89748" y="27407"/>
                    </a:moveTo>
                    <a:lnTo>
                      <a:pt x="13680" y="27407"/>
                    </a:lnTo>
                    <a:cubicBezTo>
                      <a:pt x="6101" y="27407"/>
                      <a:pt x="-51" y="21260"/>
                      <a:pt x="-51" y="13676"/>
                    </a:cubicBezTo>
                    <a:cubicBezTo>
                      <a:pt x="-51" y="6093"/>
                      <a:pt x="6101" y="-54"/>
                      <a:pt x="13680" y="-54"/>
                    </a:cubicBezTo>
                    <a:lnTo>
                      <a:pt x="89748" y="-54"/>
                    </a:lnTo>
                    <a:cubicBezTo>
                      <a:pt x="97327" y="-54"/>
                      <a:pt x="103479" y="6093"/>
                      <a:pt x="103479" y="13676"/>
                    </a:cubicBezTo>
                    <a:cubicBezTo>
                      <a:pt x="103479" y="21260"/>
                      <a:pt x="97327" y="27407"/>
                      <a:pt x="89748" y="2740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7" name="Freeform: Shape 206">
                <a:extLst>
                  <a:ext uri="{FF2B5EF4-FFF2-40B4-BE49-F238E27FC236}">
                    <a16:creationId xmlns:a16="http://schemas.microsoft.com/office/drawing/2014/main" id="{018E3DF1-6EB9-D661-02C4-32250D6E46A9}"/>
                  </a:ext>
                </a:extLst>
              </p:cNvPr>
              <p:cNvSpPr/>
              <p:nvPr/>
            </p:nvSpPr>
            <p:spPr>
              <a:xfrm>
                <a:off x="6830458" y="1621629"/>
                <a:ext cx="103528" cy="27461"/>
              </a:xfrm>
              <a:custGeom>
                <a:avLst/>
                <a:gdLst>
                  <a:gd name="connsiteX0" fmla="*/ 89748 w 103528"/>
                  <a:gd name="connsiteY0" fmla="*/ 27407 h 27461"/>
                  <a:gd name="connsiteX1" fmla="*/ 13680 w 103528"/>
                  <a:gd name="connsiteY1" fmla="*/ 27407 h 27461"/>
                  <a:gd name="connsiteX2" fmla="*/ -51 w 103528"/>
                  <a:gd name="connsiteY2" fmla="*/ 13676 h 27461"/>
                  <a:gd name="connsiteX3" fmla="*/ 13680 w 103528"/>
                  <a:gd name="connsiteY3" fmla="*/ -54 h 27461"/>
                  <a:gd name="connsiteX4" fmla="*/ 89748 w 103528"/>
                  <a:gd name="connsiteY4" fmla="*/ -54 h 27461"/>
                  <a:gd name="connsiteX5" fmla="*/ 103478 w 103528"/>
                  <a:gd name="connsiteY5" fmla="*/ 13676 h 27461"/>
                  <a:gd name="connsiteX6" fmla="*/ 89748 w 103528"/>
                  <a:gd name="connsiteY6" fmla="*/ 27407 h 27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3528" h="27461">
                    <a:moveTo>
                      <a:pt x="89748" y="27407"/>
                    </a:moveTo>
                    <a:lnTo>
                      <a:pt x="13680" y="27407"/>
                    </a:lnTo>
                    <a:cubicBezTo>
                      <a:pt x="6101" y="27407"/>
                      <a:pt x="-51" y="21260"/>
                      <a:pt x="-51" y="13676"/>
                    </a:cubicBezTo>
                    <a:cubicBezTo>
                      <a:pt x="-51" y="6093"/>
                      <a:pt x="6101" y="-54"/>
                      <a:pt x="13680" y="-54"/>
                    </a:cubicBezTo>
                    <a:lnTo>
                      <a:pt x="89748" y="-54"/>
                    </a:lnTo>
                    <a:cubicBezTo>
                      <a:pt x="97327" y="-54"/>
                      <a:pt x="103478" y="6093"/>
                      <a:pt x="103478" y="13676"/>
                    </a:cubicBezTo>
                    <a:cubicBezTo>
                      <a:pt x="103478" y="21260"/>
                      <a:pt x="97327" y="27407"/>
                      <a:pt x="89748" y="2740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8" name="Freeform: Shape 207">
                <a:extLst>
                  <a:ext uri="{FF2B5EF4-FFF2-40B4-BE49-F238E27FC236}">
                    <a16:creationId xmlns:a16="http://schemas.microsoft.com/office/drawing/2014/main" id="{91BFB879-9C54-E0B1-7577-5DF4122CDDA4}"/>
                  </a:ext>
                </a:extLst>
              </p:cNvPr>
              <p:cNvSpPr/>
              <p:nvPr/>
            </p:nvSpPr>
            <p:spPr>
              <a:xfrm>
                <a:off x="6832518" y="1669411"/>
                <a:ext cx="103529" cy="27461"/>
              </a:xfrm>
              <a:custGeom>
                <a:avLst/>
                <a:gdLst>
                  <a:gd name="connsiteX0" fmla="*/ 89748 w 103529"/>
                  <a:gd name="connsiteY0" fmla="*/ 27407 h 27461"/>
                  <a:gd name="connsiteX1" fmla="*/ 13680 w 103529"/>
                  <a:gd name="connsiteY1" fmla="*/ 27407 h 27461"/>
                  <a:gd name="connsiteX2" fmla="*/ -51 w 103529"/>
                  <a:gd name="connsiteY2" fmla="*/ 13676 h 27461"/>
                  <a:gd name="connsiteX3" fmla="*/ 13680 w 103529"/>
                  <a:gd name="connsiteY3" fmla="*/ -54 h 27461"/>
                  <a:gd name="connsiteX4" fmla="*/ 89748 w 103529"/>
                  <a:gd name="connsiteY4" fmla="*/ -54 h 27461"/>
                  <a:gd name="connsiteX5" fmla="*/ 103479 w 103529"/>
                  <a:gd name="connsiteY5" fmla="*/ 13676 h 27461"/>
                  <a:gd name="connsiteX6" fmla="*/ 89748 w 103529"/>
                  <a:gd name="connsiteY6" fmla="*/ 27407 h 27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3529" h="27461">
                    <a:moveTo>
                      <a:pt x="89748" y="27407"/>
                    </a:moveTo>
                    <a:lnTo>
                      <a:pt x="13680" y="27407"/>
                    </a:lnTo>
                    <a:cubicBezTo>
                      <a:pt x="6101" y="27407"/>
                      <a:pt x="-51" y="21260"/>
                      <a:pt x="-51" y="13676"/>
                    </a:cubicBezTo>
                    <a:cubicBezTo>
                      <a:pt x="-51" y="6093"/>
                      <a:pt x="6101" y="-54"/>
                      <a:pt x="13680" y="-54"/>
                    </a:cubicBezTo>
                    <a:lnTo>
                      <a:pt x="89748" y="-54"/>
                    </a:lnTo>
                    <a:cubicBezTo>
                      <a:pt x="97327" y="-54"/>
                      <a:pt x="103479" y="6093"/>
                      <a:pt x="103479" y="13676"/>
                    </a:cubicBezTo>
                    <a:cubicBezTo>
                      <a:pt x="103479" y="21260"/>
                      <a:pt x="97327" y="27407"/>
                      <a:pt x="89748" y="2740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9" name="Freeform: Shape 208">
                <a:extLst>
                  <a:ext uri="{FF2B5EF4-FFF2-40B4-BE49-F238E27FC236}">
                    <a16:creationId xmlns:a16="http://schemas.microsoft.com/office/drawing/2014/main" id="{4F3851D2-16BB-8E23-79CA-369AC33086C5}"/>
                  </a:ext>
                </a:extLst>
              </p:cNvPr>
              <p:cNvSpPr/>
              <p:nvPr/>
            </p:nvSpPr>
            <p:spPr>
              <a:xfrm>
                <a:off x="6841031" y="1717057"/>
                <a:ext cx="103529" cy="27461"/>
              </a:xfrm>
              <a:custGeom>
                <a:avLst/>
                <a:gdLst>
                  <a:gd name="connsiteX0" fmla="*/ 89748 w 103529"/>
                  <a:gd name="connsiteY0" fmla="*/ 27407 h 27461"/>
                  <a:gd name="connsiteX1" fmla="*/ 13680 w 103529"/>
                  <a:gd name="connsiteY1" fmla="*/ 27407 h 27461"/>
                  <a:gd name="connsiteX2" fmla="*/ -51 w 103529"/>
                  <a:gd name="connsiteY2" fmla="*/ 13676 h 27461"/>
                  <a:gd name="connsiteX3" fmla="*/ 13680 w 103529"/>
                  <a:gd name="connsiteY3" fmla="*/ -54 h 27461"/>
                  <a:gd name="connsiteX4" fmla="*/ 89748 w 103529"/>
                  <a:gd name="connsiteY4" fmla="*/ -54 h 27461"/>
                  <a:gd name="connsiteX5" fmla="*/ 103479 w 103529"/>
                  <a:gd name="connsiteY5" fmla="*/ 13676 h 27461"/>
                  <a:gd name="connsiteX6" fmla="*/ 89748 w 103529"/>
                  <a:gd name="connsiteY6" fmla="*/ 27407 h 27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3529" h="27461">
                    <a:moveTo>
                      <a:pt x="89748" y="27407"/>
                    </a:moveTo>
                    <a:lnTo>
                      <a:pt x="13680" y="27407"/>
                    </a:lnTo>
                    <a:cubicBezTo>
                      <a:pt x="6101" y="27407"/>
                      <a:pt x="-51" y="21260"/>
                      <a:pt x="-51" y="13676"/>
                    </a:cubicBezTo>
                    <a:cubicBezTo>
                      <a:pt x="-51" y="6093"/>
                      <a:pt x="6101" y="-54"/>
                      <a:pt x="13680" y="-54"/>
                    </a:cubicBezTo>
                    <a:lnTo>
                      <a:pt x="89748" y="-54"/>
                    </a:lnTo>
                    <a:cubicBezTo>
                      <a:pt x="97327" y="-54"/>
                      <a:pt x="103479" y="6093"/>
                      <a:pt x="103479" y="13676"/>
                    </a:cubicBezTo>
                    <a:cubicBezTo>
                      <a:pt x="103479" y="21260"/>
                      <a:pt x="97327" y="27407"/>
                      <a:pt x="89748" y="2740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26" name="Group 225">
            <a:extLst>
              <a:ext uri="{FF2B5EF4-FFF2-40B4-BE49-F238E27FC236}">
                <a16:creationId xmlns:a16="http://schemas.microsoft.com/office/drawing/2014/main" id="{74ED76AB-39D2-A932-3CEA-11A7E6CAD2A6}"/>
              </a:ext>
            </a:extLst>
          </p:cNvPr>
          <p:cNvGrpSpPr/>
          <p:nvPr/>
        </p:nvGrpSpPr>
        <p:grpSpPr>
          <a:xfrm>
            <a:off x="5577499" y="2414888"/>
            <a:ext cx="1676438" cy="1081945"/>
            <a:chOff x="5577499" y="2414888"/>
            <a:chExt cx="1676438" cy="1081945"/>
          </a:xfrm>
        </p:grpSpPr>
        <p:sp>
          <p:nvSpPr>
            <p:cNvPr id="60" name="Google Shape;752;p26">
              <a:extLst>
                <a:ext uri="{FF2B5EF4-FFF2-40B4-BE49-F238E27FC236}">
                  <a16:creationId xmlns:a16="http://schemas.microsoft.com/office/drawing/2014/main" id="{27A62451-726F-DC52-3D7F-78118E29C822}"/>
                </a:ext>
              </a:extLst>
            </p:cNvPr>
            <p:cNvSpPr/>
            <p:nvPr/>
          </p:nvSpPr>
          <p:spPr>
            <a:xfrm>
              <a:off x="5577499" y="2414888"/>
              <a:ext cx="1676438" cy="1081945"/>
            </a:xfrm>
            <a:custGeom>
              <a:avLst/>
              <a:gdLst/>
              <a:ahLst/>
              <a:cxnLst/>
              <a:rect l="l" t="t" r="r" b="b"/>
              <a:pathLst>
                <a:path w="1954081" h="1261131" extrusionOk="0">
                  <a:moveTo>
                    <a:pt x="1328573" y="20232"/>
                  </a:moveTo>
                  <a:cubicBezTo>
                    <a:pt x="1294853" y="53952"/>
                    <a:pt x="1288109" y="107904"/>
                    <a:pt x="1321829" y="141624"/>
                  </a:cubicBezTo>
                  <a:lnTo>
                    <a:pt x="1369037" y="188833"/>
                  </a:lnTo>
                  <a:lnTo>
                    <a:pt x="303481" y="188833"/>
                  </a:lnTo>
                  <a:cubicBezTo>
                    <a:pt x="134880" y="188833"/>
                    <a:pt x="0" y="323713"/>
                    <a:pt x="0" y="485569"/>
                  </a:cubicBezTo>
                  <a:lnTo>
                    <a:pt x="0" y="1058811"/>
                  </a:lnTo>
                  <a:cubicBezTo>
                    <a:pt x="0" y="1099275"/>
                    <a:pt x="6744" y="1132995"/>
                    <a:pt x="20232" y="1166715"/>
                  </a:cubicBezTo>
                  <a:cubicBezTo>
                    <a:pt x="33720" y="1200436"/>
                    <a:pt x="53952" y="1234156"/>
                    <a:pt x="80928" y="1261132"/>
                  </a:cubicBezTo>
                  <a:cubicBezTo>
                    <a:pt x="33720" y="1207180"/>
                    <a:pt x="33720" y="1126251"/>
                    <a:pt x="80928" y="1072299"/>
                  </a:cubicBezTo>
                  <a:cubicBezTo>
                    <a:pt x="134880" y="1011603"/>
                    <a:pt x="215809" y="977883"/>
                    <a:pt x="296737" y="977883"/>
                  </a:cubicBezTo>
                  <a:lnTo>
                    <a:pt x="1362293" y="977883"/>
                  </a:lnTo>
                  <a:lnTo>
                    <a:pt x="1321829" y="1018347"/>
                  </a:lnTo>
                  <a:cubicBezTo>
                    <a:pt x="1288109" y="1052067"/>
                    <a:pt x="1288109" y="1112763"/>
                    <a:pt x="1321829" y="1139739"/>
                  </a:cubicBezTo>
                  <a:cubicBezTo>
                    <a:pt x="1335317" y="1153228"/>
                    <a:pt x="1355549" y="1159972"/>
                    <a:pt x="1375781" y="1159972"/>
                  </a:cubicBezTo>
                  <a:cubicBezTo>
                    <a:pt x="1396013" y="1159972"/>
                    <a:pt x="1416245" y="1153228"/>
                    <a:pt x="1436477" y="1132995"/>
                  </a:cubicBezTo>
                  <a:lnTo>
                    <a:pt x="1928791" y="633938"/>
                  </a:lnTo>
                  <a:cubicBezTo>
                    <a:pt x="1962511" y="600218"/>
                    <a:pt x="1962511" y="546266"/>
                    <a:pt x="1928791" y="519290"/>
                  </a:cubicBezTo>
                  <a:lnTo>
                    <a:pt x="1436477" y="20232"/>
                  </a:lnTo>
                  <a:cubicBezTo>
                    <a:pt x="1416245" y="-6744"/>
                    <a:pt x="1362293" y="-6744"/>
                    <a:pt x="1328573" y="20232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3" name="Google Shape;770;p26">
              <a:extLst>
                <a:ext uri="{FF2B5EF4-FFF2-40B4-BE49-F238E27FC236}">
                  <a16:creationId xmlns:a16="http://schemas.microsoft.com/office/drawing/2014/main" id="{311B3284-7FF9-A935-1FCA-C2783E901E11}"/>
                </a:ext>
              </a:extLst>
            </p:cNvPr>
            <p:cNvSpPr/>
            <p:nvPr/>
          </p:nvSpPr>
          <p:spPr>
            <a:xfrm>
              <a:off x="6147716" y="2646467"/>
              <a:ext cx="536639" cy="536639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Montserrat Medium"/>
                <a:ea typeface="Montserrat Medium"/>
                <a:cs typeface="Montserrat Medium"/>
                <a:sym typeface="Montserrat Medium"/>
              </a:endParaRPr>
            </a:p>
          </p:txBody>
        </p:sp>
        <p:grpSp>
          <p:nvGrpSpPr>
            <p:cNvPr id="210" name="Group 209">
              <a:extLst>
                <a:ext uri="{FF2B5EF4-FFF2-40B4-BE49-F238E27FC236}">
                  <a16:creationId xmlns:a16="http://schemas.microsoft.com/office/drawing/2014/main" id="{A10DC53D-05C5-7C5B-566B-CE26890DFE19}"/>
                </a:ext>
              </a:extLst>
            </p:cNvPr>
            <p:cNvGrpSpPr/>
            <p:nvPr/>
          </p:nvGrpSpPr>
          <p:grpSpPr>
            <a:xfrm>
              <a:off x="6256863" y="2734718"/>
              <a:ext cx="317710" cy="360136"/>
              <a:chOff x="6577529" y="2644425"/>
              <a:chExt cx="622979" cy="706169"/>
            </a:xfrm>
            <a:solidFill>
              <a:srgbClr val="163A65"/>
            </a:solidFill>
          </p:grpSpPr>
          <p:sp>
            <p:nvSpPr>
              <p:cNvPr id="211" name="Freeform: Shape 210">
                <a:extLst>
                  <a:ext uri="{FF2B5EF4-FFF2-40B4-BE49-F238E27FC236}">
                    <a16:creationId xmlns:a16="http://schemas.microsoft.com/office/drawing/2014/main" id="{5174621A-2618-08FB-AB76-20F9C24D4CFF}"/>
                  </a:ext>
                </a:extLst>
              </p:cNvPr>
              <p:cNvSpPr/>
              <p:nvPr/>
            </p:nvSpPr>
            <p:spPr>
              <a:xfrm>
                <a:off x="6577529" y="2644612"/>
                <a:ext cx="325152" cy="705981"/>
              </a:xfrm>
              <a:custGeom>
                <a:avLst/>
                <a:gdLst>
                  <a:gd name="connsiteX0" fmla="*/ 263726 w 325152"/>
                  <a:gd name="connsiteY0" fmla="*/ 705927 h 705981"/>
                  <a:gd name="connsiteX1" fmla="*/ 48155 w 325152"/>
                  <a:gd name="connsiteY1" fmla="*/ 705927 h 705981"/>
                  <a:gd name="connsiteX2" fmla="*/ 36346 w 325152"/>
                  <a:gd name="connsiteY2" fmla="*/ 699199 h 705981"/>
                  <a:gd name="connsiteX3" fmla="*/ 1882 w 325152"/>
                  <a:gd name="connsiteY3" fmla="*/ 641118 h 705981"/>
                  <a:gd name="connsiteX4" fmla="*/ -40 w 325152"/>
                  <a:gd name="connsiteY4" fmla="*/ 633978 h 705981"/>
                  <a:gd name="connsiteX5" fmla="*/ -40 w 325152"/>
                  <a:gd name="connsiteY5" fmla="*/ 334375 h 705981"/>
                  <a:gd name="connsiteX6" fmla="*/ 9846 w 325152"/>
                  <a:gd name="connsiteY6" fmla="*/ 320645 h 705981"/>
                  <a:gd name="connsiteX7" fmla="*/ 80559 w 325152"/>
                  <a:gd name="connsiteY7" fmla="*/ 229336 h 705981"/>
                  <a:gd name="connsiteX8" fmla="*/ 80559 w 325152"/>
                  <a:gd name="connsiteY8" fmla="*/ 54956 h 705981"/>
                  <a:gd name="connsiteX9" fmla="*/ 89484 w 325152"/>
                  <a:gd name="connsiteY9" fmla="*/ 42050 h 705981"/>
                  <a:gd name="connsiteX10" fmla="*/ 202075 w 325152"/>
                  <a:gd name="connsiteY10" fmla="*/ 858 h 705981"/>
                  <a:gd name="connsiteX11" fmla="*/ 217729 w 325152"/>
                  <a:gd name="connsiteY11" fmla="*/ 5114 h 705981"/>
                  <a:gd name="connsiteX12" fmla="*/ 322219 w 325152"/>
                  <a:gd name="connsiteY12" fmla="*/ 137615 h 705981"/>
                  <a:gd name="connsiteX13" fmla="*/ 325102 w 325152"/>
                  <a:gd name="connsiteY13" fmla="*/ 146128 h 705981"/>
                  <a:gd name="connsiteX14" fmla="*/ 325102 w 325152"/>
                  <a:gd name="connsiteY14" fmla="*/ 639608 h 705981"/>
                  <a:gd name="connsiteX15" fmla="*/ 321532 w 325152"/>
                  <a:gd name="connsiteY15" fmla="*/ 648807 h 705981"/>
                  <a:gd name="connsiteX16" fmla="*/ 273887 w 325152"/>
                  <a:gd name="connsiteY16" fmla="*/ 701533 h 705981"/>
                  <a:gd name="connsiteX17" fmla="*/ 263726 w 325152"/>
                  <a:gd name="connsiteY17" fmla="*/ 705927 h 705981"/>
                  <a:gd name="connsiteX18" fmla="*/ 55981 w 325152"/>
                  <a:gd name="connsiteY18" fmla="*/ 678466 h 705981"/>
                  <a:gd name="connsiteX19" fmla="*/ 257547 w 325152"/>
                  <a:gd name="connsiteY19" fmla="*/ 678466 h 705981"/>
                  <a:gd name="connsiteX20" fmla="*/ 297641 w 325152"/>
                  <a:gd name="connsiteY20" fmla="*/ 634253 h 705981"/>
                  <a:gd name="connsiteX21" fmla="*/ 297641 w 325152"/>
                  <a:gd name="connsiteY21" fmla="*/ 150796 h 705981"/>
                  <a:gd name="connsiteX22" fmla="*/ 202350 w 325152"/>
                  <a:gd name="connsiteY22" fmla="*/ 29967 h 705981"/>
                  <a:gd name="connsiteX23" fmla="*/ 108020 w 325152"/>
                  <a:gd name="connsiteY23" fmla="*/ 64431 h 705981"/>
                  <a:gd name="connsiteX24" fmla="*/ 108020 w 325152"/>
                  <a:gd name="connsiteY24" fmla="*/ 229199 h 705981"/>
                  <a:gd name="connsiteX25" fmla="*/ 27421 w 325152"/>
                  <a:gd name="connsiteY25" fmla="*/ 343438 h 705981"/>
                  <a:gd name="connsiteX26" fmla="*/ 27421 w 325152"/>
                  <a:gd name="connsiteY26" fmla="*/ 630134 h 705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25152" h="705981">
                    <a:moveTo>
                      <a:pt x="263726" y="705927"/>
                    </a:moveTo>
                    <a:lnTo>
                      <a:pt x="48155" y="705927"/>
                    </a:lnTo>
                    <a:cubicBezTo>
                      <a:pt x="43308" y="705927"/>
                      <a:pt x="38818" y="703373"/>
                      <a:pt x="36346" y="699199"/>
                    </a:cubicBezTo>
                    <a:lnTo>
                      <a:pt x="1882" y="641118"/>
                    </a:lnTo>
                    <a:cubicBezTo>
                      <a:pt x="606" y="638963"/>
                      <a:pt x="-67" y="636491"/>
                      <a:pt x="-40" y="633978"/>
                    </a:cubicBezTo>
                    <a:lnTo>
                      <a:pt x="-40" y="334375"/>
                    </a:lnTo>
                    <a:cubicBezTo>
                      <a:pt x="-287" y="328073"/>
                      <a:pt x="3791" y="322402"/>
                      <a:pt x="9846" y="320645"/>
                    </a:cubicBezTo>
                    <a:cubicBezTo>
                      <a:pt x="12730" y="319684"/>
                      <a:pt x="80559" y="299088"/>
                      <a:pt x="80559" y="229336"/>
                    </a:cubicBezTo>
                    <a:lnTo>
                      <a:pt x="80559" y="54956"/>
                    </a:lnTo>
                    <a:cubicBezTo>
                      <a:pt x="80546" y="49217"/>
                      <a:pt x="84101" y="44054"/>
                      <a:pt x="89484" y="42050"/>
                    </a:cubicBezTo>
                    <a:lnTo>
                      <a:pt x="202075" y="858"/>
                    </a:lnTo>
                    <a:cubicBezTo>
                      <a:pt x="207664" y="-1284"/>
                      <a:pt x="213994" y="432"/>
                      <a:pt x="217729" y="5114"/>
                    </a:cubicBezTo>
                    <a:lnTo>
                      <a:pt x="322219" y="137615"/>
                    </a:lnTo>
                    <a:cubicBezTo>
                      <a:pt x="324059" y="140073"/>
                      <a:pt x="325075" y="143052"/>
                      <a:pt x="325102" y="146128"/>
                    </a:cubicBezTo>
                    <a:lnTo>
                      <a:pt x="325102" y="639608"/>
                    </a:lnTo>
                    <a:cubicBezTo>
                      <a:pt x="325089" y="643013"/>
                      <a:pt x="323825" y="646295"/>
                      <a:pt x="321532" y="648807"/>
                    </a:cubicBezTo>
                    <a:lnTo>
                      <a:pt x="273887" y="701533"/>
                    </a:lnTo>
                    <a:cubicBezTo>
                      <a:pt x="271264" y="704362"/>
                      <a:pt x="267584" y="705955"/>
                      <a:pt x="263726" y="705927"/>
                    </a:cubicBezTo>
                    <a:close/>
                    <a:moveTo>
                      <a:pt x="55981" y="678466"/>
                    </a:moveTo>
                    <a:lnTo>
                      <a:pt x="257547" y="678466"/>
                    </a:lnTo>
                    <a:lnTo>
                      <a:pt x="297641" y="634253"/>
                    </a:lnTo>
                    <a:lnTo>
                      <a:pt x="297641" y="150796"/>
                    </a:lnTo>
                    <a:lnTo>
                      <a:pt x="202350" y="29967"/>
                    </a:lnTo>
                    <a:lnTo>
                      <a:pt x="108020" y="64431"/>
                    </a:lnTo>
                    <a:lnTo>
                      <a:pt x="108020" y="229199"/>
                    </a:lnTo>
                    <a:cubicBezTo>
                      <a:pt x="107348" y="280277"/>
                      <a:pt x="75314" y="325670"/>
                      <a:pt x="27421" y="343438"/>
                    </a:cubicBezTo>
                    <a:lnTo>
                      <a:pt x="27421" y="630134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2" name="Freeform: Shape 211">
                <a:extLst>
                  <a:ext uri="{FF2B5EF4-FFF2-40B4-BE49-F238E27FC236}">
                    <a16:creationId xmlns:a16="http://schemas.microsoft.com/office/drawing/2014/main" id="{96736200-9F23-AD90-6D73-BFCA3D38A0F9}"/>
                  </a:ext>
                </a:extLst>
              </p:cNvPr>
              <p:cNvSpPr/>
              <p:nvPr/>
            </p:nvSpPr>
            <p:spPr>
              <a:xfrm>
                <a:off x="6875220" y="2644475"/>
                <a:ext cx="325288" cy="706119"/>
              </a:xfrm>
              <a:custGeom>
                <a:avLst/>
                <a:gdLst>
                  <a:gd name="connsiteX0" fmla="*/ 276897 w 325288"/>
                  <a:gd name="connsiteY0" fmla="*/ 706064 h 706119"/>
                  <a:gd name="connsiteX1" fmla="*/ 61463 w 325288"/>
                  <a:gd name="connsiteY1" fmla="*/ 706064 h 706119"/>
                  <a:gd name="connsiteX2" fmla="*/ 51165 w 325288"/>
                  <a:gd name="connsiteY2" fmla="*/ 701533 h 706119"/>
                  <a:gd name="connsiteX3" fmla="*/ 3520 w 325288"/>
                  <a:gd name="connsiteY3" fmla="*/ 648808 h 706119"/>
                  <a:gd name="connsiteX4" fmla="*/ -51 w 325288"/>
                  <a:gd name="connsiteY4" fmla="*/ 639608 h 706119"/>
                  <a:gd name="connsiteX5" fmla="*/ -51 w 325288"/>
                  <a:gd name="connsiteY5" fmla="*/ 146128 h 706119"/>
                  <a:gd name="connsiteX6" fmla="*/ 2970 w 325288"/>
                  <a:gd name="connsiteY6" fmla="*/ 137615 h 706119"/>
                  <a:gd name="connsiteX7" fmla="*/ 107323 w 325288"/>
                  <a:gd name="connsiteY7" fmla="*/ 5114 h 706119"/>
                  <a:gd name="connsiteX8" fmla="*/ 122976 w 325288"/>
                  <a:gd name="connsiteY8" fmla="*/ 858 h 706119"/>
                  <a:gd name="connsiteX9" fmla="*/ 235568 w 325288"/>
                  <a:gd name="connsiteY9" fmla="*/ 42050 h 706119"/>
                  <a:gd name="connsiteX10" fmla="*/ 244630 w 325288"/>
                  <a:gd name="connsiteY10" fmla="*/ 54957 h 706119"/>
                  <a:gd name="connsiteX11" fmla="*/ 244630 w 325288"/>
                  <a:gd name="connsiteY11" fmla="*/ 229336 h 706119"/>
                  <a:gd name="connsiteX12" fmla="*/ 315206 w 325288"/>
                  <a:gd name="connsiteY12" fmla="*/ 320645 h 706119"/>
                  <a:gd name="connsiteX13" fmla="*/ 325229 w 325288"/>
                  <a:gd name="connsiteY13" fmla="*/ 334375 h 706119"/>
                  <a:gd name="connsiteX14" fmla="*/ 325229 w 325288"/>
                  <a:gd name="connsiteY14" fmla="*/ 634528 h 706119"/>
                  <a:gd name="connsiteX15" fmla="*/ 323169 w 325288"/>
                  <a:gd name="connsiteY15" fmla="*/ 641668 h 706119"/>
                  <a:gd name="connsiteX16" fmla="*/ 288705 w 325288"/>
                  <a:gd name="connsiteY16" fmla="*/ 699199 h 706119"/>
                  <a:gd name="connsiteX17" fmla="*/ 276897 w 325288"/>
                  <a:gd name="connsiteY17" fmla="*/ 706064 h 706119"/>
                  <a:gd name="connsiteX18" fmla="*/ 67505 w 325288"/>
                  <a:gd name="connsiteY18" fmla="*/ 678603 h 706119"/>
                  <a:gd name="connsiteX19" fmla="*/ 269070 w 325288"/>
                  <a:gd name="connsiteY19" fmla="*/ 678603 h 706119"/>
                  <a:gd name="connsiteX20" fmla="*/ 297768 w 325288"/>
                  <a:gd name="connsiteY20" fmla="*/ 630958 h 706119"/>
                  <a:gd name="connsiteX21" fmla="*/ 297768 w 325288"/>
                  <a:gd name="connsiteY21" fmla="*/ 344261 h 706119"/>
                  <a:gd name="connsiteX22" fmla="*/ 217169 w 325288"/>
                  <a:gd name="connsiteY22" fmla="*/ 230022 h 706119"/>
                  <a:gd name="connsiteX23" fmla="*/ 217169 w 325288"/>
                  <a:gd name="connsiteY23" fmla="*/ 64568 h 706119"/>
                  <a:gd name="connsiteX24" fmla="*/ 122839 w 325288"/>
                  <a:gd name="connsiteY24" fmla="*/ 30104 h 706119"/>
                  <a:gd name="connsiteX25" fmla="*/ 27548 w 325288"/>
                  <a:gd name="connsiteY25" fmla="*/ 150934 h 706119"/>
                  <a:gd name="connsiteX26" fmla="*/ 27548 w 325288"/>
                  <a:gd name="connsiteY26" fmla="*/ 634390 h 70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25288" h="706119">
                    <a:moveTo>
                      <a:pt x="276897" y="706064"/>
                    </a:moveTo>
                    <a:lnTo>
                      <a:pt x="61463" y="706064"/>
                    </a:lnTo>
                    <a:cubicBezTo>
                      <a:pt x="57536" y="706092"/>
                      <a:pt x="53788" y="704444"/>
                      <a:pt x="51165" y="701533"/>
                    </a:cubicBezTo>
                    <a:lnTo>
                      <a:pt x="3520" y="648808"/>
                    </a:lnTo>
                    <a:cubicBezTo>
                      <a:pt x="1227" y="646295"/>
                      <a:pt x="-37" y="643013"/>
                      <a:pt x="-51" y="639608"/>
                    </a:cubicBezTo>
                    <a:lnTo>
                      <a:pt x="-51" y="146128"/>
                    </a:lnTo>
                    <a:cubicBezTo>
                      <a:pt x="-37" y="143025"/>
                      <a:pt x="1034" y="140032"/>
                      <a:pt x="2970" y="137615"/>
                    </a:cubicBezTo>
                    <a:lnTo>
                      <a:pt x="107323" y="5114"/>
                    </a:lnTo>
                    <a:cubicBezTo>
                      <a:pt x="111058" y="432"/>
                      <a:pt x="117388" y="-1284"/>
                      <a:pt x="122976" y="858"/>
                    </a:cubicBezTo>
                    <a:lnTo>
                      <a:pt x="235568" y="42050"/>
                    </a:lnTo>
                    <a:cubicBezTo>
                      <a:pt x="241005" y="44013"/>
                      <a:pt x="244630" y="49176"/>
                      <a:pt x="244630" y="54957"/>
                    </a:cubicBezTo>
                    <a:lnTo>
                      <a:pt x="244630" y="229336"/>
                    </a:lnTo>
                    <a:cubicBezTo>
                      <a:pt x="244630" y="299637"/>
                      <a:pt x="314519" y="320370"/>
                      <a:pt x="315206" y="320645"/>
                    </a:cubicBezTo>
                    <a:cubicBezTo>
                      <a:pt x="321316" y="322361"/>
                      <a:pt x="325462" y="328032"/>
                      <a:pt x="325229" y="334375"/>
                    </a:cubicBezTo>
                    <a:lnTo>
                      <a:pt x="325229" y="634528"/>
                    </a:lnTo>
                    <a:cubicBezTo>
                      <a:pt x="325215" y="637054"/>
                      <a:pt x="324501" y="639526"/>
                      <a:pt x="323169" y="641668"/>
                    </a:cubicBezTo>
                    <a:lnTo>
                      <a:pt x="288705" y="699199"/>
                    </a:lnTo>
                    <a:cubicBezTo>
                      <a:pt x="286261" y="703428"/>
                      <a:pt x="281772" y="706037"/>
                      <a:pt x="276897" y="706064"/>
                    </a:cubicBezTo>
                    <a:close/>
                    <a:moveTo>
                      <a:pt x="67505" y="678603"/>
                    </a:moveTo>
                    <a:lnTo>
                      <a:pt x="269070" y="678603"/>
                    </a:lnTo>
                    <a:lnTo>
                      <a:pt x="297768" y="630958"/>
                    </a:lnTo>
                    <a:lnTo>
                      <a:pt x="297768" y="344261"/>
                    </a:lnTo>
                    <a:cubicBezTo>
                      <a:pt x="249875" y="326494"/>
                      <a:pt x="217842" y="281101"/>
                      <a:pt x="217169" y="230022"/>
                    </a:cubicBezTo>
                    <a:lnTo>
                      <a:pt x="217169" y="64568"/>
                    </a:lnTo>
                    <a:lnTo>
                      <a:pt x="122839" y="30104"/>
                    </a:lnTo>
                    <a:lnTo>
                      <a:pt x="27548" y="150934"/>
                    </a:lnTo>
                    <a:lnTo>
                      <a:pt x="27548" y="634390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3" name="Freeform: Shape 212">
                <a:extLst>
                  <a:ext uri="{FF2B5EF4-FFF2-40B4-BE49-F238E27FC236}">
                    <a16:creationId xmlns:a16="http://schemas.microsoft.com/office/drawing/2014/main" id="{FC474B1B-E8F8-A625-6AE7-D13A9DA9ED95}"/>
                  </a:ext>
                </a:extLst>
              </p:cNvPr>
              <p:cNvSpPr/>
              <p:nvPr/>
            </p:nvSpPr>
            <p:spPr>
              <a:xfrm>
                <a:off x="6770794" y="2644425"/>
                <a:ext cx="236132" cy="159962"/>
              </a:xfrm>
              <a:custGeom>
                <a:avLst/>
                <a:gdLst>
                  <a:gd name="connsiteX0" fmla="*/ 118106 w 236132"/>
                  <a:gd name="connsiteY0" fmla="*/ 159908 h 159962"/>
                  <a:gd name="connsiteX1" fmla="*/ 107396 w 236132"/>
                  <a:gd name="connsiteY1" fmla="*/ 154690 h 159962"/>
                  <a:gd name="connsiteX2" fmla="*/ 2906 w 236132"/>
                  <a:gd name="connsiteY2" fmla="*/ 22190 h 159962"/>
                  <a:gd name="connsiteX3" fmla="*/ 5172 w 236132"/>
                  <a:gd name="connsiteY3" fmla="*/ 2898 h 159962"/>
                  <a:gd name="connsiteX4" fmla="*/ 13616 w 236132"/>
                  <a:gd name="connsiteY4" fmla="*/ -54 h 159962"/>
                  <a:gd name="connsiteX5" fmla="*/ 222597 w 236132"/>
                  <a:gd name="connsiteY5" fmla="*/ -54 h 159962"/>
                  <a:gd name="connsiteX6" fmla="*/ 234954 w 236132"/>
                  <a:gd name="connsiteY6" fmla="*/ 7772 h 159962"/>
                  <a:gd name="connsiteX7" fmla="*/ 233307 w 236132"/>
                  <a:gd name="connsiteY7" fmla="*/ 21503 h 159962"/>
                  <a:gd name="connsiteX8" fmla="*/ 128953 w 236132"/>
                  <a:gd name="connsiteY8" fmla="*/ 154004 h 159962"/>
                  <a:gd name="connsiteX9" fmla="*/ 118106 w 236132"/>
                  <a:gd name="connsiteY9" fmla="*/ 159908 h 159962"/>
                  <a:gd name="connsiteX10" fmla="*/ 41901 w 236132"/>
                  <a:gd name="connsiteY10" fmla="*/ 27407 h 159962"/>
                  <a:gd name="connsiteX11" fmla="*/ 118106 w 236132"/>
                  <a:gd name="connsiteY11" fmla="*/ 123522 h 159962"/>
                  <a:gd name="connsiteX12" fmla="*/ 194311 w 236132"/>
                  <a:gd name="connsiteY12" fmla="*/ 27407 h 159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6132" h="159962">
                    <a:moveTo>
                      <a:pt x="118106" y="159908"/>
                    </a:moveTo>
                    <a:cubicBezTo>
                      <a:pt x="113932" y="159894"/>
                      <a:pt x="109992" y="157972"/>
                      <a:pt x="107396" y="154690"/>
                    </a:cubicBezTo>
                    <a:lnTo>
                      <a:pt x="2906" y="22190"/>
                    </a:lnTo>
                    <a:cubicBezTo>
                      <a:pt x="-1790" y="16244"/>
                      <a:pt x="-788" y="7608"/>
                      <a:pt x="5172" y="2898"/>
                    </a:cubicBezTo>
                    <a:cubicBezTo>
                      <a:pt x="7574" y="1003"/>
                      <a:pt x="10554" y="-40"/>
                      <a:pt x="13616" y="-54"/>
                    </a:cubicBezTo>
                    <a:lnTo>
                      <a:pt x="222597" y="-54"/>
                    </a:lnTo>
                    <a:cubicBezTo>
                      <a:pt x="227883" y="-40"/>
                      <a:pt x="232688" y="3008"/>
                      <a:pt x="234954" y="7772"/>
                    </a:cubicBezTo>
                    <a:cubicBezTo>
                      <a:pt x="236918" y="12317"/>
                      <a:pt x="236286" y="17562"/>
                      <a:pt x="233307" y="21503"/>
                    </a:cubicBezTo>
                    <a:lnTo>
                      <a:pt x="128953" y="154004"/>
                    </a:lnTo>
                    <a:cubicBezTo>
                      <a:pt x="126482" y="157574"/>
                      <a:pt x="122459" y="159771"/>
                      <a:pt x="118106" y="159908"/>
                    </a:cubicBezTo>
                    <a:close/>
                    <a:moveTo>
                      <a:pt x="41901" y="27407"/>
                    </a:moveTo>
                    <a:lnTo>
                      <a:pt x="118106" y="123522"/>
                    </a:lnTo>
                    <a:lnTo>
                      <a:pt x="194311" y="27407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4" name="Freeform: Shape 213">
                <a:extLst>
                  <a:ext uri="{FF2B5EF4-FFF2-40B4-BE49-F238E27FC236}">
                    <a16:creationId xmlns:a16="http://schemas.microsoft.com/office/drawing/2014/main" id="{CBBFEF1C-AD80-0AF2-4B48-70B25955F3FE}"/>
                  </a:ext>
                </a:extLst>
              </p:cNvPr>
              <p:cNvSpPr/>
              <p:nvPr/>
            </p:nvSpPr>
            <p:spPr>
              <a:xfrm>
                <a:off x="6875220" y="3008151"/>
                <a:ext cx="325279" cy="94741"/>
              </a:xfrm>
              <a:custGeom>
                <a:avLst/>
                <a:gdLst>
                  <a:gd name="connsiteX0" fmla="*/ 311498 w 325279"/>
                  <a:gd name="connsiteY0" fmla="*/ 94687 h 94741"/>
                  <a:gd name="connsiteX1" fmla="*/ 13680 w 325279"/>
                  <a:gd name="connsiteY1" fmla="*/ 94687 h 94741"/>
                  <a:gd name="connsiteX2" fmla="*/ -51 w 325279"/>
                  <a:gd name="connsiteY2" fmla="*/ 80957 h 94741"/>
                  <a:gd name="connsiteX3" fmla="*/ -51 w 325279"/>
                  <a:gd name="connsiteY3" fmla="*/ 13676 h 94741"/>
                  <a:gd name="connsiteX4" fmla="*/ 13680 w 325279"/>
                  <a:gd name="connsiteY4" fmla="*/ -54 h 94741"/>
                  <a:gd name="connsiteX5" fmla="*/ 311498 w 325279"/>
                  <a:gd name="connsiteY5" fmla="*/ -54 h 94741"/>
                  <a:gd name="connsiteX6" fmla="*/ 325229 w 325279"/>
                  <a:gd name="connsiteY6" fmla="*/ 13676 h 94741"/>
                  <a:gd name="connsiteX7" fmla="*/ 325229 w 325279"/>
                  <a:gd name="connsiteY7" fmla="*/ 80957 h 94741"/>
                  <a:gd name="connsiteX8" fmla="*/ 311498 w 325279"/>
                  <a:gd name="connsiteY8" fmla="*/ 94687 h 94741"/>
                  <a:gd name="connsiteX9" fmla="*/ 27411 w 325279"/>
                  <a:gd name="connsiteY9" fmla="*/ 67226 h 94741"/>
                  <a:gd name="connsiteX10" fmla="*/ 297768 w 325279"/>
                  <a:gd name="connsiteY10" fmla="*/ 67226 h 94741"/>
                  <a:gd name="connsiteX11" fmla="*/ 297768 w 325279"/>
                  <a:gd name="connsiteY11" fmla="*/ 27407 h 94741"/>
                  <a:gd name="connsiteX12" fmla="*/ 27411 w 325279"/>
                  <a:gd name="connsiteY12" fmla="*/ 27407 h 94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5279" h="94741">
                    <a:moveTo>
                      <a:pt x="311498" y="94687"/>
                    </a:moveTo>
                    <a:lnTo>
                      <a:pt x="13680" y="94687"/>
                    </a:lnTo>
                    <a:cubicBezTo>
                      <a:pt x="6101" y="94687"/>
                      <a:pt x="-51" y="88536"/>
                      <a:pt x="-51" y="80957"/>
                    </a:cubicBezTo>
                    <a:lnTo>
                      <a:pt x="-51" y="13676"/>
                    </a:lnTo>
                    <a:cubicBezTo>
                      <a:pt x="-51" y="6097"/>
                      <a:pt x="6101" y="-54"/>
                      <a:pt x="13680" y="-54"/>
                    </a:cubicBezTo>
                    <a:lnTo>
                      <a:pt x="311498" y="-54"/>
                    </a:lnTo>
                    <a:cubicBezTo>
                      <a:pt x="319078" y="-54"/>
                      <a:pt x="325229" y="6097"/>
                      <a:pt x="325229" y="13676"/>
                    </a:cubicBezTo>
                    <a:lnTo>
                      <a:pt x="325229" y="80957"/>
                    </a:lnTo>
                    <a:cubicBezTo>
                      <a:pt x="325229" y="88536"/>
                      <a:pt x="319078" y="94687"/>
                      <a:pt x="311498" y="94687"/>
                    </a:cubicBezTo>
                    <a:close/>
                    <a:moveTo>
                      <a:pt x="27411" y="67226"/>
                    </a:moveTo>
                    <a:lnTo>
                      <a:pt x="297768" y="67226"/>
                    </a:lnTo>
                    <a:lnTo>
                      <a:pt x="297768" y="27407"/>
                    </a:lnTo>
                    <a:lnTo>
                      <a:pt x="27411" y="27407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B6622B8E-A834-C1BE-6A5D-2FF0C486AD06}"/>
                  </a:ext>
                </a:extLst>
              </p:cNvPr>
              <p:cNvSpPr/>
              <p:nvPr/>
            </p:nvSpPr>
            <p:spPr>
              <a:xfrm>
                <a:off x="6577539" y="3008151"/>
                <a:ext cx="325141" cy="94741"/>
              </a:xfrm>
              <a:custGeom>
                <a:avLst/>
                <a:gdLst>
                  <a:gd name="connsiteX0" fmla="*/ 311361 w 325141"/>
                  <a:gd name="connsiteY0" fmla="*/ 94687 h 94741"/>
                  <a:gd name="connsiteX1" fmla="*/ 13680 w 325141"/>
                  <a:gd name="connsiteY1" fmla="*/ 94687 h 94741"/>
                  <a:gd name="connsiteX2" fmla="*/ -51 w 325141"/>
                  <a:gd name="connsiteY2" fmla="*/ 80957 h 94741"/>
                  <a:gd name="connsiteX3" fmla="*/ -51 w 325141"/>
                  <a:gd name="connsiteY3" fmla="*/ 13676 h 94741"/>
                  <a:gd name="connsiteX4" fmla="*/ 13680 w 325141"/>
                  <a:gd name="connsiteY4" fmla="*/ -54 h 94741"/>
                  <a:gd name="connsiteX5" fmla="*/ 311361 w 325141"/>
                  <a:gd name="connsiteY5" fmla="*/ -54 h 94741"/>
                  <a:gd name="connsiteX6" fmla="*/ 325091 w 325141"/>
                  <a:gd name="connsiteY6" fmla="*/ 13676 h 94741"/>
                  <a:gd name="connsiteX7" fmla="*/ 325091 w 325141"/>
                  <a:gd name="connsiteY7" fmla="*/ 80957 h 94741"/>
                  <a:gd name="connsiteX8" fmla="*/ 311361 w 325141"/>
                  <a:gd name="connsiteY8" fmla="*/ 94687 h 94741"/>
                  <a:gd name="connsiteX9" fmla="*/ 27411 w 325141"/>
                  <a:gd name="connsiteY9" fmla="*/ 67226 h 94741"/>
                  <a:gd name="connsiteX10" fmla="*/ 297630 w 325141"/>
                  <a:gd name="connsiteY10" fmla="*/ 67226 h 94741"/>
                  <a:gd name="connsiteX11" fmla="*/ 297630 w 325141"/>
                  <a:gd name="connsiteY11" fmla="*/ 27407 h 94741"/>
                  <a:gd name="connsiteX12" fmla="*/ 27411 w 325141"/>
                  <a:gd name="connsiteY12" fmla="*/ 27407 h 94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5141" h="94741">
                    <a:moveTo>
                      <a:pt x="311361" y="94687"/>
                    </a:moveTo>
                    <a:lnTo>
                      <a:pt x="13680" y="94687"/>
                    </a:lnTo>
                    <a:cubicBezTo>
                      <a:pt x="6101" y="94687"/>
                      <a:pt x="-51" y="88536"/>
                      <a:pt x="-51" y="80957"/>
                    </a:cubicBezTo>
                    <a:lnTo>
                      <a:pt x="-51" y="13676"/>
                    </a:lnTo>
                    <a:cubicBezTo>
                      <a:pt x="-51" y="6097"/>
                      <a:pt x="6101" y="-54"/>
                      <a:pt x="13680" y="-54"/>
                    </a:cubicBezTo>
                    <a:lnTo>
                      <a:pt x="311361" y="-54"/>
                    </a:lnTo>
                    <a:cubicBezTo>
                      <a:pt x="318940" y="-54"/>
                      <a:pt x="325091" y="6097"/>
                      <a:pt x="325091" y="13676"/>
                    </a:cubicBezTo>
                    <a:lnTo>
                      <a:pt x="325091" y="80957"/>
                    </a:lnTo>
                    <a:cubicBezTo>
                      <a:pt x="325091" y="88536"/>
                      <a:pt x="318940" y="94687"/>
                      <a:pt x="311361" y="94687"/>
                    </a:cubicBezTo>
                    <a:close/>
                    <a:moveTo>
                      <a:pt x="27411" y="67226"/>
                    </a:moveTo>
                    <a:lnTo>
                      <a:pt x="297630" y="67226"/>
                    </a:lnTo>
                    <a:lnTo>
                      <a:pt x="297630" y="27407"/>
                    </a:lnTo>
                    <a:lnTo>
                      <a:pt x="27411" y="27407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E0F67564-A9C9-7F36-57E5-A32D981CF683}"/>
                  </a:ext>
                </a:extLst>
              </p:cNvPr>
              <p:cNvSpPr/>
              <p:nvPr/>
            </p:nvSpPr>
            <p:spPr>
              <a:xfrm>
                <a:off x="6875220" y="3161247"/>
                <a:ext cx="325279" cy="94604"/>
              </a:xfrm>
              <a:custGeom>
                <a:avLst/>
                <a:gdLst>
                  <a:gd name="connsiteX0" fmla="*/ 311498 w 325279"/>
                  <a:gd name="connsiteY0" fmla="*/ 94550 h 94604"/>
                  <a:gd name="connsiteX1" fmla="*/ 13680 w 325279"/>
                  <a:gd name="connsiteY1" fmla="*/ 94550 h 94604"/>
                  <a:gd name="connsiteX2" fmla="*/ -51 w 325279"/>
                  <a:gd name="connsiteY2" fmla="*/ 80820 h 94604"/>
                  <a:gd name="connsiteX3" fmla="*/ -51 w 325279"/>
                  <a:gd name="connsiteY3" fmla="*/ 13676 h 94604"/>
                  <a:gd name="connsiteX4" fmla="*/ 13680 w 325279"/>
                  <a:gd name="connsiteY4" fmla="*/ -54 h 94604"/>
                  <a:gd name="connsiteX5" fmla="*/ 311498 w 325279"/>
                  <a:gd name="connsiteY5" fmla="*/ -54 h 94604"/>
                  <a:gd name="connsiteX6" fmla="*/ 325229 w 325279"/>
                  <a:gd name="connsiteY6" fmla="*/ 13676 h 94604"/>
                  <a:gd name="connsiteX7" fmla="*/ 325229 w 325279"/>
                  <a:gd name="connsiteY7" fmla="*/ 80820 h 94604"/>
                  <a:gd name="connsiteX8" fmla="*/ 311498 w 325279"/>
                  <a:gd name="connsiteY8" fmla="*/ 94550 h 94604"/>
                  <a:gd name="connsiteX9" fmla="*/ 27411 w 325279"/>
                  <a:gd name="connsiteY9" fmla="*/ 67089 h 94604"/>
                  <a:gd name="connsiteX10" fmla="*/ 297768 w 325279"/>
                  <a:gd name="connsiteY10" fmla="*/ 67089 h 94604"/>
                  <a:gd name="connsiteX11" fmla="*/ 297768 w 325279"/>
                  <a:gd name="connsiteY11" fmla="*/ 27407 h 94604"/>
                  <a:gd name="connsiteX12" fmla="*/ 27411 w 325279"/>
                  <a:gd name="connsiteY12" fmla="*/ 27407 h 94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5279" h="94604">
                    <a:moveTo>
                      <a:pt x="311498" y="94550"/>
                    </a:moveTo>
                    <a:lnTo>
                      <a:pt x="13680" y="94550"/>
                    </a:lnTo>
                    <a:cubicBezTo>
                      <a:pt x="6101" y="94550"/>
                      <a:pt x="-51" y="88399"/>
                      <a:pt x="-51" y="80820"/>
                    </a:cubicBezTo>
                    <a:lnTo>
                      <a:pt x="-51" y="13676"/>
                    </a:lnTo>
                    <a:cubicBezTo>
                      <a:pt x="-51" y="6097"/>
                      <a:pt x="6101" y="-54"/>
                      <a:pt x="13680" y="-54"/>
                    </a:cubicBezTo>
                    <a:lnTo>
                      <a:pt x="311498" y="-54"/>
                    </a:lnTo>
                    <a:cubicBezTo>
                      <a:pt x="319078" y="-54"/>
                      <a:pt x="325229" y="6097"/>
                      <a:pt x="325229" y="13676"/>
                    </a:cubicBezTo>
                    <a:lnTo>
                      <a:pt x="325229" y="80820"/>
                    </a:lnTo>
                    <a:cubicBezTo>
                      <a:pt x="325229" y="88399"/>
                      <a:pt x="319078" y="94550"/>
                      <a:pt x="311498" y="94550"/>
                    </a:cubicBezTo>
                    <a:close/>
                    <a:moveTo>
                      <a:pt x="27411" y="67089"/>
                    </a:moveTo>
                    <a:lnTo>
                      <a:pt x="297768" y="67089"/>
                    </a:lnTo>
                    <a:lnTo>
                      <a:pt x="297768" y="27407"/>
                    </a:lnTo>
                    <a:lnTo>
                      <a:pt x="27411" y="27407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7" name="Freeform: Shape 216">
                <a:extLst>
                  <a:ext uri="{FF2B5EF4-FFF2-40B4-BE49-F238E27FC236}">
                    <a16:creationId xmlns:a16="http://schemas.microsoft.com/office/drawing/2014/main" id="{CC332E95-9A94-4587-9EC3-6401D148D254}"/>
                  </a:ext>
                </a:extLst>
              </p:cNvPr>
              <p:cNvSpPr/>
              <p:nvPr/>
            </p:nvSpPr>
            <p:spPr>
              <a:xfrm>
                <a:off x="6577539" y="3161247"/>
                <a:ext cx="325141" cy="94604"/>
              </a:xfrm>
              <a:custGeom>
                <a:avLst/>
                <a:gdLst>
                  <a:gd name="connsiteX0" fmla="*/ 311361 w 325141"/>
                  <a:gd name="connsiteY0" fmla="*/ 94550 h 94604"/>
                  <a:gd name="connsiteX1" fmla="*/ 13680 w 325141"/>
                  <a:gd name="connsiteY1" fmla="*/ 94550 h 94604"/>
                  <a:gd name="connsiteX2" fmla="*/ -51 w 325141"/>
                  <a:gd name="connsiteY2" fmla="*/ 80820 h 94604"/>
                  <a:gd name="connsiteX3" fmla="*/ -51 w 325141"/>
                  <a:gd name="connsiteY3" fmla="*/ 13676 h 94604"/>
                  <a:gd name="connsiteX4" fmla="*/ 13680 w 325141"/>
                  <a:gd name="connsiteY4" fmla="*/ -54 h 94604"/>
                  <a:gd name="connsiteX5" fmla="*/ 311361 w 325141"/>
                  <a:gd name="connsiteY5" fmla="*/ -54 h 94604"/>
                  <a:gd name="connsiteX6" fmla="*/ 325091 w 325141"/>
                  <a:gd name="connsiteY6" fmla="*/ 13676 h 94604"/>
                  <a:gd name="connsiteX7" fmla="*/ 325091 w 325141"/>
                  <a:gd name="connsiteY7" fmla="*/ 80820 h 94604"/>
                  <a:gd name="connsiteX8" fmla="*/ 311361 w 325141"/>
                  <a:gd name="connsiteY8" fmla="*/ 94550 h 94604"/>
                  <a:gd name="connsiteX9" fmla="*/ 27411 w 325141"/>
                  <a:gd name="connsiteY9" fmla="*/ 67089 h 94604"/>
                  <a:gd name="connsiteX10" fmla="*/ 297630 w 325141"/>
                  <a:gd name="connsiteY10" fmla="*/ 67089 h 94604"/>
                  <a:gd name="connsiteX11" fmla="*/ 297630 w 325141"/>
                  <a:gd name="connsiteY11" fmla="*/ 27407 h 94604"/>
                  <a:gd name="connsiteX12" fmla="*/ 27411 w 325141"/>
                  <a:gd name="connsiteY12" fmla="*/ 27407 h 94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5141" h="94604">
                    <a:moveTo>
                      <a:pt x="311361" y="94550"/>
                    </a:moveTo>
                    <a:lnTo>
                      <a:pt x="13680" y="94550"/>
                    </a:lnTo>
                    <a:cubicBezTo>
                      <a:pt x="6101" y="94550"/>
                      <a:pt x="-51" y="88399"/>
                      <a:pt x="-51" y="80820"/>
                    </a:cubicBezTo>
                    <a:lnTo>
                      <a:pt x="-51" y="13676"/>
                    </a:lnTo>
                    <a:cubicBezTo>
                      <a:pt x="-51" y="6097"/>
                      <a:pt x="6101" y="-54"/>
                      <a:pt x="13680" y="-54"/>
                    </a:cubicBezTo>
                    <a:lnTo>
                      <a:pt x="311361" y="-54"/>
                    </a:lnTo>
                    <a:cubicBezTo>
                      <a:pt x="318940" y="-54"/>
                      <a:pt x="325091" y="6097"/>
                      <a:pt x="325091" y="13676"/>
                    </a:cubicBezTo>
                    <a:lnTo>
                      <a:pt x="325091" y="80820"/>
                    </a:lnTo>
                    <a:cubicBezTo>
                      <a:pt x="325091" y="88399"/>
                      <a:pt x="318940" y="94550"/>
                      <a:pt x="311361" y="94550"/>
                    </a:cubicBezTo>
                    <a:close/>
                    <a:moveTo>
                      <a:pt x="27411" y="67089"/>
                    </a:moveTo>
                    <a:lnTo>
                      <a:pt x="297630" y="67089"/>
                    </a:lnTo>
                    <a:lnTo>
                      <a:pt x="297630" y="27407"/>
                    </a:lnTo>
                    <a:lnTo>
                      <a:pt x="27411" y="27407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218" name="TextBox 217">
            <a:extLst>
              <a:ext uri="{FF2B5EF4-FFF2-40B4-BE49-F238E27FC236}">
                <a16:creationId xmlns:a16="http://schemas.microsoft.com/office/drawing/2014/main" id="{D33F55AA-DC16-8A74-4C8A-FB4DA50B7ECD}"/>
              </a:ext>
            </a:extLst>
          </p:cNvPr>
          <p:cNvSpPr txBox="1"/>
          <p:nvPr/>
        </p:nvSpPr>
        <p:spPr>
          <a:xfrm>
            <a:off x="2699657" y="23791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خود را در این قسمت وارد نمایید</a:t>
            </a:r>
            <a:endParaRPr lang="en-US" sz="20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19" name="Picture 2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D8648F0-A920-C6C2-F0AC-4CDF1F6C130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7" t="11576" r="15870" b="9985"/>
          <a:stretch/>
        </p:blipFill>
        <p:spPr>
          <a:xfrm>
            <a:off x="2188088" y="281123"/>
            <a:ext cx="316321" cy="278697"/>
          </a:xfrm>
          <a:prstGeom prst="rect">
            <a:avLst/>
          </a:prstGeom>
        </p:spPr>
      </p:pic>
      <p:sp>
        <p:nvSpPr>
          <p:cNvPr id="220" name="TextBox 219">
            <a:extLst>
              <a:ext uri="{FF2B5EF4-FFF2-40B4-BE49-F238E27FC236}">
                <a16:creationId xmlns:a16="http://schemas.microsoft.com/office/drawing/2014/main" id="{7C37C114-BEA9-7A37-26C6-780DE7B466F7}"/>
              </a:ext>
            </a:extLst>
          </p:cNvPr>
          <p:cNvSpPr txBox="1"/>
          <p:nvPr/>
        </p:nvSpPr>
        <p:spPr>
          <a:xfrm>
            <a:off x="7405750" y="1959899"/>
            <a:ext cx="4311559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</a:p>
          <a:p>
            <a:pPr algn="justLow" rtl="1">
              <a:lnSpc>
                <a:spcPct val="200000"/>
              </a:lnSpc>
            </a:pP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21" name="TextBox 220">
            <a:extLst>
              <a:ext uri="{FF2B5EF4-FFF2-40B4-BE49-F238E27FC236}">
                <a16:creationId xmlns:a16="http://schemas.microsoft.com/office/drawing/2014/main" id="{EFA66F1E-FE02-9242-0CC0-3306B5A9D24A}"/>
              </a:ext>
            </a:extLst>
          </p:cNvPr>
          <p:cNvSpPr txBox="1"/>
          <p:nvPr/>
        </p:nvSpPr>
        <p:spPr>
          <a:xfrm>
            <a:off x="136722" y="890917"/>
            <a:ext cx="4311559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</a:p>
          <a:p>
            <a:pPr algn="justLow" rtl="1">
              <a:lnSpc>
                <a:spcPct val="200000"/>
              </a:lnSpc>
            </a:pP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22" name="TextBox 221">
            <a:extLst>
              <a:ext uri="{FF2B5EF4-FFF2-40B4-BE49-F238E27FC236}">
                <a16:creationId xmlns:a16="http://schemas.microsoft.com/office/drawing/2014/main" id="{C6334848-9DE5-2EF6-3BA6-9FEEB203E088}"/>
              </a:ext>
            </a:extLst>
          </p:cNvPr>
          <p:cNvSpPr txBox="1"/>
          <p:nvPr/>
        </p:nvSpPr>
        <p:spPr>
          <a:xfrm>
            <a:off x="7323340" y="3938215"/>
            <a:ext cx="4311559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</a:p>
          <a:p>
            <a:pPr algn="justLow" rtl="1">
              <a:lnSpc>
                <a:spcPct val="200000"/>
              </a:lnSpc>
            </a:pP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23" name="TextBox 222">
            <a:extLst>
              <a:ext uri="{FF2B5EF4-FFF2-40B4-BE49-F238E27FC236}">
                <a16:creationId xmlns:a16="http://schemas.microsoft.com/office/drawing/2014/main" id="{27B6AF2B-F737-4B49-DDCC-74E1EF306963}"/>
              </a:ext>
            </a:extLst>
          </p:cNvPr>
          <p:cNvSpPr txBox="1"/>
          <p:nvPr/>
        </p:nvSpPr>
        <p:spPr>
          <a:xfrm>
            <a:off x="129814" y="2904796"/>
            <a:ext cx="4311559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</a:p>
          <a:p>
            <a:pPr algn="justLow" rtl="1">
              <a:lnSpc>
                <a:spcPct val="200000"/>
              </a:lnSpc>
            </a:pP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6267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" grpId="0"/>
      <p:bldP spid="221" grpId="0"/>
      <p:bldP spid="222" grpId="0"/>
      <p:bldP spid="22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4D13F5F-33A6-ED4A-D45E-A1DCCA65DA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75D09-11C4-4DCB-AD2F-C25D7C13D042}" type="slidenum">
              <a:rPr lang="en-US" smtClean="0"/>
              <a:pPr/>
              <a:t>31</a:t>
            </a:fld>
            <a:endParaRPr lang="en-US" dirty="0"/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804F8759-C718-2DCD-755F-B18EDC66A92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10" t="-224" r="3043" b="4457"/>
          <a:stretch/>
        </p:blipFill>
        <p:spPr>
          <a:xfrm>
            <a:off x="6791093" y="936702"/>
            <a:ext cx="4902470" cy="5430643"/>
          </a:xfr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D49F7199-8BEF-11B0-052C-40B2D04C30A0}"/>
              </a:ext>
            </a:extLst>
          </p:cNvPr>
          <p:cNvSpPr txBox="1"/>
          <p:nvPr/>
        </p:nvSpPr>
        <p:spPr>
          <a:xfrm>
            <a:off x="2699657" y="23791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خود را در این قسمت وارد نمایید</a:t>
            </a:r>
            <a:endParaRPr lang="en-US" sz="20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1" name="Picture 1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13C65510-00EA-BD57-8218-4FC81C64613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7" t="11576" r="15870" b="9985"/>
          <a:stretch/>
        </p:blipFill>
        <p:spPr>
          <a:xfrm>
            <a:off x="2188088" y="281123"/>
            <a:ext cx="316321" cy="278697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FEC06A2F-1B63-365A-69BE-3FC7664F7C53}"/>
              </a:ext>
            </a:extLst>
          </p:cNvPr>
          <p:cNvGrpSpPr/>
          <p:nvPr/>
        </p:nvGrpSpPr>
        <p:grpSpPr>
          <a:xfrm>
            <a:off x="699713" y="4077392"/>
            <a:ext cx="6711510" cy="971819"/>
            <a:chOff x="-1972450" y="2418576"/>
            <a:chExt cx="6711510" cy="971819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4DFD7D8-41A8-F87F-097D-8D9827513BA3}"/>
                </a:ext>
              </a:extLst>
            </p:cNvPr>
            <p:cNvSpPr/>
            <p:nvPr/>
          </p:nvSpPr>
          <p:spPr>
            <a:xfrm flipH="1">
              <a:off x="-1972448" y="2418576"/>
              <a:ext cx="6711508" cy="97181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Freeform 16">
              <a:extLst>
                <a:ext uri="{FF2B5EF4-FFF2-40B4-BE49-F238E27FC236}">
                  <a16:creationId xmlns:a16="http://schemas.microsoft.com/office/drawing/2014/main" id="{BF3B3019-BE6B-EDF8-1CEF-1292365CDA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92757" y="2706895"/>
              <a:ext cx="395181" cy="395181"/>
            </a:xfrm>
            <a:custGeom>
              <a:avLst/>
              <a:gdLst>
                <a:gd name="T0" fmla="*/ 2044 w 2060"/>
                <a:gd name="T1" fmla="*/ 952 h 2059"/>
                <a:gd name="T2" fmla="*/ 1476 w 2060"/>
                <a:gd name="T3" fmla="*/ 106 h 2059"/>
                <a:gd name="T4" fmla="*/ 1110 w 2060"/>
                <a:gd name="T5" fmla="*/ 4 h 2059"/>
                <a:gd name="T6" fmla="*/ 1100 w 2060"/>
                <a:gd name="T7" fmla="*/ 0 h 2059"/>
                <a:gd name="T8" fmla="*/ 944 w 2060"/>
                <a:gd name="T9" fmla="*/ 0 h 2059"/>
                <a:gd name="T10" fmla="*/ 878 w 2060"/>
                <a:gd name="T11" fmla="*/ 10 h 2059"/>
                <a:gd name="T12" fmla="*/ 84 w 2060"/>
                <a:gd name="T13" fmla="*/ 617 h 2059"/>
                <a:gd name="T14" fmla="*/ 4 w 2060"/>
                <a:gd name="T15" fmla="*/ 926 h 2059"/>
                <a:gd name="T16" fmla="*/ 0 w 2060"/>
                <a:gd name="T17" fmla="*/ 940 h 2059"/>
                <a:gd name="T18" fmla="*/ 0 w 2060"/>
                <a:gd name="T19" fmla="*/ 1104 h 2059"/>
                <a:gd name="T20" fmla="*/ 10 w 2060"/>
                <a:gd name="T21" fmla="*/ 1169 h 2059"/>
                <a:gd name="T22" fmla="*/ 617 w 2060"/>
                <a:gd name="T23" fmla="*/ 1963 h 2059"/>
                <a:gd name="T24" fmla="*/ 1096 w 2060"/>
                <a:gd name="T25" fmla="*/ 2044 h 2059"/>
                <a:gd name="T26" fmla="*/ 1942 w 2060"/>
                <a:gd name="T27" fmla="*/ 1474 h 2059"/>
                <a:gd name="T28" fmla="*/ 2044 w 2060"/>
                <a:gd name="T29" fmla="*/ 952 h 2059"/>
                <a:gd name="T30" fmla="*/ 1023 w 2060"/>
                <a:gd name="T31" fmla="*/ 1888 h 2059"/>
                <a:gd name="T32" fmla="*/ 160 w 2060"/>
                <a:gd name="T33" fmla="*/ 1023 h 2059"/>
                <a:gd name="T34" fmla="*/ 1024 w 2060"/>
                <a:gd name="T35" fmla="*/ 160 h 2059"/>
                <a:gd name="T36" fmla="*/ 1888 w 2060"/>
                <a:gd name="T37" fmla="*/ 1024 h 2059"/>
                <a:gd name="T38" fmla="*/ 1023 w 2060"/>
                <a:gd name="T39" fmla="*/ 1888 h 2059"/>
                <a:gd name="T40" fmla="*/ 1444 w 2060"/>
                <a:gd name="T41" fmla="*/ 680 h 2059"/>
                <a:gd name="T42" fmla="*/ 1356 w 2060"/>
                <a:gd name="T43" fmla="*/ 706 h 2059"/>
                <a:gd name="T44" fmla="*/ 898 w 2060"/>
                <a:gd name="T45" fmla="*/ 1165 h 2059"/>
                <a:gd name="T46" fmla="*/ 868 w 2060"/>
                <a:gd name="T47" fmla="*/ 1164 h 2059"/>
                <a:gd name="T48" fmla="*/ 763 w 2060"/>
                <a:gd name="T49" fmla="*/ 1059 h 2059"/>
                <a:gd name="T50" fmla="*/ 684 w 2060"/>
                <a:gd name="T51" fmla="*/ 980 h 2059"/>
                <a:gd name="T52" fmla="*/ 571 w 2060"/>
                <a:gd name="T53" fmla="*/ 981 h 2059"/>
                <a:gd name="T54" fmla="*/ 576 w 2060"/>
                <a:gd name="T55" fmla="*/ 1098 h 2059"/>
                <a:gd name="T56" fmla="*/ 816 w 2060"/>
                <a:gd name="T57" fmla="*/ 1338 h 2059"/>
                <a:gd name="T58" fmla="*/ 951 w 2060"/>
                <a:gd name="T59" fmla="*/ 1338 h 2059"/>
                <a:gd name="T60" fmla="*/ 1216 w 2060"/>
                <a:gd name="T61" fmla="*/ 1072 h 2059"/>
                <a:gd name="T62" fmla="*/ 1468 w 2060"/>
                <a:gd name="T63" fmla="*/ 821 h 2059"/>
                <a:gd name="T64" fmla="*/ 1500 w 2060"/>
                <a:gd name="T65" fmla="*/ 757 h 2059"/>
                <a:gd name="T66" fmla="*/ 1444 w 2060"/>
                <a:gd name="T67" fmla="*/ 680 h 2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60" h="2059">
                  <a:moveTo>
                    <a:pt x="2044" y="952"/>
                  </a:moveTo>
                  <a:cubicBezTo>
                    <a:pt x="2010" y="567"/>
                    <a:pt x="1818" y="285"/>
                    <a:pt x="1476" y="106"/>
                  </a:cubicBezTo>
                  <a:cubicBezTo>
                    <a:pt x="1362" y="46"/>
                    <a:pt x="1238" y="14"/>
                    <a:pt x="1110" y="4"/>
                  </a:cubicBezTo>
                  <a:cubicBezTo>
                    <a:pt x="1106" y="4"/>
                    <a:pt x="1101" y="6"/>
                    <a:pt x="1100" y="0"/>
                  </a:cubicBezTo>
                  <a:cubicBezTo>
                    <a:pt x="944" y="0"/>
                    <a:pt x="944" y="0"/>
                    <a:pt x="944" y="0"/>
                  </a:cubicBezTo>
                  <a:cubicBezTo>
                    <a:pt x="923" y="9"/>
                    <a:pt x="900" y="7"/>
                    <a:pt x="878" y="10"/>
                  </a:cubicBezTo>
                  <a:cubicBezTo>
                    <a:pt x="507" y="73"/>
                    <a:pt x="242" y="275"/>
                    <a:pt x="84" y="617"/>
                  </a:cubicBezTo>
                  <a:cubicBezTo>
                    <a:pt x="39" y="715"/>
                    <a:pt x="15" y="819"/>
                    <a:pt x="4" y="926"/>
                  </a:cubicBezTo>
                  <a:cubicBezTo>
                    <a:pt x="4" y="931"/>
                    <a:pt x="7" y="937"/>
                    <a:pt x="0" y="940"/>
                  </a:cubicBezTo>
                  <a:cubicBezTo>
                    <a:pt x="0" y="1104"/>
                    <a:pt x="0" y="1104"/>
                    <a:pt x="0" y="1104"/>
                  </a:cubicBezTo>
                  <a:cubicBezTo>
                    <a:pt x="9" y="1125"/>
                    <a:pt x="7" y="1148"/>
                    <a:pt x="10" y="1169"/>
                  </a:cubicBezTo>
                  <a:cubicBezTo>
                    <a:pt x="73" y="1541"/>
                    <a:pt x="275" y="1806"/>
                    <a:pt x="617" y="1963"/>
                  </a:cubicBezTo>
                  <a:cubicBezTo>
                    <a:pt x="768" y="2032"/>
                    <a:pt x="929" y="2059"/>
                    <a:pt x="1096" y="2044"/>
                  </a:cubicBezTo>
                  <a:cubicBezTo>
                    <a:pt x="1482" y="2009"/>
                    <a:pt x="1765" y="1818"/>
                    <a:pt x="1942" y="1474"/>
                  </a:cubicBezTo>
                  <a:cubicBezTo>
                    <a:pt x="2027" y="1311"/>
                    <a:pt x="2060" y="1135"/>
                    <a:pt x="2044" y="952"/>
                  </a:cubicBezTo>
                  <a:close/>
                  <a:moveTo>
                    <a:pt x="1023" y="1888"/>
                  </a:moveTo>
                  <a:cubicBezTo>
                    <a:pt x="546" y="1887"/>
                    <a:pt x="159" y="1500"/>
                    <a:pt x="160" y="1023"/>
                  </a:cubicBezTo>
                  <a:cubicBezTo>
                    <a:pt x="160" y="546"/>
                    <a:pt x="548" y="160"/>
                    <a:pt x="1024" y="160"/>
                  </a:cubicBezTo>
                  <a:cubicBezTo>
                    <a:pt x="1501" y="160"/>
                    <a:pt x="1888" y="548"/>
                    <a:pt x="1888" y="1024"/>
                  </a:cubicBezTo>
                  <a:cubicBezTo>
                    <a:pt x="1887" y="1501"/>
                    <a:pt x="1500" y="1888"/>
                    <a:pt x="1023" y="1888"/>
                  </a:cubicBezTo>
                  <a:close/>
                  <a:moveTo>
                    <a:pt x="1444" y="680"/>
                  </a:moveTo>
                  <a:cubicBezTo>
                    <a:pt x="1408" y="669"/>
                    <a:pt x="1380" y="681"/>
                    <a:pt x="1356" y="706"/>
                  </a:cubicBezTo>
                  <a:cubicBezTo>
                    <a:pt x="1203" y="859"/>
                    <a:pt x="1050" y="1011"/>
                    <a:pt x="898" y="1165"/>
                  </a:cubicBezTo>
                  <a:cubicBezTo>
                    <a:pt x="885" y="1178"/>
                    <a:pt x="879" y="1176"/>
                    <a:pt x="868" y="1164"/>
                  </a:cubicBezTo>
                  <a:cubicBezTo>
                    <a:pt x="834" y="1129"/>
                    <a:pt x="798" y="1094"/>
                    <a:pt x="763" y="1059"/>
                  </a:cubicBezTo>
                  <a:cubicBezTo>
                    <a:pt x="737" y="1033"/>
                    <a:pt x="711" y="1006"/>
                    <a:pt x="684" y="980"/>
                  </a:cubicBezTo>
                  <a:cubicBezTo>
                    <a:pt x="650" y="948"/>
                    <a:pt x="602" y="949"/>
                    <a:pt x="571" y="981"/>
                  </a:cubicBezTo>
                  <a:cubicBezTo>
                    <a:pt x="538" y="1014"/>
                    <a:pt x="540" y="1062"/>
                    <a:pt x="576" y="1098"/>
                  </a:cubicBezTo>
                  <a:cubicBezTo>
                    <a:pt x="656" y="1178"/>
                    <a:pt x="736" y="1258"/>
                    <a:pt x="816" y="1338"/>
                  </a:cubicBezTo>
                  <a:cubicBezTo>
                    <a:pt x="862" y="1384"/>
                    <a:pt x="905" y="1384"/>
                    <a:pt x="951" y="1338"/>
                  </a:cubicBezTo>
                  <a:cubicBezTo>
                    <a:pt x="1039" y="1249"/>
                    <a:pt x="1128" y="1161"/>
                    <a:pt x="1216" y="1072"/>
                  </a:cubicBezTo>
                  <a:cubicBezTo>
                    <a:pt x="1300" y="988"/>
                    <a:pt x="1384" y="904"/>
                    <a:pt x="1468" y="821"/>
                  </a:cubicBezTo>
                  <a:cubicBezTo>
                    <a:pt x="1486" y="803"/>
                    <a:pt x="1499" y="783"/>
                    <a:pt x="1500" y="757"/>
                  </a:cubicBezTo>
                  <a:cubicBezTo>
                    <a:pt x="1500" y="722"/>
                    <a:pt x="1477" y="690"/>
                    <a:pt x="1444" y="6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3D2FBD5-55E0-38EC-6ACF-0E56615F7D11}"/>
                </a:ext>
              </a:extLst>
            </p:cNvPr>
            <p:cNvSpPr txBox="1"/>
            <p:nvPr/>
          </p:nvSpPr>
          <p:spPr>
            <a:xfrm>
              <a:off x="-1972450" y="2430014"/>
              <a:ext cx="5953696" cy="902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14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150000"/>
                </a:lnSpc>
              </a:pPr>
              <a:r>
                <a:rPr lang="fa-IR" sz="11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r>
                <a:rPr lang="en-US" sz="11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 </a:t>
              </a:r>
              <a:r>
                <a:rPr lang="fa-IR" sz="11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 که شما به راحتی میتوانید بعد از خرید فایل آن را به راحتی تغییر دهید.</a:t>
              </a:r>
              <a:endParaRPr lang="en-US" sz="11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B67265A-BE6D-A234-BCAC-4C96512B6E0C}"/>
              </a:ext>
            </a:extLst>
          </p:cNvPr>
          <p:cNvGrpSpPr/>
          <p:nvPr/>
        </p:nvGrpSpPr>
        <p:grpSpPr>
          <a:xfrm>
            <a:off x="699713" y="5127729"/>
            <a:ext cx="6711509" cy="973925"/>
            <a:chOff x="-1972450" y="3468913"/>
            <a:chExt cx="6711509" cy="973925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4F58818E-CF04-7377-0436-E7D8C4C5E0A2}"/>
                </a:ext>
              </a:extLst>
            </p:cNvPr>
            <p:cNvSpPr/>
            <p:nvPr/>
          </p:nvSpPr>
          <p:spPr>
            <a:xfrm flipH="1">
              <a:off x="-1972450" y="3471019"/>
              <a:ext cx="6711509" cy="971819"/>
            </a:xfrm>
            <a:prstGeom prst="rect">
              <a:avLst/>
            </a:prstGeom>
            <a:solidFill>
              <a:srgbClr val="095667"/>
            </a:solidFill>
            <a:ln>
              <a:solidFill>
                <a:srgbClr val="163A65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F3203DAB-0418-1B85-1362-AA131E1000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92757" y="3759338"/>
              <a:ext cx="395181" cy="395181"/>
            </a:xfrm>
            <a:custGeom>
              <a:avLst/>
              <a:gdLst>
                <a:gd name="T0" fmla="*/ 2044 w 2060"/>
                <a:gd name="T1" fmla="*/ 952 h 2059"/>
                <a:gd name="T2" fmla="*/ 1476 w 2060"/>
                <a:gd name="T3" fmla="*/ 106 h 2059"/>
                <a:gd name="T4" fmla="*/ 1110 w 2060"/>
                <a:gd name="T5" fmla="*/ 4 h 2059"/>
                <a:gd name="T6" fmla="*/ 1100 w 2060"/>
                <a:gd name="T7" fmla="*/ 0 h 2059"/>
                <a:gd name="T8" fmla="*/ 944 w 2060"/>
                <a:gd name="T9" fmla="*/ 0 h 2059"/>
                <a:gd name="T10" fmla="*/ 878 w 2060"/>
                <a:gd name="T11" fmla="*/ 10 h 2059"/>
                <a:gd name="T12" fmla="*/ 84 w 2060"/>
                <a:gd name="T13" fmla="*/ 617 h 2059"/>
                <a:gd name="T14" fmla="*/ 4 w 2060"/>
                <a:gd name="T15" fmla="*/ 926 h 2059"/>
                <a:gd name="T16" fmla="*/ 0 w 2060"/>
                <a:gd name="T17" fmla="*/ 940 h 2059"/>
                <a:gd name="T18" fmla="*/ 0 w 2060"/>
                <a:gd name="T19" fmla="*/ 1104 h 2059"/>
                <a:gd name="T20" fmla="*/ 10 w 2060"/>
                <a:gd name="T21" fmla="*/ 1169 h 2059"/>
                <a:gd name="T22" fmla="*/ 617 w 2060"/>
                <a:gd name="T23" fmla="*/ 1963 h 2059"/>
                <a:gd name="T24" fmla="*/ 1096 w 2060"/>
                <a:gd name="T25" fmla="*/ 2044 h 2059"/>
                <a:gd name="T26" fmla="*/ 1942 w 2060"/>
                <a:gd name="T27" fmla="*/ 1474 h 2059"/>
                <a:gd name="T28" fmla="*/ 2044 w 2060"/>
                <a:gd name="T29" fmla="*/ 952 h 2059"/>
                <a:gd name="T30" fmla="*/ 1023 w 2060"/>
                <a:gd name="T31" fmla="*/ 1888 h 2059"/>
                <a:gd name="T32" fmla="*/ 160 w 2060"/>
                <a:gd name="T33" fmla="*/ 1023 h 2059"/>
                <a:gd name="T34" fmla="*/ 1024 w 2060"/>
                <a:gd name="T35" fmla="*/ 160 h 2059"/>
                <a:gd name="T36" fmla="*/ 1888 w 2060"/>
                <a:gd name="T37" fmla="*/ 1024 h 2059"/>
                <a:gd name="T38" fmla="*/ 1023 w 2060"/>
                <a:gd name="T39" fmla="*/ 1888 h 2059"/>
                <a:gd name="T40" fmla="*/ 1444 w 2060"/>
                <a:gd name="T41" fmla="*/ 680 h 2059"/>
                <a:gd name="T42" fmla="*/ 1356 w 2060"/>
                <a:gd name="T43" fmla="*/ 706 h 2059"/>
                <a:gd name="T44" fmla="*/ 898 w 2060"/>
                <a:gd name="T45" fmla="*/ 1165 h 2059"/>
                <a:gd name="T46" fmla="*/ 868 w 2060"/>
                <a:gd name="T47" fmla="*/ 1164 h 2059"/>
                <a:gd name="T48" fmla="*/ 763 w 2060"/>
                <a:gd name="T49" fmla="*/ 1059 h 2059"/>
                <a:gd name="T50" fmla="*/ 684 w 2060"/>
                <a:gd name="T51" fmla="*/ 980 h 2059"/>
                <a:gd name="T52" fmla="*/ 571 w 2060"/>
                <a:gd name="T53" fmla="*/ 981 h 2059"/>
                <a:gd name="T54" fmla="*/ 576 w 2060"/>
                <a:gd name="T55" fmla="*/ 1098 h 2059"/>
                <a:gd name="T56" fmla="*/ 816 w 2060"/>
                <a:gd name="T57" fmla="*/ 1338 h 2059"/>
                <a:gd name="T58" fmla="*/ 951 w 2060"/>
                <a:gd name="T59" fmla="*/ 1338 h 2059"/>
                <a:gd name="T60" fmla="*/ 1216 w 2060"/>
                <a:gd name="T61" fmla="*/ 1072 h 2059"/>
                <a:gd name="T62" fmla="*/ 1468 w 2060"/>
                <a:gd name="T63" fmla="*/ 821 h 2059"/>
                <a:gd name="T64" fmla="*/ 1500 w 2060"/>
                <a:gd name="T65" fmla="*/ 757 h 2059"/>
                <a:gd name="T66" fmla="*/ 1444 w 2060"/>
                <a:gd name="T67" fmla="*/ 680 h 2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60" h="2059">
                  <a:moveTo>
                    <a:pt x="2044" y="952"/>
                  </a:moveTo>
                  <a:cubicBezTo>
                    <a:pt x="2010" y="567"/>
                    <a:pt x="1818" y="285"/>
                    <a:pt x="1476" y="106"/>
                  </a:cubicBezTo>
                  <a:cubicBezTo>
                    <a:pt x="1362" y="46"/>
                    <a:pt x="1238" y="14"/>
                    <a:pt x="1110" y="4"/>
                  </a:cubicBezTo>
                  <a:cubicBezTo>
                    <a:pt x="1106" y="4"/>
                    <a:pt x="1101" y="6"/>
                    <a:pt x="1100" y="0"/>
                  </a:cubicBezTo>
                  <a:cubicBezTo>
                    <a:pt x="944" y="0"/>
                    <a:pt x="944" y="0"/>
                    <a:pt x="944" y="0"/>
                  </a:cubicBezTo>
                  <a:cubicBezTo>
                    <a:pt x="923" y="9"/>
                    <a:pt x="900" y="7"/>
                    <a:pt x="878" y="10"/>
                  </a:cubicBezTo>
                  <a:cubicBezTo>
                    <a:pt x="507" y="73"/>
                    <a:pt x="242" y="275"/>
                    <a:pt x="84" y="617"/>
                  </a:cubicBezTo>
                  <a:cubicBezTo>
                    <a:pt x="39" y="715"/>
                    <a:pt x="15" y="819"/>
                    <a:pt x="4" y="926"/>
                  </a:cubicBezTo>
                  <a:cubicBezTo>
                    <a:pt x="4" y="931"/>
                    <a:pt x="7" y="937"/>
                    <a:pt x="0" y="940"/>
                  </a:cubicBezTo>
                  <a:cubicBezTo>
                    <a:pt x="0" y="1104"/>
                    <a:pt x="0" y="1104"/>
                    <a:pt x="0" y="1104"/>
                  </a:cubicBezTo>
                  <a:cubicBezTo>
                    <a:pt x="9" y="1125"/>
                    <a:pt x="7" y="1148"/>
                    <a:pt x="10" y="1169"/>
                  </a:cubicBezTo>
                  <a:cubicBezTo>
                    <a:pt x="73" y="1541"/>
                    <a:pt x="275" y="1806"/>
                    <a:pt x="617" y="1963"/>
                  </a:cubicBezTo>
                  <a:cubicBezTo>
                    <a:pt x="768" y="2032"/>
                    <a:pt x="929" y="2059"/>
                    <a:pt x="1096" y="2044"/>
                  </a:cubicBezTo>
                  <a:cubicBezTo>
                    <a:pt x="1482" y="2009"/>
                    <a:pt x="1765" y="1818"/>
                    <a:pt x="1942" y="1474"/>
                  </a:cubicBezTo>
                  <a:cubicBezTo>
                    <a:pt x="2027" y="1311"/>
                    <a:pt x="2060" y="1135"/>
                    <a:pt x="2044" y="952"/>
                  </a:cubicBezTo>
                  <a:close/>
                  <a:moveTo>
                    <a:pt x="1023" y="1888"/>
                  </a:moveTo>
                  <a:cubicBezTo>
                    <a:pt x="546" y="1887"/>
                    <a:pt x="159" y="1500"/>
                    <a:pt x="160" y="1023"/>
                  </a:cubicBezTo>
                  <a:cubicBezTo>
                    <a:pt x="160" y="546"/>
                    <a:pt x="548" y="160"/>
                    <a:pt x="1024" y="160"/>
                  </a:cubicBezTo>
                  <a:cubicBezTo>
                    <a:pt x="1501" y="160"/>
                    <a:pt x="1888" y="548"/>
                    <a:pt x="1888" y="1024"/>
                  </a:cubicBezTo>
                  <a:cubicBezTo>
                    <a:pt x="1887" y="1501"/>
                    <a:pt x="1500" y="1888"/>
                    <a:pt x="1023" y="1888"/>
                  </a:cubicBezTo>
                  <a:close/>
                  <a:moveTo>
                    <a:pt x="1444" y="680"/>
                  </a:moveTo>
                  <a:cubicBezTo>
                    <a:pt x="1408" y="669"/>
                    <a:pt x="1380" y="681"/>
                    <a:pt x="1356" y="706"/>
                  </a:cubicBezTo>
                  <a:cubicBezTo>
                    <a:pt x="1203" y="859"/>
                    <a:pt x="1050" y="1011"/>
                    <a:pt x="898" y="1165"/>
                  </a:cubicBezTo>
                  <a:cubicBezTo>
                    <a:pt x="885" y="1178"/>
                    <a:pt x="879" y="1176"/>
                    <a:pt x="868" y="1164"/>
                  </a:cubicBezTo>
                  <a:cubicBezTo>
                    <a:pt x="834" y="1129"/>
                    <a:pt x="798" y="1094"/>
                    <a:pt x="763" y="1059"/>
                  </a:cubicBezTo>
                  <a:cubicBezTo>
                    <a:pt x="737" y="1033"/>
                    <a:pt x="711" y="1006"/>
                    <a:pt x="684" y="980"/>
                  </a:cubicBezTo>
                  <a:cubicBezTo>
                    <a:pt x="650" y="948"/>
                    <a:pt x="602" y="949"/>
                    <a:pt x="571" y="981"/>
                  </a:cubicBezTo>
                  <a:cubicBezTo>
                    <a:pt x="538" y="1014"/>
                    <a:pt x="540" y="1062"/>
                    <a:pt x="576" y="1098"/>
                  </a:cubicBezTo>
                  <a:cubicBezTo>
                    <a:pt x="656" y="1178"/>
                    <a:pt x="736" y="1258"/>
                    <a:pt x="816" y="1338"/>
                  </a:cubicBezTo>
                  <a:cubicBezTo>
                    <a:pt x="862" y="1384"/>
                    <a:pt x="905" y="1384"/>
                    <a:pt x="951" y="1338"/>
                  </a:cubicBezTo>
                  <a:cubicBezTo>
                    <a:pt x="1039" y="1249"/>
                    <a:pt x="1128" y="1161"/>
                    <a:pt x="1216" y="1072"/>
                  </a:cubicBezTo>
                  <a:cubicBezTo>
                    <a:pt x="1300" y="988"/>
                    <a:pt x="1384" y="904"/>
                    <a:pt x="1468" y="821"/>
                  </a:cubicBezTo>
                  <a:cubicBezTo>
                    <a:pt x="1486" y="803"/>
                    <a:pt x="1499" y="783"/>
                    <a:pt x="1500" y="757"/>
                  </a:cubicBezTo>
                  <a:cubicBezTo>
                    <a:pt x="1500" y="722"/>
                    <a:pt x="1477" y="690"/>
                    <a:pt x="1444" y="6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6DCD9D4E-F804-38ED-6357-651C533074DA}"/>
                </a:ext>
              </a:extLst>
            </p:cNvPr>
            <p:cNvSpPr txBox="1"/>
            <p:nvPr/>
          </p:nvSpPr>
          <p:spPr>
            <a:xfrm>
              <a:off x="-1972450" y="3468913"/>
              <a:ext cx="5931573" cy="902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14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150000"/>
                </a:lnSpc>
              </a:pPr>
              <a:r>
                <a:rPr lang="fa-IR" sz="11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r>
                <a:rPr lang="en-US" sz="11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 </a:t>
              </a:r>
              <a:r>
                <a:rPr lang="fa-IR" sz="11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 که شما به راحتی میتوانید بعد از خرید فایل آن را به راحتی تغییر دهید.</a:t>
              </a:r>
              <a:endParaRPr lang="en-US" sz="11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2548465E-7B99-FDAD-30BE-115F0024A6EA}"/>
              </a:ext>
            </a:extLst>
          </p:cNvPr>
          <p:cNvGrpSpPr/>
          <p:nvPr/>
        </p:nvGrpSpPr>
        <p:grpSpPr>
          <a:xfrm>
            <a:off x="699713" y="3045118"/>
            <a:ext cx="6711510" cy="971819"/>
            <a:chOff x="-1972450" y="1386302"/>
            <a:chExt cx="6711510" cy="971819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EB3BDAD-9D81-A447-8B43-755804A17D9A}"/>
                </a:ext>
              </a:extLst>
            </p:cNvPr>
            <p:cNvSpPr/>
            <p:nvPr/>
          </p:nvSpPr>
          <p:spPr>
            <a:xfrm flipH="1">
              <a:off x="-1972450" y="1386302"/>
              <a:ext cx="6711510" cy="971819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id="{52B280BE-5D96-2C1C-F0C1-000271B072F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92757" y="1674621"/>
              <a:ext cx="395181" cy="395181"/>
            </a:xfrm>
            <a:custGeom>
              <a:avLst/>
              <a:gdLst>
                <a:gd name="T0" fmla="*/ 2044 w 2060"/>
                <a:gd name="T1" fmla="*/ 952 h 2059"/>
                <a:gd name="T2" fmla="*/ 1476 w 2060"/>
                <a:gd name="T3" fmla="*/ 106 h 2059"/>
                <a:gd name="T4" fmla="*/ 1110 w 2060"/>
                <a:gd name="T5" fmla="*/ 4 h 2059"/>
                <a:gd name="T6" fmla="*/ 1100 w 2060"/>
                <a:gd name="T7" fmla="*/ 0 h 2059"/>
                <a:gd name="T8" fmla="*/ 944 w 2060"/>
                <a:gd name="T9" fmla="*/ 0 h 2059"/>
                <a:gd name="T10" fmla="*/ 878 w 2060"/>
                <a:gd name="T11" fmla="*/ 10 h 2059"/>
                <a:gd name="T12" fmla="*/ 84 w 2060"/>
                <a:gd name="T13" fmla="*/ 617 h 2059"/>
                <a:gd name="T14" fmla="*/ 4 w 2060"/>
                <a:gd name="T15" fmla="*/ 926 h 2059"/>
                <a:gd name="T16" fmla="*/ 0 w 2060"/>
                <a:gd name="T17" fmla="*/ 940 h 2059"/>
                <a:gd name="T18" fmla="*/ 0 w 2060"/>
                <a:gd name="T19" fmla="*/ 1104 h 2059"/>
                <a:gd name="T20" fmla="*/ 10 w 2060"/>
                <a:gd name="T21" fmla="*/ 1169 h 2059"/>
                <a:gd name="T22" fmla="*/ 617 w 2060"/>
                <a:gd name="T23" fmla="*/ 1963 h 2059"/>
                <a:gd name="T24" fmla="*/ 1096 w 2060"/>
                <a:gd name="T25" fmla="*/ 2044 h 2059"/>
                <a:gd name="T26" fmla="*/ 1942 w 2060"/>
                <a:gd name="T27" fmla="*/ 1474 h 2059"/>
                <a:gd name="T28" fmla="*/ 2044 w 2060"/>
                <a:gd name="T29" fmla="*/ 952 h 2059"/>
                <a:gd name="T30" fmla="*/ 1023 w 2060"/>
                <a:gd name="T31" fmla="*/ 1888 h 2059"/>
                <a:gd name="T32" fmla="*/ 160 w 2060"/>
                <a:gd name="T33" fmla="*/ 1023 h 2059"/>
                <a:gd name="T34" fmla="*/ 1024 w 2060"/>
                <a:gd name="T35" fmla="*/ 160 h 2059"/>
                <a:gd name="T36" fmla="*/ 1888 w 2060"/>
                <a:gd name="T37" fmla="*/ 1024 h 2059"/>
                <a:gd name="T38" fmla="*/ 1023 w 2060"/>
                <a:gd name="T39" fmla="*/ 1888 h 2059"/>
                <a:gd name="T40" fmla="*/ 1444 w 2060"/>
                <a:gd name="T41" fmla="*/ 680 h 2059"/>
                <a:gd name="T42" fmla="*/ 1356 w 2060"/>
                <a:gd name="T43" fmla="*/ 706 h 2059"/>
                <a:gd name="T44" fmla="*/ 898 w 2060"/>
                <a:gd name="T45" fmla="*/ 1165 h 2059"/>
                <a:gd name="T46" fmla="*/ 868 w 2060"/>
                <a:gd name="T47" fmla="*/ 1164 h 2059"/>
                <a:gd name="T48" fmla="*/ 763 w 2060"/>
                <a:gd name="T49" fmla="*/ 1059 h 2059"/>
                <a:gd name="T50" fmla="*/ 684 w 2060"/>
                <a:gd name="T51" fmla="*/ 980 h 2059"/>
                <a:gd name="T52" fmla="*/ 571 w 2060"/>
                <a:gd name="T53" fmla="*/ 981 h 2059"/>
                <a:gd name="T54" fmla="*/ 576 w 2060"/>
                <a:gd name="T55" fmla="*/ 1098 h 2059"/>
                <a:gd name="T56" fmla="*/ 816 w 2060"/>
                <a:gd name="T57" fmla="*/ 1338 h 2059"/>
                <a:gd name="T58" fmla="*/ 951 w 2060"/>
                <a:gd name="T59" fmla="*/ 1338 h 2059"/>
                <a:gd name="T60" fmla="*/ 1216 w 2060"/>
                <a:gd name="T61" fmla="*/ 1072 h 2059"/>
                <a:gd name="T62" fmla="*/ 1468 w 2060"/>
                <a:gd name="T63" fmla="*/ 821 h 2059"/>
                <a:gd name="T64" fmla="*/ 1500 w 2060"/>
                <a:gd name="T65" fmla="*/ 757 h 2059"/>
                <a:gd name="T66" fmla="*/ 1444 w 2060"/>
                <a:gd name="T67" fmla="*/ 680 h 2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60" h="2059">
                  <a:moveTo>
                    <a:pt x="2044" y="952"/>
                  </a:moveTo>
                  <a:cubicBezTo>
                    <a:pt x="2010" y="567"/>
                    <a:pt x="1818" y="285"/>
                    <a:pt x="1476" y="106"/>
                  </a:cubicBezTo>
                  <a:cubicBezTo>
                    <a:pt x="1362" y="46"/>
                    <a:pt x="1238" y="14"/>
                    <a:pt x="1110" y="4"/>
                  </a:cubicBezTo>
                  <a:cubicBezTo>
                    <a:pt x="1106" y="4"/>
                    <a:pt x="1101" y="6"/>
                    <a:pt x="1100" y="0"/>
                  </a:cubicBezTo>
                  <a:cubicBezTo>
                    <a:pt x="944" y="0"/>
                    <a:pt x="944" y="0"/>
                    <a:pt x="944" y="0"/>
                  </a:cubicBezTo>
                  <a:cubicBezTo>
                    <a:pt x="923" y="9"/>
                    <a:pt x="900" y="7"/>
                    <a:pt x="878" y="10"/>
                  </a:cubicBezTo>
                  <a:cubicBezTo>
                    <a:pt x="507" y="73"/>
                    <a:pt x="242" y="275"/>
                    <a:pt x="84" y="617"/>
                  </a:cubicBezTo>
                  <a:cubicBezTo>
                    <a:pt x="39" y="715"/>
                    <a:pt x="15" y="819"/>
                    <a:pt x="4" y="926"/>
                  </a:cubicBezTo>
                  <a:cubicBezTo>
                    <a:pt x="4" y="931"/>
                    <a:pt x="7" y="937"/>
                    <a:pt x="0" y="940"/>
                  </a:cubicBezTo>
                  <a:cubicBezTo>
                    <a:pt x="0" y="1104"/>
                    <a:pt x="0" y="1104"/>
                    <a:pt x="0" y="1104"/>
                  </a:cubicBezTo>
                  <a:cubicBezTo>
                    <a:pt x="9" y="1125"/>
                    <a:pt x="7" y="1148"/>
                    <a:pt x="10" y="1169"/>
                  </a:cubicBezTo>
                  <a:cubicBezTo>
                    <a:pt x="73" y="1541"/>
                    <a:pt x="275" y="1806"/>
                    <a:pt x="617" y="1963"/>
                  </a:cubicBezTo>
                  <a:cubicBezTo>
                    <a:pt x="768" y="2032"/>
                    <a:pt x="929" y="2059"/>
                    <a:pt x="1096" y="2044"/>
                  </a:cubicBezTo>
                  <a:cubicBezTo>
                    <a:pt x="1482" y="2009"/>
                    <a:pt x="1765" y="1818"/>
                    <a:pt x="1942" y="1474"/>
                  </a:cubicBezTo>
                  <a:cubicBezTo>
                    <a:pt x="2027" y="1311"/>
                    <a:pt x="2060" y="1135"/>
                    <a:pt x="2044" y="952"/>
                  </a:cubicBezTo>
                  <a:close/>
                  <a:moveTo>
                    <a:pt x="1023" y="1888"/>
                  </a:moveTo>
                  <a:cubicBezTo>
                    <a:pt x="546" y="1887"/>
                    <a:pt x="159" y="1500"/>
                    <a:pt x="160" y="1023"/>
                  </a:cubicBezTo>
                  <a:cubicBezTo>
                    <a:pt x="160" y="546"/>
                    <a:pt x="548" y="160"/>
                    <a:pt x="1024" y="160"/>
                  </a:cubicBezTo>
                  <a:cubicBezTo>
                    <a:pt x="1501" y="160"/>
                    <a:pt x="1888" y="548"/>
                    <a:pt x="1888" y="1024"/>
                  </a:cubicBezTo>
                  <a:cubicBezTo>
                    <a:pt x="1887" y="1501"/>
                    <a:pt x="1500" y="1888"/>
                    <a:pt x="1023" y="1888"/>
                  </a:cubicBezTo>
                  <a:close/>
                  <a:moveTo>
                    <a:pt x="1444" y="680"/>
                  </a:moveTo>
                  <a:cubicBezTo>
                    <a:pt x="1408" y="669"/>
                    <a:pt x="1380" y="681"/>
                    <a:pt x="1356" y="706"/>
                  </a:cubicBezTo>
                  <a:cubicBezTo>
                    <a:pt x="1203" y="859"/>
                    <a:pt x="1050" y="1011"/>
                    <a:pt x="898" y="1165"/>
                  </a:cubicBezTo>
                  <a:cubicBezTo>
                    <a:pt x="885" y="1178"/>
                    <a:pt x="879" y="1176"/>
                    <a:pt x="868" y="1164"/>
                  </a:cubicBezTo>
                  <a:cubicBezTo>
                    <a:pt x="834" y="1129"/>
                    <a:pt x="798" y="1094"/>
                    <a:pt x="763" y="1059"/>
                  </a:cubicBezTo>
                  <a:cubicBezTo>
                    <a:pt x="737" y="1033"/>
                    <a:pt x="711" y="1006"/>
                    <a:pt x="684" y="980"/>
                  </a:cubicBezTo>
                  <a:cubicBezTo>
                    <a:pt x="650" y="948"/>
                    <a:pt x="602" y="949"/>
                    <a:pt x="571" y="981"/>
                  </a:cubicBezTo>
                  <a:cubicBezTo>
                    <a:pt x="538" y="1014"/>
                    <a:pt x="540" y="1062"/>
                    <a:pt x="576" y="1098"/>
                  </a:cubicBezTo>
                  <a:cubicBezTo>
                    <a:pt x="656" y="1178"/>
                    <a:pt x="736" y="1258"/>
                    <a:pt x="816" y="1338"/>
                  </a:cubicBezTo>
                  <a:cubicBezTo>
                    <a:pt x="862" y="1384"/>
                    <a:pt x="905" y="1384"/>
                    <a:pt x="951" y="1338"/>
                  </a:cubicBezTo>
                  <a:cubicBezTo>
                    <a:pt x="1039" y="1249"/>
                    <a:pt x="1128" y="1161"/>
                    <a:pt x="1216" y="1072"/>
                  </a:cubicBezTo>
                  <a:cubicBezTo>
                    <a:pt x="1300" y="988"/>
                    <a:pt x="1384" y="904"/>
                    <a:pt x="1468" y="821"/>
                  </a:cubicBezTo>
                  <a:cubicBezTo>
                    <a:pt x="1486" y="803"/>
                    <a:pt x="1499" y="783"/>
                    <a:pt x="1500" y="757"/>
                  </a:cubicBezTo>
                  <a:cubicBezTo>
                    <a:pt x="1500" y="722"/>
                    <a:pt x="1477" y="690"/>
                    <a:pt x="1444" y="6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5E21F8A-DC6A-372E-DF78-F26B881F5F45}"/>
                </a:ext>
              </a:extLst>
            </p:cNvPr>
            <p:cNvSpPr txBox="1"/>
            <p:nvPr/>
          </p:nvSpPr>
          <p:spPr>
            <a:xfrm>
              <a:off x="-1972450" y="1397740"/>
              <a:ext cx="5953696" cy="902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14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150000"/>
                </a:lnSpc>
              </a:pPr>
              <a:r>
                <a:rPr lang="fa-IR" sz="11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r>
                <a:rPr lang="en-US" sz="11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 </a:t>
              </a:r>
              <a:r>
                <a:rPr lang="fa-IR" sz="11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 که شما به راحتی میتوانید بعد از خرید فایل آن را به راحتی تغییر دهید.</a:t>
              </a:r>
              <a:endParaRPr lang="en-US" sz="11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1F8250EF-2D8C-D5A3-8470-21CD9ED69756}"/>
              </a:ext>
            </a:extLst>
          </p:cNvPr>
          <p:cNvSpPr txBox="1"/>
          <p:nvPr/>
        </p:nvSpPr>
        <p:spPr>
          <a:xfrm>
            <a:off x="259231" y="1177789"/>
            <a:ext cx="6372055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16312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BE78EE8-2EAF-820B-B5F8-D50725F62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75D09-11C4-4DCB-AD2F-C25D7C13D042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DBBED71-D08A-0BC7-160D-EE4AD653EB97}"/>
              </a:ext>
            </a:extLst>
          </p:cNvPr>
          <p:cNvSpPr txBox="1"/>
          <p:nvPr/>
        </p:nvSpPr>
        <p:spPr>
          <a:xfrm>
            <a:off x="2699657" y="23791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خود را در این قسمت وارد نمایید</a:t>
            </a:r>
            <a:endParaRPr lang="en-US" sz="20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6" name="Picture 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D4196EA-D1E0-EE6D-2808-B33BFD0BF5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7" t="11576" r="15870" b="9985"/>
          <a:stretch/>
        </p:blipFill>
        <p:spPr>
          <a:xfrm>
            <a:off x="2188088" y="281123"/>
            <a:ext cx="316321" cy="278697"/>
          </a:xfrm>
          <a:prstGeom prst="rect">
            <a:avLst/>
          </a:prstGeom>
        </p:spPr>
      </p:pic>
      <p:sp>
        <p:nvSpPr>
          <p:cNvPr id="4" name="Freeform: Shape 3">
            <a:extLst>
              <a:ext uri="{FF2B5EF4-FFF2-40B4-BE49-F238E27FC236}">
                <a16:creationId xmlns:a16="http://schemas.microsoft.com/office/drawing/2014/main" id="{8946FB90-D68E-6714-693A-1C2A6A1B7999}"/>
              </a:ext>
            </a:extLst>
          </p:cNvPr>
          <p:cNvSpPr/>
          <p:nvPr/>
        </p:nvSpPr>
        <p:spPr>
          <a:xfrm>
            <a:off x="3604947" y="3816740"/>
            <a:ext cx="320040" cy="685800"/>
          </a:xfrm>
          <a:custGeom>
            <a:avLst/>
            <a:gdLst>
              <a:gd name="connsiteX0" fmla="*/ 286725 w 320040"/>
              <a:gd name="connsiteY0" fmla="*/ 43343 h 685800"/>
              <a:gd name="connsiteX1" fmla="*/ 43343 w 320040"/>
              <a:gd name="connsiteY1" fmla="*/ 645018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0040" h="685800">
                <a:moveTo>
                  <a:pt x="286725" y="43343"/>
                </a:moveTo>
                <a:cubicBezTo>
                  <a:pt x="268285" y="270876"/>
                  <a:pt x="180045" y="478597"/>
                  <a:pt x="43343" y="645018"/>
                </a:cubicBezTo>
              </a:path>
            </a:pathLst>
          </a:custGeom>
          <a:noFill/>
          <a:ln w="36119" cap="rnd">
            <a:solidFill>
              <a:srgbClr val="7030A0"/>
            </a:solidFill>
            <a:prstDash val="solid"/>
            <a:round/>
          </a:ln>
        </p:spPr>
        <p:txBody>
          <a:bodyPr rtlCol="0" anchor="ctr"/>
          <a:lstStyle/>
          <a:p>
            <a:endParaRPr lang="ru-UA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4ADED1AF-5C4B-90C0-40BF-6131F6326200}"/>
              </a:ext>
            </a:extLst>
          </p:cNvPr>
          <p:cNvSpPr/>
          <p:nvPr/>
        </p:nvSpPr>
        <p:spPr>
          <a:xfrm>
            <a:off x="3512136" y="2937240"/>
            <a:ext cx="396240" cy="655320"/>
          </a:xfrm>
          <a:custGeom>
            <a:avLst/>
            <a:gdLst>
              <a:gd name="connsiteX0" fmla="*/ 43343 w 396240"/>
              <a:gd name="connsiteY0" fmla="*/ 43343 h 655320"/>
              <a:gd name="connsiteX1" fmla="*/ 360944 w 396240"/>
              <a:gd name="connsiteY1" fmla="*/ 613624 h 655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96240" h="655320">
                <a:moveTo>
                  <a:pt x="43343" y="43343"/>
                </a:moveTo>
                <a:cubicBezTo>
                  <a:pt x="201838" y="193762"/>
                  <a:pt x="315224" y="391272"/>
                  <a:pt x="360944" y="613624"/>
                </a:cubicBezTo>
              </a:path>
            </a:pathLst>
          </a:custGeom>
          <a:noFill/>
          <a:ln w="36119" cap="rnd">
            <a:solidFill>
              <a:srgbClr val="7030A0"/>
            </a:solidFill>
            <a:prstDash val="solid"/>
            <a:round/>
          </a:ln>
        </p:spPr>
        <p:txBody>
          <a:bodyPr rtlCol="0" anchor="ctr"/>
          <a:lstStyle/>
          <a:p>
            <a:endParaRPr lang="ru-UA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500C0640-9470-8AA8-A1E5-AD020C1135B1}"/>
              </a:ext>
            </a:extLst>
          </p:cNvPr>
          <p:cNvSpPr/>
          <p:nvPr/>
        </p:nvSpPr>
        <p:spPr>
          <a:xfrm>
            <a:off x="3435783" y="4652045"/>
            <a:ext cx="1737360" cy="1859280"/>
          </a:xfrm>
          <a:custGeom>
            <a:avLst/>
            <a:gdLst>
              <a:gd name="connsiteX0" fmla="*/ 107503 w 1737360"/>
              <a:gd name="connsiteY0" fmla="*/ 43343 h 1859280"/>
              <a:gd name="connsiteX1" fmla="*/ 354848 w 1737360"/>
              <a:gd name="connsiteY1" fmla="*/ 353476 h 1859280"/>
              <a:gd name="connsiteX2" fmla="*/ 354848 w 1737360"/>
              <a:gd name="connsiteY2" fmla="*/ 353476 h 1859280"/>
              <a:gd name="connsiteX3" fmla="*/ 870875 w 1737360"/>
              <a:gd name="connsiteY3" fmla="*/ 172883 h 1859280"/>
              <a:gd name="connsiteX4" fmla="*/ 1698406 w 1737360"/>
              <a:gd name="connsiteY4" fmla="*/ 1000414 h 1859280"/>
              <a:gd name="connsiteX5" fmla="*/ 870875 w 1737360"/>
              <a:gd name="connsiteY5" fmla="*/ 1827946 h 1859280"/>
              <a:gd name="connsiteX6" fmla="*/ 43343 w 1737360"/>
              <a:gd name="connsiteY6" fmla="*/ 1000414 h 1859280"/>
              <a:gd name="connsiteX7" fmla="*/ 240243 w 1737360"/>
              <a:gd name="connsiteY7" fmla="*/ 464576 h 1859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360" h="1859280">
                <a:moveTo>
                  <a:pt x="107503" y="43343"/>
                </a:moveTo>
                <a:lnTo>
                  <a:pt x="354848" y="353476"/>
                </a:lnTo>
                <a:lnTo>
                  <a:pt x="354848" y="353476"/>
                </a:lnTo>
                <a:cubicBezTo>
                  <a:pt x="496275" y="240548"/>
                  <a:pt x="675650" y="172883"/>
                  <a:pt x="870875" y="172883"/>
                </a:cubicBezTo>
                <a:cubicBezTo>
                  <a:pt x="1327922" y="172883"/>
                  <a:pt x="1698406" y="543367"/>
                  <a:pt x="1698406" y="1000414"/>
                </a:cubicBezTo>
                <a:cubicBezTo>
                  <a:pt x="1698406" y="1457462"/>
                  <a:pt x="1327922" y="1827946"/>
                  <a:pt x="870875" y="1827946"/>
                </a:cubicBezTo>
                <a:cubicBezTo>
                  <a:pt x="413827" y="1827946"/>
                  <a:pt x="43343" y="1457462"/>
                  <a:pt x="43343" y="1000414"/>
                </a:cubicBezTo>
                <a:cubicBezTo>
                  <a:pt x="43343" y="796046"/>
                  <a:pt x="117409" y="609051"/>
                  <a:pt x="240243" y="464576"/>
                </a:cubicBezTo>
              </a:path>
            </a:pathLst>
          </a:custGeom>
          <a:noFill/>
          <a:ln w="36119" cap="rnd">
            <a:solidFill>
              <a:srgbClr val="7030A0"/>
            </a:solidFill>
            <a:prstDash val="solid"/>
            <a:round/>
          </a:ln>
        </p:spPr>
        <p:txBody>
          <a:bodyPr rtlCol="0" anchor="ctr"/>
          <a:lstStyle/>
          <a:p>
            <a:endParaRPr lang="ru-UA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FE72D58B-4285-C68F-B023-691FCDF29EA0}"/>
              </a:ext>
            </a:extLst>
          </p:cNvPr>
          <p:cNvSpPr/>
          <p:nvPr/>
        </p:nvSpPr>
        <p:spPr>
          <a:xfrm>
            <a:off x="3945104" y="2900206"/>
            <a:ext cx="2133600" cy="1737360"/>
          </a:xfrm>
          <a:custGeom>
            <a:avLst/>
            <a:gdLst>
              <a:gd name="connsiteX0" fmla="*/ 43343 w 2133600"/>
              <a:gd name="connsiteY0" fmla="*/ 870875 h 1737360"/>
              <a:gd name="connsiteX1" fmla="*/ 440040 w 2133600"/>
              <a:gd name="connsiteY1" fmla="*/ 870875 h 1737360"/>
              <a:gd name="connsiteX2" fmla="*/ 440040 w 2133600"/>
              <a:gd name="connsiteY2" fmla="*/ 870875 h 1737360"/>
              <a:gd name="connsiteX3" fmla="*/ 1267572 w 2133600"/>
              <a:gd name="connsiteY3" fmla="*/ 43343 h 1737360"/>
              <a:gd name="connsiteX4" fmla="*/ 2095104 w 2133600"/>
              <a:gd name="connsiteY4" fmla="*/ 870875 h 1737360"/>
              <a:gd name="connsiteX5" fmla="*/ 1267572 w 2133600"/>
              <a:gd name="connsiteY5" fmla="*/ 1698407 h 1737360"/>
              <a:gd name="connsiteX6" fmla="*/ 454975 w 2133600"/>
              <a:gd name="connsiteY6" fmla="*/ 1028151 h 173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133600" h="1737360">
                <a:moveTo>
                  <a:pt x="43343" y="870875"/>
                </a:moveTo>
                <a:lnTo>
                  <a:pt x="440040" y="870875"/>
                </a:lnTo>
                <a:lnTo>
                  <a:pt x="440040" y="870875"/>
                </a:lnTo>
                <a:cubicBezTo>
                  <a:pt x="440040" y="413827"/>
                  <a:pt x="810524" y="43343"/>
                  <a:pt x="1267572" y="43343"/>
                </a:cubicBezTo>
                <a:cubicBezTo>
                  <a:pt x="1724620" y="43343"/>
                  <a:pt x="2095104" y="413827"/>
                  <a:pt x="2095104" y="870875"/>
                </a:cubicBezTo>
                <a:cubicBezTo>
                  <a:pt x="2095104" y="1327922"/>
                  <a:pt x="1724620" y="1698407"/>
                  <a:pt x="1267572" y="1698407"/>
                </a:cubicBezTo>
                <a:cubicBezTo>
                  <a:pt x="864321" y="1698407"/>
                  <a:pt x="528432" y="1410066"/>
                  <a:pt x="454975" y="1028151"/>
                </a:cubicBezTo>
              </a:path>
            </a:pathLst>
          </a:custGeom>
          <a:solidFill>
            <a:srgbClr val="163A65"/>
          </a:solidFill>
          <a:ln w="36119" cap="rnd">
            <a:noFill/>
            <a:prstDash val="solid"/>
            <a:round/>
          </a:ln>
        </p:spPr>
        <p:txBody>
          <a:bodyPr rtlCol="0" anchor="ctr"/>
          <a:lstStyle/>
          <a:p>
            <a:endParaRPr lang="ru-UA"/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0DDF3B85-8123-178E-8F20-B1B5B947DDDC}"/>
              </a:ext>
            </a:extLst>
          </p:cNvPr>
          <p:cNvSpPr/>
          <p:nvPr/>
        </p:nvSpPr>
        <p:spPr>
          <a:xfrm>
            <a:off x="3435631" y="1018524"/>
            <a:ext cx="1737360" cy="1859280"/>
          </a:xfrm>
          <a:custGeom>
            <a:avLst/>
            <a:gdLst>
              <a:gd name="connsiteX0" fmla="*/ 107655 w 1737360"/>
              <a:gd name="connsiteY0" fmla="*/ 1828099 h 1859280"/>
              <a:gd name="connsiteX1" fmla="*/ 355001 w 1737360"/>
              <a:gd name="connsiteY1" fmla="*/ 1517965 h 1859280"/>
              <a:gd name="connsiteX2" fmla="*/ 43343 w 1737360"/>
              <a:gd name="connsiteY2" fmla="*/ 870875 h 1859280"/>
              <a:gd name="connsiteX3" fmla="*/ 870874 w 1737360"/>
              <a:gd name="connsiteY3" fmla="*/ 43343 h 1859280"/>
              <a:gd name="connsiteX4" fmla="*/ 1698407 w 1737360"/>
              <a:gd name="connsiteY4" fmla="*/ 870875 h 1859280"/>
              <a:gd name="connsiteX5" fmla="*/ 870874 w 1737360"/>
              <a:gd name="connsiteY5" fmla="*/ 1698407 h 1859280"/>
              <a:gd name="connsiteX6" fmla="*/ 467929 w 1737360"/>
              <a:gd name="connsiteY6" fmla="*/ 1593860 h 18592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37360" h="1859280">
                <a:moveTo>
                  <a:pt x="107655" y="1828099"/>
                </a:moveTo>
                <a:lnTo>
                  <a:pt x="355001" y="1517965"/>
                </a:lnTo>
                <a:cubicBezTo>
                  <a:pt x="165110" y="1366327"/>
                  <a:pt x="43343" y="1132850"/>
                  <a:pt x="43343" y="870875"/>
                </a:cubicBezTo>
                <a:cubicBezTo>
                  <a:pt x="43343" y="413827"/>
                  <a:pt x="413827" y="43343"/>
                  <a:pt x="870874" y="43343"/>
                </a:cubicBezTo>
                <a:cubicBezTo>
                  <a:pt x="1327922" y="43343"/>
                  <a:pt x="1698407" y="413827"/>
                  <a:pt x="1698407" y="870875"/>
                </a:cubicBezTo>
                <a:cubicBezTo>
                  <a:pt x="1698407" y="1327922"/>
                  <a:pt x="1327922" y="1698407"/>
                  <a:pt x="870874" y="1698407"/>
                </a:cubicBezTo>
                <a:cubicBezTo>
                  <a:pt x="724571" y="1698407"/>
                  <a:pt x="587258" y="1660459"/>
                  <a:pt x="467929" y="1593860"/>
                </a:cubicBezTo>
              </a:path>
            </a:pathLst>
          </a:custGeom>
          <a:noFill/>
          <a:ln w="36119" cap="rnd">
            <a:solidFill>
              <a:srgbClr val="7030A0"/>
            </a:solidFill>
            <a:prstDash val="solid"/>
            <a:round/>
          </a:ln>
        </p:spPr>
        <p:txBody>
          <a:bodyPr rtlCol="0" anchor="ctr"/>
          <a:lstStyle/>
          <a:p>
            <a:endParaRPr lang="ru-UA"/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E5F5917B-C4A3-AF32-A8FE-980E020D7978}"/>
              </a:ext>
            </a:extLst>
          </p:cNvPr>
          <p:cNvGrpSpPr/>
          <p:nvPr/>
        </p:nvGrpSpPr>
        <p:grpSpPr>
          <a:xfrm>
            <a:off x="933365" y="1189148"/>
            <a:ext cx="2031360" cy="5275024"/>
            <a:chOff x="4185635" y="1411818"/>
            <a:chExt cx="2097418" cy="5446565"/>
          </a:xfrm>
        </p:grpSpPr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F2F946A4-85B4-B3FF-8CEE-FB47577113AB}"/>
                </a:ext>
              </a:extLst>
            </p:cNvPr>
            <p:cNvSpPr/>
            <p:nvPr/>
          </p:nvSpPr>
          <p:spPr>
            <a:xfrm>
              <a:off x="4507635" y="6343507"/>
              <a:ext cx="581059" cy="514772"/>
            </a:xfrm>
            <a:custGeom>
              <a:avLst/>
              <a:gdLst>
                <a:gd name="connsiteX0" fmla="*/ 105969 w 581059"/>
                <a:gd name="connsiteY0" fmla="*/ 319643 h 514772"/>
                <a:gd name="connsiteX1" fmla="*/ 169856 w 581059"/>
                <a:gd name="connsiteY1" fmla="*/ 319643 h 514772"/>
                <a:gd name="connsiteX2" fmla="*/ 323290 w 581059"/>
                <a:gd name="connsiteY2" fmla="*/ 199968 h 514772"/>
                <a:gd name="connsiteX3" fmla="*/ 323290 w 581059"/>
                <a:gd name="connsiteY3" fmla="*/ 21503 h 514772"/>
                <a:gd name="connsiteX4" fmla="*/ 336766 w 581059"/>
                <a:gd name="connsiteY4" fmla="*/ 6212 h 514772"/>
                <a:gd name="connsiteX5" fmla="*/ 547663 w 581059"/>
                <a:gd name="connsiteY5" fmla="*/ 6212 h 514772"/>
                <a:gd name="connsiteX6" fmla="*/ 560964 w 581059"/>
                <a:gd name="connsiteY6" fmla="*/ 21468 h 514772"/>
                <a:gd name="connsiteX7" fmla="*/ 560964 w 581059"/>
                <a:gd name="connsiteY7" fmla="*/ 350784 h 514772"/>
                <a:gd name="connsiteX8" fmla="*/ 573951 w 581059"/>
                <a:gd name="connsiteY8" fmla="*/ 358324 h 514772"/>
                <a:gd name="connsiteX9" fmla="*/ 580934 w 581059"/>
                <a:gd name="connsiteY9" fmla="*/ 370683 h 514772"/>
                <a:gd name="connsiteX10" fmla="*/ 580934 w 581059"/>
                <a:gd name="connsiteY10" fmla="*/ 421094 h 514772"/>
                <a:gd name="connsiteX11" fmla="*/ 573951 w 581059"/>
                <a:gd name="connsiteY11" fmla="*/ 433488 h 514772"/>
                <a:gd name="connsiteX12" fmla="*/ 560964 w 581059"/>
                <a:gd name="connsiteY12" fmla="*/ 440994 h 514772"/>
                <a:gd name="connsiteX13" fmla="*/ 560964 w 581059"/>
                <a:gd name="connsiteY13" fmla="*/ 462499 h 514772"/>
                <a:gd name="connsiteX14" fmla="*/ 510281 w 581059"/>
                <a:gd name="connsiteY14" fmla="*/ 514516 h 514772"/>
                <a:gd name="connsiteX15" fmla="*/ 508947 w 581059"/>
                <a:gd name="connsiteY15" fmla="*/ 514516 h 514772"/>
                <a:gd name="connsiteX16" fmla="*/ 353139 w 581059"/>
                <a:gd name="connsiteY16" fmla="*/ 498946 h 514772"/>
                <a:gd name="connsiteX17" fmla="*/ 203790 w 581059"/>
                <a:gd name="connsiteY17" fmla="*/ 514516 h 514772"/>
                <a:gd name="connsiteX18" fmla="*/ 50705 w 581059"/>
                <a:gd name="connsiteY18" fmla="*/ 499609 h 514772"/>
                <a:gd name="connsiteX19" fmla="*/ -126 w 581059"/>
                <a:gd name="connsiteY19" fmla="*/ 439109 h 514772"/>
                <a:gd name="connsiteX20" fmla="*/ -126 w 581059"/>
                <a:gd name="connsiteY20" fmla="*/ 425807 h 514772"/>
                <a:gd name="connsiteX21" fmla="*/ 105829 w 581059"/>
                <a:gd name="connsiteY21" fmla="*/ 319643 h 514772"/>
                <a:gd name="connsiteX22" fmla="*/ 105969 w 581059"/>
                <a:gd name="connsiteY22" fmla="*/ 319643 h 514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81059" h="514772">
                  <a:moveTo>
                    <a:pt x="105969" y="319643"/>
                  </a:moveTo>
                  <a:lnTo>
                    <a:pt x="169856" y="319643"/>
                  </a:lnTo>
                  <a:cubicBezTo>
                    <a:pt x="235943" y="319643"/>
                    <a:pt x="323290" y="266054"/>
                    <a:pt x="323290" y="199968"/>
                  </a:cubicBezTo>
                  <a:lnTo>
                    <a:pt x="323290" y="21503"/>
                  </a:lnTo>
                  <a:cubicBezTo>
                    <a:pt x="323266" y="13717"/>
                    <a:pt x="329054" y="7154"/>
                    <a:pt x="336766" y="6212"/>
                  </a:cubicBezTo>
                  <a:cubicBezTo>
                    <a:pt x="406801" y="-2412"/>
                    <a:pt x="477628" y="-2412"/>
                    <a:pt x="547663" y="6212"/>
                  </a:cubicBezTo>
                  <a:cubicBezTo>
                    <a:pt x="555302" y="7224"/>
                    <a:pt x="560996" y="13752"/>
                    <a:pt x="560964" y="21468"/>
                  </a:cubicBezTo>
                  <a:lnTo>
                    <a:pt x="560964" y="350784"/>
                  </a:lnTo>
                  <a:lnTo>
                    <a:pt x="573951" y="358324"/>
                  </a:lnTo>
                  <a:cubicBezTo>
                    <a:pt x="578312" y="360908"/>
                    <a:pt x="580972" y="365621"/>
                    <a:pt x="580934" y="370683"/>
                  </a:cubicBezTo>
                  <a:lnTo>
                    <a:pt x="580934" y="421094"/>
                  </a:lnTo>
                  <a:cubicBezTo>
                    <a:pt x="580976" y="426156"/>
                    <a:pt x="578319" y="430904"/>
                    <a:pt x="573951" y="433488"/>
                  </a:cubicBezTo>
                  <a:lnTo>
                    <a:pt x="560964" y="440994"/>
                  </a:lnTo>
                  <a:lnTo>
                    <a:pt x="560964" y="462499"/>
                  </a:lnTo>
                  <a:cubicBezTo>
                    <a:pt x="561335" y="490847"/>
                    <a:pt x="538642" y="514132"/>
                    <a:pt x="510281" y="514516"/>
                  </a:cubicBezTo>
                  <a:cubicBezTo>
                    <a:pt x="509837" y="514516"/>
                    <a:pt x="509390" y="514516"/>
                    <a:pt x="508947" y="514516"/>
                  </a:cubicBezTo>
                  <a:cubicBezTo>
                    <a:pt x="446107" y="514516"/>
                    <a:pt x="419819" y="498946"/>
                    <a:pt x="353139" y="498946"/>
                  </a:cubicBezTo>
                  <a:cubicBezTo>
                    <a:pt x="286459" y="498946"/>
                    <a:pt x="249244" y="514516"/>
                    <a:pt x="203790" y="514516"/>
                  </a:cubicBezTo>
                  <a:cubicBezTo>
                    <a:pt x="173452" y="514516"/>
                    <a:pt x="107610" y="509524"/>
                    <a:pt x="50705" y="499609"/>
                  </a:cubicBezTo>
                  <a:cubicBezTo>
                    <a:pt x="21313" y="494478"/>
                    <a:pt x="-129" y="468957"/>
                    <a:pt x="-126" y="439109"/>
                  </a:cubicBezTo>
                  <a:lnTo>
                    <a:pt x="-126" y="425807"/>
                  </a:lnTo>
                  <a:cubicBezTo>
                    <a:pt x="-185" y="367227"/>
                    <a:pt x="47256" y="319713"/>
                    <a:pt x="105829" y="319643"/>
                  </a:cubicBezTo>
                  <a:cubicBezTo>
                    <a:pt x="105875" y="319643"/>
                    <a:pt x="105924" y="319643"/>
                    <a:pt x="105969" y="319643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B805EB5C-5305-75D5-3B25-4EAA7B8EAC2F}"/>
                </a:ext>
              </a:extLst>
            </p:cNvPr>
            <p:cNvSpPr/>
            <p:nvPr/>
          </p:nvSpPr>
          <p:spPr>
            <a:xfrm>
              <a:off x="4831051" y="6343507"/>
              <a:ext cx="237674" cy="217225"/>
            </a:xfrm>
            <a:custGeom>
              <a:avLst/>
              <a:gdLst>
                <a:gd name="connsiteX0" fmla="*/ -126 w 237674"/>
                <a:gd name="connsiteY0" fmla="*/ 21503 h 217225"/>
                <a:gd name="connsiteX1" fmla="*/ 13350 w 237674"/>
                <a:gd name="connsiteY1" fmla="*/ 6212 h 217225"/>
                <a:gd name="connsiteX2" fmla="*/ 224247 w 237674"/>
                <a:gd name="connsiteY2" fmla="*/ 6212 h 217225"/>
                <a:gd name="connsiteX3" fmla="*/ 237548 w 237674"/>
                <a:gd name="connsiteY3" fmla="*/ 21468 h 217225"/>
                <a:gd name="connsiteX4" fmla="*/ 237548 w 237674"/>
                <a:gd name="connsiteY4" fmla="*/ 216970 h 217225"/>
                <a:gd name="connsiteX5" fmla="*/ -126 w 237674"/>
                <a:gd name="connsiteY5" fmla="*/ 80188 h 21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7674" h="217225">
                  <a:moveTo>
                    <a:pt x="-126" y="21503"/>
                  </a:moveTo>
                  <a:cubicBezTo>
                    <a:pt x="-150" y="13717"/>
                    <a:pt x="5638" y="7154"/>
                    <a:pt x="13350" y="6212"/>
                  </a:cubicBezTo>
                  <a:cubicBezTo>
                    <a:pt x="83385" y="-2412"/>
                    <a:pt x="154212" y="-2412"/>
                    <a:pt x="224247" y="6212"/>
                  </a:cubicBezTo>
                  <a:cubicBezTo>
                    <a:pt x="231886" y="7224"/>
                    <a:pt x="237580" y="13752"/>
                    <a:pt x="237548" y="21468"/>
                  </a:cubicBezTo>
                  <a:lnTo>
                    <a:pt x="237548" y="216970"/>
                  </a:lnTo>
                  <a:lnTo>
                    <a:pt x="-126" y="80188"/>
                  </a:ln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DD16CA59-0A62-578E-117D-D1A3FB269229}"/>
                </a:ext>
              </a:extLst>
            </p:cNvPr>
            <p:cNvSpPr/>
            <p:nvPr/>
          </p:nvSpPr>
          <p:spPr>
            <a:xfrm>
              <a:off x="4828468" y="6421468"/>
              <a:ext cx="242700" cy="141742"/>
            </a:xfrm>
            <a:custGeom>
              <a:avLst/>
              <a:gdLst>
                <a:gd name="connsiteX0" fmla="*/ 240132 w 242700"/>
                <a:gd name="connsiteY0" fmla="*/ 141487 h 141742"/>
                <a:gd name="connsiteX1" fmla="*/ 238910 w 242700"/>
                <a:gd name="connsiteY1" fmla="*/ 141172 h 141742"/>
                <a:gd name="connsiteX2" fmla="*/ 1096 w 242700"/>
                <a:gd name="connsiteY2" fmla="*/ 4356 h 141742"/>
                <a:gd name="connsiteX3" fmla="*/ 188 w 242700"/>
                <a:gd name="connsiteY3" fmla="*/ 1039 h 141742"/>
                <a:gd name="connsiteX4" fmla="*/ 3439 w 242700"/>
                <a:gd name="connsiteY4" fmla="*/ 27 h 141742"/>
                <a:gd name="connsiteX5" fmla="*/ 3679 w 242700"/>
                <a:gd name="connsiteY5" fmla="*/ 167 h 141742"/>
                <a:gd name="connsiteX6" fmla="*/ 241389 w 242700"/>
                <a:gd name="connsiteY6" fmla="*/ 136948 h 141742"/>
                <a:gd name="connsiteX7" fmla="*/ 242227 w 242700"/>
                <a:gd name="connsiteY7" fmla="*/ 140300 h 141742"/>
                <a:gd name="connsiteX8" fmla="*/ 240167 w 242700"/>
                <a:gd name="connsiteY8" fmla="*/ 141487 h 14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2700" h="141742">
                  <a:moveTo>
                    <a:pt x="240132" y="141487"/>
                  </a:moveTo>
                  <a:cubicBezTo>
                    <a:pt x="239706" y="141487"/>
                    <a:pt x="239284" y="141382"/>
                    <a:pt x="238910" y="141172"/>
                  </a:cubicBezTo>
                  <a:lnTo>
                    <a:pt x="1096" y="4356"/>
                  </a:lnTo>
                  <a:cubicBezTo>
                    <a:pt x="-63" y="3693"/>
                    <a:pt x="-468" y="2191"/>
                    <a:pt x="188" y="1039"/>
                  </a:cubicBezTo>
                  <a:cubicBezTo>
                    <a:pt x="806" y="-147"/>
                    <a:pt x="2262" y="-601"/>
                    <a:pt x="3439" y="27"/>
                  </a:cubicBezTo>
                  <a:cubicBezTo>
                    <a:pt x="3522" y="62"/>
                    <a:pt x="3603" y="132"/>
                    <a:pt x="3679" y="167"/>
                  </a:cubicBezTo>
                  <a:lnTo>
                    <a:pt x="241389" y="136948"/>
                  </a:lnTo>
                  <a:cubicBezTo>
                    <a:pt x="242544" y="137646"/>
                    <a:pt x="242921" y="139147"/>
                    <a:pt x="242227" y="140300"/>
                  </a:cubicBezTo>
                  <a:cubicBezTo>
                    <a:pt x="241790" y="141033"/>
                    <a:pt x="241012" y="141487"/>
                    <a:pt x="240167" y="141487"/>
                  </a:cubicBezTo>
                  <a:close/>
                </a:path>
              </a:pathLst>
            </a:custGeom>
            <a:solidFill>
              <a:srgbClr val="D66371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01DBB941-61FD-8BE1-AF4D-8C764F4E289B}"/>
                </a:ext>
              </a:extLst>
            </p:cNvPr>
            <p:cNvSpPr/>
            <p:nvPr/>
          </p:nvSpPr>
          <p:spPr>
            <a:xfrm>
              <a:off x="4519476" y="6718013"/>
              <a:ext cx="452450" cy="32390"/>
            </a:xfrm>
            <a:custGeom>
              <a:avLst/>
              <a:gdLst>
                <a:gd name="connsiteX0" fmla="*/ 191949 w 452450"/>
                <a:gd name="connsiteY0" fmla="*/ 32134 h 32390"/>
                <a:gd name="connsiteX1" fmla="*/ 1475 w 452450"/>
                <a:gd name="connsiteY1" fmla="*/ 4485 h 32390"/>
                <a:gd name="connsiteX2" fmla="*/ 26 w 452450"/>
                <a:gd name="connsiteY2" fmla="*/ 1343 h 32390"/>
                <a:gd name="connsiteX3" fmla="*/ 2662 w 452450"/>
                <a:gd name="connsiteY3" fmla="*/ -228 h 32390"/>
                <a:gd name="connsiteX4" fmla="*/ 191949 w 452450"/>
                <a:gd name="connsiteY4" fmla="*/ 27282 h 32390"/>
                <a:gd name="connsiteX5" fmla="*/ 243688 w 452450"/>
                <a:gd name="connsiteY5" fmla="*/ 21312 h 32390"/>
                <a:gd name="connsiteX6" fmla="*/ 341438 w 452450"/>
                <a:gd name="connsiteY6" fmla="*/ 11712 h 32390"/>
                <a:gd name="connsiteX7" fmla="*/ 430217 w 452450"/>
                <a:gd name="connsiteY7" fmla="*/ 20404 h 32390"/>
                <a:gd name="connsiteX8" fmla="*/ 450605 w 452450"/>
                <a:gd name="connsiteY8" fmla="*/ 25012 h 32390"/>
                <a:gd name="connsiteX9" fmla="*/ 452232 w 452450"/>
                <a:gd name="connsiteY9" fmla="*/ 27945 h 32390"/>
                <a:gd name="connsiteX10" fmla="*/ 452211 w 452450"/>
                <a:gd name="connsiteY10" fmla="*/ 28015 h 32390"/>
                <a:gd name="connsiteX11" fmla="*/ 449275 w 452450"/>
                <a:gd name="connsiteY11" fmla="*/ 29656 h 32390"/>
                <a:gd name="connsiteX12" fmla="*/ 449209 w 452450"/>
                <a:gd name="connsiteY12" fmla="*/ 29621 h 32390"/>
                <a:gd name="connsiteX13" fmla="*/ 429414 w 452450"/>
                <a:gd name="connsiteY13" fmla="*/ 25152 h 32390"/>
                <a:gd name="connsiteX14" fmla="*/ 341438 w 452450"/>
                <a:gd name="connsiteY14" fmla="*/ 16529 h 32390"/>
                <a:gd name="connsiteX15" fmla="*/ 244630 w 452450"/>
                <a:gd name="connsiteY15" fmla="*/ 26095 h 32390"/>
                <a:gd name="connsiteX16" fmla="*/ 191949 w 452450"/>
                <a:gd name="connsiteY16" fmla="*/ 32134 h 32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52450" h="32390">
                  <a:moveTo>
                    <a:pt x="191949" y="32134"/>
                  </a:moveTo>
                  <a:cubicBezTo>
                    <a:pt x="113330" y="32134"/>
                    <a:pt x="51328" y="16808"/>
                    <a:pt x="1475" y="4485"/>
                  </a:cubicBezTo>
                  <a:cubicBezTo>
                    <a:pt x="208" y="4031"/>
                    <a:pt x="-442" y="2600"/>
                    <a:pt x="26" y="1343"/>
                  </a:cubicBezTo>
                  <a:cubicBezTo>
                    <a:pt x="424" y="261"/>
                    <a:pt x="1520" y="-402"/>
                    <a:pt x="2662" y="-228"/>
                  </a:cubicBezTo>
                  <a:cubicBezTo>
                    <a:pt x="52235" y="12026"/>
                    <a:pt x="113923" y="27282"/>
                    <a:pt x="191949" y="27282"/>
                  </a:cubicBezTo>
                  <a:cubicBezTo>
                    <a:pt x="209332" y="26723"/>
                    <a:pt x="226637" y="24733"/>
                    <a:pt x="243688" y="21312"/>
                  </a:cubicBezTo>
                  <a:cubicBezTo>
                    <a:pt x="275914" y="15168"/>
                    <a:pt x="308633" y="11956"/>
                    <a:pt x="341438" y="11712"/>
                  </a:cubicBezTo>
                  <a:cubicBezTo>
                    <a:pt x="371239" y="11851"/>
                    <a:pt x="400958" y="14749"/>
                    <a:pt x="430217" y="20404"/>
                  </a:cubicBezTo>
                  <a:cubicBezTo>
                    <a:pt x="437095" y="21556"/>
                    <a:pt x="443902" y="23093"/>
                    <a:pt x="450605" y="25012"/>
                  </a:cubicBezTo>
                  <a:cubicBezTo>
                    <a:pt x="451866" y="25362"/>
                    <a:pt x="452592" y="26688"/>
                    <a:pt x="452232" y="27945"/>
                  </a:cubicBezTo>
                  <a:cubicBezTo>
                    <a:pt x="452225" y="27980"/>
                    <a:pt x="452218" y="27980"/>
                    <a:pt x="452211" y="28015"/>
                  </a:cubicBezTo>
                  <a:cubicBezTo>
                    <a:pt x="451848" y="29272"/>
                    <a:pt x="450535" y="30005"/>
                    <a:pt x="449275" y="29656"/>
                  </a:cubicBezTo>
                  <a:cubicBezTo>
                    <a:pt x="449251" y="29621"/>
                    <a:pt x="449230" y="29621"/>
                    <a:pt x="449209" y="29621"/>
                  </a:cubicBezTo>
                  <a:cubicBezTo>
                    <a:pt x="449209" y="29621"/>
                    <a:pt x="440656" y="27108"/>
                    <a:pt x="429414" y="25152"/>
                  </a:cubicBezTo>
                  <a:cubicBezTo>
                    <a:pt x="400417" y="19567"/>
                    <a:pt x="370966" y="16704"/>
                    <a:pt x="341438" y="16529"/>
                  </a:cubicBezTo>
                  <a:cubicBezTo>
                    <a:pt x="308947" y="16808"/>
                    <a:pt x="276546" y="19986"/>
                    <a:pt x="244630" y="26095"/>
                  </a:cubicBezTo>
                  <a:cubicBezTo>
                    <a:pt x="227269" y="29586"/>
                    <a:pt x="209649" y="31611"/>
                    <a:pt x="191949" y="32134"/>
                  </a:cubicBezTo>
                  <a:close/>
                </a:path>
              </a:pathLst>
            </a:custGeom>
            <a:solidFill>
              <a:srgbClr val="D66371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1FE10B16-4F24-863E-F4F9-6F77533ABACA}"/>
                </a:ext>
              </a:extLst>
            </p:cNvPr>
            <p:cNvSpPr/>
            <p:nvPr/>
          </p:nvSpPr>
          <p:spPr>
            <a:xfrm>
              <a:off x="4944861" y="6627063"/>
              <a:ext cx="126356" cy="169737"/>
            </a:xfrm>
            <a:custGeom>
              <a:avLst/>
              <a:gdLst>
                <a:gd name="connsiteX0" fmla="*/ 101675 w 126356"/>
                <a:gd name="connsiteY0" fmla="*/ 169482 h 169737"/>
                <a:gd name="connsiteX1" fmla="*/ -126 w 126356"/>
                <a:gd name="connsiteY1" fmla="*/ 65307 h 169737"/>
                <a:gd name="connsiteX2" fmla="*/ 73746 w 126356"/>
                <a:gd name="connsiteY2" fmla="*/ -256 h 169737"/>
                <a:gd name="connsiteX3" fmla="*/ 125030 w 126356"/>
                <a:gd name="connsiteY3" fmla="*/ 12417 h 169737"/>
                <a:gd name="connsiteX4" fmla="*/ 125889 w 126356"/>
                <a:gd name="connsiteY4" fmla="*/ 15768 h 169737"/>
                <a:gd name="connsiteX5" fmla="*/ 125798 w 126356"/>
                <a:gd name="connsiteY5" fmla="*/ 15908 h 169737"/>
                <a:gd name="connsiteX6" fmla="*/ 122482 w 126356"/>
                <a:gd name="connsiteY6" fmla="*/ 16676 h 169737"/>
                <a:gd name="connsiteX7" fmla="*/ 73606 w 126356"/>
                <a:gd name="connsiteY7" fmla="*/ 4736 h 169737"/>
                <a:gd name="connsiteX8" fmla="*/ 4587 w 126356"/>
                <a:gd name="connsiteY8" fmla="*/ 65447 h 169737"/>
                <a:gd name="connsiteX9" fmla="*/ 101535 w 126356"/>
                <a:gd name="connsiteY9" fmla="*/ 164768 h 169737"/>
                <a:gd name="connsiteX10" fmla="*/ 103944 w 126356"/>
                <a:gd name="connsiteY10" fmla="*/ 167177 h 169737"/>
                <a:gd name="connsiteX11" fmla="*/ 101675 w 126356"/>
                <a:gd name="connsiteY11" fmla="*/ 169482 h 169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6356" h="169737">
                  <a:moveTo>
                    <a:pt x="101675" y="169482"/>
                  </a:moveTo>
                  <a:cubicBezTo>
                    <a:pt x="58839" y="169482"/>
                    <a:pt x="-126" y="109120"/>
                    <a:pt x="-126" y="65307"/>
                  </a:cubicBezTo>
                  <a:cubicBezTo>
                    <a:pt x="-126" y="24251"/>
                    <a:pt x="27489" y="-256"/>
                    <a:pt x="73746" y="-256"/>
                  </a:cubicBezTo>
                  <a:cubicBezTo>
                    <a:pt x="93959" y="-256"/>
                    <a:pt x="111694" y="4143"/>
                    <a:pt x="125030" y="12417"/>
                  </a:cubicBezTo>
                  <a:cubicBezTo>
                    <a:pt x="126193" y="13115"/>
                    <a:pt x="126577" y="14616"/>
                    <a:pt x="125889" y="15768"/>
                  </a:cubicBezTo>
                  <a:cubicBezTo>
                    <a:pt x="125861" y="15803"/>
                    <a:pt x="125830" y="15873"/>
                    <a:pt x="125798" y="15908"/>
                  </a:cubicBezTo>
                  <a:cubicBezTo>
                    <a:pt x="125093" y="17025"/>
                    <a:pt x="123609" y="17374"/>
                    <a:pt x="122482" y="16676"/>
                  </a:cubicBezTo>
                  <a:cubicBezTo>
                    <a:pt x="109914" y="8856"/>
                    <a:pt x="93052" y="4736"/>
                    <a:pt x="73606" y="4736"/>
                  </a:cubicBezTo>
                  <a:cubicBezTo>
                    <a:pt x="30386" y="4736"/>
                    <a:pt x="4587" y="27428"/>
                    <a:pt x="4587" y="65447"/>
                  </a:cubicBezTo>
                  <a:cubicBezTo>
                    <a:pt x="4587" y="106292"/>
                    <a:pt x="61667" y="164768"/>
                    <a:pt x="101535" y="164768"/>
                  </a:cubicBezTo>
                  <a:cubicBezTo>
                    <a:pt x="102865" y="164768"/>
                    <a:pt x="103944" y="165851"/>
                    <a:pt x="103944" y="167177"/>
                  </a:cubicBezTo>
                  <a:cubicBezTo>
                    <a:pt x="103878" y="168399"/>
                    <a:pt x="102904" y="169412"/>
                    <a:pt x="101675" y="169482"/>
                  </a:cubicBezTo>
                  <a:close/>
                </a:path>
              </a:pathLst>
            </a:custGeom>
            <a:solidFill>
              <a:srgbClr val="D66371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30DAC7EA-455E-CC67-E307-C0F1CC1D3F13}"/>
                </a:ext>
              </a:extLst>
            </p:cNvPr>
            <p:cNvSpPr/>
            <p:nvPr/>
          </p:nvSpPr>
          <p:spPr>
            <a:xfrm>
              <a:off x="4828608" y="6389493"/>
              <a:ext cx="242526" cy="4817"/>
            </a:xfrm>
            <a:custGeom>
              <a:avLst/>
              <a:gdLst>
                <a:gd name="connsiteX0" fmla="*/ 239992 w 242526"/>
                <a:gd name="connsiteY0" fmla="*/ 4562 h 4817"/>
                <a:gd name="connsiteX1" fmla="*/ 2283 w 242526"/>
                <a:gd name="connsiteY1" fmla="*/ 4562 h 4817"/>
                <a:gd name="connsiteX2" fmla="*/ -126 w 242526"/>
                <a:gd name="connsiteY2" fmla="*/ 2153 h 4817"/>
                <a:gd name="connsiteX3" fmla="*/ 2283 w 242526"/>
                <a:gd name="connsiteY3" fmla="*/ -256 h 4817"/>
                <a:gd name="connsiteX4" fmla="*/ 239992 w 242526"/>
                <a:gd name="connsiteY4" fmla="*/ -256 h 4817"/>
                <a:gd name="connsiteX5" fmla="*/ 242401 w 242526"/>
                <a:gd name="connsiteY5" fmla="*/ 2153 h 4817"/>
                <a:gd name="connsiteX6" fmla="*/ 239992 w 242526"/>
                <a:gd name="connsiteY6" fmla="*/ 4562 h 4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2526" h="4817">
                  <a:moveTo>
                    <a:pt x="239992" y="4562"/>
                  </a:moveTo>
                  <a:lnTo>
                    <a:pt x="2283" y="4562"/>
                  </a:lnTo>
                  <a:cubicBezTo>
                    <a:pt x="953" y="4562"/>
                    <a:pt x="-126" y="3479"/>
                    <a:pt x="-126" y="2153"/>
                  </a:cubicBezTo>
                  <a:cubicBezTo>
                    <a:pt x="-126" y="827"/>
                    <a:pt x="953" y="-256"/>
                    <a:pt x="2283" y="-256"/>
                  </a:cubicBezTo>
                  <a:lnTo>
                    <a:pt x="239992" y="-256"/>
                  </a:lnTo>
                  <a:cubicBezTo>
                    <a:pt x="241322" y="-256"/>
                    <a:pt x="242401" y="827"/>
                    <a:pt x="242401" y="2153"/>
                  </a:cubicBezTo>
                  <a:cubicBezTo>
                    <a:pt x="242401" y="3479"/>
                    <a:pt x="241322" y="4562"/>
                    <a:pt x="239992" y="4562"/>
                  </a:cubicBezTo>
                  <a:close/>
                </a:path>
              </a:pathLst>
            </a:custGeom>
            <a:solidFill>
              <a:srgbClr val="D66371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2BDED0F6-DB8A-03A0-D12E-5237E021CA20}"/>
                </a:ext>
              </a:extLst>
            </p:cNvPr>
            <p:cNvSpPr/>
            <p:nvPr/>
          </p:nvSpPr>
          <p:spPr>
            <a:xfrm>
              <a:off x="4507636" y="6763984"/>
              <a:ext cx="560955" cy="94399"/>
            </a:xfrm>
            <a:custGeom>
              <a:avLst/>
              <a:gdLst>
                <a:gd name="connsiteX0" fmla="*/ 353139 w 560955"/>
                <a:gd name="connsiteY0" fmla="*/ 78399 h 94399"/>
                <a:gd name="connsiteX1" fmla="*/ 203789 w 560955"/>
                <a:gd name="connsiteY1" fmla="*/ 93969 h 94399"/>
                <a:gd name="connsiteX2" fmla="*/ 50705 w 560955"/>
                <a:gd name="connsiteY2" fmla="*/ 79062 h 94399"/>
                <a:gd name="connsiteX3" fmla="*/ 50705 w 560955"/>
                <a:gd name="connsiteY3" fmla="*/ 79062 h 94399"/>
                <a:gd name="connsiteX4" fmla="*/ -126 w 560955"/>
                <a:gd name="connsiteY4" fmla="*/ 18561 h 94399"/>
                <a:gd name="connsiteX5" fmla="*/ -126 w 560955"/>
                <a:gd name="connsiteY5" fmla="*/ 5260 h 94399"/>
                <a:gd name="connsiteX6" fmla="*/ -126 w 560955"/>
                <a:gd name="connsiteY6" fmla="*/ -256 h 94399"/>
                <a:gd name="connsiteX7" fmla="*/ 203650 w 560955"/>
                <a:gd name="connsiteY7" fmla="*/ 30815 h 94399"/>
                <a:gd name="connsiteX8" fmla="*/ 255772 w 560955"/>
                <a:gd name="connsiteY8" fmla="*/ 24810 h 94399"/>
                <a:gd name="connsiteX9" fmla="*/ 352999 w 560955"/>
                <a:gd name="connsiteY9" fmla="*/ 15244 h 94399"/>
                <a:gd name="connsiteX10" fmla="*/ 441394 w 560955"/>
                <a:gd name="connsiteY10" fmla="*/ 23903 h 94399"/>
                <a:gd name="connsiteX11" fmla="*/ 508807 w 560955"/>
                <a:gd name="connsiteY11" fmla="*/ 30885 h 94399"/>
                <a:gd name="connsiteX12" fmla="*/ 560825 w 560955"/>
                <a:gd name="connsiteY12" fmla="*/ 24671 h 94399"/>
                <a:gd name="connsiteX13" fmla="*/ 560825 w 560955"/>
                <a:gd name="connsiteY13" fmla="*/ 42126 h 94399"/>
                <a:gd name="connsiteX14" fmla="*/ 510141 w 560955"/>
                <a:gd name="connsiteY14" fmla="*/ 94144 h 94399"/>
                <a:gd name="connsiteX15" fmla="*/ 508807 w 560955"/>
                <a:gd name="connsiteY15" fmla="*/ 94144 h 94399"/>
                <a:gd name="connsiteX16" fmla="*/ 353139 w 560955"/>
                <a:gd name="connsiteY16" fmla="*/ 78399 h 94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60955" h="94399">
                  <a:moveTo>
                    <a:pt x="353139" y="78399"/>
                  </a:moveTo>
                  <a:cubicBezTo>
                    <a:pt x="286459" y="78399"/>
                    <a:pt x="249244" y="93969"/>
                    <a:pt x="203789" y="93969"/>
                  </a:cubicBezTo>
                  <a:cubicBezTo>
                    <a:pt x="152432" y="93340"/>
                    <a:pt x="101221" y="88348"/>
                    <a:pt x="50705" y="79062"/>
                  </a:cubicBezTo>
                  <a:lnTo>
                    <a:pt x="50705" y="79062"/>
                  </a:lnTo>
                  <a:cubicBezTo>
                    <a:pt x="21313" y="73930"/>
                    <a:pt x="-129" y="48410"/>
                    <a:pt x="-126" y="18561"/>
                  </a:cubicBezTo>
                  <a:lnTo>
                    <a:pt x="-126" y="5260"/>
                  </a:lnTo>
                  <a:cubicBezTo>
                    <a:pt x="-126" y="3410"/>
                    <a:pt x="-126" y="1560"/>
                    <a:pt x="-126" y="-256"/>
                  </a:cubicBezTo>
                  <a:cubicBezTo>
                    <a:pt x="51961" y="12487"/>
                    <a:pt x="119619" y="30815"/>
                    <a:pt x="203650" y="30815"/>
                  </a:cubicBezTo>
                  <a:cubicBezTo>
                    <a:pt x="221161" y="30291"/>
                    <a:pt x="238596" y="28267"/>
                    <a:pt x="255772" y="24810"/>
                  </a:cubicBezTo>
                  <a:cubicBezTo>
                    <a:pt x="287827" y="18701"/>
                    <a:pt x="320368" y="15489"/>
                    <a:pt x="352999" y="15244"/>
                  </a:cubicBezTo>
                  <a:cubicBezTo>
                    <a:pt x="382667" y="15384"/>
                    <a:pt x="412261" y="18282"/>
                    <a:pt x="441394" y="23903"/>
                  </a:cubicBezTo>
                  <a:cubicBezTo>
                    <a:pt x="463598" y="28336"/>
                    <a:pt x="486167" y="30675"/>
                    <a:pt x="508807" y="30885"/>
                  </a:cubicBezTo>
                  <a:cubicBezTo>
                    <a:pt x="526266" y="29977"/>
                    <a:pt x="543642" y="27882"/>
                    <a:pt x="560825" y="24671"/>
                  </a:cubicBezTo>
                  <a:lnTo>
                    <a:pt x="560825" y="42126"/>
                  </a:lnTo>
                  <a:cubicBezTo>
                    <a:pt x="561195" y="70474"/>
                    <a:pt x="538503" y="93759"/>
                    <a:pt x="510141" y="94144"/>
                  </a:cubicBezTo>
                  <a:cubicBezTo>
                    <a:pt x="509697" y="94144"/>
                    <a:pt x="509251" y="94144"/>
                    <a:pt x="508807" y="94144"/>
                  </a:cubicBezTo>
                  <a:cubicBezTo>
                    <a:pt x="446002" y="93969"/>
                    <a:pt x="419679" y="78399"/>
                    <a:pt x="353139" y="78399"/>
                  </a:cubicBezTo>
                  <a:close/>
                </a:path>
              </a:pathLst>
            </a:custGeom>
            <a:solidFill>
              <a:srgbClr val="3A5870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3E304270-269B-4584-3AA2-A7D1D65547CF}"/>
                </a:ext>
              </a:extLst>
            </p:cNvPr>
            <p:cNvSpPr/>
            <p:nvPr/>
          </p:nvSpPr>
          <p:spPr>
            <a:xfrm>
              <a:off x="5554966" y="6343507"/>
              <a:ext cx="581094" cy="514772"/>
            </a:xfrm>
            <a:custGeom>
              <a:avLst/>
              <a:gdLst>
                <a:gd name="connsiteX0" fmla="*/ 474839 w 581094"/>
                <a:gd name="connsiteY0" fmla="*/ 319643 h 514772"/>
                <a:gd name="connsiteX1" fmla="*/ 410952 w 581094"/>
                <a:gd name="connsiteY1" fmla="*/ 319643 h 514772"/>
                <a:gd name="connsiteX2" fmla="*/ 257553 w 581094"/>
                <a:gd name="connsiteY2" fmla="*/ 199968 h 514772"/>
                <a:gd name="connsiteX3" fmla="*/ 257553 w 581094"/>
                <a:gd name="connsiteY3" fmla="*/ 21503 h 514772"/>
                <a:gd name="connsiteX4" fmla="*/ 244042 w 581094"/>
                <a:gd name="connsiteY4" fmla="*/ 6212 h 514772"/>
                <a:gd name="connsiteX5" fmla="*/ 33145 w 581094"/>
                <a:gd name="connsiteY5" fmla="*/ 6212 h 514772"/>
                <a:gd name="connsiteX6" fmla="*/ 19844 w 581094"/>
                <a:gd name="connsiteY6" fmla="*/ 21468 h 514772"/>
                <a:gd name="connsiteX7" fmla="*/ 19844 w 581094"/>
                <a:gd name="connsiteY7" fmla="*/ 350784 h 514772"/>
                <a:gd name="connsiteX8" fmla="*/ 6857 w 581094"/>
                <a:gd name="connsiteY8" fmla="*/ 358324 h 514772"/>
                <a:gd name="connsiteX9" fmla="*/ -126 w 581094"/>
                <a:gd name="connsiteY9" fmla="*/ 370683 h 514772"/>
                <a:gd name="connsiteX10" fmla="*/ -126 w 581094"/>
                <a:gd name="connsiteY10" fmla="*/ 421094 h 514772"/>
                <a:gd name="connsiteX11" fmla="*/ 6857 w 581094"/>
                <a:gd name="connsiteY11" fmla="*/ 433488 h 514772"/>
                <a:gd name="connsiteX12" fmla="*/ 19844 w 581094"/>
                <a:gd name="connsiteY12" fmla="*/ 440994 h 514772"/>
                <a:gd name="connsiteX13" fmla="*/ 19844 w 581094"/>
                <a:gd name="connsiteY13" fmla="*/ 462499 h 514772"/>
                <a:gd name="connsiteX14" fmla="*/ 70534 w 581094"/>
                <a:gd name="connsiteY14" fmla="*/ 514516 h 514772"/>
                <a:gd name="connsiteX15" fmla="*/ 71896 w 581094"/>
                <a:gd name="connsiteY15" fmla="*/ 514516 h 514772"/>
                <a:gd name="connsiteX16" fmla="*/ 227669 w 581094"/>
                <a:gd name="connsiteY16" fmla="*/ 498946 h 514772"/>
                <a:gd name="connsiteX17" fmla="*/ 377054 w 581094"/>
                <a:gd name="connsiteY17" fmla="*/ 514516 h 514772"/>
                <a:gd name="connsiteX18" fmla="*/ 530138 w 581094"/>
                <a:gd name="connsiteY18" fmla="*/ 499609 h 514772"/>
                <a:gd name="connsiteX19" fmla="*/ 580969 w 581094"/>
                <a:gd name="connsiteY19" fmla="*/ 439109 h 514772"/>
                <a:gd name="connsiteX20" fmla="*/ 580969 w 581094"/>
                <a:gd name="connsiteY20" fmla="*/ 425807 h 514772"/>
                <a:gd name="connsiteX21" fmla="*/ 474944 w 581094"/>
                <a:gd name="connsiteY21" fmla="*/ 319643 h 514772"/>
                <a:gd name="connsiteX22" fmla="*/ 474839 w 581094"/>
                <a:gd name="connsiteY22" fmla="*/ 319643 h 514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81094" h="514772">
                  <a:moveTo>
                    <a:pt x="474839" y="319643"/>
                  </a:moveTo>
                  <a:lnTo>
                    <a:pt x="410952" y="319643"/>
                  </a:lnTo>
                  <a:cubicBezTo>
                    <a:pt x="344900" y="319643"/>
                    <a:pt x="257553" y="266054"/>
                    <a:pt x="257553" y="199968"/>
                  </a:cubicBezTo>
                  <a:lnTo>
                    <a:pt x="257553" y="21503"/>
                  </a:lnTo>
                  <a:cubicBezTo>
                    <a:pt x="257553" y="13717"/>
                    <a:pt x="251758" y="7154"/>
                    <a:pt x="244042" y="6212"/>
                  </a:cubicBezTo>
                  <a:cubicBezTo>
                    <a:pt x="174011" y="-2412"/>
                    <a:pt x="103176" y="-2412"/>
                    <a:pt x="33145" y="6212"/>
                  </a:cubicBezTo>
                  <a:cubicBezTo>
                    <a:pt x="25499" y="7259"/>
                    <a:pt x="19844" y="13752"/>
                    <a:pt x="19844" y="21468"/>
                  </a:cubicBezTo>
                  <a:lnTo>
                    <a:pt x="19844" y="350784"/>
                  </a:lnTo>
                  <a:lnTo>
                    <a:pt x="6857" y="358324"/>
                  </a:lnTo>
                  <a:cubicBezTo>
                    <a:pt x="2493" y="360908"/>
                    <a:pt x="-160" y="365621"/>
                    <a:pt x="-126" y="370683"/>
                  </a:cubicBezTo>
                  <a:lnTo>
                    <a:pt x="-126" y="421094"/>
                  </a:lnTo>
                  <a:cubicBezTo>
                    <a:pt x="-160" y="426156"/>
                    <a:pt x="2493" y="430904"/>
                    <a:pt x="6857" y="433488"/>
                  </a:cubicBezTo>
                  <a:lnTo>
                    <a:pt x="19844" y="440994"/>
                  </a:lnTo>
                  <a:lnTo>
                    <a:pt x="19844" y="462499"/>
                  </a:lnTo>
                  <a:cubicBezTo>
                    <a:pt x="19460" y="490847"/>
                    <a:pt x="42152" y="514132"/>
                    <a:pt x="70534" y="514516"/>
                  </a:cubicBezTo>
                  <a:cubicBezTo>
                    <a:pt x="70988" y="514516"/>
                    <a:pt x="71442" y="514516"/>
                    <a:pt x="71896" y="514516"/>
                  </a:cubicBezTo>
                  <a:cubicBezTo>
                    <a:pt x="134736" y="514516"/>
                    <a:pt x="160989" y="498946"/>
                    <a:pt x="227669" y="498946"/>
                  </a:cubicBezTo>
                  <a:cubicBezTo>
                    <a:pt x="294349" y="498946"/>
                    <a:pt x="331599" y="514516"/>
                    <a:pt x="377054" y="514516"/>
                  </a:cubicBezTo>
                  <a:cubicBezTo>
                    <a:pt x="407391" y="514516"/>
                    <a:pt x="473198" y="509524"/>
                    <a:pt x="530138" y="499609"/>
                  </a:cubicBezTo>
                  <a:cubicBezTo>
                    <a:pt x="559534" y="494443"/>
                    <a:pt x="580969" y="468957"/>
                    <a:pt x="580969" y="439109"/>
                  </a:cubicBezTo>
                  <a:lnTo>
                    <a:pt x="580969" y="425807"/>
                  </a:lnTo>
                  <a:cubicBezTo>
                    <a:pt x="581004" y="367227"/>
                    <a:pt x="533525" y="319678"/>
                    <a:pt x="474944" y="319643"/>
                  </a:cubicBezTo>
                  <a:cubicBezTo>
                    <a:pt x="474909" y="319643"/>
                    <a:pt x="474874" y="319643"/>
                    <a:pt x="474839" y="319643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CFAC94E7-B8DC-655B-55D7-3559BAF42D6D}"/>
                </a:ext>
              </a:extLst>
            </p:cNvPr>
            <p:cNvSpPr/>
            <p:nvPr/>
          </p:nvSpPr>
          <p:spPr>
            <a:xfrm>
              <a:off x="5574936" y="6343507"/>
              <a:ext cx="237709" cy="217225"/>
            </a:xfrm>
            <a:custGeom>
              <a:avLst/>
              <a:gdLst>
                <a:gd name="connsiteX0" fmla="*/ 237584 w 237709"/>
                <a:gd name="connsiteY0" fmla="*/ 21503 h 217225"/>
                <a:gd name="connsiteX1" fmla="*/ 224073 w 237709"/>
                <a:gd name="connsiteY1" fmla="*/ 6212 h 217225"/>
                <a:gd name="connsiteX2" fmla="*/ 13175 w 237709"/>
                <a:gd name="connsiteY2" fmla="*/ 6212 h 217225"/>
                <a:gd name="connsiteX3" fmla="*/ -126 w 237709"/>
                <a:gd name="connsiteY3" fmla="*/ 21468 h 217225"/>
                <a:gd name="connsiteX4" fmla="*/ -126 w 237709"/>
                <a:gd name="connsiteY4" fmla="*/ 216970 h 217225"/>
                <a:gd name="connsiteX5" fmla="*/ 237584 w 237709"/>
                <a:gd name="connsiteY5" fmla="*/ 80188 h 21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7709" h="217225">
                  <a:moveTo>
                    <a:pt x="237584" y="21503"/>
                  </a:moveTo>
                  <a:cubicBezTo>
                    <a:pt x="237584" y="13717"/>
                    <a:pt x="231788" y="7154"/>
                    <a:pt x="224073" y="6212"/>
                  </a:cubicBezTo>
                  <a:cubicBezTo>
                    <a:pt x="154041" y="-2412"/>
                    <a:pt x="83207" y="-2412"/>
                    <a:pt x="13175" y="6212"/>
                  </a:cubicBezTo>
                  <a:cubicBezTo>
                    <a:pt x="5530" y="7259"/>
                    <a:pt x="-126" y="13752"/>
                    <a:pt x="-126" y="21468"/>
                  </a:cubicBezTo>
                  <a:lnTo>
                    <a:pt x="-126" y="216970"/>
                  </a:lnTo>
                  <a:lnTo>
                    <a:pt x="237584" y="80188"/>
                  </a:ln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D5C89C78-E424-BCDF-6A27-2FF9F7E6036D}"/>
                </a:ext>
              </a:extLst>
            </p:cNvPr>
            <p:cNvSpPr/>
            <p:nvPr/>
          </p:nvSpPr>
          <p:spPr>
            <a:xfrm>
              <a:off x="5572561" y="6421482"/>
              <a:ext cx="242677" cy="141735"/>
            </a:xfrm>
            <a:custGeom>
              <a:avLst/>
              <a:gdLst>
                <a:gd name="connsiteX0" fmla="*/ 2249 w 242677"/>
                <a:gd name="connsiteY0" fmla="*/ 141473 h 141735"/>
                <a:gd name="connsiteX1" fmla="*/ -125 w 242677"/>
                <a:gd name="connsiteY1" fmla="*/ 138959 h 141735"/>
                <a:gd name="connsiteX2" fmla="*/ 1062 w 242677"/>
                <a:gd name="connsiteY2" fmla="*/ 136934 h 141735"/>
                <a:gd name="connsiteX3" fmla="*/ 238736 w 242677"/>
                <a:gd name="connsiteY3" fmla="*/ 153 h 141735"/>
                <a:gd name="connsiteX4" fmla="*/ 242088 w 242677"/>
                <a:gd name="connsiteY4" fmla="*/ 781 h 141735"/>
                <a:gd name="connsiteX5" fmla="*/ 242227 w 242677"/>
                <a:gd name="connsiteY5" fmla="*/ 1026 h 141735"/>
                <a:gd name="connsiteX6" fmla="*/ 241354 w 242677"/>
                <a:gd name="connsiteY6" fmla="*/ 4342 h 141735"/>
                <a:gd name="connsiteX7" fmla="*/ 3645 w 242677"/>
                <a:gd name="connsiteY7" fmla="*/ 141159 h 141735"/>
                <a:gd name="connsiteX8" fmla="*/ 2249 w 242677"/>
                <a:gd name="connsiteY8" fmla="*/ 141473 h 141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2677" h="141735">
                  <a:moveTo>
                    <a:pt x="2249" y="141473"/>
                  </a:moveTo>
                  <a:cubicBezTo>
                    <a:pt x="887" y="141438"/>
                    <a:pt x="-160" y="140321"/>
                    <a:pt x="-125" y="138959"/>
                  </a:cubicBezTo>
                  <a:cubicBezTo>
                    <a:pt x="-90" y="138122"/>
                    <a:pt x="364" y="137353"/>
                    <a:pt x="1062" y="136934"/>
                  </a:cubicBezTo>
                  <a:lnTo>
                    <a:pt x="238736" y="153"/>
                  </a:lnTo>
                  <a:cubicBezTo>
                    <a:pt x="239819" y="-580"/>
                    <a:pt x="241319" y="-301"/>
                    <a:pt x="242088" y="781"/>
                  </a:cubicBezTo>
                  <a:cubicBezTo>
                    <a:pt x="242123" y="851"/>
                    <a:pt x="242192" y="956"/>
                    <a:pt x="242227" y="1026"/>
                  </a:cubicBezTo>
                  <a:cubicBezTo>
                    <a:pt x="242891" y="2178"/>
                    <a:pt x="242507" y="3644"/>
                    <a:pt x="241354" y="4342"/>
                  </a:cubicBezTo>
                  <a:lnTo>
                    <a:pt x="3645" y="141159"/>
                  </a:lnTo>
                  <a:cubicBezTo>
                    <a:pt x="3226" y="141403"/>
                    <a:pt x="2738" y="141508"/>
                    <a:pt x="2249" y="141473"/>
                  </a:cubicBezTo>
                  <a:close/>
                </a:path>
              </a:pathLst>
            </a:custGeom>
            <a:solidFill>
              <a:srgbClr val="D66371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FB5D1758-F7C6-7992-5752-B88B86831FD4}"/>
                </a:ext>
              </a:extLst>
            </p:cNvPr>
            <p:cNvSpPr/>
            <p:nvPr/>
          </p:nvSpPr>
          <p:spPr>
            <a:xfrm>
              <a:off x="5671886" y="6717973"/>
              <a:ext cx="452687" cy="32430"/>
            </a:xfrm>
            <a:custGeom>
              <a:avLst/>
              <a:gdLst>
                <a:gd name="connsiteX0" fmla="*/ 260134 w 452687"/>
                <a:gd name="connsiteY0" fmla="*/ 32175 h 32430"/>
                <a:gd name="connsiteX1" fmla="*/ 207557 w 452687"/>
                <a:gd name="connsiteY1" fmla="*/ 26135 h 32430"/>
                <a:gd name="connsiteX2" fmla="*/ 110749 w 452687"/>
                <a:gd name="connsiteY2" fmla="*/ 16570 h 32430"/>
                <a:gd name="connsiteX3" fmla="*/ 22808 w 452687"/>
                <a:gd name="connsiteY3" fmla="*/ 25193 h 32430"/>
                <a:gd name="connsiteX4" fmla="*/ 2979 w 452687"/>
                <a:gd name="connsiteY4" fmla="*/ 29661 h 32430"/>
                <a:gd name="connsiteX5" fmla="*/ 11 w 452687"/>
                <a:gd name="connsiteY5" fmla="*/ 28125 h 32430"/>
                <a:gd name="connsiteX6" fmla="*/ -24 w 452687"/>
                <a:gd name="connsiteY6" fmla="*/ 28055 h 32430"/>
                <a:gd name="connsiteX7" fmla="*/ 1582 w 452687"/>
                <a:gd name="connsiteY7" fmla="*/ 25053 h 32430"/>
                <a:gd name="connsiteX8" fmla="*/ 21970 w 452687"/>
                <a:gd name="connsiteY8" fmla="*/ 20445 h 32430"/>
                <a:gd name="connsiteX9" fmla="*/ 110749 w 452687"/>
                <a:gd name="connsiteY9" fmla="*/ 11752 h 32430"/>
                <a:gd name="connsiteX10" fmla="*/ 208500 w 452687"/>
                <a:gd name="connsiteY10" fmla="*/ 21353 h 32430"/>
                <a:gd name="connsiteX11" fmla="*/ 260273 w 452687"/>
                <a:gd name="connsiteY11" fmla="*/ 27322 h 32430"/>
                <a:gd name="connsiteX12" fmla="*/ 449561 w 452687"/>
                <a:gd name="connsiteY12" fmla="*/ -188 h 32430"/>
                <a:gd name="connsiteX13" fmla="*/ 452493 w 452687"/>
                <a:gd name="connsiteY13" fmla="*/ 1593 h 32430"/>
                <a:gd name="connsiteX14" fmla="*/ 450713 w 452687"/>
                <a:gd name="connsiteY14" fmla="*/ 4525 h 32430"/>
                <a:gd name="connsiteX15" fmla="*/ 260134 w 452687"/>
                <a:gd name="connsiteY15" fmla="*/ 32175 h 32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52687" h="32430">
                  <a:moveTo>
                    <a:pt x="260134" y="32175"/>
                  </a:moveTo>
                  <a:cubicBezTo>
                    <a:pt x="242468" y="31616"/>
                    <a:pt x="224873" y="29626"/>
                    <a:pt x="207557" y="26135"/>
                  </a:cubicBezTo>
                  <a:cubicBezTo>
                    <a:pt x="175649" y="20026"/>
                    <a:pt x="143251" y="16814"/>
                    <a:pt x="110749" y="16570"/>
                  </a:cubicBezTo>
                  <a:cubicBezTo>
                    <a:pt x="81249" y="16744"/>
                    <a:pt x="51784" y="19607"/>
                    <a:pt x="22808" y="25193"/>
                  </a:cubicBezTo>
                  <a:cubicBezTo>
                    <a:pt x="11532" y="27148"/>
                    <a:pt x="3084" y="29661"/>
                    <a:pt x="2979" y="29661"/>
                  </a:cubicBezTo>
                  <a:cubicBezTo>
                    <a:pt x="1722" y="30045"/>
                    <a:pt x="395" y="29382"/>
                    <a:pt x="11" y="28125"/>
                  </a:cubicBezTo>
                  <a:cubicBezTo>
                    <a:pt x="-24" y="28090"/>
                    <a:pt x="-24" y="28090"/>
                    <a:pt x="-24" y="28055"/>
                  </a:cubicBezTo>
                  <a:cubicBezTo>
                    <a:pt x="-408" y="26798"/>
                    <a:pt x="325" y="25437"/>
                    <a:pt x="1582" y="25053"/>
                  </a:cubicBezTo>
                  <a:cubicBezTo>
                    <a:pt x="8285" y="23133"/>
                    <a:pt x="15093" y="21597"/>
                    <a:pt x="21970" y="20445"/>
                  </a:cubicBezTo>
                  <a:cubicBezTo>
                    <a:pt x="51226" y="14789"/>
                    <a:pt x="80935" y="11891"/>
                    <a:pt x="110749" y="11752"/>
                  </a:cubicBezTo>
                  <a:cubicBezTo>
                    <a:pt x="143566" y="11996"/>
                    <a:pt x="176277" y="15208"/>
                    <a:pt x="208500" y="21353"/>
                  </a:cubicBezTo>
                  <a:cubicBezTo>
                    <a:pt x="225572" y="24774"/>
                    <a:pt x="242887" y="26764"/>
                    <a:pt x="260273" y="27322"/>
                  </a:cubicBezTo>
                  <a:cubicBezTo>
                    <a:pt x="338264" y="27322"/>
                    <a:pt x="399917" y="12066"/>
                    <a:pt x="449561" y="-188"/>
                  </a:cubicBezTo>
                  <a:cubicBezTo>
                    <a:pt x="450853" y="-502"/>
                    <a:pt x="452179" y="301"/>
                    <a:pt x="452493" y="1593"/>
                  </a:cubicBezTo>
                  <a:cubicBezTo>
                    <a:pt x="452807" y="2884"/>
                    <a:pt x="452004" y="4211"/>
                    <a:pt x="450713" y="4525"/>
                  </a:cubicBezTo>
                  <a:cubicBezTo>
                    <a:pt x="400720" y="16814"/>
                    <a:pt x="338718" y="32175"/>
                    <a:pt x="260134" y="32175"/>
                  </a:cubicBezTo>
                  <a:close/>
                </a:path>
              </a:pathLst>
            </a:custGeom>
            <a:solidFill>
              <a:srgbClr val="D66371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FEEB573E-D73D-9B06-8BA4-ED0C829A77A9}"/>
                </a:ext>
              </a:extLst>
            </p:cNvPr>
            <p:cNvSpPr/>
            <p:nvPr/>
          </p:nvSpPr>
          <p:spPr>
            <a:xfrm>
              <a:off x="5572150" y="6627063"/>
              <a:ext cx="126512" cy="169737"/>
            </a:xfrm>
            <a:custGeom>
              <a:avLst/>
              <a:gdLst>
                <a:gd name="connsiteX0" fmla="*/ 24759 w 126512"/>
                <a:gd name="connsiteY0" fmla="*/ 169482 h 169737"/>
                <a:gd name="connsiteX1" fmla="*/ 22350 w 126512"/>
                <a:gd name="connsiteY1" fmla="*/ 167038 h 169737"/>
                <a:gd name="connsiteX2" fmla="*/ 24759 w 126512"/>
                <a:gd name="connsiteY2" fmla="*/ 164629 h 169737"/>
                <a:gd name="connsiteX3" fmla="*/ 121707 w 126512"/>
                <a:gd name="connsiteY3" fmla="*/ 65307 h 169737"/>
                <a:gd name="connsiteX4" fmla="*/ 52688 w 126512"/>
                <a:gd name="connsiteY4" fmla="*/ 4597 h 169737"/>
                <a:gd name="connsiteX5" fmla="*/ 3813 w 126512"/>
                <a:gd name="connsiteY5" fmla="*/ 16536 h 169737"/>
                <a:gd name="connsiteX6" fmla="*/ 391 w 126512"/>
                <a:gd name="connsiteY6" fmla="*/ 16117 h 169737"/>
                <a:gd name="connsiteX7" fmla="*/ 810 w 126512"/>
                <a:gd name="connsiteY7" fmla="*/ 12696 h 169737"/>
                <a:gd name="connsiteX8" fmla="*/ 1229 w 126512"/>
                <a:gd name="connsiteY8" fmla="*/ 12417 h 169737"/>
                <a:gd name="connsiteX9" fmla="*/ 52548 w 126512"/>
                <a:gd name="connsiteY9" fmla="*/ -256 h 169737"/>
                <a:gd name="connsiteX10" fmla="*/ 126385 w 126512"/>
                <a:gd name="connsiteY10" fmla="*/ 65307 h 169737"/>
                <a:gd name="connsiteX11" fmla="*/ 24759 w 126512"/>
                <a:gd name="connsiteY11" fmla="*/ 169482 h 169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6512" h="169737">
                  <a:moveTo>
                    <a:pt x="24759" y="169482"/>
                  </a:moveTo>
                  <a:cubicBezTo>
                    <a:pt x="23433" y="169447"/>
                    <a:pt x="22350" y="168364"/>
                    <a:pt x="22350" y="167038"/>
                  </a:cubicBezTo>
                  <a:cubicBezTo>
                    <a:pt x="22350" y="165711"/>
                    <a:pt x="23433" y="164629"/>
                    <a:pt x="24759" y="164629"/>
                  </a:cubicBezTo>
                  <a:cubicBezTo>
                    <a:pt x="64627" y="164629"/>
                    <a:pt x="121707" y="106153"/>
                    <a:pt x="121707" y="65307"/>
                  </a:cubicBezTo>
                  <a:cubicBezTo>
                    <a:pt x="121707" y="27289"/>
                    <a:pt x="95908" y="4597"/>
                    <a:pt x="52688" y="4597"/>
                  </a:cubicBezTo>
                  <a:cubicBezTo>
                    <a:pt x="33347" y="4597"/>
                    <a:pt x="16485" y="8716"/>
                    <a:pt x="3813" y="16536"/>
                  </a:cubicBezTo>
                  <a:cubicBezTo>
                    <a:pt x="2730" y="17374"/>
                    <a:pt x="1229" y="17165"/>
                    <a:pt x="391" y="16117"/>
                  </a:cubicBezTo>
                  <a:cubicBezTo>
                    <a:pt x="-447" y="15035"/>
                    <a:pt x="-237" y="13499"/>
                    <a:pt x="810" y="12696"/>
                  </a:cubicBezTo>
                  <a:cubicBezTo>
                    <a:pt x="950" y="12591"/>
                    <a:pt x="1090" y="12486"/>
                    <a:pt x="1229" y="12417"/>
                  </a:cubicBezTo>
                  <a:cubicBezTo>
                    <a:pt x="14565" y="4143"/>
                    <a:pt x="32300" y="-256"/>
                    <a:pt x="52548" y="-256"/>
                  </a:cubicBezTo>
                  <a:cubicBezTo>
                    <a:pt x="98806" y="-256"/>
                    <a:pt x="126385" y="24182"/>
                    <a:pt x="126385" y="65307"/>
                  </a:cubicBezTo>
                  <a:cubicBezTo>
                    <a:pt x="126699" y="109120"/>
                    <a:pt x="67560" y="169482"/>
                    <a:pt x="24759" y="169482"/>
                  </a:cubicBezTo>
                  <a:close/>
                </a:path>
              </a:pathLst>
            </a:custGeom>
            <a:solidFill>
              <a:srgbClr val="D66371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9884EAED-739C-1296-A719-ED19DA86467E}"/>
                </a:ext>
              </a:extLst>
            </p:cNvPr>
            <p:cNvSpPr/>
            <p:nvPr/>
          </p:nvSpPr>
          <p:spPr>
            <a:xfrm>
              <a:off x="5572527" y="6389493"/>
              <a:ext cx="242526" cy="4817"/>
            </a:xfrm>
            <a:custGeom>
              <a:avLst/>
              <a:gdLst>
                <a:gd name="connsiteX0" fmla="*/ 239992 w 242526"/>
                <a:gd name="connsiteY0" fmla="*/ 4562 h 4817"/>
                <a:gd name="connsiteX1" fmla="*/ 2283 w 242526"/>
                <a:gd name="connsiteY1" fmla="*/ 4562 h 4817"/>
                <a:gd name="connsiteX2" fmla="*/ -126 w 242526"/>
                <a:gd name="connsiteY2" fmla="*/ 2153 h 4817"/>
                <a:gd name="connsiteX3" fmla="*/ 2283 w 242526"/>
                <a:gd name="connsiteY3" fmla="*/ -256 h 4817"/>
                <a:gd name="connsiteX4" fmla="*/ 239992 w 242526"/>
                <a:gd name="connsiteY4" fmla="*/ -256 h 4817"/>
                <a:gd name="connsiteX5" fmla="*/ 242401 w 242526"/>
                <a:gd name="connsiteY5" fmla="*/ 2153 h 4817"/>
                <a:gd name="connsiteX6" fmla="*/ 239992 w 242526"/>
                <a:gd name="connsiteY6" fmla="*/ 4562 h 4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2526" h="4817">
                  <a:moveTo>
                    <a:pt x="239992" y="4562"/>
                  </a:moveTo>
                  <a:lnTo>
                    <a:pt x="2283" y="4562"/>
                  </a:lnTo>
                  <a:cubicBezTo>
                    <a:pt x="956" y="4562"/>
                    <a:pt x="-126" y="3479"/>
                    <a:pt x="-126" y="2153"/>
                  </a:cubicBezTo>
                  <a:cubicBezTo>
                    <a:pt x="-126" y="827"/>
                    <a:pt x="956" y="-256"/>
                    <a:pt x="2283" y="-256"/>
                  </a:cubicBezTo>
                  <a:lnTo>
                    <a:pt x="239992" y="-256"/>
                  </a:lnTo>
                  <a:cubicBezTo>
                    <a:pt x="241319" y="-256"/>
                    <a:pt x="242401" y="827"/>
                    <a:pt x="242401" y="2153"/>
                  </a:cubicBezTo>
                  <a:cubicBezTo>
                    <a:pt x="242401" y="3479"/>
                    <a:pt x="241319" y="4562"/>
                    <a:pt x="239992" y="4562"/>
                  </a:cubicBezTo>
                  <a:close/>
                </a:path>
              </a:pathLst>
            </a:custGeom>
            <a:solidFill>
              <a:srgbClr val="D66371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3F9BD825-954B-DDAB-D847-43FA4CFD1380}"/>
                </a:ext>
              </a:extLst>
            </p:cNvPr>
            <p:cNvSpPr/>
            <p:nvPr/>
          </p:nvSpPr>
          <p:spPr>
            <a:xfrm>
              <a:off x="5575071" y="6763984"/>
              <a:ext cx="560990" cy="94399"/>
            </a:xfrm>
            <a:custGeom>
              <a:avLst/>
              <a:gdLst>
                <a:gd name="connsiteX0" fmla="*/ 207565 w 560990"/>
                <a:gd name="connsiteY0" fmla="*/ 78399 h 94399"/>
                <a:gd name="connsiteX1" fmla="*/ 356949 w 560990"/>
                <a:gd name="connsiteY1" fmla="*/ 93969 h 94399"/>
                <a:gd name="connsiteX2" fmla="*/ 510034 w 560990"/>
                <a:gd name="connsiteY2" fmla="*/ 79062 h 94399"/>
                <a:gd name="connsiteX3" fmla="*/ 510034 w 560990"/>
                <a:gd name="connsiteY3" fmla="*/ 79062 h 94399"/>
                <a:gd name="connsiteX4" fmla="*/ 560864 w 560990"/>
                <a:gd name="connsiteY4" fmla="*/ 18561 h 94399"/>
                <a:gd name="connsiteX5" fmla="*/ 560864 w 560990"/>
                <a:gd name="connsiteY5" fmla="*/ 5260 h 94399"/>
                <a:gd name="connsiteX6" fmla="*/ 560864 w 560990"/>
                <a:gd name="connsiteY6" fmla="*/ -256 h 94399"/>
                <a:gd name="connsiteX7" fmla="*/ 357089 w 560990"/>
                <a:gd name="connsiteY7" fmla="*/ 30815 h 94399"/>
                <a:gd name="connsiteX8" fmla="*/ 304932 w 560990"/>
                <a:gd name="connsiteY8" fmla="*/ 24810 h 94399"/>
                <a:gd name="connsiteX9" fmla="*/ 207704 w 560990"/>
                <a:gd name="connsiteY9" fmla="*/ 15244 h 94399"/>
                <a:gd name="connsiteX10" fmla="*/ 119344 w 560990"/>
                <a:gd name="connsiteY10" fmla="*/ 23903 h 94399"/>
                <a:gd name="connsiteX11" fmla="*/ 51931 w 560990"/>
                <a:gd name="connsiteY11" fmla="*/ 30885 h 94399"/>
                <a:gd name="connsiteX12" fmla="*/ -121 w 560990"/>
                <a:gd name="connsiteY12" fmla="*/ 24671 h 94399"/>
                <a:gd name="connsiteX13" fmla="*/ -121 w 560990"/>
                <a:gd name="connsiteY13" fmla="*/ 42126 h 94399"/>
                <a:gd name="connsiteX14" fmla="*/ 50570 w 560990"/>
                <a:gd name="connsiteY14" fmla="*/ 94144 h 94399"/>
                <a:gd name="connsiteX15" fmla="*/ 51931 w 560990"/>
                <a:gd name="connsiteY15" fmla="*/ 94144 h 94399"/>
                <a:gd name="connsiteX16" fmla="*/ 207565 w 560990"/>
                <a:gd name="connsiteY16" fmla="*/ 78399 h 94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60990" h="94399">
                  <a:moveTo>
                    <a:pt x="207565" y="78399"/>
                  </a:moveTo>
                  <a:cubicBezTo>
                    <a:pt x="274245" y="78399"/>
                    <a:pt x="311495" y="93969"/>
                    <a:pt x="356949" y="93969"/>
                  </a:cubicBezTo>
                  <a:cubicBezTo>
                    <a:pt x="408303" y="93306"/>
                    <a:pt x="459518" y="88348"/>
                    <a:pt x="510034" y="79062"/>
                  </a:cubicBezTo>
                  <a:lnTo>
                    <a:pt x="510034" y="79062"/>
                  </a:lnTo>
                  <a:cubicBezTo>
                    <a:pt x="539429" y="73895"/>
                    <a:pt x="560864" y="48410"/>
                    <a:pt x="560864" y="18561"/>
                  </a:cubicBezTo>
                  <a:lnTo>
                    <a:pt x="560864" y="5260"/>
                  </a:lnTo>
                  <a:cubicBezTo>
                    <a:pt x="560864" y="3410"/>
                    <a:pt x="560864" y="1560"/>
                    <a:pt x="560864" y="-256"/>
                  </a:cubicBezTo>
                  <a:cubicBezTo>
                    <a:pt x="508742" y="12487"/>
                    <a:pt x="441085" y="30815"/>
                    <a:pt x="357089" y="30815"/>
                  </a:cubicBezTo>
                  <a:cubicBezTo>
                    <a:pt x="339564" y="30291"/>
                    <a:pt x="322108" y="28267"/>
                    <a:pt x="304932" y="24810"/>
                  </a:cubicBezTo>
                  <a:cubicBezTo>
                    <a:pt x="272883" y="18701"/>
                    <a:pt x="240346" y="15489"/>
                    <a:pt x="207704" y="15244"/>
                  </a:cubicBezTo>
                  <a:cubicBezTo>
                    <a:pt x="178030" y="15384"/>
                    <a:pt x="148460" y="18282"/>
                    <a:pt x="119344" y="23903"/>
                  </a:cubicBezTo>
                  <a:cubicBezTo>
                    <a:pt x="97141" y="28336"/>
                    <a:pt x="74554" y="30675"/>
                    <a:pt x="51931" y="30885"/>
                  </a:cubicBezTo>
                  <a:cubicBezTo>
                    <a:pt x="34476" y="29977"/>
                    <a:pt x="17055" y="27917"/>
                    <a:pt x="-121" y="24671"/>
                  </a:cubicBezTo>
                  <a:lnTo>
                    <a:pt x="-121" y="42126"/>
                  </a:lnTo>
                  <a:cubicBezTo>
                    <a:pt x="-505" y="70474"/>
                    <a:pt x="22187" y="93759"/>
                    <a:pt x="50570" y="94144"/>
                  </a:cubicBezTo>
                  <a:cubicBezTo>
                    <a:pt x="51024" y="94144"/>
                    <a:pt x="51478" y="94144"/>
                    <a:pt x="51931" y="94144"/>
                  </a:cubicBezTo>
                  <a:cubicBezTo>
                    <a:pt x="114701" y="93969"/>
                    <a:pt x="140885" y="78399"/>
                    <a:pt x="207565" y="78399"/>
                  </a:cubicBezTo>
                  <a:close/>
                </a:path>
              </a:pathLst>
            </a:custGeom>
            <a:solidFill>
              <a:srgbClr val="3A5870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D07A35C3-5A0D-C20E-10BE-E1FAC6FA445E}"/>
                </a:ext>
              </a:extLst>
            </p:cNvPr>
            <p:cNvSpPr/>
            <p:nvPr/>
          </p:nvSpPr>
          <p:spPr>
            <a:xfrm>
              <a:off x="4922321" y="2083772"/>
              <a:ext cx="604762" cy="234710"/>
            </a:xfrm>
            <a:custGeom>
              <a:avLst/>
              <a:gdLst>
                <a:gd name="connsiteX0" fmla="*/ 34878 w 604762"/>
                <a:gd name="connsiteY0" fmla="*/ 232674 h 234710"/>
                <a:gd name="connsiteX1" fmla="*/ 6949 w 604762"/>
                <a:gd name="connsiteY1" fmla="*/ 87723 h 234710"/>
                <a:gd name="connsiteX2" fmla="*/ 333367 w 604762"/>
                <a:gd name="connsiteY2" fmla="*/ 5822 h 234710"/>
                <a:gd name="connsiteX3" fmla="*/ 599529 w 604762"/>
                <a:gd name="connsiteY3" fmla="*/ 79763 h 234710"/>
                <a:gd name="connsiteX4" fmla="*/ 576767 w 604762"/>
                <a:gd name="connsiteY4" fmla="*/ 234454 h 234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4762" h="234710">
                  <a:moveTo>
                    <a:pt x="34878" y="232674"/>
                  </a:moveTo>
                  <a:cubicBezTo>
                    <a:pt x="34878" y="232674"/>
                    <a:pt x="-19025" y="165889"/>
                    <a:pt x="6949" y="87723"/>
                  </a:cubicBezTo>
                  <a:cubicBezTo>
                    <a:pt x="46782" y="-31708"/>
                    <a:pt x="254817" y="4705"/>
                    <a:pt x="333367" y="5822"/>
                  </a:cubicBezTo>
                  <a:cubicBezTo>
                    <a:pt x="411917" y="6939"/>
                    <a:pt x="572229" y="3553"/>
                    <a:pt x="599529" y="79763"/>
                  </a:cubicBezTo>
                  <a:cubicBezTo>
                    <a:pt x="618940" y="133945"/>
                    <a:pt x="576767" y="234454"/>
                    <a:pt x="576767" y="234454"/>
                  </a:cubicBezTo>
                  <a:close/>
                </a:path>
              </a:pathLst>
            </a:custGeom>
            <a:solidFill>
              <a:srgbClr val="3A5870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B9E493E8-2FE5-4648-C97A-15430291F8BC}"/>
                </a:ext>
              </a:extLst>
            </p:cNvPr>
            <p:cNvSpPr/>
            <p:nvPr/>
          </p:nvSpPr>
          <p:spPr>
            <a:xfrm>
              <a:off x="5949880" y="4025562"/>
              <a:ext cx="320238" cy="142363"/>
            </a:xfrm>
            <a:custGeom>
              <a:avLst/>
              <a:gdLst>
                <a:gd name="connsiteX0" fmla="*/ -126 w 320238"/>
                <a:gd name="connsiteY0" fmla="*/ 109470 h 142363"/>
                <a:gd name="connsiteX1" fmla="*/ 149992 w 320238"/>
                <a:gd name="connsiteY1" fmla="*/ 142042 h 142363"/>
                <a:gd name="connsiteX2" fmla="*/ 320113 w 320238"/>
                <a:gd name="connsiteY2" fmla="*/ 107968 h 142363"/>
                <a:gd name="connsiteX3" fmla="*/ 312293 w 320238"/>
                <a:gd name="connsiteY3" fmla="*/ -256 h 142363"/>
                <a:gd name="connsiteX4" fmla="*/ 8881 w 320238"/>
                <a:gd name="connsiteY4" fmla="*/ 6936 h 142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0238" h="142363">
                  <a:moveTo>
                    <a:pt x="-126" y="109470"/>
                  </a:moveTo>
                  <a:cubicBezTo>
                    <a:pt x="1655" y="128287"/>
                    <a:pt x="56605" y="143228"/>
                    <a:pt x="149992" y="142042"/>
                  </a:cubicBezTo>
                  <a:cubicBezTo>
                    <a:pt x="198169" y="141413"/>
                    <a:pt x="311455" y="125948"/>
                    <a:pt x="320113" y="107968"/>
                  </a:cubicBezTo>
                  <a:lnTo>
                    <a:pt x="312293" y="-256"/>
                  </a:lnTo>
                  <a:lnTo>
                    <a:pt x="8881" y="6936"/>
                  </a:lnTo>
                  <a:close/>
                </a:path>
              </a:pathLst>
            </a:custGeom>
            <a:solidFill>
              <a:srgbClr val="09151C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F0A62593-484F-5B13-9CAB-CA52C7C73C05}"/>
                </a:ext>
              </a:extLst>
            </p:cNvPr>
            <p:cNvSpPr/>
            <p:nvPr/>
          </p:nvSpPr>
          <p:spPr>
            <a:xfrm>
              <a:off x="4230267" y="4070667"/>
              <a:ext cx="295522" cy="176184"/>
            </a:xfrm>
            <a:custGeom>
              <a:avLst/>
              <a:gdLst>
                <a:gd name="connsiteX0" fmla="*/ -126 w 295522"/>
                <a:gd name="connsiteY0" fmla="*/ 136526 h 176184"/>
                <a:gd name="connsiteX1" fmla="*/ 143009 w 295522"/>
                <a:gd name="connsiteY1" fmla="*/ 174404 h 176184"/>
                <a:gd name="connsiteX2" fmla="*/ 295396 w 295522"/>
                <a:gd name="connsiteY2" fmla="*/ 157368 h 176184"/>
                <a:gd name="connsiteX3" fmla="*/ 202987 w 295522"/>
                <a:gd name="connsiteY3" fmla="*/ -256 h 176184"/>
                <a:gd name="connsiteX4" fmla="*/ 24696 w 295522"/>
                <a:gd name="connsiteY4" fmla="*/ 2363 h 176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522" h="176184">
                  <a:moveTo>
                    <a:pt x="-126" y="136526"/>
                  </a:moveTo>
                  <a:cubicBezTo>
                    <a:pt x="3365" y="166898"/>
                    <a:pt x="28816" y="175591"/>
                    <a:pt x="143009" y="174404"/>
                  </a:cubicBezTo>
                  <a:cubicBezTo>
                    <a:pt x="194573" y="173846"/>
                    <a:pt x="284853" y="184249"/>
                    <a:pt x="295396" y="157368"/>
                  </a:cubicBezTo>
                  <a:lnTo>
                    <a:pt x="202987" y="-256"/>
                  </a:lnTo>
                  <a:lnTo>
                    <a:pt x="24696" y="2363"/>
                  </a:lnTo>
                  <a:close/>
                </a:path>
              </a:pathLst>
            </a:custGeom>
            <a:solidFill>
              <a:srgbClr val="09151C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4D6C1978-675F-6B49-41F4-B90FA304ED8B}"/>
                </a:ext>
              </a:extLst>
            </p:cNvPr>
            <p:cNvSpPr/>
            <p:nvPr/>
          </p:nvSpPr>
          <p:spPr>
            <a:xfrm>
              <a:off x="4274783" y="4141711"/>
              <a:ext cx="209294" cy="425462"/>
            </a:xfrm>
            <a:custGeom>
              <a:avLst/>
              <a:gdLst>
                <a:gd name="connsiteX0" fmla="*/ 171772 w 209294"/>
                <a:gd name="connsiteY0" fmla="*/ 15698 h 425462"/>
                <a:gd name="connsiteX1" fmla="*/ 169712 w 209294"/>
                <a:gd name="connsiteY1" fmla="*/ 100672 h 425462"/>
                <a:gd name="connsiteX2" fmla="*/ 203052 w 209294"/>
                <a:gd name="connsiteY2" fmla="*/ 284199 h 425462"/>
                <a:gd name="connsiteX3" fmla="*/ 134277 w 209294"/>
                <a:gd name="connsiteY3" fmla="*/ 216472 h 425462"/>
                <a:gd name="connsiteX4" fmla="*/ 110678 w 209294"/>
                <a:gd name="connsiteY4" fmla="*/ 250021 h 425462"/>
                <a:gd name="connsiteX5" fmla="*/ 166535 w 209294"/>
                <a:gd name="connsiteY5" fmla="*/ 305181 h 425462"/>
                <a:gd name="connsiteX6" fmla="*/ 153835 w 209294"/>
                <a:gd name="connsiteY6" fmla="*/ 331015 h 425462"/>
                <a:gd name="connsiteX7" fmla="*/ 147404 w 209294"/>
                <a:gd name="connsiteY7" fmla="*/ 332097 h 425462"/>
                <a:gd name="connsiteX8" fmla="*/ 166151 w 209294"/>
                <a:gd name="connsiteY8" fmla="*/ 374793 h 425462"/>
                <a:gd name="connsiteX9" fmla="*/ 138676 w 209294"/>
                <a:gd name="connsiteY9" fmla="*/ 376644 h 425462"/>
                <a:gd name="connsiteX10" fmla="*/ 127260 w 209294"/>
                <a:gd name="connsiteY10" fmla="*/ 425205 h 425462"/>
                <a:gd name="connsiteX11" fmla="*/ 11530 w 209294"/>
                <a:gd name="connsiteY11" fmla="*/ 336461 h 425462"/>
                <a:gd name="connsiteX12" fmla="*/ 149 w 209294"/>
                <a:gd name="connsiteY12" fmla="*/ 218182 h 425462"/>
                <a:gd name="connsiteX13" fmla="*/ 27240 w 209294"/>
                <a:gd name="connsiteY13" fmla="*/ -256 h 425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9294" h="425462">
                  <a:moveTo>
                    <a:pt x="171772" y="15698"/>
                  </a:moveTo>
                  <a:cubicBezTo>
                    <a:pt x="171772" y="15698"/>
                    <a:pt x="160042" y="74733"/>
                    <a:pt x="169712" y="100672"/>
                  </a:cubicBezTo>
                  <a:cubicBezTo>
                    <a:pt x="179382" y="126611"/>
                    <a:pt x="225570" y="275227"/>
                    <a:pt x="203052" y="284199"/>
                  </a:cubicBezTo>
                  <a:cubicBezTo>
                    <a:pt x="180535" y="293172"/>
                    <a:pt x="160112" y="307624"/>
                    <a:pt x="134277" y="216472"/>
                  </a:cubicBezTo>
                  <a:cubicBezTo>
                    <a:pt x="134277" y="216472"/>
                    <a:pt x="106558" y="228795"/>
                    <a:pt x="110678" y="250021"/>
                  </a:cubicBezTo>
                  <a:cubicBezTo>
                    <a:pt x="114797" y="271247"/>
                    <a:pt x="161543" y="291112"/>
                    <a:pt x="166535" y="305181"/>
                  </a:cubicBezTo>
                  <a:cubicBezTo>
                    <a:pt x="170159" y="315829"/>
                    <a:pt x="164472" y="327384"/>
                    <a:pt x="153835" y="331015"/>
                  </a:cubicBezTo>
                  <a:cubicBezTo>
                    <a:pt x="151761" y="331713"/>
                    <a:pt x="149593" y="332097"/>
                    <a:pt x="147404" y="332097"/>
                  </a:cubicBezTo>
                  <a:cubicBezTo>
                    <a:pt x="147404" y="332097"/>
                    <a:pt x="187901" y="349553"/>
                    <a:pt x="166151" y="374793"/>
                  </a:cubicBezTo>
                  <a:cubicBezTo>
                    <a:pt x="166151" y="374793"/>
                    <a:pt x="159832" y="384115"/>
                    <a:pt x="138676" y="376644"/>
                  </a:cubicBezTo>
                  <a:cubicBezTo>
                    <a:pt x="138676" y="376644"/>
                    <a:pt x="156132" y="425519"/>
                    <a:pt x="127260" y="425205"/>
                  </a:cubicBezTo>
                  <a:cubicBezTo>
                    <a:pt x="98389" y="424891"/>
                    <a:pt x="18338" y="359468"/>
                    <a:pt x="11530" y="336461"/>
                  </a:cubicBezTo>
                  <a:cubicBezTo>
                    <a:pt x="4723" y="313455"/>
                    <a:pt x="-1526" y="239374"/>
                    <a:pt x="149" y="218182"/>
                  </a:cubicBezTo>
                  <a:cubicBezTo>
                    <a:pt x="1825" y="196992"/>
                    <a:pt x="28078" y="57592"/>
                    <a:pt x="27240" y="-256"/>
                  </a:cubicBezTo>
                  <a:close/>
                </a:path>
              </a:pathLst>
            </a:custGeom>
            <a:solidFill>
              <a:srgbClr val="E4EDF4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6CABDF09-57FA-372F-971F-49057C0A4134}"/>
                </a:ext>
              </a:extLst>
            </p:cNvPr>
            <p:cNvSpPr/>
            <p:nvPr/>
          </p:nvSpPr>
          <p:spPr>
            <a:xfrm>
              <a:off x="4296982" y="4141711"/>
              <a:ext cx="149838" cy="76598"/>
            </a:xfrm>
            <a:custGeom>
              <a:avLst/>
              <a:gdLst>
                <a:gd name="connsiteX0" fmla="*/ -126 w 149838"/>
                <a:gd name="connsiteY0" fmla="*/ 68728 h 76598"/>
                <a:gd name="connsiteX1" fmla="*/ 3365 w 149838"/>
                <a:gd name="connsiteY1" fmla="*/ 69531 h 76598"/>
                <a:gd name="connsiteX2" fmla="*/ 141299 w 149838"/>
                <a:gd name="connsiteY2" fmla="*/ 65307 h 76598"/>
                <a:gd name="connsiteX3" fmla="*/ 143952 w 149838"/>
                <a:gd name="connsiteY3" fmla="*/ 65516 h 76598"/>
                <a:gd name="connsiteX4" fmla="*/ 149713 w 149838"/>
                <a:gd name="connsiteY4" fmla="*/ 15698 h 76598"/>
                <a:gd name="connsiteX5" fmla="*/ 5251 w 149838"/>
                <a:gd name="connsiteY5" fmla="*/ -256 h 76598"/>
                <a:gd name="connsiteX6" fmla="*/ -126 w 149838"/>
                <a:gd name="connsiteY6" fmla="*/ 68728 h 76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9838" h="76598">
                  <a:moveTo>
                    <a:pt x="-126" y="68728"/>
                  </a:moveTo>
                  <a:lnTo>
                    <a:pt x="3365" y="69531"/>
                  </a:lnTo>
                  <a:cubicBezTo>
                    <a:pt x="3365" y="69531"/>
                    <a:pt x="78354" y="87371"/>
                    <a:pt x="141299" y="65307"/>
                  </a:cubicBezTo>
                  <a:lnTo>
                    <a:pt x="143952" y="65516"/>
                  </a:lnTo>
                  <a:cubicBezTo>
                    <a:pt x="144678" y="48794"/>
                    <a:pt x="146605" y="32142"/>
                    <a:pt x="149713" y="15698"/>
                  </a:cubicBezTo>
                  <a:lnTo>
                    <a:pt x="5251" y="-256"/>
                  </a:lnTo>
                  <a:cubicBezTo>
                    <a:pt x="4856" y="22820"/>
                    <a:pt x="3062" y="45862"/>
                    <a:pt x="-126" y="68728"/>
                  </a:cubicBez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D7EF8921-0941-0FFF-DD75-52A827CD8DA9}"/>
                </a:ext>
              </a:extLst>
            </p:cNvPr>
            <p:cNvSpPr/>
            <p:nvPr/>
          </p:nvSpPr>
          <p:spPr>
            <a:xfrm>
              <a:off x="4347152" y="4358438"/>
              <a:ext cx="100397" cy="204439"/>
            </a:xfrm>
            <a:custGeom>
              <a:avLst/>
              <a:gdLst>
                <a:gd name="connsiteX0" fmla="*/ 93853 w 100397"/>
                <a:gd name="connsiteY0" fmla="*/ 158066 h 204439"/>
                <a:gd name="connsiteX1" fmla="*/ 75105 w 100397"/>
                <a:gd name="connsiteY1" fmla="*/ 115370 h 204439"/>
                <a:gd name="connsiteX2" fmla="*/ 95322 w 100397"/>
                <a:gd name="connsiteY2" fmla="*/ 94877 h 204439"/>
                <a:gd name="connsiteX3" fmla="*/ 94237 w 100397"/>
                <a:gd name="connsiteY3" fmla="*/ 88453 h 204439"/>
                <a:gd name="connsiteX4" fmla="*/ 38379 w 100397"/>
                <a:gd name="connsiteY4" fmla="*/ 33294 h 204439"/>
                <a:gd name="connsiteX5" fmla="*/ 61979 w 100397"/>
                <a:gd name="connsiteY5" fmla="*/ -256 h 204439"/>
                <a:gd name="connsiteX6" fmla="*/ 3538 w 100397"/>
                <a:gd name="connsiteY6" fmla="*/ 138167 h 204439"/>
                <a:gd name="connsiteX7" fmla="*/ 66762 w 100397"/>
                <a:gd name="connsiteY7" fmla="*/ 204183 h 204439"/>
                <a:gd name="connsiteX8" fmla="*/ 66762 w 100397"/>
                <a:gd name="connsiteY8" fmla="*/ 204183 h 204439"/>
                <a:gd name="connsiteX9" fmla="*/ 66447 w 100397"/>
                <a:gd name="connsiteY9" fmla="*/ 159916 h 204439"/>
                <a:gd name="connsiteX10" fmla="*/ 93853 w 100397"/>
                <a:gd name="connsiteY10" fmla="*/ 158066 h 204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0397" h="204439">
                  <a:moveTo>
                    <a:pt x="93853" y="158066"/>
                  </a:moveTo>
                  <a:cubicBezTo>
                    <a:pt x="115602" y="132965"/>
                    <a:pt x="75105" y="115370"/>
                    <a:pt x="75105" y="115370"/>
                  </a:cubicBezTo>
                  <a:cubicBezTo>
                    <a:pt x="86347" y="115300"/>
                    <a:pt x="95399" y="106118"/>
                    <a:pt x="95322" y="94877"/>
                  </a:cubicBezTo>
                  <a:cubicBezTo>
                    <a:pt x="95308" y="92677"/>
                    <a:pt x="94942" y="90513"/>
                    <a:pt x="94237" y="88453"/>
                  </a:cubicBezTo>
                  <a:cubicBezTo>
                    <a:pt x="89174" y="74489"/>
                    <a:pt x="42429" y="54485"/>
                    <a:pt x="38379" y="33294"/>
                  </a:cubicBezTo>
                  <a:cubicBezTo>
                    <a:pt x="34329" y="12103"/>
                    <a:pt x="61979" y="-256"/>
                    <a:pt x="61979" y="-256"/>
                  </a:cubicBezTo>
                  <a:cubicBezTo>
                    <a:pt x="-5260" y="21284"/>
                    <a:pt x="-4352" y="115963"/>
                    <a:pt x="3538" y="138167"/>
                  </a:cubicBezTo>
                  <a:cubicBezTo>
                    <a:pt x="11428" y="160370"/>
                    <a:pt x="66762" y="204183"/>
                    <a:pt x="66762" y="204183"/>
                  </a:cubicBezTo>
                  <a:lnTo>
                    <a:pt x="66762" y="204183"/>
                  </a:lnTo>
                  <a:cubicBezTo>
                    <a:pt x="78143" y="192279"/>
                    <a:pt x="66447" y="159916"/>
                    <a:pt x="66447" y="159916"/>
                  </a:cubicBezTo>
                  <a:cubicBezTo>
                    <a:pt x="87534" y="167387"/>
                    <a:pt x="93853" y="158066"/>
                    <a:pt x="93853" y="158066"/>
                  </a:cubicBez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FC596026-D41B-A6ED-7B02-3FECF6A11C73}"/>
                </a:ext>
              </a:extLst>
            </p:cNvPr>
            <p:cNvSpPr/>
            <p:nvPr/>
          </p:nvSpPr>
          <p:spPr>
            <a:xfrm>
              <a:off x="4185635" y="2230331"/>
              <a:ext cx="771689" cy="1997959"/>
            </a:xfrm>
            <a:custGeom>
              <a:avLst/>
              <a:gdLst>
                <a:gd name="connsiteX0" fmla="*/ 771564 w 771689"/>
                <a:gd name="connsiteY0" fmla="*/ -256 h 1997959"/>
                <a:gd name="connsiteX1" fmla="*/ 672137 w 771689"/>
                <a:gd name="connsiteY1" fmla="*/ 99171 h 1997959"/>
                <a:gd name="connsiteX2" fmla="*/ 306165 w 771689"/>
                <a:gd name="connsiteY2" fmla="*/ 251558 h 1997959"/>
                <a:gd name="connsiteX3" fmla="*/ 101097 w 771689"/>
                <a:gd name="connsiteY3" fmla="*/ 794180 h 1997959"/>
                <a:gd name="connsiteX4" fmla="*/ 35115 w 771689"/>
                <a:gd name="connsiteY4" fmla="*/ 1223062 h 1997959"/>
                <a:gd name="connsiteX5" fmla="*/ 12388 w 771689"/>
                <a:gd name="connsiteY5" fmla="*/ 1552238 h 1997959"/>
                <a:gd name="connsiteX6" fmla="*/ 44506 w 771689"/>
                <a:gd name="connsiteY6" fmla="*/ 1976861 h 1997959"/>
                <a:gd name="connsiteX7" fmla="*/ 191866 w 771689"/>
                <a:gd name="connsiteY7" fmla="*/ 1956892 h 1997959"/>
                <a:gd name="connsiteX8" fmla="*/ 339958 w 771689"/>
                <a:gd name="connsiteY8" fmla="*/ 1997703 h 1997959"/>
                <a:gd name="connsiteX9" fmla="*/ 367259 w 771689"/>
                <a:gd name="connsiteY9" fmla="*/ 1606071 h 1997959"/>
                <a:gd name="connsiteX10" fmla="*/ 411596 w 771689"/>
                <a:gd name="connsiteY10" fmla="*/ 1303916 h 1997959"/>
                <a:gd name="connsiteX11" fmla="*/ 442318 w 771689"/>
                <a:gd name="connsiteY11" fmla="*/ 946183 h 1997959"/>
                <a:gd name="connsiteX12" fmla="*/ 508055 w 771689"/>
                <a:gd name="connsiteY12" fmla="*/ 541564 h 1997959"/>
                <a:gd name="connsiteX13" fmla="*/ 726424 w 771689"/>
                <a:gd name="connsiteY13" fmla="*/ 414767 h 1997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71689" h="1997959">
                  <a:moveTo>
                    <a:pt x="771564" y="-256"/>
                  </a:moveTo>
                  <a:cubicBezTo>
                    <a:pt x="771564" y="-256"/>
                    <a:pt x="762033" y="77002"/>
                    <a:pt x="672137" y="99171"/>
                  </a:cubicBezTo>
                  <a:cubicBezTo>
                    <a:pt x="582241" y="121339"/>
                    <a:pt x="386914" y="196922"/>
                    <a:pt x="306165" y="251558"/>
                  </a:cubicBezTo>
                  <a:cubicBezTo>
                    <a:pt x="225415" y="306193"/>
                    <a:pt x="138592" y="630482"/>
                    <a:pt x="101097" y="794180"/>
                  </a:cubicBezTo>
                  <a:cubicBezTo>
                    <a:pt x="66465" y="945240"/>
                    <a:pt x="40352" y="1134493"/>
                    <a:pt x="35115" y="1223062"/>
                  </a:cubicBezTo>
                  <a:cubicBezTo>
                    <a:pt x="29879" y="1311631"/>
                    <a:pt x="38432" y="1432528"/>
                    <a:pt x="12388" y="1552238"/>
                  </a:cubicBezTo>
                  <a:cubicBezTo>
                    <a:pt x="-13655" y="1671948"/>
                    <a:pt x="2823" y="1810126"/>
                    <a:pt x="44506" y="1976861"/>
                  </a:cubicBezTo>
                  <a:cubicBezTo>
                    <a:pt x="47090" y="1959406"/>
                    <a:pt x="131784" y="1953471"/>
                    <a:pt x="191866" y="1956892"/>
                  </a:cubicBezTo>
                  <a:cubicBezTo>
                    <a:pt x="252646" y="1960383"/>
                    <a:pt x="328892" y="1972672"/>
                    <a:pt x="339958" y="1997703"/>
                  </a:cubicBezTo>
                  <a:cubicBezTo>
                    <a:pt x="339958" y="1997703"/>
                    <a:pt x="386146" y="1796301"/>
                    <a:pt x="367259" y="1606071"/>
                  </a:cubicBezTo>
                  <a:cubicBezTo>
                    <a:pt x="367259" y="1606071"/>
                    <a:pt x="408175" y="1387074"/>
                    <a:pt x="411596" y="1303916"/>
                  </a:cubicBezTo>
                  <a:cubicBezTo>
                    <a:pt x="415017" y="1220758"/>
                    <a:pt x="417985" y="1109427"/>
                    <a:pt x="442318" y="946183"/>
                  </a:cubicBezTo>
                  <a:cubicBezTo>
                    <a:pt x="466651" y="782938"/>
                    <a:pt x="490669" y="604054"/>
                    <a:pt x="508055" y="541564"/>
                  </a:cubicBezTo>
                  <a:lnTo>
                    <a:pt x="726424" y="414767"/>
                  </a:lnTo>
                  <a:close/>
                </a:path>
              </a:pathLst>
            </a:custGeom>
            <a:solidFill>
              <a:srgbClr val="163A65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DC124B2B-02B8-78EF-6FCC-BC755EF6F05D}"/>
                </a:ext>
              </a:extLst>
            </p:cNvPr>
            <p:cNvSpPr/>
            <p:nvPr/>
          </p:nvSpPr>
          <p:spPr>
            <a:xfrm>
              <a:off x="6015662" y="4080128"/>
              <a:ext cx="207178" cy="433308"/>
            </a:xfrm>
            <a:custGeom>
              <a:avLst/>
              <a:gdLst>
                <a:gd name="connsiteX0" fmla="*/ 12922 w 207178"/>
                <a:gd name="connsiteY0" fmla="*/ 29837 h 433308"/>
                <a:gd name="connsiteX1" fmla="*/ 23395 w 207178"/>
                <a:gd name="connsiteY1" fmla="*/ 114183 h 433308"/>
                <a:gd name="connsiteX2" fmla="*/ 8418 w 207178"/>
                <a:gd name="connsiteY2" fmla="*/ 300119 h 433308"/>
                <a:gd name="connsiteX3" fmla="*/ 70141 w 207178"/>
                <a:gd name="connsiteY3" fmla="*/ 225898 h 433308"/>
                <a:gd name="connsiteX4" fmla="*/ 96953 w 207178"/>
                <a:gd name="connsiteY4" fmla="*/ 256934 h 433308"/>
                <a:gd name="connsiteX5" fmla="*/ 46786 w 207178"/>
                <a:gd name="connsiteY5" fmla="*/ 317400 h 433308"/>
                <a:gd name="connsiteX6" fmla="*/ 61937 w 207178"/>
                <a:gd name="connsiteY6" fmla="*/ 341803 h 433308"/>
                <a:gd name="connsiteX7" fmla="*/ 68465 w 207178"/>
                <a:gd name="connsiteY7" fmla="*/ 342256 h 433308"/>
                <a:gd name="connsiteX8" fmla="*/ 54082 w 207178"/>
                <a:gd name="connsiteY8" fmla="*/ 386594 h 433308"/>
                <a:gd name="connsiteX9" fmla="*/ 81557 w 207178"/>
                <a:gd name="connsiteY9" fmla="*/ 385721 h 433308"/>
                <a:gd name="connsiteX10" fmla="*/ 97756 w 207178"/>
                <a:gd name="connsiteY10" fmla="*/ 432920 h 433308"/>
                <a:gd name="connsiteX11" fmla="*/ 204095 w 207178"/>
                <a:gd name="connsiteY11" fmla="*/ 333145 h 433308"/>
                <a:gd name="connsiteX12" fmla="*/ 203711 w 207178"/>
                <a:gd name="connsiteY12" fmla="*/ 214447 h 433308"/>
                <a:gd name="connsiteX13" fmla="*/ 155115 w 207178"/>
                <a:gd name="connsiteY13" fmla="*/ -256 h 433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7178" h="433308">
                  <a:moveTo>
                    <a:pt x="12922" y="29837"/>
                  </a:moveTo>
                  <a:cubicBezTo>
                    <a:pt x="12922" y="29837"/>
                    <a:pt x="30377" y="87441"/>
                    <a:pt x="23395" y="114183"/>
                  </a:cubicBezTo>
                  <a:cubicBezTo>
                    <a:pt x="16413" y="140925"/>
                    <a:pt x="-15007" y="293381"/>
                    <a:pt x="8418" y="300119"/>
                  </a:cubicBezTo>
                  <a:cubicBezTo>
                    <a:pt x="31844" y="306857"/>
                    <a:pt x="53488" y="319145"/>
                    <a:pt x="70141" y="225898"/>
                  </a:cubicBezTo>
                  <a:cubicBezTo>
                    <a:pt x="70141" y="225898"/>
                    <a:pt x="98943" y="235429"/>
                    <a:pt x="96953" y="256934"/>
                  </a:cubicBezTo>
                  <a:cubicBezTo>
                    <a:pt x="94963" y="278439"/>
                    <a:pt x="50416" y="302877"/>
                    <a:pt x="46786" y="317400"/>
                  </a:cubicBezTo>
                  <a:cubicBezTo>
                    <a:pt x="44237" y="328327"/>
                    <a:pt x="51010" y="339254"/>
                    <a:pt x="61937" y="341803"/>
                  </a:cubicBezTo>
                  <a:cubicBezTo>
                    <a:pt x="64066" y="342326"/>
                    <a:pt x="66266" y="342466"/>
                    <a:pt x="68465" y="342256"/>
                  </a:cubicBezTo>
                  <a:cubicBezTo>
                    <a:pt x="68465" y="342256"/>
                    <a:pt x="30063" y="363797"/>
                    <a:pt x="54082" y="386594"/>
                  </a:cubicBezTo>
                  <a:cubicBezTo>
                    <a:pt x="54082" y="386594"/>
                    <a:pt x="61274" y="395252"/>
                    <a:pt x="81557" y="385721"/>
                  </a:cubicBezTo>
                  <a:cubicBezTo>
                    <a:pt x="81557" y="385721"/>
                    <a:pt x="68919" y="435958"/>
                    <a:pt x="97756" y="432920"/>
                  </a:cubicBezTo>
                  <a:cubicBezTo>
                    <a:pt x="126592" y="429883"/>
                    <a:pt x="199626" y="356710"/>
                    <a:pt x="204095" y="333145"/>
                  </a:cubicBezTo>
                  <a:cubicBezTo>
                    <a:pt x="208563" y="309580"/>
                    <a:pt x="207586" y="235394"/>
                    <a:pt x="203711" y="214447"/>
                  </a:cubicBezTo>
                  <a:cubicBezTo>
                    <a:pt x="199836" y="193500"/>
                    <a:pt x="160037" y="57347"/>
                    <a:pt x="155115" y="-256"/>
                  </a:cubicBezTo>
                  <a:close/>
                </a:path>
              </a:pathLst>
            </a:custGeom>
            <a:solidFill>
              <a:srgbClr val="E4EDF4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C191B3A3-E4FB-7942-3140-8102624F1F42}"/>
                </a:ext>
              </a:extLst>
            </p:cNvPr>
            <p:cNvSpPr/>
            <p:nvPr/>
          </p:nvSpPr>
          <p:spPr>
            <a:xfrm>
              <a:off x="6028884" y="4080128"/>
              <a:ext cx="154027" cy="83789"/>
            </a:xfrm>
            <a:custGeom>
              <a:avLst/>
              <a:gdLst>
                <a:gd name="connsiteX0" fmla="*/ 153902 w 154027"/>
                <a:gd name="connsiteY0" fmla="*/ 67751 h 83789"/>
                <a:gd name="connsiteX1" fmla="*/ 150655 w 154027"/>
                <a:gd name="connsiteY1" fmla="*/ 68868 h 83789"/>
                <a:gd name="connsiteX2" fmla="*/ 12966 w 154027"/>
                <a:gd name="connsiteY2" fmla="*/ 78364 h 83789"/>
                <a:gd name="connsiteX3" fmla="*/ 10347 w 154027"/>
                <a:gd name="connsiteY3" fmla="*/ 78853 h 83789"/>
                <a:gd name="connsiteX4" fmla="*/ -126 w 154027"/>
                <a:gd name="connsiteY4" fmla="*/ 29977 h 83789"/>
                <a:gd name="connsiteX5" fmla="*/ 142032 w 154027"/>
                <a:gd name="connsiteY5" fmla="*/ -256 h 83789"/>
                <a:gd name="connsiteX6" fmla="*/ 153902 w 154027"/>
                <a:gd name="connsiteY6" fmla="*/ 67751 h 83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027" h="83789">
                  <a:moveTo>
                    <a:pt x="153902" y="67751"/>
                  </a:moveTo>
                  <a:lnTo>
                    <a:pt x="150655" y="68868"/>
                  </a:lnTo>
                  <a:cubicBezTo>
                    <a:pt x="150655" y="68868"/>
                    <a:pt x="77761" y="94109"/>
                    <a:pt x="12966" y="78364"/>
                  </a:cubicBezTo>
                  <a:lnTo>
                    <a:pt x="10347" y="78853"/>
                  </a:lnTo>
                  <a:cubicBezTo>
                    <a:pt x="8008" y="62340"/>
                    <a:pt x="4517" y="46001"/>
                    <a:pt x="-126" y="29977"/>
                  </a:cubicBezTo>
                  <a:lnTo>
                    <a:pt x="142032" y="-256"/>
                  </a:lnTo>
                  <a:cubicBezTo>
                    <a:pt x="144580" y="22646"/>
                    <a:pt x="148560" y="45338"/>
                    <a:pt x="153902" y="67751"/>
                  </a:cubicBez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786A2A49-8587-DE9C-EABD-B9DCCB093C61}"/>
                </a:ext>
              </a:extLst>
            </p:cNvPr>
            <p:cNvSpPr/>
            <p:nvPr/>
          </p:nvSpPr>
          <p:spPr>
            <a:xfrm>
              <a:off x="6061876" y="4306282"/>
              <a:ext cx="97374" cy="203880"/>
            </a:xfrm>
            <a:custGeom>
              <a:avLst/>
              <a:gdLst>
                <a:gd name="connsiteX0" fmla="*/ 7833 w 97374"/>
                <a:gd name="connsiteY0" fmla="*/ 160440 h 203880"/>
                <a:gd name="connsiteX1" fmla="*/ 22217 w 97374"/>
                <a:gd name="connsiteY1" fmla="*/ 116103 h 203880"/>
                <a:gd name="connsiteX2" fmla="*/ 83 w 97374"/>
                <a:gd name="connsiteY2" fmla="*/ 97774 h 203880"/>
                <a:gd name="connsiteX3" fmla="*/ 537 w 97374"/>
                <a:gd name="connsiteY3" fmla="*/ 91246 h 203880"/>
                <a:gd name="connsiteX4" fmla="*/ 50704 w 97374"/>
                <a:gd name="connsiteY4" fmla="*/ 30780 h 203880"/>
                <a:gd name="connsiteX5" fmla="*/ 23892 w 97374"/>
                <a:gd name="connsiteY5" fmla="*/ -256 h 203880"/>
                <a:gd name="connsiteX6" fmla="*/ 95774 w 97374"/>
                <a:gd name="connsiteY6" fmla="*/ 131673 h 203880"/>
                <a:gd name="connsiteX7" fmla="*/ 39428 w 97374"/>
                <a:gd name="connsiteY7" fmla="*/ 203625 h 203880"/>
                <a:gd name="connsiteX8" fmla="*/ 39428 w 97374"/>
                <a:gd name="connsiteY8" fmla="*/ 203625 h 203880"/>
                <a:gd name="connsiteX9" fmla="*/ 35308 w 97374"/>
                <a:gd name="connsiteY9" fmla="*/ 159567 h 203880"/>
                <a:gd name="connsiteX10" fmla="*/ 7833 w 97374"/>
                <a:gd name="connsiteY10" fmla="*/ 160440 h 203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7374" h="203880">
                  <a:moveTo>
                    <a:pt x="7833" y="160440"/>
                  </a:moveTo>
                  <a:cubicBezTo>
                    <a:pt x="-16325" y="137643"/>
                    <a:pt x="22217" y="116103"/>
                    <a:pt x="22217" y="116103"/>
                  </a:cubicBezTo>
                  <a:cubicBezTo>
                    <a:pt x="11045" y="117150"/>
                    <a:pt x="1131" y="108946"/>
                    <a:pt x="83" y="97774"/>
                  </a:cubicBezTo>
                  <a:cubicBezTo>
                    <a:pt x="-127" y="95575"/>
                    <a:pt x="48" y="93375"/>
                    <a:pt x="537" y="91246"/>
                  </a:cubicBezTo>
                  <a:cubicBezTo>
                    <a:pt x="4028" y="76723"/>
                    <a:pt x="48714" y="52320"/>
                    <a:pt x="50704" y="30780"/>
                  </a:cubicBezTo>
                  <a:cubicBezTo>
                    <a:pt x="52694" y="9240"/>
                    <a:pt x="23892" y="-256"/>
                    <a:pt x="23892" y="-256"/>
                  </a:cubicBezTo>
                  <a:cubicBezTo>
                    <a:pt x="92946" y="14511"/>
                    <a:pt x="101534" y="108806"/>
                    <a:pt x="95774" y="131673"/>
                  </a:cubicBezTo>
                  <a:cubicBezTo>
                    <a:pt x="90014" y="154540"/>
                    <a:pt x="39428" y="203625"/>
                    <a:pt x="39428" y="203625"/>
                  </a:cubicBezTo>
                  <a:lnTo>
                    <a:pt x="39428" y="203625"/>
                  </a:lnTo>
                  <a:cubicBezTo>
                    <a:pt x="26930" y="192942"/>
                    <a:pt x="35308" y="159567"/>
                    <a:pt x="35308" y="159567"/>
                  </a:cubicBezTo>
                  <a:cubicBezTo>
                    <a:pt x="15025" y="169098"/>
                    <a:pt x="7833" y="160440"/>
                    <a:pt x="7833" y="160440"/>
                  </a:cubicBez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89EE06BA-2ED5-0FA5-563F-49436508892B}"/>
                </a:ext>
              </a:extLst>
            </p:cNvPr>
            <p:cNvSpPr/>
            <p:nvPr/>
          </p:nvSpPr>
          <p:spPr>
            <a:xfrm>
              <a:off x="5489868" y="2164314"/>
              <a:ext cx="793185" cy="1971915"/>
            </a:xfrm>
            <a:custGeom>
              <a:avLst/>
              <a:gdLst>
                <a:gd name="connsiteX0" fmla="*/ 458 w 793185"/>
                <a:gd name="connsiteY0" fmla="*/ -256 h 1971915"/>
                <a:gd name="connsiteX1" fmla="*/ 57781 w 793185"/>
                <a:gd name="connsiteY1" fmla="*/ 105699 h 1971915"/>
                <a:gd name="connsiteX2" fmla="*/ 480938 w 793185"/>
                <a:gd name="connsiteY2" fmla="*/ 299002 h 1971915"/>
                <a:gd name="connsiteX3" fmla="*/ 736452 w 793185"/>
                <a:gd name="connsiteY3" fmla="*/ 1037335 h 1971915"/>
                <a:gd name="connsiteX4" fmla="*/ 778345 w 793185"/>
                <a:gd name="connsiteY4" fmla="*/ 1545012 h 1971915"/>
                <a:gd name="connsiteX5" fmla="*/ 780440 w 793185"/>
                <a:gd name="connsiteY5" fmla="*/ 1969216 h 1971915"/>
                <a:gd name="connsiteX6" fmla="*/ 616847 w 793185"/>
                <a:gd name="connsiteY6" fmla="*/ 1941916 h 1971915"/>
                <a:gd name="connsiteX7" fmla="*/ 460097 w 793185"/>
                <a:gd name="connsiteY7" fmla="*/ 1971659 h 1971915"/>
                <a:gd name="connsiteX8" fmla="*/ 409231 w 793185"/>
                <a:gd name="connsiteY8" fmla="*/ 1638259 h 1971915"/>
                <a:gd name="connsiteX9" fmla="*/ 380255 w 793185"/>
                <a:gd name="connsiteY9" fmla="*/ 1208330 h 1971915"/>
                <a:gd name="connsiteX10" fmla="*/ 333195 w 793185"/>
                <a:gd name="connsiteY10" fmla="*/ 864596 h 1971915"/>
                <a:gd name="connsiteX11" fmla="*/ 296748 w 793185"/>
                <a:gd name="connsiteY11" fmla="*/ 630133 h 1971915"/>
                <a:gd name="connsiteX12" fmla="*/ 72723 w 793185"/>
                <a:gd name="connsiteY12" fmla="*/ 439972 h 1971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93185" h="1971915">
                  <a:moveTo>
                    <a:pt x="458" y="-256"/>
                  </a:moveTo>
                  <a:cubicBezTo>
                    <a:pt x="458" y="-256"/>
                    <a:pt x="-10016" y="74419"/>
                    <a:pt x="57781" y="105699"/>
                  </a:cubicBezTo>
                  <a:cubicBezTo>
                    <a:pt x="125579" y="136979"/>
                    <a:pt x="429968" y="258645"/>
                    <a:pt x="480938" y="299002"/>
                  </a:cubicBezTo>
                  <a:cubicBezTo>
                    <a:pt x="588604" y="384289"/>
                    <a:pt x="724303" y="907641"/>
                    <a:pt x="736452" y="1037335"/>
                  </a:cubicBezTo>
                  <a:cubicBezTo>
                    <a:pt x="750102" y="1182914"/>
                    <a:pt x="752616" y="1388191"/>
                    <a:pt x="778345" y="1545012"/>
                  </a:cubicBezTo>
                  <a:cubicBezTo>
                    <a:pt x="810184" y="1740514"/>
                    <a:pt x="780440" y="1969216"/>
                    <a:pt x="780440" y="1969216"/>
                  </a:cubicBezTo>
                  <a:cubicBezTo>
                    <a:pt x="775518" y="1949806"/>
                    <a:pt x="673647" y="1942195"/>
                    <a:pt x="616847" y="1941916"/>
                  </a:cubicBezTo>
                  <a:cubicBezTo>
                    <a:pt x="563957" y="1941671"/>
                    <a:pt x="473223" y="1956578"/>
                    <a:pt x="460097" y="1971659"/>
                  </a:cubicBezTo>
                  <a:cubicBezTo>
                    <a:pt x="460097" y="1971659"/>
                    <a:pt x="397257" y="1788377"/>
                    <a:pt x="409231" y="1638259"/>
                  </a:cubicBezTo>
                  <a:cubicBezTo>
                    <a:pt x="409231" y="1638259"/>
                    <a:pt x="382873" y="1335964"/>
                    <a:pt x="380255" y="1208330"/>
                  </a:cubicBezTo>
                  <a:cubicBezTo>
                    <a:pt x="377637" y="1080695"/>
                    <a:pt x="333195" y="864596"/>
                    <a:pt x="333195" y="864596"/>
                  </a:cubicBezTo>
                  <a:lnTo>
                    <a:pt x="296748" y="630133"/>
                  </a:lnTo>
                  <a:lnTo>
                    <a:pt x="72723" y="439972"/>
                  </a:lnTo>
                  <a:close/>
                </a:path>
              </a:pathLst>
            </a:custGeom>
            <a:solidFill>
              <a:srgbClr val="163A65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EAFD1EB4-2B4B-D77A-3EDC-EB431B4CB735}"/>
                </a:ext>
              </a:extLst>
            </p:cNvPr>
            <p:cNvSpPr/>
            <p:nvPr/>
          </p:nvSpPr>
          <p:spPr>
            <a:xfrm>
              <a:off x="4584618" y="2164314"/>
              <a:ext cx="1383502" cy="4500410"/>
            </a:xfrm>
            <a:custGeom>
              <a:avLst/>
              <a:gdLst>
                <a:gd name="connsiteX0" fmla="*/ 372581 w 1383502"/>
                <a:gd name="connsiteY0" fmla="*/ 65761 h 4500410"/>
                <a:gd name="connsiteX1" fmla="*/ 905708 w 1383502"/>
                <a:gd name="connsiteY1" fmla="*/ -256 h 4500410"/>
                <a:gd name="connsiteX2" fmla="*/ 928295 w 1383502"/>
                <a:gd name="connsiteY2" fmla="*/ 133907 h 4500410"/>
                <a:gd name="connsiteX3" fmla="*/ 977799 w 1383502"/>
                <a:gd name="connsiteY3" fmla="*/ 439972 h 4500410"/>
                <a:gd name="connsiteX4" fmla="*/ 1272134 w 1383502"/>
                <a:gd name="connsiteY4" fmla="*/ 630133 h 4500410"/>
                <a:gd name="connsiteX5" fmla="*/ 1238270 w 1383502"/>
                <a:gd name="connsiteY5" fmla="*/ 864596 h 4500410"/>
                <a:gd name="connsiteX6" fmla="*/ 1212226 w 1383502"/>
                <a:gd name="connsiteY6" fmla="*/ 1442862 h 4500410"/>
                <a:gd name="connsiteX7" fmla="*/ 1251292 w 1383502"/>
                <a:gd name="connsiteY7" fmla="*/ 1638364 h 4500410"/>
                <a:gd name="connsiteX8" fmla="*/ 1324012 w 1383502"/>
                <a:gd name="connsiteY8" fmla="*/ 2226371 h 4500410"/>
                <a:gd name="connsiteX9" fmla="*/ 1344958 w 1383502"/>
                <a:gd name="connsiteY9" fmla="*/ 2990294 h 4500410"/>
                <a:gd name="connsiteX10" fmla="*/ 1355431 w 1383502"/>
                <a:gd name="connsiteY10" fmla="*/ 3464386 h 4500410"/>
                <a:gd name="connsiteX11" fmla="*/ 1381510 w 1383502"/>
                <a:gd name="connsiteY11" fmla="*/ 3787383 h 4500410"/>
                <a:gd name="connsiteX12" fmla="*/ 1362379 w 1383502"/>
                <a:gd name="connsiteY12" fmla="*/ 4110380 h 4500410"/>
                <a:gd name="connsiteX13" fmla="*/ 1351417 w 1383502"/>
                <a:gd name="connsiteY13" fmla="*/ 4429921 h 4500410"/>
                <a:gd name="connsiteX14" fmla="*/ 906825 w 1383502"/>
                <a:gd name="connsiteY14" fmla="*/ 4429921 h 4500410"/>
                <a:gd name="connsiteX15" fmla="*/ 865734 w 1383502"/>
                <a:gd name="connsiteY15" fmla="*/ 4009662 h 4500410"/>
                <a:gd name="connsiteX16" fmla="*/ 827332 w 1383502"/>
                <a:gd name="connsiteY16" fmla="*/ 3766541 h 4500410"/>
                <a:gd name="connsiteX17" fmla="*/ 848279 w 1383502"/>
                <a:gd name="connsiteY17" fmla="*/ 3582455 h 4500410"/>
                <a:gd name="connsiteX18" fmla="*/ 775350 w 1383502"/>
                <a:gd name="connsiteY18" fmla="*/ 3224722 h 4500410"/>
                <a:gd name="connsiteX19" fmla="*/ 711393 w 1383502"/>
                <a:gd name="connsiteY19" fmla="*/ 2751084 h 4500410"/>
                <a:gd name="connsiteX20" fmla="*/ 720470 w 1383502"/>
                <a:gd name="connsiteY20" fmla="*/ 2605505 h 4500410"/>
                <a:gd name="connsiteX21" fmla="*/ 709996 w 1383502"/>
                <a:gd name="connsiteY21" fmla="*/ 2537253 h 4500410"/>
                <a:gd name="connsiteX22" fmla="*/ 699244 w 1383502"/>
                <a:gd name="connsiteY22" fmla="*/ 2384203 h 4500410"/>
                <a:gd name="connsiteX23" fmla="*/ 657699 w 1383502"/>
                <a:gd name="connsiteY23" fmla="*/ 2578972 h 4500410"/>
                <a:gd name="connsiteX24" fmla="*/ 658817 w 1383502"/>
                <a:gd name="connsiteY24" fmla="*/ 2750700 h 4500410"/>
                <a:gd name="connsiteX25" fmla="*/ 636823 w 1383502"/>
                <a:gd name="connsiteY25" fmla="*/ 2891286 h 4500410"/>
                <a:gd name="connsiteX26" fmla="*/ 640314 w 1383502"/>
                <a:gd name="connsiteY26" fmla="*/ 3321984 h 4500410"/>
                <a:gd name="connsiteX27" fmla="*/ 546473 w 1383502"/>
                <a:gd name="connsiteY27" fmla="*/ 3822120 h 4500410"/>
                <a:gd name="connsiteX28" fmla="*/ 561415 w 1383502"/>
                <a:gd name="connsiteY28" fmla="*/ 4029456 h 4500410"/>
                <a:gd name="connsiteX29" fmla="*/ 560333 w 1383502"/>
                <a:gd name="connsiteY29" fmla="*/ 4447307 h 4500410"/>
                <a:gd name="connsiteX30" fmla="*/ 49793 w 1383502"/>
                <a:gd name="connsiteY30" fmla="*/ 4475235 h 4500410"/>
                <a:gd name="connsiteX31" fmla="*/ 15057 w 1383502"/>
                <a:gd name="connsiteY31" fmla="*/ 4041116 h 4500410"/>
                <a:gd name="connsiteX32" fmla="*/ 42986 w 1383502"/>
                <a:gd name="connsiteY32" fmla="*/ 3509701 h 4500410"/>
                <a:gd name="connsiteX33" fmla="*/ 18548 w 1383502"/>
                <a:gd name="connsiteY33" fmla="*/ 3217949 h 4500410"/>
                <a:gd name="connsiteX34" fmla="*/ 80864 w 1383502"/>
                <a:gd name="connsiteY34" fmla="*/ 2912024 h 4500410"/>
                <a:gd name="connsiteX35" fmla="*/ 54646 w 1383502"/>
                <a:gd name="connsiteY35" fmla="*/ 2139826 h 4500410"/>
                <a:gd name="connsiteX36" fmla="*/ 112040 w 1383502"/>
                <a:gd name="connsiteY36" fmla="*/ 1696456 h 4500410"/>
                <a:gd name="connsiteX37" fmla="*/ 115531 w 1383502"/>
                <a:gd name="connsiteY37" fmla="*/ 1564457 h 4500410"/>
                <a:gd name="connsiteX38" fmla="*/ 59918 w 1383502"/>
                <a:gd name="connsiteY38" fmla="*/ 1272775 h 4500410"/>
                <a:gd name="connsiteX39" fmla="*/ 4374 w 1383502"/>
                <a:gd name="connsiteY39" fmla="*/ 1012304 h 4500410"/>
                <a:gd name="connsiteX40" fmla="*/ 32198 w 1383502"/>
                <a:gd name="connsiteY40" fmla="*/ 588519 h 4500410"/>
                <a:gd name="connsiteX41" fmla="*/ 352612 w 1383502"/>
                <a:gd name="connsiteY41" fmla="*/ 149582 h 4500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383502" h="4500410">
                  <a:moveTo>
                    <a:pt x="372581" y="65761"/>
                  </a:moveTo>
                  <a:lnTo>
                    <a:pt x="905708" y="-256"/>
                  </a:lnTo>
                  <a:lnTo>
                    <a:pt x="928295" y="133907"/>
                  </a:lnTo>
                  <a:lnTo>
                    <a:pt x="977799" y="439972"/>
                  </a:lnTo>
                  <a:lnTo>
                    <a:pt x="1272134" y="630133"/>
                  </a:lnTo>
                  <a:lnTo>
                    <a:pt x="1238270" y="864596"/>
                  </a:lnTo>
                  <a:cubicBezTo>
                    <a:pt x="1238270" y="864596"/>
                    <a:pt x="1300796" y="1323047"/>
                    <a:pt x="1212226" y="1442862"/>
                  </a:cubicBezTo>
                  <a:cubicBezTo>
                    <a:pt x="1212226" y="1442862"/>
                    <a:pt x="1261730" y="1565295"/>
                    <a:pt x="1251292" y="1638364"/>
                  </a:cubicBezTo>
                  <a:cubicBezTo>
                    <a:pt x="1251292" y="1638364"/>
                    <a:pt x="1324012" y="2028390"/>
                    <a:pt x="1324012" y="2226371"/>
                  </a:cubicBezTo>
                  <a:cubicBezTo>
                    <a:pt x="1324012" y="2424351"/>
                    <a:pt x="1324012" y="2854770"/>
                    <a:pt x="1344958" y="2990294"/>
                  </a:cubicBezTo>
                  <a:cubicBezTo>
                    <a:pt x="1365905" y="3125819"/>
                    <a:pt x="1403993" y="3374071"/>
                    <a:pt x="1355431" y="3464386"/>
                  </a:cubicBezTo>
                  <a:cubicBezTo>
                    <a:pt x="1355431" y="3464386"/>
                    <a:pt x="1391914" y="3638034"/>
                    <a:pt x="1381510" y="3787383"/>
                  </a:cubicBezTo>
                  <a:cubicBezTo>
                    <a:pt x="1371106" y="3936732"/>
                    <a:pt x="1369326" y="4037451"/>
                    <a:pt x="1362379" y="4110380"/>
                  </a:cubicBezTo>
                  <a:cubicBezTo>
                    <a:pt x="1355431" y="4183309"/>
                    <a:pt x="1351417" y="4429921"/>
                    <a:pt x="1351417" y="4429921"/>
                  </a:cubicBezTo>
                  <a:cubicBezTo>
                    <a:pt x="1351417" y="4429921"/>
                    <a:pt x="1111753" y="4523692"/>
                    <a:pt x="906825" y="4429921"/>
                  </a:cubicBezTo>
                  <a:cubicBezTo>
                    <a:pt x="906825" y="4429921"/>
                    <a:pt x="872682" y="4134713"/>
                    <a:pt x="865734" y="4009662"/>
                  </a:cubicBezTo>
                  <a:cubicBezTo>
                    <a:pt x="858787" y="3884610"/>
                    <a:pt x="827332" y="3766541"/>
                    <a:pt x="827332" y="3766541"/>
                  </a:cubicBezTo>
                  <a:lnTo>
                    <a:pt x="848279" y="3582455"/>
                  </a:lnTo>
                  <a:cubicBezTo>
                    <a:pt x="848279" y="3582455"/>
                    <a:pt x="787673" y="3334587"/>
                    <a:pt x="775350" y="3224722"/>
                  </a:cubicBezTo>
                  <a:cubicBezTo>
                    <a:pt x="757440" y="3065248"/>
                    <a:pt x="721552" y="2879591"/>
                    <a:pt x="711393" y="2751084"/>
                  </a:cubicBezTo>
                  <a:cubicBezTo>
                    <a:pt x="707612" y="2702383"/>
                    <a:pt x="710666" y="2653368"/>
                    <a:pt x="720470" y="2605505"/>
                  </a:cubicBezTo>
                  <a:lnTo>
                    <a:pt x="709996" y="2537253"/>
                  </a:lnTo>
                  <a:cubicBezTo>
                    <a:pt x="709996" y="2537253"/>
                    <a:pt x="694391" y="2453467"/>
                    <a:pt x="699244" y="2384203"/>
                  </a:cubicBezTo>
                  <a:lnTo>
                    <a:pt x="657699" y="2578972"/>
                  </a:lnTo>
                  <a:cubicBezTo>
                    <a:pt x="661020" y="2636157"/>
                    <a:pt x="661393" y="2693480"/>
                    <a:pt x="658817" y="2750700"/>
                  </a:cubicBezTo>
                  <a:cubicBezTo>
                    <a:pt x="655744" y="2809385"/>
                    <a:pt x="644608" y="2873133"/>
                    <a:pt x="636823" y="2891286"/>
                  </a:cubicBezTo>
                  <a:cubicBezTo>
                    <a:pt x="584701" y="3012847"/>
                    <a:pt x="654278" y="3249055"/>
                    <a:pt x="640314" y="3321984"/>
                  </a:cubicBezTo>
                  <a:cubicBezTo>
                    <a:pt x="626349" y="3394913"/>
                    <a:pt x="546473" y="3742243"/>
                    <a:pt x="546473" y="3822120"/>
                  </a:cubicBezTo>
                  <a:cubicBezTo>
                    <a:pt x="546473" y="3901996"/>
                    <a:pt x="561415" y="4029456"/>
                    <a:pt x="561415" y="4029456"/>
                  </a:cubicBezTo>
                  <a:cubicBezTo>
                    <a:pt x="561415" y="4029456"/>
                    <a:pt x="556876" y="4263360"/>
                    <a:pt x="560333" y="4447307"/>
                  </a:cubicBezTo>
                  <a:cubicBezTo>
                    <a:pt x="560333" y="4447307"/>
                    <a:pt x="272072" y="4544534"/>
                    <a:pt x="49793" y="4475235"/>
                  </a:cubicBezTo>
                  <a:cubicBezTo>
                    <a:pt x="49793" y="4475235"/>
                    <a:pt x="8110" y="4277290"/>
                    <a:pt x="15057" y="4041116"/>
                  </a:cubicBezTo>
                  <a:cubicBezTo>
                    <a:pt x="15057" y="4041116"/>
                    <a:pt x="-33469" y="3777154"/>
                    <a:pt x="42986" y="3509701"/>
                  </a:cubicBezTo>
                  <a:cubicBezTo>
                    <a:pt x="42986" y="3509701"/>
                    <a:pt x="8284" y="3363842"/>
                    <a:pt x="18548" y="3217949"/>
                  </a:cubicBezTo>
                  <a:cubicBezTo>
                    <a:pt x="28812" y="3072056"/>
                    <a:pt x="80864" y="2912024"/>
                    <a:pt x="80864" y="2912024"/>
                  </a:cubicBezTo>
                  <a:cubicBezTo>
                    <a:pt x="80864" y="2912024"/>
                    <a:pt x="30313" y="2421139"/>
                    <a:pt x="54646" y="2139826"/>
                  </a:cubicBezTo>
                  <a:cubicBezTo>
                    <a:pt x="78979" y="1858513"/>
                    <a:pt x="112040" y="1696456"/>
                    <a:pt x="112040" y="1696456"/>
                  </a:cubicBezTo>
                  <a:lnTo>
                    <a:pt x="115531" y="1564457"/>
                  </a:lnTo>
                  <a:cubicBezTo>
                    <a:pt x="115531" y="1564457"/>
                    <a:pt x="49444" y="1425511"/>
                    <a:pt x="59918" y="1272775"/>
                  </a:cubicBezTo>
                  <a:cubicBezTo>
                    <a:pt x="70391" y="1120040"/>
                    <a:pt x="4374" y="1012304"/>
                    <a:pt x="4374" y="1012304"/>
                  </a:cubicBezTo>
                  <a:lnTo>
                    <a:pt x="32198" y="588519"/>
                  </a:lnTo>
                  <a:lnTo>
                    <a:pt x="352612" y="149582"/>
                  </a:lnTo>
                  <a:close/>
                </a:path>
              </a:pathLst>
            </a:custGeom>
            <a:solidFill>
              <a:srgbClr val="7030A0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FC6B4BC4-86B2-00D4-0FBB-02DD062582C0}"/>
                </a:ext>
              </a:extLst>
            </p:cNvPr>
            <p:cNvSpPr/>
            <p:nvPr/>
          </p:nvSpPr>
          <p:spPr>
            <a:xfrm>
              <a:off x="4260326" y="3065368"/>
              <a:ext cx="357209" cy="275308"/>
            </a:xfrm>
            <a:custGeom>
              <a:avLst/>
              <a:gdLst>
                <a:gd name="connsiteX0" fmla="*/ 348287 w 357209"/>
                <a:gd name="connsiteY0" fmla="*/ 275053 h 275308"/>
                <a:gd name="connsiteX1" fmla="*/ 357084 w 357209"/>
                <a:gd name="connsiteY1" fmla="*/ 184773 h 275308"/>
                <a:gd name="connsiteX2" fmla="*/ 18831 w 357209"/>
                <a:gd name="connsiteY2" fmla="*/ -256 h 275308"/>
                <a:gd name="connsiteX3" fmla="*/ -126 w 357209"/>
                <a:gd name="connsiteY3" fmla="*/ 88488 h 275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09" h="275308">
                  <a:moveTo>
                    <a:pt x="348287" y="275053"/>
                  </a:moveTo>
                  <a:cubicBezTo>
                    <a:pt x="353209" y="243633"/>
                    <a:pt x="354745" y="213609"/>
                    <a:pt x="357084" y="184773"/>
                  </a:cubicBezTo>
                  <a:lnTo>
                    <a:pt x="18831" y="-256"/>
                  </a:lnTo>
                  <a:cubicBezTo>
                    <a:pt x="13804" y="10811"/>
                    <a:pt x="1829" y="69880"/>
                    <a:pt x="-126" y="88488"/>
                  </a:cubicBezTo>
                  <a:close/>
                </a:path>
              </a:pathLst>
            </a:custGeom>
            <a:solidFill>
              <a:srgbClr val="E4EDF4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06F59FD3-22F9-F966-40D4-0F8EDA66B249}"/>
                </a:ext>
              </a:extLst>
            </p:cNvPr>
            <p:cNvSpPr/>
            <p:nvPr/>
          </p:nvSpPr>
          <p:spPr>
            <a:xfrm>
              <a:off x="5854713" y="3150342"/>
              <a:ext cx="374769" cy="139050"/>
            </a:xfrm>
            <a:custGeom>
              <a:avLst/>
              <a:gdLst>
                <a:gd name="connsiteX0" fmla="*/ 363263 w 374769"/>
                <a:gd name="connsiteY0" fmla="*/ -256 h 139050"/>
                <a:gd name="connsiteX1" fmla="*/ -126 w 374769"/>
                <a:gd name="connsiteY1" fmla="*/ 62584 h 139050"/>
                <a:gd name="connsiteX2" fmla="*/ 9545 w 374769"/>
                <a:gd name="connsiteY2" fmla="*/ 138795 h 139050"/>
                <a:gd name="connsiteX3" fmla="*/ 374644 w 374769"/>
                <a:gd name="connsiteY3" fmla="*/ 72464 h 139050"/>
                <a:gd name="connsiteX4" fmla="*/ 363263 w 374769"/>
                <a:gd name="connsiteY4" fmla="*/ -256 h 13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4769" h="139050">
                  <a:moveTo>
                    <a:pt x="363263" y="-256"/>
                  </a:moveTo>
                  <a:lnTo>
                    <a:pt x="-126" y="62584"/>
                  </a:lnTo>
                  <a:cubicBezTo>
                    <a:pt x="4448" y="87800"/>
                    <a:pt x="7659" y="113237"/>
                    <a:pt x="9545" y="138795"/>
                  </a:cubicBezTo>
                  <a:lnTo>
                    <a:pt x="374644" y="72464"/>
                  </a:lnTo>
                  <a:cubicBezTo>
                    <a:pt x="370874" y="41463"/>
                    <a:pt x="369722" y="26277"/>
                    <a:pt x="363263" y="-256"/>
                  </a:cubicBezTo>
                  <a:close/>
                </a:path>
              </a:pathLst>
            </a:custGeom>
            <a:solidFill>
              <a:srgbClr val="E4EDF4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3E8463C8-7380-2411-89E6-E82D1D7AA18D}"/>
                </a:ext>
              </a:extLst>
            </p:cNvPr>
            <p:cNvSpPr/>
            <p:nvPr/>
          </p:nvSpPr>
          <p:spPr>
            <a:xfrm>
              <a:off x="5132557" y="2383695"/>
              <a:ext cx="188243" cy="6109"/>
            </a:xfrm>
            <a:custGeom>
              <a:avLst/>
              <a:gdLst>
                <a:gd name="connsiteX0" fmla="*/ 185378 w 188243"/>
                <a:gd name="connsiteY0" fmla="*/ 5854 h 6109"/>
                <a:gd name="connsiteX1" fmla="*/ 2619 w 188243"/>
                <a:gd name="connsiteY1" fmla="*/ 5854 h 6109"/>
                <a:gd name="connsiteX2" fmla="*/ -108 w 188243"/>
                <a:gd name="connsiteY2" fmla="*/ 2471 h 6109"/>
                <a:gd name="connsiteX3" fmla="*/ 2619 w 188243"/>
                <a:gd name="connsiteY3" fmla="*/ -256 h 6109"/>
                <a:gd name="connsiteX4" fmla="*/ 185378 w 188243"/>
                <a:gd name="connsiteY4" fmla="*/ -256 h 6109"/>
                <a:gd name="connsiteX5" fmla="*/ 188101 w 188243"/>
                <a:gd name="connsiteY5" fmla="*/ 3127 h 6109"/>
                <a:gd name="connsiteX6" fmla="*/ 185378 w 188243"/>
                <a:gd name="connsiteY6" fmla="*/ 5854 h 6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243" h="6109">
                  <a:moveTo>
                    <a:pt x="185378" y="5854"/>
                  </a:moveTo>
                  <a:lnTo>
                    <a:pt x="2619" y="5854"/>
                  </a:lnTo>
                  <a:cubicBezTo>
                    <a:pt x="932" y="5672"/>
                    <a:pt x="-290" y="4160"/>
                    <a:pt x="-108" y="2471"/>
                  </a:cubicBezTo>
                  <a:cubicBezTo>
                    <a:pt x="46" y="1032"/>
                    <a:pt x="1180" y="-102"/>
                    <a:pt x="2619" y="-256"/>
                  </a:cubicBezTo>
                  <a:lnTo>
                    <a:pt x="185378" y="-256"/>
                  </a:lnTo>
                  <a:cubicBezTo>
                    <a:pt x="187054" y="-74"/>
                    <a:pt x="188275" y="1437"/>
                    <a:pt x="188101" y="3127"/>
                  </a:cubicBezTo>
                  <a:cubicBezTo>
                    <a:pt x="187961" y="4565"/>
                    <a:pt x="186809" y="5700"/>
                    <a:pt x="185378" y="5854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0ACF9FE8-0BC1-BFB7-B97F-6630B53B9ACB}"/>
                </a:ext>
              </a:extLst>
            </p:cNvPr>
            <p:cNvSpPr/>
            <p:nvPr/>
          </p:nvSpPr>
          <p:spPr>
            <a:xfrm>
              <a:off x="5188030" y="4176168"/>
              <a:ext cx="147956" cy="6109"/>
            </a:xfrm>
            <a:custGeom>
              <a:avLst/>
              <a:gdLst>
                <a:gd name="connsiteX0" fmla="*/ 145091 w 147956"/>
                <a:gd name="connsiteY0" fmla="*/ 5854 h 6109"/>
                <a:gd name="connsiteX1" fmla="*/ 2619 w 147956"/>
                <a:gd name="connsiteY1" fmla="*/ 5854 h 6109"/>
                <a:gd name="connsiteX2" fmla="*/ -108 w 147956"/>
                <a:gd name="connsiteY2" fmla="*/ 2467 h 6109"/>
                <a:gd name="connsiteX3" fmla="*/ 2619 w 147956"/>
                <a:gd name="connsiteY3" fmla="*/ -256 h 6109"/>
                <a:gd name="connsiteX4" fmla="*/ 145091 w 147956"/>
                <a:gd name="connsiteY4" fmla="*/ -256 h 6109"/>
                <a:gd name="connsiteX5" fmla="*/ 147814 w 147956"/>
                <a:gd name="connsiteY5" fmla="*/ 3130 h 6109"/>
                <a:gd name="connsiteX6" fmla="*/ 145091 w 147956"/>
                <a:gd name="connsiteY6" fmla="*/ 5854 h 6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7956" h="6109">
                  <a:moveTo>
                    <a:pt x="145091" y="5854"/>
                  </a:moveTo>
                  <a:lnTo>
                    <a:pt x="2619" y="5854"/>
                  </a:lnTo>
                  <a:cubicBezTo>
                    <a:pt x="932" y="5679"/>
                    <a:pt x="-290" y="4143"/>
                    <a:pt x="-108" y="2467"/>
                  </a:cubicBezTo>
                  <a:cubicBezTo>
                    <a:pt x="46" y="1036"/>
                    <a:pt x="1180" y="-116"/>
                    <a:pt x="2619" y="-256"/>
                  </a:cubicBezTo>
                  <a:lnTo>
                    <a:pt x="145091" y="-256"/>
                  </a:lnTo>
                  <a:cubicBezTo>
                    <a:pt x="146766" y="-81"/>
                    <a:pt x="147988" y="1455"/>
                    <a:pt x="147814" y="3130"/>
                  </a:cubicBezTo>
                  <a:cubicBezTo>
                    <a:pt x="147674" y="4562"/>
                    <a:pt x="146522" y="5714"/>
                    <a:pt x="145091" y="5854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1A753FEE-6DCB-E093-D221-11A8B0353BEB}"/>
                </a:ext>
              </a:extLst>
            </p:cNvPr>
            <p:cNvSpPr/>
            <p:nvPr/>
          </p:nvSpPr>
          <p:spPr>
            <a:xfrm>
              <a:off x="5329580" y="3709359"/>
              <a:ext cx="492577" cy="20960"/>
            </a:xfrm>
            <a:custGeom>
              <a:avLst/>
              <a:gdLst>
                <a:gd name="connsiteX0" fmla="*/ 489398 w 492577"/>
                <a:gd name="connsiteY0" fmla="*/ 20704 h 20960"/>
                <a:gd name="connsiteX1" fmla="*/ 489398 w 492577"/>
                <a:gd name="connsiteY1" fmla="*/ 20704 h 20960"/>
                <a:gd name="connsiteX2" fmla="*/ 2947 w 492577"/>
                <a:gd name="connsiteY2" fmla="*/ 6042 h 20960"/>
                <a:gd name="connsiteX3" fmla="*/ -125 w 492577"/>
                <a:gd name="connsiteY3" fmla="*/ 3183 h 20960"/>
                <a:gd name="connsiteX4" fmla="*/ -125 w 492577"/>
                <a:gd name="connsiteY4" fmla="*/ 3039 h 20960"/>
                <a:gd name="connsiteX5" fmla="*/ 2877 w 492577"/>
                <a:gd name="connsiteY5" fmla="*/ -68 h 20960"/>
                <a:gd name="connsiteX6" fmla="*/ 489712 w 492577"/>
                <a:gd name="connsiteY6" fmla="*/ 14595 h 20960"/>
                <a:gd name="connsiteX7" fmla="*/ 492435 w 492577"/>
                <a:gd name="connsiteY7" fmla="*/ 17978 h 20960"/>
                <a:gd name="connsiteX8" fmla="*/ 489712 w 492577"/>
                <a:gd name="connsiteY8" fmla="*/ 20704 h 20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2577" h="20960">
                  <a:moveTo>
                    <a:pt x="489398" y="20704"/>
                  </a:moveTo>
                  <a:lnTo>
                    <a:pt x="489398" y="20704"/>
                  </a:lnTo>
                  <a:cubicBezTo>
                    <a:pt x="279268" y="9498"/>
                    <a:pt x="124682" y="4820"/>
                    <a:pt x="2947" y="6042"/>
                  </a:cubicBezTo>
                  <a:cubicBezTo>
                    <a:pt x="1306" y="6101"/>
                    <a:pt x="-55" y="4820"/>
                    <a:pt x="-125" y="3183"/>
                  </a:cubicBezTo>
                  <a:cubicBezTo>
                    <a:pt x="-125" y="3134"/>
                    <a:pt x="-125" y="3088"/>
                    <a:pt x="-125" y="3039"/>
                  </a:cubicBezTo>
                  <a:cubicBezTo>
                    <a:pt x="-160" y="1357"/>
                    <a:pt x="1201" y="-29"/>
                    <a:pt x="2877" y="-68"/>
                  </a:cubicBezTo>
                  <a:cubicBezTo>
                    <a:pt x="124751" y="-1290"/>
                    <a:pt x="279443" y="3423"/>
                    <a:pt x="489712" y="14595"/>
                  </a:cubicBezTo>
                  <a:cubicBezTo>
                    <a:pt x="491387" y="14776"/>
                    <a:pt x="492609" y="16288"/>
                    <a:pt x="492435" y="17978"/>
                  </a:cubicBezTo>
                  <a:cubicBezTo>
                    <a:pt x="492295" y="19416"/>
                    <a:pt x="491143" y="20551"/>
                    <a:pt x="489712" y="20704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2BC6BDE8-C56B-4996-6DB2-E5FF07C70534}"/>
                </a:ext>
              </a:extLst>
            </p:cNvPr>
            <p:cNvSpPr/>
            <p:nvPr/>
          </p:nvSpPr>
          <p:spPr>
            <a:xfrm>
              <a:off x="4701927" y="3714400"/>
              <a:ext cx="485532" cy="55334"/>
            </a:xfrm>
            <a:custGeom>
              <a:avLst/>
              <a:gdLst>
                <a:gd name="connsiteX0" fmla="*/ 2830 w 485532"/>
                <a:gd name="connsiteY0" fmla="*/ 55078 h 55334"/>
                <a:gd name="connsiteX1" fmla="*/ -124 w 485532"/>
                <a:gd name="connsiteY1" fmla="*/ 51891 h 55334"/>
                <a:gd name="connsiteX2" fmla="*/ 2306 w 485532"/>
                <a:gd name="connsiteY2" fmla="*/ 49004 h 55334"/>
                <a:gd name="connsiteX3" fmla="*/ 315807 w 485532"/>
                <a:gd name="connsiteY3" fmla="*/ 12173 h 55334"/>
                <a:gd name="connsiteX4" fmla="*/ 342025 w 485532"/>
                <a:gd name="connsiteY4" fmla="*/ 10043 h 55334"/>
                <a:gd name="connsiteX5" fmla="*/ 482438 w 485532"/>
                <a:gd name="connsiteY5" fmla="*/ -256 h 55334"/>
                <a:gd name="connsiteX6" fmla="*/ 485405 w 485532"/>
                <a:gd name="connsiteY6" fmla="*/ 2918 h 55334"/>
                <a:gd name="connsiteX7" fmla="*/ 482787 w 485532"/>
                <a:gd name="connsiteY7" fmla="*/ 5854 h 55334"/>
                <a:gd name="connsiteX8" fmla="*/ 342514 w 485532"/>
                <a:gd name="connsiteY8" fmla="*/ 16117 h 55334"/>
                <a:gd name="connsiteX9" fmla="*/ 316296 w 485532"/>
                <a:gd name="connsiteY9" fmla="*/ 18247 h 55334"/>
                <a:gd name="connsiteX10" fmla="*/ 3354 w 485532"/>
                <a:gd name="connsiteY10" fmla="*/ 55008 h 55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532" h="55334">
                  <a:moveTo>
                    <a:pt x="2830" y="55078"/>
                  </a:moveTo>
                  <a:cubicBezTo>
                    <a:pt x="1133" y="55012"/>
                    <a:pt x="-187" y="53588"/>
                    <a:pt x="-124" y="51891"/>
                  </a:cubicBezTo>
                  <a:cubicBezTo>
                    <a:pt x="-68" y="50488"/>
                    <a:pt x="931" y="49297"/>
                    <a:pt x="2306" y="49004"/>
                  </a:cubicBezTo>
                  <a:cubicBezTo>
                    <a:pt x="3493" y="48794"/>
                    <a:pt x="125123" y="27638"/>
                    <a:pt x="315807" y="12173"/>
                  </a:cubicBezTo>
                  <a:lnTo>
                    <a:pt x="342025" y="10043"/>
                  </a:lnTo>
                  <a:cubicBezTo>
                    <a:pt x="389400" y="6168"/>
                    <a:pt x="434121" y="2502"/>
                    <a:pt x="482438" y="-256"/>
                  </a:cubicBezTo>
                  <a:cubicBezTo>
                    <a:pt x="484134" y="-200"/>
                    <a:pt x="485465" y="1221"/>
                    <a:pt x="485405" y="2918"/>
                  </a:cubicBezTo>
                  <a:cubicBezTo>
                    <a:pt x="485356" y="4401"/>
                    <a:pt x="484257" y="5637"/>
                    <a:pt x="482787" y="5854"/>
                  </a:cubicBezTo>
                  <a:cubicBezTo>
                    <a:pt x="434540" y="8577"/>
                    <a:pt x="389854" y="12242"/>
                    <a:pt x="342514" y="16117"/>
                  </a:cubicBezTo>
                  <a:lnTo>
                    <a:pt x="316296" y="18247"/>
                  </a:lnTo>
                  <a:cubicBezTo>
                    <a:pt x="125926" y="33678"/>
                    <a:pt x="4540" y="54799"/>
                    <a:pt x="3354" y="55008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45B9AB2C-BE1C-CC38-75A3-DC7F53F5DCE4}"/>
                </a:ext>
              </a:extLst>
            </p:cNvPr>
            <p:cNvSpPr/>
            <p:nvPr/>
          </p:nvSpPr>
          <p:spPr>
            <a:xfrm>
              <a:off x="5320399" y="2565477"/>
              <a:ext cx="586854" cy="177138"/>
            </a:xfrm>
            <a:custGeom>
              <a:avLst/>
              <a:gdLst>
                <a:gd name="connsiteX0" fmla="*/ 586729 w 586854"/>
                <a:gd name="connsiteY0" fmla="*/ -256 h 177138"/>
                <a:gd name="connsiteX1" fmla="*/ -126 w 586854"/>
                <a:gd name="connsiteY1" fmla="*/ -256 h 177138"/>
                <a:gd name="connsiteX2" fmla="*/ 3365 w 586854"/>
                <a:gd name="connsiteY2" fmla="*/ 172414 h 177138"/>
                <a:gd name="connsiteX3" fmla="*/ 495611 w 586854"/>
                <a:gd name="connsiteY3" fmla="*/ 176883 h 177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6854" h="177138">
                  <a:moveTo>
                    <a:pt x="586729" y="-256"/>
                  </a:moveTo>
                  <a:lnTo>
                    <a:pt x="-126" y="-256"/>
                  </a:lnTo>
                  <a:cubicBezTo>
                    <a:pt x="-126" y="58325"/>
                    <a:pt x="433" y="114601"/>
                    <a:pt x="3365" y="172414"/>
                  </a:cubicBezTo>
                  <a:lnTo>
                    <a:pt x="495611" y="176883"/>
                  </a:lnTo>
                  <a:close/>
                </a:path>
              </a:pathLst>
            </a:custGeom>
            <a:solidFill>
              <a:srgbClr val="E4EDF4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D8C3FD0C-7564-742B-583B-7D569B091D3F}"/>
                </a:ext>
              </a:extLst>
            </p:cNvPr>
            <p:cNvSpPr/>
            <p:nvPr/>
          </p:nvSpPr>
          <p:spPr>
            <a:xfrm>
              <a:off x="4551833" y="2565442"/>
              <a:ext cx="592824" cy="171064"/>
            </a:xfrm>
            <a:custGeom>
              <a:avLst/>
              <a:gdLst>
                <a:gd name="connsiteX0" fmla="*/ -126 w 592824"/>
                <a:gd name="connsiteY0" fmla="*/ -221 h 171064"/>
                <a:gd name="connsiteX1" fmla="*/ 118572 w 592824"/>
                <a:gd name="connsiteY1" fmla="*/ 166514 h 171064"/>
                <a:gd name="connsiteX2" fmla="*/ 592699 w 592824"/>
                <a:gd name="connsiteY2" fmla="*/ 170808 h 171064"/>
                <a:gd name="connsiteX3" fmla="*/ 592699 w 592824"/>
                <a:gd name="connsiteY3" fmla="*/ -256 h 171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824" h="171064">
                  <a:moveTo>
                    <a:pt x="-126" y="-221"/>
                  </a:moveTo>
                  <a:lnTo>
                    <a:pt x="118572" y="166514"/>
                  </a:lnTo>
                  <a:lnTo>
                    <a:pt x="592699" y="170808"/>
                  </a:lnTo>
                  <a:lnTo>
                    <a:pt x="592699" y="-256"/>
                  </a:lnTo>
                  <a:close/>
                </a:path>
              </a:pathLst>
            </a:custGeom>
            <a:solidFill>
              <a:srgbClr val="E4EDF4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B29FCCEA-0902-EB3A-8743-4D3404665B2B}"/>
                </a:ext>
              </a:extLst>
            </p:cNvPr>
            <p:cNvSpPr/>
            <p:nvPr/>
          </p:nvSpPr>
          <p:spPr>
            <a:xfrm>
              <a:off x="4664281" y="2732631"/>
              <a:ext cx="489243" cy="42347"/>
            </a:xfrm>
            <a:custGeom>
              <a:avLst/>
              <a:gdLst>
                <a:gd name="connsiteX0" fmla="*/ -126 w 489243"/>
                <a:gd name="connsiteY0" fmla="*/ -256 h 42347"/>
                <a:gd name="connsiteX1" fmla="*/ 29409 w 489243"/>
                <a:gd name="connsiteY1" fmla="*/ 39264 h 42347"/>
                <a:gd name="connsiteX2" fmla="*/ 489118 w 489243"/>
                <a:gd name="connsiteY2" fmla="*/ 42091 h 42347"/>
                <a:gd name="connsiteX3" fmla="*/ 480075 w 489243"/>
                <a:gd name="connsiteY3" fmla="*/ 931 h 42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9243" h="42347">
                  <a:moveTo>
                    <a:pt x="-126" y="-256"/>
                  </a:moveTo>
                  <a:lnTo>
                    <a:pt x="29409" y="39264"/>
                  </a:lnTo>
                  <a:lnTo>
                    <a:pt x="489118" y="42091"/>
                  </a:lnTo>
                  <a:cubicBezTo>
                    <a:pt x="489118" y="28371"/>
                    <a:pt x="480075" y="14895"/>
                    <a:pt x="480075" y="931"/>
                  </a:cubicBezTo>
                  <a:close/>
                </a:path>
              </a:pathLst>
            </a:custGeom>
            <a:solidFill>
              <a:srgbClr val="D66371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F16AEED6-367A-C033-D7A9-2C6FA3F7CC34}"/>
                </a:ext>
              </a:extLst>
            </p:cNvPr>
            <p:cNvSpPr/>
            <p:nvPr/>
          </p:nvSpPr>
          <p:spPr>
            <a:xfrm>
              <a:off x="5322250" y="2734412"/>
              <a:ext cx="495422" cy="44860"/>
            </a:xfrm>
            <a:custGeom>
              <a:avLst/>
              <a:gdLst>
                <a:gd name="connsiteX0" fmla="*/ 495297 w 495422"/>
                <a:gd name="connsiteY0" fmla="*/ 966 h 44860"/>
                <a:gd name="connsiteX1" fmla="*/ -126 w 495422"/>
                <a:gd name="connsiteY1" fmla="*/ -256 h 44860"/>
                <a:gd name="connsiteX2" fmla="*/ 3994 w 495422"/>
                <a:gd name="connsiteY2" fmla="*/ 41637 h 44860"/>
                <a:gd name="connsiteX3" fmla="*/ 473582 w 495422"/>
                <a:gd name="connsiteY3" fmla="*/ 44605 h 44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5422" h="44860">
                  <a:moveTo>
                    <a:pt x="495297" y="966"/>
                  </a:moveTo>
                  <a:lnTo>
                    <a:pt x="-126" y="-256"/>
                  </a:lnTo>
                  <a:cubicBezTo>
                    <a:pt x="1794" y="13709"/>
                    <a:pt x="3121" y="27673"/>
                    <a:pt x="3994" y="41637"/>
                  </a:cubicBezTo>
                  <a:lnTo>
                    <a:pt x="473582" y="44605"/>
                  </a:lnTo>
                  <a:close/>
                </a:path>
              </a:pathLst>
            </a:custGeom>
            <a:solidFill>
              <a:srgbClr val="D66371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C8CBF3A6-FAB6-CA3B-6CC2-E2CEB1818163}"/>
                </a:ext>
              </a:extLst>
            </p:cNvPr>
            <p:cNvSpPr/>
            <p:nvPr/>
          </p:nvSpPr>
          <p:spPr>
            <a:xfrm>
              <a:off x="5401044" y="2893676"/>
              <a:ext cx="330817" cy="373443"/>
            </a:xfrm>
            <a:custGeom>
              <a:avLst/>
              <a:gdLst>
                <a:gd name="connsiteX0" fmla="*/ 312628 w 330817"/>
                <a:gd name="connsiteY0" fmla="*/ 0 h 373443"/>
                <a:gd name="connsiteX1" fmla="*/ 330817 w 330817"/>
                <a:gd name="connsiteY1" fmla="*/ 0 h 373443"/>
                <a:gd name="connsiteX2" fmla="*/ 330817 w 330817"/>
                <a:gd name="connsiteY2" fmla="*/ 373443 h 373443"/>
                <a:gd name="connsiteX3" fmla="*/ 312628 w 330817"/>
                <a:gd name="connsiteY3" fmla="*/ 373443 h 373443"/>
                <a:gd name="connsiteX4" fmla="*/ 18189 w 330817"/>
                <a:gd name="connsiteY4" fmla="*/ 373443 h 373443"/>
                <a:gd name="connsiteX5" fmla="*/ 0 w 330817"/>
                <a:gd name="connsiteY5" fmla="*/ 373443 h 373443"/>
                <a:gd name="connsiteX6" fmla="*/ 0 w 330817"/>
                <a:gd name="connsiteY6" fmla="*/ 0 h 373443"/>
                <a:gd name="connsiteX7" fmla="*/ 18189 w 330817"/>
                <a:gd name="connsiteY7" fmla="*/ 0 h 37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817" h="373443">
                  <a:moveTo>
                    <a:pt x="312628" y="0"/>
                  </a:moveTo>
                  <a:cubicBezTo>
                    <a:pt x="322674" y="0"/>
                    <a:pt x="330817" y="0"/>
                    <a:pt x="330817" y="0"/>
                  </a:cubicBezTo>
                  <a:lnTo>
                    <a:pt x="330817" y="373443"/>
                  </a:lnTo>
                  <a:cubicBezTo>
                    <a:pt x="330817" y="373443"/>
                    <a:pt x="322674" y="373443"/>
                    <a:pt x="312628" y="373443"/>
                  </a:cubicBezTo>
                  <a:lnTo>
                    <a:pt x="18189" y="373443"/>
                  </a:lnTo>
                  <a:cubicBezTo>
                    <a:pt x="8143" y="373443"/>
                    <a:pt x="0" y="373443"/>
                    <a:pt x="0" y="373443"/>
                  </a:cubicBezTo>
                  <a:lnTo>
                    <a:pt x="0" y="0"/>
                  </a:lnTo>
                  <a:cubicBezTo>
                    <a:pt x="0" y="0"/>
                    <a:pt x="8143" y="0"/>
                    <a:pt x="18189" y="0"/>
                  </a:cubicBezTo>
                  <a:close/>
                </a:path>
              </a:pathLst>
            </a:custGeom>
            <a:solidFill>
              <a:srgbClr val="2F495B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433F1CCC-B56C-8F3E-9660-2A049F30942B}"/>
                </a:ext>
              </a:extLst>
            </p:cNvPr>
            <p:cNvSpPr/>
            <p:nvPr/>
          </p:nvSpPr>
          <p:spPr>
            <a:xfrm>
              <a:off x="4718533" y="2901496"/>
              <a:ext cx="354277" cy="339579"/>
            </a:xfrm>
            <a:custGeom>
              <a:avLst/>
              <a:gdLst>
                <a:gd name="connsiteX0" fmla="*/ 336089 w 354277"/>
                <a:gd name="connsiteY0" fmla="*/ 0 h 339579"/>
                <a:gd name="connsiteX1" fmla="*/ 354277 w 354277"/>
                <a:gd name="connsiteY1" fmla="*/ 0 h 339579"/>
                <a:gd name="connsiteX2" fmla="*/ 354277 w 354277"/>
                <a:gd name="connsiteY2" fmla="*/ 339580 h 339579"/>
                <a:gd name="connsiteX3" fmla="*/ 336089 w 354277"/>
                <a:gd name="connsiteY3" fmla="*/ 339580 h 339579"/>
                <a:gd name="connsiteX4" fmla="*/ 18189 w 354277"/>
                <a:gd name="connsiteY4" fmla="*/ 339580 h 339579"/>
                <a:gd name="connsiteX5" fmla="*/ 0 w 354277"/>
                <a:gd name="connsiteY5" fmla="*/ 339580 h 339579"/>
                <a:gd name="connsiteX6" fmla="*/ 0 w 354277"/>
                <a:gd name="connsiteY6" fmla="*/ 0 h 339579"/>
                <a:gd name="connsiteX7" fmla="*/ 18189 w 354277"/>
                <a:gd name="connsiteY7" fmla="*/ 0 h 339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4277" h="339579">
                  <a:moveTo>
                    <a:pt x="336089" y="0"/>
                  </a:moveTo>
                  <a:cubicBezTo>
                    <a:pt x="346134" y="0"/>
                    <a:pt x="354277" y="0"/>
                    <a:pt x="354277" y="0"/>
                  </a:cubicBezTo>
                  <a:lnTo>
                    <a:pt x="354277" y="339580"/>
                  </a:lnTo>
                  <a:cubicBezTo>
                    <a:pt x="354277" y="339580"/>
                    <a:pt x="346134" y="339580"/>
                    <a:pt x="336089" y="339580"/>
                  </a:cubicBezTo>
                  <a:lnTo>
                    <a:pt x="18189" y="339580"/>
                  </a:lnTo>
                  <a:cubicBezTo>
                    <a:pt x="8143" y="339580"/>
                    <a:pt x="0" y="339580"/>
                    <a:pt x="0" y="339580"/>
                  </a:cubicBezTo>
                  <a:lnTo>
                    <a:pt x="0" y="0"/>
                  </a:lnTo>
                  <a:cubicBezTo>
                    <a:pt x="0" y="0"/>
                    <a:pt x="8143" y="0"/>
                    <a:pt x="18189" y="0"/>
                  </a:cubicBezTo>
                  <a:close/>
                </a:path>
              </a:pathLst>
            </a:custGeom>
            <a:solidFill>
              <a:srgbClr val="2F495B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BC373191-1EFC-E889-C252-6AFD70B334FB}"/>
                </a:ext>
              </a:extLst>
            </p:cNvPr>
            <p:cNvSpPr/>
            <p:nvPr/>
          </p:nvSpPr>
          <p:spPr>
            <a:xfrm>
              <a:off x="5406753" y="3041820"/>
              <a:ext cx="322645" cy="6145"/>
            </a:xfrm>
            <a:custGeom>
              <a:avLst/>
              <a:gdLst>
                <a:gd name="connsiteX0" fmla="*/ 319781 w 322645"/>
                <a:gd name="connsiteY0" fmla="*/ 5872 h 6145"/>
                <a:gd name="connsiteX1" fmla="*/ 3277 w 322645"/>
                <a:gd name="connsiteY1" fmla="*/ 5872 h 6145"/>
                <a:gd name="connsiteX2" fmla="*/ -109 w 322645"/>
                <a:gd name="connsiteY2" fmla="*/ 3145 h 6145"/>
                <a:gd name="connsiteX3" fmla="*/ 2614 w 322645"/>
                <a:gd name="connsiteY3" fmla="*/ -237 h 6145"/>
                <a:gd name="connsiteX4" fmla="*/ 3277 w 322645"/>
                <a:gd name="connsiteY4" fmla="*/ -237 h 6145"/>
                <a:gd name="connsiteX5" fmla="*/ 319781 w 322645"/>
                <a:gd name="connsiteY5" fmla="*/ -237 h 6145"/>
                <a:gd name="connsiteX6" fmla="*/ 322503 w 322645"/>
                <a:gd name="connsiteY6" fmla="*/ 3145 h 6145"/>
                <a:gd name="connsiteX7" fmla="*/ 319781 w 322645"/>
                <a:gd name="connsiteY7" fmla="*/ 5872 h 6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2645" h="6145">
                  <a:moveTo>
                    <a:pt x="319781" y="5872"/>
                  </a:moveTo>
                  <a:lnTo>
                    <a:pt x="3277" y="5872"/>
                  </a:lnTo>
                  <a:cubicBezTo>
                    <a:pt x="1601" y="6054"/>
                    <a:pt x="65" y="4832"/>
                    <a:pt x="-109" y="3145"/>
                  </a:cubicBezTo>
                  <a:cubicBezTo>
                    <a:pt x="-284" y="1456"/>
                    <a:pt x="938" y="-56"/>
                    <a:pt x="2614" y="-237"/>
                  </a:cubicBezTo>
                  <a:cubicBezTo>
                    <a:pt x="2858" y="-262"/>
                    <a:pt x="3067" y="-262"/>
                    <a:pt x="3277" y="-237"/>
                  </a:cubicBezTo>
                  <a:lnTo>
                    <a:pt x="319781" y="-237"/>
                  </a:lnTo>
                  <a:cubicBezTo>
                    <a:pt x="321456" y="-56"/>
                    <a:pt x="322678" y="1456"/>
                    <a:pt x="322503" y="3145"/>
                  </a:cubicBezTo>
                  <a:cubicBezTo>
                    <a:pt x="322364" y="4584"/>
                    <a:pt x="321212" y="5718"/>
                    <a:pt x="319781" y="5872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DEC12415-7906-CFDC-965F-DED38114F46F}"/>
                </a:ext>
              </a:extLst>
            </p:cNvPr>
            <p:cNvSpPr/>
            <p:nvPr/>
          </p:nvSpPr>
          <p:spPr>
            <a:xfrm>
              <a:off x="4719699" y="3028712"/>
              <a:ext cx="350654" cy="6109"/>
            </a:xfrm>
            <a:custGeom>
              <a:avLst/>
              <a:gdLst>
                <a:gd name="connsiteX0" fmla="*/ 347784 w 350654"/>
                <a:gd name="connsiteY0" fmla="*/ 5854 h 6109"/>
                <a:gd name="connsiteX1" fmla="*/ 2619 w 350654"/>
                <a:gd name="connsiteY1" fmla="*/ 5854 h 6109"/>
                <a:gd name="connsiteX2" fmla="*/ -108 w 350654"/>
                <a:gd name="connsiteY2" fmla="*/ 2471 h 6109"/>
                <a:gd name="connsiteX3" fmla="*/ 2619 w 350654"/>
                <a:gd name="connsiteY3" fmla="*/ -256 h 6109"/>
                <a:gd name="connsiteX4" fmla="*/ 347784 w 350654"/>
                <a:gd name="connsiteY4" fmla="*/ -256 h 6109"/>
                <a:gd name="connsiteX5" fmla="*/ 350511 w 350654"/>
                <a:gd name="connsiteY5" fmla="*/ 3127 h 6109"/>
                <a:gd name="connsiteX6" fmla="*/ 347784 w 350654"/>
                <a:gd name="connsiteY6" fmla="*/ 5854 h 6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0654" h="6109">
                  <a:moveTo>
                    <a:pt x="347784" y="5854"/>
                  </a:moveTo>
                  <a:lnTo>
                    <a:pt x="2619" y="5854"/>
                  </a:lnTo>
                  <a:cubicBezTo>
                    <a:pt x="932" y="5672"/>
                    <a:pt x="-290" y="4160"/>
                    <a:pt x="-108" y="2471"/>
                  </a:cubicBezTo>
                  <a:cubicBezTo>
                    <a:pt x="46" y="1032"/>
                    <a:pt x="1180" y="-102"/>
                    <a:pt x="2619" y="-256"/>
                  </a:cubicBezTo>
                  <a:lnTo>
                    <a:pt x="347784" y="-256"/>
                  </a:lnTo>
                  <a:cubicBezTo>
                    <a:pt x="349470" y="-74"/>
                    <a:pt x="350692" y="1437"/>
                    <a:pt x="350511" y="3127"/>
                  </a:cubicBezTo>
                  <a:cubicBezTo>
                    <a:pt x="350357" y="4565"/>
                    <a:pt x="349222" y="5700"/>
                    <a:pt x="347784" y="5854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98322CEE-611B-BA19-1E9F-3D74484A80A0}"/>
                </a:ext>
              </a:extLst>
            </p:cNvPr>
            <p:cNvSpPr/>
            <p:nvPr/>
          </p:nvSpPr>
          <p:spPr>
            <a:xfrm>
              <a:off x="4597741" y="5182479"/>
              <a:ext cx="629129" cy="683243"/>
            </a:xfrm>
            <a:custGeom>
              <a:avLst/>
              <a:gdLst>
                <a:gd name="connsiteX0" fmla="*/ 5285 w 629129"/>
                <a:gd name="connsiteY0" fmla="*/ 199505 h 683243"/>
                <a:gd name="connsiteX1" fmla="*/ 29723 w 629129"/>
                <a:gd name="connsiteY1" fmla="*/ 491257 h 683243"/>
                <a:gd name="connsiteX2" fmla="*/ -126 w 629129"/>
                <a:gd name="connsiteY2" fmla="*/ 644586 h 683243"/>
                <a:gd name="connsiteX3" fmla="*/ 563373 w 629129"/>
                <a:gd name="connsiteY3" fmla="*/ 682988 h 683243"/>
                <a:gd name="connsiteX4" fmla="*/ 627121 w 629129"/>
                <a:gd name="connsiteY4" fmla="*/ 303680 h 683243"/>
                <a:gd name="connsiteX5" fmla="*/ 605266 w 629129"/>
                <a:gd name="connsiteY5" fmla="*/ 38356 h 683243"/>
                <a:gd name="connsiteX6" fmla="*/ 38730 w 629129"/>
                <a:gd name="connsiteY6" fmla="*/ -256 h 683243"/>
                <a:gd name="connsiteX7" fmla="*/ 5285 w 629129"/>
                <a:gd name="connsiteY7" fmla="*/ 199505 h 683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9129" h="683243">
                  <a:moveTo>
                    <a:pt x="5285" y="199505"/>
                  </a:moveTo>
                  <a:cubicBezTo>
                    <a:pt x="-5188" y="345398"/>
                    <a:pt x="29723" y="491257"/>
                    <a:pt x="29723" y="491257"/>
                  </a:cubicBezTo>
                  <a:cubicBezTo>
                    <a:pt x="15570" y="541459"/>
                    <a:pt x="5586" y="592743"/>
                    <a:pt x="-126" y="644586"/>
                  </a:cubicBezTo>
                  <a:lnTo>
                    <a:pt x="563373" y="682988"/>
                  </a:lnTo>
                  <a:cubicBezTo>
                    <a:pt x="582400" y="548336"/>
                    <a:pt x="617206" y="355837"/>
                    <a:pt x="627121" y="303680"/>
                  </a:cubicBezTo>
                  <a:cubicBezTo>
                    <a:pt x="635953" y="257353"/>
                    <a:pt x="611166" y="145149"/>
                    <a:pt x="605266" y="38356"/>
                  </a:cubicBezTo>
                  <a:lnTo>
                    <a:pt x="38730" y="-256"/>
                  </a:lnTo>
                  <a:cubicBezTo>
                    <a:pt x="24801" y="56859"/>
                    <a:pt x="10278" y="129753"/>
                    <a:pt x="5285" y="199505"/>
                  </a:cubicBezTo>
                  <a:close/>
                </a:path>
              </a:pathLst>
            </a:custGeom>
            <a:solidFill>
              <a:srgbClr val="7030A0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BB7DC9AB-29D8-B07C-BD66-4D3364E074D4}"/>
                </a:ext>
              </a:extLst>
            </p:cNvPr>
            <p:cNvSpPr/>
            <p:nvPr/>
          </p:nvSpPr>
          <p:spPr>
            <a:xfrm>
              <a:off x="5337297" y="5175567"/>
              <a:ext cx="630937" cy="698150"/>
            </a:xfrm>
            <a:custGeom>
              <a:avLst/>
              <a:gdLst>
                <a:gd name="connsiteX0" fmla="*/ 630647 w 630937"/>
                <a:gd name="connsiteY0" fmla="*/ 697895 h 698150"/>
                <a:gd name="connsiteX1" fmla="*/ 602718 w 630937"/>
                <a:gd name="connsiteY1" fmla="*/ 453029 h 698150"/>
                <a:gd name="connsiteX2" fmla="*/ 595491 w 630937"/>
                <a:gd name="connsiteY2" fmla="*/ -256 h 698150"/>
                <a:gd name="connsiteX3" fmla="*/ -126 w 630937"/>
                <a:gd name="connsiteY3" fmla="*/ 45862 h 698150"/>
                <a:gd name="connsiteX4" fmla="*/ 22706 w 630937"/>
                <a:gd name="connsiteY4" fmla="*/ 213435 h 698150"/>
                <a:gd name="connsiteX5" fmla="*/ 95635 w 630937"/>
                <a:gd name="connsiteY5" fmla="*/ 571168 h 698150"/>
                <a:gd name="connsiteX6" fmla="*/ 81670 w 630937"/>
                <a:gd name="connsiteY6" fmla="*/ 693357 h 69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0937" h="698150">
                  <a:moveTo>
                    <a:pt x="630647" y="697895"/>
                  </a:moveTo>
                  <a:cubicBezTo>
                    <a:pt x="633056" y="585621"/>
                    <a:pt x="608443" y="452017"/>
                    <a:pt x="602718" y="453029"/>
                  </a:cubicBezTo>
                  <a:cubicBezTo>
                    <a:pt x="648975" y="367148"/>
                    <a:pt x="616682" y="138481"/>
                    <a:pt x="595491" y="-256"/>
                  </a:cubicBezTo>
                  <a:lnTo>
                    <a:pt x="-126" y="45862"/>
                  </a:lnTo>
                  <a:cubicBezTo>
                    <a:pt x="15235" y="144799"/>
                    <a:pt x="22706" y="213435"/>
                    <a:pt x="22706" y="213435"/>
                  </a:cubicBezTo>
                  <a:cubicBezTo>
                    <a:pt x="40161" y="387117"/>
                    <a:pt x="95635" y="571168"/>
                    <a:pt x="95635" y="571168"/>
                  </a:cubicBezTo>
                  <a:lnTo>
                    <a:pt x="81670" y="693357"/>
                  </a:lnTo>
                  <a:close/>
                </a:path>
              </a:pathLst>
            </a:custGeom>
            <a:solidFill>
              <a:srgbClr val="7030A0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693F2C7B-1A64-6395-EECD-24995912BF8B}"/>
                </a:ext>
              </a:extLst>
            </p:cNvPr>
            <p:cNvSpPr/>
            <p:nvPr/>
          </p:nvSpPr>
          <p:spPr>
            <a:xfrm>
              <a:off x="4759631" y="3526264"/>
              <a:ext cx="45127" cy="229121"/>
            </a:xfrm>
            <a:custGeom>
              <a:avLst/>
              <a:gdLst>
                <a:gd name="connsiteX0" fmla="*/ 42004 w 45127"/>
                <a:gd name="connsiteY0" fmla="*/ 228866 h 229121"/>
                <a:gd name="connsiteX1" fmla="*/ 39281 w 45127"/>
                <a:gd name="connsiteY1" fmla="*/ 227225 h 229121"/>
                <a:gd name="connsiteX2" fmla="*/ -98 w 45127"/>
                <a:gd name="connsiteY2" fmla="*/ 2712 h 229121"/>
                <a:gd name="connsiteX3" fmla="*/ 2939 w 45127"/>
                <a:gd name="connsiteY3" fmla="*/ -256 h 229121"/>
                <a:gd name="connsiteX4" fmla="*/ 2939 w 45127"/>
                <a:gd name="connsiteY4" fmla="*/ -256 h 229121"/>
                <a:gd name="connsiteX5" fmla="*/ 2939 w 45127"/>
                <a:gd name="connsiteY5" fmla="*/ -256 h 229121"/>
                <a:gd name="connsiteX6" fmla="*/ 5906 w 45127"/>
                <a:gd name="connsiteY6" fmla="*/ 2782 h 229121"/>
                <a:gd name="connsiteX7" fmla="*/ 5906 w 45127"/>
                <a:gd name="connsiteY7" fmla="*/ 2817 h 229121"/>
                <a:gd name="connsiteX8" fmla="*/ 44658 w 45127"/>
                <a:gd name="connsiteY8" fmla="*/ 224432 h 229121"/>
                <a:gd name="connsiteX9" fmla="*/ 43394 w 45127"/>
                <a:gd name="connsiteY9" fmla="*/ 228485 h 229121"/>
                <a:gd name="connsiteX10" fmla="*/ 43331 w 45127"/>
                <a:gd name="connsiteY10" fmla="*/ 228517 h 229121"/>
                <a:gd name="connsiteX11" fmla="*/ 42004 w 45127"/>
                <a:gd name="connsiteY11" fmla="*/ 228866 h 229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127" h="229121">
                  <a:moveTo>
                    <a:pt x="42004" y="228866"/>
                  </a:moveTo>
                  <a:cubicBezTo>
                    <a:pt x="40863" y="228866"/>
                    <a:pt x="39812" y="228234"/>
                    <a:pt x="39281" y="227225"/>
                  </a:cubicBezTo>
                  <a:cubicBezTo>
                    <a:pt x="-2263" y="146161"/>
                    <a:pt x="-133" y="4143"/>
                    <a:pt x="-98" y="2712"/>
                  </a:cubicBezTo>
                  <a:cubicBezTo>
                    <a:pt x="-81" y="1054"/>
                    <a:pt x="1281" y="-273"/>
                    <a:pt x="2939" y="-256"/>
                  </a:cubicBezTo>
                  <a:cubicBezTo>
                    <a:pt x="2939" y="-256"/>
                    <a:pt x="2939" y="-256"/>
                    <a:pt x="2939" y="-256"/>
                  </a:cubicBezTo>
                  <a:lnTo>
                    <a:pt x="2939" y="-256"/>
                  </a:lnTo>
                  <a:cubicBezTo>
                    <a:pt x="4597" y="-238"/>
                    <a:pt x="5927" y="1123"/>
                    <a:pt x="5906" y="2782"/>
                  </a:cubicBezTo>
                  <a:cubicBezTo>
                    <a:pt x="5906" y="2792"/>
                    <a:pt x="5906" y="2803"/>
                    <a:pt x="5906" y="2817"/>
                  </a:cubicBezTo>
                  <a:cubicBezTo>
                    <a:pt x="5906" y="4248"/>
                    <a:pt x="3812" y="144730"/>
                    <a:pt x="44658" y="224432"/>
                  </a:cubicBezTo>
                  <a:cubicBezTo>
                    <a:pt x="45429" y="225902"/>
                    <a:pt x="44860" y="227714"/>
                    <a:pt x="43394" y="228485"/>
                  </a:cubicBezTo>
                  <a:cubicBezTo>
                    <a:pt x="43373" y="228496"/>
                    <a:pt x="43352" y="228506"/>
                    <a:pt x="43331" y="228517"/>
                  </a:cubicBezTo>
                  <a:cubicBezTo>
                    <a:pt x="42923" y="228740"/>
                    <a:pt x="42469" y="228859"/>
                    <a:pt x="42004" y="228866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B24DB42C-30B9-09D3-A9F8-4238B780BAF4}"/>
                </a:ext>
              </a:extLst>
            </p:cNvPr>
            <p:cNvSpPr/>
            <p:nvPr/>
          </p:nvSpPr>
          <p:spPr>
            <a:xfrm>
              <a:off x="4829118" y="3566251"/>
              <a:ext cx="41507" cy="181000"/>
            </a:xfrm>
            <a:custGeom>
              <a:avLst/>
              <a:gdLst>
                <a:gd name="connsiteX0" fmla="*/ 38429 w 41507"/>
                <a:gd name="connsiteY0" fmla="*/ 180744 h 181000"/>
                <a:gd name="connsiteX1" fmla="*/ 35846 w 41507"/>
                <a:gd name="connsiteY1" fmla="*/ 179313 h 181000"/>
                <a:gd name="connsiteX2" fmla="*/ 3379 w 41507"/>
                <a:gd name="connsiteY2" fmla="*/ 67598 h 181000"/>
                <a:gd name="connsiteX3" fmla="*/ -112 w 41507"/>
                <a:gd name="connsiteY3" fmla="*/ 2489 h 181000"/>
                <a:gd name="connsiteX4" fmla="*/ 3270 w 41507"/>
                <a:gd name="connsiteY4" fmla="*/ -238 h 181000"/>
                <a:gd name="connsiteX5" fmla="*/ 5997 w 41507"/>
                <a:gd name="connsiteY5" fmla="*/ 2489 h 181000"/>
                <a:gd name="connsiteX6" fmla="*/ 40908 w 41507"/>
                <a:gd name="connsiteY6" fmla="*/ 175752 h 181000"/>
                <a:gd name="connsiteX7" fmla="*/ 39965 w 41507"/>
                <a:gd name="connsiteY7" fmla="*/ 179976 h 181000"/>
                <a:gd name="connsiteX8" fmla="*/ 38429 w 41507"/>
                <a:gd name="connsiteY8" fmla="*/ 180744 h 1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507" h="181000">
                  <a:moveTo>
                    <a:pt x="38429" y="180744"/>
                  </a:moveTo>
                  <a:cubicBezTo>
                    <a:pt x="37382" y="180734"/>
                    <a:pt x="36411" y="180196"/>
                    <a:pt x="35846" y="179313"/>
                  </a:cubicBezTo>
                  <a:cubicBezTo>
                    <a:pt x="19752" y="153723"/>
                    <a:pt x="8825" y="116194"/>
                    <a:pt x="3379" y="67598"/>
                  </a:cubicBezTo>
                  <a:cubicBezTo>
                    <a:pt x="897" y="45984"/>
                    <a:pt x="-266" y="24242"/>
                    <a:pt x="-112" y="2489"/>
                  </a:cubicBezTo>
                  <a:cubicBezTo>
                    <a:pt x="69" y="802"/>
                    <a:pt x="1581" y="-419"/>
                    <a:pt x="3270" y="-238"/>
                  </a:cubicBezTo>
                  <a:cubicBezTo>
                    <a:pt x="4709" y="-84"/>
                    <a:pt x="5843" y="1050"/>
                    <a:pt x="5997" y="2489"/>
                  </a:cubicBezTo>
                  <a:cubicBezTo>
                    <a:pt x="5997" y="3641"/>
                    <a:pt x="3658" y="116473"/>
                    <a:pt x="40908" y="175752"/>
                  </a:cubicBezTo>
                  <a:cubicBezTo>
                    <a:pt x="41809" y="177180"/>
                    <a:pt x="41386" y="179065"/>
                    <a:pt x="39965" y="179976"/>
                  </a:cubicBezTo>
                  <a:cubicBezTo>
                    <a:pt x="39536" y="180371"/>
                    <a:pt x="39002" y="180636"/>
                    <a:pt x="38429" y="180744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92A3F89D-FA67-FBD0-692E-73500B2D4C33}"/>
                </a:ext>
              </a:extLst>
            </p:cNvPr>
            <p:cNvSpPr/>
            <p:nvPr/>
          </p:nvSpPr>
          <p:spPr>
            <a:xfrm>
              <a:off x="4693140" y="3534930"/>
              <a:ext cx="38006" cy="177270"/>
            </a:xfrm>
            <a:custGeom>
              <a:avLst/>
              <a:gdLst>
                <a:gd name="connsiteX0" fmla="*/ 5298 w 38006"/>
                <a:gd name="connsiteY0" fmla="*/ 176910 h 177270"/>
                <a:gd name="connsiteX1" fmla="*/ 2296 w 38006"/>
                <a:gd name="connsiteY1" fmla="*/ 174187 h 177270"/>
                <a:gd name="connsiteX2" fmla="*/ 29701 w 38006"/>
                <a:gd name="connsiteY2" fmla="*/ 6160 h 177270"/>
                <a:gd name="connsiteX3" fmla="*/ 32005 w 38006"/>
                <a:gd name="connsiteY3" fmla="*/ 1656 h 177270"/>
                <a:gd name="connsiteX4" fmla="*/ 35967 w 38006"/>
                <a:gd name="connsiteY4" fmla="*/ -37 h 177270"/>
                <a:gd name="connsiteX5" fmla="*/ 37661 w 38006"/>
                <a:gd name="connsiteY5" fmla="*/ 3926 h 177270"/>
                <a:gd name="connsiteX6" fmla="*/ 35112 w 38006"/>
                <a:gd name="connsiteY6" fmla="*/ 9023 h 177270"/>
                <a:gd name="connsiteX7" fmla="*/ 8335 w 38006"/>
                <a:gd name="connsiteY7" fmla="*/ 173523 h 177270"/>
                <a:gd name="connsiteX8" fmla="*/ 5878 w 38006"/>
                <a:gd name="connsiteY8" fmla="*/ 176983 h 177270"/>
                <a:gd name="connsiteX9" fmla="*/ 5647 w 38006"/>
                <a:gd name="connsiteY9" fmla="*/ 177015 h 177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006" h="177270">
                  <a:moveTo>
                    <a:pt x="5298" y="176910"/>
                  </a:moveTo>
                  <a:cubicBezTo>
                    <a:pt x="3748" y="176899"/>
                    <a:pt x="2456" y="175726"/>
                    <a:pt x="2296" y="174187"/>
                  </a:cubicBezTo>
                  <a:cubicBezTo>
                    <a:pt x="-8597" y="77902"/>
                    <a:pt x="20240" y="24069"/>
                    <a:pt x="29701" y="6160"/>
                  </a:cubicBezTo>
                  <a:cubicBezTo>
                    <a:pt x="30818" y="4100"/>
                    <a:pt x="31656" y="2669"/>
                    <a:pt x="32005" y="1656"/>
                  </a:cubicBezTo>
                  <a:cubicBezTo>
                    <a:pt x="32633" y="96"/>
                    <a:pt x="34407" y="-662"/>
                    <a:pt x="35967" y="-37"/>
                  </a:cubicBezTo>
                  <a:cubicBezTo>
                    <a:pt x="37528" y="592"/>
                    <a:pt x="38289" y="2365"/>
                    <a:pt x="37661" y="3926"/>
                  </a:cubicBezTo>
                  <a:cubicBezTo>
                    <a:pt x="37207" y="5078"/>
                    <a:pt x="36369" y="6649"/>
                    <a:pt x="35112" y="9023"/>
                  </a:cubicBezTo>
                  <a:cubicBezTo>
                    <a:pt x="25826" y="26478"/>
                    <a:pt x="-2313" y="79089"/>
                    <a:pt x="8335" y="173523"/>
                  </a:cubicBezTo>
                  <a:cubicBezTo>
                    <a:pt x="8611" y="175157"/>
                    <a:pt x="7511" y="176707"/>
                    <a:pt x="5878" y="176983"/>
                  </a:cubicBezTo>
                  <a:cubicBezTo>
                    <a:pt x="5801" y="176997"/>
                    <a:pt x="5724" y="177008"/>
                    <a:pt x="5647" y="177015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82496349-1EB8-486A-FAAF-4AABA1B73AE4}"/>
                </a:ext>
              </a:extLst>
            </p:cNvPr>
            <p:cNvSpPr/>
            <p:nvPr/>
          </p:nvSpPr>
          <p:spPr>
            <a:xfrm>
              <a:off x="4764577" y="3746263"/>
              <a:ext cx="70395" cy="246273"/>
            </a:xfrm>
            <a:custGeom>
              <a:avLst/>
              <a:gdLst>
                <a:gd name="connsiteX0" fmla="*/ 5080 w 70395"/>
                <a:gd name="connsiteY0" fmla="*/ 245913 h 246273"/>
                <a:gd name="connsiteX1" fmla="*/ 2042 w 70395"/>
                <a:gd name="connsiteY1" fmla="*/ 243190 h 246273"/>
                <a:gd name="connsiteX2" fmla="*/ 64882 w 70395"/>
                <a:gd name="connsiteY2" fmla="*/ 837 h 246273"/>
                <a:gd name="connsiteX3" fmla="*/ 69176 w 70395"/>
                <a:gd name="connsiteY3" fmla="*/ 453 h 246273"/>
                <a:gd name="connsiteX4" fmla="*/ 69560 w 70395"/>
                <a:gd name="connsiteY4" fmla="*/ 4747 h 246273"/>
                <a:gd name="connsiteX5" fmla="*/ 8187 w 70395"/>
                <a:gd name="connsiteY5" fmla="*/ 242527 h 246273"/>
                <a:gd name="connsiteX6" fmla="*/ 5513 w 70395"/>
                <a:gd name="connsiteY6" fmla="*/ 246011 h 246273"/>
                <a:gd name="connsiteX7" fmla="*/ 5464 w 70395"/>
                <a:gd name="connsiteY7" fmla="*/ 246018 h 246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395" h="246273">
                  <a:moveTo>
                    <a:pt x="5080" y="245913"/>
                  </a:moveTo>
                  <a:cubicBezTo>
                    <a:pt x="3523" y="245906"/>
                    <a:pt x="2220" y="244736"/>
                    <a:pt x="2042" y="243190"/>
                  </a:cubicBezTo>
                  <a:cubicBezTo>
                    <a:pt x="-13982" y="97297"/>
                    <a:pt x="64044" y="1780"/>
                    <a:pt x="64882" y="837"/>
                  </a:cubicBezTo>
                  <a:cubicBezTo>
                    <a:pt x="65961" y="-454"/>
                    <a:pt x="67885" y="-626"/>
                    <a:pt x="69176" y="453"/>
                  </a:cubicBezTo>
                  <a:cubicBezTo>
                    <a:pt x="70468" y="1532"/>
                    <a:pt x="70639" y="3456"/>
                    <a:pt x="69560" y="4747"/>
                  </a:cubicBezTo>
                  <a:cubicBezTo>
                    <a:pt x="68792" y="5655"/>
                    <a:pt x="-7558" y="99321"/>
                    <a:pt x="8187" y="242527"/>
                  </a:cubicBezTo>
                  <a:cubicBezTo>
                    <a:pt x="8410" y="244227"/>
                    <a:pt x="7213" y="245787"/>
                    <a:pt x="5513" y="246011"/>
                  </a:cubicBezTo>
                  <a:cubicBezTo>
                    <a:pt x="5495" y="246014"/>
                    <a:pt x="5481" y="246018"/>
                    <a:pt x="5464" y="246018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4E98522A-D0C5-C859-EFA4-42B67080A4D6}"/>
                </a:ext>
              </a:extLst>
            </p:cNvPr>
            <p:cNvSpPr/>
            <p:nvPr/>
          </p:nvSpPr>
          <p:spPr>
            <a:xfrm>
              <a:off x="4892649" y="3737246"/>
              <a:ext cx="33415" cy="208404"/>
            </a:xfrm>
            <a:custGeom>
              <a:avLst/>
              <a:gdLst>
                <a:gd name="connsiteX0" fmla="*/ 8971 w 33415"/>
                <a:gd name="connsiteY0" fmla="*/ 208149 h 208404"/>
                <a:gd name="connsiteX1" fmla="*/ 6004 w 33415"/>
                <a:gd name="connsiteY1" fmla="*/ 205705 h 208404"/>
                <a:gd name="connsiteX2" fmla="*/ 27474 w 33415"/>
                <a:gd name="connsiteY2" fmla="*/ 1545 h 208404"/>
                <a:gd name="connsiteX3" fmla="*/ 31489 w 33415"/>
                <a:gd name="connsiteY3" fmla="*/ 9 h 208404"/>
                <a:gd name="connsiteX4" fmla="*/ 33025 w 33415"/>
                <a:gd name="connsiteY4" fmla="*/ 4024 h 208404"/>
                <a:gd name="connsiteX5" fmla="*/ 12078 w 33415"/>
                <a:gd name="connsiteY5" fmla="*/ 204483 h 208404"/>
                <a:gd name="connsiteX6" fmla="*/ 9704 w 33415"/>
                <a:gd name="connsiteY6" fmla="*/ 207974 h 208404"/>
                <a:gd name="connsiteX7" fmla="*/ 8971 w 33415"/>
                <a:gd name="connsiteY7" fmla="*/ 208149 h 208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415" h="208404">
                  <a:moveTo>
                    <a:pt x="8971" y="208149"/>
                  </a:moveTo>
                  <a:cubicBezTo>
                    <a:pt x="7522" y="208156"/>
                    <a:pt x="6273" y="207129"/>
                    <a:pt x="6004" y="205705"/>
                  </a:cubicBezTo>
                  <a:cubicBezTo>
                    <a:pt x="-15641" y="100064"/>
                    <a:pt x="26950" y="2523"/>
                    <a:pt x="27474" y="1545"/>
                  </a:cubicBezTo>
                  <a:cubicBezTo>
                    <a:pt x="28158" y="13"/>
                    <a:pt x="29956" y="-675"/>
                    <a:pt x="31489" y="9"/>
                  </a:cubicBezTo>
                  <a:cubicBezTo>
                    <a:pt x="33021" y="693"/>
                    <a:pt x="33709" y="2491"/>
                    <a:pt x="33025" y="4024"/>
                  </a:cubicBezTo>
                  <a:cubicBezTo>
                    <a:pt x="32606" y="5001"/>
                    <a:pt x="-9287" y="100797"/>
                    <a:pt x="12078" y="204483"/>
                  </a:cubicBezTo>
                  <a:cubicBezTo>
                    <a:pt x="12379" y="206099"/>
                    <a:pt x="11317" y="207656"/>
                    <a:pt x="9704" y="207974"/>
                  </a:cubicBezTo>
                  <a:cubicBezTo>
                    <a:pt x="9474" y="208079"/>
                    <a:pt x="9226" y="208138"/>
                    <a:pt x="8971" y="208149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7E40E16B-A733-6A7C-11BE-855674FE0873}"/>
                </a:ext>
              </a:extLst>
            </p:cNvPr>
            <p:cNvSpPr/>
            <p:nvPr/>
          </p:nvSpPr>
          <p:spPr>
            <a:xfrm>
              <a:off x="5584657" y="3449838"/>
              <a:ext cx="56810" cy="270077"/>
            </a:xfrm>
            <a:custGeom>
              <a:avLst/>
              <a:gdLst>
                <a:gd name="connsiteX0" fmla="*/ 2930 w 56810"/>
                <a:gd name="connsiteY0" fmla="*/ 269821 h 270077"/>
                <a:gd name="connsiteX1" fmla="*/ 1464 w 56810"/>
                <a:gd name="connsiteY1" fmla="*/ 269437 h 270077"/>
                <a:gd name="connsiteX2" fmla="*/ 242 w 56810"/>
                <a:gd name="connsiteY2" fmla="*/ 265321 h 270077"/>
                <a:gd name="connsiteX3" fmla="*/ 242 w 56810"/>
                <a:gd name="connsiteY3" fmla="*/ 265318 h 270077"/>
                <a:gd name="connsiteX4" fmla="*/ 50235 w 56810"/>
                <a:gd name="connsiteY4" fmla="*/ 2891 h 270077"/>
                <a:gd name="connsiteX5" fmla="*/ 53202 w 56810"/>
                <a:gd name="connsiteY5" fmla="*/ -250 h 270077"/>
                <a:gd name="connsiteX6" fmla="*/ 56344 w 56810"/>
                <a:gd name="connsiteY6" fmla="*/ 2535 h 270077"/>
                <a:gd name="connsiteX7" fmla="*/ 56344 w 56810"/>
                <a:gd name="connsiteY7" fmla="*/ 2682 h 270077"/>
                <a:gd name="connsiteX8" fmla="*/ 5618 w 56810"/>
                <a:gd name="connsiteY8" fmla="*/ 268215 h 270077"/>
                <a:gd name="connsiteX9" fmla="*/ 2930 w 56810"/>
                <a:gd name="connsiteY9" fmla="*/ 269821 h 270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810" h="270077">
                  <a:moveTo>
                    <a:pt x="2930" y="269821"/>
                  </a:moveTo>
                  <a:cubicBezTo>
                    <a:pt x="2406" y="269811"/>
                    <a:pt x="1917" y="269678"/>
                    <a:pt x="1464" y="269437"/>
                  </a:cubicBezTo>
                  <a:cubicBezTo>
                    <a:pt x="-2" y="268638"/>
                    <a:pt x="-561" y="266795"/>
                    <a:pt x="242" y="265321"/>
                  </a:cubicBezTo>
                  <a:cubicBezTo>
                    <a:pt x="242" y="265318"/>
                    <a:pt x="242" y="265318"/>
                    <a:pt x="242" y="265318"/>
                  </a:cubicBezTo>
                  <a:cubicBezTo>
                    <a:pt x="801" y="264270"/>
                    <a:pt x="55366" y="161597"/>
                    <a:pt x="50235" y="2891"/>
                  </a:cubicBezTo>
                  <a:cubicBezTo>
                    <a:pt x="50200" y="1209"/>
                    <a:pt x="51526" y="-195"/>
                    <a:pt x="53202" y="-250"/>
                  </a:cubicBezTo>
                  <a:cubicBezTo>
                    <a:pt x="54843" y="-348"/>
                    <a:pt x="56239" y="901"/>
                    <a:pt x="56344" y="2535"/>
                  </a:cubicBezTo>
                  <a:cubicBezTo>
                    <a:pt x="56344" y="2584"/>
                    <a:pt x="56344" y="2633"/>
                    <a:pt x="56344" y="2682"/>
                  </a:cubicBezTo>
                  <a:cubicBezTo>
                    <a:pt x="61511" y="163273"/>
                    <a:pt x="6177" y="267168"/>
                    <a:pt x="5618" y="268215"/>
                  </a:cubicBezTo>
                  <a:cubicBezTo>
                    <a:pt x="5095" y="269200"/>
                    <a:pt x="4047" y="269818"/>
                    <a:pt x="2930" y="269821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3BE6BD22-2823-0C03-A4A0-973D030CF9E8}"/>
                </a:ext>
              </a:extLst>
            </p:cNvPr>
            <p:cNvSpPr/>
            <p:nvPr/>
          </p:nvSpPr>
          <p:spPr>
            <a:xfrm>
              <a:off x="5673666" y="3503689"/>
              <a:ext cx="69914" cy="219263"/>
            </a:xfrm>
            <a:custGeom>
              <a:avLst/>
              <a:gdLst>
                <a:gd name="connsiteX0" fmla="*/ 2910 w 69914"/>
                <a:gd name="connsiteY0" fmla="*/ 219008 h 219263"/>
                <a:gd name="connsiteX1" fmla="*/ 1653 w 69914"/>
                <a:gd name="connsiteY1" fmla="*/ 218729 h 219263"/>
                <a:gd name="connsiteX2" fmla="*/ 151 w 69914"/>
                <a:gd name="connsiteY2" fmla="*/ 214710 h 219263"/>
                <a:gd name="connsiteX3" fmla="*/ 151 w 69914"/>
                <a:gd name="connsiteY3" fmla="*/ 214679 h 219263"/>
                <a:gd name="connsiteX4" fmla="*/ 63725 w 69914"/>
                <a:gd name="connsiteY4" fmla="*/ 2420 h 219263"/>
                <a:gd name="connsiteX5" fmla="*/ 67111 w 69914"/>
                <a:gd name="connsiteY5" fmla="*/ -233 h 219263"/>
                <a:gd name="connsiteX6" fmla="*/ 69764 w 69914"/>
                <a:gd name="connsiteY6" fmla="*/ 3153 h 219263"/>
                <a:gd name="connsiteX7" fmla="*/ 5703 w 69914"/>
                <a:gd name="connsiteY7" fmla="*/ 217193 h 219263"/>
                <a:gd name="connsiteX8" fmla="*/ 2910 w 69914"/>
                <a:gd name="connsiteY8" fmla="*/ 219008 h 219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914" h="219263">
                  <a:moveTo>
                    <a:pt x="2910" y="219008"/>
                  </a:moveTo>
                  <a:cubicBezTo>
                    <a:pt x="2491" y="218998"/>
                    <a:pt x="2037" y="218903"/>
                    <a:pt x="1653" y="218729"/>
                  </a:cubicBezTo>
                  <a:cubicBezTo>
                    <a:pt x="117" y="218037"/>
                    <a:pt x="-547" y="216236"/>
                    <a:pt x="151" y="214710"/>
                  </a:cubicBezTo>
                  <a:cubicBezTo>
                    <a:pt x="151" y="214700"/>
                    <a:pt x="151" y="214689"/>
                    <a:pt x="151" y="214679"/>
                  </a:cubicBezTo>
                  <a:cubicBezTo>
                    <a:pt x="675" y="213562"/>
                    <a:pt x="51750" y="99787"/>
                    <a:pt x="63725" y="2420"/>
                  </a:cubicBezTo>
                  <a:cubicBezTo>
                    <a:pt x="63934" y="751"/>
                    <a:pt x="65435" y="-436"/>
                    <a:pt x="67111" y="-233"/>
                  </a:cubicBezTo>
                  <a:cubicBezTo>
                    <a:pt x="68787" y="-31"/>
                    <a:pt x="69974" y="1484"/>
                    <a:pt x="69764" y="3153"/>
                  </a:cubicBezTo>
                  <a:cubicBezTo>
                    <a:pt x="57685" y="101463"/>
                    <a:pt x="6226" y="216110"/>
                    <a:pt x="5703" y="217193"/>
                  </a:cubicBezTo>
                  <a:cubicBezTo>
                    <a:pt x="5214" y="218289"/>
                    <a:pt x="4096" y="218994"/>
                    <a:pt x="2910" y="219008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A188A1CB-71AE-2118-09A6-FA597EE96D6C}"/>
                </a:ext>
              </a:extLst>
            </p:cNvPr>
            <p:cNvSpPr/>
            <p:nvPr/>
          </p:nvSpPr>
          <p:spPr>
            <a:xfrm>
              <a:off x="5740528" y="3720740"/>
              <a:ext cx="63842" cy="240550"/>
            </a:xfrm>
            <a:custGeom>
              <a:avLst/>
              <a:gdLst>
                <a:gd name="connsiteX0" fmla="*/ 60645 w 63842"/>
                <a:gd name="connsiteY0" fmla="*/ 240295 h 240550"/>
                <a:gd name="connsiteX1" fmla="*/ 57608 w 63842"/>
                <a:gd name="connsiteY1" fmla="*/ 237258 h 240550"/>
                <a:gd name="connsiteX2" fmla="*/ 284 w 63842"/>
                <a:gd name="connsiteY2" fmla="*/ 4366 h 240550"/>
                <a:gd name="connsiteX3" fmla="*/ 1366 w 63842"/>
                <a:gd name="connsiteY3" fmla="*/ 177 h 240550"/>
                <a:gd name="connsiteX4" fmla="*/ 5521 w 63842"/>
                <a:gd name="connsiteY4" fmla="*/ 1220 h 240550"/>
                <a:gd name="connsiteX5" fmla="*/ 5556 w 63842"/>
                <a:gd name="connsiteY5" fmla="*/ 1259 h 240550"/>
                <a:gd name="connsiteX6" fmla="*/ 63717 w 63842"/>
                <a:gd name="connsiteY6" fmla="*/ 237223 h 240550"/>
                <a:gd name="connsiteX7" fmla="*/ 60680 w 63842"/>
                <a:gd name="connsiteY7" fmla="*/ 240295 h 24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842" h="240550">
                  <a:moveTo>
                    <a:pt x="60645" y="240295"/>
                  </a:moveTo>
                  <a:cubicBezTo>
                    <a:pt x="58969" y="240295"/>
                    <a:pt x="57608" y="238933"/>
                    <a:pt x="57608" y="237258"/>
                  </a:cubicBezTo>
                  <a:cubicBezTo>
                    <a:pt x="57189" y="153925"/>
                    <a:pt x="34671" y="62528"/>
                    <a:pt x="284" y="4366"/>
                  </a:cubicBezTo>
                  <a:cubicBezTo>
                    <a:pt x="-554" y="2907"/>
                    <a:pt x="-65" y="1049"/>
                    <a:pt x="1366" y="177"/>
                  </a:cubicBezTo>
                  <a:cubicBezTo>
                    <a:pt x="2798" y="-686"/>
                    <a:pt x="4683" y="-218"/>
                    <a:pt x="5521" y="1220"/>
                  </a:cubicBezTo>
                  <a:cubicBezTo>
                    <a:pt x="5556" y="1235"/>
                    <a:pt x="5556" y="1245"/>
                    <a:pt x="5556" y="1259"/>
                  </a:cubicBezTo>
                  <a:cubicBezTo>
                    <a:pt x="40990" y="61166"/>
                    <a:pt x="63264" y="151586"/>
                    <a:pt x="63717" y="237223"/>
                  </a:cubicBezTo>
                  <a:cubicBezTo>
                    <a:pt x="63717" y="238905"/>
                    <a:pt x="62356" y="240277"/>
                    <a:pt x="60680" y="240295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2D62BF24-2F31-0077-B4D9-A9A67B44BC87}"/>
                </a:ext>
              </a:extLst>
            </p:cNvPr>
            <p:cNvSpPr/>
            <p:nvPr/>
          </p:nvSpPr>
          <p:spPr>
            <a:xfrm>
              <a:off x="5673745" y="3716825"/>
              <a:ext cx="24363" cy="181939"/>
            </a:xfrm>
            <a:custGeom>
              <a:avLst/>
              <a:gdLst>
                <a:gd name="connsiteX0" fmla="*/ 18122 w 24363"/>
                <a:gd name="connsiteY0" fmla="*/ 181684 h 181939"/>
                <a:gd name="connsiteX1" fmla="*/ 17668 w 24363"/>
                <a:gd name="connsiteY1" fmla="*/ 181684 h 181939"/>
                <a:gd name="connsiteX2" fmla="*/ 15085 w 24363"/>
                <a:gd name="connsiteY2" fmla="*/ 178259 h 181939"/>
                <a:gd name="connsiteX3" fmla="*/ 15085 w 24363"/>
                <a:gd name="connsiteY3" fmla="*/ 178193 h 181939"/>
                <a:gd name="connsiteX4" fmla="*/ 3 w 24363"/>
                <a:gd name="connsiteY4" fmla="*/ 3638 h 181939"/>
                <a:gd name="connsiteX5" fmla="*/ 2063 w 24363"/>
                <a:gd name="connsiteY5" fmla="*/ -133 h 181939"/>
                <a:gd name="connsiteX6" fmla="*/ 5833 w 24363"/>
                <a:gd name="connsiteY6" fmla="*/ 1927 h 181939"/>
                <a:gd name="connsiteX7" fmla="*/ 21124 w 24363"/>
                <a:gd name="connsiteY7" fmla="*/ 179066 h 181939"/>
                <a:gd name="connsiteX8" fmla="*/ 18122 w 24363"/>
                <a:gd name="connsiteY8" fmla="*/ 181684 h 18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363" h="181939">
                  <a:moveTo>
                    <a:pt x="18122" y="181684"/>
                  </a:moveTo>
                  <a:lnTo>
                    <a:pt x="17668" y="181684"/>
                  </a:lnTo>
                  <a:cubicBezTo>
                    <a:pt x="15993" y="181454"/>
                    <a:pt x="14841" y="179921"/>
                    <a:pt x="15085" y="178259"/>
                  </a:cubicBezTo>
                  <a:cubicBezTo>
                    <a:pt x="15085" y="178238"/>
                    <a:pt x="15085" y="178214"/>
                    <a:pt x="15085" y="178193"/>
                  </a:cubicBezTo>
                  <a:cubicBezTo>
                    <a:pt x="27025" y="98177"/>
                    <a:pt x="248" y="4580"/>
                    <a:pt x="3" y="3638"/>
                  </a:cubicBezTo>
                  <a:cubicBezTo>
                    <a:pt x="-485" y="2028"/>
                    <a:pt x="457" y="339"/>
                    <a:pt x="2063" y="-133"/>
                  </a:cubicBezTo>
                  <a:cubicBezTo>
                    <a:pt x="3669" y="-604"/>
                    <a:pt x="5345" y="318"/>
                    <a:pt x="5833" y="1927"/>
                  </a:cubicBezTo>
                  <a:cubicBezTo>
                    <a:pt x="6113" y="2870"/>
                    <a:pt x="33238" y="97723"/>
                    <a:pt x="21124" y="179066"/>
                  </a:cubicBezTo>
                  <a:cubicBezTo>
                    <a:pt x="20915" y="180563"/>
                    <a:pt x="19623" y="181681"/>
                    <a:pt x="18122" y="181684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7AF3C5C2-0230-445A-42BD-C1A4CE04919E}"/>
                </a:ext>
              </a:extLst>
            </p:cNvPr>
            <p:cNvSpPr/>
            <p:nvPr/>
          </p:nvSpPr>
          <p:spPr>
            <a:xfrm>
              <a:off x="5593382" y="3716792"/>
              <a:ext cx="34797" cy="247980"/>
            </a:xfrm>
            <a:custGeom>
              <a:avLst/>
              <a:gdLst>
                <a:gd name="connsiteX0" fmla="*/ 2899 w 34797"/>
                <a:gd name="connsiteY0" fmla="*/ 247699 h 247980"/>
                <a:gd name="connsiteX1" fmla="*/ 2201 w 34797"/>
                <a:gd name="connsiteY1" fmla="*/ 247699 h 247980"/>
                <a:gd name="connsiteX2" fmla="*/ -69 w 34797"/>
                <a:gd name="connsiteY2" fmla="*/ 244208 h 247980"/>
                <a:gd name="connsiteX3" fmla="*/ 5482 w 34797"/>
                <a:gd name="connsiteY3" fmla="*/ 220294 h 247980"/>
                <a:gd name="connsiteX4" fmla="*/ 20773 w 34797"/>
                <a:gd name="connsiteY4" fmla="*/ 3322 h 247980"/>
                <a:gd name="connsiteX5" fmla="*/ 23007 w 34797"/>
                <a:gd name="connsiteY5" fmla="*/ -169 h 247980"/>
                <a:gd name="connsiteX6" fmla="*/ 26708 w 34797"/>
                <a:gd name="connsiteY6" fmla="*/ 2065 h 247980"/>
                <a:gd name="connsiteX7" fmla="*/ 11417 w 34797"/>
                <a:gd name="connsiteY7" fmla="*/ 222004 h 247980"/>
                <a:gd name="connsiteX8" fmla="*/ 5866 w 34797"/>
                <a:gd name="connsiteY8" fmla="*/ 245849 h 247980"/>
                <a:gd name="connsiteX9" fmla="*/ 2899 w 34797"/>
                <a:gd name="connsiteY9" fmla="*/ 247699 h 247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797" h="247980">
                  <a:moveTo>
                    <a:pt x="2899" y="247699"/>
                  </a:moveTo>
                  <a:cubicBezTo>
                    <a:pt x="2654" y="247734"/>
                    <a:pt x="2445" y="247734"/>
                    <a:pt x="2201" y="247699"/>
                  </a:cubicBezTo>
                  <a:cubicBezTo>
                    <a:pt x="629" y="247332"/>
                    <a:pt x="-383" y="245793"/>
                    <a:pt x="-69" y="244208"/>
                  </a:cubicBezTo>
                  <a:cubicBezTo>
                    <a:pt x="1747" y="236248"/>
                    <a:pt x="3422" y="228253"/>
                    <a:pt x="5482" y="220294"/>
                  </a:cubicBezTo>
                  <a:cubicBezTo>
                    <a:pt x="21890" y="150472"/>
                    <a:pt x="38857" y="78136"/>
                    <a:pt x="20773" y="3322"/>
                  </a:cubicBezTo>
                  <a:cubicBezTo>
                    <a:pt x="20459" y="1747"/>
                    <a:pt x="21437" y="211"/>
                    <a:pt x="23007" y="-169"/>
                  </a:cubicBezTo>
                  <a:cubicBezTo>
                    <a:pt x="24648" y="-564"/>
                    <a:pt x="26289" y="431"/>
                    <a:pt x="26708" y="2065"/>
                  </a:cubicBezTo>
                  <a:cubicBezTo>
                    <a:pt x="45141" y="78276"/>
                    <a:pt x="28000" y="151275"/>
                    <a:pt x="11417" y="222004"/>
                  </a:cubicBezTo>
                  <a:cubicBezTo>
                    <a:pt x="9532" y="229964"/>
                    <a:pt x="7681" y="237913"/>
                    <a:pt x="5866" y="245849"/>
                  </a:cubicBezTo>
                  <a:cubicBezTo>
                    <a:pt x="5377" y="247036"/>
                    <a:pt x="4190" y="247783"/>
                    <a:pt x="2899" y="247699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84D0D90D-5231-A67E-328B-890EB288B6CD}"/>
                </a:ext>
              </a:extLst>
            </p:cNvPr>
            <p:cNvSpPr/>
            <p:nvPr/>
          </p:nvSpPr>
          <p:spPr>
            <a:xfrm>
              <a:off x="4843056" y="6191892"/>
              <a:ext cx="301767" cy="235374"/>
            </a:xfrm>
            <a:custGeom>
              <a:avLst/>
              <a:gdLst>
                <a:gd name="connsiteX0" fmla="*/ 3020 w 301767"/>
                <a:gd name="connsiteY0" fmla="*/ 235119 h 235374"/>
                <a:gd name="connsiteX1" fmla="*/ 751 w 301767"/>
                <a:gd name="connsiteY1" fmla="*/ 234142 h 235374"/>
                <a:gd name="connsiteX2" fmla="*/ 751 w 301767"/>
                <a:gd name="connsiteY2" fmla="*/ 229813 h 235374"/>
                <a:gd name="connsiteX3" fmla="*/ 167905 w 301767"/>
                <a:gd name="connsiteY3" fmla="*/ 177062 h 235374"/>
                <a:gd name="connsiteX4" fmla="*/ 296343 w 301767"/>
                <a:gd name="connsiteY4" fmla="*/ 762 h 235374"/>
                <a:gd name="connsiteX5" fmla="*/ 300634 w 301767"/>
                <a:gd name="connsiteY5" fmla="*/ 517 h 235374"/>
                <a:gd name="connsiteX6" fmla="*/ 301265 w 301767"/>
                <a:gd name="connsiteY6" fmla="*/ 4253 h 235374"/>
                <a:gd name="connsiteX7" fmla="*/ 172095 w 301767"/>
                <a:gd name="connsiteY7" fmla="*/ 181636 h 235374"/>
                <a:gd name="connsiteX8" fmla="*/ 169860 w 301767"/>
                <a:gd name="connsiteY8" fmla="*/ 182892 h 235374"/>
                <a:gd name="connsiteX9" fmla="*/ 4975 w 301767"/>
                <a:gd name="connsiteY9" fmla="*/ 234177 h 235374"/>
                <a:gd name="connsiteX10" fmla="*/ 3020 w 301767"/>
                <a:gd name="connsiteY10" fmla="*/ 235119 h 235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1767" h="235374">
                  <a:moveTo>
                    <a:pt x="3020" y="235119"/>
                  </a:moveTo>
                  <a:cubicBezTo>
                    <a:pt x="2165" y="235119"/>
                    <a:pt x="1348" y="234770"/>
                    <a:pt x="751" y="234142"/>
                  </a:cubicBezTo>
                  <a:cubicBezTo>
                    <a:pt x="-418" y="232920"/>
                    <a:pt x="-418" y="231035"/>
                    <a:pt x="751" y="229813"/>
                  </a:cubicBezTo>
                  <a:cubicBezTo>
                    <a:pt x="44076" y="189840"/>
                    <a:pt x="153557" y="178389"/>
                    <a:pt x="167905" y="177062"/>
                  </a:cubicBezTo>
                  <a:lnTo>
                    <a:pt x="296343" y="762"/>
                  </a:lnTo>
                  <a:cubicBezTo>
                    <a:pt x="297464" y="-496"/>
                    <a:pt x="299384" y="-600"/>
                    <a:pt x="300634" y="517"/>
                  </a:cubicBezTo>
                  <a:cubicBezTo>
                    <a:pt x="301685" y="1460"/>
                    <a:pt x="301946" y="3030"/>
                    <a:pt x="301265" y="4253"/>
                  </a:cubicBezTo>
                  <a:lnTo>
                    <a:pt x="172095" y="181636"/>
                  </a:lnTo>
                  <a:cubicBezTo>
                    <a:pt x="171574" y="182368"/>
                    <a:pt x="170754" y="182822"/>
                    <a:pt x="169860" y="182892"/>
                  </a:cubicBezTo>
                  <a:cubicBezTo>
                    <a:pt x="168673" y="182892"/>
                    <a:pt x="48824" y="193715"/>
                    <a:pt x="4975" y="234177"/>
                  </a:cubicBezTo>
                  <a:cubicBezTo>
                    <a:pt x="4462" y="234735"/>
                    <a:pt x="3767" y="235050"/>
                    <a:pt x="3020" y="235119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4007A4C9-36D5-6F6E-246C-21FB6EC2423A}"/>
                </a:ext>
              </a:extLst>
            </p:cNvPr>
            <p:cNvSpPr/>
            <p:nvPr/>
          </p:nvSpPr>
          <p:spPr>
            <a:xfrm>
              <a:off x="5280585" y="4545620"/>
              <a:ext cx="127655" cy="294381"/>
            </a:xfrm>
            <a:custGeom>
              <a:avLst/>
              <a:gdLst>
                <a:gd name="connsiteX0" fmla="*/ 124662 w 127655"/>
                <a:gd name="connsiteY0" fmla="*/ 294126 h 294381"/>
                <a:gd name="connsiteX1" fmla="*/ 122148 w 127655"/>
                <a:gd name="connsiteY1" fmla="*/ 292799 h 294381"/>
                <a:gd name="connsiteX2" fmla="*/ -40 w 127655"/>
                <a:gd name="connsiteY2" fmla="*/ 3526 h 294381"/>
                <a:gd name="connsiteX3" fmla="*/ 2211 w 127655"/>
                <a:gd name="connsiteY3" fmla="*/ -175 h 294381"/>
                <a:gd name="connsiteX4" fmla="*/ 5894 w 127655"/>
                <a:gd name="connsiteY4" fmla="*/ 2095 h 294381"/>
                <a:gd name="connsiteX5" fmla="*/ 127001 w 127655"/>
                <a:gd name="connsiteY5" fmla="*/ 289378 h 294381"/>
                <a:gd name="connsiteX6" fmla="*/ 126198 w 127655"/>
                <a:gd name="connsiteY6" fmla="*/ 293602 h 294381"/>
                <a:gd name="connsiteX7" fmla="*/ 126198 w 127655"/>
                <a:gd name="connsiteY7" fmla="*/ 293602 h 294381"/>
                <a:gd name="connsiteX8" fmla="*/ 124662 w 127655"/>
                <a:gd name="connsiteY8" fmla="*/ 294126 h 294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655" h="294381">
                  <a:moveTo>
                    <a:pt x="124662" y="294126"/>
                  </a:moveTo>
                  <a:cubicBezTo>
                    <a:pt x="123649" y="294126"/>
                    <a:pt x="122707" y="293637"/>
                    <a:pt x="122148" y="292799"/>
                  </a:cubicBezTo>
                  <a:cubicBezTo>
                    <a:pt x="42865" y="175603"/>
                    <a:pt x="553" y="5237"/>
                    <a:pt x="-40" y="3526"/>
                  </a:cubicBezTo>
                  <a:cubicBezTo>
                    <a:pt x="-435" y="1885"/>
                    <a:pt x="574" y="244"/>
                    <a:pt x="2211" y="-175"/>
                  </a:cubicBezTo>
                  <a:cubicBezTo>
                    <a:pt x="3849" y="-558"/>
                    <a:pt x="5500" y="454"/>
                    <a:pt x="5894" y="2095"/>
                  </a:cubicBezTo>
                  <a:cubicBezTo>
                    <a:pt x="6313" y="3770"/>
                    <a:pt x="48346" y="173159"/>
                    <a:pt x="127001" y="289378"/>
                  </a:cubicBezTo>
                  <a:cubicBezTo>
                    <a:pt x="127943" y="290774"/>
                    <a:pt x="127594" y="292659"/>
                    <a:pt x="126198" y="293602"/>
                  </a:cubicBezTo>
                  <a:cubicBezTo>
                    <a:pt x="126198" y="293602"/>
                    <a:pt x="126198" y="293602"/>
                    <a:pt x="126198" y="293602"/>
                  </a:cubicBezTo>
                  <a:cubicBezTo>
                    <a:pt x="125744" y="293916"/>
                    <a:pt x="125221" y="294091"/>
                    <a:pt x="124662" y="294126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D293492C-8345-108C-7B66-CD6A688AA5B1}"/>
                </a:ext>
              </a:extLst>
            </p:cNvPr>
            <p:cNvSpPr/>
            <p:nvPr/>
          </p:nvSpPr>
          <p:spPr>
            <a:xfrm>
              <a:off x="4492796" y="2482348"/>
              <a:ext cx="204054" cy="292847"/>
            </a:xfrm>
            <a:custGeom>
              <a:avLst/>
              <a:gdLst>
                <a:gd name="connsiteX0" fmla="*/ 200894 w 204054"/>
                <a:gd name="connsiteY0" fmla="*/ 292584 h 292847"/>
                <a:gd name="connsiteX1" fmla="*/ 198380 w 204054"/>
                <a:gd name="connsiteY1" fmla="*/ 291258 h 292847"/>
                <a:gd name="connsiteX2" fmla="*/ 400 w 204054"/>
                <a:gd name="connsiteY2" fmla="*/ 4498 h 292847"/>
                <a:gd name="connsiteX3" fmla="*/ 1168 w 204054"/>
                <a:gd name="connsiteY3" fmla="*/ 274 h 292847"/>
                <a:gd name="connsiteX4" fmla="*/ 5427 w 204054"/>
                <a:gd name="connsiteY4" fmla="*/ 1042 h 292847"/>
                <a:gd name="connsiteX5" fmla="*/ 203373 w 204054"/>
                <a:gd name="connsiteY5" fmla="*/ 287941 h 292847"/>
                <a:gd name="connsiteX6" fmla="*/ 202643 w 204054"/>
                <a:gd name="connsiteY6" fmla="*/ 292172 h 292847"/>
                <a:gd name="connsiteX7" fmla="*/ 202605 w 204054"/>
                <a:gd name="connsiteY7" fmla="*/ 292200 h 292847"/>
                <a:gd name="connsiteX8" fmla="*/ 200894 w 204054"/>
                <a:gd name="connsiteY8" fmla="*/ 292584 h 292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4054" h="292847">
                  <a:moveTo>
                    <a:pt x="200894" y="292584"/>
                  </a:moveTo>
                  <a:cubicBezTo>
                    <a:pt x="199885" y="292591"/>
                    <a:pt x="198942" y="292092"/>
                    <a:pt x="198380" y="291258"/>
                  </a:cubicBezTo>
                  <a:lnTo>
                    <a:pt x="400" y="4498"/>
                  </a:lnTo>
                  <a:cubicBezTo>
                    <a:pt x="-532" y="3116"/>
                    <a:pt x="-194" y="1241"/>
                    <a:pt x="1168" y="274"/>
                  </a:cubicBezTo>
                  <a:cubicBezTo>
                    <a:pt x="2561" y="-665"/>
                    <a:pt x="4450" y="-323"/>
                    <a:pt x="5427" y="1042"/>
                  </a:cubicBezTo>
                  <a:lnTo>
                    <a:pt x="203373" y="287941"/>
                  </a:lnTo>
                  <a:cubicBezTo>
                    <a:pt x="204340" y="289313"/>
                    <a:pt x="204012" y="291205"/>
                    <a:pt x="202643" y="292172"/>
                  </a:cubicBezTo>
                  <a:cubicBezTo>
                    <a:pt x="202629" y="292183"/>
                    <a:pt x="202619" y="292193"/>
                    <a:pt x="202605" y="292200"/>
                  </a:cubicBezTo>
                  <a:cubicBezTo>
                    <a:pt x="202085" y="292493"/>
                    <a:pt x="201487" y="292626"/>
                    <a:pt x="200894" y="292584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63AAA7EC-03CB-8DF7-0043-0DBF1D97FD90}"/>
                </a:ext>
              </a:extLst>
            </p:cNvPr>
            <p:cNvSpPr/>
            <p:nvPr/>
          </p:nvSpPr>
          <p:spPr>
            <a:xfrm>
              <a:off x="5783513" y="2467914"/>
              <a:ext cx="187411" cy="329860"/>
            </a:xfrm>
            <a:custGeom>
              <a:avLst/>
              <a:gdLst>
                <a:gd name="connsiteX0" fmla="*/ 2927 w 187411"/>
                <a:gd name="connsiteY0" fmla="*/ 329605 h 329860"/>
                <a:gd name="connsiteX1" fmla="*/ 1426 w 187411"/>
                <a:gd name="connsiteY1" fmla="*/ 329221 h 329860"/>
                <a:gd name="connsiteX2" fmla="*/ 274 w 187411"/>
                <a:gd name="connsiteY2" fmla="*/ 325087 h 329860"/>
                <a:gd name="connsiteX3" fmla="*/ 274 w 187411"/>
                <a:gd name="connsiteY3" fmla="*/ 325067 h 329860"/>
                <a:gd name="connsiteX4" fmla="*/ 181602 w 187411"/>
                <a:gd name="connsiteY4" fmla="*/ 1302 h 329860"/>
                <a:gd name="connsiteX5" fmla="*/ 185756 w 187411"/>
                <a:gd name="connsiteY5" fmla="*/ 132 h 329860"/>
                <a:gd name="connsiteX6" fmla="*/ 186909 w 187411"/>
                <a:gd name="connsiteY6" fmla="*/ 4269 h 329860"/>
                <a:gd name="connsiteX7" fmla="*/ 5581 w 187411"/>
                <a:gd name="connsiteY7" fmla="*/ 328034 h 329860"/>
                <a:gd name="connsiteX8" fmla="*/ 2927 w 187411"/>
                <a:gd name="connsiteY8" fmla="*/ 329605 h 32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7411" h="329860">
                  <a:moveTo>
                    <a:pt x="2927" y="329605"/>
                  </a:moveTo>
                  <a:cubicBezTo>
                    <a:pt x="2403" y="329591"/>
                    <a:pt x="1880" y="329458"/>
                    <a:pt x="1426" y="329221"/>
                  </a:cubicBezTo>
                  <a:cubicBezTo>
                    <a:pt x="-40" y="328401"/>
                    <a:pt x="-564" y="326550"/>
                    <a:pt x="274" y="325087"/>
                  </a:cubicBezTo>
                  <a:cubicBezTo>
                    <a:pt x="274" y="325081"/>
                    <a:pt x="274" y="325074"/>
                    <a:pt x="274" y="325067"/>
                  </a:cubicBezTo>
                  <a:lnTo>
                    <a:pt x="181602" y="1302"/>
                  </a:lnTo>
                  <a:cubicBezTo>
                    <a:pt x="182405" y="-165"/>
                    <a:pt x="184290" y="-688"/>
                    <a:pt x="185756" y="132"/>
                  </a:cubicBezTo>
                  <a:cubicBezTo>
                    <a:pt x="187188" y="952"/>
                    <a:pt x="187712" y="2803"/>
                    <a:pt x="186909" y="4269"/>
                  </a:cubicBezTo>
                  <a:lnTo>
                    <a:pt x="5581" y="328034"/>
                  </a:lnTo>
                  <a:cubicBezTo>
                    <a:pt x="5057" y="329001"/>
                    <a:pt x="4045" y="329602"/>
                    <a:pt x="2927" y="329605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8F676533-55DD-E727-4097-F0C6122B19E8}"/>
                </a:ext>
              </a:extLst>
            </p:cNvPr>
            <p:cNvSpPr/>
            <p:nvPr/>
          </p:nvSpPr>
          <p:spPr>
            <a:xfrm>
              <a:off x="4614480" y="2769175"/>
              <a:ext cx="82377" cy="484259"/>
            </a:xfrm>
            <a:custGeom>
              <a:avLst/>
              <a:gdLst>
                <a:gd name="connsiteX0" fmla="*/ 2930 w 82377"/>
                <a:gd name="connsiteY0" fmla="*/ 484004 h 484259"/>
                <a:gd name="connsiteX1" fmla="*/ 2057 w 82377"/>
                <a:gd name="connsiteY1" fmla="*/ 484004 h 484259"/>
                <a:gd name="connsiteX2" fmla="*/ -3 w 82377"/>
                <a:gd name="connsiteY2" fmla="*/ 480233 h 484259"/>
                <a:gd name="connsiteX3" fmla="*/ -3 w 82377"/>
                <a:gd name="connsiteY3" fmla="*/ 480233 h 484259"/>
                <a:gd name="connsiteX4" fmla="*/ 60882 w 82377"/>
                <a:gd name="connsiteY4" fmla="*/ 117159 h 484259"/>
                <a:gd name="connsiteX5" fmla="*/ 76243 w 82377"/>
                <a:gd name="connsiteY5" fmla="*/ 1952 h 484259"/>
                <a:gd name="connsiteX6" fmla="*/ 80013 w 82377"/>
                <a:gd name="connsiteY6" fmla="*/ -143 h 484259"/>
                <a:gd name="connsiteX7" fmla="*/ 82143 w 82377"/>
                <a:gd name="connsiteY7" fmla="*/ 3586 h 484259"/>
                <a:gd name="connsiteX8" fmla="*/ 82143 w 82377"/>
                <a:gd name="connsiteY8" fmla="*/ 3593 h 484259"/>
                <a:gd name="connsiteX9" fmla="*/ 66922 w 82377"/>
                <a:gd name="connsiteY9" fmla="*/ 117647 h 484259"/>
                <a:gd name="connsiteX10" fmla="*/ 5862 w 82377"/>
                <a:gd name="connsiteY10" fmla="*/ 481874 h 484259"/>
                <a:gd name="connsiteX11" fmla="*/ 2930 w 82377"/>
                <a:gd name="connsiteY11" fmla="*/ 484004 h 4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2377" h="484259">
                  <a:moveTo>
                    <a:pt x="2930" y="484004"/>
                  </a:moveTo>
                  <a:lnTo>
                    <a:pt x="2057" y="484004"/>
                  </a:lnTo>
                  <a:cubicBezTo>
                    <a:pt x="448" y="483532"/>
                    <a:pt x="-474" y="481843"/>
                    <a:pt x="-3" y="480233"/>
                  </a:cubicBezTo>
                  <a:cubicBezTo>
                    <a:pt x="-3" y="480233"/>
                    <a:pt x="-3" y="480233"/>
                    <a:pt x="-3" y="480233"/>
                  </a:cubicBezTo>
                  <a:cubicBezTo>
                    <a:pt x="37771" y="349526"/>
                    <a:pt x="51142" y="215189"/>
                    <a:pt x="60882" y="117159"/>
                  </a:cubicBezTo>
                  <a:cubicBezTo>
                    <a:pt x="66014" y="65246"/>
                    <a:pt x="70099" y="24225"/>
                    <a:pt x="76243" y="1952"/>
                  </a:cubicBezTo>
                  <a:cubicBezTo>
                    <a:pt x="76714" y="339"/>
                    <a:pt x="78394" y="-593"/>
                    <a:pt x="80013" y="-143"/>
                  </a:cubicBezTo>
                  <a:cubicBezTo>
                    <a:pt x="81633" y="297"/>
                    <a:pt x="82586" y="1970"/>
                    <a:pt x="82143" y="3586"/>
                  </a:cubicBezTo>
                  <a:cubicBezTo>
                    <a:pt x="82143" y="3589"/>
                    <a:pt x="82143" y="3589"/>
                    <a:pt x="82143" y="3593"/>
                  </a:cubicBezTo>
                  <a:cubicBezTo>
                    <a:pt x="76103" y="25273"/>
                    <a:pt x="72054" y="66049"/>
                    <a:pt x="66922" y="117647"/>
                  </a:cubicBezTo>
                  <a:cubicBezTo>
                    <a:pt x="57182" y="215992"/>
                    <a:pt x="43811" y="350644"/>
                    <a:pt x="5862" y="481874"/>
                  </a:cubicBezTo>
                  <a:cubicBezTo>
                    <a:pt x="5454" y="483145"/>
                    <a:pt x="4267" y="484007"/>
                    <a:pt x="2930" y="484004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DDE3AB77-A50E-EC23-AE9C-796A538ABF9C}"/>
                </a:ext>
              </a:extLst>
            </p:cNvPr>
            <p:cNvSpPr/>
            <p:nvPr/>
          </p:nvSpPr>
          <p:spPr>
            <a:xfrm>
              <a:off x="5783497" y="2791759"/>
              <a:ext cx="40363" cy="253989"/>
            </a:xfrm>
            <a:custGeom>
              <a:avLst/>
              <a:gdLst>
                <a:gd name="connsiteX0" fmla="*/ 37156 w 40363"/>
                <a:gd name="connsiteY0" fmla="*/ 253699 h 253989"/>
                <a:gd name="connsiteX1" fmla="*/ 34154 w 40363"/>
                <a:gd name="connsiteY1" fmla="*/ 251080 h 253989"/>
                <a:gd name="connsiteX2" fmla="*/ -94 w 40363"/>
                <a:gd name="connsiteY2" fmla="*/ 3212 h 253989"/>
                <a:gd name="connsiteX3" fmla="*/ 2489 w 40363"/>
                <a:gd name="connsiteY3" fmla="*/ -227 h 253989"/>
                <a:gd name="connsiteX4" fmla="*/ 5946 w 40363"/>
                <a:gd name="connsiteY4" fmla="*/ 2374 h 253989"/>
                <a:gd name="connsiteX5" fmla="*/ 40194 w 40363"/>
                <a:gd name="connsiteY5" fmla="*/ 250243 h 253989"/>
                <a:gd name="connsiteX6" fmla="*/ 37750 w 40363"/>
                <a:gd name="connsiteY6" fmla="*/ 253709 h 253989"/>
                <a:gd name="connsiteX7" fmla="*/ 37575 w 40363"/>
                <a:gd name="connsiteY7" fmla="*/ 253734 h 253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363" h="253989">
                  <a:moveTo>
                    <a:pt x="37156" y="253699"/>
                  </a:moveTo>
                  <a:cubicBezTo>
                    <a:pt x="35620" y="253713"/>
                    <a:pt x="34363" y="252589"/>
                    <a:pt x="34154" y="251080"/>
                  </a:cubicBezTo>
                  <a:lnTo>
                    <a:pt x="-94" y="3212"/>
                  </a:lnTo>
                  <a:cubicBezTo>
                    <a:pt x="-338" y="1543"/>
                    <a:pt x="849" y="4"/>
                    <a:pt x="2489" y="-227"/>
                  </a:cubicBezTo>
                  <a:cubicBezTo>
                    <a:pt x="4165" y="-457"/>
                    <a:pt x="5701" y="705"/>
                    <a:pt x="5946" y="2374"/>
                  </a:cubicBezTo>
                  <a:lnTo>
                    <a:pt x="40194" y="250243"/>
                  </a:lnTo>
                  <a:cubicBezTo>
                    <a:pt x="40473" y="251876"/>
                    <a:pt x="39391" y="253430"/>
                    <a:pt x="37750" y="253709"/>
                  </a:cubicBezTo>
                  <a:cubicBezTo>
                    <a:pt x="37680" y="253720"/>
                    <a:pt x="37645" y="253727"/>
                    <a:pt x="37575" y="253734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022C3596-8A39-C388-8FAF-73DEAE353B81}"/>
                </a:ext>
              </a:extLst>
            </p:cNvPr>
            <p:cNvSpPr/>
            <p:nvPr/>
          </p:nvSpPr>
          <p:spPr>
            <a:xfrm>
              <a:off x="5122062" y="2295018"/>
              <a:ext cx="215255" cy="2046139"/>
            </a:xfrm>
            <a:custGeom>
              <a:avLst/>
              <a:gdLst>
                <a:gd name="connsiteX0" fmla="*/ 209104 w 215255"/>
                <a:gd name="connsiteY0" fmla="*/ 2045884 h 2046139"/>
                <a:gd name="connsiteX1" fmla="*/ 209104 w 215255"/>
                <a:gd name="connsiteY1" fmla="*/ 2045884 h 2046139"/>
                <a:gd name="connsiteX2" fmla="*/ 68447 w 215255"/>
                <a:gd name="connsiteY2" fmla="*/ 2044592 h 2046139"/>
                <a:gd name="connsiteX3" fmla="*/ 65445 w 215255"/>
                <a:gd name="connsiteY3" fmla="*/ 2041520 h 2046139"/>
                <a:gd name="connsiteX4" fmla="*/ 65445 w 215255"/>
                <a:gd name="connsiteY4" fmla="*/ 2041520 h 2046139"/>
                <a:gd name="connsiteX5" fmla="*/ -118 w 215255"/>
                <a:gd name="connsiteY5" fmla="*/ 2994 h 2046139"/>
                <a:gd name="connsiteX6" fmla="*/ 2696 w 215255"/>
                <a:gd name="connsiteY6" fmla="*/ -252 h 2046139"/>
                <a:gd name="connsiteX7" fmla="*/ 2710 w 215255"/>
                <a:gd name="connsiteY7" fmla="*/ -252 h 2046139"/>
                <a:gd name="connsiteX8" fmla="*/ 5956 w 215255"/>
                <a:gd name="connsiteY8" fmla="*/ 2610 h 2046139"/>
                <a:gd name="connsiteX9" fmla="*/ 71519 w 215255"/>
                <a:gd name="connsiteY9" fmla="*/ 2038518 h 2046139"/>
                <a:gd name="connsiteX10" fmla="*/ 206101 w 215255"/>
                <a:gd name="connsiteY10" fmla="*/ 2039775 h 2046139"/>
                <a:gd name="connsiteX11" fmla="*/ 200271 w 215255"/>
                <a:gd name="connsiteY11" fmla="*/ 1192519 h 2046139"/>
                <a:gd name="connsiteX12" fmla="*/ 196152 w 215255"/>
                <a:gd name="connsiteY12" fmla="*/ 791949 h 2046139"/>
                <a:gd name="connsiteX13" fmla="*/ 197653 w 215255"/>
                <a:gd name="connsiteY13" fmla="*/ 525543 h 2046139"/>
                <a:gd name="connsiteX14" fmla="*/ 197828 w 215255"/>
                <a:gd name="connsiteY14" fmla="*/ 2750 h 2046139"/>
                <a:gd name="connsiteX15" fmla="*/ 200900 w 215255"/>
                <a:gd name="connsiteY15" fmla="*/ -252 h 2046139"/>
                <a:gd name="connsiteX16" fmla="*/ 200900 w 215255"/>
                <a:gd name="connsiteY16" fmla="*/ -252 h 2046139"/>
                <a:gd name="connsiteX17" fmla="*/ 203902 w 215255"/>
                <a:gd name="connsiteY17" fmla="*/ 2820 h 2046139"/>
                <a:gd name="connsiteX18" fmla="*/ 203902 w 215255"/>
                <a:gd name="connsiteY18" fmla="*/ 2855 h 2046139"/>
                <a:gd name="connsiteX19" fmla="*/ 203693 w 215255"/>
                <a:gd name="connsiteY19" fmla="*/ 525438 h 2046139"/>
                <a:gd name="connsiteX20" fmla="*/ 202226 w 215255"/>
                <a:gd name="connsiteY20" fmla="*/ 792089 h 2046139"/>
                <a:gd name="connsiteX21" fmla="*/ 206311 w 215255"/>
                <a:gd name="connsiteY21" fmla="*/ 1192169 h 2046139"/>
                <a:gd name="connsiteX22" fmla="*/ 212141 w 215255"/>
                <a:gd name="connsiteY22" fmla="*/ 2042882 h 2046139"/>
                <a:gd name="connsiteX23" fmla="*/ 209104 w 215255"/>
                <a:gd name="connsiteY23" fmla="*/ 2045884 h 204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5255" h="2046139">
                  <a:moveTo>
                    <a:pt x="209104" y="2045884"/>
                  </a:moveTo>
                  <a:lnTo>
                    <a:pt x="209104" y="2045884"/>
                  </a:lnTo>
                  <a:lnTo>
                    <a:pt x="68447" y="2044592"/>
                  </a:lnTo>
                  <a:cubicBezTo>
                    <a:pt x="66771" y="2044558"/>
                    <a:pt x="65427" y="2043196"/>
                    <a:pt x="65445" y="2041520"/>
                  </a:cubicBezTo>
                  <a:cubicBezTo>
                    <a:pt x="65445" y="2041520"/>
                    <a:pt x="65445" y="2041520"/>
                    <a:pt x="65445" y="2041520"/>
                  </a:cubicBezTo>
                  <a:cubicBezTo>
                    <a:pt x="70577" y="1124896"/>
                    <a:pt x="755" y="14096"/>
                    <a:pt x="-118" y="2994"/>
                  </a:cubicBezTo>
                  <a:cubicBezTo>
                    <a:pt x="-237" y="1322"/>
                    <a:pt x="1024" y="-134"/>
                    <a:pt x="2696" y="-252"/>
                  </a:cubicBezTo>
                  <a:cubicBezTo>
                    <a:pt x="2699" y="-252"/>
                    <a:pt x="2706" y="-252"/>
                    <a:pt x="2710" y="-252"/>
                  </a:cubicBezTo>
                  <a:cubicBezTo>
                    <a:pt x="4389" y="-333"/>
                    <a:pt x="5827" y="935"/>
                    <a:pt x="5956" y="2610"/>
                  </a:cubicBezTo>
                  <a:cubicBezTo>
                    <a:pt x="6655" y="13712"/>
                    <a:pt x="76512" y="1122278"/>
                    <a:pt x="71519" y="2038518"/>
                  </a:cubicBezTo>
                  <a:lnTo>
                    <a:pt x="206101" y="2039775"/>
                  </a:lnTo>
                  <a:cubicBezTo>
                    <a:pt x="206869" y="1995158"/>
                    <a:pt x="215109" y="1474670"/>
                    <a:pt x="200271" y="1192519"/>
                  </a:cubicBezTo>
                  <a:cubicBezTo>
                    <a:pt x="191055" y="1017789"/>
                    <a:pt x="193533" y="908098"/>
                    <a:pt x="196152" y="791949"/>
                  </a:cubicBezTo>
                  <a:cubicBezTo>
                    <a:pt x="197932" y="712666"/>
                    <a:pt x="199643" y="630695"/>
                    <a:pt x="197653" y="525543"/>
                  </a:cubicBezTo>
                  <a:cubicBezTo>
                    <a:pt x="192486" y="273136"/>
                    <a:pt x="197653" y="5368"/>
                    <a:pt x="197828" y="2750"/>
                  </a:cubicBezTo>
                  <a:cubicBezTo>
                    <a:pt x="197862" y="1081"/>
                    <a:pt x="199224" y="-252"/>
                    <a:pt x="200900" y="-252"/>
                  </a:cubicBezTo>
                  <a:lnTo>
                    <a:pt x="200900" y="-252"/>
                  </a:lnTo>
                  <a:cubicBezTo>
                    <a:pt x="202575" y="-235"/>
                    <a:pt x="203937" y="1141"/>
                    <a:pt x="203902" y="2820"/>
                  </a:cubicBezTo>
                  <a:cubicBezTo>
                    <a:pt x="203902" y="2830"/>
                    <a:pt x="203902" y="2844"/>
                    <a:pt x="203902" y="2855"/>
                  </a:cubicBezTo>
                  <a:cubicBezTo>
                    <a:pt x="203902" y="5543"/>
                    <a:pt x="198561" y="273136"/>
                    <a:pt x="203693" y="525438"/>
                  </a:cubicBezTo>
                  <a:cubicBezTo>
                    <a:pt x="205857" y="630695"/>
                    <a:pt x="204007" y="712736"/>
                    <a:pt x="202226" y="792089"/>
                  </a:cubicBezTo>
                  <a:cubicBezTo>
                    <a:pt x="199608" y="908133"/>
                    <a:pt x="197129" y="1017719"/>
                    <a:pt x="206311" y="1192169"/>
                  </a:cubicBezTo>
                  <a:cubicBezTo>
                    <a:pt x="221776" y="1485841"/>
                    <a:pt x="212211" y="2037366"/>
                    <a:pt x="212141" y="2042882"/>
                  </a:cubicBezTo>
                  <a:cubicBezTo>
                    <a:pt x="212106" y="2044523"/>
                    <a:pt x="210745" y="2045849"/>
                    <a:pt x="209104" y="2045884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D1680E0B-0ACA-A68C-568A-1746DA8D527B}"/>
                </a:ext>
              </a:extLst>
            </p:cNvPr>
            <p:cNvSpPr/>
            <p:nvPr/>
          </p:nvSpPr>
          <p:spPr>
            <a:xfrm>
              <a:off x="4625213" y="5397447"/>
              <a:ext cx="100261" cy="278992"/>
            </a:xfrm>
            <a:custGeom>
              <a:avLst/>
              <a:gdLst>
                <a:gd name="connsiteX0" fmla="*/ 2146 w 100261"/>
                <a:gd name="connsiteY0" fmla="*/ 278733 h 278992"/>
                <a:gd name="connsiteX1" fmla="*/ 1867 w 100261"/>
                <a:gd name="connsiteY1" fmla="*/ 278733 h 278992"/>
                <a:gd name="connsiteX2" fmla="*/ -88 w 100261"/>
                <a:gd name="connsiteY2" fmla="*/ 275905 h 278992"/>
                <a:gd name="connsiteX3" fmla="*/ 95673 w 100261"/>
                <a:gd name="connsiteY3" fmla="*/ 806 h 278992"/>
                <a:gd name="connsiteX4" fmla="*/ 99070 w 100261"/>
                <a:gd name="connsiteY4" fmla="*/ 178 h 278992"/>
                <a:gd name="connsiteX5" fmla="*/ 99967 w 100261"/>
                <a:gd name="connsiteY5" fmla="*/ 3075 h 278992"/>
                <a:gd name="connsiteX6" fmla="*/ 4695 w 100261"/>
                <a:gd name="connsiteY6" fmla="*/ 276778 h 278992"/>
                <a:gd name="connsiteX7" fmla="*/ 2146 w 100261"/>
                <a:gd name="connsiteY7" fmla="*/ 278733 h 278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261" h="278992">
                  <a:moveTo>
                    <a:pt x="2146" y="278733"/>
                  </a:moveTo>
                  <a:lnTo>
                    <a:pt x="1867" y="278733"/>
                  </a:lnTo>
                  <a:cubicBezTo>
                    <a:pt x="551" y="278489"/>
                    <a:pt x="-322" y="277232"/>
                    <a:pt x="-88" y="275905"/>
                  </a:cubicBezTo>
                  <a:cubicBezTo>
                    <a:pt x="156" y="274474"/>
                    <a:pt x="26829" y="131618"/>
                    <a:pt x="95673" y="806"/>
                  </a:cubicBezTo>
                  <a:cubicBezTo>
                    <a:pt x="96434" y="-311"/>
                    <a:pt x="97953" y="-590"/>
                    <a:pt x="99070" y="178"/>
                  </a:cubicBezTo>
                  <a:cubicBezTo>
                    <a:pt x="100012" y="806"/>
                    <a:pt x="100383" y="2028"/>
                    <a:pt x="99967" y="3075"/>
                  </a:cubicBezTo>
                  <a:cubicBezTo>
                    <a:pt x="31507" y="133189"/>
                    <a:pt x="4974" y="275382"/>
                    <a:pt x="4695" y="276778"/>
                  </a:cubicBezTo>
                  <a:cubicBezTo>
                    <a:pt x="4454" y="277965"/>
                    <a:pt x="3365" y="278803"/>
                    <a:pt x="2146" y="278733"/>
                  </a:cubicBezTo>
                  <a:close/>
                </a:path>
              </a:pathLst>
            </a:custGeom>
            <a:solidFill>
              <a:srgbClr val="101E26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0DDD1825-54A4-4DC1-B1FA-E1DF66F47063}"/>
                </a:ext>
              </a:extLst>
            </p:cNvPr>
            <p:cNvSpPr/>
            <p:nvPr/>
          </p:nvSpPr>
          <p:spPr>
            <a:xfrm>
              <a:off x="4663150" y="4744421"/>
              <a:ext cx="44813" cy="334620"/>
            </a:xfrm>
            <a:custGeom>
              <a:avLst/>
              <a:gdLst>
                <a:gd name="connsiteX0" fmla="*/ 2332 w 44813"/>
                <a:gd name="connsiteY0" fmla="*/ 334361 h 334620"/>
                <a:gd name="connsiteX1" fmla="*/ 2018 w 44813"/>
                <a:gd name="connsiteY1" fmla="*/ 334361 h 334620"/>
                <a:gd name="connsiteX2" fmla="*/ -111 w 44813"/>
                <a:gd name="connsiteY2" fmla="*/ 331638 h 334620"/>
                <a:gd name="connsiteX3" fmla="*/ 39827 w 44813"/>
                <a:gd name="connsiteY3" fmla="*/ 1833 h 334620"/>
                <a:gd name="connsiteX4" fmla="*/ 42606 w 44813"/>
                <a:gd name="connsiteY4" fmla="*/ -227 h 334620"/>
                <a:gd name="connsiteX5" fmla="*/ 44679 w 44813"/>
                <a:gd name="connsiteY5" fmla="*/ 2392 h 334620"/>
                <a:gd name="connsiteX6" fmla="*/ 4811 w 44813"/>
                <a:gd name="connsiteY6" fmla="*/ 332371 h 334620"/>
                <a:gd name="connsiteX7" fmla="*/ 2332 w 44813"/>
                <a:gd name="connsiteY7" fmla="*/ 334361 h 334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813" h="334620">
                  <a:moveTo>
                    <a:pt x="2332" y="334361"/>
                  </a:moveTo>
                  <a:lnTo>
                    <a:pt x="2018" y="334361"/>
                  </a:lnTo>
                  <a:cubicBezTo>
                    <a:pt x="688" y="334186"/>
                    <a:pt x="-255" y="332964"/>
                    <a:pt x="-111" y="331638"/>
                  </a:cubicBezTo>
                  <a:lnTo>
                    <a:pt x="39827" y="1833"/>
                  </a:lnTo>
                  <a:cubicBezTo>
                    <a:pt x="40026" y="506"/>
                    <a:pt x="41272" y="-436"/>
                    <a:pt x="42606" y="-227"/>
                  </a:cubicBezTo>
                  <a:cubicBezTo>
                    <a:pt x="43877" y="-17"/>
                    <a:pt x="44784" y="1100"/>
                    <a:pt x="44679" y="2392"/>
                  </a:cubicBezTo>
                  <a:lnTo>
                    <a:pt x="4811" y="332371"/>
                  </a:lnTo>
                  <a:cubicBezTo>
                    <a:pt x="4602" y="333558"/>
                    <a:pt x="3540" y="334431"/>
                    <a:pt x="2332" y="334361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1299038C-65E3-AF3A-BA93-87FE4894F49E}"/>
                </a:ext>
              </a:extLst>
            </p:cNvPr>
            <p:cNvSpPr/>
            <p:nvPr/>
          </p:nvSpPr>
          <p:spPr>
            <a:xfrm>
              <a:off x="5869807" y="5626177"/>
              <a:ext cx="72588" cy="101333"/>
            </a:xfrm>
            <a:custGeom>
              <a:avLst/>
              <a:gdLst>
                <a:gd name="connsiteX0" fmla="*/ 2410 w 72588"/>
                <a:gd name="connsiteY0" fmla="*/ 101077 h 101333"/>
                <a:gd name="connsiteX1" fmla="*/ 630 w 72588"/>
                <a:gd name="connsiteY1" fmla="*/ 100309 h 101333"/>
                <a:gd name="connsiteX2" fmla="*/ 560 w 72588"/>
                <a:gd name="connsiteY2" fmla="*/ 96888 h 101333"/>
                <a:gd name="connsiteX3" fmla="*/ 630 w 72588"/>
                <a:gd name="connsiteY3" fmla="*/ 96818 h 101333"/>
                <a:gd name="connsiteX4" fmla="*/ 67764 w 72588"/>
                <a:gd name="connsiteY4" fmla="*/ 1232 h 101333"/>
                <a:gd name="connsiteX5" fmla="*/ 70976 w 72588"/>
                <a:gd name="connsiteY5" fmla="*/ -60 h 101333"/>
                <a:gd name="connsiteX6" fmla="*/ 72267 w 72588"/>
                <a:gd name="connsiteY6" fmla="*/ 3152 h 101333"/>
                <a:gd name="connsiteX7" fmla="*/ 3946 w 72588"/>
                <a:gd name="connsiteY7" fmla="*/ 100344 h 101333"/>
                <a:gd name="connsiteX8" fmla="*/ 2410 w 72588"/>
                <a:gd name="connsiteY8" fmla="*/ 101077 h 101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588" h="101333">
                  <a:moveTo>
                    <a:pt x="2410" y="101077"/>
                  </a:moveTo>
                  <a:cubicBezTo>
                    <a:pt x="1747" y="101077"/>
                    <a:pt x="1084" y="100798"/>
                    <a:pt x="630" y="100309"/>
                  </a:cubicBezTo>
                  <a:cubicBezTo>
                    <a:pt x="-348" y="99402"/>
                    <a:pt x="-383" y="97865"/>
                    <a:pt x="560" y="96888"/>
                  </a:cubicBezTo>
                  <a:cubicBezTo>
                    <a:pt x="560" y="96888"/>
                    <a:pt x="595" y="96853"/>
                    <a:pt x="630" y="96818"/>
                  </a:cubicBezTo>
                  <a:cubicBezTo>
                    <a:pt x="43989" y="55972"/>
                    <a:pt x="67554" y="1790"/>
                    <a:pt x="67764" y="1232"/>
                  </a:cubicBezTo>
                  <a:cubicBezTo>
                    <a:pt x="68287" y="-25"/>
                    <a:pt x="69718" y="-584"/>
                    <a:pt x="70976" y="-60"/>
                  </a:cubicBezTo>
                  <a:cubicBezTo>
                    <a:pt x="72232" y="464"/>
                    <a:pt x="72791" y="1895"/>
                    <a:pt x="72267" y="3152"/>
                  </a:cubicBezTo>
                  <a:cubicBezTo>
                    <a:pt x="72023" y="3710"/>
                    <a:pt x="48109" y="58800"/>
                    <a:pt x="3946" y="100344"/>
                  </a:cubicBezTo>
                  <a:cubicBezTo>
                    <a:pt x="3562" y="100763"/>
                    <a:pt x="3003" y="101042"/>
                    <a:pt x="2410" y="101077"/>
                  </a:cubicBezTo>
                  <a:close/>
                </a:path>
              </a:pathLst>
            </a:custGeom>
            <a:solidFill>
              <a:srgbClr val="101E26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0B4E6142-333B-97DF-F9E5-A54B0E241C7F}"/>
                </a:ext>
              </a:extLst>
            </p:cNvPr>
            <p:cNvSpPr/>
            <p:nvPr/>
          </p:nvSpPr>
          <p:spPr>
            <a:xfrm>
              <a:off x="5430549" y="5548290"/>
              <a:ext cx="37878" cy="201074"/>
            </a:xfrm>
            <a:custGeom>
              <a:avLst/>
              <a:gdLst>
                <a:gd name="connsiteX0" fmla="*/ 2313 w 37878"/>
                <a:gd name="connsiteY0" fmla="*/ 200819 h 201074"/>
                <a:gd name="connsiteX1" fmla="*/ 1929 w 37878"/>
                <a:gd name="connsiteY1" fmla="*/ 200819 h 201074"/>
                <a:gd name="connsiteX2" fmla="*/ -96 w 37878"/>
                <a:gd name="connsiteY2" fmla="*/ 198026 h 201074"/>
                <a:gd name="connsiteX3" fmla="*/ 32895 w 37878"/>
                <a:gd name="connsiteY3" fmla="*/ 1791 h 201074"/>
                <a:gd name="connsiteX4" fmla="*/ 35723 w 37878"/>
                <a:gd name="connsiteY4" fmla="*/ -234 h 201074"/>
                <a:gd name="connsiteX5" fmla="*/ 37713 w 37878"/>
                <a:gd name="connsiteY5" fmla="*/ 2594 h 201074"/>
                <a:gd name="connsiteX6" fmla="*/ 37713 w 37878"/>
                <a:gd name="connsiteY6" fmla="*/ 2594 h 201074"/>
                <a:gd name="connsiteX7" fmla="*/ 4722 w 37878"/>
                <a:gd name="connsiteY7" fmla="*/ 198829 h 201074"/>
                <a:gd name="connsiteX8" fmla="*/ 2313 w 37878"/>
                <a:gd name="connsiteY8" fmla="*/ 200819 h 201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878" h="201074">
                  <a:moveTo>
                    <a:pt x="2313" y="200819"/>
                  </a:moveTo>
                  <a:lnTo>
                    <a:pt x="1929" y="200819"/>
                  </a:lnTo>
                  <a:cubicBezTo>
                    <a:pt x="602" y="200609"/>
                    <a:pt x="-305" y="199353"/>
                    <a:pt x="-96" y="198026"/>
                  </a:cubicBezTo>
                  <a:lnTo>
                    <a:pt x="32895" y="1791"/>
                  </a:lnTo>
                  <a:cubicBezTo>
                    <a:pt x="33140" y="464"/>
                    <a:pt x="34396" y="-408"/>
                    <a:pt x="35723" y="-234"/>
                  </a:cubicBezTo>
                  <a:cubicBezTo>
                    <a:pt x="37050" y="11"/>
                    <a:pt x="37957" y="1267"/>
                    <a:pt x="37713" y="2594"/>
                  </a:cubicBezTo>
                  <a:cubicBezTo>
                    <a:pt x="37713" y="2594"/>
                    <a:pt x="37713" y="2594"/>
                    <a:pt x="37713" y="2594"/>
                  </a:cubicBezTo>
                  <a:lnTo>
                    <a:pt x="4722" y="198829"/>
                  </a:lnTo>
                  <a:cubicBezTo>
                    <a:pt x="4512" y="199981"/>
                    <a:pt x="3500" y="200819"/>
                    <a:pt x="2313" y="200819"/>
                  </a:cubicBezTo>
                  <a:close/>
                </a:path>
              </a:pathLst>
            </a:custGeom>
            <a:solidFill>
              <a:srgbClr val="101E26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11FB58FD-002E-69E1-6AEF-4CC323F948F9}"/>
                </a:ext>
              </a:extLst>
            </p:cNvPr>
            <p:cNvSpPr/>
            <p:nvPr/>
          </p:nvSpPr>
          <p:spPr>
            <a:xfrm>
              <a:off x="5357621" y="5305975"/>
              <a:ext cx="175929" cy="85655"/>
            </a:xfrm>
            <a:custGeom>
              <a:avLst/>
              <a:gdLst>
                <a:gd name="connsiteX0" fmla="*/ 2312 w 175929"/>
                <a:gd name="connsiteY0" fmla="*/ 85400 h 85655"/>
                <a:gd name="connsiteX1" fmla="*/ 741 w 175929"/>
                <a:gd name="connsiteY1" fmla="*/ 84841 h 85655"/>
                <a:gd name="connsiteX2" fmla="*/ 462 w 175929"/>
                <a:gd name="connsiteY2" fmla="*/ 81350 h 85655"/>
                <a:gd name="connsiteX3" fmla="*/ 172853 w 175929"/>
                <a:gd name="connsiteY3" fmla="*/ -202 h 85655"/>
                <a:gd name="connsiteX4" fmla="*/ 175750 w 175929"/>
                <a:gd name="connsiteY4" fmla="*/ 1683 h 85655"/>
                <a:gd name="connsiteX5" fmla="*/ 173865 w 175929"/>
                <a:gd name="connsiteY5" fmla="*/ 4581 h 85655"/>
                <a:gd name="connsiteX6" fmla="*/ 42495 w 175929"/>
                <a:gd name="connsiteY6" fmla="*/ 54224 h 85655"/>
                <a:gd name="connsiteX7" fmla="*/ 4092 w 175929"/>
                <a:gd name="connsiteY7" fmla="*/ 84492 h 85655"/>
                <a:gd name="connsiteX8" fmla="*/ 2312 w 175929"/>
                <a:gd name="connsiteY8" fmla="*/ 85400 h 8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5929" h="85655">
                  <a:moveTo>
                    <a:pt x="2312" y="85400"/>
                  </a:moveTo>
                  <a:cubicBezTo>
                    <a:pt x="1753" y="85400"/>
                    <a:pt x="1195" y="85225"/>
                    <a:pt x="741" y="84841"/>
                  </a:cubicBezTo>
                  <a:cubicBezTo>
                    <a:pt x="-306" y="83968"/>
                    <a:pt x="-411" y="82398"/>
                    <a:pt x="462" y="81350"/>
                  </a:cubicBezTo>
                  <a:cubicBezTo>
                    <a:pt x="2347" y="79081"/>
                    <a:pt x="48430" y="25702"/>
                    <a:pt x="172853" y="-202"/>
                  </a:cubicBezTo>
                  <a:cubicBezTo>
                    <a:pt x="174179" y="-482"/>
                    <a:pt x="175471" y="357"/>
                    <a:pt x="175750" y="1683"/>
                  </a:cubicBezTo>
                  <a:cubicBezTo>
                    <a:pt x="176030" y="3009"/>
                    <a:pt x="175191" y="4302"/>
                    <a:pt x="173865" y="4581"/>
                  </a:cubicBezTo>
                  <a:cubicBezTo>
                    <a:pt x="109803" y="17917"/>
                    <a:pt x="67072" y="38933"/>
                    <a:pt x="42495" y="54224"/>
                  </a:cubicBezTo>
                  <a:cubicBezTo>
                    <a:pt x="15892" y="70772"/>
                    <a:pt x="4302" y="84352"/>
                    <a:pt x="4092" y="84492"/>
                  </a:cubicBezTo>
                  <a:cubicBezTo>
                    <a:pt x="3674" y="85050"/>
                    <a:pt x="3010" y="85400"/>
                    <a:pt x="2312" y="85400"/>
                  </a:cubicBezTo>
                  <a:close/>
                </a:path>
              </a:pathLst>
            </a:custGeom>
            <a:solidFill>
              <a:srgbClr val="101E26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6E195A40-823B-0822-812E-E9FA25980AF8}"/>
                </a:ext>
              </a:extLst>
            </p:cNvPr>
            <p:cNvSpPr/>
            <p:nvPr/>
          </p:nvSpPr>
          <p:spPr>
            <a:xfrm>
              <a:off x="5489124" y="6491171"/>
              <a:ext cx="239364" cy="105798"/>
            </a:xfrm>
            <a:custGeom>
              <a:avLst/>
              <a:gdLst>
                <a:gd name="connsiteX0" fmla="*/ 2214 w 239364"/>
                <a:gd name="connsiteY0" fmla="*/ 105368 h 105798"/>
                <a:gd name="connsiteX1" fmla="*/ -125 w 239364"/>
                <a:gd name="connsiteY1" fmla="*/ 102820 h 105798"/>
                <a:gd name="connsiteX2" fmla="*/ 1760 w 239364"/>
                <a:gd name="connsiteY2" fmla="*/ 100551 h 105798"/>
                <a:gd name="connsiteX3" fmla="*/ 235245 w 239364"/>
                <a:gd name="connsiteY3" fmla="*/ 216 h 105798"/>
                <a:gd name="connsiteX4" fmla="*/ 238702 w 239364"/>
                <a:gd name="connsiteY4" fmla="*/ 775 h 105798"/>
                <a:gd name="connsiteX5" fmla="*/ 238737 w 239364"/>
                <a:gd name="connsiteY5" fmla="*/ 810 h 105798"/>
                <a:gd name="connsiteX6" fmla="*/ 238317 w 239364"/>
                <a:gd name="connsiteY6" fmla="*/ 4196 h 105798"/>
                <a:gd name="connsiteX7" fmla="*/ 238143 w 239364"/>
                <a:gd name="connsiteY7" fmla="*/ 4301 h 105798"/>
                <a:gd name="connsiteX8" fmla="*/ 2772 w 239364"/>
                <a:gd name="connsiteY8" fmla="*/ 105543 h 105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9364" h="105798">
                  <a:moveTo>
                    <a:pt x="2214" y="105368"/>
                  </a:moveTo>
                  <a:cubicBezTo>
                    <a:pt x="853" y="105298"/>
                    <a:pt x="-160" y="104146"/>
                    <a:pt x="-125" y="102820"/>
                  </a:cubicBezTo>
                  <a:cubicBezTo>
                    <a:pt x="-55" y="101737"/>
                    <a:pt x="713" y="100795"/>
                    <a:pt x="1760" y="100551"/>
                  </a:cubicBezTo>
                  <a:cubicBezTo>
                    <a:pt x="3017" y="100306"/>
                    <a:pt x="129290" y="75415"/>
                    <a:pt x="235245" y="216"/>
                  </a:cubicBezTo>
                  <a:cubicBezTo>
                    <a:pt x="236362" y="-587"/>
                    <a:pt x="237898" y="-342"/>
                    <a:pt x="238702" y="775"/>
                  </a:cubicBezTo>
                  <a:cubicBezTo>
                    <a:pt x="238702" y="775"/>
                    <a:pt x="238737" y="810"/>
                    <a:pt x="238737" y="810"/>
                  </a:cubicBezTo>
                  <a:cubicBezTo>
                    <a:pt x="239539" y="1857"/>
                    <a:pt x="239365" y="3358"/>
                    <a:pt x="238317" y="4196"/>
                  </a:cubicBezTo>
                  <a:cubicBezTo>
                    <a:pt x="238248" y="4231"/>
                    <a:pt x="238213" y="4266"/>
                    <a:pt x="238143" y="4301"/>
                  </a:cubicBezTo>
                  <a:cubicBezTo>
                    <a:pt x="131280" y="80128"/>
                    <a:pt x="4029" y="105194"/>
                    <a:pt x="2772" y="105543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182BEE7A-60D1-D706-7B51-FE9904C0C9F1}"/>
                </a:ext>
              </a:extLst>
            </p:cNvPr>
            <p:cNvSpPr/>
            <p:nvPr/>
          </p:nvSpPr>
          <p:spPr>
            <a:xfrm>
              <a:off x="5748548" y="3604899"/>
              <a:ext cx="51020" cy="37968"/>
            </a:xfrm>
            <a:custGeom>
              <a:avLst/>
              <a:gdLst>
                <a:gd name="connsiteX0" fmla="*/ 2284 w 51020"/>
                <a:gd name="connsiteY0" fmla="*/ 37712 h 37968"/>
                <a:gd name="connsiteX1" fmla="*/ -125 w 51020"/>
                <a:gd name="connsiteY1" fmla="*/ 35234 h 37968"/>
                <a:gd name="connsiteX2" fmla="*/ 853 w 51020"/>
                <a:gd name="connsiteY2" fmla="*/ 33314 h 37968"/>
                <a:gd name="connsiteX3" fmla="*/ 46866 w 51020"/>
                <a:gd name="connsiteY3" fmla="*/ 323 h 37968"/>
                <a:gd name="connsiteX4" fmla="*/ 50322 w 51020"/>
                <a:gd name="connsiteY4" fmla="*/ 612 h 37968"/>
                <a:gd name="connsiteX5" fmla="*/ 50008 w 51020"/>
                <a:gd name="connsiteY5" fmla="*/ 4055 h 37968"/>
                <a:gd name="connsiteX6" fmla="*/ 49728 w 51020"/>
                <a:gd name="connsiteY6" fmla="*/ 4268 h 37968"/>
                <a:gd name="connsiteX7" fmla="*/ 3716 w 51020"/>
                <a:gd name="connsiteY7" fmla="*/ 37259 h 37968"/>
                <a:gd name="connsiteX8" fmla="*/ 2284 w 51020"/>
                <a:gd name="connsiteY8" fmla="*/ 37712 h 37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020" h="37968">
                  <a:moveTo>
                    <a:pt x="2284" y="37712"/>
                  </a:moveTo>
                  <a:cubicBezTo>
                    <a:pt x="922" y="37695"/>
                    <a:pt x="-160" y="36585"/>
                    <a:pt x="-125" y="35234"/>
                  </a:cubicBezTo>
                  <a:cubicBezTo>
                    <a:pt x="-125" y="34476"/>
                    <a:pt x="259" y="33768"/>
                    <a:pt x="853" y="33314"/>
                  </a:cubicBezTo>
                  <a:lnTo>
                    <a:pt x="46866" y="323"/>
                  </a:lnTo>
                  <a:cubicBezTo>
                    <a:pt x="47913" y="-550"/>
                    <a:pt x="49449" y="-421"/>
                    <a:pt x="50322" y="612"/>
                  </a:cubicBezTo>
                  <a:cubicBezTo>
                    <a:pt x="51194" y="1642"/>
                    <a:pt x="51055" y="3185"/>
                    <a:pt x="50008" y="4055"/>
                  </a:cubicBezTo>
                  <a:cubicBezTo>
                    <a:pt x="49938" y="4135"/>
                    <a:pt x="49833" y="4205"/>
                    <a:pt x="49728" y="4268"/>
                  </a:cubicBezTo>
                  <a:lnTo>
                    <a:pt x="3716" y="37259"/>
                  </a:lnTo>
                  <a:cubicBezTo>
                    <a:pt x="3297" y="37555"/>
                    <a:pt x="2808" y="37712"/>
                    <a:pt x="2284" y="37712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534619F7-C272-C96A-126E-84A536C4883B}"/>
                </a:ext>
              </a:extLst>
            </p:cNvPr>
            <p:cNvSpPr/>
            <p:nvPr/>
          </p:nvSpPr>
          <p:spPr>
            <a:xfrm>
              <a:off x="4983874" y="1518203"/>
              <a:ext cx="517155" cy="420236"/>
            </a:xfrm>
            <a:custGeom>
              <a:avLst/>
              <a:gdLst>
                <a:gd name="connsiteX0" fmla="*/ 13437 w 517155"/>
                <a:gd name="connsiteY0" fmla="*/ 406820 h 420236"/>
                <a:gd name="connsiteX1" fmla="*/ 43845 w 517155"/>
                <a:gd name="connsiteY1" fmla="*/ 96740 h 420236"/>
                <a:gd name="connsiteX2" fmla="*/ 124908 w 517155"/>
                <a:gd name="connsiteY2" fmla="*/ 17666 h 420236"/>
                <a:gd name="connsiteX3" fmla="*/ 373161 w 517155"/>
                <a:gd name="connsiteY3" fmla="*/ 30863 h 420236"/>
                <a:gd name="connsiteX4" fmla="*/ 483619 w 517155"/>
                <a:gd name="connsiteY4" fmla="*/ 49086 h 420236"/>
                <a:gd name="connsiteX5" fmla="*/ 516052 w 517155"/>
                <a:gd name="connsiteY5" fmla="*/ 266966 h 420236"/>
                <a:gd name="connsiteX6" fmla="*/ 495768 w 517155"/>
                <a:gd name="connsiteY6" fmla="*/ 419981 h 420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7155" h="420236">
                  <a:moveTo>
                    <a:pt x="13437" y="406820"/>
                  </a:moveTo>
                  <a:cubicBezTo>
                    <a:pt x="13437" y="406820"/>
                    <a:pt x="-32156" y="122050"/>
                    <a:pt x="43845" y="96740"/>
                  </a:cubicBezTo>
                  <a:cubicBezTo>
                    <a:pt x="43845" y="96740"/>
                    <a:pt x="50478" y="39381"/>
                    <a:pt x="124908" y="17666"/>
                  </a:cubicBezTo>
                  <a:cubicBezTo>
                    <a:pt x="270802" y="-24890"/>
                    <a:pt x="332978" y="20320"/>
                    <a:pt x="373161" y="30863"/>
                  </a:cubicBezTo>
                  <a:cubicBezTo>
                    <a:pt x="415717" y="41999"/>
                    <a:pt x="458030" y="26254"/>
                    <a:pt x="483619" y="49086"/>
                  </a:cubicBezTo>
                  <a:cubicBezTo>
                    <a:pt x="512002" y="74432"/>
                    <a:pt x="520102" y="220360"/>
                    <a:pt x="516052" y="266966"/>
                  </a:cubicBezTo>
                  <a:cubicBezTo>
                    <a:pt x="512002" y="313572"/>
                    <a:pt x="495768" y="419981"/>
                    <a:pt x="495768" y="419981"/>
                  </a:cubicBezTo>
                  <a:close/>
                </a:path>
              </a:pathLst>
            </a:custGeom>
            <a:solidFill>
              <a:srgbClr val="914837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BB148133-E883-C835-1CBA-72C60095779D}"/>
                </a:ext>
              </a:extLst>
            </p:cNvPr>
            <p:cNvSpPr/>
            <p:nvPr/>
          </p:nvSpPr>
          <p:spPr>
            <a:xfrm>
              <a:off x="5065064" y="2111573"/>
              <a:ext cx="313483" cy="109890"/>
            </a:xfrm>
            <a:custGeom>
              <a:avLst/>
              <a:gdLst>
                <a:gd name="connsiteX0" fmla="*/ 33769 w 313483"/>
                <a:gd name="connsiteY0" fmla="*/ 106632 h 109890"/>
                <a:gd name="connsiteX1" fmla="*/ 11147 w 313483"/>
                <a:gd name="connsiteY1" fmla="*/ 34611 h 109890"/>
                <a:gd name="connsiteX2" fmla="*/ 294589 w 313483"/>
                <a:gd name="connsiteY2" fmla="*/ 14118 h 109890"/>
                <a:gd name="connsiteX3" fmla="*/ 282440 w 313483"/>
                <a:gd name="connsiteY3" fmla="*/ 109634 h 109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3483" h="109890">
                  <a:moveTo>
                    <a:pt x="33769" y="106632"/>
                  </a:moveTo>
                  <a:cubicBezTo>
                    <a:pt x="33769" y="106632"/>
                    <a:pt x="-23834" y="66380"/>
                    <a:pt x="11147" y="34611"/>
                  </a:cubicBezTo>
                  <a:cubicBezTo>
                    <a:pt x="59533" y="-9377"/>
                    <a:pt x="252871" y="-6340"/>
                    <a:pt x="294589" y="14118"/>
                  </a:cubicBezTo>
                  <a:cubicBezTo>
                    <a:pt x="336308" y="34576"/>
                    <a:pt x="297627" y="95251"/>
                    <a:pt x="282440" y="109634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65590509-6B13-675C-7D23-7C780290CDC3}"/>
                </a:ext>
              </a:extLst>
            </p:cNvPr>
            <p:cNvSpPr/>
            <p:nvPr/>
          </p:nvSpPr>
          <p:spPr>
            <a:xfrm>
              <a:off x="5096201" y="2055322"/>
              <a:ext cx="255164" cy="243888"/>
            </a:xfrm>
            <a:custGeom>
              <a:avLst/>
              <a:gdLst>
                <a:gd name="connsiteX0" fmla="*/ -126 w 255164"/>
                <a:gd name="connsiteY0" fmla="*/ -256 h 243888"/>
                <a:gd name="connsiteX1" fmla="*/ 2632 w 255164"/>
                <a:gd name="connsiteY1" fmla="*/ 162883 h 243888"/>
                <a:gd name="connsiteX2" fmla="*/ 119759 w 255164"/>
                <a:gd name="connsiteY2" fmla="*/ 243633 h 243888"/>
                <a:gd name="connsiteX3" fmla="*/ 251303 w 255164"/>
                <a:gd name="connsiteY3" fmla="*/ 165886 h 243888"/>
                <a:gd name="connsiteX4" fmla="*/ 255039 w 255164"/>
                <a:gd name="connsiteY4" fmla="*/ 108632 h 24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5164" h="243888">
                  <a:moveTo>
                    <a:pt x="-126" y="-256"/>
                  </a:moveTo>
                  <a:lnTo>
                    <a:pt x="2632" y="162883"/>
                  </a:lnTo>
                  <a:cubicBezTo>
                    <a:pt x="27803" y="197341"/>
                    <a:pt x="119759" y="243633"/>
                    <a:pt x="119759" y="243633"/>
                  </a:cubicBezTo>
                  <a:cubicBezTo>
                    <a:pt x="119759" y="243633"/>
                    <a:pt x="231125" y="201739"/>
                    <a:pt x="251303" y="165886"/>
                  </a:cubicBezTo>
                  <a:lnTo>
                    <a:pt x="255039" y="108632"/>
                  </a:lnTo>
                  <a:close/>
                </a:path>
              </a:pathLst>
            </a:custGeom>
            <a:solidFill>
              <a:srgbClr val="F3AA8B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9865537F-E3B1-E258-84B3-FC4ACFBF91A9}"/>
                </a:ext>
              </a:extLst>
            </p:cNvPr>
            <p:cNvSpPr/>
            <p:nvPr/>
          </p:nvSpPr>
          <p:spPr>
            <a:xfrm>
              <a:off x="5017244" y="1597813"/>
              <a:ext cx="443586" cy="622014"/>
            </a:xfrm>
            <a:custGeom>
              <a:avLst/>
              <a:gdLst>
                <a:gd name="connsiteX0" fmla="*/ 441103 w 443586"/>
                <a:gd name="connsiteY0" fmla="*/ 387292 h 622014"/>
                <a:gd name="connsiteX1" fmla="*/ 220046 w 443586"/>
                <a:gd name="connsiteY1" fmla="*/ 621754 h 622014"/>
                <a:gd name="connsiteX2" fmla="*/ 3598 w 443586"/>
                <a:gd name="connsiteY2" fmla="*/ 383766 h 622014"/>
                <a:gd name="connsiteX3" fmla="*/ 224829 w 443586"/>
                <a:gd name="connsiteY3" fmla="*/ -256 h 622014"/>
                <a:gd name="connsiteX4" fmla="*/ 441103 w 443586"/>
                <a:gd name="connsiteY4" fmla="*/ 387292 h 622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3586" h="622014">
                  <a:moveTo>
                    <a:pt x="441103" y="387292"/>
                  </a:moveTo>
                  <a:cubicBezTo>
                    <a:pt x="430630" y="555144"/>
                    <a:pt x="300517" y="622418"/>
                    <a:pt x="220046" y="621754"/>
                  </a:cubicBezTo>
                  <a:cubicBezTo>
                    <a:pt x="139576" y="621091"/>
                    <a:pt x="17562" y="551339"/>
                    <a:pt x="3598" y="383766"/>
                  </a:cubicBezTo>
                  <a:cubicBezTo>
                    <a:pt x="-17733" y="129753"/>
                    <a:pt x="52124" y="-256"/>
                    <a:pt x="224829" y="-256"/>
                  </a:cubicBezTo>
                  <a:cubicBezTo>
                    <a:pt x="397534" y="-256"/>
                    <a:pt x="456534" y="137643"/>
                    <a:pt x="441103" y="387292"/>
                  </a:cubicBezTo>
                  <a:close/>
                </a:path>
              </a:pathLst>
            </a:custGeom>
            <a:solidFill>
              <a:srgbClr val="F3AA8B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1D8974A1-4C54-40D2-741F-8B43B555A1F7}"/>
                </a:ext>
              </a:extLst>
            </p:cNvPr>
            <p:cNvSpPr/>
            <p:nvPr/>
          </p:nvSpPr>
          <p:spPr>
            <a:xfrm>
              <a:off x="5320014" y="1895848"/>
              <a:ext cx="32085" cy="51633"/>
            </a:xfrm>
            <a:custGeom>
              <a:avLst/>
              <a:gdLst>
                <a:gd name="connsiteX0" fmla="*/ -125 w 32085"/>
                <a:gd name="connsiteY0" fmla="*/ 25439 h 51633"/>
                <a:gd name="connsiteX1" fmla="*/ 16144 w 32085"/>
                <a:gd name="connsiteY1" fmla="*/ -256 h 51633"/>
                <a:gd name="connsiteX2" fmla="*/ 31959 w 32085"/>
                <a:gd name="connsiteY2" fmla="*/ 25683 h 51633"/>
                <a:gd name="connsiteX3" fmla="*/ 15725 w 32085"/>
                <a:gd name="connsiteY3" fmla="*/ 51378 h 51633"/>
                <a:gd name="connsiteX4" fmla="*/ -125 w 32085"/>
                <a:gd name="connsiteY4" fmla="*/ 25439 h 51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085" h="51633">
                  <a:moveTo>
                    <a:pt x="-125" y="25439"/>
                  </a:moveTo>
                  <a:cubicBezTo>
                    <a:pt x="-125" y="11160"/>
                    <a:pt x="7276" y="-325"/>
                    <a:pt x="16144" y="-256"/>
                  </a:cubicBezTo>
                  <a:cubicBezTo>
                    <a:pt x="25011" y="-186"/>
                    <a:pt x="32063" y="11440"/>
                    <a:pt x="31959" y="25683"/>
                  </a:cubicBezTo>
                  <a:cubicBezTo>
                    <a:pt x="31854" y="39927"/>
                    <a:pt x="24557" y="51448"/>
                    <a:pt x="15725" y="51378"/>
                  </a:cubicBezTo>
                  <a:cubicBezTo>
                    <a:pt x="6892" y="51308"/>
                    <a:pt x="-230" y="39683"/>
                    <a:pt x="-125" y="25439"/>
                  </a:cubicBezTo>
                  <a:close/>
                </a:path>
              </a:pathLst>
            </a:custGeom>
            <a:solidFill>
              <a:srgbClr val="3B2413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318DF522-F4BF-5BE1-724C-5EBE6A02B01B}"/>
                </a:ext>
              </a:extLst>
            </p:cNvPr>
            <p:cNvSpPr/>
            <p:nvPr/>
          </p:nvSpPr>
          <p:spPr>
            <a:xfrm>
              <a:off x="5129155" y="1894452"/>
              <a:ext cx="32052" cy="51669"/>
            </a:xfrm>
            <a:custGeom>
              <a:avLst/>
              <a:gdLst>
                <a:gd name="connsiteX0" fmla="*/ -124 w 32052"/>
                <a:gd name="connsiteY0" fmla="*/ 25439 h 51669"/>
                <a:gd name="connsiteX1" fmla="*/ 16110 w 32052"/>
                <a:gd name="connsiteY1" fmla="*/ -256 h 51669"/>
                <a:gd name="connsiteX2" fmla="*/ 31924 w 32052"/>
                <a:gd name="connsiteY2" fmla="*/ 25683 h 51669"/>
                <a:gd name="connsiteX3" fmla="*/ 15691 w 32052"/>
                <a:gd name="connsiteY3" fmla="*/ 51413 h 51669"/>
                <a:gd name="connsiteX4" fmla="*/ -124 w 32052"/>
                <a:gd name="connsiteY4" fmla="*/ 25439 h 51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052" h="51669">
                  <a:moveTo>
                    <a:pt x="-124" y="25439"/>
                  </a:moveTo>
                  <a:cubicBezTo>
                    <a:pt x="-124" y="11195"/>
                    <a:pt x="7242" y="-325"/>
                    <a:pt x="16110" y="-256"/>
                  </a:cubicBezTo>
                  <a:cubicBezTo>
                    <a:pt x="24977" y="-186"/>
                    <a:pt x="32064" y="11440"/>
                    <a:pt x="31924" y="25683"/>
                  </a:cubicBezTo>
                  <a:cubicBezTo>
                    <a:pt x="31785" y="39927"/>
                    <a:pt x="24558" y="51483"/>
                    <a:pt x="15691" y="51413"/>
                  </a:cubicBezTo>
                  <a:cubicBezTo>
                    <a:pt x="6823" y="51343"/>
                    <a:pt x="-264" y="39718"/>
                    <a:pt x="-124" y="25439"/>
                  </a:cubicBezTo>
                  <a:close/>
                </a:path>
              </a:pathLst>
            </a:custGeom>
            <a:solidFill>
              <a:srgbClr val="3B2413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3891A76C-BCA7-8C6F-836A-BCA1E566234F}"/>
                </a:ext>
              </a:extLst>
            </p:cNvPr>
            <p:cNvSpPr/>
            <p:nvPr/>
          </p:nvSpPr>
          <p:spPr>
            <a:xfrm>
              <a:off x="5225387" y="1891604"/>
              <a:ext cx="28723" cy="144132"/>
            </a:xfrm>
            <a:custGeom>
              <a:avLst/>
              <a:gdLst>
                <a:gd name="connsiteX0" fmla="*/ 24540 w 28723"/>
                <a:gd name="connsiteY0" fmla="*/ 143877 h 144132"/>
                <a:gd name="connsiteX1" fmla="*/ 22690 w 28723"/>
                <a:gd name="connsiteY1" fmla="*/ 143458 h 144132"/>
                <a:gd name="connsiteX2" fmla="*/ 2163 w 28723"/>
                <a:gd name="connsiteY2" fmla="*/ 133229 h 144132"/>
                <a:gd name="connsiteX3" fmla="*/ -107 w 28723"/>
                <a:gd name="connsiteY3" fmla="*/ 129145 h 144132"/>
                <a:gd name="connsiteX4" fmla="*/ 12042 w 28723"/>
                <a:gd name="connsiteY4" fmla="*/ 3465 h 144132"/>
                <a:gd name="connsiteX5" fmla="*/ 16546 w 28723"/>
                <a:gd name="connsiteY5" fmla="*/ -236 h 144132"/>
                <a:gd name="connsiteX6" fmla="*/ 20246 w 28723"/>
                <a:gd name="connsiteY6" fmla="*/ 4268 h 144132"/>
                <a:gd name="connsiteX7" fmla="*/ 8342 w 28723"/>
                <a:gd name="connsiteY7" fmla="*/ 126980 h 144132"/>
                <a:gd name="connsiteX8" fmla="*/ 26356 w 28723"/>
                <a:gd name="connsiteY8" fmla="*/ 135952 h 144132"/>
                <a:gd name="connsiteX9" fmla="*/ 28143 w 28723"/>
                <a:gd name="connsiteY9" fmla="*/ 141496 h 144132"/>
                <a:gd name="connsiteX10" fmla="*/ 24540 w 28723"/>
                <a:gd name="connsiteY10" fmla="*/ 143738 h 144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723" h="144132">
                  <a:moveTo>
                    <a:pt x="24540" y="143877"/>
                  </a:moveTo>
                  <a:cubicBezTo>
                    <a:pt x="23902" y="143877"/>
                    <a:pt x="23270" y="143734"/>
                    <a:pt x="22690" y="143458"/>
                  </a:cubicBezTo>
                  <a:lnTo>
                    <a:pt x="2163" y="133229"/>
                  </a:lnTo>
                  <a:cubicBezTo>
                    <a:pt x="633" y="132468"/>
                    <a:pt x="-271" y="130845"/>
                    <a:pt x="-107" y="129145"/>
                  </a:cubicBezTo>
                  <a:lnTo>
                    <a:pt x="12042" y="3465"/>
                  </a:lnTo>
                  <a:cubicBezTo>
                    <a:pt x="12266" y="1199"/>
                    <a:pt x="14280" y="-459"/>
                    <a:pt x="16546" y="-236"/>
                  </a:cubicBezTo>
                  <a:cubicBezTo>
                    <a:pt x="18812" y="-16"/>
                    <a:pt x="20470" y="2002"/>
                    <a:pt x="20246" y="4268"/>
                  </a:cubicBezTo>
                  <a:lnTo>
                    <a:pt x="8342" y="126980"/>
                  </a:lnTo>
                  <a:lnTo>
                    <a:pt x="26356" y="135952"/>
                  </a:lnTo>
                  <a:cubicBezTo>
                    <a:pt x="28381" y="136989"/>
                    <a:pt x="29180" y="139471"/>
                    <a:pt x="28143" y="141496"/>
                  </a:cubicBezTo>
                  <a:cubicBezTo>
                    <a:pt x="27449" y="142854"/>
                    <a:pt x="26063" y="143713"/>
                    <a:pt x="24540" y="143738"/>
                  </a:cubicBezTo>
                  <a:close/>
                </a:path>
              </a:pathLst>
            </a:custGeom>
            <a:solidFill>
              <a:srgbClr val="C48974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8D29A34B-0AF2-964A-6D22-C5E70FACA8BF}"/>
                </a:ext>
              </a:extLst>
            </p:cNvPr>
            <p:cNvSpPr/>
            <p:nvPr/>
          </p:nvSpPr>
          <p:spPr>
            <a:xfrm>
              <a:off x="5302951" y="1835876"/>
              <a:ext cx="106137" cy="34685"/>
            </a:xfrm>
            <a:custGeom>
              <a:avLst/>
              <a:gdLst>
                <a:gd name="connsiteX0" fmla="*/ -28 w 106137"/>
                <a:gd name="connsiteY0" fmla="*/ 10597 h 34685"/>
                <a:gd name="connsiteX1" fmla="*/ 42877 w 106137"/>
                <a:gd name="connsiteY1" fmla="*/ 30950 h 34685"/>
                <a:gd name="connsiteX2" fmla="*/ 105961 w 106137"/>
                <a:gd name="connsiteY2" fmla="*/ 27459 h 34685"/>
                <a:gd name="connsiteX3" fmla="*/ 47521 w 106137"/>
                <a:gd name="connsiteY3" fmla="*/ 1694 h 34685"/>
                <a:gd name="connsiteX4" fmla="*/ -28 w 106137"/>
                <a:gd name="connsiteY4" fmla="*/ 10597 h 3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137" h="34685">
                  <a:moveTo>
                    <a:pt x="-28" y="10597"/>
                  </a:moveTo>
                  <a:cubicBezTo>
                    <a:pt x="-1495" y="19813"/>
                    <a:pt x="13587" y="26307"/>
                    <a:pt x="42877" y="30950"/>
                  </a:cubicBezTo>
                  <a:cubicBezTo>
                    <a:pt x="72168" y="35593"/>
                    <a:pt x="104495" y="36640"/>
                    <a:pt x="105961" y="27459"/>
                  </a:cubicBezTo>
                  <a:cubicBezTo>
                    <a:pt x="107428" y="18277"/>
                    <a:pt x="76776" y="6512"/>
                    <a:pt x="47521" y="1694"/>
                  </a:cubicBezTo>
                  <a:cubicBezTo>
                    <a:pt x="18265" y="-3123"/>
                    <a:pt x="1403" y="1415"/>
                    <a:pt x="-28" y="10597"/>
                  </a:cubicBezTo>
                  <a:close/>
                </a:path>
              </a:pathLst>
            </a:custGeom>
            <a:solidFill>
              <a:srgbClr val="914837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6EC44B92-E9EB-1B68-5318-710E5AE5861D}"/>
                </a:ext>
              </a:extLst>
            </p:cNvPr>
            <p:cNvSpPr/>
            <p:nvPr/>
          </p:nvSpPr>
          <p:spPr>
            <a:xfrm>
              <a:off x="5075356" y="1829406"/>
              <a:ext cx="105487" cy="37435"/>
            </a:xfrm>
            <a:custGeom>
              <a:avLst/>
              <a:gdLst>
                <a:gd name="connsiteX0" fmla="*/ -53 w 105487"/>
                <a:gd name="connsiteY0" fmla="*/ 31450 h 37435"/>
                <a:gd name="connsiteX1" fmla="*/ 66558 w 105487"/>
                <a:gd name="connsiteY1" fmla="*/ 31450 h 37435"/>
                <a:gd name="connsiteX2" fmla="*/ 105169 w 105487"/>
                <a:gd name="connsiteY2" fmla="*/ 10084 h 37435"/>
                <a:gd name="connsiteX3" fmla="*/ 60693 w 105487"/>
                <a:gd name="connsiteY3" fmla="*/ 2404 h 37435"/>
                <a:gd name="connsiteX4" fmla="*/ -53 w 105487"/>
                <a:gd name="connsiteY4" fmla="*/ 31450 h 3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487" h="37435">
                  <a:moveTo>
                    <a:pt x="-53" y="31450"/>
                  </a:moveTo>
                  <a:cubicBezTo>
                    <a:pt x="1798" y="40597"/>
                    <a:pt x="37512" y="37420"/>
                    <a:pt x="66558" y="31450"/>
                  </a:cubicBezTo>
                  <a:cubicBezTo>
                    <a:pt x="95604" y="25480"/>
                    <a:pt x="107020" y="19231"/>
                    <a:pt x="105169" y="10084"/>
                  </a:cubicBezTo>
                  <a:cubicBezTo>
                    <a:pt x="103319" y="938"/>
                    <a:pt x="89739" y="-3461"/>
                    <a:pt x="60693" y="2404"/>
                  </a:cubicBezTo>
                  <a:cubicBezTo>
                    <a:pt x="31646" y="8269"/>
                    <a:pt x="-1903" y="22338"/>
                    <a:pt x="-53" y="31450"/>
                  </a:cubicBezTo>
                  <a:close/>
                </a:path>
              </a:pathLst>
            </a:custGeom>
            <a:solidFill>
              <a:srgbClr val="914837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7463600D-BC76-368A-15B7-E48A99C7696E}"/>
                </a:ext>
              </a:extLst>
            </p:cNvPr>
            <p:cNvSpPr/>
            <p:nvPr/>
          </p:nvSpPr>
          <p:spPr>
            <a:xfrm>
              <a:off x="4974933" y="1909932"/>
              <a:ext cx="88526" cy="138172"/>
            </a:xfrm>
            <a:custGeom>
              <a:avLst/>
              <a:gdLst>
                <a:gd name="connsiteX0" fmla="*/ 3631 w 88526"/>
                <a:gd name="connsiteY0" fmla="*/ 83202 h 138172"/>
                <a:gd name="connsiteX1" fmla="*/ 65040 w 88526"/>
                <a:gd name="connsiteY1" fmla="*/ 136651 h 138172"/>
                <a:gd name="connsiteX2" fmla="*/ 82775 w 88526"/>
                <a:gd name="connsiteY2" fmla="*/ 57193 h 138172"/>
                <a:gd name="connsiteX3" fmla="*/ 32328 w 88526"/>
                <a:gd name="connsiteY3" fmla="*/ 916 h 138172"/>
                <a:gd name="connsiteX4" fmla="*/ 3631 w 88526"/>
                <a:gd name="connsiteY4" fmla="*/ 83202 h 13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526" h="138172">
                  <a:moveTo>
                    <a:pt x="3631" y="83202"/>
                  </a:moveTo>
                  <a:cubicBezTo>
                    <a:pt x="15711" y="119893"/>
                    <a:pt x="43186" y="143807"/>
                    <a:pt x="65040" y="136651"/>
                  </a:cubicBezTo>
                  <a:cubicBezTo>
                    <a:pt x="86894" y="129494"/>
                    <a:pt x="94819" y="93885"/>
                    <a:pt x="82775" y="57193"/>
                  </a:cubicBezTo>
                  <a:cubicBezTo>
                    <a:pt x="70730" y="20501"/>
                    <a:pt x="54182" y="-6275"/>
                    <a:pt x="32328" y="916"/>
                  </a:cubicBezTo>
                  <a:cubicBezTo>
                    <a:pt x="10474" y="8108"/>
                    <a:pt x="-8413" y="46475"/>
                    <a:pt x="3631" y="83202"/>
                  </a:cubicBezTo>
                  <a:close/>
                </a:path>
              </a:pathLst>
            </a:custGeom>
            <a:solidFill>
              <a:srgbClr val="F3AA8B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CD7DE250-40FD-9CD6-35D7-6F39222C9F31}"/>
                </a:ext>
              </a:extLst>
            </p:cNvPr>
            <p:cNvSpPr/>
            <p:nvPr/>
          </p:nvSpPr>
          <p:spPr>
            <a:xfrm>
              <a:off x="5413850" y="1909932"/>
              <a:ext cx="88540" cy="138172"/>
            </a:xfrm>
            <a:custGeom>
              <a:avLst/>
              <a:gdLst>
                <a:gd name="connsiteX0" fmla="*/ 84644 w 88540"/>
                <a:gd name="connsiteY0" fmla="*/ 83202 h 138172"/>
                <a:gd name="connsiteX1" fmla="*/ 23236 w 88540"/>
                <a:gd name="connsiteY1" fmla="*/ 136651 h 138172"/>
                <a:gd name="connsiteX2" fmla="*/ 5501 w 88540"/>
                <a:gd name="connsiteY2" fmla="*/ 57193 h 138172"/>
                <a:gd name="connsiteX3" fmla="*/ 55947 w 88540"/>
                <a:gd name="connsiteY3" fmla="*/ 916 h 138172"/>
                <a:gd name="connsiteX4" fmla="*/ 84644 w 88540"/>
                <a:gd name="connsiteY4" fmla="*/ 83202 h 13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540" h="138172">
                  <a:moveTo>
                    <a:pt x="84644" y="83202"/>
                  </a:moveTo>
                  <a:cubicBezTo>
                    <a:pt x="72565" y="119893"/>
                    <a:pt x="45090" y="143807"/>
                    <a:pt x="23236" y="136651"/>
                  </a:cubicBezTo>
                  <a:cubicBezTo>
                    <a:pt x="1381" y="129494"/>
                    <a:pt x="-6544" y="93885"/>
                    <a:pt x="5501" y="57193"/>
                  </a:cubicBezTo>
                  <a:cubicBezTo>
                    <a:pt x="17545" y="20501"/>
                    <a:pt x="34093" y="-6275"/>
                    <a:pt x="55947" y="916"/>
                  </a:cubicBezTo>
                  <a:cubicBezTo>
                    <a:pt x="77802" y="8108"/>
                    <a:pt x="96723" y="46475"/>
                    <a:pt x="84644" y="83202"/>
                  </a:cubicBezTo>
                  <a:close/>
                </a:path>
              </a:pathLst>
            </a:custGeom>
            <a:solidFill>
              <a:srgbClr val="F3AA8B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72F7AB59-C5ED-483C-7C3C-DB88A2AD257B}"/>
                </a:ext>
              </a:extLst>
            </p:cNvPr>
            <p:cNvSpPr/>
            <p:nvPr/>
          </p:nvSpPr>
          <p:spPr>
            <a:xfrm>
              <a:off x="5198800" y="2076194"/>
              <a:ext cx="81016" cy="17075"/>
            </a:xfrm>
            <a:custGeom>
              <a:avLst/>
              <a:gdLst>
                <a:gd name="connsiteX0" fmla="*/ 41248 w 81016"/>
                <a:gd name="connsiteY0" fmla="*/ 16820 h 17075"/>
                <a:gd name="connsiteX1" fmla="*/ 2252 w 81016"/>
                <a:gd name="connsiteY1" fmla="*/ 7604 h 17075"/>
                <a:gd name="connsiteX2" fmla="*/ 263 w 81016"/>
                <a:gd name="connsiteY2" fmla="*/ 2123 h 17075"/>
                <a:gd name="connsiteX3" fmla="*/ 5744 w 81016"/>
                <a:gd name="connsiteY3" fmla="*/ 133 h 17075"/>
                <a:gd name="connsiteX4" fmla="*/ 75217 w 81016"/>
                <a:gd name="connsiteY4" fmla="*/ 133 h 17075"/>
                <a:gd name="connsiteX5" fmla="*/ 80586 w 81016"/>
                <a:gd name="connsiteY5" fmla="*/ 2391 h 17075"/>
                <a:gd name="connsiteX6" fmla="*/ 78917 w 81016"/>
                <a:gd name="connsiteY6" fmla="*/ 7464 h 17075"/>
                <a:gd name="connsiteX7" fmla="*/ 41248 w 81016"/>
                <a:gd name="connsiteY7" fmla="*/ 16820 h 1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016" h="17075">
                  <a:moveTo>
                    <a:pt x="41248" y="16820"/>
                  </a:moveTo>
                  <a:cubicBezTo>
                    <a:pt x="27731" y="16653"/>
                    <a:pt x="14415" y="13504"/>
                    <a:pt x="2252" y="7604"/>
                  </a:cubicBezTo>
                  <a:cubicBezTo>
                    <a:pt x="189" y="6640"/>
                    <a:pt x="-701" y="4186"/>
                    <a:pt x="263" y="2123"/>
                  </a:cubicBezTo>
                  <a:cubicBezTo>
                    <a:pt x="1226" y="59"/>
                    <a:pt x="3680" y="-831"/>
                    <a:pt x="5744" y="133"/>
                  </a:cubicBezTo>
                  <a:cubicBezTo>
                    <a:pt x="30181" y="11479"/>
                    <a:pt x="52804" y="11479"/>
                    <a:pt x="75217" y="133"/>
                  </a:cubicBezTo>
                  <a:cubicBezTo>
                    <a:pt x="77325" y="-726"/>
                    <a:pt x="79727" y="286"/>
                    <a:pt x="80586" y="2391"/>
                  </a:cubicBezTo>
                  <a:cubicBezTo>
                    <a:pt x="81347" y="4263"/>
                    <a:pt x="80642" y="6413"/>
                    <a:pt x="78917" y="7464"/>
                  </a:cubicBezTo>
                  <a:cubicBezTo>
                    <a:pt x="67278" y="13518"/>
                    <a:pt x="54368" y="16726"/>
                    <a:pt x="41248" y="16820"/>
                  </a:cubicBezTo>
                  <a:close/>
                </a:path>
              </a:pathLst>
            </a:custGeom>
            <a:solidFill>
              <a:srgbClr val="C48974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AFA7601E-88E9-236E-0BFD-210AD8521555}"/>
                </a:ext>
              </a:extLst>
            </p:cNvPr>
            <p:cNvSpPr/>
            <p:nvPr/>
          </p:nvSpPr>
          <p:spPr>
            <a:xfrm>
              <a:off x="5012278" y="1596940"/>
              <a:ext cx="449506" cy="357244"/>
            </a:xfrm>
            <a:custGeom>
              <a:avLst/>
              <a:gdLst>
                <a:gd name="connsiteX0" fmla="*/ 229760 w 449506"/>
                <a:gd name="connsiteY0" fmla="*/ -256 h 357244"/>
                <a:gd name="connsiteX1" fmla="*/ 464 w 449506"/>
                <a:gd name="connsiteY1" fmla="*/ 309021 h 357244"/>
                <a:gd name="connsiteX2" fmla="*/ 13032 w 449506"/>
                <a:gd name="connsiteY2" fmla="*/ 356989 h 357244"/>
                <a:gd name="connsiteX3" fmla="*/ 116195 w 449506"/>
                <a:gd name="connsiteY3" fmla="*/ 110273 h 357244"/>
                <a:gd name="connsiteX4" fmla="*/ 235241 w 449506"/>
                <a:gd name="connsiteY4" fmla="*/ 118162 h 357244"/>
                <a:gd name="connsiteX5" fmla="*/ 356278 w 449506"/>
                <a:gd name="connsiteY5" fmla="*/ 107305 h 357244"/>
                <a:gd name="connsiteX6" fmla="*/ 432663 w 449506"/>
                <a:gd name="connsiteY6" fmla="*/ 356989 h 357244"/>
                <a:gd name="connsiteX7" fmla="*/ 449211 w 449506"/>
                <a:gd name="connsiteY7" fmla="*/ 312338 h 357244"/>
                <a:gd name="connsiteX8" fmla="*/ 229760 w 449506"/>
                <a:gd name="connsiteY8" fmla="*/ -256 h 35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9506" h="357244">
                  <a:moveTo>
                    <a:pt x="229760" y="-256"/>
                  </a:moveTo>
                  <a:cubicBezTo>
                    <a:pt x="67563" y="-256"/>
                    <a:pt x="-7635" y="87580"/>
                    <a:pt x="464" y="309021"/>
                  </a:cubicBezTo>
                  <a:lnTo>
                    <a:pt x="13032" y="356989"/>
                  </a:lnTo>
                  <a:cubicBezTo>
                    <a:pt x="13032" y="356989"/>
                    <a:pt x="36562" y="128915"/>
                    <a:pt x="116195" y="110273"/>
                  </a:cubicBezTo>
                  <a:cubicBezTo>
                    <a:pt x="166781" y="98438"/>
                    <a:pt x="196490" y="119140"/>
                    <a:pt x="235241" y="118162"/>
                  </a:cubicBezTo>
                  <a:cubicBezTo>
                    <a:pt x="273993" y="117185"/>
                    <a:pt x="319831" y="98263"/>
                    <a:pt x="356278" y="107305"/>
                  </a:cubicBezTo>
                  <a:cubicBezTo>
                    <a:pt x="407842" y="120152"/>
                    <a:pt x="432663" y="208966"/>
                    <a:pt x="432663" y="356989"/>
                  </a:cubicBezTo>
                  <a:lnTo>
                    <a:pt x="449211" y="312338"/>
                  </a:lnTo>
                  <a:cubicBezTo>
                    <a:pt x="453086" y="96099"/>
                    <a:pt x="390979" y="-256"/>
                    <a:pt x="229760" y="-256"/>
                  </a:cubicBezTo>
                  <a:close/>
                </a:path>
              </a:pathLst>
            </a:custGeom>
            <a:solidFill>
              <a:srgbClr val="914837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EF791B8B-24A1-413A-39A7-64D8EFCA0804}"/>
                </a:ext>
              </a:extLst>
            </p:cNvPr>
            <p:cNvSpPr/>
            <p:nvPr/>
          </p:nvSpPr>
          <p:spPr>
            <a:xfrm>
              <a:off x="4909113" y="1444955"/>
              <a:ext cx="671164" cy="364287"/>
            </a:xfrm>
            <a:custGeom>
              <a:avLst/>
              <a:gdLst>
                <a:gd name="connsiteX0" fmla="*/ 88025 w 671164"/>
                <a:gd name="connsiteY0" fmla="*/ 228044 h 364287"/>
                <a:gd name="connsiteX1" fmla="*/ 368057 w 671164"/>
                <a:gd name="connsiteY1" fmla="*/ 1154 h 364287"/>
                <a:gd name="connsiteX2" fmla="*/ 596155 w 671164"/>
                <a:gd name="connsiteY2" fmla="*/ 264247 h 364287"/>
                <a:gd name="connsiteX3" fmla="*/ 671039 w 671164"/>
                <a:gd name="connsiteY3" fmla="*/ 363255 h 364287"/>
                <a:gd name="connsiteX4" fmla="*/ -126 w 671164"/>
                <a:gd name="connsiteY4" fmla="*/ 315462 h 364287"/>
                <a:gd name="connsiteX5" fmla="*/ -126 w 671164"/>
                <a:gd name="connsiteY5" fmla="*/ 315462 h 364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1164" h="364287">
                  <a:moveTo>
                    <a:pt x="88025" y="228044"/>
                  </a:moveTo>
                  <a:cubicBezTo>
                    <a:pt x="102698" y="88061"/>
                    <a:pt x="228074" y="-13523"/>
                    <a:pt x="368057" y="1154"/>
                  </a:cubicBezTo>
                  <a:cubicBezTo>
                    <a:pt x="501476" y="15139"/>
                    <a:pt x="601217" y="130182"/>
                    <a:pt x="596155" y="264247"/>
                  </a:cubicBezTo>
                  <a:lnTo>
                    <a:pt x="671039" y="363255"/>
                  </a:lnTo>
                  <a:cubicBezTo>
                    <a:pt x="446317" y="367874"/>
                    <a:pt x="221664" y="351877"/>
                    <a:pt x="-126" y="315462"/>
                  </a:cubicBezTo>
                  <a:lnTo>
                    <a:pt x="-126" y="315462"/>
                  </a:ln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AF922AB1-370B-571C-7136-5E943C6E8022}"/>
                </a:ext>
              </a:extLst>
            </p:cNvPr>
            <p:cNvSpPr/>
            <p:nvPr/>
          </p:nvSpPr>
          <p:spPr>
            <a:xfrm rot="11044200">
              <a:off x="5461955" y="1618968"/>
              <a:ext cx="77223" cy="165268"/>
            </a:xfrm>
            <a:custGeom>
              <a:avLst/>
              <a:gdLst>
                <a:gd name="connsiteX0" fmla="*/ 48 w 77223"/>
                <a:gd name="connsiteY0" fmla="*/ -256 h 165268"/>
                <a:gd name="connsiteX1" fmla="*/ 77097 w 77223"/>
                <a:gd name="connsiteY1" fmla="*/ -256 h 165268"/>
                <a:gd name="connsiteX2" fmla="*/ 77097 w 77223"/>
                <a:gd name="connsiteY2" fmla="*/ -256 h 165268"/>
                <a:gd name="connsiteX3" fmla="*/ 77097 w 77223"/>
                <a:gd name="connsiteY3" fmla="*/ 165013 h 165268"/>
                <a:gd name="connsiteX4" fmla="*/ 77097 w 77223"/>
                <a:gd name="connsiteY4" fmla="*/ 165013 h 165268"/>
                <a:gd name="connsiteX5" fmla="*/ 24731 w 77223"/>
                <a:gd name="connsiteY5" fmla="*/ 165013 h 165268"/>
                <a:gd name="connsiteX6" fmla="*/ -126 w 77223"/>
                <a:gd name="connsiteY6" fmla="*/ 140156 h 165268"/>
                <a:gd name="connsiteX7" fmla="*/ -126 w 77223"/>
                <a:gd name="connsiteY7" fmla="*/ -256 h 165268"/>
                <a:gd name="connsiteX8" fmla="*/ 48 w 77223"/>
                <a:gd name="connsiteY8" fmla="*/ -256 h 16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223" h="165268">
                  <a:moveTo>
                    <a:pt x="48" y="-256"/>
                  </a:moveTo>
                  <a:lnTo>
                    <a:pt x="77097" y="-256"/>
                  </a:lnTo>
                  <a:lnTo>
                    <a:pt x="77097" y="-256"/>
                  </a:lnTo>
                  <a:lnTo>
                    <a:pt x="77097" y="165013"/>
                  </a:lnTo>
                  <a:lnTo>
                    <a:pt x="77097" y="165013"/>
                  </a:lnTo>
                  <a:lnTo>
                    <a:pt x="24731" y="165013"/>
                  </a:lnTo>
                  <a:cubicBezTo>
                    <a:pt x="11011" y="165013"/>
                    <a:pt x="-126" y="153883"/>
                    <a:pt x="-126" y="140156"/>
                  </a:cubicBezTo>
                  <a:lnTo>
                    <a:pt x="-126" y="-256"/>
                  </a:lnTo>
                  <a:lnTo>
                    <a:pt x="48" y="-256"/>
                  </a:ln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04CC3433-2AD5-A688-2B3D-260AC32E22AD}"/>
                </a:ext>
              </a:extLst>
            </p:cNvPr>
            <p:cNvSpPr/>
            <p:nvPr/>
          </p:nvSpPr>
          <p:spPr>
            <a:xfrm rot="11044200">
              <a:off x="4964167" y="1583442"/>
              <a:ext cx="77223" cy="165268"/>
            </a:xfrm>
            <a:custGeom>
              <a:avLst/>
              <a:gdLst>
                <a:gd name="connsiteX0" fmla="*/ 49 w 77223"/>
                <a:gd name="connsiteY0" fmla="*/ -256 h 165268"/>
                <a:gd name="connsiteX1" fmla="*/ 77097 w 77223"/>
                <a:gd name="connsiteY1" fmla="*/ -256 h 165268"/>
                <a:gd name="connsiteX2" fmla="*/ 77097 w 77223"/>
                <a:gd name="connsiteY2" fmla="*/ -256 h 165268"/>
                <a:gd name="connsiteX3" fmla="*/ 77097 w 77223"/>
                <a:gd name="connsiteY3" fmla="*/ 140156 h 165268"/>
                <a:gd name="connsiteX4" fmla="*/ 52241 w 77223"/>
                <a:gd name="connsiteY4" fmla="*/ 165013 h 165268"/>
                <a:gd name="connsiteX5" fmla="*/ -126 w 77223"/>
                <a:gd name="connsiteY5" fmla="*/ 165013 h 165268"/>
                <a:gd name="connsiteX6" fmla="*/ -126 w 77223"/>
                <a:gd name="connsiteY6" fmla="*/ 165013 h 165268"/>
                <a:gd name="connsiteX7" fmla="*/ -126 w 77223"/>
                <a:gd name="connsiteY7" fmla="*/ -256 h 165268"/>
                <a:gd name="connsiteX8" fmla="*/ 49 w 77223"/>
                <a:gd name="connsiteY8" fmla="*/ -256 h 16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223" h="165268">
                  <a:moveTo>
                    <a:pt x="49" y="-256"/>
                  </a:moveTo>
                  <a:lnTo>
                    <a:pt x="77097" y="-256"/>
                  </a:lnTo>
                  <a:lnTo>
                    <a:pt x="77097" y="-256"/>
                  </a:lnTo>
                  <a:lnTo>
                    <a:pt x="77097" y="140156"/>
                  </a:lnTo>
                  <a:cubicBezTo>
                    <a:pt x="77097" y="153883"/>
                    <a:pt x="65968" y="165013"/>
                    <a:pt x="52241" y="165013"/>
                  </a:cubicBezTo>
                  <a:lnTo>
                    <a:pt x="-126" y="165013"/>
                  </a:lnTo>
                  <a:lnTo>
                    <a:pt x="-126" y="165013"/>
                  </a:lnTo>
                  <a:lnTo>
                    <a:pt x="-126" y="-256"/>
                  </a:lnTo>
                  <a:lnTo>
                    <a:pt x="49" y="-256"/>
                  </a:ln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435E1377-7200-D29D-D55A-2E3EFDD4EB81}"/>
                </a:ext>
              </a:extLst>
            </p:cNvPr>
            <p:cNvSpPr/>
            <p:nvPr/>
          </p:nvSpPr>
          <p:spPr>
            <a:xfrm rot="11044200">
              <a:off x="5210516" y="1411818"/>
              <a:ext cx="117929" cy="47828"/>
            </a:xfrm>
            <a:custGeom>
              <a:avLst/>
              <a:gdLst>
                <a:gd name="connsiteX0" fmla="*/ -91 w 117929"/>
                <a:gd name="connsiteY0" fmla="*/ -256 h 47828"/>
                <a:gd name="connsiteX1" fmla="*/ 117804 w 117929"/>
                <a:gd name="connsiteY1" fmla="*/ -256 h 47828"/>
                <a:gd name="connsiteX2" fmla="*/ 117804 w 117929"/>
                <a:gd name="connsiteY2" fmla="*/ -256 h 47828"/>
                <a:gd name="connsiteX3" fmla="*/ 117804 w 117929"/>
                <a:gd name="connsiteY3" fmla="*/ 35737 h 47828"/>
                <a:gd name="connsiteX4" fmla="*/ 105969 w 117929"/>
                <a:gd name="connsiteY4" fmla="*/ 47572 h 47828"/>
                <a:gd name="connsiteX5" fmla="*/ 11709 w 117929"/>
                <a:gd name="connsiteY5" fmla="*/ 47572 h 47828"/>
                <a:gd name="connsiteX6" fmla="*/ -126 w 117929"/>
                <a:gd name="connsiteY6" fmla="*/ 35737 h 47828"/>
                <a:gd name="connsiteX7" fmla="*/ -126 w 117929"/>
                <a:gd name="connsiteY7" fmla="*/ -256 h 47828"/>
                <a:gd name="connsiteX8" fmla="*/ -91 w 117929"/>
                <a:gd name="connsiteY8" fmla="*/ -256 h 47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929" h="47828">
                  <a:moveTo>
                    <a:pt x="-91" y="-256"/>
                  </a:moveTo>
                  <a:lnTo>
                    <a:pt x="117804" y="-256"/>
                  </a:lnTo>
                  <a:lnTo>
                    <a:pt x="117804" y="-256"/>
                  </a:lnTo>
                  <a:lnTo>
                    <a:pt x="117804" y="35737"/>
                  </a:lnTo>
                  <a:cubicBezTo>
                    <a:pt x="117804" y="42273"/>
                    <a:pt x="112497" y="47572"/>
                    <a:pt x="105969" y="47572"/>
                  </a:cubicBezTo>
                  <a:lnTo>
                    <a:pt x="11709" y="47572"/>
                  </a:lnTo>
                  <a:cubicBezTo>
                    <a:pt x="5174" y="47572"/>
                    <a:pt x="-126" y="42273"/>
                    <a:pt x="-126" y="35737"/>
                  </a:cubicBezTo>
                  <a:lnTo>
                    <a:pt x="-126" y="-256"/>
                  </a:lnTo>
                  <a:lnTo>
                    <a:pt x="-91" y="-256"/>
                  </a:ln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26BF0CE6-FF94-DF3B-D02C-D55FB28D97C3}"/>
                </a:ext>
              </a:extLst>
            </p:cNvPr>
            <p:cNvSpPr/>
            <p:nvPr/>
          </p:nvSpPr>
          <p:spPr>
            <a:xfrm>
              <a:off x="5072130" y="1440813"/>
              <a:ext cx="351140" cy="315566"/>
            </a:xfrm>
            <a:custGeom>
              <a:avLst/>
              <a:gdLst>
                <a:gd name="connsiteX0" fmla="*/ 347710 w 351140"/>
                <a:gd name="connsiteY0" fmla="*/ 315310 h 315566"/>
                <a:gd name="connsiteX1" fmla="*/ 347710 w 351140"/>
                <a:gd name="connsiteY1" fmla="*/ 315310 h 315566"/>
                <a:gd name="connsiteX2" fmla="*/ 344219 w 351140"/>
                <a:gd name="connsiteY2" fmla="*/ 311819 h 315566"/>
                <a:gd name="connsiteX3" fmla="*/ 333117 w 351140"/>
                <a:gd name="connsiteY3" fmla="*/ 255403 h 315566"/>
                <a:gd name="connsiteX4" fmla="*/ 333117 w 351140"/>
                <a:gd name="connsiteY4" fmla="*/ 255228 h 315566"/>
                <a:gd name="connsiteX5" fmla="*/ 313707 w 351140"/>
                <a:gd name="connsiteY5" fmla="*/ 224088 h 315566"/>
                <a:gd name="connsiteX6" fmla="*/ 273838 w 351140"/>
                <a:gd name="connsiteY6" fmla="*/ 160829 h 315566"/>
                <a:gd name="connsiteX7" fmla="*/ 251705 w 351140"/>
                <a:gd name="connsiteY7" fmla="*/ 11165 h 315566"/>
                <a:gd name="connsiteX8" fmla="*/ 256034 w 351140"/>
                <a:gd name="connsiteY8" fmla="*/ 8791 h 315566"/>
                <a:gd name="connsiteX9" fmla="*/ 258512 w 351140"/>
                <a:gd name="connsiteY9" fmla="*/ 11654 h 315566"/>
                <a:gd name="connsiteX10" fmla="*/ 280157 w 351140"/>
                <a:gd name="connsiteY10" fmla="*/ 158280 h 315566"/>
                <a:gd name="connsiteX11" fmla="*/ 318943 w 351140"/>
                <a:gd name="connsiteY11" fmla="*/ 219724 h 315566"/>
                <a:gd name="connsiteX12" fmla="*/ 339332 w 351140"/>
                <a:gd name="connsiteY12" fmla="*/ 252435 h 315566"/>
                <a:gd name="connsiteX13" fmla="*/ 339332 w 351140"/>
                <a:gd name="connsiteY13" fmla="*/ 252854 h 315566"/>
                <a:gd name="connsiteX14" fmla="*/ 350957 w 351140"/>
                <a:gd name="connsiteY14" fmla="*/ 312203 h 315566"/>
                <a:gd name="connsiteX15" fmla="*/ 347710 w 351140"/>
                <a:gd name="connsiteY15" fmla="*/ 315310 h 315566"/>
                <a:gd name="connsiteX16" fmla="*/ 3278 w 351140"/>
                <a:gd name="connsiteY16" fmla="*/ 290873 h 315566"/>
                <a:gd name="connsiteX17" fmla="*/ 2894 w 351140"/>
                <a:gd name="connsiteY17" fmla="*/ 290873 h 315566"/>
                <a:gd name="connsiteX18" fmla="*/ -109 w 351140"/>
                <a:gd name="connsiteY18" fmla="*/ 287067 h 315566"/>
                <a:gd name="connsiteX19" fmla="*/ 19511 w 351140"/>
                <a:gd name="connsiteY19" fmla="*/ 230581 h 315566"/>
                <a:gd name="connsiteX20" fmla="*/ 20175 w 351140"/>
                <a:gd name="connsiteY20" fmla="*/ 229499 h 315566"/>
                <a:gd name="connsiteX21" fmla="*/ 44822 w 351140"/>
                <a:gd name="connsiteY21" fmla="*/ 200278 h 315566"/>
                <a:gd name="connsiteX22" fmla="*/ 91917 w 351140"/>
                <a:gd name="connsiteY22" fmla="*/ 144944 h 315566"/>
                <a:gd name="connsiteX23" fmla="*/ 134089 w 351140"/>
                <a:gd name="connsiteY23" fmla="*/ 2926 h 315566"/>
                <a:gd name="connsiteX24" fmla="*/ 137755 w 351140"/>
                <a:gd name="connsiteY24" fmla="*/ -251 h 315566"/>
                <a:gd name="connsiteX25" fmla="*/ 140897 w 351140"/>
                <a:gd name="connsiteY25" fmla="*/ 3415 h 315566"/>
                <a:gd name="connsiteX26" fmla="*/ 97817 w 351140"/>
                <a:gd name="connsiteY26" fmla="*/ 148436 h 315566"/>
                <a:gd name="connsiteX27" fmla="*/ 49360 w 351140"/>
                <a:gd name="connsiteY27" fmla="*/ 205341 h 315566"/>
                <a:gd name="connsiteX28" fmla="*/ 25725 w 351140"/>
                <a:gd name="connsiteY28" fmla="*/ 233269 h 315566"/>
                <a:gd name="connsiteX29" fmla="*/ 25725 w 351140"/>
                <a:gd name="connsiteY29" fmla="*/ 233269 h 315566"/>
                <a:gd name="connsiteX30" fmla="*/ 6734 w 351140"/>
                <a:gd name="connsiteY30" fmla="*/ 287556 h 315566"/>
                <a:gd name="connsiteX31" fmla="*/ 3278 w 351140"/>
                <a:gd name="connsiteY31" fmla="*/ 290768 h 315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51140" h="315566">
                  <a:moveTo>
                    <a:pt x="347710" y="315310"/>
                  </a:moveTo>
                  <a:lnTo>
                    <a:pt x="347710" y="315310"/>
                  </a:lnTo>
                  <a:cubicBezTo>
                    <a:pt x="345790" y="315310"/>
                    <a:pt x="344219" y="313746"/>
                    <a:pt x="344219" y="311819"/>
                  </a:cubicBezTo>
                  <a:cubicBezTo>
                    <a:pt x="344778" y="292423"/>
                    <a:pt x="340972" y="273148"/>
                    <a:pt x="333117" y="255403"/>
                  </a:cubicBezTo>
                  <a:lnTo>
                    <a:pt x="333117" y="255228"/>
                  </a:lnTo>
                  <a:cubicBezTo>
                    <a:pt x="328125" y="243994"/>
                    <a:pt x="321597" y="233510"/>
                    <a:pt x="313707" y="224088"/>
                  </a:cubicBezTo>
                  <a:cubicBezTo>
                    <a:pt x="297229" y="205180"/>
                    <a:pt x="283788" y="183842"/>
                    <a:pt x="273838" y="160829"/>
                  </a:cubicBezTo>
                  <a:cubicBezTo>
                    <a:pt x="256837" y="119634"/>
                    <a:pt x="248179" y="60914"/>
                    <a:pt x="251705" y="11165"/>
                  </a:cubicBezTo>
                  <a:cubicBezTo>
                    <a:pt x="252228" y="9315"/>
                    <a:pt x="254183" y="8254"/>
                    <a:pt x="256034" y="8791"/>
                  </a:cubicBezTo>
                  <a:cubicBezTo>
                    <a:pt x="257360" y="9179"/>
                    <a:pt x="258303" y="10296"/>
                    <a:pt x="258512" y="11654"/>
                  </a:cubicBezTo>
                  <a:cubicBezTo>
                    <a:pt x="255021" y="60529"/>
                    <a:pt x="263539" y="117958"/>
                    <a:pt x="280157" y="158280"/>
                  </a:cubicBezTo>
                  <a:cubicBezTo>
                    <a:pt x="289863" y="180634"/>
                    <a:pt x="302919" y="201361"/>
                    <a:pt x="318943" y="219724"/>
                  </a:cubicBezTo>
                  <a:cubicBezTo>
                    <a:pt x="327252" y="229614"/>
                    <a:pt x="334095" y="240625"/>
                    <a:pt x="339332" y="252435"/>
                  </a:cubicBezTo>
                  <a:cubicBezTo>
                    <a:pt x="339332" y="252575"/>
                    <a:pt x="339332" y="252715"/>
                    <a:pt x="339332" y="252854"/>
                  </a:cubicBezTo>
                  <a:cubicBezTo>
                    <a:pt x="347571" y="271525"/>
                    <a:pt x="351550" y="291801"/>
                    <a:pt x="350957" y="312203"/>
                  </a:cubicBezTo>
                  <a:cubicBezTo>
                    <a:pt x="350782" y="313889"/>
                    <a:pt x="349421" y="315202"/>
                    <a:pt x="347710" y="315310"/>
                  </a:cubicBezTo>
                  <a:close/>
                  <a:moveTo>
                    <a:pt x="3278" y="290873"/>
                  </a:moveTo>
                  <a:lnTo>
                    <a:pt x="2894" y="290873"/>
                  </a:lnTo>
                  <a:cubicBezTo>
                    <a:pt x="1033" y="290618"/>
                    <a:pt x="-294" y="288939"/>
                    <a:pt x="-109" y="287067"/>
                  </a:cubicBezTo>
                  <a:cubicBezTo>
                    <a:pt x="2192" y="267025"/>
                    <a:pt x="8891" y="247737"/>
                    <a:pt x="19511" y="230581"/>
                  </a:cubicBezTo>
                  <a:cubicBezTo>
                    <a:pt x="19651" y="230176"/>
                    <a:pt x="19878" y="229806"/>
                    <a:pt x="20175" y="229499"/>
                  </a:cubicBezTo>
                  <a:cubicBezTo>
                    <a:pt x="26993" y="218659"/>
                    <a:pt x="35288" y="208825"/>
                    <a:pt x="44822" y="200278"/>
                  </a:cubicBezTo>
                  <a:cubicBezTo>
                    <a:pt x="63276" y="184370"/>
                    <a:pt x="79164" y="165706"/>
                    <a:pt x="91917" y="144944"/>
                  </a:cubicBezTo>
                  <a:cubicBezTo>
                    <a:pt x="114085" y="107415"/>
                    <a:pt x="130633" y="51662"/>
                    <a:pt x="134089" y="2926"/>
                  </a:cubicBezTo>
                  <a:cubicBezTo>
                    <a:pt x="134257" y="1052"/>
                    <a:pt x="135877" y="-352"/>
                    <a:pt x="137755" y="-251"/>
                  </a:cubicBezTo>
                  <a:cubicBezTo>
                    <a:pt x="139616" y="-66"/>
                    <a:pt x="140998" y="1551"/>
                    <a:pt x="140897" y="3415"/>
                  </a:cubicBezTo>
                  <a:cubicBezTo>
                    <a:pt x="137406" y="53128"/>
                    <a:pt x="120439" y="110033"/>
                    <a:pt x="97817" y="148436"/>
                  </a:cubicBezTo>
                  <a:cubicBezTo>
                    <a:pt x="84683" y="169780"/>
                    <a:pt x="68341" y="188974"/>
                    <a:pt x="49360" y="205341"/>
                  </a:cubicBezTo>
                  <a:cubicBezTo>
                    <a:pt x="40231" y="213513"/>
                    <a:pt x="32275" y="222911"/>
                    <a:pt x="25725" y="233269"/>
                  </a:cubicBezTo>
                  <a:lnTo>
                    <a:pt x="25725" y="233269"/>
                  </a:lnTo>
                  <a:cubicBezTo>
                    <a:pt x="15455" y="249737"/>
                    <a:pt x="8968" y="268278"/>
                    <a:pt x="6734" y="287556"/>
                  </a:cubicBezTo>
                  <a:cubicBezTo>
                    <a:pt x="6587" y="289361"/>
                    <a:pt x="5090" y="290754"/>
                    <a:pt x="3278" y="290768"/>
                  </a:cubicBezTo>
                  <a:close/>
                </a:path>
              </a:pathLst>
            </a:custGeom>
            <a:solidFill>
              <a:srgbClr val="C4A345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736C7E9D-E9EA-C9BF-BE0F-0EA28DAC0563}"/>
                </a:ext>
              </a:extLst>
            </p:cNvPr>
            <p:cNvSpPr/>
            <p:nvPr/>
          </p:nvSpPr>
          <p:spPr>
            <a:xfrm>
              <a:off x="5345535" y="1458198"/>
              <a:ext cx="10024" cy="52057"/>
            </a:xfrm>
            <a:custGeom>
              <a:avLst/>
              <a:gdLst>
                <a:gd name="connsiteX0" fmla="*/ 3295 w 10024"/>
                <a:gd name="connsiteY0" fmla="*/ 51802 h 52057"/>
                <a:gd name="connsiteX1" fmla="*/ 3051 w 10024"/>
                <a:gd name="connsiteY1" fmla="*/ 51802 h 52057"/>
                <a:gd name="connsiteX2" fmla="*/ -126 w 10024"/>
                <a:gd name="connsiteY2" fmla="*/ 48311 h 52057"/>
                <a:gd name="connsiteX3" fmla="*/ 3086 w 10024"/>
                <a:gd name="connsiteY3" fmla="*/ 2926 h 52057"/>
                <a:gd name="connsiteX4" fmla="*/ 6752 w 10024"/>
                <a:gd name="connsiteY4" fmla="*/ -251 h 52057"/>
                <a:gd name="connsiteX5" fmla="*/ 9894 w 10024"/>
                <a:gd name="connsiteY5" fmla="*/ 3415 h 52057"/>
                <a:gd name="connsiteX6" fmla="*/ 6682 w 10024"/>
                <a:gd name="connsiteY6" fmla="*/ 48590 h 52057"/>
                <a:gd name="connsiteX7" fmla="*/ 3295 w 10024"/>
                <a:gd name="connsiteY7" fmla="*/ 51802 h 5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24" h="52057">
                  <a:moveTo>
                    <a:pt x="3295" y="51802"/>
                  </a:moveTo>
                  <a:lnTo>
                    <a:pt x="3051" y="51802"/>
                  </a:lnTo>
                  <a:cubicBezTo>
                    <a:pt x="1236" y="51638"/>
                    <a:pt x="-126" y="50123"/>
                    <a:pt x="-126" y="48311"/>
                  </a:cubicBezTo>
                  <a:lnTo>
                    <a:pt x="3086" y="2926"/>
                  </a:lnTo>
                  <a:cubicBezTo>
                    <a:pt x="3260" y="1052"/>
                    <a:pt x="4866" y="-352"/>
                    <a:pt x="6752" y="-251"/>
                  </a:cubicBezTo>
                  <a:cubicBezTo>
                    <a:pt x="8602" y="-66"/>
                    <a:pt x="9998" y="1551"/>
                    <a:pt x="9894" y="3415"/>
                  </a:cubicBezTo>
                  <a:lnTo>
                    <a:pt x="6682" y="48590"/>
                  </a:lnTo>
                  <a:cubicBezTo>
                    <a:pt x="6542" y="50367"/>
                    <a:pt x="5076" y="51753"/>
                    <a:pt x="3295" y="51802"/>
                  </a:cubicBezTo>
                  <a:close/>
                </a:path>
              </a:pathLst>
            </a:custGeom>
            <a:solidFill>
              <a:srgbClr val="C4A345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4288AB8F-7CE6-B803-46D6-5045E09736FC}"/>
                </a:ext>
              </a:extLst>
            </p:cNvPr>
            <p:cNvSpPr/>
            <p:nvPr/>
          </p:nvSpPr>
          <p:spPr>
            <a:xfrm>
              <a:off x="5176810" y="1447207"/>
              <a:ext cx="10019" cy="51074"/>
            </a:xfrm>
            <a:custGeom>
              <a:avLst/>
              <a:gdLst>
                <a:gd name="connsiteX0" fmla="*/ 3295 w 10019"/>
                <a:gd name="connsiteY0" fmla="*/ 50819 h 51074"/>
                <a:gd name="connsiteX1" fmla="*/ 3051 w 10019"/>
                <a:gd name="connsiteY1" fmla="*/ 50819 h 51074"/>
                <a:gd name="connsiteX2" fmla="*/ -126 w 10019"/>
                <a:gd name="connsiteY2" fmla="*/ 47328 h 51074"/>
                <a:gd name="connsiteX3" fmla="*/ 3086 w 10019"/>
                <a:gd name="connsiteY3" fmla="*/ 2258 h 51074"/>
                <a:gd name="connsiteX4" fmla="*/ 7415 w 10019"/>
                <a:gd name="connsiteY4" fmla="*/ -116 h 51074"/>
                <a:gd name="connsiteX5" fmla="*/ 9894 w 10019"/>
                <a:gd name="connsiteY5" fmla="*/ 2747 h 51074"/>
                <a:gd name="connsiteX6" fmla="*/ 6682 w 10019"/>
                <a:gd name="connsiteY6" fmla="*/ 47782 h 51074"/>
                <a:gd name="connsiteX7" fmla="*/ 3295 w 10019"/>
                <a:gd name="connsiteY7" fmla="*/ 50819 h 51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19" h="51074">
                  <a:moveTo>
                    <a:pt x="3295" y="50819"/>
                  </a:moveTo>
                  <a:lnTo>
                    <a:pt x="3051" y="50819"/>
                  </a:lnTo>
                  <a:cubicBezTo>
                    <a:pt x="1246" y="50655"/>
                    <a:pt x="-133" y="49140"/>
                    <a:pt x="-126" y="47328"/>
                  </a:cubicBezTo>
                  <a:lnTo>
                    <a:pt x="3086" y="2258"/>
                  </a:lnTo>
                  <a:cubicBezTo>
                    <a:pt x="3627" y="408"/>
                    <a:pt x="5565" y="-654"/>
                    <a:pt x="7415" y="-116"/>
                  </a:cubicBezTo>
                  <a:cubicBezTo>
                    <a:pt x="8731" y="271"/>
                    <a:pt x="9702" y="1389"/>
                    <a:pt x="9894" y="2747"/>
                  </a:cubicBezTo>
                  <a:lnTo>
                    <a:pt x="6682" y="47782"/>
                  </a:lnTo>
                  <a:cubicBezTo>
                    <a:pt x="6458" y="49492"/>
                    <a:pt x="5020" y="50781"/>
                    <a:pt x="3295" y="50819"/>
                  </a:cubicBezTo>
                  <a:close/>
                </a:path>
              </a:pathLst>
            </a:custGeom>
            <a:solidFill>
              <a:srgbClr val="C4A345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DEBF1C75-4F4C-9668-A779-6BF59899031C}"/>
                </a:ext>
              </a:extLst>
            </p:cNvPr>
            <p:cNvSpPr/>
            <p:nvPr/>
          </p:nvSpPr>
          <p:spPr>
            <a:xfrm>
              <a:off x="4679187" y="3711872"/>
              <a:ext cx="1197745" cy="226444"/>
            </a:xfrm>
            <a:custGeom>
              <a:avLst/>
              <a:gdLst>
                <a:gd name="connsiteX0" fmla="*/ 1176762 w 1197745"/>
                <a:gd name="connsiteY0" fmla="*/ 199728 h 226444"/>
                <a:gd name="connsiteX1" fmla="*/ 20718 w 1197745"/>
                <a:gd name="connsiteY1" fmla="*/ 199728 h 226444"/>
                <a:gd name="connsiteX2" fmla="*/ 1447 w 1197745"/>
                <a:gd name="connsiteY2" fmla="*/ 155636 h 226444"/>
                <a:gd name="connsiteX3" fmla="*/ 25640 w 1197745"/>
                <a:gd name="connsiteY3" fmla="*/ 67101 h 226444"/>
                <a:gd name="connsiteX4" fmla="*/ 62088 w 1197745"/>
                <a:gd name="connsiteY4" fmla="*/ 44584 h 226444"/>
                <a:gd name="connsiteX5" fmla="*/ 1135428 w 1197745"/>
                <a:gd name="connsiteY5" fmla="*/ 44584 h 226444"/>
                <a:gd name="connsiteX6" fmla="*/ 1171840 w 1197745"/>
                <a:gd name="connsiteY6" fmla="*/ 67101 h 226444"/>
                <a:gd name="connsiteX7" fmla="*/ 1196033 w 1197745"/>
                <a:gd name="connsiteY7" fmla="*/ 155636 h 226444"/>
                <a:gd name="connsiteX8" fmla="*/ 1176762 w 1197745"/>
                <a:gd name="connsiteY8" fmla="*/ 199728 h 226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97745" h="226444">
                  <a:moveTo>
                    <a:pt x="1176762" y="199728"/>
                  </a:moveTo>
                  <a:cubicBezTo>
                    <a:pt x="807753" y="232161"/>
                    <a:pt x="404530" y="237747"/>
                    <a:pt x="20718" y="199728"/>
                  </a:cubicBezTo>
                  <a:cubicBezTo>
                    <a:pt x="4135" y="198088"/>
                    <a:pt x="-3720" y="174139"/>
                    <a:pt x="1447" y="155636"/>
                  </a:cubicBezTo>
                  <a:lnTo>
                    <a:pt x="25640" y="67101"/>
                  </a:lnTo>
                  <a:cubicBezTo>
                    <a:pt x="30563" y="49017"/>
                    <a:pt x="46028" y="47272"/>
                    <a:pt x="62088" y="44584"/>
                  </a:cubicBezTo>
                  <a:cubicBezTo>
                    <a:pt x="419577" y="-15638"/>
                    <a:pt x="793299" y="-14765"/>
                    <a:pt x="1135428" y="44584"/>
                  </a:cubicBezTo>
                  <a:cubicBezTo>
                    <a:pt x="1151452" y="47377"/>
                    <a:pt x="1166848" y="49017"/>
                    <a:pt x="1171840" y="67101"/>
                  </a:cubicBezTo>
                  <a:lnTo>
                    <a:pt x="1196033" y="155636"/>
                  </a:lnTo>
                  <a:cubicBezTo>
                    <a:pt x="1201200" y="174139"/>
                    <a:pt x="1193485" y="198262"/>
                    <a:pt x="1176762" y="199728"/>
                  </a:cubicBezTo>
                  <a:close/>
                </a:path>
              </a:pathLst>
            </a:custGeom>
            <a:solidFill>
              <a:srgbClr val="AD8E42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825835EB-011A-CF36-A151-D374BD5445C5}"/>
                </a:ext>
              </a:extLst>
            </p:cNvPr>
            <p:cNvSpPr/>
            <p:nvPr/>
          </p:nvSpPr>
          <p:spPr>
            <a:xfrm>
              <a:off x="4615580" y="2345588"/>
              <a:ext cx="338903" cy="1908676"/>
            </a:xfrm>
            <a:custGeom>
              <a:avLst/>
              <a:gdLst>
                <a:gd name="connsiteX0" fmla="*/ 49518 w 338903"/>
                <a:gd name="connsiteY0" fmla="*/ 40191 h 1908676"/>
                <a:gd name="connsiteX1" fmla="*/ 137459 w 338903"/>
                <a:gd name="connsiteY1" fmla="*/ 290399 h 1908676"/>
                <a:gd name="connsiteX2" fmla="*/ 189825 w 338903"/>
                <a:gd name="connsiteY2" fmla="*/ 500563 h 1908676"/>
                <a:gd name="connsiteX3" fmla="*/ 197994 w 338903"/>
                <a:gd name="connsiteY3" fmla="*/ 989527 h 1908676"/>
                <a:gd name="connsiteX4" fmla="*/ 71547 w 338903"/>
                <a:gd name="connsiteY4" fmla="*/ 1474023 h 1908676"/>
                <a:gd name="connsiteX5" fmla="*/ -126 w 338903"/>
                <a:gd name="connsiteY5" fmla="*/ 1794785 h 1908676"/>
                <a:gd name="connsiteX6" fmla="*/ 64669 w 338903"/>
                <a:gd name="connsiteY6" fmla="*/ 1908421 h 1908676"/>
                <a:gd name="connsiteX7" fmla="*/ 182983 w 338903"/>
                <a:gd name="connsiteY7" fmla="*/ 1512634 h 1908676"/>
                <a:gd name="connsiteX8" fmla="*/ 327619 w 338903"/>
                <a:gd name="connsiteY8" fmla="*/ 991726 h 1908676"/>
                <a:gd name="connsiteX9" fmla="*/ 323395 w 338903"/>
                <a:gd name="connsiteY9" fmla="*/ 512223 h 1908676"/>
                <a:gd name="connsiteX10" fmla="*/ 249698 w 338903"/>
                <a:gd name="connsiteY10" fmla="*/ 255453 h 1908676"/>
                <a:gd name="connsiteX11" fmla="*/ 143533 w 338903"/>
                <a:gd name="connsiteY11" fmla="*/ 602 h 1908676"/>
                <a:gd name="connsiteX12" fmla="*/ 49518 w 338903"/>
                <a:gd name="connsiteY12" fmla="*/ 40191 h 1908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8903" h="1908676">
                  <a:moveTo>
                    <a:pt x="49518" y="40191"/>
                  </a:moveTo>
                  <a:cubicBezTo>
                    <a:pt x="26756" y="64454"/>
                    <a:pt x="86593" y="180394"/>
                    <a:pt x="137459" y="290399"/>
                  </a:cubicBezTo>
                  <a:cubicBezTo>
                    <a:pt x="179352" y="380818"/>
                    <a:pt x="189825" y="446486"/>
                    <a:pt x="189825" y="500563"/>
                  </a:cubicBezTo>
                  <a:cubicBezTo>
                    <a:pt x="189825" y="500563"/>
                    <a:pt x="225539" y="799541"/>
                    <a:pt x="197994" y="989527"/>
                  </a:cubicBezTo>
                  <a:cubicBezTo>
                    <a:pt x="175232" y="1146627"/>
                    <a:pt x="98463" y="1381892"/>
                    <a:pt x="71547" y="1474023"/>
                  </a:cubicBezTo>
                  <a:cubicBezTo>
                    <a:pt x="46550" y="1559555"/>
                    <a:pt x="-126" y="1794785"/>
                    <a:pt x="-126" y="1794785"/>
                  </a:cubicBezTo>
                  <a:lnTo>
                    <a:pt x="64669" y="1908421"/>
                  </a:lnTo>
                  <a:cubicBezTo>
                    <a:pt x="64669" y="1908421"/>
                    <a:pt x="157044" y="1603403"/>
                    <a:pt x="182983" y="1512634"/>
                  </a:cubicBezTo>
                  <a:cubicBezTo>
                    <a:pt x="210911" y="1414429"/>
                    <a:pt x="304857" y="1146382"/>
                    <a:pt x="327619" y="991726"/>
                  </a:cubicBezTo>
                  <a:cubicBezTo>
                    <a:pt x="354989" y="805511"/>
                    <a:pt x="323395" y="512223"/>
                    <a:pt x="323395" y="512223"/>
                  </a:cubicBezTo>
                  <a:cubicBezTo>
                    <a:pt x="323395" y="462266"/>
                    <a:pt x="298573" y="368564"/>
                    <a:pt x="249698" y="255453"/>
                  </a:cubicBezTo>
                  <a:cubicBezTo>
                    <a:pt x="196389" y="132077"/>
                    <a:pt x="174639" y="5978"/>
                    <a:pt x="143533" y="602"/>
                  </a:cubicBezTo>
                  <a:cubicBezTo>
                    <a:pt x="112427" y="-4774"/>
                    <a:pt x="72280" y="15928"/>
                    <a:pt x="49518" y="40191"/>
                  </a:cubicBezTo>
                  <a:close/>
                </a:path>
              </a:pathLst>
            </a:custGeom>
            <a:solidFill>
              <a:srgbClr val="CEAC4E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795149C7-3778-32B8-1BA8-DF696C0F4356}"/>
                </a:ext>
              </a:extLst>
            </p:cNvPr>
            <p:cNvSpPr/>
            <p:nvPr/>
          </p:nvSpPr>
          <p:spPr>
            <a:xfrm>
              <a:off x="5593159" y="2310303"/>
              <a:ext cx="341255" cy="2078368"/>
            </a:xfrm>
            <a:custGeom>
              <a:avLst/>
              <a:gdLst>
                <a:gd name="connsiteX0" fmla="*/ 166854 w 341255"/>
                <a:gd name="connsiteY0" fmla="*/ 45138 h 2078368"/>
                <a:gd name="connsiteX1" fmla="*/ 56151 w 341255"/>
                <a:gd name="connsiteY1" fmla="*/ -246 h 2078368"/>
                <a:gd name="connsiteX2" fmla="*/ 40965 w 341255"/>
                <a:gd name="connsiteY2" fmla="*/ 257572 h 2078368"/>
                <a:gd name="connsiteX3" fmla="*/ -126 w 341255"/>
                <a:gd name="connsiteY3" fmla="*/ 547683 h 2078368"/>
                <a:gd name="connsiteX4" fmla="*/ 44770 w 341255"/>
                <a:gd name="connsiteY4" fmla="*/ 1112020 h 2078368"/>
                <a:gd name="connsiteX5" fmla="*/ 191397 w 341255"/>
                <a:gd name="connsiteY5" fmla="*/ 1636803 h 2078368"/>
                <a:gd name="connsiteX6" fmla="*/ 272146 w 341255"/>
                <a:gd name="connsiteY6" fmla="*/ 2078113 h 2078368"/>
                <a:gd name="connsiteX7" fmla="*/ 341130 w 341255"/>
                <a:gd name="connsiteY7" fmla="*/ 1940878 h 2078368"/>
                <a:gd name="connsiteX8" fmla="*/ 297177 w 341255"/>
                <a:gd name="connsiteY8" fmla="*/ 1602695 h 2078368"/>
                <a:gd name="connsiteX9" fmla="*/ 169856 w 341255"/>
                <a:gd name="connsiteY9" fmla="*/ 1096170 h 2078368"/>
                <a:gd name="connsiteX10" fmla="*/ 133374 w 341255"/>
                <a:gd name="connsiteY10" fmla="*/ 535953 h 2078368"/>
                <a:gd name="connsiteX11" fmla="*/ 168285 w 341255"/>
                <a:gd name="connsiteY11" fmla="*/ 268185 h 2078368"/>
                <a:gd name="connsiteX12" fmla="*/ 166854 w 341255"/>
                <a:gd name="connsiteY12" fmla="*/ 45138 h 2078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1255" h="2078368">
                  <a:moveTo>
                    <a:pt x="166854" y="45138"/>
                  </a:moveTo>
                  <a:cubicBezTo>
                    <a:pt x="157742" y="29603"/>
                    <a:pt x="74724" y="2302"/>
                    <a:pt x="56151" y="-246"/>
                  </a:cubicBezTo>
                  <a:cubicBezTo>
                    <a:pt x="46865" y="-1573"/>
                    <a:pt x="59258" y="133952"/>
                    <a:pt x="40965" y="257572"/>
                  </a:cubicBezTo>
                  <a:cubicBezTo>
                    <a:pt x="22671" y="381192"/>
                    <a:pt x="-126" y="495456"/>
                    <a:pt x="-126" y="547683"/>
                  </a:cubicBezTo>
                  <a:cubicBezTo>
                    <a:pt x="3819" y="749643"/>
                    <a:pt x="12617" y="936801"/>
                    <a:pt x="44770" y="1112020"/>
                  </a:cubicBezTo>
                  <a:cubicBezTo>
                    <a:pt x="79088" y="1298934"/>
                    <a:pt x="156869" y="1469020"/>
                    <a:pt x="191397" y="1636803"/>
                  </a:cubicBezTo>
                  <a:cubicBezTo>
                    <a:pt x="222398" y="1787165"/>
                    <a:pt x="234197" y="1960602"/>
                    <a:pt x="272146" y="2078113"/>
                  </a:cubicBezTo>
                  <a:lnTo>
                    <a:pt x="341130" y="1940878"/>
                  </a:lnTo>
                  <a:cubicBezTo>
                    <a:pt x="322173" y="1867215"/>
                    <a:pt x="315645" y="1709837"/>
                    <a:pt x="297177" y="1602695"/>
                  </a:cubicBezTo>
                  <a:cubicBezTo>
                    <a:pt x="270191" y="1446293"/>
                    <a:pt x="199426" y="1282246"/>
                    <a:pt x="169856" y="1096170"/>
                  </a:cubicBezTo>
                  <a:cubicBezTo>
                    <a:pt x="142905" y="926084"/>
                    <a:pt x="133270" y="734457"/>
                    <a:pt x="133374" y="535953"/>
                  </a:cubicBezTo>
                  <a:cubicBezTo>
                    <a:pt x="133374" y="476010"/>
                    <a:pt x="154600" y="365238"/>
                    <a:pt x="168285" y="268185"/>
                  </a:cubicBezTo>
                  <a:cubicBezTo>
                    <a:pt x="182913" y="164674"/>
                    <a:pt x="171392" y="52924"/>
                    <a:pt x="166854" y="45138"/>
                  </a:cubicBezTo>
                  <a:close/>
                </a:path>
              </a:pathLst>
            </a:custGeom>
            <a:solidFill>
              <a:srgbClr val="CEAC4E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ABC8AC73-6987-BCD2-B92D-536BDB35BF17}"/>
                </a:ext>
              </a:extLst>
            </p:cNvPr>
            <p:cNvSpPr/>
            <p:nvPr/>
          </p:nvSpPr>
          <p:spPr>
            <a:xfrm>
              <a:off x="4802459" y="2789309"/>
              <a:ext cx="943645" cy="173699"/>
            </a:xfrm>
            <a:custGeom>
              <a:avLst/>
              <a:gdLst>
                <a:gd name="connsiteX0" fmla="*/ 882809 w 943645"/>
                <a:gd name="connsiteY0" fmla="*/ 173444 h 173699"/>
                <a:gd name="connsiteX1" fmla="*/ 756466 w 943645"/>
                <a:gd name="connsiteY1" fmla="*/ 173444 h 173699"/>
                <a:gd name="connsiteX2" fmla="*/ 159906 w 943645"/>
                <a:gd name="connsiteY2" fmla="*/ 173444 h 173699"/>
                <a:gd name="connsiteX3" fmla="*/ 33109 w 943645"/>
                <a:gd name="connsiteY3" fmla="*/ 173444 h 173699"/>
                <a:gd name="connsiteX4" fmla="*/ 26406 w 943645"/>
                <a:gd name="connsiteY4" fmla="*/ 172781 h 173699"/>
                <a:gd name="connsiteX5" fmla="*/ -126 w 943645"/>
                <a:gd name="connsiteY5" fmla="*/ 140209 h 173699"/>
                <a:gd name="connsiteX6" fmla="*/ -126 w 943645"/>
                <a:gd name="connsiteY6" fmla="*/ 43819 h 173699"/>
                <a:gd name="connsiteX7" fmla="*/ 26406 w 943645"/>
                <a:gd name="connsiteY7" fmla="*/ 11282 h 173699"/>
                <a:gd name="connsiteX8" fmla="*/ 33109 w 943645"/>
                <a:gd name="connsiteY8" fmla="*/ 10584 h 173699"/>
                <a:gd name="connsiteX9" fmla="*/ 162106 w 943645"/>
                <a:gd name="connsiteY9" fmla="*/ 10584 h 173699"/>
                <a:gd name="connsiteX10" fmla="*/ 754232 w 943645"/>
                <a:gd name="connsiteY10" fmla="*/ 10584 h 173699"/>
                <a:gd name="connsiteX11" fmla="*/ 913915 w 943645"/>
                <a:gd name="connsiteY11" fmla="*/ 11108 h 173699"/>
                <a:gd name="connsiteX12" fmla="*/ 941250 w 943645"/>
                <a:gd name="connsiteY12" fmla="*/ 43819 h 173699"/>
                <a:gd name="connsiteX13" fmla="*/ 943520 w 943645"/>
                <a:gd name="connsiteY13" fmla="*/ 140104 h 173699"/>
                <a:gd name="connsiteX14" fmla="*/ 917371 w 943645"/>
                <a:gd name="connsiteY14" fmla="*/ 172571 h 173699"/>
                <a:gd name="connsiteX15" fmla="*/ 882809 w 943645"/>
                <a:gd name="connsiteY15" fmla="*/ 173444 h 17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43645" h="173699">
                  <a:moveTo>
                    <a:pt x="882809" y="173444"/>
                  </a:moveTo>
                  <a:lnTo>
                    <a:pt x="756466" y="173444"/>
                  </a:lnTo>
                  <a:cubicBezTo>
                    <a:pt x="557927" y="157333"/>
                    <a:pt x="358435" y="157333"/>
                    <a:pt x="159906" y="173444"/>
                  </a:cubicBezTo>
                  <a:lnTo>
                    <a:pt x="33109" y="173444"/>
                  </a:lnTo>
                  <a:cubicBezTo>
                    <a:pt x="30858" y="173437"/>
                    <a:pt x="28613" y="173217"/>
                    <a:pt x="26406" y="172781"/>
                  </a:cubicBezTo>
                  <a:cubicBezTo>
                    <a:pt x="10958" y="169586"/>
                    <a:pt x="-122" y="155981"/>
                    <a:pt x="-126" y="140209"/>
                  </a:cubicBezTo>
                  <a:lnTo>
                    <a:pt x="-126" y="43819"/>
                  </a:lnTo>
                  <a:cubicBezTo>
                    <a:pt x="-119" y="28054"/>
                    <a:pt x="10965" y="14463"/>
                    <a:pt x="26406" y="11282"/>
                  </a:cubicBezTo>
                  <a:cubicBezTo>
                    <a:pt x="28609" y="10818"/>
                    <a:pt x="30858" y="10584"/>
                    <a:pt x="33109" y="10584"/>
                  </a:cubicBezTo>
                  <a:lnTo>
                    <a:pt x="162106" y="10584"/>
                  </a:lnTo>
                  <a:cubicBezTo>
                    <a:pt x="359217" y="-3869"/>
                    <a:pt x="557124" y="-3869"/>
                    <a:pt x="754232" y="10584"/>
                  </a:cubicBezTo>
                  <a:cubicBezTo>
                    <a:pt x="754232" y="10584"/>
                    <a:pt x="911995" y="10793"/>
                    <a:pt x="913915" y="11108"/>
                  </a:cubicBezTo>
                  <a:cubicBezTo>
                    <a:pt x="929730" y="13974"/>
                    <a:pt x="941250" y="27743"/>
                    <a:pt x="941250" y="43819"/>
                  </a:cubicBezTo>
                  <a:lnTo>
                    <a:pt x="943520" y="140104"/>
                  </a:lnTo>
                  <a:cubicBezTo>
                    <a:pt x="943520" y="155727"/>
                    <a:pt x="932627" y="169241"/>
                    <a:pt x="917371" y="172571"/>
                  </a:cubicBezTo>
                  <a:cubicBezTo>
                    <a:pt x="915067" y="173200"/>
                    <a:pt x="885253" y="173444"/>
                    <a:pt x="882809" y="173444"/>
                  </a:cubicBez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44DAF784-18B8-BCE5-C7A6-9E6F97B737EC}"/>
                </a:ext>
              </a:extLst>
            </p:cNvPr>
            <p:cNvSpPr/>
            <p:nvPr/>
          </p:nvSpPr>
          <p:spPr>
            <a:xfrm>
              <a:off x="5320399" y="2779307"/>
              <a:ext cx="97401" cy="204683"/>
            </a:xfrm>
            <a:custGeom>
              <a:avLst/>
              <a:gdLst>
                <a:gd name="connsiteX0" fmla="*/ 44910 w 97401"/>
                <a:gd name="connsiteY0" fmla="*/ 204428 h 204683"/>
                <a:gd name="connsiteX1" fmla="*/ 37229 w 97401"/>
                <a:gd name="connsiteY1" fmla="*/ 204428 h 204683"/>
                <a:gd name="connsiteX2" fmla="*/ -126 w 97401"/>
                <a:gd name="connsiteY2" fmla="*/ 167143 h 204683"/>
                <a:gd name="connsiteX3" fmla="*/ -126 w 97401"/>
                <a:gd name="connsiteY3" fmla="*/ 167073 h 204683"/>
                <a:gd name="connsiteX4" fmla="*/ 17853 w 97401"/>
                <a:gd name="connsiteY4" fmla="*/ 167073 h 204683"/>
                <a:gd name="connsiteX5" fmla="*/ 37089 w 97401"/>
                <a:gd name="connsiteY5" fmla="*/ 186448 h 204683"/>
                <a:gd name="connsiteX6" fmla="*/ 37229 w 97401"/>
                <a:gd name="connsiteY6" fmla="*/ 186448 h 204683"/>
                <a:gd name="connsiteX7" fmla="*/ 44910 w 97401"/>
                <a:gd name="connsiteY7" fmla="*/ 186448 h 204683"/>
                <a:gd name="connsiteX8" fmla="*/ 79436 w 97401"/>
                <a:gd name="connsiteY8" fmla="*/ 151921 h 204683"/>
                <a:gd name="connsiteX9" fmla="*/ 79436 w 97401"/>
                <a:gd name="connsiteY9" fmla="*/ 52215 h 204683"/>
                <a:gd name="connsiteX10" fmla="*/ 44910 w 97401"/>
                <a:gd name="connsiteY10" fmla="*/ 17689 h 204683"/>
                <a:gd name="connsiteX11" fmla="*/ 37229 w 97401"/>
                <a:gd name="connsiteY11" fmla="*/ 17689 h 204683"/>
                <a:gd name="connsiteX12" fmla="*/ 17853 w 97401"/>
                <a:gd name="connsiteY12" fmla="*/ 37064 h 204683"/>
                <a:gd name="connsiteX13" fmla="*/ 17853 w 97401"/>
                <a:gd name="connsiteY13" fmla="*/ 37099 h 204683"/>
                <a:gd name="connsiteX14" fmla="*/ -126 w 97401"/>
                <a:gd name="connsiteY14" fmla="*/ 37099 h 204683"/>
                <a:gd name="connsiteX15" fmla="*/ 37089 w 97401"/>
                <a:gd name="connsiteY15" fmla="*/ -256 h 204683"/>
                <a:gd name="connsiteX16" fmla="*/ 37229 w 97401"/>
                <a:gd name="connsiteY16" fmla="*/ -256 h 204683"/>
                <a:gd name="connsiteX17" fmla="*/ 44910 w 97401"/>
                <a:gd name="connsiteY17" fmla="*/ -256 h 204683"/>
                <a:gd name="connsiteX18" fmla="*/ 97276 w 97401"/>
                <a:gd name="connsiteY18" fmla="*/ 52111 h 204683"/>
                <a:gd name="connsiteX19" fmla="*/ 97276 w 97401"/>
                <a:gd name="connsiteY19" fmla="*/ 151921 h 204683"/>
                <a:gd name="connsiteX20" fmla="*/ 44910 w 97401"/>
                <a:gd name="connsiteY20" fmla="*/ 204428 h 204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7401" h="204683">
                  <a:moveTo>
                    <a:pt x="44910" y="204428"/>
                  </a:moveTo>
                  <a:lnTo>
                    <a:pt x="37229" y="204428"/>
                  </a:lnTo>
                  <a:cubicBezTo>
                    <a:pt x="16631" y="204449"/>
                    <a:pt x="-91" y="187754"/>
                    <a:pt x="-126" y="167143"/>
                  </a:cubicBezTo>
                  <a:cubicBezTo>
                    <a:pt x="-126" y="167118"/>
                    <a:pt x="-126" y="167097"/>
                    <a:pt x="-126" y="167073"/>
                  </a:cubicBezTo>
                  <a:lnTo>
                    <a:pt x="17853" y="167073"/>
                  </a:lnTo>
                  <a:cubicBezTo>
                    <a:pt x="17819" y="177735"/>
                    <a:pt x="26441" y="186410"/>
                    <a:pt x="37089" y="186448"/>
                  </a:cubicBezTo>
                  <a:cubicBezTo>
                    <a:pt x="37124" y="186448"/>
                    <a:pt x="37194" y="186448"/>
                    <a:pt x="37229" y="186448"/>
                  </a:cubicBezTo>
                  <a:lnTo>
                    <a:pt x="44910" y="186448"/>
                  </a:lnTo>
                  <a:cubicBezTo>
                    <a:pt x="63971" y="186448"/>
                    <a:pt x="79436" y="170990"/>
                    <a:pt x="79436" y="151921"/>
                  </a:cubicBezTo>
                  <a:lnTo>
                    <a:pt x="79436" y="52215"/>
                  </a:lnTo>
                  <a:cubicBezTo>
                    <a:pt x="79401" y="33154"/>
                    <a:pt x="63971" y="17709"/>
                    <a:pt x="44910" y="17689"/>
                  </a:cubicBezTo>
                  <a:lnTo>
                    <a:pt x="37229" y="17689"/>
                  </a:lnTo>
                  <a:cubicBezTo>
                    <a:pt x="26511" y="17689"/>
                    <a:pt x="17853" y="26364"/>
                    <a:pt x="17853" y="37064"/>
                  </a:cubicBezTo>
                  <a:cubicBezTo>
                    <a:pt x="17853" y="37075"/>
                    <a:pt x="17853" y="37088"/>
                    <a:pt x="17853" y="37099"/>
                  </a:cubicBezTo>
                  <a:lnTo>
                    <a:pt x="-126" y="37099"/>
                  </a:lnTo>
                  <a:cubicBezTo>
                    <a:pt x="-161" y="16508"/>
                    <a:pt x="16492" y="-217"/>
                    <a:pt x="37089" y="-256"/>
                  </a:cubicBezTo>
                  <a:cubicBezTo>
                    <a:pt x="37124" y="-256"/>
                    <a:pt x="37194" y="-256"/>
                    <a:pt x="37229" y="-256"/>
                  </a:cubicBezTo>
                  <a:lnTo>
                    <a:pt x="44910" y="-256"/>
                  </a:lnTo>
                  <a:cubicBezTo>
                    <a:pt x="73781" y="-162"/>
                    <a:pt x="97171" y="23229"/>
                    <a:pt x="97276" y="52111"/>
                  </a:cubicBezTo>
                  <a:lnTo>
                    <a:pt x="97276" y="151921"/>
                  </a:lnTo>
                  <a:cubicBezTo>
                    <a:pt x="97241" y="180849"/>
                    <a:pt x="73851" y="204312"/>
                    <a:pt x="44910" y="204428"/>
                  </a:cubicBezTo>
                  <a:close/>
                </a:path>
              </a:pathLst>
            </a:custGeom>
            <a:solidFill>
              <a:srgbClr val="E4EDF4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A756C57E-1263-0551-4D1F-814D55C834CF}"/>
                </a:ext>
              </a:extLst>
            </p:cNvPr>
            <p:cNvSpPr/>
            <p:nvPr/>
          </p:nvSpPr>
          <p:spPr>
            <a:xfrm>
              <a:off x="5320609" y="2822617"/>
              <a:ext cx="14767" cy="118991"/>
            </a:xfrm>
            <a:custGeom>
              <a:avLst/>
              <a:gdLst>
                <a:gd name="connsiteX0" fmla="*/ 7275 w 14767"/>
                <a:gd name="connsiteY0" fmla="*/ 118735 h 118991"/>
                <a:gd name="connsiteX1" fmla="*/ -126 w 14767"/>
                <a:gd name="connsiteY1" fmla="*/ 111369 h 118991"/>
                <a:gd name="connsiteX2" fmla="*/ -126 w 14767"/>
                <a:gd name="connsiteY2" fmla="*/ 6636 h 118991"/>
                <a:gd name="connsiteX3" fmla="*/ 7764 w 14767"/>
                <a:gd name="connsiteY3" fmla="*/ -238 h 118991"/>
                <a:gd name="connsiteX4" fmla="*/ 14641 w 14767"/>
                <a:gd name="connsiteY4" fmla="*/ 6636 h 118991"/>
                <a:gd name="connsiteX5" fmla="*/ 14641 w 14767"/>
                <a:gd name="connsiteY5" fmla="*/ 111369 h 118991"/>
                <a:gd name="connsiteX6" fmla="*/ 7275 w 14767"/>
                <a:gd name="connsiteY6" fmla="*/ 118735 h 118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767" h="118991">
                  <a:moveTo>
                    <a:pt x="7275" y="118735"/>
                  </a:moveTo>
                  <a:cubicBezTo>
                    <a:pt x="3191" y="118735"/>
                    <a:pt x="-91" y="115443"/>
                    <a:pt x="-126" y="111369"/>
                  </a:cubicBezTo>
                  <a:lnTo>
                    <a:pt x="-126" y="6636"/>
                  </a:lnTo>
                  <a:cubicBezTo>
                    <a:pt x="153" y="2558"/>
                    <a:pt x="3680" y="-521"/>
                    <a:pt x="7764" y="-238"/>
                  </a:cubicBezTo>
                  <a:cubicBezTo>
                    <a:pt x="11465" y="13"/>
                    <a:pt x="14397" y="2949"/>
                    <a:pt x="14641" y="6636"/>
                  </a:cubicBezTo>
                  <a:lnTo>
                    <a:pt x="14641" y="111369"/>
                  </a:lnTo>
                  <a:cubicBezTo>
                    <a:pt x="14607" y="115429"/>
                    <a:pt x="11325" y="118718"/>
                    <a:pt x="7275" y="118735"/>
                  </a:cubicBezTo>
                  <a:close/>
                </a:path>
              </a:pathLst>
            </a:custGeom>
            <a:solidFill>
              <a:srgbClr val="A08338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EB4CEBED-693E-D50E-2F06-2EDADA5B5CF1}"/>
                </a:ext>
              </a:extLst>
            </p:cNvPr>
            <p:cNvSpPr/>
            <p:nvPr/>
          </p:nvSpPr>
          <p:spPr>
            <a:xfrm>
              <a:off x="5157735" y="3685727"/>
              <a:ext cx="132266" cy="269349"/>
            </a:xfrm>
            <a:custGeom>
              <a:avLst/>
              <a:gdLst>
                <a:gd name="connsiteX0" fmla="*/ 71945 w 132266"/>
                <a:gd name="connsiteY0" fmla="*/ 269094 h 269349"/>
                <a:gd name="connsiteX1" fmla="*/ 2541 w 132266"/>
                <a:gd name="connsiteY1" fmla="*/ 201052 h 269349"/>
                <a:gd name="connsiteX2" fmla="*/ -112 w 132266"/>
                <a:gd name="connsiteY2" fmla="*/ 70834 h 269349"/>
                <a:gd name="connsiteX3" fmla="*/ 67895 w 132266"/>
                <a:gd name="connsiteY3" fmla="*/ -36 h 269349"/>
                <a:gd name="connsiteX4" fmla="*/ 77949 w 132266"/>
                <a:gd name="connsiteY4" fmla="*/ -245 h 269349"/>
                <a:gd name="connsiteX5" fmla="*/ 128675 w 132266"/>
                <a:gd name="connsiteY5" fmla="*/ 48421 h 269349"/>
                <a:gd name="connsiteX6" fmla="*/ 116299 w 132266"/>
                <a:gd name="connsiteY6" fmla="*/ 61320 h 269349"/>
                <a:gd name="connsiteX7" fmla="*/ 103399 w 132266"/>
                <a:gd name="connsiteY7" fmla="*/ 48944 h 269349"/>
                <a:gd name="connsiteX8" fmla="*/ 78473 w 132266"/>
                <a:gd name="connsiteY8" fmla="*/ 25031 h 269349"/>
                <a:gd name="connsiteX9" fmla="*/ 68419 w 132266"/>
                <a:gd name="connsiteY9" fmla="*/ 25240 h 269349"/>
                <a:gd name="connsiteX10" fmla="*/ 25129 w 132266"/>
                <a:gd name="connsiteY10" fmla="*/ 70310 h 269349"/>
                <a:gd name="connsiteX11" fmla="*/ 27817 w 132266"/>
                <a:gd name="connsiteY11" fmla="*/ 200528 h 269349"/>
                <a:gd name="connsiteX12" fmla="*/ 72835 w 132266"/>
                <a:gd name="connsiteY12" fmla="*/ 243818 h 269349"/>
                <a:gd name="connsiteX13" fmla="*/ 72922 w 132266"/>
                <a:gd name="connsiteY13" fmla="*/ 243818 h 269349"/>
                <a:gd name="connsiteX14" fmla="*/ 82977 w 132266"/>
                <a:gd name="connsiteY14" fmla="*/ 243609 h 269349"/>
                <a:gd name="connsiteX15" fmla="*/ 106856 w 132266"/>
                <a:gd name="connsiteY15" fmla="*/ 218717 h 269349"/>
                <a:gd name="connsiteX16" fmla="*/ 119232 w 132266"/>
                <a:gd name="connsiteY16" fmla="*/ 205817 h 269349"/>
                <a:gd name="connsiteX17" fmla="*/ 132131 w 132266"/>
                <a:gd name="connsiteY17" fmla="*/ 218193 h 269349"/>
                <a:gd name="connsiteX18" fmla="*/ 83465 w 132266"/>
                <a:gd name="connsiteY18" fmla="*/ 268884 h 269349"/>
                <a:gd name="connsiteX19" fmla="*/ 73411 w 132266"/>
                <a:gd name="connsiteY19" fmla="*/ 269094 h 269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2266" h="269349">
                  <a:moveTo>
                    <a:pt x="71945" y="269094"/>
                  </a:moveTo>
                  <a:cubicBezTo>
                    <a:pt x="34153" y="269062"/>
                    <a:pt x="3320" y="238833"/>
                    <a:pt x="2541" y="201052"/>
                  </a:cubicBezTo>
                  <a:lnTo>
                    <a:pt x="-112" y="70834"/>
                  </a:lnTo>
                  <a:cubicBezTo>
                    <a:pt x="-873" y="32498"/>
                    <a:pt x="29559" y="785"/>
                    <a:pt x="67895" y="-36"/>
                  </a:cubicBezTo>
                  <a:lnTo>
                    <a:pt x="77949" y="-245"/>
                  </a:lnTo>
                  <a:cubicBezTo>
                    <a:pt x="105393" y="-811"/>
                    <a:pt x="128102" y="20977"/>
                    <a:pt x="128675" y="48421"/>
                  </a:cubicBezTo>
                  <a:cubicBezTo>
                    <a:pt x="128818" y="55400"/>
                    <a:pt x="123278" y="61177"/>
                    <a:pt x="116299" y="61320"/>
                  </a:cubicBezTo>
                  <a:cubicBezTo>
                    <a:pt x="109320" y="61464"/>
                    <a:pt x="103543" y="55923"/>
                    <a:pt x="103399" y="48944"/>
                  </a:cubicBezTo>
                  <a:cubicBezTo>
                    <a:pt x="103113" y="35462"/>
                    <a:pt x="91959" y="24758"/>
                    <a:pt x="78473" y="25031"/>
                  </a:cubicBezTo>
                  <a:lnTo>
                    <a:pt x="68419" y="25240"/>
                  </a:lnTo>
                  <a:cubicBezTo>
                    <a:pt x="44030" y="25757"/>
                    <a:pt x="24661" y="45921"/>
                    <a:pt x="25129" y="70310"/>
                  </a:cubicBezTo>
                  <a:lnTo>
                    <a:pt x="27817" y="200528"/>
                  </a:lnTo>
                  <a:cubicBezTo>
                    <a:pt x="28292" y="224914"/>
                    <a:pt x="48449" y="244296"/>
                    <a:pt x="72835" y="243818"/>
                  </a:cubicBezTo>
                  <a:cubicBezTo>
                    <a:pt x="72863" y="243818"/>
                    <a:pt x="72894" y="243818"/>
                    <a:pt x="72922" y="243818"/>
                  </a:cubicBezTo>
                  <a:lnTo>
                    <a:pt x="82977" y="243609"/>
                  </a:lnTo>
                  <a:cubicBezTo>
                    <a:pt x="96435" y="243305"/>
                    <a:pt x="107110" y="232175"/>
                    <a:pt x="106856" y="218717"/>
                  </a:cubicBezTo>
                  <a:cubicBezTo>
                    <a:pt x="106712" y="211738"/>
                    <a:pt x="112253" y="205960"/>
                    <a:pt x="119232" y="205817"/>
                  </a:cubicBezTo>
                  <a:cubicBezTo>
                    <a:pt x="126210" y="205674"/>
                    <a:pt x="131988" y="211215"/>
                    <a:pt x="132131" y="218193"/>
                  </a:cubicBezTo>
                  <a:cubicBezTo>
                    <a:pt x="132676" y="245623"/>
                    <a:pt x="110895" y="268312"/>
                    <a:pt x="83465" y="268884"/>
                  </a:cubicBezTo>
                  <a:lnTo>
                    <a:pt x="73411" y="269094"/>
                  </a:lnTo>
                  <a:close/>
                </a:path>
              </a:pathLst>
            </a:custGeom>
            <a:solidFill>
              <a:srgbClr val="E4EDF4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DA010FAB-9587-71C3-24B5-9DBC64737551}"/>
                </a:ext>
              </a:extLst>
            </p:cNvPr>
            <p:cNvSpPr/>
            <p:nvPr/>
          </p:nvSpPr>
          <p:spPr>
            <a:xfrm>
              <a:off x="5264889" y="3734803"/>
              <a:ext cx="21474" cy="169477"/>
            </a:xfrm>
            <a:custGeom>
              <a:avLst/>
              <a:gdLst>
                <a:gd name="connsiteX0" fmla="*/ 12165 w 21474"/>
                <a:gd name="connsiteY0" fmla="*/ 169222 h 169477"/>
                <a:gd name="connsiteX1" fmla="*/ 2983 w 21474"/>
                <a:gd name="connsiteY1" fmla="*/ 160215 h 169477"/>
                <a:gd name="connsiteX2" fmla="*/ -124 w 21474"/>
                <a:gd name="connsiteY2" fmla="*/ 9120 h 169477"/>
                <a:gd name="connsiteX3" fmla="*/ 8866 w 21474"/>
                <a:gd name="connsiteY3" fmla="*/ -254 h 169477"/>
                <a:gd name="connsiteX4" fmla="*/ 18239 w 21474"/>
                <a:gd name="connsiteY4" fmla="*/ 8736 h 169477"/>
                <a:gd name="connsiteX5" fmla="*/ 21347 w 21474"/>
                <a:gd name="connsiteY5" fmla="*/ 159866 h 169477"/>
                <a:gd name="connsiteX6" fmla="*/ 12343 w 21474"/>
                <a:gd name="connsiteY6" fmla="*/ 169222 h 169477"/>
                <a:gd name="connsiteX7" fmla="*/ 12339 w 21474"/>
                <a:gd name="connsiteY7" fmla="*/ 169222 h 169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474" h="169477">
                  <a:moveTo>
                    <a:pt x="12165" y="169222"/>
                  </a:moveTo>
                  <a:cubicBezTo>
                    <a:pt x="7155" y="169243"/>
                    <a:pt x="3060" y="165224"/>
                    <a:pt x="2983" y="160215"/>
                  </a:cubicBezTo>
                  <a:lnTo>
                    <a:pt x="-124" y="9120"/>
                  </a:lnTo>
                  <a:cubicBezTo>
                    <a:pt x="-228" y="4051"/>
                    <a:pt x="3793" y="-149"/>
                    <a:pt x="8866" y="-254"/>
                  </a:cubicBezTo>
                  <a:cubicBezTo>
                    <a:pt x="13938" y="-359"/>
                    <a:pt x="18135" y="3667"/>
                    <a:pt x="18239" y="8736"/>
                  </a:cubicBezTo>
                  <a:lnTo>
                    <a:pt x="21347" y="159866"/>
                  </a:lnTo>
                  <a:cubicBezTo>
                    <a:pt x="21444" y="164935"/>
                    <a:pt x="17412" y="169124"/>
                    <a:pt x="12343" y="169222"/>
                  </a:cubicBezTo>
                  <a:cubicBezTo>
                    <a:pt x="12343" y="169222"/>
                    <a:pt x="12339" y="169222"/>
                    <a:pt x="12339" y="169222"/>
                  </a:cubicBezTo>
                  <a:close/>
                </a:path>
              </a:pathLst>
            </a:custGeom>
            <a:solidFill>
              <a:srgbClr val="A08338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58F3CCEC-F800-18EB-4434-7B098AA2F683}"/>
                </a:ext>
              </a:extLst>
            </p:cNvPr>
            <p:cNvSpPr/>
            <p:nvPr/>
          </p:nvSpPr>
          <p:spPr>
            <a:xfrm>
              <a:off x="4765290" y="3232792"/>
              <a:ext cx="222698" cy="115809"/>
            </a:xfrm>
            <a:custGeom>
              <a:avLst/>
              <a:gdLst>
                <a:gd name="connsiteX0" fmla="*/ 179481 w 222698"/>
                <a:gd name="connsiteY0" fmla="*/ 115554 h 115809"/>
                <a:gd name="connsiteX1" fmla="*/ 177177 w 222698"/>
                <a:gd name="connsiteY1" fmla="*/ 115554 h 115809"/>
                <a:gd name="connsiteX2" fmla="*/ 165237 w 222698"/>
                <a:gd name="connsiteY2" fmla="*/ 102253 h 115809"/>
                <a:gd name="connsiteX3" fmla="*/ 178538 w 222698"/>
                <a:gd name="connsiteY3" fmla="*/ 90313 h 115809"/>
                <a:gd name="connsiteX4" fmla="*/ 196727 w 222698"/>
                <a:gd name="connsiteY4" fmla="*/ 73940 h 115809"/>
                <a:gd name="connsiteX5" fmla="*/ 197181 w 222698"/>
                <a:gd name="connsiteY5" fmla="*/ 65840 h 115809"/>
                <a:gd name="connsiteX6" fmla="*/ 165761 w 222698"/>
                <a:gd name="connsiteY6" fmla="*/ 30929 h 115809"/>
                <a:gd name="connsiteX7" fmla="*/ 60783 w 222698"/>
                <a:gd name="connsiteY7" fmla="*/ 25099 h 115809"/>
                <a:gd name="connsiteX8" fmla="*/ 25872 w 222698"/>
                <a:gd name="connsiteY8" fmla="*/ 56519 h 115809"/>
                <a:gd name="connsiteX9" fmla="*/ 25174 w 222698"/>
                <a:gd name="connsiteY9" fmla="*/ 64653 h 115809"/>
                <a:gd name="connsiteX10" fmla="*/ 41547 w 222698"/>
                <a:gd name="connsiteY10" fmla="*/ 82877 h 115809"/>
                <a:gd name="connsiteX11" fmla="*/ 54150 w 222698"/>
                <a:gd name="connsiteY11" fmla="*/ 95550 h 115809"/>
                <a:gd name="connsiteX12" fmla="*/ 41477 w 222698"/>
                <a:gd name="connsiteY12" fmla="*/ 108153 h 115809"/>
                <a:gd name="connsiteX13" fmla="*/ 40186 w 222698"/>
                <a:gd name="connsiteY13" fmla="*/ 108083 h 115809"/>
                <a:gd name="connsiteX14" fmla="*/ -67 w 222698"/>
                <a:gd name="connsiteY14" fmla="*/ 63292 h 115809"/>
                <a:gd name="connsiteX15" fmla="*/ 387 w 222698"/>
                <a:gd name="connsiteY15" fmla="*/ 55158 h 115809"/>
                <a:gd name="connsiteX16" fmla="*/ 62005 w 222698"/>
                <a:gd name="connsiteY16" fmla="*/ -176 h 115809"/>
                <a:gd name="connsiteX17" fmla="*/ 167123 w 222698"/>
                <a:gd name="connsiteY17" fmla="*/ 5479 h 115809"/>
                <a:gd name="connsiteX18" fmla="*/ 222491 w 222698"/>
                <a:gd name="connsiteY18" fmla="*/ 67132 h 115809"/>
                <a:gd name="connsiteX19" fmla="*/ 222038 w 222698"/>
                <a:gd name="connsiteY19" fmla="*/ 75232 h 115809"/>
                <a:gd name="connsiteX20" fmla="*/ 179481 w 222698"/>
                <a:gd name="connsiteY20" fmla="*/ 115554 h 115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22698" h="115809">
                  <a:moveTo>
                    <a:pt x="179481" y="115554"/>
                  </a:moveTo>
                  <a:lnTo>
                    <a:pt x="177177" y="115554"/>
                  </a:lnTo>
                  <a:cubicBezTo>
                    <a:pt x="170209" y="115177"/>
                    <a:pt x="164860" y="109224"/>
                    <a:pt x="165237" y="102253"/>
                  </a:cubicBezTo>
                  <a:cubicBezTo>
                    <a:pt x="165614" y="95281"/>
                    <a:pt x="171570" y="89936"/>
                    <a:pt x="178538" y="90313"/>
                  </a:cubicBezTo>
                  <a:cubicBezTo>
                    <a:pt x="188052" y="90732"/>
                    <a:pt x="196147" y="83446"/>
                    <a:pt x="196727" y="73940"/>
                  </a:cubicBezTo>
                  <a:lnTo>
                    <a:pt x="197181" y="65840"/>
                  </a:lnTo>
                  <a:cubicBezTo>
                    <a:pt x="198075" y="47551"/>
                    <a:pt x="184044" y="31963"/>
                    <a:pt x="165761" y="30929"/>
                  </a:cubicBezTo>
                  <a:lnTo>
                    <a:pt x="60783" y="25099"/>
                  </a:lnTo>
                  <a:cubicBezTo>
                    <a:pt x="42480" y="24167"/>
                    <a:pt x="26867" y="38219"/>
                    <a:pt x="25872" y="56519"/>
                  </a:cubicBezTo>
                  <a:lnTo>
                    <a:pt x="25174" y="64653"/>
                  </a:lnTo>
                  <a:cubicBezTo>
                    <a:pt x="24738" y="74181"/>
                    <a:pt x="32027" y="82294"/>
                    <a:pt x="41547" y="82877"/>
                  </a:cubicBezTo>
                  <a:cubicBezTo>
                    <a:pt x="48526" y="82898"/>
                    <a:pt x="54168" y="88571"/>
                    <a:pt x="54150" y="95550"/>
                  </a:cubicBezTo>
                  <a:cubicBezTo>
                    <a:pt x="54129" y="102528"/>
                    <a:pt x="48456" y="108174"/>
                    <a:pt x="41477" y="108153"/>
                  </a:cubicBezTo>
                  <a:cubicBezTo>
                    <a:pt x="41045" y="108153"/>
                    <a:pt x="40615" y="108128"/>
                    <a:pt x="40186" y="108083"/>
                  </a:cubicBezTo>
                  <a:cubicBezTo>
                    <a:pt x="16712" y="106805"/>
                    <a:pt x="-1295" y="86766"/>
                    <a:pt x="-67" y="63292"/>
                  </a:cubicBezTo>
                  <a:lnTo>
                    <a:pt x="387" y="55158"/>
                  </a:lnTo>
                  <a:cubicBezTo>
                    <a:pt x="2189" y="22896"/>
                    <a:pt x="29734" y="-1842"/>
                    <a:pt x="62005" y="-176"/>
                  </a:cubicBezTo>
                  <a:lnTo>
                    <a:pt x="167123" y="5479"/>
                  </a:lnTo>
                  <a:cubicBezTo>
                    <a:pt x="199415" y="7263"/>
                    <a:pt x="224177" y="34836"/>
                    <a:pt x="222491" y="67132"/>
                  </a:cubicBezTo>
                  <a:lnTo>
                    <a:pt x="222038" y="75232"/>
                  </a:lnTo>
                  <a:cubicBezTo>
                    <a:pt x="220830" y="97850"/>
                    <a:pt x="202131" y="115568"/>
                    <a:pt x="179481" y="115554"/>
                  </a:cubicBezTo>
                  <a:close/>
                </a:path>
              </a:pathLst>
            </a:custGeom>
            <a:solidFill>
              <a:srgbClr val="E4EDF4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EB428E31-9D2A-C54C-7F5F-564CF564DE19}"/>
                </a:ext>
              </a:extLst>
            </p:cNvPr>
            <p:cNvSpPr/>
            <p:nvPr/>
          </p:nvSpPr>
          <p:spPr>
            <a:xfrm>
              <a:off x="4804339" y="3319766"/>
              <a:ext cx="140909" cy="24963"/>
            </a:xfrm>
            <a:custGeom>
              <a:avLst/>
              <a:gdLst>
                <a:gd name="connsiteX0" fmla="*/ 131355 w 140909"/>
                <a:gd name="connsiteY0" fmla="*/ 24704 h 24963"/>
                <a:gd name="connsiteX1" fmla="*/ 130831 w 140909"/>
                <a:gd name="connsiteY1" fmla="*/ 24704 h 24963"/>
                <a:gd name="connsiteX2" fmla="*/ 8852 w 140909"/>
                <a:gd name="connsiteY2" fmla="*/ 18106 h 24963"/>
                <a:gd name="connsiteX3" fmla="*/ -124 w 140909"/>
                <a:gd name="connsiteY3" fmla="*/ 8722 h 24963"/>
                <a:gd name="connsiteX4" fmla="*/ 9260 w 140909"/>
                <a:gd name="connsiteY4" fmla="*/ -254 h 24963"/>
                <a:gd name="connsiteX5" fmla="*/ 9830 w 140909"/>
                <a:gd name="connsiteY5" fmla="*/ -222 h 24963"/>
                <a:gd name="connsiteX6" fmla="*/ 131844 w 140909"/>
                <a:gd name="connsiteY6" fmla="*/ 6341 h 24963"/>
                <a:gd name="connsiteX7" fmla="*/ 140781 w 140909"/>
                <a:gd name="connsiteY7" fmla="*/ 15767 h 24963"/>
                <a:gd name="connsiteX8" fmla="*/ 131355 w 140909"/>
                <a:gd name="connsiteY8" fmla="*/ 24704 h 24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0909" h="24963">
                  <a:moveTo>
                    <a:pt x="131355" y="24704"/>
                  </a:moveTo>
                  <a:lnTo>
                    <a:pt x="130831" y="24704"/>
                  </a:lnTo>
                  <a:lnTo>
                    <a:pt x="8852" y="18106"/>
                  </a:lnTo>
                  <a:cubicBezTo>
                    <a:pt x="3783" y="17994"/>
                    <a:pt x="-235" y="13791"/>
                    <a:pt x="-124" y="8722"/>
                  </a:cubicBezTo>
                  <a:cubicBezTo>
                    <a:pt x="-12" y="3653"/>
                    <a:pt x="4191" y="-365"/>
                    <a:pt x="9260" y="-254"/>
                  </a:cubicBezTo>
                  <a:cubicBezTo>
                    <a:pt x="9449" y="-247"/>
                    <a:pt x="9641" y="-239"/>
                    <a:pt x="9830" y="-222"/>
                  </a:cubicBezTo>
                  <a:lnTo>
                    <a:pt x="131844" y="6341"/>
                  </a:lnTo>
                  <a:cubicBezTo>
                    <a:pt x="136913" y="6477"/>
                    <a:pt x="140917" y="10698"/>
                    <a:pt x="140781" y="15767"/>
                  </a:cubicBezTo>
                  <a:cubicBezTo>
                    <a:pt x="140645" y="20840"/>
                    <a:pt x="136424" y="24840"/>
                    <a:pt x="131355" y="24704"/>
                  </a:cubicBezTo>
                  <a:close/>
                </a:path>
              </a:pathLst>
            </a:custGeom>
            <a:solidFill>
              <a:srgbClr val="A08338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0879A863-2061-3F3B-C246-5A113D62170D}"/>
                </a:ext>
              </a:extLst>
            </p:cNvPr>
            <p:cNvSpPr/>
            <p:nvPr/>
          </p:nvSpPr>
          <p:spPr>
            <a:xfrm>
              <a:off x="5570656" y="3189035"/>
              <a:ext cx="222718" cy="117324"/>
            </a:xfrm>
            <a:custGeom>
              <a:avLst/>
              <a:gdLst>
                <a:gd name="connsiteX0" fmla="*/ 42975 w 222718"/>
                <a:gd name="connsiteY0" fmla="*/ 117068 h 117324"/>
                <a:gd name="connsiteX1" fmla="*/ 558 w 222718"/>
                <a:gd name="connsiteY1" fmla="*/ 77305 h 117324"/>
                <a:gd name="connsiteX2" fmla="*/ 0 w 222718"/>
                <a:gd name="connsiteY2" fmla="*/ 69205 h 117324"/>
                <a:gd name="connsiteX3" fmla="*/ 54565 w 222718"/>
                <a:gd name="connsiteY3" fmla="*/ 6854 h 117324"/>
                <a:gd name="connsiteX4" fmla="*/ 159613 w 222718"/>
                <a:gd name="connsiteY4" fmla="*/ -128 h 117324"/>
                <a:gd name="connsiteX5" fmla="*/ 221929 w 222718"/>
                <a:gd name="connsiteY5" fmla="*/ 54438 h 117324"/>
                <a:gd name="connsiteX6" fmla="*/ 222488 w 222718"/>
                <a:gd name="connsiteY6" fmla="*/ 62537 h 117324"/>
                <a:gd name="connsiteX7" fmla="*/ 183038 w 222718"/>
                <a:gd name="connsiteY7" fmla="*/ 107908 h 117324"/>
                <a:gd name="connsiteX8" fmla="*/ 182829 w 222718"/>
                <a:gd name="connsiteY8" fmla="*/ 107922 h 117324"/>
                <a:gd name="connsiteX9" fmla="*/ 169004 w 222718"/>
                <a:gd name="connsiteY9" fmla="*/ 96607 h 117324"/>
                <a:gd name="connsiteX10" fmla="*/ 180315 w 222718"/>
                <a:gd name="connsiteY10" fmla="*/ 82772 h 117324"/>
                <a:gd name="connsiteX11" fmla="*/ 181153 w 222718"/>
                <a:gd name="connsiteY11" fmla="*/ 82716 h 117324"/>
                <a:gd name="connsiteX12" fmla="*/ 197282 w 222718"/>
                <a:gd name="connsiteY12" fmla="*/ 64283 h 117324"/>
                <a:gd name="connsiteX13" fmla="*/ 196723 w 222718"/>
                <a:gd name="connsiteY13" fmla="*/ 56183 h 117324"/>
                <a:gd name="connsiteX14" fmla="*/ 161288 w 222718"/>
                <a:gd name="connsiteY14" fmla="*/ 25148 h 117324"/>
                <a:gd name="connsiteX15" fmla="*/ 56241 w 222718"/>
                <a:gd name="connsiteY15" fmla="*/ 32130 h 117324"/>
                <a:gd name="connsiteX16" fmla="*/ 25240 w 222718"/>
                <a:gd name="connsiteY16" fmla="*/ 67564 h 117324"/>
                <a:gd name="connsiteX17" fmla="*/ 25764 w 222718"/>
                <a:gd name="connsiteY17" fmla="*/ 75664 h 117324"/>
                <a:gd name="connsiteX18" fmla="*/ 44197 w 222718"/>
                <a:gd name="connsiteY18" fmla="*/ 91793 h 117324"/>
                <a:gd name="connsiteX19" fmla="*/ 58022 w 222718"/>
                <a:gd name="connsiteY19" fmla="*/ 103108 h 117324"/>
                <a:gd name="connsiteX20" fmla="*/ 46710 w 222718"/>
                <a:gd name="connsiteY20" fmla="*/ 116943 h 117324"/>
                <a:gd name="connsiteX21" fmla="*/ 45873 w 222718"/>
                <a:gd name="connsiteY21" fmla="*/ 116999 h 117324"/>
                <a:gd name="connsiteX22" fmla="*/ 42975 w 222718"/>
                <a:gd name="connsiteY22" fmla="*/ 117068 h 117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22718" h="117324">
                  <a:moveTo>
                    <a:pt x="42975" y="117068"/>
                  </a:moveTo>
                  <a:cubicBezTo>
                    <a:pt x="20597" y="117027"/>
                    <a:pt x="2059" y="99648"/>
                    <a:pt x="558" y="77305"/>
                  </a:cubicBezTo>
                  <a:lnTo>
                    <a:pt x="0" y="69205"/>
                  </a:lnTo>
                  <a:cubicBezTo>
                    <a:pt x="-2095" y="36937"/>
                    <a:pt x="22308" y="9057"/>
                    <a:pt x="54565" y="6854"/>
                  </a:cubicBezTo>
                  <a:lnTo>
                    <a:pt x="159613" y="-128"/>
                  </a:lnTo>
                  <a:cubicBezTo>
                    <a:pt x="191870" y="-2244"/>
                    <a:pt x="219764" y="22173"/>
                    <a:pt x="221929" y="54438"/>
                  </a:cubicBezTo>
                  <a:lnTo>
                    <a:pt x="222488" y="62537"/>
                  </a:lnTo>
                  <a:cubicBezTo>
                    <a:pt x="224128" y="85966"/>
                    <a:pt x="206463" y="106277"/>
                    <a:pt x="183038" y="107908"/>
                  </a:cubicBezTo>
                  <a:cubicBezTo>
                    <a:pt x="182968" y="107915"/>
                    <a:pt x="182899" y="107918"/>
                    <a:pt x="182829" y="107922"/>
                  </a:cubicBezTo>
                  <a:cubicBezTo>
                    <a:pt x="175881" y="108616"/>
                    <a:pt x="169702" y="103551"/>
                    <a:pt x="169004" y="96607"/>
                  </a:cubicBezTo>
                  <a:cubicBezTo>
                    <a:pt x="168306" y="89663"/>
                    <a:pt x="173367" y="83466"/>
                    <a:pt x="180315" y="82772"/>
                  </a:cubicBezTo>
                  <a:cubicBezTo>
                    <a:pt x="180594" y="82744"/>
                    <a:pt x="180873" y="82726"/>
                    <a:pt x="181153" y="82716"/>
                  </a:cubicBezTo>
                  <a:cubicBezTo>
                    <a:pt x="190649" y="82007"/>
                    <a:pt x="197840" y="73800"/>
                    <a:pt x="197282" y="64283"/>
                  </a:cubicBezTo>
                  <a:lnTo>
                    <a:pt x="196723" y="56183"/>
                  </a:lnTo>
                  <a:cubicBezTo>
                    <a:pt x="195501" y="37838"/>
                    <a:pt x="179652" y="23950"/>
                    <a:pt x="161288" y="25148"/>
                  </a:cubicBezTo>
                  <a:lnTo>
                    <a:pt x="56241" y="32130"/>
                  </a:lnTo>
                  <a:cubicBezTo>
                    <a:pt x="37913" y="33362"/>
                    <a:pt x="24018" y="49222"/>
                    <a:pt x="25240" y="67564"/>
                  </a:cubicBezTo>
                  <a:lnTo>
                    <a:pt x="25764" y="75664"/>
                  </a:lnTo>
                  <a:cubicBezTo>
                    <a:pt x="26462" y="85174"/>
                    <a:pt x="34666" y="92351"/>
                    <a:pt x="44197" y="91793"/>
                  </a:cubicBezTo>
                  <a:cubicBezTo>
                    <a:pt x="51144" y="91098"/>
                    <a:pt x="57323" y="96164"/>
                    <a:pt x="58022" y="103108"/>
                  </a:cubicBezTo>
                  <a:cubicBezTo>
                    <a:pt x="58720" y="110051"/>
                    <a:pt x="53658" y="116248"/>
                    <a:pt x="46710" y="116943"/>
                  </a:cubicBezTo>
                  <a:cubicBezTo>
                    <a:pt x="46431" y="116971"/>
                    <a:pt x="46152" y="116988"/>
                    <a:pt x="45873" y="116999"/>
                  </a:cubicBezTo>
                  <a:cubicBezTo>
                    <a:pt x="44895" y="117033"/>
                    <a:pt x="43952" y="117068"/>
                    <a:pt x="42975" y="117068"/>
                  </a:cubicBezTo>
                  <a:close/>
                </a:path>
              </a:pathLst>
            </a:custGeom>
            <a:solidFill>
              <a:srgbClr val="E4EDF4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3CF74176-DC52-0A12-B58F-00FB34704619}"/>
                </a:ext>
              </a:extLst>
            </p:cNvPr>
            <p:cNvSpPr/>
            <p:nvPr/>
          </p:nvSpPr>
          <p:spPr>
            <a:xfrm>
              <a:off x="5613823" y="3275861"/>
              <a:ext cx="140612" cy="26488"/>
            </a:xfrm>
            <a:custGeom>
              <a:avLst/>
              <a:gdLst>
                <a:gd name="connsiteX0" fmla="*/ 9373 w 140612"/>
                <a:gd name="connsiteY0" fmla="*/ 26228 h 26488"/>
                <a:gd name="connsiteX1" fmla="*/ -122 w 140612"/>
                <a:gd name="connsiteY1" fmla="*/ 17343 h 26488"/>
                <a:gd name="connsiteX2" fmla="*/ 8780 w 140612"/>
                <a:gd name="connsiteY2" fmla="*/ 7864 h 26488"/>
                <a:gd name="connsiteX3" fmla="*/ 130689 w 140612"/>
                <a:gd name="connsiteY3" fmla="*/ -235 h 26488"/>
                <a:gd name="connsiteX4" fmla="*/ 140465 w 140612"/>
                <a:gd name="connsiteY4" fmla="*/ 8318 h 26488"/>
                <a:gd name="connsiteX5" fmla="*/ 131912 w 140612"/>
                <a:gd name="connsiteY5" fmla="*/ 18093 h 26488"/>
                <a:gd name="connsiteX6" fmla="*/ 10002 w 140612"/>
                <a:gd name="connsiteY6" fmla="*/ 26228 h 26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612" h="26488">
                  <a:moveTo>
                    <a:pt x="9373" y="26228"/>
                  </a:moveTo>
                  <a:cubicBezTo>
                    <a:pt x="4311" y="26392"/>
                    <a:pt x="52" y="22415"/>
                    <a:pt x="-122" y="17343"/>
                  </a:cubicBezTo>
                  <a:cubicBezTo>
                    <a:pt x="-262" y="12274"/>
                    <a:pt x="3718" y="8028"/>
                    <a:pt x="8780" y="7864"/>
                  </a:cubicBezTo>
                  <a:lnTo>
                    <a:pt x="130689" y="-235"/>
                  </a:lnTo>
                  <a:cubicBezTo>
                    <a:pt x="135752" y="-574"/>
                    <a:pt x="140116" y="3256"/>
                    <a:pt x="140465" y="8318"/>
                  </a:cubicBezTo>
                  <a:cubicBezTo>
                    <a:pt x="140814" y="13380"/>
                    <a:pt x="136973" y="17755"/>
                    <a:pt x="131912" y="18093"/>
                  </a:cubicBezTo>
                  <a:lnTo>
                    <a:pt x="10002" y="26228"/>
                  </a:lnTo>
                  <a:close/>
                </a:path>
              </a:pathLst>
            </a:custGeom>
            <a:solidFill>
              <a:srgbClr val="A08338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35A5F1F6-B6F7-10AE-159E-BA649EF971AC}"/>
                </a:ext>
              </a:extLst>
            </p:cNvPr>
            <p:cNvSpPr/>
            <p:nvPr/>
          </p:nvSpPr>
          <p:spPr>
            <a:xfrm>
              <a:off x="4610093" y="4112554"/>
              <a:ext cx="653673" cy="695378"/>
            </a:xfrm>
            <a:custGeom>
              <a:avLst/>
              <a:gdLst>
                <a:gd name="connsiteX0" fmla="*/ 10284 w 653673"/>
                <a:gd name="connsiteY0" fmla="*/ -249 h 695378"/>
                <a:gd name="connsiteX1" fmla="*/ 277179 w 653673"/>
                <a:gd name="connsiteY1" fmla="*/ 400879 h 695378"/>
                <a:gd name="connsiteX2" fmla="*/ 651949 w 653673"/>
                <a:gd name="connsiteY2" fmla="*/ 578297 h 695378"/>
                <a:gd name="connsiteX3" fmla="*/ 636030 w 653673"/>
                <a:gd name="connsiteY3" fmla="*/ 694865 h 695378"/>
                <a:gd name="connsiteX4" fmla="*/ 246457 w 653673"/>
                <a:gd name="connsiteY4" fmla="*/ 506624 h 695378"/>
                <a:gd name="connsiteX5" fmla="*/ 2080 w 653673"/>
                <a:gd name="connsiteY5" fmla="*/ 164287 h 695378"/>
                <a:gd name="connsiteX6" fmla="*/ 10284 w 653673"/>
                <a:gd name="connsiteY6" fmla="*/ -249 h 695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3673" h="695378">
                  <a:moveTo>
                    <a:pt x="10284" y="-249"/>
                  </a:moveTo>
                  <a:cubicBezTo>
                    <a:pt x="23934" y="903"/>
                    <a:pt x="150941" y="370157"/>
                    <a:pt x="277179" y="400879"/>
                  </a:cubicBezTo>
                  <a:cubicBezTo>
                    <a:pt x="403418" y="431600"/>
                    <a:pt x="645875" y="565414"/>
                    <a:pt x="651949" y="578297"/>
                  </a:cubicBezTo>
                  <a:cubicBezTo>
                    <a:pt x="658024" y="591179"/>
                    <a:pt x="645491" y="687289"/>
                    <a:pt x="636030" y="694865"/>
                  </a:cubicBezTo>
                  <a:cubicBezTo>
                    <a:pt x="626569" y="702440"/>
                    <a:pt x="376117" y="540767"/>
                    <a:pt x="246457" y="506624"/>
                  </a:cubicBezTo>
                  <a:cubicBezTo>
                    <a:pt x="116798" y="472481"/>
                    <a:pt x="4768" y="180206"/>
                    <a:pt x="2080" y="164287"/>
                  </a:cubicBezTo>
                  <a:cubicBezTo>
                    <a:pt x="-608" y="148367"/>
                    <a:pt x="-3366" y="-1402"/>
                    <a:pt x="10284" y="-249"/>
                  </a:cubicBez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61870969-1BB2-3ED7-2A88-7C2786B86182}"/>
                </a:ext>
              </a:extLst>
            </p:cNvPr>
            <p:cNvSpPr/>
            <p:nvPr/>
          </p:nvSpPr>
          <p:spPr>
            <a:xfrm>
              <a:off x="5282080" y="4192848"/>
              <a:ext cx="655833" cy="616703"/>
            </a:xfrm>
            <a:custGeom>
              <a:avLst/>
              <a:gdLst>
                <a:gd name="connsiteX0" fmla="*/ 642469 w 655833"/>
                <a:gd name="connsiteY0" fmla="*/ -178 h 616703"/>
                <a:gd name="connsiteX1" fmla="*/ 376202 w 655833"/>
                <a:gd name="connsiteY1" fmla="*/ 334199 h 616703"/>
                <a:gd name="connsiteX2" fmla="*/ 5552 w 655833"/>
                <a:gd name="connsiteY2" fmla="*/ 483200 h 616703"/>
                <a:gd name="connsiteX3" fmla="*/ 12359 w 655833"/>
                <a:gd name="connsiteY3" fmla="*/ 616281 h 616703"/>
                <a:gd name="connsiteX4" fmla="*/ 403363 w 655833"/>
                <a:gd name="connsiteY4" fmla="*/ 426330 h 616703"/>
                <a:gd name="connsiteX5" fmla="*/ 651441 w 655833"/>
                <a:gd name="connsiteY5" fmla="*/ 143131 h 616703"/>
                <a:gd name="connsiteX6" fmla="*/ 642469 w 655833"/>
                <a:gd name="connsiteY6" fmla="*/ -178 h 616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5833" h="616703">
                  <a:moveTo>
                    <a:pt x="642469" y="-178"/>
                  </a:moveTo>
                  <a:cubicBezTo>
                    <a:pt x="628819" y="-5869"/>
                    <a:pt x="502476" y="303548"/>
                    <a:pt x="376202" y="334199"/>
                  </a:cubicBezTo>
                  <a:cubicBezTo>
                    <a:pt x="249929" y="364851"/>
                    <a:pt x="18434" y="475624"/>
                    <a:pt x="5552" y="483200"/>
                  </a:cubicBezTo>
                  <a:cubicBezTo>
                    <a:pt x="-7330" y="490776"/>
                    <a:pt x="4679" y="610206"/>
                    <a:pt x="12359" y="616281"/>
                  </a:cubicBezTo>
                  <a:cubicBezTo>
                    <a:pt x="20040" y="622355"/>
                    <a:pt x="273844" y="460473"/>
                    <a:pt x="403363" y="426330"/>
                  </a:cubicBezTo>
                  <a:cubicBezTo>
                    <a:pt x="532883" y="392187"/>
                    <a:pt x="643481" y="170432"/>
                    <a:pt x="651441" y="143131"/>
                  </a:cubicBezTo>
                  <a:cubicBezTo>
                    <a:pt x="659401" y="115831"/>
                    <a:pt x="656119" y="5512"/>
                    <a:pt x="642469" y="-178"/>
                  </a:cubicBez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083436F7-701B-E2AA-D025-C1416E59E5FF}"/>
                </a:ext>
              </a:extLst>
            </p:cNvPr>
            <p:cNvSpPr/>
            <p:nvPr/>
          </p:nvSpPr>
          <p:spPr>
            <a:xfrm>
              <a:off x="5162357" y="1958584"/>
              <a:ext cx="148267" cy="48875"/>
            </a:xfrm>
            <a:custGeom>
              <a:avLst/>
              <a:gdLst>
                <a:gd name="connsiteX0" fmla="*/ 74025 w 148267"/>
                <a:gd name="connsiteY0" fmla="*/ -256 h 48875"/>
                <a:gd name="connsiteX1" fmla="*/ -126 w 148267"/>
                <a:gd name="connsiteY1" fmla="*/ 48620 h 48875"/>
                <a:gd name="connsiteX2" fmla="*/ 148141 w 148267"/>
                <a:gd name="connsiteY2" fmla="*/ 48620 h 48875"/>
                <a:gd name="connsiteX3" fmla="*/ 74025 w 148267"/>
                <a:gd name="connsiteY3" fmla="*/ -256 h 48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267" h="48875">
                  <a:moveTo>
                    <a:pt x="74025" y="-256"/>
                  </a:moveTo>
                  <a:cubicBezTo>
                    <a:pt x="24836" y="-256"/>
                    <a:pt x="-126" y="48620"/>
                    <a:pt x="-126" y="48620"/>
                  </a:cubicBezTo>
                  <a:cubicBezTo>
                    <a:pt x="44316" y="4178"/>
                    <a:pt x="103700" y="4178"/>
                    <a:pt x="148141" y="48620"/>
                  </a:cubicBezTo>
                  <a:cubicBezTo>
                    <a:pt x="148141" y="48585"/>
                    <a:pt x="123215" y="-256"/>
                    <a:pt x="74025" y="-256"/>
                  </a:cubicBezTo>
                  <a:close/>
                </a:path>
              </a:pathLst>
            </a:custGeom>
            <a:solidFill>
              <a:srgbClr val="D66371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7A652D7B-A21B-D949-374F-0820A0CBD8D6}"/>
                </a:ext>
              </a:extLst>
            </p:cNvPr>
            <p:cNvSpPr/>
            <p:nvPr/>
          </p:nvSpPr>
          <p:spPr>
            <a:xfrm>
              <a:off x="5018279" y="1835984"/>
              <a:ext cx="436632" cy="183763"/>
            </a:xfrm>
            <a:custGeom>
              <a:avLst/>
              <a:gdLst>
                <a:gd name="connsiteX0" fmla="*/ 368255 w 436632"/>
                <a:gd name="connsiteY0" fmla="*/ 9162 h 183763"/>
                <a:gd name="connsiteX1" fmla="*/ 368255 w 436632"/>
                <a:gd name="connsiteY1" fmla="*/ 9162 h 183763"/>
                <a:gd name="connsiteX2" fmla="*/ 68020 w 436632"/>
                <a:gd name="connsiteY2" fmla="*/ 9162 h 183763"/>
                <a:gd name="connsiteX3" fmla="*/ 68020 w 436632"/>
                <a:gd name="connsiteY3" fmla="*/ 9162 h 183763"/>
                <a:gd name="connsiteX4" fmla="*/ -126 w 436632"/>
                <a:gd name="connsiteY4" fmla="*/ 100664 h 183763"/>
                <a:gd name="connsiteX5" fmla="*/ 100837 w 436632"/>
                <a:gd name="connsiteY5" fmla="*/ 183508 h 183763"/>
                <a:gd name="connsiteX6" fmla="*/ 149084 w 436632"/>
                <a:gd name="connsiteY6" fmla="*/ 163434 h 183763"/>
                <a:gd name="connsiteX7" fmla="*/ 149084 w 436632"/>
                <a:gd name="connsiteY7" fmla="*/ 163679 h 183763"/>
                <a:gd name="connsiteX8" fmla="*/ 218208 w 436632"/>
                <a:gd name="connsiteY8" fmla="*/ 120494 h 183763"/>
                <a:gd name="connsiteX9" fmla="*/ 287297 w 436632"/>
                <a:gd name="connsiteY9" fmla="*/ 163679 h 183763"/>
                <a:gd name="connsiteX10" fmla="*/ 287297 w 436632"/>
                <a:gd name="connsiteY10" fmla="*/ 163434 h 183763"/>
                <a:gd name="connsiteX11" fmla="*/ 335544 w 436632"/>
                <a:gd name="connsiteY11" fmla="*/ 183508 h 183763"/>
                <a:gd name="connsiteX12" fmla="*/ 436506 w 436632"/>
                <a:gd name="connsiteY12" fmla="*/ 100664 h 183763"/>
                <a:gd name="connsiteX13" fmla="*/ 368255 w 436632"/>
                <a:gd name="connsiteY13" fmla="*/ 9162 h 183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36632" h="183763">
                  <a:moveTo>
                    <a:pt x="368255" y="9162"/>
                  </a:moveTo>
                  <a:lnTo>
                    <a:pt x="368255" y="9162"/>
                  </a:lnTo>
                  <a:cubicBezTo>
                    <a:pt x="268570" y="-3395"/>
                    <a:pt x="167705" y="-3395"/>
                    <a:pt x="68020" y="9162"/>
                  </a:cubicBezTo>
                  <a:lnTo>
                    <a:pt x="68020" y="9162"/>
                  </a:lnTo>
                  <a:cubicBezTo>
                    <a:pt x="24556" y="15167"/>
                    <a:pt x="-126" y="53848"/>
                    <a:pt x="-126" y="100664"/>
                  </a:cubicBezTo>
                  <a:cubicBezTo>
                    <a:pt x="-126" y="151634"/>
                    <a:pt x="49832" y="183508"/>
                    <a:pt x="100837" y="183508"/>
                  </a:cubicBezTo>
                  <a:cubicBezTo>
                    <a:pt x="124960" y="183508"/>
                    <a:pt x="139972" y="176351"/>
                    <a:pt x="149084" y="163434"/>
                  </a:cubicBezTo>
                  <a:lnTo>
                    <a:pt x="149084" y="163679"/>
                  </a:lnTo>
                  <a:cubicBezTo>
                    <a:pt x="168774" y="133725"/>
                    <a:pt x="183297" y="121436"/>
                    <a:pt x="218208" y="120494"/>
                  </a:cubicBezTo>
                  <a:cubicBezTo>
                    <a:pt x="253119" y="121436"/>
                    <a:pt x="267607" y="133725"/>
                    <a:pt x="287297" y="163679"/>
                  </a:cubicBezTo>
                  <a:lnTo>
                    <a:pt x="287297" y="163434"/>
                  </a:lnTo>
                  <a:cubicBezTo>
                    <a:pt x="296409" y="176351"/>
                    <a:pt x="311420" y="183508"/>
                    <a:pt x="335544" y="183508"/>
                  </a:cubicBezTo>
                  <a:cubicBezTo>
                    <a:pt x="386549" y="183508"/>
                    <a:pt x="436506" y="151634"/>
                    <a:pt x="436506" y="100664"/>
                  </a:cubicBezTo>
                  <a:cubicBezTo>
                    <a:pt x="436402" y="53744"/>
                    <a:pt x="411755" y="15062"/>
                    <a:pt x="368255" y="9162"/>
                  </a:cubicBezTo>
                  <a:close/>
                </a:path>
              </a:pathLst>
            </a:custGeom>
            <a:solidFill>
              <a:srgbClr val="E4EDF4">
                <a:alpha val="44000"/>
              </a:srgbClr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2B3157C5-B461-80D4-CA59-65A137E1E022}"/>
                </a:ext>
              </a:extLst>
            </p:cNvPr>
            <p:cNvSpPr/>
            <p:nvPr/>
          </p:nvSpPr>
          <p:spPr>
            <a:xfrm>
              <a:off x="5042263" y="1843133"/>
              <a:ext cx="62002" cy="162441"/>
            </a:xfrm>
            <a:custGeom>
              <a:avLst/>
              <a:gdLst>
                <a:gd name="connsiteX0" fmla="*/ -126 w 62002"/>
                <a:gd name="connsiteY0" fmla="*/ 147767 h 162441"/>
                <a:gd name="connsiteX1" fmla="*/ 19983 w 62002"/>
                <a:gd name="connsiteY1" fmla="*/ 162185 h 162441"/>
                <a:gd name="connsiteX2" fmla="*/ 61876 w 62002"/>
                <a:gd name="connsiteY2" fmla="*/ -256 h 162441"/>
                <a:gd name="connsiteX3" fmla="*/ 43862 w 62002"/>
                <a:gd name="connsiteY3" fmla="*/ 1874 h 162441"/>
                <a:gd name="connsiteX4" fmla="*/ 43862 w 62002"/>
                <a:gd name="connsiteY4" fmla="*/ 1874 h 162441"/>
                <a:gd name="connsiteX5" fmla="*/ 37159 w 62002"/>
                <a:gd name="connsiteY5" fmla="*/ 3131 h 162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002" h="162441">
                  <a:moveTo>
                    <a:pt x="-126" y="147767"/>
                  </a:moveTo>
                  <a:cubicBezTo>
                    <a:pt x="5921" y="153426"/>
                    <a:pt x="12683" y="158275"/>
                    <a:pt x="19983" y="162185"/>
                  </a:cubicBezTo>
                  <a:lnTo>
                    <a:pt x="61876" y="-256"/>
                  </a:lnTo>
                  <a:cubicBezTo>
                    <a:pt x="55871" y="407"/>
                    <a:pt x="49867" y="1141"/>
                    <a:pt x="43862" y="1874"/>
                  </a:cubicBezTo>
                  <a:lnTo>
                    <a:pt x="43862" y="1874"/>
                  </a:lnTo>
                  <a:cubicBezTo>
                    <a:pt x="41593" y="2188"/>
                    <a:pt x="39324" y="2607"/>
                    <a:pt x="37159" y="3131"/>
                  </a:cubicBezTo>
                  <a:close/>
                </a:path>
              </a:pathLst>
            </a:custGeom>
            <a:solidFill>
              <a:srgbClr val="F2F6F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E6FC96AB-D6B7-3BA6-EDA2-DB0DF18C31A4}"/>
                </a:ext>
              </a:extLst>
            </p:cNvPr>
            <p:cNvSpPr/>
            <p:nvPr/>
          </p:nvSpPr>
          <p:spPr>
            <a:xfrm>
              <a:off x="5073997" y="1840619"/>
              <a:ext cx="55927" cy="174101"/>
            </a:xfrm>
            <a:custGeom>
              <a:avLst/>
              <a:gdLst>
                <a:gd name="connsiteX0" fmla="*/ 10662 w 55927"/>
                <a:gd name="connsiteY0" fmla="*/ 173846 h 174101"/>
                <a:gd name="connsiteX1" fmla="*/ 55802 w 55927"/>
                <a:gd name="connsiteY1" fmla="*/ -256 h 174101"/>
                <a:gd name="connsiteX2" fmla="*/ 43583 w 55927"/>
                <a:gd name="connsiteY2" fmla="*/ 896 h 174101"/>
                <a:gd name="connsiteX3" fmla="*/ -126 w 55927"/>
                <a:gd name="connsiteY3" fmla="*/ 170075 h 174101"/>
                <a:gd name="connsiteX4" fmla="*/ 10662 w 55927"/>
                <a:gd name="connsiteY4" fmla="*/ 173846 h 174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927" h="174101">
                  <a:moveTo>
                    <a:pt x="10662" y="173846"/>
                  </a:moveTo>
                  <a:lnTo>
                    <a:pt x="55802" y="-256"/>
                  </a:lnTo>
                  <a:lnTo>
                    <a:pt x="43583" y="896"/>
                  </a:lnTo>
                  <a:lnTo>
                    <a:pt x="-126" y="170075"/>
                  </a:lnTo>
                  <a:cubicBezTo>
                    <a:pt x="3407" y="171510"/>
                    <a:pt x="7007" y="172767"/>
                    <a:pt x="10662" y="173846"/>
                  </a:cubicBezTo>
                  <a:close/>
                </a:path>
              </a:pathLst>
            </a:custGeom>
            <a:solidFill>
              <a:srgbClr val="F2F6F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857B893A-AC42-CA12-7245-4FD3E688A4B4}"/>
                </a:ext>
              </a:extLst>
            </p:cNvPr>
            <p:cNvSpPr/>
            <p:nvPr/>
          </p:nvSpPr>
          <p:spPr>
            <a:xfrm>
              <a:off x="5236404" y="1836255"/>
              <a:ext cx="57079" cy="124038"/>
            </a:xfrm>
            <a:custGeom>
              <a:avLst/>
              <a:gdLst>
                <a:gd name="connsiteX0" fmla="*/ 30980 w 57079"/>
                <a:gd name="connsiteY0" fmla="*/ -256 h 124038"/>
                <a:gd name="connsiteX1" fmla="*/ -126 w 57079"/>
                <a:gd name="connsiteY1" fmla="*/ 120117 h 124038"/>
                <a:gd name="connsiteX2" fmla="*/ -126 w 57079"/>
                <a:gd name="connsiteY2" fmla="*/ 120117 h 124038"/>
                <a:gd name="connsiteX3" fmla="*/ 25150 w 57079"/>
                <a:gd name="connsiteY3" fmla="*/ 123783 h 124038"/>
                <a:gd name="connsiteX4" fmla="*/ 56954 w 57079"/>
                <a:gd name="connsiteY4" fmla="*/ 687 h 124038"/>
                <a:gd name="connsiteX5" fmla="*/ 30980 w 57079"/>
                <a:gd name="connsiteY5" fmla="*/ -256 h 124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079" h="124038">
                  <a:moveTo>
                    <a:pt x="30980" y="-256"/>
                  </a:moveTo>
                  <a:lnTo>
                    <a:pt x="-126" y="120117"/>
                  </a:lnTo>
                  <a:lnTo>
                    <a:pt x="-126" y="120117"/>
                  </a:lnTo>
                  <a:cubicBezTo>
                    <a:pt x="8427" y="120201"/>
                    <a:pt x="16928" y="121434"/>
                    <a:pt x="25150" y="123783"/>
                  </a:cubicBezTo>
                  <a:lnTo>
                    <a:pt x="56954" y="687"/>
                  </a:lnTo>
                  <a:cubicBezTo>
                    <a:pt x="48366" y="268"/>
                    <a:pt x="39673" y="-11"/>
                    <a:pt x="30980" y="-256"/>
                  </a:cubicBezTo>
                  <a:close/>
                </a:path>
              </a:pathLst>
            </a:custGeom>
            <a:solidFill>
              <a:srgbClr val="F2F6F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5D52786F-EADC-BE97-6517-53F9CD589EF2}"/>
                </a:ext>
              </a:extLst>
            </p:cNvPr>
            <p:cNvSpPr/>
            <p:nvPr/>
          </p:nvSpPr>
          <p:spPr>
            <a:xfrm>
              <a:off x="5330384" y="1844040"/>
              <a:ext cx="78829" cy="175753"/>
            </a:xfrm>
            <a:custGeom>
              <a:avLst/>
              <a:gdLst>
                <a:gd name="connsiteX0" fmla="*/ 56151 w 78829"/>
                <a:gd name="connsiteY0" fmla="*/ 1106 h 175753"/>
                <a:gd name="connsiteX1" fmla="*/ 56151 w 78829"/>
                <a:gd name="connsiteY1" fmla="*/ 1106 h 175753"/>
                <a:gd name="connsiteX2" fmla="*/ 44526 w 78829"/>
                <a:gd name="connsiteY2" fmla="*/ -256 h 175753"/>
                <a:gd name="connsiteX3" fmla="*/ -126 w 78829"/>
                <a:gd name="connsiteY3" fmla="*/ 172519 h 175753"/>
                <a:gd name="connsiteX4" fmla="*/ 23334 w 78829"/>
                <a:gd name="connsiteY4" fmla="*/ 175486 h 175753"/>
                <a:gd name="connsiteX5" fmla="*/ 35483 w 78829"/>
                <a:gd name="connsiteY5" fmla="*/ 174858 h 175753"/>
                <a:gd name="connsiteX6" fmla="*/ 78703 w 78829"/>
                <a:gd name="connsiteY6" fmla="*/ 7704 h 175753"/>
                <a:gd name="connsiteX7" fmla="*/ 56151 w 78829"/>
                <a:gd name="connsiteY7" fmla="*/ 1106 h 175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8829" h="175753">
                  <a:moveTo>
                    <a:pt x="56151" y="1106"/>
                  </a:moveTo>
                  <a:lnTo>
                    <a:pt x="56151" y="1106"/>
                  </a:lnTo>
                  <a:lnTo>
                    <a:pt x="44526" y="-256"/>
                  </a:lnTo>
                  <a:lnTo>
                    <a:pt x="-126" y="172519"/>
                  </a:lnTo>
                  <a:cubicBezTo>
                    <a:pt x="7520" y="174617"/>
                    <a:pt x="15410" y="175616"/>
                    <a:pt x="23334" y="175486"/>
                  </a:cubicBezTo>
                  <a:cubicBezTo>
                    <a:pt x="27419" y="175486"/>
                    <a:pt x="31469" y="175242"/>
                    <a:pt x="35483" y="174858"/>
                  </a:cubicBezTo>
                  <a:lnTo>
                    <a:pt x="78703" y="7704"/>
                  </a:lnTo>
                  <a:cubicBezTo>
                    <a:pt x="71581" y="4332"/>
                    <a:pt x="63971" y="2104"/>
                    <a:pt x="56151" y="1106"/>
                  </a:cubicBezTo>
                  <a:close/>
                </a:path>
              </a:pathLst>
            </a:custGeom>
            <a:solidFill>
              <a:srgbClr val="F2F6F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E073BBD9-0B65-3A01-B438-9DCC97F58937}"/>
                </a:ext>
              </a:extLst>
            </p:cNvPr>
            <p:cNvSpPr/>
            <p:nvPr/>
          </p:nvSpPr>
          <p:spPr>
            <a:xfrm>
              <a:off x="5003512" y="1904122"/>
              <a:ext cx="16512" cy="56206"/>
            </a:xfrm>
            <a:custGeom>
              <a:avLst/>
              <a:gdLst>
                <a:gd name="connsiteX0" fmla="*/ 9531 w 16512"/>
                <a:gd name="connsiteY0" fmla="*/ 0 h 56206"/>
                <a:gd name="connsiteX1" fmla="*/ 16513 w 16512"/>
                <a:gd name="connsiteY1" fmla="*/ 0 h 56206"/>
                <a:gd name="connsiteX2" fmla="*/ 16513 w 16512"/>
                <a:gd name="connsiteY2" fmla="*/ 0 h 56206"/>
                <a:gd name="connsiteX3" fmla="*/ 16513 w 16512"/>
                <a:gd name="connsiteY3" fmla="*/ 56207 h 56206"/>
                <a:gd name="connsiteX4" fmla="*/ 16513 w 16512"/>
                <a:gd name="connsiteY4" fmla="*/ 56207 h 56206"/>
                <a:gd name="connsiteX5" fmla="*/ 9531 w 16512"/>
                <a:gd name="connsiteY5" fmla="*/ 56207 h 56206"/>
                <a:gd name="connsiteX6" fmla="*/ 0 w 16512"/>
                <a:gd name="connsiteY6" fmla="*/ 46676 h 56206"/>
                <a:gd name="connsiteX7" fmla="*/ 0 w 16512"/>
                <a:gd name="connsiteY7" fmla="*/ 9531 h 56206"/>
                <a:gd name="connsiteX8" fmla="*/ 9531 w 16512"/>
                <a:gd name="connsiteY8" fmla="*/ 0 h 5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512" h="56206">
                  <a:moveTo>
                    <a:pt x="9531" y="0"/>
                  </a:moveTo>
                  <a:lnTo>
                    <a:pt x="16513" y="0"/>
                  </a:lnTo>
                  <a:lnTo>
                    <a:pt x="16513" y="0"/>
                  </a:lnTo>
                  <a:lnTo>
                    <a:pt x="16513" y="56207"/>
                  </a:lnTo>
                  <a:lnTo>
                    <a:pt x="16513" y="56207"/>
                  </a:lnTo>
                  <a:lnTo>
                    <a:pt x="9531" y="56207"/>
                  </a:lnTo>
                  <a:cubicBezTo>
                    <a:pt x="4266" y="56207"/>
                    <a:pt x="0" y="51941"/>
                    <a:pt x="0" y="46676"/>
                  </a:cubicBezTo>
                  <a:lnTo>
                    <a:pt x="0" y="9531"/>
                  </a:lnTo>
                  <a:cubicBezTo>
                    <a:pt x="0" y="4266"/>
                    <a:pt x="4266" y="0"/>
                    <a:pt x="9531" y="0"/>
                  </a:cubicBezTo>
                  <a:close/>
                </a:path>
              </a:pathLst>
            </a:custGeom>
            <a:solidFill>
              <a:srgbClr val="D66371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24B71E55-5753-F146-DA54-64EC889C94FA}"/>
                </a:ext>
              </a:extLst>
            </p:cNvPr>
            <p:cNvSpPr/>
            <p:nvPr/>
          </p:nvSpPr>
          <p:spPr>
            <a:xfrm rot="10800000">
              <a:off x="5454737" y="1904122"/>
              <a:ext cx="16512" cy="56206"/>
            </a:xfrm>
            <a:custGeom>
              <a:avLst/>
              <a:gdLst>
                <a:gd name="connsiteX0" fmla="*/ 9405 w 16512"/>
                <a:gd name="connsiteY0" fmla="*/ -256 h 56206"/>
                <a:gd name="connsiteX1" fmla="*/ 16387 w 16512"/>
                <a:gd name="connsiteY1" fmla="*/ -256 h 56206"/>
                <a:gd name="connsiteX2" fmla="*/ 16387 w 16512"/>
                <a:gd name="connsiteY2" fmla="*/ -256 h 56206"/>
                <a:gd name="connsiteX3" fmla="*/ 16387 w 16512"/>
                <a:gd name="connsiteY3" fmla="*/ 55951 h 56206"/>
                <a:gd name="connsiteX4" fmla="*/ 16387 w 16512"/>
                <a:gd name="connsiteY4" fmla="*/ 55951 h 56206"/>
                <a:gd name="connsiteX5" fmla="*/ 9405 w 16512"/>
                <a:gd name="connsiteY5" fmla="*/ 55951 h 56206"/>
                <a:gd name="connsiteX6" fmla="*/ -126 w 16512"/>
                <a:gd name="connsiteY6" fmla="*/ 46420 h 56206"/>
                <a:gd name="connsiteX7" fmla="*/ -126 w 16512"/>
                <a:gd name="connsiteY7" fmla="*/ 9275 h 56206"/>
                <a:gd name="connsiteX8" fmla="*/ 9405 w 16512"/>
                <a:gd name="connsiteY8" fmla="*/ -256 h 5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512" h="56206">
                  <a:moveTo>
                    <a:pt x="9405" y="-256"/>
                  </a:moveTo>
                  <a:lnTo>
                    <a:pt x="16387" y="-256"/>
                  </a:lnTo>
                  <a:lnTo>
                    <a:pt x="16387" y="-256"/>
                  </a:lnTo>
                  <a:lnTo>
                    <a:pt x="16387" y="55951"/>
                  </a:lnTo>
                  <a:lnTo>
                    <a:pt x="16387" y="55951"/>
                  </a:lnTo>
                  <a:lnTo>
                    <a:pt x="9405" y="55951"/>
                  </a:lnTo>
                  <a:cubicBezTo>
                    <a:pt x="4133" y="55951"/>
                    <a:pt x="-126" y="51685"/>
                    <a:pt x="-126" y="46420"/>
                  </a:cubicBezTo>
                  <a:lnTo>
                    <a:pt x="-126" y="9275"/>
                  </a:lnTo>
                  <a:cubicBezTo>
                    <a:pt x="-126" y="4010"/>
                    <a:pt x="4133" y="-256"/>
                    <a:pt x="9405" y="-256"/>
                  </a:cubicBezTo>
                  <a:close/>
                </a:path>
              </a:pathLst>
            </a:custGeom>
            <a:solidFill>
              <a:srgbClr val="D66371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1E241242-87BD-C25C-A4E1-1782BA621347}"/>
                </a:ext>
              </a:extLst>
            </p:cNvPr>
            <p:cNvSpPr/>
            <p:nvPr/>
          </p:nvSpPr>
          <p:spPr>
            <a:xfrm>
              <a:off x="5086426" y="1819555"/>
              <a:ext cx="300234" cy="21727"/>
            </a:xfrm>
            <a:custGeom>
              <a:avLst/>
              <a:gdLst>
                <a:gd name="connsiteX0" fmla="*/ 300109 w 300234"/>
                <a:gd name="connsiteY0" fmla="*/ 21472 h 21727"/>
                <a:gd name="connsiteX1" fmla="*/ -126 w 300234"/>
                <a:gd name="connsiteY1" fmla="*/ 21472 h 21727"/>
                <a:gd name="connsiteX2" fmla="*/ 74235 w 300234"/>
                <a:gd name="connsiteY2" fmla="*/ 4889 h 21727"/>
                <a:gd name="connsiteX3" fmla="*/ 112043 w 300234"/>
                <a:gd name="connsiteY3" fmla="*/ 1049 h 21727"/>
                <a:gd name="connsiteX4" fmla="*/ 150062 w 300234"/>
                <a:gd name="connsiteY4" fmla="*/ -208 h 21727"/>
                <a:gd name="connsiteX5" fmla="*/ 188045 w 300234"/>
                <a:gd name="connsiteY5" fmla="*/ 1049 h 21727"/>
                <a:gd name="connsiteX6" fmla="*/ 225888 w 300234"/>
                <a:gd name="connsiteY6" fmla="*/ 4889 h 21727"/>
                <a:gd name="connsiteX7" fmla="*/ 300109 w 300234"/>
                <a:gd name="connsiteY7" fmla="*/ 21472 h 21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0234" h="21727">
                  <a:moveTo>
                    <a:pt x="300109" y="21472"/>
                  </a:moveTo>
                  <a:cubicBezTo>
                    <a:pt x="200424" y="8914"/>
                    <a:pt x="99559" y="8914"/>
                    <a:pt x="-126" y="21472"/>
                  </a:cubicBezTo>
                  <a:cubicBezTo>
                    <a:pt x="24075" y="13585"/>
                    <a:pt x="48977" y="8035"/>
                    <a:pt x="74235" y="4889"/>
                  </a:cubicBezTo>
                  <a:cubicBezTo>
                    <a:pt x="86768" y="2969"/>
                    <a:pt x="99406" y="2131"/>
                    <a:pt x="112043" y="1049"/>
                  </a:cubicBezTo>
                  <a:cubicBezTo>
                    <a:pt x="124681" y="-33"/>
                    <a:pt x="137389" y="36"/>
                    <a:pt x="150062" y="-208"/>
                  </a:cubicBezTo>
                  <a:cubicBezTo>
                    <a:pt x="162734" y="-452"/>
                    <a:pt x="175407" y="281"/>
                    <a:pt x="188045" y="1049"/>
                  </a:cubicBezTo>
                  <a:cubicBezTo>
                    <a:pt x="200683" y="1817"/>
                    <a:pt x="213320" y="2969"/>
                    <a:pt x="225888" y="4889"/>
                  </a:cubicBezTo>
                  <a:cubicBezTo>
                    <a:pt x="251094" y="8045"/>
                    <a:pt x="275951" y="13596"/>
                    <a:pt x="300109" y="21472"/>
                  </a:cubicBezTo>
                  <a:close/>
                </a:path>
              </a:pathLst>
            </a:custGeom>
            <a:solidFill>
              <a:srgbClr val="D66371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D896E24A-49D8-38B8-DA0C-95D8DF06491C}"/>
                </a:ext>
              </a:extLst>
            </p:cNvPr>
            <p:cNvSpPr/>
            <p:nvPr/>
          </p:nvSpPr>
          <p:spPr>
            <a:xfrm>
              <a:off x="5012205" y="1829989"/>
              <a:ext cx="448571" cy="195589"/>
            </a:xfrm>
            <a:custGeom>
              <a:avLst/>
              <a:gdLst>
                <a:gd name="connsiteX0" fmla="*/ 341514 w 448571"/>
                <a:gd name="connsiteY0" fmla="*/ 195333 h 195589"/>
                <a:gd name="connsiteX1" fmla="*/ 289322 w 448571"/>
                <a:gd name="connsiteY1" fmla="*/ 174038 h 195589"/>
                <a:gd name="connsiteX2" fmla="*/ 288274 w 448571"/>
                <a:gd name="connsiteY2" fmla="*/ 172851 h 195589"/>
                <a:gd name="connsiteX3" fmla="*/ 224003 w 448571"/>
                <a:gd name="connsiteY3" fmla="*/ 132354 h 195589"/>
                <a:gd name="connsiteX4" fmla="*/ 160046 w 448571"/>
                <a:gd name="connsiteY4" fmla="*/ 172851 h 195589"/>
                <a:gd name="connsiteX5" fmla="*/ 158964 w 448571"/>
                <a:gd name="connsiteY5" fmla="*/ 174107 h 195589"/>
                <a:gd name="connsiteX6" fmla="*/ 106806 w 448571"/>
                <a:gd name="connsiteY6" fmla="*/ 195333 h 195589"/>
                <a:gd name="connsiteX7" fmla="*/ -126 w 448571"/>
                <a:gd name="connsiteY7" fmla="*/ 106555 h 195589"/>
                <a:gd name="connsiteX8" fmla="*/ 72629 w 448571"/>
                <a:gd name="connsiteY8" fmla="*/ 9223 h 195589"/>
                <a:gd name="connsiteX9" fmla="*/ 73257 w 448571"/>
                <a:gd name="connsiteY9" fmla="*/ 9223 h 195589"/>
                <a:gd name="connsiteX10" fmla="*/ 375063 w 448571"/>
                <a:gd name="connsiteY10" fmla="*/ 9223 h 195589"/>
                <a:gd name="connsiteX11" fmla="*/ 375691 w 448571"/>
                <a:gd name="connsiteY11" fmla="*/ 9223 h 195589"/>
                <a:gd name="connsiteX12" fmla="*/ 448446 w 448571"/>
                <a:gd name="connsiteY12" fmla="*/ 106555 h 195589"/>
                <a:gd name="connsiteX13" fmla="*/ 341514 w 448571"/>
                <a:gd name="connsiteY13" fmla="*/ 195333 h 195589"/>
                <a:gd name="connsiteX14" fmla="*/ 297421 w 448571"/>
                <a:gd name="connsiteY14" fmla="*/ 165031 h 195589"/>
                <a:gd name="connsiteX15" fmla="*/ 298119 w 448571"/>
                <a:gd name="connsiteY15" fmla="*/ 165868 h 195589"/>
                <a:gd name="connsiteX16" fmla="*/ 341514 w 448571"/>
                <a:gd name="connsiteY16" fmla="*/ 183324 h 195589"/>
                <a:gd name="connsiteX17" fmla="*/ 436541 w 448571"/>
                <a:gd name="connsiteY17" fmla="*/ 106520 h 195589"/>
                <a:gd name="connsiteX18" fmla="*/ 373492 w 448571"/>
                <a:gd name="connsiteY18" fmla="*/ 20918 h 195589"/>
                <a:gd name="connsiteX19" fmla="*/ 373038 w 448571"/>
                <a:gd name="connsiteY19" fmla="*/ 20918 h 195589"/>
                <a:gd name="connsiteX20" fmla="*/ 75282 w 448571"/>
                <a:gd name="connsiteY20" fmla="*/ 20918 h 195589"/>
                <a:gd name="connsiteX21" fmla="*/ 74828 w 448571"/>
                <a:gd name="connsiteY21" fmla="*/ 20918 h 195589"/>
                <a:gd name="connsiteX22" fmla="*/ 11779 w 448571"/>
                <a:gd name="connsiteY22" fmla="*/ 106520 h 195589"/>
                <a:gd name="connsiteX23" fmla="*/ 106806 w 448571"/>
                <a:gd name="connsiteY23" fmla="*/ 183324 h 195589"/>
                <a:gd name="connsiteX24" fmla="*/ 150201 w 448571"/>
                <a:gd name="connsiteY24" fmla="*/ 165868 h 195589"/>
                <a:gd name="connsiteX25" fmla="*/ 150934 w 448571"/>
                <a:gd name="connsiteY25" fmla="*/ 165031 h 195589"/>
                <a:gd name="connsiteX26" fmla="*/ 224003 w 448571"/>
                <a:gd name="connsiteY26" fmla="*/ 120414 h 195589"/>
                <a:gd name="connsiteX27" fmla="*/ 297421 w 448571"/>
                <a:gd name="connsiteY27" fmla="*/ 165031 h 195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48571" h="195589">
                  <a:moveTo>
                    <a:pt x="341514" y="195333"/>
                  </a:moveTo>
                  <a:cubicBezTo>
                    <a:pt x="317076" y="195333"/>
                    <a:pt x="300144" y="188351"/>
                    <a:pt x="289322" y="174038"/>
                  </a:cubicBezTo>
                  <a:cubicBezTo>
                    <a:pt x="288920" y="173692"/>
                    <a:pt x="288567" y="173294"/>
                    <a:pt x="288274" y="172851"/>
                  </a:cubicBezTo>
                  <a:cubicBezTo>
                    <a:pt x="269981" y="144922"/>
                    <a:pt x="257029" y="133261"/>
                    <a:pt x="224003" y="132354"/>
                  </a:cubicBezTo>
                  <a:cubicBezTo>
                    <a:pt x="191326" y="133261"/>
                    <a:pt x="178339" y="145027"/>
                    <a:pt x="160046" y="172851"/>
                  </a:cubicBezTo>
                  <a:cubicBezTo>
                    <a:pt x="159732" y="173308"/>
                    <a:pt x="159369" y="173730"/>
                    <a:pt x="158964" y="174107"/>
                  </a:cubicBezTo>
                  <a:cubicBezTo>
                    <a:pt x="148176" y="188386"/>
                    <a:pt x="131035" y="195333"/>
                    <a:pt x="106806" y="195333"/>
                  </a:cubicBezTo>
                  <a:cubicBezTo>
                    <a:pt x="54230" y="195333"/>
                    <a:pt x="-126" y="162133"/>
                    <a:pt x="-126" y="106555"/>
                  </a:cubicBezTo>
                  <a:cubicBezTo>
                    <a:pt x="-126" y="53769"/>
                    <a:pt x="28431" y="15611"/>
                    <a:pt x="72629" y="9223"/>
                  </a:cubicBezTo>
                  <a:lnTo>
                    <a:pt x="73257" y="9223"/>
                  </a:lnTo>
                  <a:cubicBezTo>
                    <a:pt x="173462" y="-3415"/>
                    <a:pt x="274858" y="-3415"/>
                    <a:pt x="375063" y="9223"/>
                  </a:cubicBezTo>
                  <a:lnTo>
                    <a:pt x="375691" y="9223"/>
                  </a:lnTo>
                  <a:cubicBezTo>
                    <a:pt x="419924" y="15646"/>
                    <a:pt x="448446" y="53769"/>
                    <a:pt x="448446" y="106555"/>
                  </a:cubicBezTo>
                  <a:cubicBezTo>
                    <a:pt x="448446" y="162133"/>
                    <a:pt x="394089" y="195333"/>
                    <a:pt x="341514" y="195333"/>
                  </a:cubicBezTo>
                  <a:close/>
                  <a:moveTo>
                    <a:pt x="297421" y="165031"/>
                  </a:moveTo>
                  <a:lnTo>
                    <a:pt x="298119" y="165868"/>
                  </a:lnTo>
                  <a:cubicBezTo>
                    <a:pt x="306568" y="177843"/>
                    <a:pt x="320357" y="183324"/>
                    <a:pt x="341514" y="183324"/>
                  </a:cubicBezTo>
                  <a:cubicBezTo>
                    <a:pt x="388225" y="183324"/>
                    <a:pt x="436541" y="154557"/>
                    <a:pt x="436541" y="106520"/>
                  </a:cubicBezTo>
                  <a:cubicBezTo>
                    <a:pt x="436541" y="59809"/>
                    <a:pt x="411790" y="26224"/>
                    <a:pt x="373492" y="20918"/>
                  </a:cubicBezTo>
                  <a:lnTo>
                    <a:pt x="373038" y="20918"/>
                  </a:lnTo>
                  <a:cubicBezTo>
                    <a:pt x="274174" y="8489"/>
                    <a:pt x="174146" y="8489"/>
                    <a:pt x="75282" y="20918"/>
                  </a:cubicBezTo>
                  <a:lnTo>
                    <a:pt x="74828" y="20918"/>
                  </a:lnTo>
                  <a:cubicBezTo>
                    <a:pt x="36426" y="26224"/>
                    <a:pt x="11779" y="59809"/>
                    <a:pt x="11779" y="106520"/>
                  </a:cubicBezTo>
                  <a:cubicBezTo>
                    <a:pt x="11779" y="154627"/>
                    <a:pt x="60096" y="183324"/>
                    <a:pt x="106806" y="183324"/>
                  </a:cubicBezTo>
                  <a:cubicBezTo>
                    <a:pt x="127963" y="183324"/>
                    <a:pt x="141718" y="177738"/>
                    <a:pt x="150201" y="165868"/>
                  </a:cubicBezTo>
                  <a:cubicBezTo>
                    <a:pt x="150417" y="165565"/>
                    <a:pt x="150662" y="165285"/>
                    <a:pt x="150934" y="165031"/>
                  </a:cubicBezTo>
                  <a:cubicBezTo>
                    <a:pt x="170449" y="135635"/>
                    <a:pt x="186648" y="121462"/>
                    <a:pt x="224003" y="120414"/>
                  </a:cubicBezTo>
                  <a:cubicBezTo>
                    <a:pt x="261672" y="121462"/>
                    <a:pt x="277906" y="135635"/>
                    <a:pt x="297421" y="165031"/>
                  </a:cubicBezTo>
                  <a:close/>
                </a:path>
              </a:pathLst>
            </a:custGeom>
            <a:solidFill>
              <a:srgbClr val="C4A345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56E06A99-F2E9-3DCE-CD9B-0296D54FDD68}"/>
              </a:ext>
            </a:extLst>
          </p:cNvPr>
          <p:cNvGrpSpPr/>
          <p:nvPr/>
        </p:nvGrpSpPr>
        <p:grpSpPr>
          <a:xfrm>
            <a:off x="3677583" y="1372066"/>
            <a:ext cx="1373762" cy="839544"/>
            <a:chOff x="2441949" y="1980508"/>
            <a:chExt cx="1028374" cy="628468"/>
          </a:xfrm>
        </p:grpSpPr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0BE1FBC8-4C06-3FEB-E804-5DADA73AD6DB}"/>
                </a:ext>
              </a:extLst>
            </p:cNvPr>
            <p:cNvSpPr/>
            <p:nvPr/>
          </p:nvSpPr>
          <p:spPr>
            <a:xfrm>
              <a:off x="2442019" y="2024855"/>
              <a:ext cx="1028304" cy="526902"/>
            </a:xfrm>
            <a:custGeom>
              <a:avLst/>
              <a:gdLst>
                <a:gd name="connsiteX0" fmla="*/ 903267 w 1028304"/>
                <a:gd name="connsiteY0" fmla="*/ 383826 h 526902"/>
                <a:gd name="connsiteX1" fmla="*/ 508797 w 1028304"/>
                <a:gd name="connsiteY1" fmla="*/ -220 h 526902"/>
                <a:gd name="connsiteX2" fmla="*/ 124751 w 1028304"/>
                <a:gd name="connsiteY2" fmla="*/ 383826 h 526902"/>
                <a:gd name="connsiteX3" fmla="*/ -126 w 1028304"/>
                <a:gd name="connsiteY3" fmla="*/ 526647 h 526902"/>
                <a:gd name="connsiteX4" fmla="*/ 1028179 w 1028304"/>
                <a:gd name="connsiteY4" fmla="*/ 526647 h 526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8304" h="526902">
                  <a:moveTo>
                    <a:pt x="903267" y="383826"/>
                  </a:moveTo>
                  <a:cubicBezTo>
                    <a:pt x="900387" y="168843"/>
                    <a:pt x="723776" y="-3097"/>
                    <a:pt x="508797" y="-220"/>
                  </a:cubicBezTo>
                  <a:cubicBezTo>
                    <a:pt x="297875" y="2608"/>
                    <a:pt x="127575" y="172904"/>
                    <a:pt x="124751" y="383826"/>
                  </a:cubicBezTo>
                  <a:lnTo>
                    <a:pt x="-126" y="526647"/>
                  </a:lnTo>
                  <a:lnTo>
                    <a:pt x="1028179" y="526647"/>
                  </a:ln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C9BD588C-0A2E-9474-CB40-72FC9FCD717E}"/>
                </a:ext>
              </a:extLst>
            </p:cNvPr>
            <p:cNvSpPr/>
            <p:nvPr/>
          </p:nvSpPr>
          <p:spPr>
            <a:xfrm>
              <a:off x="2516170" y="2271072"/>
              <a:ext cx="117789" cy="252581"/>
            </a:xfrm>
            <a:custGeom>
              <a:avLst/>
              <a:gdLst>
                <a:gd name="connsiteX0" fmla="*/ 37983 w 117789"/>
                <a:gd name="connsiteY0" fmla="*/ 0 h 252581"/>
                <a:gd name="connsiteX1" fmla="*/ 117790 w 117789"/>
                <a:gd name="connsiteY1" fmla="*/ 0 h 252581"/>
                <a:gd name="connsiteX2" fmla="*/ 117790 w 117789"/>
                <a:gd name="connsiteY2" fmla="*/ 0 h 252581"/>
                <a:gd name="connsiteX3" fmla="*/ 117790 w 117789"/>
                <a:gd name="connsiteY3" fmla="*/ 252581 h 252581"/>
                <a:gd name="connsiteX4" fmla="*/ 117790 w 117789"/>
                <a:gd name="connsiteY4" fmla="*/ 252581 h 252581"/>
                <a:gd name="connsiteX5" fmla="*/ 0 w 117789"/>
                <a:gd name="connsiteY5" fmla="*/ 252581 h 252581"/>
                <a:gd name="connsiteX6" fmla="*/ 0 w 117789"/>
                <a:gd name="connsiteY6" fmla="*/ 252581 h 252581"/>
                <a:gd name="connsiteX7" fmla="*/ 0 w 117789"/>
                <a:gd name="connsiteY7" fmla="*/ 38018 h 252581"/>
                <a:gd name="connsiteX8" fmla="*/ 37948 w 117789"/>
                <a:gd name="connsiteY8" fmla="*/ 0 h 252581"/>
                <a:gd name="connsiteX9" fmla="*/ 37983 w 117789"/>
                <a:gd name="connsiteY9" fmla="*/ 0 h 252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7789" h="252581">
                  <a:moveTo>
                    <a:pt x="37983" y="0"/>
                  </a:moveTo>
                  <a:lnTo>
                    <a:pt x="117790" y="0"/>
                  </a:lnTo>
                  <a:lnTo>
                    <a:pt x="117790" y="0"/>
                  </a:lnTo>
                  <a:lnTo>
                    <a:pt x="117790" y="252581"/>
                  </a:lnTo>
                  <a:lnTo>
                    <a:pt x="117790" y="252581"/>
                  </a:lnTo>
                  <a:lnTo>
                    <a:pt x="0" y="252581"/>
                  </a:lnTo>
                  <a:lnTo>
                    <a:pt x="0" y="252581"/>
                  </a:lnTo>
                  <a:lnTo>
                    <a:pt x="0" y="38018"/>
                  </a:lnTo>
                  <a:cubicBezTo>
                    <a:pt x="-19" y="17040"/>
                    <a:pt x="16971" y="21"/>
                    <a:pt x="37948" y="0"/>
                  </a:cubicBezTo>
                  <a:cubicBezTo>
                    <a:pt x="37960" y="0"/>
                    <a:pt x="37972" y="0"/>
                    <a:pt x="37983" y="0"/>
                  </a:cubicBez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5D7A98EE-E18C-8A76-3821-02F82D38F370}"/>
                </a:ext>
              </a:extLst>
            </p:cNvPr>
            <p:cNvSpPr/>
            <p:nvPr/>
          </p:nvSpPr>
          <p:spPr>
            <a:xfrm>
              <a:off x="3278907" y="2271072"/>
              <a:ext cx="117789" cy="252616"/>
            </a:xfrm>
            <a:custGeom>
              <a:avLst/>
              <a:gdLst>
                <a:gd name="connsiteX0" fmla="*/ 0 w 117789"/>
                <a:gd name="connsiteY0" fmla="*/ 0 h 252616"/>
                <a:gd name="connsiteX1" fmla="*/ 79807 w 117789"/>
                <a:gd name="connsiteY1" fmla="*/ 0 h 252616"/>
                <a:gd name="connsiteX2" fmla="*/ 117790 w 117789"/>
                <a:gd name="connsiteY2" fmla="*/ 37983 h 252616"/>
                <a:gd name="connsiteX3" fmla="*/ 117790 w 117789"/>
                <a:gd name="connsiteY3" fmla="*/ 38018 h 252616"/>
                <a:gd name="connsiteX4" fmla="*/ 117790 w 117789"/>
                <a:gd name="connsiteY4" fmla="*/ 252616 h 252616"/>
                <a:gd name="connsiteX5" fmla="*/ 117790 w 117789"/>
                <a:gd name="connsiteY5" fmla="*/ 252616 h 252616"/>
                <a:gd name="connsiteX6" fmla="*/ 0 w 117789"/>
                <a:gd name="connsiteY6" fmla="*/ 252616 h 252616"/>
                <a:gd name="connsiteX7" fmla="*/ 0 w 117789"/>
                <a:gd name="connsiteY7" fmla="*/ 252616 h 252616"/>
                <a:gd name="connsiteX8" fmla="*/ 0 w 117789"/>
                <a:gd name="connsiteY8" fmla="*/ 0 h 252616"/>
                <a:gd name="connsiteX9" fmla="*/ 0 w 117789"/>
                <a:gd name="connsiteY9" fmla="*/ 0 h 252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7789" h="252616">
                  <a:moveTo>
                    <a:pt x="0" y="0"/>
                  </a:moveTo>
                  <a:lnTo>
                    <a:pt x="79807" y="0"/>
                  </a:lnTo>
                  <a:cubicBezTo>
                    <a:pt x="100785" y="0"/>
                    <a:pt x="117790" y="17005"/>
                    <a:pt x="117790" y="37983"/>
                  </a:cubicBezTo>
                  <a:cubicBezTo>
                    <a:pt x="117790" y="37994"/>
                    <a:pt x="117790" y="38008"/>
                    <a:pt x="117790" y="38018"/>
                  </a:cubicBezTo>
                  <a:lnTo>
                    <a:pt x="117790" y="252616"/>
                  </a:lnTo>
                  <a:lnTo>
                    <a:pt x="117790" y="252616"/>
                  </a:lnTo>
                  <a:lnTo>
                    <a:pt x="0" y="252616"/>
                  </a:lnTo>
                  <a:lnTo>
                    <a:pt x="0" y="2526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B535AF2D-1A01-4B8A-4CAF-07FE358BAD72}"/>
                </a:ext>
              </a:extLst>
            </p:cNvPr>
            <p:cNvSpPr/>
            <p:nvPr/>
          </p:nvSpPr>
          <p:spPr>
            <a:xfrm>
              <a:off x="2866049" y="1980508"/>
              <a:ext cx="180175" cy="73103"/>
            </a:xfrm>
            <a:custGeom>
              <a:avLst/>
              <a:gdLst>
                <a:gd name="connsiteX0" fmla="*/ 18084 w 180175"/>
                <a:gd name="connsiteY0" fmla="*/ 0 h 73103"/>
                <a:gd name="connsiteX1" fmla="*/ 162057 w 180175"/>
                <a:gd name="connsiteY1" fmla="*/ 0 h 73103"/>
                <a:gd name="connsiteX2" fmla="*/ 180176 w 180175"/>
                <a:gd name="connsiteY2" fmla="*/ 18119 h 73103"/>
                <a:gd name="connsiteX3" fmla="*/ 180176 w 180175"/>
                <a:gd name="connsiteY3" fmla="*/ 73104 h 73103"/>
                <a:gd name="connsiteX4" fmla="*/ 180176 w 180175"/>
                <a:gd name="connsiteY4" fmla="*/ 73104 h 73103"/>
                <a:gd name="connsiteX5" fmla="*/ 0 w 180175"/>
                <a:gd name="connsiteY5" fmla="*/ 73104 h 73103"/>
                <a:gd name="connsiteX6" fmla="*/ 0 w 180175"/>
                <a:gd name="connsiteY6" fmla="*/ 73104 h 73103"/>
                <a:gd name="connsiteX7" fmla="*/ 0 w 180175"/>
                <a:gd name="connsiteY7" fmla="*/ 18119 h 73103"/>
                <a:gd name="connsiteX8" fmla="*/ 18084 w 180175"/>
                <a:gd name="connsiteY8" fmla="*/ 0 h 73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175" h="73103">
                  <a:moveTo>
                    <a:pt x="18084" y="0"/>
                  </a:moveTo>
                  <a:lnTo>
                    <a:pt x="162057" y="0"/>
                  </a:lnTo>
                  <a:cubicBezTo>
                    <a:pt x="172063" y="0"/>
                    <a:pt x="180176" y="8113"/>
                    <a:pt x="180176" y="18119"/>
                  </a:cubicBezTo>
                  <a:lnTo>
                    <a:pt x="180176" y="73104"/>
                  </a:lnTo>
                  <a:lnTo>
                    <a:pt x="180176" y="73104"/>
                  </a:lnTo>
                  <a:lnTo>
                    <a:pt x="0" y="73104"/>
                  </a:lnTo>
                  <a:lnTo>
                    <a:pt x="0" y="73104"/>
                  </a:lnTo>
                  <a:lnTo>
                    <a:pt x="0" y="18119"/>
                  </a:lnTo>
                  <a:cubicBezTo>
                    <a:pt x="0" y="8127"/>
                    <a:pt x="8092" y="21"/>
                    <a:pt x="18084" y="0"/>
                  </a:cubicBez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5BFE32CA-44A4-AAEE-490E-96C5DD302DD9}"/>
                </a:ext>
              </a:extLst>
            </p:cNvPr>
            <p:cNvSpPr/>
            <p:nvPr/>
          </p:nvSpPr>
          <p:spPr>
            <a:xfrm>
              <a:off x="2687018" y="2031233"/>
              <a:ext cx="538202" cy="458487"/>
            </a:xfrm>
            <a:custGeom>
              <a:avLst/>
              <a:gdLst>
                <a:gd name="connsiteX0" fmla="*/ 5117 w 538202"/>
                <a:gd name="connsiteY0" fmla="*/ 458231 h 458487"/>
                <a:gd name="connsiteX1" fmla="*/ 4873 w 538202"/>
                <a:gd name="connsiteY1" fmla="*/ 458231 h 458487"/>
                <a:gd name="connsiteX2" fmla="*/ -123 w 538202"/>
                <a:gd name="connsiteY2" fmla="*/ 452900 h 458487"/>
                <a:gd name="connsiteX3" fmla="*/ -119 w 538202"/>
                <a:gd name="connsiteY3" fmla="*/ 452785 h 458487"/>
                <a:gd name="connsiteX4" fmla="*/ 23655 w 538202"/>
                <a:gd name="connsiteY4" fmla="*/ 364495 h 458487"/>
                <a:gd name="connsiteX5" fmla="*/ 24563 w 538202"/>
                <a:gd name="connsiteY5" fmla="*/ 362784 h 458487"/>
                <a:gd name="connsiteX6" fmla="*/ 58950 w 538202"/>
                <a:gd name="connsiteY6" fmla="*/ 315549 h 458487"/>
                <a:gd name="connsiteX7" fmla="*/ 124757 w 538202"/>
                <a:gd name="connsiteY7" fmla="*/ 226072 h 458487"/>
                <a:gd name="connsiteX8" fmla="*/ 173633 w 538202"/>
                <a:gd name="connsiteY8" fmla="*/ 4981 h 458487"/>
                <a:gd name="connsiteX9" fmla="*/ 178869 w 538202"/>
                <a:gd name="connsiteY9" fmla="*/ -256 h 458487"/>
                <a:gd name="connsiteX10" fmla="*/ 184106 w 538202"/>
                <a:gd name="connsiteY10" fmla="*/ 4981 h 458487"/>
                <a:gd name="connsiteX11" fmla="*/ 134114 w 538202"/>
                <a:gd name="connsiteY11" fmla="*/ 230751 h 458487"/>
                <a:gd name="connsiteX12" fmla="*/ 66456 w 538202"/>
                <a:gd name="connsiteY12" fmla="*/ 322811 h 458487"/>
                <a:gd name="connsiteX13" fmla="*/ 33465 w 538202"/>
                <a:gd name="connsiteY13" fmla="*/ 368195 h 458487"/>
                <a:gd name="connsiteX14" fmla="*/ 33465 w 538202"/>
                <a:gd name="connsiteY14" fmla="*/ 368405 h 458487"/>
                <a:gd name="connsiteX15" fmla="*/ 10424 w 538202"/>
                <a:gd name="connsiteY15" fmla="*/ 453239 h 458487"/>
                <a:gd name="connsiteX16" fmla="*/ 5117 w 538202"/>
                <a:gd name="connsiteY16" fmla="*/ 458231 h 458487"/>
                <a:gd name="connsiteX17" fmla="*/ 532867 w 538202"/>
                <a:gd name="connsiteY17" fmla="*/ 458231 h 458487"/>
                <a:gd name="connsiteX18" fmla="*/ 527631 w 538202"/>
                <a:gd name="connsiteY18" fmla="*/ 453274 h 458487"/>
                <a:gd name="connsiteX19" fmla="*/ 504589 w 538202"/>
                <a:gd name="connsiteY19" fmla="*/ 368475 h 458487"/>
                <a:gd name="connsiteX20" fmla="*/ 504589 w 538202"/>
                <a:gd name="connsiteY20" fmla="*/ 368265 h 458487"/>
                <a:gd name="connsiteX21" fmla="*/ 471599 w 538202"/>
                <a:gd name="connsiteY21" fmla="*/ 322881 h 458487"/>
                <a:gd name="connsiteX22" fmla="*/ 403941 w 538202"/>
                <a:gd name="connsiteY22" fmla="*/ 230820 h 458487"/>
                <a:gd name="connsiteX23" fmla="*/ 353948 w 538202"/>
                <a:gd name="connsiteY23" fmla="*/ 5051 h 458487"/>
                <a:gd name="connsiteX24" fmla="*/ 359185 w 538202"/>
                <a:gd name="connsiteY24" fmla="*/ -186 h 458487"/>
                <a:gd name="connsiteX25" fmla="*/ 364422 w 538202"/>
                <a:gd name="connsiteY25" fmla="*/ 5051 h 458487"/>
                <a:gd name="connsiteX26" fmla="*/ 413297 w 538202"/>
                <a:gd name="connsiteY26" fmla="*/ 226142 h 458487"/>
                <a:gd name="connsiteX27" fmla="*/ 479104 w 538202"/>
                <a:gd name="connsiteY27" fmla="*/ 315619 h 458487"/>
                <a:gd name="connsiteX28" fmla="*/ 513736 w 538202"/>
                <a:gd name="connsiteY28" fmla="*/ 363273 h 458487"/>
                <a:gd name="connsiteX29" fmla="*/ 514050 w 538202"/>
                <a:gd name="connsiteY29" fmla="*/ 363901 h 458487"/>
                <a:gd name="connsiteX30" fmla="*/ 538069 w 538202"/>
                <a:gd name="connsiteY30" fmla="*/ 452785 h 458487"/>
                <a:gd name="connsiteX31" fmla="*/ 533192 w 538202"/>
                <a:gd name="connsiteY31" fmla="*/ 458227 h 458487"/>
                <a:gd name="connsiteX32" fmla="*/ 533077 w 538202"/>
                <a:gd name="connsiteY32" fmla="*/ 458231 h 458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38202" h="458487">
                  <a:moveTo>
                    <a:pt x="5117" y="458231"/>
                  </a:moveTo>
                  <a:lnTo>
                    <a:pt x="4873" y="458231"/>
                  </a:lnTo>
                  <a:cubicBezTo>
                    <a:pt x="2021" y="458140"/>
                    <a:pt x="-217" y="455752"/>
                    <a:pt x="-123" y="452900"/>
                  </a:cubicBezTo>
                  <a:cubicBezTo>
                    <a:pt x="-123" y="452861"/>
                    <a:pt x="-123" y="452823"/>
                    <a:pt x="-119" y="452785"/>
                  </a:cubicBezTo>
                  <a:cubicBezTo>
                    <a:pt x="1207" y="421962"/>
                    <a:pt x="9324" y="391816"/>
                    <a:pt x="23655" y="364495"/>
                  </a:cubicBezTo>
                  <a:cubicBezTo>
                    <a:pt x="23836" y="363870"/>
                    <a:pt x="24147" y="363287"/>
                    <a:pt x="24563" y="362784"/>
                  </a:cubicBezTo>
                  <a:cubicBezTo>
                    <a:pt x="33765" y="345514"/>
                    <a:pt x="45342" y="329615"/>
                    <a:pt x="58950" y="315549"/>
                  </a:cubicBezTo>
                  <a:cubicBezTo>
                    <a:pt x="88485" y="285037"/>
                    <a:pt x="109990" y="255747"/>
                    <a:pt x="124757" y="226072"/>
                  </a:cubicBezTo>
                  <a:cubicBezTo>
                    <a:pt x="154467" y="166444"/>
                    <a:pt x="173633" y="79656"/>
                    <a:pt x="173633" y="4981"/>
                  </a:cubicBezTo>
                  <a:cubicBezTo>
                    <a:pt x="173633" y="2090"/>
                    <a:pt x="175979" y="-256"/>
                    <a:pt x="178869" y="-256"/>
                  </a:cubicBezTo>
                  <a:cubicBezTo>
                    <a:pt x="181760" y="-256"/>
                    <a:pt x="184106" y="2090"/>
                    <a:pt x="184106" y="4981"/>
                  </a:cubicBezTo>
                  <a:cubicBezTo>
                    <a:pt x="184106" y="81157"/>
                    <a:pt x="164486" y="169761"/>
                    <a:pt x="134114" y="230751"/>
                  </a:cubicBezTo>
                  <a:cubicBezTo>
                    <a:pt x="118857" y="261368"/>
                    <a:pt x="96724" y="291496"/>
                    <a:pt x="66456" y="322811"/>
                  </a:cubicBezTo>
                  <a:cubicBezTo>
                    <a:pt x="53382" y="336315"/>
                    <a:pt x="42277" y="351592"/>
                    <a:pt x="33465" y="368195"/>
                  </a:cubicBezTo>
                  <a:lnTo>
                    <a:pt x="33465" y="368405"/>
                  </a:lnTo>
                  <a:cubicBezTo>
                    <a:pt x="19570" y="394616"/>
                    <a:pt x="11701" y="423599"/>
                    <a:pt x="10424" y="453239"/>
                  </a:cubicBezTo>
                  <a:cubicBezTo>
                    <a:pt x="10308" y="456070"/>
                    <a:pt x="7952" y="458290"/>
                    <a:pt x="5117" y="458231"/>
                  </a:cubicBezTo>
                  <a:close/>
                  <a:moveTo>
                    <a:pt x="532867" y="458231"/>
                  </a:moveTo>
                  <a:cubicBezTo>
                    <a:pt x="530082" y="458234"/>
                    <a:pt x="527781" y="456056"/>
                    <a:pt x="527631" y="453274"/>
                  </a:cubicBezTo>
                  <a:cubicBezTo>
                    <a:pt x="526356" y="423645"/>
                    <a:pt x="518484" y="394675"/>
                    <a:pt x="504589" y="368475"/>
                  </a:cubicBezTo>
                  <a:lnTo>
                    <a:pt x="504589" y="368265"/>
                  </a:lnTo>
                  <a:cubicBezTo>
                    <a:pt x="495778" y="351661"/>
                    <a:pt x="484673" y="336384"/>
                    <a:pt x="471599" y="322881"/>
                  </a:cubicBezTo>
                  <a:cubicBezTo>
                    <a:pt x="441331" y="291461"/>
                    <a:pt x="419232" y="261437"/>
                    <a:pt x="403941" y="230820"/>
                  </a:cubicBezTo>
                  <a:cubicBezTo>
                    <a:pt x="373568" y="169831"/>
                    <a:pt x="353948" y="81227"/>
                    <a:pt x="353948" y="5051"/>
                  </a:cubicBezTo>
                  <a:cubicBezTo>
                    <a:pt x="353948" y="2160"/>
                    <a:pt x="356294" y="-186"/>
                    <a:pt x="359185" y="-186"/>
                  </a:cubicBezTo>
                  <a:cubicBezTo>
                    <a:pt x="362076" y="-186"/>
                    <a:pt x="364422" y="2160"/>
                    <a:pt x="364422" y="5051"/>
                  </a:cubicBezTo>
                  <a:cubicBezTo>
                    <a:pt x="364422" y="79725"/>
                    <a:pt x="383623" y="166514"/>
                    <a:pt x="413297" y="226142"/>
                  </a:cubicBezTo>
                  <a:cubicBezTo>
                    <a:pt x="428064" y="255817"/>
                    <a:pt x="449605" y="285107"/>
                    <a:pt x="479104" y="315619"/>
                  </a:cubicBezTo>
                  <a:cubicBezTo>
                    <a:pt x="492817" y="329807"/>
                    <a:pt x="504474" y="345849"/>
                    <a:pt x="513736" y="363273"/>
                  </a:cubicBezTo>
                  <a:cubicBezTo>
                    <a:pt x="513869" y="363468"/>
                    <a:pt x="513974" y="363678"/>
                    <a:pt x="514050" y="363901"/>
                  </a:cubicBezTo>
                  <a:cubicBezTo>
                    <a:pt x="528549" y="391380"/>
                    <a:pt x="536753" y="421742"/>
                    <a:pt x="538069" y="452785"/>
                  </a:cubicBezTo>
                  <a:cubicBezTo>
                    <a:pt x="538226" y="455633"/>
                    <a:pt x="536041" y="458070"/>
                    <a:pt x="533192" y="458227"/>
                  </a:cubicBezTo>
                  <a:cubicBezTo>
                    <a:pt x="533154" y="458227"/>
                    <a:pt x="533115" y="458231"/>
                    <a:pt x="533077" y="458231"/>
                  </a:cubicBezTo>
                  <a:close/>
                </a:path>
              </a:pathLst>
            </a:custGeom>
            <a:solidFill>
              <a:srgbClr val="C4A345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E1E7738D-D84D-9DBE-FF4B-6FA08325C5EC}"/>
                </a:ext>
              </a:extLst>
            </p:cNvPr>
            <p:cNvSpPr/>
            <p:nvPr/>
          </p:nvSpPr>
          <p:spPr>
            <a:xfrm>
              <a:off x="2821991" y="2042649"/>
              <a:ext cx="10473" cy="79667"/>
            </a:xfrm>
            <a:custGeom>
              <a:avLst/>
              <a:gdLst>
                <a:gd name="connsiteX0" fmla="*/ 5111 w 10473"/>
                <a:gd name="connsiteY0" fmla="*/ 79411 h 79667"/>
                <a:gd name="connsiteX1" fmla="*/ -126 w 10473"/>
                <a:gd name="connsiteY1" fmla="*/ 74209 h 79667"/>
                <a:gd name="connsiteX2" fmla="*/ -126 w 10473"/>
                <a:gd name="connsiteY2" fmla="*/ 4981 h 79667"/>
                <a:gd name="connsiteX3" fmla="*/ 5111 w 10473"/>
                <a:gd name="connsiteY3" fmla="*/ -256 h 79667"/>
                <a:gd name="connsiteX4" fmla="*/ 10347 w 10473"/>
                <a:gd name="connsiteY4" fmla="*/ 4981 h 79667"/>
                <a:gd name="connsiteX5" fmla="*/ 10347 w 10473"/>
                <a:gd name="connsiteY5" fmla="*/ 74244 h 79667"/>
                <a:gd name="connsiteX6" fmla="*/ 5111 w 10473"/>
                <a:gd name="connsiteY6" fmla="*/ 79411 h 79667"/>
                <a:gd name="connsiteX7" fmla="*/ 5111 w 10473"/>
                <a:gd name="connsiteY7" fmla="*/ 79411 h 79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473" h="79667">
                  <a:moveTo>
                    <a:pt x="5111" y="79411"/>
                  </a:moveTo>
                  <a:cubicBezTo>
                    <a:pt x="2231" y="79411"/>
                    <a:pt x="-108" y="77090"/>
                    <a:pt x="-126" y="74209"/>
                  </a:cubicBezTo>
                  <a:lnTo>
                    <a:pt x="-126" y="4981"/>
                  </a:lnTo>
                  <a:cubicBezTo>
                    <a:pt x="-126" y="2090"/>
                    <a:pt x="2220" y="-256"/>
                    <a:pt x="5111" y="-256"/>
                  </a:cubicBezTo>
                  <a:cubicBezTo>
                    <a:pt x="8001" y="-256"/>
                    <a:pt x="10347" y="2090"/>
                    <a:pt x="10347" y="4981"/>
                  </a:cubicBezTo>
                  <a:lnTo>
                    <a:pt x="10347" y="74244"/>
                  </a:lnTo>
                  <a:cubicBezTo>
                    <a:pt x="10330" y="77118"/>
                    <a:pt x="7984" y="79432"/>
                    <a:pt x="5111" y="79411"/>
                  </a:cubicBezTo>
                  <a:cubicBezTo>
                    <a:pt x="5111" y="79411"/>
                    <a:pt x="5111" y="79411"/>
                    <a:pt x="5111" y="79411"/>
                  </a:cubicBezTo>
                  <a:close/>
                </a:path>
              </a:pathLst>
            </a:custGeom>
            <a:solidFill>
              <a:srgbClr val="C4A345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922DA17E-FB43-E5D0-FB78-71F4AB7ADEF3}"/>
                </a:ext>
              </a:extLst>
            </p:cNvPr>
            <p:cNvSpPr/>
            <p:nvPr/>
          </p:nvSpPr>
          <p:spPr>
            <a:xfrm>
              <a:off x="3080542" y="2042824"/>
              <a:ext cx="10473" cy="79492"/>
            </a:xfrm>
            <a:custGeom>
              <a:avLst/>
              <a:gdLst>
                <a:gd name="connsiteX0" fmla="*/ 5076 w 10473"/>
                <a:gd name="connsiteY0" fmla="*/ 79237 h 79492"/>
                <a:gd name="connsiteX1" fmla="*/ -126 w 10473"/>
                <a:gd name="connsiteY1" fmla="*/ 74035 h 79492"/>
                <a:gd name="connsiteX2" fmla="*/ -126 w 10473"/>
                <a:gd name="connsiteY2" fmla="*/ 4981 h 79492"/>
                <a:gd name="connsiteX3" fmla="*/ 5111 w 10473"/>
                <a:gd name="connsiteY3" fmla="*/ -256 h 79492"/>
                <a:gd name="connsiteX4" fmla="*/ 10347 w 10473"/>
                <a:gd name="connsiteY4" fmla="*/ 4981 h 79492"/>
                <a:gd name="connsiteX5" fmla="*/ 10347 w 10473"/>
                <a:gd name="connsiteY5" fmla="*/ 74035 h 79492"/>
                <a:gd name="connsiteX6" fmla="*/ 5076 w 10473"/>
                <a:gd name="connsiteY6" fmla="*/ 79237 h 79492"/>
                <a:gd name="connsiteX7" fmla="*/ 5076 w 10473"/>
                <a:gd name="connsiteY7" fmla="*/ 79237 h 79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473" h="79492">
                  <a:moveTo>
                    <a:pt x="5076" y="79237"/>
                  </a:moveTo>
                  <a:cubicBezTo>
                    <a:pt x="2203" y="79237"/>
                    <a:pt x="-126" y="76908"/>
                    <a:pt x="-126" y="74035"/>
                  </a:cubicBezTo>
                  <a:lnTo>
                    <a:pt x="-126" y="4981"/>
                  </a:lnTo>
                  <a:cubicBezTo>
                    <a:pt x="-126" y="2090"/>
                    <a:pt x="2220" y="-256"/>
                    <a:pt x="5111" y="-256"/>
                  </a:cubicBezTo>
                  <a:cubicBezTo>
                    <a:pt x="8001" y="-256"/>
                    <a:pt x="10347" y="2090"/>
                    <a:pt x="10347" y="4981"/>
                  </a:cubicBezTo>
                  <a:lnTo>
                    <a:pt x="10347" y="74035"/>
                  </a:lnTo>
                  <a:cubicBezTo>
                    <a:pt x="10330" y="76926"/>
                    <a:pt x="7967" y="79258"/>
                    <a:pt x="5076" y="79237"/>
                  </a:cubicBezTo>
                  <a:cubicBezTo>
                    <a:pt x="5076" y="79237"/>
                    <a:pt x="5076" y="79237"/>
                    <a:pt x="5076" y="79237"/>
                  </a:cubicBezTo>
                  <a:close/>
                </a:path>
              </a:pathLst>
            </a:custGeom>
            <a:solidFill>
              <a:srgbClr val="C4A345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82B66C4E-EAC9-BFEB-2BDD-E06C1A64042D}"/>
                </a:ext>
              </a:extLst>
            </p:cNvPr>
            <p:cNvSpPr/>
            <p:nvPr/>
          </p:nvSpPr>
          <p:spPr>
            <a:xfrm>
              <a:off x="2441949" y="2551757"/>
              <a:ext cx="1028374" cy="57219"/>
            </a:xfrm>
            <a:custGeom>
              <a:avLst/>
              <a:gdLst>
                <a:gd name="connsiteX0" fmla="*/ 1028249 w 1028374"/>
                <a:gd name="connsiteY0" fmla="*/ -256 h 57219"/>
                <a:gd name="connsiteX1" fmla="*/ 513834 w 1028374"/>
                <a:gd name="connsiteY1" fmla="*/ 56963 h 57219"/>
                <a:gd name="connsiteX2" fmla="*/ -126 w 1028374"/>
                <a:gd name="connsiteY2" fmla="*/ -256 h 57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28374" h="57219">
                  <a:moveTo>
                    <a:pt x="1028249" y="-256"/>
                  </a:moveTo>
                  <a:cubicBezTo>
                    <a:pt x="1028249" y="-256"/>
                    <a:pt x="882460" y="56963"/>
                    <a:pt x="513834" y="56963"/>
                  </a:cubicBezTo>
                  <a:cubicBezTo>
                    <a:pt x="145209" y="56963"/>
                    <a:pt x="-126" y="-256"/>
                    <a:pt x="-126" y="-256"/>
                  </a:cubicBezTo>
                  <a:close/>
                </a:path>
              </a:pathLst>
            </a:custGeom>
            <a:solidFill>
              <a:srgbClr val="C4A345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49" name="Group 148">
            <a:extLst>
              <a:ext uri="{FF2B5EF4-FFF2-40B4-BE49-F238E27FC236}">
                <a16:creationId xmlns:a16="http://schemas.microsoft.com/office/drawing/2014/main" id="{B6AACEC3-5DFD-5CC9-F445-CE47AEC63CC9}"/>
              </a:ext>
            </a:extLst>
          </p:cNvPr>
          <p:cNvGrpSpPr/>
          <p:nvPr/>
        </p:nvGrpSpPr>
        <p:grpSpPr>
          <a:xfrm>
            <a:off x="4648333" y="3144645"/>
            <a:ext cx="1200449" cy="1320358"/>
            <a:chOff x="7220083" y="3717867"/>
            <a:chExt cx="898635" cy="988396"/>
          </a:xfrm>
        </p:grpSpPr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07070197-20AB-0F3A-1FED-7F53629C91F0}"/>
                </a:ext>
              </a:extLst>
            </p:cNvPr>
            <p:cNvSpPr/>
            <p:nvPr/>
          </p:nvSpPr>
          <p:spPr>
            <a:xfrm>
              <a:off x="7234347" y="4149706"/>
              <a:ext cx="473164" cy="474736"/>
            </a:xfrm>
            <a:custGeom>
              <a:avLst/>
              <a:gdLst>
                <a:gd name="connsiteX0" fmla="*/ 1181 w 473164"/>
                <a:gd name="connsiteY0" fmla="*/ 290902 h 474736"/>
                <a:gd name="connsiteX1" fmla="*/ 129200 w 473164"/>
                <a:gd name="connsiteY1" fmla="*/ 400383 h 474736"/>
                <a:gd name="connsiteX2" fmla="*/ 292863 w 473164"/>
                <a:gd name="connsiteY2" fmla="*/ 464759 h 474736"/>
                <a:gd name="connsiteX3" fmla="*/ 425525 w 473164"/>
                <a:gd name="connsiteY3" fmla="*/ 281546 h 474736"/>
                <a:gd name="connsiteX4" fmla="*/ 473038 w 473164"/>
                <a:gd name="connsiteY4" fmla="*/ 218287 h 474736"/>
                <a:gd name="connsiteX5" fmla="*/ 236062 w 473164"/>
                <a:gd name="connsiteY5" fmla="*/ 138201 h 474736"/>
                <a:gd name="connsiteX6" fmla="*/ 149308 w 473164"/>
                <a:gd name="connsiteY6" fmla="*/ -256 h 474736"/>
                <a:gd name="connsiteX7" fmla="*/ 105565 w 473164"/>
                <a:gd name="connsiteY7" fmla="*/ 156145 h 474736"/>
                <a:gd name="connsiteX8" fmla="*/ 1181 w 473164"/>
                <a:gd name="connsiteY8" fmla="*/ 290902 h 474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3164" h="474736">
                  <a:moveTo>
                    <a:pt x="1181" y="290902"/>
                  </a:moveTo>
                  <a:cubicBezTo>
                    <a:pt x="-9048" y="311604"/>
                    <a:pt x="41433" y="342326"/>
                    <a:pt x="129200" y="400383"/>
                  </a:cubicBezTo>
                  <a:cubicBezTo>
                    <a:pt x="216966" y="458440"/>
                    <a:pt x="272615" y="492269"/>
                    <a:pt x="292863" y="464759"/>
                  </a:cubicBezTo>
                  <a:cubicBezTo>
                    <a:pt x="313111" y="437249"/>
                    <a:pt x="392464" y="326023"/>
                    <a:pt x="425525" y="281546"/>
                  </a:cubicBezTo>
                  <a:cubicBezTo>
                    <a:pt x="435335" y="268315"/>
                    <a:pt x="452581" y="245378"/>
                    <a:pt x="473038" y="218287"/>
                  </a:cubicBezTo>
                  <a:cubicBezTo>
                    <a:pt x="375706" y="242096"/>
                    <a:pt x="309550" y="194303"/>
                    <a:pt x="236062" y="138201"/>
                  </a:cubicBezTo>
                  <a:cubicBezTo>
                    <a:pt x="179053" y="94667"/>
                    <a:pt x="157443" y="35388"/>
                    <a:pt x="149308" y="-256"/>
                  </a:cubicBezTo>
                  <a:cubicBezTo>
                    <a:pt x="144596" y="71416"/>
                    <a:pt x="131329" y="108946"/>
                    <a:pt x="105565" y="156145"/>
                  </a:cubicBezTo>
                  <a:cubicBezTo>
                    <a:pt x="74669" y="212527"/>
                    <a:pt x="11445" y="270165"/>
                    <a:pt x="1181" y="290902"/>
                  </a:cubicBezTo>
                  <a:close/>
                </a:path>
              </a:pathLst>
            </a:custGeom>
            <a:solidFill>
              <a:srgbClr val="CBD3D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BC8DF87F-57C6-093E-001A-4170D76B0B3F}"/>
                </a:ext>
              </a:extLst>
            </p:cNvPr>
            <p:cNvSpPr/>
            <p:nvPr/>
          </p:nvSpPr>
          <p:spPr>
            <a:xfrm>
              <a:off x="7495042" y="4370181"/>
              <a:ext cx="162157" cy="225111"/>
            </a:xfrm>
            <a:custGeom>
              <a:avLst/>
              <a:gdLst>
                <a:gd name="connsiteX0" fmla="*/ 2144 w 162157"/>
                <a:gd name="connsiteY0" fmla="*/ 224839 h 225111"/>
                <a:gd name="connsiteX1" fmla="*/ -125 w 162157"/>
                <a:gd name="connsiteY1" fmla="*/ 222500 h 225111"/>
                <a:gd name="connsiteX2" fmla="*/ 713 w 162157"/>
                <a:gd name="connsiteY2" fmla="*/ 220754 h 225111"/>
                <a:gd name="connsiteX3" fmla="*/ 21380 w 162157"/>
                <a:gd name="connsiteY3" fmla="*/ 190521 h 225111"/>
                <a:gd name="connsiteX4" fmla="*/ 24383 w 162157"/>
                <a:gd name="connsiteY4" fmla="*/ 184551 h 225111"/>
                <a:gd name="connsiteX5" fmla="*/ 71164 w 162157"/>
                <a:gd name="connsiteY5" fmla="*/ 114729 h 225111"/>
                <a:gd name="connsiteX6" fmla="*/ 157882 w 162157"/>
                <a:gd name="connsiteY6" fmla="*/ 640 h 225111"/>
                <a:gd name="connsiteX7" fmla="*/ 161129 w 162157"/>
                <a:gd name="connsiteY7" fmla="*/ 221 h 225111"/>
                <a:gd name="connsiteX8" fmla="*/ 161583 w 162157"/>
                <a:gd name="connsiteY8" fmla="*/ 3398 h 225111"/>
                <a:gd name="connsiteX9" fmla="*/ 161548 w 162157"/>
                <a:gd name="connsiteY9" fmla="*/ 3433 h 225111"/>
                <a:gd name="connsiteX10" fmla="*/ 75039 w 162157"/>
                <a:gd name="connsiteY10" fmla="*/ 117731 h 225111"/>
                <a:gd name="connsiteX11" fmla="*/ 28677 w 162157"/>
                <a:gd name="connsiteY11" fmla="*/ 186751 h 225111"/>
                <a:gd name="connsiteX12" fmla="*/ 25709 w 162157"/>
                <a:gd name="connsiteY12" fmla="*/ 192650 h 225111"/>
                <a:gd name="connsiteX13" fmla="*/ 3785 w 162157"/>
                <a:gd name="connsiteY13" fmla="*/ 224420 h 225111"/>
                <a:gd name="connsiteX14" fmla="*/ 2144 w 162157"/>
                <a:gd name="connsiteY14" fmla="*/ 224839 h 225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2157" h="225111">
                  <a:moveTo>
                    <a:pt x="2144" y="224839"/>
                  </a:moveTo>
                  <a:cubicBezTo>
                    <a:pt x="888" y="224839"/>
                    <a:pt x="-160" y="223791"/>
                    <a:pt x="-125" y="222500"/>
                  </a:cubicBezTo>
                  <a:cubicBezTo>
                    <a:pt x="-125" y="221836"/>
                    <a:pt x="190" y="221173"/>
                    <a:pt x="713" y="220754"/>
                  </a:cubicBezTo>
                  <a:cubicBezTo>
                    <a:pt x="10139" y="213108"/>
                    <a:pt x="15865" y="201623"/>
                    <a:pt x="21380" y="190521"/>
                  </a:cubicBezTo>
                  <a:lnTo>
                    <a:pt x="24383" y="184551"/>
                  </a:lnTo>
                  <a:cubicBezTo>
                    <a:pt x="37265" y="159520"/>
                    <a:pt x="54511" y="136828"/>
                    <a:pt x="71164" y="114729"/>
                  </a:cubicBezTo>
                  <a:lnTo>
                    <a:pt x="157882" y="640"/>
                  </a:lnTo>
                  <a:cubicBezTo>
                    <a:pt x="158685" y="-372"/>
                    <a:pt x="160117" y="-547"/>
                    <a:pt x="161129" y="221"/>
                  </a:cubicBezTo>
                  <a:cubicBezTo>
                    <a:pt x="162141" y="989"/>
                    <a:pt x="162316" y="2385"/>
                    <a:pt x="161583" y="3398"/>
                  </a:cubicBezTo>
                  <a:cubicBezTo>
                    <a:pt x="161583" y="3398"/>
                    <a:pt x="161548" y="3433"/>
                    <a:pt x="161548" y="3433"/>
                  </a:cubicBezTo>
                  <a:lnTo>
                    <a:pt x="75039" y="117731"/>
                  </a:lnTo>
                  <a:cubicBezTo>
                    <a:pt x="58456" y="139516"/>
                    <a:pt x="41349" y="162033"/>
                    <a:pt x="28677" y="186751"/>
                  </a:cubicBezTo>
                  <a:cubicBezTo>
                    <a:pt x="27664" y="188705"/>
                    <a:pt x="26687" y="190661"/>
                    <a:pt x="25709" y="192650"/>
                  </a:cubicBezTo>
                  <a:cubicBezTo>
                    <a:pt x="19949" y="204206"/>
                    <a:pt x="14014" y="216145"/>
                    <a:pt x="3785" y="224420"/>
                  </a:cubicBezTo>
                  <a:cubicBezTo>
                    <a:pt x="3296" y="224769"/>
                    <a:pt x="2738" y="224908"/>
                    <a:pt x="2144" y="224839"/>
                  </a:cubicBezTo>
                  <a:close/>
                </a:path>
              </a:pathLst>
            </a:custGeom>
            <a:solidFill>
              <a:srgbClr val="B4BFC7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F4495743-E055-CFB5-7B7A-9B716AAD7AF8}"/>
                </a:ext>
              </a:extLst>
            </p:cNvPr>
            <p:cNvSpPr/>
            <p:nvPr/>
          </p:nvSpPr>
          <p:spPr>
            <a:xfrm>
              <a:off x="7468892" y="4359915"/>
              <a:ext cx="144106" cy="217066"/>
            </a:xfrm>
            <a:custGeom>
              <a:avLst/>
              <a:gdLst>
                <a:gd name="connsiteX0" fmla="*/ 2182 w 144106"/>
                <a:gd name="connsiteY0" fmla="*/ 216811 h 217066"/>
                <a:gd name="connsiteX1" fmla="*/ 855 w 144106"/>
                <a:gd name="connsiteY1" fmla="*/ 216427 h 217066"/>
                <a:gd name="connsiteX2" fmla="*/ 296 w 144106"/>
                <a:gd name="connsiteY2" fmla="*/ 213215 h 217066"/>
                <a:gd name="connsiteX3" fmla="*/ 296 w 144106"/>
                <a:gd name="connsiteY3" fmla="*/ 213215 h 217066"/>
                <a:gd name="connsiteX4" fmla="*/ 72527 w 144106"/>
                <a:gd name="connsiteY4" fmla="*/ 109529 h 217066"/>
                <a:gd name="connsiteX5" fmla="*/ 86492 w 144106"/>
                <a:gd name="connsiteY5" fmla="*/ 89072 h 217066"/>
                <a:gd name="connsiteX6" fmla="*/ 139626 w 144106"/>
                <a:gd name="connsiteY6" fmla="*/ 956 h 217066"/>
                <a:gd name="connsiteX7" fmla="*/ 142768 w 144106"/>
                <a:gd name="connsiteY7" fmla="*/ 13 h 217066"/>
                <a:gd name="connsiteX8" fmla="*/ 143711 w 144106"/>
                <a:gd name="connsiteY8" fmla="*/ 3121 h 217066"/>
                <a:gd name="connsiteX9" fmla="*/ 90297 w 144106"/>
                <a:gd name="connsiteY9" fmla="*/ 91655 h 217066"/>
                <a:gd name="connsiteX10" fmla="*/ 76333 w 144106"/>
                <a:gd name="connsiteY10" fmla="*/ 111904 h 217066"/>
                <a:gd name="connsiteX11" fmla="*/ 3892 w 144106"/>
                <a:gd name="connsiteY11" fmla="*/ 215834 h 217066"/>
                <a:gd name="connsiteX12" fmla="*/ 2182 w 144106"/>
                <a:gd name="connsiteY12" fmla="*/ 216811 h 21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4106" h="217066">
                  <a:moveTo>
                    <a:pt x="2182" y="216811"/>
                  </a:moveTo>
                  <a:cubicBezTo>
                    <a:pt x="1728" y="216811"/>
                    <a:pt x="1239" y="216672"/>
                    <a:pt x="855" y="216427"/>
                  </a:cubicBezTo>
                  <a:cubicBezTo>
                    <a:pt x="-193" y="215694"/>
                    <a:pt x="-437" y="214263"/>
                    <a:pt x="296" y="213215"/>
                  </a:cubicBezTo>
                  <a:cubicBezTo>
                    <a:pt x="296" y="213215"/>
                    <a:pt x="296" y="213215"/>
                    <a:pt x="296" y="213215"/>
                  </a:cubicBezTo>
                  <a:lnTo>
                    <a:pt x="72527" y="109529"/>
                  </a:lnTo>
                  <a:cubicBezTo>
                    <a:pt x="77415" y="102547"/>
                    <a:pt x="82093" y="95845"/>
                    <a:pt x="86492" y="89072"/>
                  </a:cubicBezTo>
                  <a:cubicBezTo>
                    <a:pt x="105763" y="60654"/>
                    <a:pt x="123497" y="31259"/>
                    <a:pt x="139626" y="956"/>
                  </a:cubicBezTo>
                  <a:cubicBezTo>
                    <a:pt x="140254" y="-161"/>
                    <a:pt x="141651" y="-580"/>
                    <a:pt x="142768" y="13"/>
                  </a:cubicBezTo>
                  <a:cubicBezTo>
                    <a:pt x="143885" y="607"/>
                    <a:pt x="144304" y="2004"/>
                    <a:pt x="143711" y="3121"/>
                  </a:cubicBezTo>
                  <a:cubicBezTo>
                    <a:pt x="127512" y="33563"/>
                    <a:pt x="109673" y="63133"/>
                    <a:pt x="90297" y="91655"/>
                  </a:cubicBezTo>
                  <a:cubicBezTo>
                    <a:pt x="85723" y="98637"/>
                    <a:pt x="81010" y="105165"/>
                    <a:pt x="76333" y="111904"/>
                  </a:cubicBezTo>
                  <a:lnTo>
                    <a:pt x="3892" y="215834"/>
                  </a:lnTo>
                  <a:cubicBezTo>
                    <a:pt x="3508" y="216392"/>
                    <a:pt x="2880" y="216776"/>
                    <a:pt x="2182" y="216811"/>
                  </a:cubicBezTo>
                  <a:close/>
                </a:path>
              </a:pathLst>
            </a:custGeom>
            <a:solidFill>
              <a:srgbClr val="B4BFC7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754377FA-A01A-F22C-F7D0-E0666F49BFD4}"/>
                </a:ext>
              </a:extLst>
            </p:cNvPr>
            <p:cNvSpPr/>
            <p:nvPr/>
          </p:nvSpPr>
          <p:spPr>
            <a:xfrm>
              <a:off x="7422079" y="4346558"/>
              <a:ext cx="152797" cy="232556"/>
            </a:xfrm>
            <a:custGeom>
              <a:avLst/>
              <a:gdLst>
                <a:gd name="connsiteX0" fmla="*/ 2178 w 152797"/>
                <a:gd name="connsiteY0" fmla="*/ 232298 h 232556"/>
                <a:gd name="connsiteX1" fmla="*/ 887 w 152797"/>
                <a:gd name="connsiteY1" fmla="*/ 231879 h 232556"/>
                <a:gd name="connsiteX2" fmla="*/ 258 w 152797"/>
                <a:gd name="connsiteY2" fmla="*/ 228702 h 232556"/>
                <a:gd name="connsiteX3" fmla="*/ 64041 w 152797"/>
                <a:gd name="connsiteY3" fmla="*/ 129904 h 232556"/>
                <a:gd name="connsiteX4" fmla="*/ 148456 w 152797"/>
                <a:gd name="connsiteY4" fmla="*/ 733 h 232556"/>
                <a:gd name="connsiteX5" fmla="*/ 151668 w 152797"/>
                <a:gd name="connsiteY5" fmla="*/ 140 h 232556"/>
                <a:gd name="connsiteX6" fmla="*/ 152261 w 152797"/>
                <a:gd name="connsiteY6" fmla="*/ 3351 h 232556"/>
                <a:gd name="connsiteX7" fmla="*/ 152261 w 152797"/>
                <a:gd name="connsiteY7" fmla="*/ 3351 h 232556"/>
                <a:gd name="connsiteX8" fmla="*/ 67951 w 152797"/>
                <a:gd name="connsiteY8" fmla="*/ 132522 h 232556"/>
                <a:gd name="connsiteX9" fmla="*/ 4099 w 152797"/>
                <a:gd name="connsiteY9" fmla="*/ 231425 h 232556"/>
                <a:gd name="connsiteX10" fmla="*/ 2178 w 152797"/>
                <a:gd name="connsiteY10" fmla="*/ 232298 h 232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2797" h="232556">
                  <a:moveTo>
                    <a:pt x="2178" y="232298"/>
                  </a:moveTo>
                  <a:cubicBezTo>
                    <a:pt x="1724" y="232298"/>
                    <a:pt x="1271" y="232158"/>
                    <a:pt x="887" y="231879"/>
                  </a:cubicBezTo>
                  <a:cubicBezTo>
                    <a:pt x="-160" y="231181"/>
                    <a:pt x="-440" y="229749"/>
                    <a:pt x="258" y="228702"/>
                  </a:cubicBezTo>
                  <a:cubicBezTo>
                    <a:pt x="22008" y="196130"/>
                    <a:pt x="43374" y="162371"/>
                    <a:pt x="64041" y="129904"/>
                  </a:cubicBezTo>
                  <a:cubicBezTo>
                    <a:pt x="91167" y="87138"/>
                    <a:pt x="119235" y="42906"/>
                    <a:pt x="148456" y="733"/>
                  </a:cubicBezTo>
                  <a:cubicBezTo>
                    <a:pt x="149189" y="-314"/>
                    <a:pt x="150620" y="-559"/>
                    <a:pt x="151668" y="140"/>
                  </a:cubicBezTo>
                  <a:cubicBezTo>
                    <a:pt x="152715" y="873"/>
                    <a:pt x="152994" y="2304"/>
                    <a:pt x="152261" y="3351"/>
                  </a:cubicBezTo>
                  <a:cubicBezTo>
                    <a:pt x="152261" y="3351"/>
                    <a:pt x="152261" y="3351"/>
                    <a:pt x="152261" y="3351"/>
                  </a:cubicBezTo>
                  <a:cubicBezTo>
                    <a:pt x="123075" y="45454"/>
                    <a:pt x="95042" y="89651"/>
                    <a:pt x="67951" y="132522"/>
                  </a:cubicBezTo>
                  <a:cubicBezTo>
                    <a:pt x="47249" y="165129"/>
                    <a:pt x="26057" y="198853"/>
                    <a:pt x="4099" y="231425"/>
                  </a:cubicBezTo>
                  <a:cubicBezTo>
                    <a:pt x="3645" y="231984"/>
                    <a:pt x="2911" y="232333"/>
                    <a:pt x="2178" y="232298"/>
                  </a:cubicBezTo>
                  <a:close/>
                </a:path>
              </a:pathLst>
            </a:custGeom>
            <a:solidFill>
              <a:srgbClr val="B4BFC7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D99A7D3E-94E3-D206-717B-88379E7093FC}"/>
                </a:ext>
              </a:extLst>
            </p:cNvPr>
            <p:cNvSpPr/>
            <p:nvPr/>
          </p:nvSpPr>
          <p:spPr>
            <a:xfrm>
              <a:off x="7399964" y="4322817"/>
              <a:ext cx="137140" cy="212516"/>
            </a:xfrm>
            <a:custGeom>
              <a:avLst/>
              <a:gdLst>
                <a:gd name="connsiteX0" fmla="*/ 2194 w 137140"/>
                <a:gd name="connsiteY0" fmla="*/ 212260 h 212516"/>
                <a:gd name="connsiteX1" fmla="*/ 763 w 137140"/>
                <a:gd name="connsiteY1" fmla="*/ 211772 h 212516"/>
                <a:gd name="connsiteX2" fmla="*/ 379 w 137140"/>
                <a:gd name="connsiteY2" fmla="*/ 208525 h 212516"/>
                <a:gd name="connsiteX3" fmla="*/ 379 w 137140"/>
                <a:gd name="connsiteY3" fmla="*/ 208525 h 212516"/>
                <a:gd name="connsiteX4" fmla="*/ 47684 w 137140"/>
                <a:gd name="connsiteY4" fmla="*/ 140309 h 212516"/>
                <a:gd name="connsiteX5" fmla="*/ 60426 w 137140"/>
                <a:gd name="connsiteY5" fmla="*/ 118908 h 212516"/>
                <a:gd name="connsiteX6" fmla="*/ 66081 w 137140"/>
                <a:gd name="connsiteY6" fmla="*/ 106375 h 212516"/>
                <a:gd name="connsiteX7" fmla="*/ 71528 w 137140"/>
                <a:gd name="connsiteY7" fmla="*/ 94226 h 212516"/>
                <a:gd name="connsiteX8" fmla="*/ 100329 w 137140"/>
                <a:gd name="connsiteY8" fmla="*/ 51914 h 212516"/>
                <a:gd name="connsiteX9" fmla="*/ 132552 w 137140"/>
                <a:gd name="connsiteY9" fmla="*/ 1223 h 212516"/>
                <a:gd name="connsiteX10" fmla="*/ 135519 w 137140"/>
                <a:gd name="connsiteY10" fmla="*/ -103 h 212516"/>
                <a:gd name="connsiteX11" fmla="*/ 136881 w 137140"/>
                <a:gd name="connsiteY11" fmla="*/ 2864 h 212516"/>
                <a:gd name="connsiteX12" fmla="*/ 103960 w 137140"/>
                <a:gd name="connsiteY12" fmla="*/ 54742 h 212516"/>
                <a:gd name="connsiteX13" fmla="*/ 75647 w 137140"/>
                <a:gd name="connsiteY13" fmla="*/ 96251 h 212516"/>
                <a:gd name="connsiteX14" fmla="*/ 70306 w 137140"/>
                <a:gd name="connsiteY14" fmla="*/ 108190 h 212516"/>
                <a:gd name="connsiteX15" fmla="*/ 64546 w 137140"/>
                <a:gd name="connsiteY15" fmla="*/ 120968 h 212516"/>
                <a:gd name="connsiteX16" fmla="*/ 51559 w 137140"/>
                <a:gd name="connsiteY16" fmla="*/ 142822 h 212516"/>
                <a:gd name="connsiteX17" fmla="*/ 4010 w 137140"/>
                <a:gd name="connsiteY17" fmla="*/ 211388 h 212516"/>
                <a:gd name="connsiteX18" fmla="*/ 2194 w 137140"/>
                <a:gd name="connsiteY18" fmla="*/ 212260 h 212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7140" h="212516">
                  <a:moveTo>
                    <a:pt x="2194" y="212260"/>
                  </a:moveTo>
                  <a:cubicBezTo>
                    <a:pt x="1671" y="212260"/>
                    <a:pt x="1182" y="212086"/>
                    <a:pt x="763" y="211772"/>
                  </a:cubicBezTo>
                  <a:cubicBezTo>
                    <a:pt x="-250" y="211004"/>
                    <a:pt x="-424" y="209537"/>
                    <a:pt x="379" y="208525"/>
                  </a:cubicBezTo>
                  <a:cubicBezTo>
                    <a:pt x="379" y="208525"/>
                    <a:pt x="379" y="208525"/>
                    <a:pt x="379" y="208525"/>
                  </a:cubicBezTo>
                  <a:cubicBezTo>
                    <a:pt x="17590" y="186880"/>
                    <a:pt x="32881" y="163140"/>
                    <a:pt x="47684" y="140309"/>
                  </a:cubicBezTo>
                  <a:cubicBezTo>
                    <a:pt x="52327" y="133397"/>
                    <a:pt x="56551" y="126275"/>
                    <a:pt x="60426" y="118908"/>
                  </a:cubicBezTo>
                  <a:cubicBezTo>
                    <a:pt x="62486" y="114824"/>
                    <a:pt x="64301" y="110530"/>
                    <a:pt x="66081" y="106375"/>
                  </a:cubicBezTo>
                  <a:cubicBezTo>
                    <a:pt x="67862" y="102221"/>
                    <a:pt x="69572" y="98206"/>
                    <a:pt x="71528" y="94226"/>
                  </a:cubicBezTo>
                  <a:cubicBezTo>
                    <a:pt x="79627" y="79145"/>
                    <a:pt x="89262" y="64971"/>
                    <a:pt x="100329" y="51914"/>
                  </a:cubicBezTo>
                  <a:cubicBezTo>
                    <a:pt x="112723" y="36204"/>
                    <a:pt x="125500" y="19971"/>
                    <a:pt x="132552" y="1223"/>
                  </a:cubicBezTo>
                  <a:cubicBezTo>
                    <a:pt x="133006" y="36"/>
                    <a:pt x="134333" y="-557"/>
                    <a:pt x="135519" y="-103"/>
                  </a:cubicBezTo>
                  <a:cubicBezTo>
                    <a:pt x="136707" y="351"/>
                    <a:pt x="137300" y="1677"/>
                    <a:pt x="136881" y="2864"/>
                  </a:cubicBezTo>
                  <a:cubicBezTo>
                    <a:pt x="129550" y="22274"/>
                    <a:pt x="116563" y="38787"/>
                    <a:pt x="103960" y="54742"/>
                  </a:cubicBezTo>
                  <a:cubicBezTo>
                    <a:pt x="93102" y="67554"/>
                    <a:pt x="83607" y="81484"/>
                    <a:pt x="75647" y="96251"/>
                  </a:cubicBezTo>
                  <a:cubicBezTo>
                    <a:pt x="73727" y="100161"/>
                    <a:pt x="72156" y="104245"/>
                    <a:pt x="70306" y="108190"/>
                  </a:cubicBezTo>
                  <a:cubicBezTo>
                    <a:pt x="68456" y="112135"/>
                    <a:pt x="66640" y="116779"/>
                    <a:pt x="64546" y="120968"/>
                  </a:cubicBezTo>
                  <a:cubicBezTo>
                    <a:pt x="60601" y="128474"/>
                    <a:pt x="56272" y="135770"/>
                    <a:pt x="51559" y="142822"/>
                  </a:cubicBezTo>
                  <a:cubicBezTo>
                    <a:pt x="36687" y="165794"/>
                    <a:pt x="21361" y="189568"/>
                    <a:pt x="4010" y="211388"/>
                  </a:cubicBezTo>
                  <a:cubicBezTo>
                    <a:pt x="3556" y="211946"/>
                    <a:pt x="2892" y="212260"/>
                    <a:pt x="2194" y="212260"/>
                  </a:cubicBezTo>
                  <a:close/>
                </a:path>
              </a:pathLst>
            </a:custGeom>
            <a:solidFill>
              <a:srgbClr val="B4BFC7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E8B83E6F-F8AD-9F43-8B72-90B60668BE38}"/>
                </a:ext>
              </a:extLst>
            </p:cNvPr>
            <p:cNvSpPr/>
            <p:nvPr/>
          </p:nvSpPr>
          <p:spPr>
            <a:xfrm>
              <a:off x="7354945" y="4301301"/>
              <a:ext cx="151342" cy="224501"/>
            </a:xfrm>
            <a:custGeom>
              <a:avLst/>
              <a:gdLst>
                <a:gd name="connsiteX0" fmla="*/ 2178 w 151342"/>
                <a:gd name="connsiteY0" fmla="*/ 224245 h 224501"/>
                <a:gd name="connsiteX1" fmla="*/ 1131 w 151342"/>
                <a:gd name="connsiteY1" fmla="*/ 223966 h 224501"/>
                <a:gd name="connsiteX2" fmla="*/ -91 w 151342"/>
                <a:gd name="connsiteY2" fmla="*/ 221522 h 224501"/>
                <a:gd name="connsiteX3" fmla="*/ 2388 w 151342"/>
                <a:gd name="connsiteY3" fmla="*/ 206825 h 224501"/>
                <a:gd name="connsiteX4" fmla="*/ 5076 w 151342"/>
                <a:gd name="connsiteY4" fmla="*/ 204904 h 224501"/>
                <a:gd name="connsiteX5" fmla="*/ 6961 w 151342"/>
                <a:gd name="connsiteY5" fmla="*/ 207593 h 224501"/>
                <a:gd name="connsiteX6" fmla="*/ 5739 w 151342"/>
                <a:gd name="connsiteY6" fmla="*/ 214784 h 224501"/>
                <a:gd name="connsiteX7" fmla="*/ 36042 w 151342"/>
                <a:gd name="connsiteY7" fmla="*/ 170377 h 224501"/>
                <a:gd name="connsiteX8" fmla="*/ 70185 w 151342"/>
                <a:gd name="connsiteY8" fmla="*/ 112984 h 224501"/>
                <a:gd name="connsiteX9" fmla="*/ 121889 w 151342"/>
                <a:gd name="connsiteY9" fmla="*/ 35656 h 224501"/>
                <a:gd name="connsiteX10" fmla="*/ 126636 w 151342"/>
                <a:gd name="connsiteY10" fmla="*/ 30035 h 224501"/>
                <a:gd name="connsiteX11" fmla="*/ 146780 w 151342"/>
                <a:gd name="connsiteY11" fmla="*/ 1129 h 224501"/>
                <a:gd name="connsiteX12" fmla="*/ 149817 w 151342"/>
                <a:gd name="connsiteY12" fmla="*/ -58 h 224501"/>
                <a:gd name="connsiteX13" fmla="*/ 149817 w 151342"/>
                <a:gd name="connsiteY13" fmla="*/ -58 h 224501"/>
                <a:gd name="connsiteX14" fmla="*/ 151039 w 151342"/>
                <a:gd name="connsiteY14" fmla="*/ 2909 h 224501"/>
                <a:gd name="connsiteX15" fmla="*/ 151004 w 151342"/>
                <a:gd name="connsiteY15" fmla="*/ 2979 h 224501"/>
                <a:gd name="connsiteX16" fmla="*/ 130058 w 151342"/>
                <a:gd name="connsiteY16" fmla="*/ 33002 h 224501"/>
                <a:gd name="connsiteX17" fmla="*/ 125345 w 151342"/>
                <a:gd name="connsiteY17" fmla="*/ 38588 h 224501"/>
                <a:gd name="connsiteX18" fmla="*/ 74095 w 151342"/>
                <a:gd name="connsiteY18" fmla="*/ 115392 h 224501"/>
                <a:gd name="connsiteX19" fmla="*/ 39952 w 151342"/>
                <a:gd name="connsiteY19" fmla="*/ 172786 h 224501"/>
                <a:gd name="connsiteX20" fmla="*/ 3749 w 151342"/>
                <a:gd name="connsiteY20" fmla="*/ 223582 h 224501"/>
                <a:gd name="connsiteX21" fmla="*/ 2178 w 151342"/>
                <a:gd name="connsiteY21" fmla="*/ 224245 h 224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51342" h="224501">
                  <a:moveTo>
                    <a:pt x="2178" y="224245"/>
                  </a:moveTo>
                  <a:cubicBezTo>
                    <a:pt x="1794" y="224245"/>
                    <a:pt x="1445" y="224140"/>
                    <a:pt x="1131" y="223966"/>
                  </a:cubicBezTo>
                  <a:cubicBezTo>
                    <a:pt x="223" y="223512"/>
                    <a:pt x="-265" y="222535"/>
                    <a:pt x="-91" y="221522"/>
                  </a:cubicBezTo>
                  <a:lnTo>
                    <a:pt x="2388" y="206825"/>
                  </a:lnTo>
                  <a:cubicBezTo>
                    <a:pt x="2632" y="205568"/>
                    <a:pt x="3819" y="204730"/>
                    <a:pt x="5076" y="204904"/>
                  </a:cubicBezTo>
                  <a:cubicBezTo>
                    <a:pt x="6333" y="205149"/>
                    <a:pt x="7171" y="206336"/>
                    <a:pt x="6961" y="207593"/>
                  </a:cubicBezTo>
                  <a:lnTo>
                    <a:pt x="5739" y="214784"/>
                  </a:lnTo>
                  <a:cubicBezTo>
                    <a:pt x="17225" y="200959"/>
                    <a:pt x="27349" y="186087"/>
                    <a:pt x="36042" y="170377"/>
                  </a:cubicBezTo>
                  <a:lnTo>
                    <a:pt x="70185" y="112984"/>
                  </a:lnTo>
                  <a:cubicBezTo>
                    <a:pt x="85790" y="86731"/>
                    <a:pt x="101954" y="59605"/>
                    <a:pt x="121889" y="35656"/>
                  </a:cubicBezTo>
                  <a:cubicBezTo>
                    <a:pt x="123459" y="33770"/>
                    <a:pt x="125030" y="31886"/>
                    <a:pt x="126636" y="30035"/>
                  </a:cubicBezTo>
                  <a:cubicBezTo>
                    <a:pt x="134247" y="21098"/>
                    <a:pt x="142137" y="11846"/>
                    <a:pt x="146780" y="1129"/>
                  </a:cubicBezTo>
                  <a:cubicBezTo>
                    <a:pt x="147303" y="-23"/>
                    <a:pt x="148665" y="-582"/>
                    <a:pt x="149817" y="-58"/>
                  </a:cubicBezTo>
                  <a:cubicBezTo>
                    <a:pt x="149817" y="-58"/>
                    <a:pt x="149817" y="-58"/>
                    <a:pt x="149817" y="-58"/>
                  </a:cubicBezTo>
                  <a:cubicBezTo>
                    <a:pt x="150969" y="431"/>
                    <a:pt x="151528" y="1757"/>
                    <a:pt x="151039" y="2909"/>
                  </a:cubicBezTo>
                  <a:cubicBezTo>
                    <a:pt x="151039" y="2944"/>
                    <a:pt x="151004" y="2944"/>
                    <a:pt x="151004" y="2979"/>
                  </a:cubicBezTo>
                  <a:cubicBezTo>
                    <a:pt x="145558" y="13976"/>
                    <a:pt x="138506" y="24100"/>
                    <a:pt x="130058" y="33002"/>
                  </a:cubicBezTo>
                  <a:lnTo>
                    <a:pt x="125345" y="38588"/>
                  </a:lnTo>
                  <a:cubicBezTo>
                    <a:pt x="105655" y="62293"/>
                    <a:pt x="89596" y="89244"/>
                    <a:pt x="74095" y="115392"/>
                  </a:cubicBezTo>
                  <a:lnTo>
                    <a:pt x="39952" y="172786"/>
                  </a:lnTo>
                  <a:cubicBezTo>
                    <a:pt x="29479" y="190242"/>
                    <a:pt x="18621" y="208675"/>
                    <a:pt x="3749" y="223582"/>
                  </a:cubicBezTo>
                  <a:cubicBezTo>
                    <a:pt x="3330" y="224001"/>
                    <a:pt x="2772" y="224245"/>
                    <a:pt x="2178" y="224245"/>
                  </a:cubicBezTo>
                  <a:close/>
                </a:path>
              </a:pathLst>
            </a:custGeom>
            <a:solidFill>
              <a:srgbClr val="B4BFC7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ED1D9232-9DF4-B195-9C1A-DB9620D48367}"/>
                </a:ext>
              </a:extLst>
            </p:cNvPr>
            <p:cNvSpPr/>
            <p:nvPr/>
          </p:nvSpPr>
          <p:spPr>
            <a:xfrm>
              <a:off x="7328884" y="4277563"/>
              <a:ext cx="148309" cy="219123"/>
            </a:xfrm>
            <a:custGeom>
              <a:avLst/>
              <a:gdLst>
                <a:gd name="connsiteX0" fmla="*/ 2091 w 148309"/>
                <a:gd name="connsiteY0" fmla="*/ 218868 h 219123"/>
                <a:gd name="connsiteX1" fmla="*/ 555 w 148309"/>
                <a:gd name="connsiteY1" fmla="*/ 218274 h 219123"/>
                <a:gd name="connsiteX2" fmla="*/ 555 w 148309"/>
                <a:gd name="connsiteY2" fmla="*/ 214993 h 219123"/>
                <a:gd name="connsiteX3" fmla="*/ 32987 w 148309"/>
                <a:gd name="connsiteY3" fmla="*/ 174671 h 219123"/>
                <a:gd name="connsiteX4" fmla="*/ 51455 w 148309"/>
                <a:gd name="connsiteY4" fmla="*/ 137839 h 219123"/>
                <a:gd name="connsiteX5" fmla="*/ 71773 w 148309"/>
                <a:gd name="connsiteY5" fmla="*/ 98041 h 219123"/>
                <a:gd name="connsiteX6" fmla="*/ 81548 w 148309"/>
                <a:gd name="connsiteY6" fmla="*/ 84286 h 219123"/>
                <a:gd name="connsiteX7" fmla="*/ 89857 w 148309"/>
                <a:gd name="connsiteY7" fmla="*/ 72765 h 219123"/>
                <a:gd name="connsiteX8" fmla="*/ 100017 w 148309"/>
                <a:gd name="connsiteY8" fmla="*/ 56392 h 219123"/>
                <a:gd name="connsiteX9" fmla="*/ 107732 w 148309"/>
                <a:gd name="connsiteY9" fmla="*/ 43719 h 219123"/>
                <a:gd name="connsiteX10" fmla="*/ 144353 w 148309"/>
                <a:gd name="connsiteY10" fmla="*/ 429 h 219123"/>
                <a:gd name="connsiteX11" fmla="*/ 147565 w 148309"/>
                <a:gd name="connsiteY11" fmla="*/ 394 h 219123"/>
                <a:gd name="connsiteX12" fmla="*/ 147600 w 148309"/>
                <a:gd name="connsiteY12" fmla="*/ 429 h 219123"/>
                <a:gd name="connsiteX13" fmla="*/ 147426 w 148309"/>
                <a:gd name="connsiteY13" fmla="*/ 3711 h 219123"/>
                <a:gd name="connsiteX14" fmla="*/ 111607 w 148309"/>
                <a:gd name="connsiteY14" fmla="*/ 46058 h 219123"/>
                <a:gd name="connsiteX15" fmla="*/ 103961 w 148309"/>
                <a:gd name="connsiteY15" fmla="*/ 58591 h 219123"/>
                <a:gd name="connsiteX16" fmla="*/ 93488 w 148309"/>
                <a:gd name="connsiteY16" fmla="*/ 75209 h 219123"/>
                <a:gd name="connsiteX17" fmla="*/ 85075 w 148309"/>
                <a:gd name="connsiteY17" fmla="*/ 86904 h 219123"/>
                <a:gd name="connsiteX18" fmla="*/ 75439 w 148309"/>
                <a:gd name="connsiteY18" fmla="*/ 100415 h 219123"/>
                <a:gd name="connsiteX19" fmla="*/ 55505 w 148309"/>
                <a:gd name="connsiteY19" fmla="*/ 139585 h 219123"/>
                <a:gd name="connsiteX20" fmla="*/ 36723 w 148309"/>
                <a:gd name="connsiteY20" fmla="*/ 176974 h 219123"/>
                <a:gd name="connsiteX21" fmla="*/ 3802 w 148309"/>
                <a:gd name="connsiteY21" fmla="*/ 217960 h 219123"/>
                <a:gd name="connsiteX22" fmla="*/ 2091 w 148309"/>
                <a:gd name="connsiteY22" fmla="*/ 218868 h 219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48309" h="219123">
                  <a:moveTo>
                    <a:pt x="2091" y="218868"/>
                  </a:moveTo>
                  <a:cubicBezTo>
                    <a:pt x="1532" y="218868"/>
                    <a:pt x="974" y="218658"/>
                    <a:pt x="555" y="218274"/>
                  </a:cubicBezTo>
                  <a:cubicBezTo>
                    <a:pt x="-353" y="217367"/>
                    <a:pt x="-353" y="215900"/>
                    <a:pt x="555" y="214993"/>
                  </a:cubicBezTo>
                  <a:cubicBezTo>
                    <a:pt x="12529" y="202529"/>
                    <a:pt x="23387" y="189054"/>
                    <a:pt x="32987" y="174671"/>
                  </a:cubicBezTo>
                  <a:cubicBezTo>
                    <a:pt x="40004" y="162836"/>
                    <a:pt x="46149" y="150547"/>
                    <a:pt x="51455" y="137839"/>
                  </a:cubicBezTo>
                  <a:cubicBezTo>
                    <a:pt x="57146" y="124050"/>
                    <a:pt x="63953" y="110748"/>
                    <a:pt x="71773" y="98041"/>
                  </a:cubicBezTo>
                  <a:cubicBezTo>
                    <a:pt x="74845" y="93293"/>
                    <a:pt x="78267" y="88720"/>
                    <a:pt x="81548" y="84286"/>
                  </a:cubicBezTo>
                  <a:cubicBezTo>
                    <a:pt x="84341" y="80550"/>
                    <a:pt x="87204" y="76675"/>
                    <a:pt x="89857" y="72765"/>
                  </a:cubicBezTo>
                  <a:cubicBezTo>
                    <a:pt x="93348" y="67493"/>
                    <a:pt x="96840" y="61838"/>
                    <a:pt x="100017" y="56392"/>
                  </a:cubicBezTo>
                  <a:cubicBezTo>
                    <a:pt x="102495" y="52202"/>
                    <a:pt x="105044" y="47873"/>
                    <a:pt x="107732" y="43719"/>
                  </a:cubicBezTo>
                  <a:cubicBezTo>
                    <a:pt x="117960" y="27730"/>
                    <a:pt x="130284" y="13172"/>
                    <a:pt x="144353" y="429"/>
                  </a:cubicBezTo>
                  <a:cubicBezTo>
                    <a:pt x="145226" y="-478"/>
                    <a:pt x="146658" y="-478"/>
                    <a:pt x="147565" y="394"/>
                  </a:cubicBezTo>
                  <a:cubicBezTo>
                    <a:pt x="147565" y="394"/>
                    <a:pt x="147600" y="429"/>
                    <a:pt x="147600" y="429"/>
                  </a:cubicBezTo>
                  <a:cubicBezTo>
                    <a:pt x="148438" y="1372"/>
                    <a:pt x="148368" y="2838"/>
                    <a:pt x="147426" y="3711"/>
                  </a:cubicBezTo>
                  <a:cubicBezTo>
                    <a:pt x="133670" y="16174"/>
                    <a:pt x="121626" y="30418"/>
                    <a:pt x="111607" y="46058"/>
                  </a:cubicBezTo>
                  <a:cubicBezTo>
                    <a:pt x="108989" y="50178"/>
                    <a:pt x="106440" y="54472"/>
                    <a:pt x="103961" y="58591"/>
                  </a:cubicBezTo>
                  <a:cubicBezTo>
                    <a:pt x="100715" y="64107"/>
                    <a:pt x="97328" y="69798"/>
                    <a:pt x="93488" y="75209"/>
                  </a:cubicBezTo>
                  <a:cubicBezTo>
                    <a:pt x="90800" y="79223"/>
                    <a:pt x="87867" y="83134"/>
                    <a:pt x="85075" y="86904"/>
                  </a:cubicBezTo>
                  <a:cubicBezTo>
                    <a:pt x="81828" y="91268"/>
                    <a:pt x="78441" y="95806"/>
                    <a:pt x="75439" y="100415"/>
                  </a:cubicBezTo>
                  <a:cubicBezTo>
                    <a:pt x="67758" y="112913"/>
                    <a:pt x="61091" y="126004"/>
                    <a:pt x="55505" y="139585"/>
                  </a:cubicBezTo>
                  <a:cubicBezTo>
                    <a:pt x="50129" y="152467"/>
                    <a:pt x="43844" y="164965"/>
                    <a:pt x="36723" y="176974"/>
                  </a:cubicBezTo>
                  <a:cubicBezTo>
                    <a:pt x="26983" y="191602"/>
                    <a:pt x="15985" y="205288"/>
                    <a:pt x="3802" y="217960"/>
                  </a:cubicBezTo>
                  <a:cubicBezTo>
                    <a:pt x="3383" y="218519"/>
                    <a:pt x="2754" y="218833"/>
                    <a:pt x="2091" y="218868"/>
                  </a:cubicBezTo>
                  <a:close/>
                </a:path>
              </a:pathLst>
            </a:custGeom>
            <a:solidFill>
              <a:srgbClr val="B4BFC7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7" name="Freeform: Shape 156">
              <a:extLst>
                <a:ext uri="{FF2B5EF4-FFF2-40B4-BE49-F238E27FC236}">
                  <a16:creationId xmlns:a16="http://schemas.microsoft.com/office/drawing/2014/main" id="{E292CD26-9211-36A6-4EA3-1DDAFB31BEF8}"/>
                </a:ext>
              </a:extLst>
            </p:cNvPr>
            <p:cNvSpPr/>
            <p:nvPr/>
          </p:nvSpPr>
          <p:spPr>
            <a:xfrm>
              <a:off x="7220083" y="4437502"/>
              <a:ext cx="309078" cy="202671"/>
            </a:xfrm>
            <a:custGeom>
              <a:avLst/>
              <a:gdLst>
                <a:gd name="connsiteX0" fmla="*/ 280420 w 309078"/>
                <a:gd name="connsiteY0" fmla="*/ 199690 h 202671"/>
                <a:gd name="connsiteX1" fmla="*/ 198798 w 309078"/>
                <a:gd name="connsiteY1" fmla="*/ 149767 h 202671"/>
                <a:gd name="connsiteX2" fmla="*/ 8917 w 309078"/>
                <a:gd name="connsiteY2" fmla="*/ 34561 h 202671"/>
                <a:gd name="connsiteX3" fmla="*/ 2598 w 309078"/>
                <a:gd name="connsiteY3" fmla="*/ 8796 h 202671"/>
                <a:gd name="connsiteX4" fmla="*/ 2633 w 309078"/>
                <a:gd name="connsiteY4" fmla="*/ 8761 h 202671"/>
                <a:gd name="connsiteX5" fmla="*/ 2633 w 309078"/>
                <a:gd name="connsiteY5" fmla="*/ 8761 h 202671"/>
                <a:gd name="connsiteX6" fmla="*/ 28432 w 309078"/>
                <a:gd name="connsiteY6" fmla="*/ 2478 h 202671"/>
                <a:gd name="connsiteX7" fmla="*/ 177014 w 309078"/>
                <a:gd name="connsiteY7" fmla="*/ 90209 h 202671"/>
                <a:gd name="connsiteX8" fmla="*/ 299936 w 309078"/>
                <a:gd name="connsiteY8" fmla="*/ 167572 h 202671"/>
                <a:gd name="connsiteX9" fmla="*/ 306219 w 309078"/>
                <a:gd name="connsiteY9" fmla="*/ 193406 h 202671"/>
                <a:gd name="connsiteX10" fmla="*/ 306219 w 309078"/>
                <a:gd name="connsiteY10" fmla="*/ 193406 h 202671"/>
                <a:gd name="connsiteX11" fmla="*/ 280420 w 309078"/>
                <a:gd name="connsiteY11" fmla="*/ 199690 h 20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9078" h="202671">
                  <a:moveTo>
                    <a:pt x="280420" y="199690"/>
                  </a:moveTo>
                  <a:cubicBezTo>
                    <a:pt x="280420" y="199690"/>
                    <a:pt x="234512" y="172040"/>
                    <a:pt x="198798" y="149767"/>
                  </a:cubicBezTo>
                  <a:cubicBezTo>
                    <a:pt x="163887" y="127983"/>
                    <a:pt x="8917" y="34561"/>
                    <a:pt x="8917" y="34561"/>
                  </a:cubicBezTo>
                  <a:cubicBezTo>
                    <a:pt x="50" y="29185"/>
                    <a:pt x="-2778" y="17664"/>
                    <a:pt x="2598" y="8796"/>
                  </a:cubicBezTo>
                  <a:cubicBezTo>
                    <a:pt x="2598" y="8796"/>
                    <a:pt x="2633" y="8761"/>
                    <a:pt x="2633" y="8761"/>
                  </a:cubicBezTo>
                  <a:lnTo>
                    <a:pt x="2633" y="8761"/>
                  </a:lnTo>
                  <a:cubicBezTo>
                    <a:pt x="8010" y="-106"/>
                    <a:pt x="19565" y="-2899"/>
                    <a:pt x="28432" y="2478"/>
                  </a:cubicBezTo>
                  <a:cubicBezTo>
                    <a:pt x="28432" y="2478"/>
                    <a:pt x="132921" y="63397"/>
                    <a:pt x="177014" y="90209"/>
                  </a:cubicBezTo>
                  <a:cubicBezTo>
                    <a:pt x="221106" y="117021"/>
                    <a:pt x="299936" y="167572"/>
                    <a:pt x="299936" y="167572"/>
                  </a:cubicBezTo>
                  <a:cubicBezTo>
                    <a:pt x="308803" y="172983"/>
                    <a:pt x="311596" y="184539"/>
                    <a:pt x="306219" y="193406"/>
                  </a:cubicBezTo>
                  <a:lnTo>
                    <a:pt x="306219" y="193406"/>
                  </a:lnTo>
                  <a:cubicBezTo>
                    <a:pt x="300808" y="202239"/>
                    <a:pt x="289288" y="205067"/>
                    <a:pt x="280420" y="199690"/>
                  </a:cubicBezTo>
                  <a:close/>
                </a:path>
              </a:pathLst>
            </a:custGeom>
            <a:solidFill>
              <a:srgbClr val="2C4355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8B783FE0-471C-A306-ECDE-C12319938D12}"/>
                </a:ext>
              </a:extLst>
            </p:cNvPr>
            <p:cNvSpPr/>
            <p:nvPr/>
          </p:nvSpPr>
          <p:spPr>
            <a:xfrm>
              <a:off x="7382700" y="3717867"/>
              <a:ext cx="611893" cy="659461"/>
            </a:xfrm>
            <a:custGeom>
              <a:avLst/>
              <a:gdLst>
                <a:gd name="connsiteX0" fmla="*/ 2562 w 611893"/>
                <a:gd name="connsiteY0" fmla="*/ 386023 h 659461"/>
                <a:gd name="connsiteX1" fmla="*/ -126 w 611893"/>
                <a:gd name="connsiteY1" fmla="*/ 443766 h 659461"/>
                <a:gd name="connsiteX2" fmla="*/ 6856 w 611893"/>
                <a:gd name="connsiteY2" fmla="*/ 464468 h 659461"/>
                <a:gd name="connsiteX3" fmla="*/ 36845 w 611893"/>
                <a:gd name="connsiteY3" fmla="*/ 516067 h 659461"/>
                <a:gd name="connsiteX4" fmla="*/ 153622 w 611893"/>
                <a:gd name="connsiteY4" fmla="*/ 617309 h 659461"/>
                <a:gd name="connsiteX5" fmla="*/ 244600 w 611893"/>
                <a:gd name="connsiteY5" fmla="*/ 655432 h 659461"/>
                <a:gd name="connsiteX6" fmla="*/ 322138 w 611893"/>
                <a:gd name="connsiteY6" fmla="*/ 653477 h 659461"/>
                <a:gd name="connsiteX7" fmla="*/ 467088 w 611893"/>
                <a:gd name="connsiteY7" fmla="*/ 460838 h 659461"/>
                <a:gd name="connsiteX8" fmla="*/ 606733 w 611893"/>
                <a:gd name="connsiteY8" fmla="*/ 258354 h 659461"/>
                <a:gd name="connsiteX9" fmla="*/ 570460 w 611893"/>
                <a:gd name="connsiteY9" fmla="*/ 228400 h 659461"/>
                <a:gd name="connsiteX10" fmla="*/ 422368 w 611893"/>
                <a:gd name="connsiteY10" fmla="*/ 384208 h 659461"/>
                <a:gd name="connsiteX11" fmla="*/ 437589 w 611893"/>
                <a:gd name="connsiteY11" fmla="*/ 334564 h 659461"/>
                <a:gd name="connsiteX12" fmla="*/ 519769 w 611893"/>
                <a:gd name="connsiteY12" fmla="*/ 209583 h 659461"/>
                <a:gd name="connsiteX13" fmla="*/ 549758 w 611893"/>
                <a:gd name="connsiteY13" fmla="*/ 103872 h 659461"/>
                <a:gd name="connsiteX14" fmla="*/ 472185 w 611893"/>
                <a:gd name="connsiteY14" fmla="*/ 173694 h 659461"/>
                <a:gd name="connsiteX15" fmla="*/ 353034 w 611893"/>
                <a:gd name="connsiteY15" fmla="*/ 321892 h 659461"/>
                <a:gd name="connsiteX16" fmla="*/ 480634 w 611893"/>
                <a:gd name="connsiteY16" fmla="*/ 91164 h 659461"/>
                <a:gd name="connsiteX17" fmla="*/ 481751 w 611893"/>
                <a:gd name="connsiteY17" fmla="*/ 17851 h 659461"/>
                <a:gd name="connsiteX18" fmla="*/ 349089 w 611893"/>
                <a:gd name="connsiteY18" fmla="*/ 178093 h 659461"/>
                <a:gd name="connsiteX19" fmla="*/ 272634 w 611893"/>
                <a:gd name="connsiteY19" fmla="*/ 274901 h 659461"/>
                <a:gd name="connsiteX20" fmla="*/ 279337 w 611893"/>
                <a:gd name="connsiteY20" fmla="*/ 230634 h 659461"/>
                <a:gd name="connsiteX21" fmla="*/ 344586 w 611893"/>
                <a:gd name="connsiteY21" fmla="*/ 116894 h 659461"/>
                <a:gd name="connsiteX22" fmla="*/ 379497 w 611893"/>
                <a:gd name="connsiteY22" fmla="*/ 3084 h 659461"/>
                <a:gd name="connsiteX23" fmla="*/ 301575 w 611893"/>
                <a:gd name="connsiteY23" fmla="*/ 75280 h 659461"/>
                <a:gd name="connsiteX24" fmla="*/ 153273 w 611893"/>
                <a:gd name="connsiteY24" fmla="*/ 292182 h 659461"/>
                <a:gd name="connsiteX25" fmla="*/ 94902 w 611893"/>
                <a:gd name="connsiteY25" fmla="*/ 286003 h 659461"/>
                <a:gd name="connsiteX26" fmla="*/ 100418 w 611893"/>
                <a:gd name="connsiteY26" fmla="*/ 192092 h 659461"/>
                <a:gd name="connsiteX27" fmla="*/ 74898 w 611893"/>
                <a:gd name="connsiteY27" fmla="*/ 126145 h 659461"/>
                <a:gd name="connsiteX28" fmla="*/ 25394 w 611893"/>
                <a:gd name="connsiteY28" fmla="*/ 219114 h 659461"/>
                <a:gd name="connsiteX29" fmla="*/ 2562 w 611893"/>
                <a:gd name="connsiteY29" fmla="*/ 386023 h 659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11893" h="659461">
                  <a:moveTo>
                    <a:pt x="2562" y="386023"/>
                  </a:moveTo>
                  <a:cubicBezTo>
                    <a:pt x="2178" y="407738"/>
                    <a:pt x="1305" y="426730"/>
                    <a:pt x="-126" y="443766"/>
                  </a:cubicBezTo>
                  <a:cubicBezTo>
                    <a:pt x="1655" y="450853"/>
                    <a:pt x="3993" y="457766"/>
                    <a:pt x="6856" y="464468"/>
                  </a:cubicBezTo>
                  <a:cubicBezTo>
                    <a:pt x="14921" y="482727"/>
                    <a:pt x="24975" y="500008"/>
                    <a:pt x="36845" y="516067"/>
                  </a:cubicBezTo>
                  <a:cubicBezTo>
                    <a:pt x="67636" y="557960"/>
                    <a:pt x="109041" y="590881"/>
                    <a:pt x="153622" y="617309"/>
                  </a:cubicBezTo>
                  <a:cubicBezTo>
                    <a:pt x="182040" y="634206"/>
                    <a:pt x="212273" y="648729"/>
                    <a:pt x="244600" y="655432"/>
                  </a:cubicBezTo>
                  <a:cubicBezTo>
                    <a:pt x="270225" y="661053"/>
                    <a:pt x="296827" y="660389"/>
                    <a:pt x="322138" y="653477"/>
                  </a:cubicBezTo>
                  <a:cubicBezTo>
                    <a:pt x="370524" y="589345"/>
                    <a:pt x="438322" y="499868"/>
                    <a:pt x="467088" y="460838"/>
                  </a:cubicBezTo>
                  <a:cubicBezTo>
                    <a:pt x="507341" y="406202"/>
                    <a:pt x="580549" y="301259"/>
                    <a:pt x="606733" y="258354"/>
                  </a:cubicBezTo>
                  <a:cubicBezTo>
                    <a:pt x="622792" y="231996"/>
                    <a:pt x="597656" y="205359"/>
                    <a:pt x="570460" y="228400"/>
                  </a:cubicBezTo>
                  <a:cubicBezTo>
                    <a:pt x="546965" y="248299"/>
                    <a:pt x="428407" y="388746"/>
                    <a:pt x="422368" y="384208"/>
                  </a:cubicBezTo>
                  <a:cubicBezTo>
                    <a:pt x="416328" y="379670"/>
                    <a:pt x="423938" y="357047"/>
                    <a:pt x="437589" y="334564"/>
                  </a:cubicBezTo>
                  <a:cubicBezTo>
                    <a:pt x="451239" y="312082"/>
                    <a:pt x="489118" y="254269"/>
                    <a:pt x="519769" y="209583"/>
                  </a:cubicBezTo>
                  <a:cubicBezTo>
                    <a:pt x="550421" y="164897"/>
                    <a:pt x="576744" y="120245"/>
                    <a:pt x="549758" y="103872"/>
                  </a:cubicBezTo>
                  <a:cubicBezTo>
                    <a:pt x="530487" y="92142"/>
                    <a:pt x="500079" y="133547"/>
                    <a:pt x="472185" y="173694"/>
                  </a:cubicBezTo>
                  <a:cubicBezTo>
                    <a:pt x="430292" y="233602"/>
                    <a:pt x="364590" y="328944"/>
                    <a:pt x="353034" y="321892"/>
                  </a:cubicBezTo>
                  <a:cubicBezTo>
                    <a:pt x="341479" y="314840"/>
                    <a:pt x="462794" y="120699"/>
                    <a:pt x="480634" y="91164"/>
                  </a:cubicBezTo>
                  <a:cubicBezTo>
                    <a:pt x="498473" y="61630"/>
                    <a:pt x="511670" y="35307"/>
                    <a:pt x="481751" y="17851"/>
                  </a:cubicBezTo>
                  <a:cubicBezTo>
                    <a:pt x="457488" y="3887"/>
                    <a:pt x="384524" y="119896"/>
                    <a:pt x="349089" y="178093"/>
                  </a:cubicBezTo>
                  <a:cubicBezTo>
                    <a:pt x="313655" y="236290"/>
                    <a:pt x="280349" y="279580"/>
                    <a:pt x="272634" y="274901"/>
                  </a:cubicBezTo>
                  <a:cubicBezTo>
                    <a:pt x="264919" y="270223"/>
                    <a:pt x="269771" y="253955"/>
                    <a:pt x="279337" y="230634"/>
                  </a:cubicBezTo>
                  <a:cubicBezTo>
                    <a:pt x="288902" y="207314"/>
                    <a:pt x="324721" y="149396"/>
                    <a:pt x="344586" y="116894"/>
                  </a:cubicBezTo>
                  <a:cubicBezTo>
                    <a:pt x="364450" y="84392"/>
                    <a:pt x="406727" y="19737"/>
                    <a:pt x="379497" y="3084"/>
                  </a:cubicBezTo>
                  <a:cubicBezTo>
                    <a:pt x="355478" y="-11544"/>
                    <a:pt x="334112" y="23577"/>
                    <a:pt x="301575" y="75280"/>
                  </a:cubicBezTo>
                  <a:cubicBezTo>
                    <a:pt x="269038" y="126983"/>
                    <a:pt x="179736" y="260309"/>
                    <a:pt x="153273" y="292182"/>
                  </a:cubicBezTo>
                  <a:cubicBezTo>
                    <a:pt x="126811" y="324056"/>
                    <a:pt x="101639" y="307683"/>
                    <a:pt x="94902" y="286003"/>
                  </a:cubicBezTo>
                  <a:cubicBezTo>
                    <a:pt x="88164" y="264323"/>
                    <a:pt x="96647" y="221418"/>
                    <a:pt x="100418" y="192092"/>
                  </a:cubicBezTo>
                  <a:cubicBezTo>
                    <a:pt x="104188" y="162767"/>
                    <a:pt x="108203" y="125308"/>
                    <a:pt x="74898" y="126145"/>
                  </a:cubicBezTo>
                  <a:cubicBezTo>
                    <a:pt x="41593" y="126983"/>
                    <a:pt x="33005" y="185494"/>
                    <a:pt x="25394" y="219114"/>
                  </a:cubicBezTo>
                  <a:cubicBezTo>
                    <a:pt x="19808" y="244284"/>
                    <a:pt x="4377" y="282687"/>
                    <a:pt x="2562" y="386023"/>
                  </a:cubicBezTo>
                  <a:close/>
                </a:path>
              </a:pathLst>
            </a:custGeom>
            <a:solidFill>
              <a:srgbClr val="CEAC4E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F7C58910-119D-A13F-FAB0-18A4FD658DB1}"/>
                </a:ext>
              </a:extLst>
            </p:cNvPr>
            <p:cNvSpPr/>
            <p:nvPr/>
          </p:nvSpPr>
          <p:spPr>
            <a:xfrm>
              <a:off x="7236917" y="4216002"/>
              <a:ext cx="472479" cy="490261"/>
            </a:xfrm>
            <a:custGeom>
              <a:avLst/>
              <a:gdLst>
                <a:gd name="connsiteX0" fmla="*/ 3848 w 472479"/>
                <a:gd name="connsiteY0" fmla="*/ 223978 h 490261"/>
                <a:gd name="connsiteX1" fmla="*/ 87425 w 472479"/>
                <a:gd name="connsiteY1" fmla="*/ 370220 h 490261"/>
                <a:gd name="connsiteX2" fmla="*/ 219808 w 472479"/>
                <a:gd name="connsiteY2" fmla="*/ 485985 h 490261"/>
                <a:gd name="connsiteX3" fmla="*/ 406302 w 472479"/>
                <a:gd name="connsiteY3" fmla="*/ 358211 h 490261"/>
                <a:gd name="connsiteX4" fmla="*/ 472354 w 472479"/>
                <a:gd name="connsiteY4" fmla="*/ 314642 h 490261"/>
                <a:gd name="connsiteX5" fmla="*/ 276258 w 472479"/>
                <a:gd name="connsiteY5" fmla="*/ 159357 h 490261"/>
                <a:gd name="connsiteX6" fmla="*/ 241347 w 472479"/>
                <a:gd name="connsiteY6" fmla="*/ -256 h 490261"/>
                <a:gd name="connsiteX7" fmla="*/ 147437 w 472479"/>
                <a:gd name="connsiteY7" fmla="*/ 132406 h 490261"/>
                <a:gd name="connsiteX8" fmla="*/ 3848 w 472479"/>
                <a:gd name="connsiteY8" fmla="*/ 223978 h 490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2479" h="490261">
                  <a:moveTo>
                    <a:pt x="3848" y="223978"/>
                  </a:moveTo>
                  <a:cubicBezTo>
                    <a:pt x="-12805" y="240037"/>
                    <a:pt x="24376" y="285980"/>
                    <a:pt x="87425" y="370220"/>
                  </a:cubicBezTo>
                  <a:cubicBezTo>
                    <a:pt x="150474" y="454461"/>
                    <a:pt x="191460" y="505082"/>
                    <a:pt x="219808" y="485985"/>
                  </a:cubicBezTo>
                  <a:cubicBezTo>
                    <a:pt x="248155" y="466889"/>
                    <a:pt x="360359" y="388967"/>
                    <a:pt x="406302" y="358211"/>
                  </a:cubicBezTo>
                  <a:cubicBezTo>
                    <a:pt x="419987" y="349029"/>
                    <a:pt x="444006" y="333249"/>
                    <a:pt x="472354" y="314642"/>
                  </a:cubicBezTo>
                  <a:cubicBezTo>
                    <a:pt x="372683" y="304168"/>
                    <a:pt x="326530" y="236965"/>
                    <a:pt x="276258" y="159357"/>
                  </a:cubicBezTo>
                  <a:cubicBezTo>
                    <a:pt x="237263" y="99171"/>
                    <a:pt x="236914" y="36051"/>
                    <a:pt x="241347" y="-256"/>
                  </a:cubicBezTo>
                  <a:cubicBezTo>
                    <a:pt x="212755" y="65656"/>
                    <a:pt x="187620" y="96517"/>
                    <a:pt x="147437" y="132406"/>
                  </a:cubicBezTo>
                  <a:cubicBezTo>
                    <a:pt x="99434" y="174928"/>
                    <a:pt x="20466" y="207919"/>
                    <a:pt x="3848" y="223978"/>
                  </a:cubicBezTo>
                  <a:close/>
                </a:path>
              </a:pathLst>
            </a:custGeom>
            <a:solidFill>
              <a:srgbClr val="E4EDF4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00E6D6B8-C774-F9CF-D603-63204589BC99}"/>
                </a:ext>
              </a:extLst>
            </p:cNvPr>
            <p:cNvSpPr/>
            <p:nvPr/>
          </p:nvSpPr>
          <p:spPr>
            <a:xfrm>
              <a:off x="7433560" y="4515025"/>
              <a:ext cx="227309" cy="158975"/>
            </a:xfrm>
            <a:custGeom>
              <a:avLst/>
              <a:gdLst>
                <a:gd name="connsiteX0" fmla="*/ 2253 w 227309"/>
                <a:gd name="connsiteY0" fmla="*/ 158719 h 158975"/>
                <a:gd name="connsiteX1" fmla="*/ -121 w 227309"/>
                <a:gd name="connsiteY1" fmla="*/ 156519 h 158975"/>
                <a:gd name="connsiteX2" fmla="*/ 1485 w 227309"/>
                <a:gd name="connsiteY2" fmla="*/ 154215 h 158975"/>
                <a:gd name="connsiteX3" fmla="*/ 31159 w 227309"/>
                <a:gd name="connsiteY3" fmla="*/ 132745 h 158975"/>
                <a:gd name="connsiteX4" fmla="*/ 35977 w 227309"/>
                <a:gd name="connsiteY4" fmla="*/ 128136 h 158975"/>
                <a:gd name="connsiteX5" fmla="*/ 103530 w 227309"/>
                <a:gd name="connsiteY5" fmla="*/ 78283 h 158975"/>
                <a:gd name="connsiteX6" fmla="*/ 223624 w 227309"/>
                <a:gd name="connsiteY6" fmla="*/ 118 h 158975"/>
                <a:gd name="connsiteX7" fmla="*/ 226801 w 227309"/>
                <a:gd name="connsiteY7" fmla="*/ 781 h 158975"/>
                <a:gd name="connsiteX8" fmla="*/ 226138 w 227309"/>
                <a:gd name="connsiteY8" fmla="*/ 3993 h 158975"/>
                <a:gd name="connsiteX9" fmla="*/ 106044 w 227309"/>
                <a:gd name="connsiteY9" fmla="*/ 82159 h 158975"/>
                <a:gd name="connsiteX10" fmla="*/ 39119 w 227309"/>
                <a:gd name="connsiteY10" fmla="*/ 131488 h 158975"/>
                <a:gd name="connsiteX11" fmla="*/ 34336 w 227309"/>
                <a:gd name="connsiteY11" fmla="*/ 136061 h 158975"/>
                <a:gd name="connsiteX12" fmla="*/ 2916 w 227309"/>
                <a:gd name="connsiteY12" fmla="*/ 158579 h 158975"/>
                <a:gd name="connsiteX13" fmla="*/ 2253 w 227309"/>
                <a:gd name="connsiteY13" fmla="*/ 158719 h 1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7309" h="158975">
                  <a:moveTo>
                    <a:pt x="2253" y="158719"/>
                  </a:moveTo>
                  <a:cubicBezTo>
                    <a:pt x="997" y="158753"/>
                    <a:pt x="-86" y="157776"/>
                    <a:pt x="-121" y="156519"/>
                  </a:cubicBezTo>
                  <a:cubicBezTo>
                    <a:pt x="-191" y="155472"/>
                    <a:pt x="473" y="154529"/>
                    <a:pt x="1485" y="154215"/>
                  </a:cubicBezTo>
                  <a:cubicBezTo>
                    <a:pt x="12971" y="150235"/>
                    <a:pt x="22222" y="141333"/>
                    <a:pt x="31159" y="132745"/>
                  </a:cubicBezTo>
                  <a:lnTo>
                    <a:pt x="35977" y="128136"/>
                  </a:lnTo>
                  <a:cubicBezTo>
                    <a:pt x="56540" y="108865"/>
                    <a:pt x="80419" y="93225"/>
                    <a:pt x="103530" y="78283"/>
                  </a:cubicBezTo>
                  <a:lnTo>
                    <a:pt x="223624" y="118"/>
                  </a:lnTo>
                  <a:cubicBezTo>
                    <a:pt x="224706" y="-581"/>
                    <a:pt x="226138" y="-266"/>
                    <a:pt x="226801" y="781"/>
                  </a:cubicBezTo>
                  <a:cubicBezTo>
                    <a:pt x="227499" y="1863"/>
                    <a:pt x="227220" y="3295"/>
                    <a:pt x="226138" y="3993"/>
                  </a:cubicBezTo>
                  <a:lnTo>
                    <a:pt x="106044" y="82159"/>
                  </a:lnTo>
                  <a:cubicBezTo>
                    <a:pt x="83107" y="97100"/>
                    <a:pt x="59403" y="112531"/>
                    <a:pt x="39119" y="131488"/>
                  </a:cubicBezTo>
                  <a:lnTo>
                    <a:pt x="34336" y="136061"/>
                  </a:lnTo>
                  <a:cubicBezTo>
                    <a:pt x="25050" y="144999"/>
                    <a:pt x="15415" y="154250"/>
                    <a:pt x="2916" y="158579"/>
                  </a:cubicBezTo>
                  <a:cubicBezTo>
                    <a:pt x="2707" y="158649"/>
                    <a:pt x="2463" y="158684"/>
                    <a:pt x="2253" y="158719"/>
                  </a:cubicBezTo>
                  <a:close/>
                </a:path>
              </a:pathLst>
            </a:custGeom>
            <a:solidFill>
              <a:srgbClr val="CCD9E2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C95C6527-4B19-43A0-4B07-42634AB626E3}"/>
                </a:ext>
              </a:extLst>
            </p:cNvPr>
            <p:cNvSpPr/>
            <p:nvPr/>
          </p:nvSpPr>
          <p:spPr>
            <a:xfrm>
              <a:off x="7415167" y="4490241"/>
              <a:ext cx="207842" cy="157715"/>
            </a:xfrm>
            <a:custGeom>
              <a:avLst/>
              <a:gdLst>
                <a:gd name="connsiteX0" fmla="*/ 2213 w 207842"/>
                <a:gd name="connsiteY0" fmla="*/ 157459 h 157715"/>
                <a:gd name="connsiteX1" fmla="*/ -126 w 207842"/>
                <a:gd name="connsiteY1" fmla="*/ 155190 h 157715"/>
                <a:gd name="connsiteX2" fmla="*/ 852 w 207842"/>
                <a:gd name="connsiteY2" fmla="*/ 153270 h 157715"/>
                <a:gd name="connsiteX3" fmla="*/ 103839 w 207842"/>
                <a:gd name="connsiteY3" fmla="*/ 79956 h 157715"/>
                <a:gd name="connsiteX4" fmla="*/ 124053 w 207842"/>
                <a:gd name="connsiteY4" fmla="*/ 65469 h 157715"/>
                <a:gd name="connsiteX5" fmla="*/ 203790 w 207842"/>
                <a:gd name="connsiteY5" fmla="*/ 429 h 157715"/>
                <a:gd name="connsiteX6" fmla="*/ 207002 w 207842"/>
                <a:gd name="connsiteY6" fmla="*/ 394 h 157715"/>
                <a:gd name="connsiteX7" fmla="*/ 207037 w 207842"/>
                <a:gd name="connsiteY7" fmla="*/ 429 h 157715"/>
                <a:gd name="connsiteX8" fmla="*/ 207037 w 207842"/>
                <a:gd name="connsiteY8" fmla="*/ 3711 h 157715"/>
                <a:gd name="connsiteX9" fmla="*/ 126741 w 207842"/>
                <a:gd name="connsiteY9" fmla="*/ 69064 h 157715"/>
                <a:gd name="connsiteX10" fmla="*/ 106702 w 207842"/>
                <a:gd name="connsiteY10" fmla="*/ 83448 h 157715"/>
                <a:gd name="connsiteX11" fmla="*/ 3540 w 207842"/>
                <a:gd name="connsiteY11" fmla="*/ 156761 h 157715"/>
                <a:gd name="connsiteX12" fmla="*/ 2213 w 207842"/>
                <a:gd name="connsiteY12" fmla="*/ 157459 h 157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7842" h="157715">
                  <a:moveTo>
                    <a:pt x="2213" y="157459"/>
                  </a:moveTo>
                  <a:cubicBezTo>
                    <a:pt x="957" y="157494"/>
                    <a:pt x="-91" y="156482"/>
                    <a:pt x="-126" y="155190"/>
                  </a:cubicBezTo>
                  <a:cubicBezTo>
                    <a:pt x="-126" y="154422"/>
                    <a:pt x="223" y="153723"/>
                    <a:pt x="852" y="153270"/>
                  </a:cubicBezTo>
                  <a:lnTo>
                    <a:pt x="103839" y="79956"/>
                  </a:lnTo>
                  <a:cubicBezTo>
                    <a:pt x="110822" y="75069"/>
                    <a:pt x="117420" y="70321"/>
                    <a:pt x="124053" y="65469"/>
                  </a:cubicBezTo>
                  <a:cubicBezTo>
                    <a:pt x="151737" y="45185"/>
                    <a:pt x="178374" y="23506"/>
                    <a:pt x="203790" y="429"/>
                  </a:cubicBezTo>
                  <a:cubicBezTo>
                    <a:pt x="204662" y="-478"/>
                    <a:pt x="206094" y="-478"/>
                    <a:pt x="207002" y="394"/>
                  </a:cubicBezTo>
                  <a:cubicBezTo>
                    <a:pt x="207002" y="394"/>
                    <a:pt x="207037" y="429"/>
                    <a:pt x="207037" y="429"/>
                  </a:cubicBezTo>
                  <a:cubicBezTo>
                    <a:pt x="207944" y="1337"/>
                    <a:pt x="207944" y="2803"/>
                    <a:pt x="207037" y="3711"/>
                  </a:cubicBezTo>
                  <a:cubicBezTo>
                    <a:pt x="181447" y="26892"/>
                    <a:pt x="154635" y="48711"/>
                    <a:pt x="126741" y="69064"/>
                  </a:cubicBezTo>
                  <a:cubicBezTo>
                    <a:pt x="120108" y="73917"/>
                    <a:pt x="113405" y="78665"/>
                    <a:pt x="106702" y="83448"/>
                  </a:cubicBezTo>
                  <a:lnTo>
                    <a:pt x="3540" y="156761"/>
                  </a:lnTo>
                  <a:cubicBezTo>
                    <a:pt x="3191" y="157145"/>
                    <a:pt x="2702" y="157389"/>
                    <a:pt x="2213" y="157459"/>
                  </a:cubicBezTo>
                  <a:close/>
                </a:path>
              </a:pathLst>
            </a:custGeom>
            <a:solidFill>
              <a:srgbClr val="CCD9E2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1B676F0F-3944-9DAF-AC07-3E0A823A2128}"/>
                </a:ext>
              </a:extLst>
            </p:cNvPr>
            <p:cNvSpPr/>
            <p:nvPr/>
          </p:nvSpPr>
          <p:spPr>
            <a:xfrm>
              <a:off x="7370401" y="4464914"/>
              <a:ext cx="220967" cy="169251"/>
            </a:xfrm>
            <a:custGeom>
              <a:avLst/>
              <a:gdLst>
                <a:gd name="connsiteX0" fmla="*/ 2188 w 220967"/>
                <a:gd name="connsiteY0" fmla="*/ 168996 h 169251"/>
                <a:gd name="connsiteX1" fmla="*/ 338 w 220967"/>
                <a:gd name="connsiteY1" fmla="*/ 168054 h 169251"/>
                <a:gd name="connsiteX2" fmla="*/ 792 w 220967"/>
                <a:gd name="connsiteY2" fmla="*/ 164842 h 169251"/>
                <a:gd name="connsiteX3" fmla="*/ 827 w 220967"/>
                <a:gd name="connsiteY3" fmla="*/ 164807 h 169251"/>
                <a:gd name="connsiteX4" fmla="*/ 94144 w 220967"/>
                <a:gd name="connsiteY4" fmla="*/ 93309 h 169251"/>
                <a:gd name="connsiteX5" fmla="*/ 217205 w 220967"/>
                <a:gd name="connsiteY5" fmla="*/ 166 h 169251"/>
                <a:gd name="connsiteX6" fmla="*/ 220417 w 220967"/>
                <a:gd name="connsiteY6" fmla="*/ 725 h 169251"/>
                <a:gd name="connsiteX7" fmla="*/ 220417 w 220967"/>
                <a:gd name="connsiteY7" fmla="*/ 725 h 169251"/>
                <a:gd name="connsiteX8" fmla="*/ 219894 w 220967"/>
                <a:gd name="connsiteY8" fmla="*/ 3937 h 169251"/>
                <a:gd name="connsiteX9" fmla="*/ 96971 w 220967"/>
                <a:gd name="connsiteY9" fmla="*/ 96974 h 169251"/>
                <a:gd name="connsiteX10" fmla="*/ 3549 w 220967"/>
                <a:gd name="connsiteY10" fmla="*/ 168542 h 169251"/>
                <a:gd name="connsiteX11" fmla="*/ 2188 w 220967"/>
                <a:gd name="connsiteY11" fmla="*/ 168996 h 169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0967" h="169251">
                  <a:moveTo>
                    <a:pt x="2188" y="168996"/>
                  </a:moveTo>
                  <a:cubicBezTo>
                    <a:pt x="1455" y="168996"/>
                    <a:pt x="792" y="168647"/>
                    <a:pt x="338" y="168054"/>
                  </a:cubicBezTo>
                  <a:cubicBezTo>
                    <a:pt x="-430" y="167041"/>
                    <a:pt x="-221" y="165575"/>
                    <a:pt x="792" y="164842"/>
                  </a:cubicBezTo>
                  <a:cubicBezTo>
                    <a:pt x="792" y="164807"/>
                    <a:pt x="827" y="164807"/>
                    <a:pt x="827" y="164807"/>
                  </a:cubicBezTo>
                  <a:cubicBezTo>
                    <a:pt x="32247" y="141521"/>
                    <a:pt x="63667" y="117014"/>
                    <a:pt x="94144" y="93309"/>
                  </a:cubicBezTo>
                  <a:cubicBezTo>
                    <a:pt x="134117" y="62203"/>
                    <a:pt x="175452" y="30015"/>
                    <a:pt x="217205" y="166"/>
                  </a:cubicBezTo>
                  <a:cubicBezTo>
                    <a:pt x="218252" y="-567"/>
                    <a:pt x="219684" y="-323"/>
                    <a:pt x="220417" y="725"/>
                  </a:cubicBezTo>
                  <a:cubicBezTo>
                    <a:pt x="220417" y="725"/>
                    <a:pt x="220417" y="725"/>
                    <a:pt x="220417" y="725"/>
                  </a:cubicBezTo>
                  <a:cubicBezTo>
                    <a:pt x="221150" y="1772"/>
                    <a:pt x="220906" y="3169"/>
                    <a:pt x="219894" y="3937"/>
                  </a:cubicBezTo>
                  <a:cubicBezTo>
                    <a:pt x="178210" y="33716"/>
                    <a:pt x="136910" y="65869"/>
                    <a:pt x="96971" y="96974"/>
                  </a:cubicBezTo>
                  <a:cubicBezTo>
                    <a:pt x="66529" y="120679"/>
                    <a:pt x="35039" y="145187"/>
                    <a:pt x="3549" y="168542"/>
                  </a:cubicBezTo>
                  <a:cubicBezTo>
                    <a:pt x="3165" y="168822"/>
                    <a:pt x="2677" y="168996"/>
                    <a:pt x="2188" y="168996"/>
                  </a:cubicBezTo>
                  <a:close/>
                </a:path>
              </a:pathLst>
            </a:custGeom>
            <a:solidFill>
              <a:srgbClr val="CCD9E2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19034E70-DC74-8AC8-134E-953E19A1EA4F}"/>
                </a:ext>
              </a:extLst>
            </p:cNvPr>
            <p:cNvSpPr/>
            <p:nvPr/>
          </p:nvSpPr>
          <p:spPr>
            <a:xfrm>
              <a:off x="7364349" y="4429825"/>
              <a:ext cx="199481" cy="155674"/>
            </a:xfrm>
            <a:custGeom>
              <a:avLst/>
              <a:gdLst>
                <a:gd name="connsiteX0" fmla="*/ 2200 w 199481"/>
                <a:gd name="connsiteY0" fmla="*/ 155419 h 155674"/>
                <a:gd name="connsiteX1" fmla="*/ 211 w 199481"/>
                <a:gd name="connsiteY1" fmla="*/ 154336 h 155674"/>
                <a:gd name="connsiteX2" fmla="*/ 979 w 199481"/>
                <a:gd name="connsiteY2" fmla="*/ 151160 h 155674"/>
                <a:gd name="connsiteX3" fmla="*/ 979 w 199481"/>
                <a:gd name="connsiteY3" fmla="*/ 151160 h 155674"/>
                <a:gd name="connsiteX4" fmla="*/ 68496 w 199481"/>
                <a:gd name="connsiteY4" fmla="*/ 102878 h 155674"/>
                <a:gd name="connsiteX5" fmla="*/ 87733 w 199481"/>
                <a:gd name="connsiteY5" fmla="*/ 87028 h 155674"/>
                <a:gd name="connsiteX6" fmla="*/ 97229 w 199481"/>
                <a:gd name="connsiteY6" fmla="*/ 77148 h 155674"/>
                <a:gd name="connsiteX7" fmla="*/ 106480 w 199481"/>
                <a:gd name="connsiteY7" fmla="*/ 67513 h 155674"/>
                <a:gd name="connsiteX8" fmla="*/ 147885 w 199481"/>
                <a:gd name="connsiteY8" fmla="*/ 37384 h 155674"/>
                <a:gd name="connsiteX9" fmla="*/ 195294 w 199481"/>
                <a:gd name="connsiteY9" fmla="*/ 554 h 155674"/>
                <a:gd name="connsiteX10" fmla="*/ 198540 w 199481"/>
                <a:gd name="connsiteY10" fmla="*/ 309 h 155674"/>
                <a:gd name="connsiteX11" fmla="*/ 198820 w 199481"/>
                <a:gd name="connsiteY11" fmla="*/ 3521 h 155674"/>
                <a:gd name="connsiteX12" fmla="*/ 198785 w 199481"/>
                <a:gd name="connsiteY12" fmla="*/ 3556 h 155674"/>
                <a:gd name="connsiteX13" fmla="*/ 150328 w 199481"/>
                <a:gd name="connsiteY13" fmla="*/ 41294 h 155674"/>
                <a:gd name="connsiteX14" fmla="*/ 109692 w 199481"/>
                <a:gd name="connsiteY14" fmla="*/ 70830 h 155674"/>
                <a:gd name="connsiteX15" fmla="*/ 100615 w 199481"/>
                <a:gd name="connsiteY15" fmla="*/ 80290 h 155674"/>
                <a:gd name="connsiteX16" fmla="*/ 90910 w 199481"/>
                <a:gd name="connsiteY16" fmla="*/ 90345 h 155674"/>
                <a:gd name="connsiteX17" fmla="*/ 71290 w 199481"/>
                <a:gd name="connsiteY17" fmla="*/ 106543 h 155674"/>
                <a:gd name="connsiteX18" fmla="*/ 3388 w 199481"/>
                <a:gd name="connsiteY18" fmla="*/ 155070 h 155674"/>
                <a:gd name="connsiteX19" fmla="*/ 2200 w 199481"/>
                <a:gd name="connsiteY19" fmla="*/ 155419 h 15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9481" h="155674">
                  <a:moveTo>
                    <a:pt x="2200" y="155419"/>
                  </a:moveTo>
                  <a:cubicBezTo>
                    <a:pt x="1398" y="155419"/>
                    <a:pt x="665" y="155000"/>
                    <a:pt x="211" y="154336"/>
                  </a:cubicBezTo>
                  <a:cubicBezTo>
                    <a:pt x="-453" y="153254"/>
                    <a:pt x="-103" y="151823"/>
                    <a:pt x="979" y="151160"/>
                  </a:cubicBezTo>
                  <a:cubicBezTo>
                    <a:pt x="979" y="151160"/>
                    <a:pt x="979" y="151160"/>
                    <a:pt x="979" y="151160"/>
                  </a:cubicBezTo>
                  <a:cubicBezTo>
                    <a:pt x="24474" y="136567"/>
                    <a:pt x="46852" y="119460"/>
                    <a:pt x="68496" y="102878"/>
                  </a:cubicBezTo>
                  <a:cubicBezTo>
                    <a:pt x="75200" y="97955"/>
                    <a:pt x="81623" y="92649"/>
                    <a:pt x="87733" y="87028"/>
                  </a:cubicBezTo>
                  <a:cubicBezTo>
                    <a:pt x="91014" y="83886"/>
                    <a:pt x="94156" y="80465"/>
                    <a:pt x="97229" y="77148"/>
                  </a:cubicBezTo>
                  <a:cubicBezTo>
                    <a:pt x="100301" y="73832"/>
                    <a:pt x="103268" y="70620"/>
                    <a:pt x="106480" y="67513"/>
                  </a:cubicBezTo>
                  <a:cubicBezTo>
                    <a:pt x="119187" y="56062"/>
                    <a:pt x="133082" y="45973"/>
                    <a:pt x="147885" y="37384"/>
                  </a:cubicBezTo>
                  <a:cubicBezTo>
                    <a:pt x="164816" y="26911"/>
                    <a:pt x="182342" y="15845"/>
                    <a:pt x="195294" y="554"/>
                  </a:cubicBezTo>
                  <a:cubicBezTo>
                    <a:pt x="196131" y="-424"/>
                    <a:pt x="197563" y="-529"/>
                    <a:pt x="198540" y="309"/>
                  </a:cubicBezTo>
                  <a:cubicBezTo>
                    <a:pt x="199518" y="1112"/>
                    <a:pt x="199623" y="2543"/>
                    <a:pt x="198820" y="3521"/>
                  </a:cubicBezTo>
                  <a:cubicBezTo>
                    <a:pt x="198820" y="3521"/>
                    <a:pt x="198785" y="3556"/>
                    <a:pt x="198785" y="3556"/>
                  </a:cubicBezTo>
                  <a:cubicBezTo>
                    <a:pt x="185379" y="19371"/>
                    <a:pt x="167574" y="30507"/>
                    <a:pt x="150328" y="41294"/>
                  </a:cubicBezTo>
                  <a:cubicBezTo>
                    <a:pt x="135805" y="49708"/>
                    <a:pt x="122190" y="59623"/>
                    <a:pt x="109692" y="70830"/>
                  </a:cubicBezTo>
                  <a:cubicBezTo>
                    <a:pt x="106550" y="73867"/>
                    <a:pt x="103547" y="77113"/>
                    <a:pt x="100615" y="80290"/>
                  </a:cubicBezTo>
                  <a:cubicBezTo>
                    <a:pt x="97682" y="83467"/>
                    <a:pt x="94296" y="87272"/>
                    <a:pt x="90910" y="90345"/>
                  </a:cubicBezTo>
                  <a:cubicBezTo>
                    <a:pt x="84660" y="96105"/>
                    <a:pt x="78132" y="101516"/>
                    <a:pt x="71290" y="106543"/>
                  </a:cubicBezTo>
                  <a:cubicBezTo>
                    <a:pt x="49575" y="123196"/>
                    <a:pt x="27092" y="140372"/>
                    <a:pt x="3388" y="155070"/>
                  </a:cubicBezTo>
                  <a:cubicBezTo>
                    <a:pt x="3038" y="155314"/>
                    <a:pt x="2619" y="155419"/>
                    <a:pt x="2200" y="155419"/>
                  </a:cubicBezTo>
                  <a:close/>
                </a:path>
              </a:pathLst>
            </a:custGeom>
            <a:solidFill>
              <a:srgbClr val="CCD9E2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5B9DF528-14F3-D195-4FBE-F87E3F4994C0}"/>
                </a:ext>
              </a:extLst>
            </p:cNvPr>
            <p:cNvSpPr/>
            <p:nvPr/>
          </p:nvSpPr>
          <p:spPr>
            <a:xfrm>
              <a:off x="7325084" y="4399583"/>
              <a:ext cx="217105" cy="161957"/>
            </a:xfrm>
            <a:custGeom>
              <a:avLst/>
              <a:gdLst>
                <a:gd name="connsiteX0" fmla="*/ 2190 w 217105"/>
                <a:gd name="connsiteY0" fmla="*/ 161643 h 161957"/>
                <a:gd name="connsiteX1" fmla="*/ 480 w 217105"/>
                <a:gd name="connsiteY1" fmla="*/ 160910 h 161957"/>
                <a:gd name="connsiteX2" fmla="*/ 166 w 217105"/>
                <a:gd name="connsiteY2" fmla="*/ 158187 h 161957"/>
                <a:gd name="connsiteX3" fmla="*/ 7497 w 217105"/>
                <a:gd name="connsiteY3" fmla="*/ 145165 h 161957"/>
                <a:gd name="connsiteX4" fmla="*/ 10639 w 217105"/>
                <a:gd name="connsiteY4" fmla="*/ 144292 h 161957"/>
                <a:gd name="connsiteX5" fmla="*/ 10639 w 217105"/>
                <a:gd name="connsiteY5" fmla="*/ 144292 h 161957"/>
                <a:gd name="connsiteX6" fmla="*/ 11512 w 217105"/>
                <a:gd name="connsiteY6" fmla="*/ 147434 h 161957"/>
                <a:gd name="connsiteX7" fmla="*/ 8021 w 217105"/>
                <a:gd name="connsiteY7" fmla="*/ 153788 h 161957"/>
                <a:gd name="connsiteX8" fmla="*/ 51555 w 217105"/>
                <a:gd name="connsiteY8" fmla="*/ 122368 h 161957"/>
                <a:gd name="connsiteX9" fmla="*/ 103048 w 217105"/>
                <a:gd name="connsiteY9" fmla="*/ 79846 h 161957"/>
                <a:gd name="connsiteX10" fmla="*/ 177758 w 217105"/>
                <a:gd name="connsiteY10" fmla="*/ 24442 h 161957"/>
                <a:gd name="connsiteX11" fmla="*/ 184112 w 217105"/>
                <a:gd name="connsiteY11" fmla="*/ 20951 h 161957"/>
                <a:gd name="connsiteX12" fmla="*/ 212879 w 217105"/>
                <a:gd name="connsiteY12" fmla="*/ 528 h 161957"/>
                <a:gd name="connsiteX13" fmla="*/ 216195 w 217105"/>
                <a:gd name="connsiteY13" fmla="*/ 354 h 161957"/>
                <a:gd name="connsiteX14" fmla="*/ 216370 w 217105"/>
                <a:gd name="connsiteY14" fmla="*/ 3670 h 161957"/>
                <a:gd name="connsiteX15" fmla="*/ 186556 w 217105"/>
                <a:gd name="connsiteY15" fmla="*/ 24931 h 161957"/>
                <a:gd name="connsiteX16" fmla="*/ 180237 w 217105"/>
                <a:gd name="connsiteY16" fmla="*/ 28422 h 161957"/>
                <a:gd name="connsiteX17" fmla="*/ 106121 w 217105"/>
                <a:gd name="connsiteY17" fmla="*/ 83407 h 161957"/>
                <a:gd name="connsiteX18" fmla="*/ 54627 w 217105"/>
                <a:gd name="connsiteY18" fmla="*/ 125929 h 161957"/>
                <a:gd name="connsiteX19" fmla="*/ 3413 w 217105"/>
                <a:gd name="connsiteY19" fmla="*/ 161538 h 161957"/>
                <a:gd name="connsiteX20" fmla="*/ 2190 w 217105"/>
                <a:gd name="connsiteY20" fmla="*/ 161643 h 161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17105" h="161957">
                  <a:moveTo>
                    <a:pt x="2190" y="161643"/>
                  </a:moveTo>
                  <a:cubicBezTo>
                    <a:pt x="1562" y="161643"/>
                    <a:pt x="934" y="161364"/>
                    <a:pt x="480" y="160910"/>
                  </a:cubicBezTo>
                  <a:cubicBezTo>
                    <a:pt x="-183" y="160176"/>
                    <a:pt x="-323" y="159059"/>
                    <a:pt x="166" y="158187"/>
                  </a:cubicBezTo>
                  <a:lnTo>
                    <a:pt x="7497" y="145165"/>
                  </a:lnTo>
                  <a:cubicBezTo>
                    <a:pt x="8126" y="144047"/>
                    <a:pt x="9522" y="143664"/>
                    <a:pt x="10639" y="144292"/>
                  </a:cubicBezTo>
                  <a:cubicBezTo>
                    <a:pt x="10639" y="144292"/>
                    <a:pt x="10639" y="144292"/>
                    <a:pt x="10639" y="144292"/>
                  </a:cubicBezTo>
                  <a:cubicBezTo>
                    <a:pt x="11722" y="144920"/>
                    <a:pt x="12105" y="146317"/>
                    <a:pt x="11512" y="147434"/>
                  </a:cubicBezTo>
                  <a:lnTo>
                    <a:pt x="8021" y="153788"/>
                  </a:lnTo>
                  <a:cubicBezTo>
                    <a:pt x="23487" y="144711"/>
                    <a:pt x="38079" y="134203"/>
                    <a:pt x="51555" y="122368"/>
                  </a:cubicBezTo>
                  <a:lnTo>
                    <a:pt x="103048" y="79846"/>
                  </a:lnTo>
                  <a:cubicBezTo>
                    <a:pt x="126578" y="60401"/>
                    <a:pt x="150912" y="40292"/>
                    <a:pt x="177758" y="24442"/>
                  </a:cubicBezTo>
                  <a:lnTo>
                    <a:pt x="184112" y="20951"/>
                  </a:lnTo>
                  <a:cubicBezTo>
                    <a:pt x="194306" y="15086"/>
                    <a:pt x="204849" y="9047"/>
                    <a:pt x="212879" y="528"/>
                  </a:cubicBezTo>
                  <a:cubicBezTo>
                    <a:pt x="213752" y="-449"/>
                    <a:pt x="215218" y="-519"/>
                    <a:pt x="216195" y="354"/>
                  </a:cubicBezTo>
                  <a:cubicBezTo>
                    <a:pt x="217173" y="1227"/>
                    <a:pt x="217243" y="2693"/>
                    <a:pt x="216370" y="3670"/>
                  </a:cubicBezTo>
                  <a:cubicBezTo>
                    <a:pt x="207537" y="12188"/>
                    <a:pt x="197483" y="19345"/>
                    <a:pt x="186556" y="24931"/>
                  </a:cubicBezTo>
                  <a:lnTo>
                    <a:pt x="180237" y="28422"/>
                  </a:lnTo>
                  <a:cubicBezTo>
                    <a:pt x="153704" y="44097"/>
                    <a:pt x="129511" y="64067"/>
                    <a:pt x="106121" y="83407"/>
                  </a:cubicBezTo>
                  <a:lnTo>
                    <a:pt x="54627" y="125929"/>
                  </a:lnTo>
                  <a:cubicBezTo>
                    <a:pt x="38812" y="138986"/>
                    <a:pt x="22439" y="152496"/>
                    <a:pt x="3413" y="161538"/>
                  </a:cubicBezTo>
                  <a:cubicBezTo>
                    <a:pt x="3028" y="161713"/>
                    <a:pt x="2609" y="161748"/>
                    <a:pt x="2190" y="161643"/>
                  </a:cubicBezTo>
                  <a:close/>
                </a:path>
              </a:pathLst>
            </a:custGeom>
            <a:solidFill>
              <a:srgbClr val="CCD9E2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3E77D980-CAAB-307E-BFF4-43F6B2B2B0C7}"/>
                </a:ext>
              </a:extLst>
            </p:cNvPr>
            <p:cNvSpPr/>
            <p:nvPr/>
          </p:nvSpPr>
          <p:spPr>
            <a:xfrm>
              <a:off x="7310364" y="4367059"/>
              <a:ext cx="212226" cy="158079"/>
            </a:xfrm>
            <a:custGeom>
              <a:avLst/>
              <a:gdLst>
                <a:gd name="connsiteX0" fmla="*/ 2213 w 212226"/>
                <a:gd name="connsiteY0" fmla="*/ 157789 h 158079"/>
                <a:gd name="connsiteX1" fmla="*/ -126 w 212226"/>
                <a:gd name="connsiteY1" fmla="*/ 155520 h 158079"/>
                <a:gd name="connsiteX2" fmla="*/ 1096 w 212226"/>
                <a:gd name="connsiteY2" fmla="*/ 153460 h 158079"/>
                <a:gd name="connsiteX3" fmla="*/ 45224 w 212226"/>
                <a:gd name="connsiteY3" fmla="*/ 126404 h 158079"/>
                <a:gd name="connsiteX4" fmla="*/ 75038 w 212226"/>
                <a:gd name="connsiteY4" fmla="*/ 97952 h 158079"/>
                <a:gd name="connsiteX5" fmla="*/ 107575 w 212226"/>
                <a:gd name="connsiteY5" fmla="*/ 67335 h 158079"/>
                <a:gd name="connsiteX6" fmla="*/ 121539 w 212226"/>
                <a:gd name="connsiteY6" fmla="*/ 57699 h 158079"/>
                <a:gd name="connsiteX7" fmla="*/ 133235 w 212226"/>
                <a:gd name="connsiteY7" fmla="*/ 49670 h 158079"/>
                <a:gd name="connsiteX8" fmla="*/ 148316 w 212226"/>
                <a:gd name="connsiteY8" fmla="*/ 37661 h 158079"/>
                <a:gd name="connsiteX9" fmla="*/ 159872 w 212226"/>
                <a:gd name="connsiteY9" fmla="*/ 28304 h 158079"/>
                <a:gd name="connsiteX10" fmla="*/ 208921 w 212226"/>
                <a:gd name="connsiteY10" fmla="*/ -78 h 158079"/>
                <a:gd name="connsiteX11" fmla="*/ 211924 w 212226"/>
                <a:gd name="connsiteY11" fmla="*/ 1143 h 158079"/>
                <a:gd name="connsiteX12" fmla="*/ 210667 w 212226"/>
                <a:gd name="connsiteY12" fmla="*/ 4181 h 158079"/>
                <a:gd name="connsiteX13" fmla="*/ 162664 w 212226"/>
                <a:gd name="connsiteY13" fmla="*/ 32109 h 158079"/>
                <a:gd name="connsiteX14" fmla="*/ 151249 w 212226"/>
                <a:gd name="connsiteY14" fmla="*/ 41361 h 158079"/>
                <a:gd name="connsiteX15" fmla="*/ 135958 w 212226"/>
                <a:gd name="connsiteY15" fmla="*/ 53510 h 158079"/>
                <a:gd name="connsiteX16" fmla="*/ 124088 w 212226"/>
                <a:gd name="connsiteY16" fmla="*/ 61679 h 158079"/>
                <a:gd name="connsiteX17" fmla="*/ 110473 w 212226"/>
                <a:gd name="connsiteY17" fmla="*/ 71140 h 158079"/>
                <a:gd name="connsiteX18" fmla="*/ 78494 w 212226"/>
                <a:gd name="connsiteY18" fmla="*/ 101303 h 158079"/>
                <a:gd name="connsiteX19" fmla="*/ 48191 w 212226"/>
                <a:gd name="connsiteY19" fmla="*/ 130175 h 158079"/>
                <a:gd name="connsiteX20" fmla="*/ 3400 w 212226"/>
                <a:gd name="connsiteY20" fmla="*/ 157685 h 158079"/>
                <a:gd name="connsiteX21" fmla="*/ 2213 w 212226"/>
                <a:gd name="connsiteY21" fmla="*/ 157789 h 15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12226" h="158079">
                  <a:moveTo>
                    <a:pt x="2213" y="157789"/>
                  </a:moveTo>
                  <a:cubicBezTo>
                    <a:pt x="957" y="157789"/>
                    <a:pt x="-91" y="156777"/>
                    <a:pt x="-126" y="155520"/>
                  </a:cubicBezTo>
                  <a:cubicBezTo>
                    <a:pt x="-126" y="154648"/>
                    <a:pt x="363" y="153879"/>
                    <a:pt x="1096" y="153460"/>
                  </a:cubicBezTo>
                  <a:cubicBezTo>
                    <a:pt x="16597" y="145780"/>
                    <a:pt x="31364" y="136703"/>
                    <a:pt x="45224" y="126404"/>
                  </a:cubicBezTo>
                  <a:cubicBezTo>
                    <a:pt x="55837" y="117641"/>
                    <a:pt x="65786" y="108146"/>
                    <a:pt x="75038" y="97952"/>
                  </a:cubicBezTo>
                  <a:cubicBezTo>
                    <a:pt x="85057" y="86885"/>
                    <a:pt x="95914" y="76656"/>
                    <a:pt x="107575" y="67335"/>
                  </a:cubicBezTo>
                  <a:cubicBezTo>
                    <a:pt x="112078" y="63844"/>
                    <a:pt x="116826" y="60737"/>
                    <a:pt x="121539" y="57699"/>
                  </a:cubicBezTo>
                  <a:cubicBezTo>
                    <a:pt x="125415" y="55116"/>
                    <a:pt x="129429" y="52428"/>
                    <a:pt x="133235" y="49670"/>
                  </a:cubicBezTo>
                  <a:cubicBezTo>
                    <a:pt x="138401" y="45865"/>
                    <a:pt x="143428" y="41710"/>
                    <a:pt x="148316" y="37661"/>
                  </a:cubicBezTo>
                  <a:cubicBezTo>
                    <a:pt x="152052" y="34553"/>
                    <a:pt x="155927" y="31341"/>
                    <a:pt x="159872" y="28304"/>
                  </a:cubicBezTo>
                  <a:cubicBezTo>
                    <a:pt x="174883" y="16714"/>
                    <a:pt x="191397" y="7183"/>
                    <a:pt x="208921" y="-78"/>
                  </a:cubicBezTo>
                  <a:cubicBezTo>
                    <a:pt x="210074" y="-567"/>
                    <a:pt x="211435" y="-9"/>
                    <a:pt x="211924" y="1143"/>
                  </a:cubicBezTo>
                  <a:cubicBezTo>
                    <a:pt x="212413" y="2331"/>
                    <a:pt x="211854" y="3692"/>
                    <a:pt x="210667" y="4181"/>
                  </a:cubicBezTo>
                  <a:cubicBezTo>
                    <a:pt x="193491" y="11337"/>
                    <a:pt x="177362" y="20728"/>
                    <a:pt x="162664" y="32109"/>
                  </a:cubicBezTo>
                  <a:cubicBezTo>
                    <a:pt x="158789" y="35112"/>
                    <a:pt x="154949" y="38289"/>
                    <a:pt x="151249" y="41361"/>
                  </a:cubicBezTo>
                  <a:cubicBezTo>
                    <a:pt x="146326" y="45446"/>
                    <a:pt x="141229" y="49670"/>
                    <a:pt x="135958" y="53510"/>
                  </a:cubicBezTo>
                  <a:cubicBezTo>
                    <a:pt x="132048" y="56373"/>
                    <a:pt x="127998" y="59061"/>
                    <a:pt x="124088" y="61679"/>
                  </a:cubicBezTo>
                  <a:cubicBezTo>
                    <a:pt x="119549" y="64682"/>
                    <a:pt x="114871" y="67824"/>
                    <a:pt x="110473" y="71140"/>
                  </a:cubicBezTo>
                  <a:cubicBezTo>
                    <a:pt x="99022" y="80322"/>
                    <a:pt x="88339" y="90411"/>
                    <a:pt x="78494" y="101303"/>
                  </a:cubicBezTo>
                  <a:cubicBezTo>
                    <a:pt x="69068" y="111602"/>
                    <a:pt x="58944" y="121272"/>
                    <a:pt x="48191" y="130175"/>
                  </a:cubicBezTo>
                  <a:cubicBezTo>
                    <a:pt x="34087" y="140648"/>
                    <a:pt x="19110" y="149865"/>
                    <a:pt x="3400" y="157685"/>
                  </a:cubicBezTo>
                  <a:cubicBezTo>
                    <a:pt x="3016" y="157824"/>
                    <a:pt x="2597" y="157859"/>
                    <a:pt x="2213" y="157789"/>
                  </a:cubicBezTo>
                  <a:close/>
                </a:path>
              </a:pathLst>
            </a:custGeom>
            <a:solidFill>
              <a:srgbClr val="CCD9E2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C7CEC74B-359B-6B91-9397-F752622369E2}"/>
                </a:ext>
              </a:extLst>
            </p:cNvPr>
            <p:cNvSpPr/>
            <p:nvPr/>
          </p:nvSpPr>
          <p:spPr>
            <a:xfrm>
              <a:off x="7274615" y="4325879"/>
              <a:ext cx="227398" cy="173600"/>
            </a:xfrm>
            <a:custGeom>
              <a:avLst/>
              <a:gdLst>
                <a:gd name="connsiteX0" fmla="*/ 2213 w 227398"/>
                <a:gd name="connsiteY0" fmla="*/ 173344 h 173600"/>
                <a:gd name="connsiteX1" fmla="*/ -126 w 227398"/>
                <a:gd name="connsiteY1" fmla="*/ 171075 h 173600"/>
                <a:gd name="connsiteX2" fmla="*/ 712 w 227398"/>
                <a:gd name="connsiteY2" fmla="*/ 169259 h 173600"/>
                <a:gd name="connsiteX3" fmla="*/ 56744 w 227398"/>
                <a:gd name="connsiteY3" fmla="*/ 129321 h 173600"/>
                <a:gd name="connsiteX4" fmla="*/ 61946 w 227398"/>
                <a:gd name="connsiteY4" fmla="*/ 126179 h 173600"/>
                <a:gd name="connsiteX5" fmla="*/ 82893 w 227398"/>
                <a:gd name="connsiteY5" fmla="*/ 112215 h 173600"/>
                <a:gd name="connsiteX6" fmla="*/ 102722 w 227398"/>
                <a:gd name="connsiteY6" fmla="*/ 94515 h 173600"/>
                <a:gd name="connsiteX7" fmla="*/ 105899 w 227398"/>
                <a:gd name="connsiteY7" fmla="*/ 91513 h 173600"/>
                <a:gd name="connsiteX8" fmla="*/ 223759 w 227398"/>
                <a:gd name="connsiteY8" fmla="*/ 81 h 173600"/>
                <a:gd name="connsiteX9" fmla="*/ 226936 w 227398"/>
                <a:gd name="connsiteY9" fmla="*/ 848 h 173600"/>
                <a:gd name="connsiteX10" fmla="*/ 226168 w 227398"/>
                <a:gd name="connsiteY10" fmla="*/ 4026 h 173600"/>
                <a:gd name="connsiteX11" fmla="*/ 109076 w 227398"/>
                <a:gd name="connsiteY11" fmla="*/ 94794 h 173600"/>
                <a:gd name="connsiteX12" fmla="*/ 105934 w 227398"/>
                <a:gd name="connsiteY12" fmla="*/ 97797 h 173600"/>
                <a:gd name="connsiteX13" fmla="*/ 85686 w 227398"/>
                <a:gd name="connsiteY13" fmla="*/ 115846 h 173600"/>
                <a:gd name="connsiteX14" fmla="*/ 64215 w 227398"/>
                <a:gd name="connsiteY14" fmla="*/ 129810 h 173600"/>
                <a:gd name="connsiteX15" fmla="*/ 59049 w 227398"/>
                <a:gd name="connsiteY15" fmla="*/ 132917 h 173600"/>
                <a:gd name="connsiteX16" fmla="*/ 3575 w 227398"/>
                <a:gd name="connsiteY16" fmla="*/ 172506 h 173600"/>
                <a:gd name="connsiteX17" fmla="*/ 2213 w 227398"/>
                <a:gd name="connsiteY17" fmla="*/ 173344 h 17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398" h="173600">
                  <a:moveTo>
                    <a:pt x="2213" y="173344"/>
                  </a:moveTo>
                  <a:cubicBezTo>
                    <a:pt x="957" y="173379"/>
                    <a:pt x="-91" y="172366"/>
                    <a:pt x="-126" y="171075"/>
                  </a:cubicBezTo>
                  <a:cubicBezTo>
                    <a:pt x="-126" y="170377"/>
                    <a:pt x="154" y="169713"/>
                    <a:pt x="712" y="169259"/>
                  </a:cubicBezTo>
                  <a:cubicBezTo>
                    <a:pt x="18447" y="154667"/>
                    <a:pt x="37159" y="141296"/>
                    <a:pt x="56744" y="129321"/>
                  </a:cubicBezTo>
                  <a:lnTo>
                    <a:pt x="61946" y="126179"/>
                  </a:lnTo>
                  <a:cubicBezTo>
                    <a:pt x="69173" y="121885"/>
                    <a:pt x="76155" y="117242"/>
                    <a:pt x="82893" y="112215"/>
                  </a:cubicBezTo>
                  <a:cubicBezTo>
                    <a:pt x="89840" y="106699"/>
                    <a:pt x="96473" y="100799"/>
                    <a:pt x="102722" y="94515"/>
                  </a:cubicBezTo>
                  <a:lnTo>
                    <a:pt x="105899" y="91513"/>
                  </a:lnTo>
                  <a:cubicBezTo>
                    <a:pt x="141892" y="57021"/>
                    <a:pt x="181412" y="26404"/>
                    <a:pt x="223759" y="81"/>
                  </a:cubicBezTo>
                  <a:cubicBezTo>
                    <a:pt x="224841" y="-583"/>
                    <a:pt x="226273" y="-234"/>
                    <a:pt x="226936" y="848"/>
                  </a:cubicBezTo>
                  <a:cubicBezTo>
                    <a:pt x="227599" y="1931"/>
                    <a:pt x="227250" y="3362"/>
                    <a:pt x="226168" y="4026"/>
                  </a:cubicBezTo>
                  <a:cubicBezTo>
                    <a:pt x="184100" y="30174"/>
                    <a:pt x="144860" y="60581"/>
                    <a:pt x="109076" y="94794"/>
                  </a:cubicBezTo>
                  <a:lnTo>
                    <a:pt x="105934" y="97797"/>
                  </a:lnTo>
                  <a:cubicBezTo>
                    <a:pt x="99545" y="104220"/>
                    <a:pt x="92772" y="110225"/>
                    <a:pt x="85686" y="115846"/>
                  </a:cubicBezTo>
                  <a:cubicBezTo>
                    <a:pt x="78773" y="120873"/>
                    <a:pt x="71617" y="125551"/>
                    <a:pt x="64215" y="129810"/>
                  </a:cubicBezTo>
                  <a:lnTo>
                    <a:pt x="59049" y="132917"/>
                  </a:lnTo>
                  <a:cubicBezTo>
                    <a:pt x="39673" y="144822"/>
                    <a:pt x="21135" y="158053"/>
                    <a:pt x="3575" y="172506"/>
                  </a:cubicBezTo>
                  <a:cubicBezTo>
                    <a:pt x="3226" y="172925"/>
                    <a:pt x="2737" y="173239"/>
                    <a:pt x="2213" y="173344"/>
                  </a:cubicBezTo>
                  <a:close/>
                </a:path>
              </a:pathLst>
            </a:custGeom>
            <a:solidFill>
              <a:srgbClr val="CCD9E2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4FBF104B-7A5A-DFFF-A80B-D4AB34D1B291}"/>
                </a:ext>
              </a:extLst>
            </p:cNvPr>
            <p:cNvSpPr/>
            <p:nvPr/>
          </p:nvSpPr>
          <p:spPr>
            <a:xfrm>
              <a:off x="7247856" y="4266174"/>
              <a:ext cx="280176" cy="197556"/>
            </a:xfrm>
            <a:custGeom>
              <a:avLst/>
              <a:gdLst>
                <a:gd name="connsiteX0" fmla="*/ 2196 w 280176"/>
                <a:gd name="connsiteY0" fmla="*/ 197301 h 197556"/>
                <a:gd name="connsiteX1" fmla="*/ 136 w 280176"/>
                <a:gd name="connsiteY1" fmla="*/ 196079 h 197556"/>
                <a:gd name="connsiteX2" fmla="*/ 1114 w 280176"/>
                <a:gd name="connsiteY2" fmla="*/ 192972 h 197556"/>
                <a:gd name="connsiteX3" fmla="*/ 38887 w 280176"/>
                <a:gd name="connsiteY3" fmla="*/ 172653 h 197556"/>
                <a:gd name="connsiteX4" fmla="*/ 276282 w 280176"/>
                <a:gd name="connsiteY4" fmla="*/ 263 h 197556"/>
                <a:gd name="connsiteX5" fmla="*/ 279529 w 280176"/>
                <a:gd name="connsiteY5" fmla="*/ 612 h 197556"/>
                <a:gd name="connsiteX6" fmla="*/ 279529 w 280176"/>
                <a:gd name="connsiteY6" fmla="*/ 612 h 197556"/>
                <a:gd name="connsiteX7" fmla="*/ 279215 w 280176"/>
                <a:gd name="connsiteY7" fmla="*/ 3858 h 197556"/>
                <a:gd name="connsiteX8" fmla="*/ 279215 w 280176"/>
                <a:gd name="connsiteY8" fmla="*/ 3858 h 197556"/>
                <a:gd name="connsiteX9" fmla="*/ 41121 w 280176"/>
                <a:gd name="connsiteY9" fmla="*/ 176703 h 197556"/>
                <a:gd name="connsiteX10" fmla="*/ 3243 w 280176"/>
                <a:gd name="connsiteY10" fmla="*/ 197056 h 197556"/>
                <a:gd name="connsiteX11" fmla="*/ 2196 w 280176"/>
                <a:gd name="connsiteY11" fmla="*/ 197301 h 197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0176" h="197556">
                  <a:moveTo>
                    <a:pt x="2196" y="197301"/>
                  </a:moveTo>
                  <a:cubicBezTo>
                    <a:pt x="1323" y="197301"/>
                    <a:pt x="555" y="196847"/>
                    <a:pt x="136" y="196079"/>
                  </a:cubicBezTo>
                  <a:cubicBezTo>
                    <a:pt x="-458" y="194961"/>
                    <a:pt x="-4" y="193565"/>
                    <a:pt x="1114" y="192972"/>
                  </a:cubicBezTo>
                  <a:cubicBezTo>
                    <a:pt x="13542" y="186408"/>
                    <a:pt x="26424" y="179670"/>
                    <a:pt x="38887" y="172653"/>
                  </a:cubicBezTo>
                  <a:cubicBezTo>
                    <a:pt x="124559" y="124755"/>
                    <a:pt x="201712" y="61462"/>
                    <a:pt x="276282" y="263"/>
                  </a:cubicBezTo>
                  <a:cubicBezTo>
                    <a:pt x="277260" y="-540"/>
                    <a:pt x="278726" y="-401"/>
                    <a:pt x="279529" y="612"/>
                  </a:cubicBezTo>
                  <a:cubicBezTo>
                    <a:pt x="279529" y="612"/>
                    <a:pt x="279529" y="612"/>
                    <a:pt x="279529" y="612"/>
                  </a:cubicBezTo>
                  <a:cubicBezTo>
                    <a:pt x="280332" y="1589"/>
                    <a:pt x="280192" y="3056"/>
                    <a:pt x="279215" y="3858"/>
                  </a:cubicBezTo>
                  <a:cubicBezTo>
                    <a:pt x="279215" y="3858"/>
                    <a:pt x="279215" y="3858"/>
                    <a:pt x="279215" y="3858"/>
                  </a:cubicBezTo>
                  <a:cubicBezTo>
                    <a:pt x="204435" y="65162"/>
                    <a:pt x="127142" y="128561"/>
                    <a:pt x="41121" y="176703"/>
                  </a:cubicBezTo>
                  <a:cubicBezTo>
                    <a:pt x="28589" y="183685"/>
                    <a:pt x="15706" y="190667"/>
                    <a:pt x="3243" y="197056"/>
                  </a:cubicBezTo>
                  <a:cubicBezTo>
                    <a:pt x="2929" y="197231"/>
                    <a:pt x="2545" y="197301"/>
                    <a:pt x="2196" y="197301"/>
                  </a:cubicBezTo>
                  <a:close/>
                </a:path>
              </a:pathLst>
            </a:custGeom>
            <a:solidFill>
              <a:srgbClr val="CCD9E2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7C8BD528-4A01-F607-356F-E4E138B5379A}"/>
                </a:ext>
              </a:extLst>
            </p:cNvPr>
            <p:cNvSpPr/>
            <p:nvPr/>
          </p:nvSpPr>
          <p:spPr>
            <a:xfrm>
              <a:off x="7472643" y="3932374"/>
              <a:ext cx="646075" cy="600968"/>
            </a:xfrm>
            <a:custGeom>
              <a:avLst/>
              <a:gdLst>
                <a:gd name="connsiteX0" fmla="*/ 22623 w 646075"/>
                <a:gd name="connsiteY0" fmla="*/ 240990 h 600968"/>
                <a:gd name="connsiteX1" fmla="*/ 629 w 646075"/>
                <a:gd name="connsiteY1" fmla="*/ 294438 h 600968"/>
                <a:gd name="connsiteX2" fmla="*/ 71 w 646075"/>
                <a:gd name="connsiteY2" fmla="*/ 316223 h 600968"/>
                <a:gd name="connsiteX3" fmla="*/ 10928 w 646075"/>
                <a:gd name="connsiteY3" fmla="*/ 374944 h 600968"/>
                <a:gd name="connsiteX4" fmla="*/ 86720 w 646075"/>
                <a:gd name="connsiteY4" fmla="*/ 509700 h 600968"/>
                <a:gd name="connsiteX5" fmla="*/ 159510 w 646075"/>
                <a:gd name="connsiteY5" fmla="*/ 576275 h 600968"/>
                <a:gd name="connsiteX6" fmla="*/ 233172 w 646075"/>
                <a:gd name="connsiteY6" fmla="*/ 600713 h 600968"/>
                <a:gd name="connsiteX7" fmla="*/ 434573 w 646075"/>
                <a:gd name="connsiteY7" fmla="*/ 468051 h 600968"/>
                <a:gd name="connsiteX8" fmla="*/ 634090 w 646075"/>
                <a:gd name="connsiteY8" fmla="*/ 324532 h 600968"/>
                <a:gd name="connsiteX9" fmla="*/ 610036 w 646075"/>
                <a:gd name="connsiteY9" fmla="*/ 284070 h 600968"/>
                <a:gd name="connsiteX10" fmla="*/ 418026 w 646075"/>
                <a:gd name="connsiteY10" fmla="*/ 380843 h 600968"/>
                <a:gd name="connsiteX11" fmla="*/ 449096 w 646075"/>
                <a:gd name="connsiteY11" fmla="*/ 339265 h 600968"/>
                <a:gd name="connsiteX12" fmla="*/ 568597 w 646075"/>
                <a:gd name="connsiteY12" fmla="*/ 249264 h 600968"/>
                <a:gd name="connsiteX13" fmla="*/ 632484 w 646075"/>
                <a:gd name="connsiteY13" fmla="*/ 159857 h 600968"/>
                <a:gd name="connsiteX14" fmla="*/ 535920 w 646075"/>
                <a:gd name="connsiteY14" fmla="*/ 199376 h 600968"/>
                <a:gd name="connsiteX15" fmla="*/ 373794 w 646075"/>
                <a:gd name="connsiteY15" fmla="*/ 298732 h 600968"/>
                <a:gd name="connsiteX16" fmla="*/ 572088 w 646075"/>
                <a:gd name="connsiteY16" fmla="*/ 124666 h 600968"/>
                <a:gd name="connsiteX17" fmla="*/ 597817 w 646075"/>
                <a:gd name="connsiteY17" fmla="*/ 56171 h 600968"/>
                <a:gd name="connsiteX18" fmla="*/ 418933 w 646075"/>
                <a:gd name="connsiteY18" fmla="*/ 162335 h 600968"/>
                <a:gd name="connsiteX19" fmla="*/ 314200 w 646075"/>
                <a:gd name="connsiteY19" fmla="*/ 227689 h 600968"/>
                <a:gd name="connsiteX20" fmla="*/ 335426 w 646075"/>
                <a:gd name="connsiteY20" fmla="*/ 188274 h 600968"/>
                <a:gd name="connsiteX21" fmla="*/ 435167 w 646075"/>
                <a:gd name="connsiteY21" fmla="*/ 103161 h 600968"/>
                <a:gd name="connsiteX22" fmla="*/ 506281 w 646075"/>
                <a:gd name="connsiteY22" fmla="*/ 7749 h 600968"/>
                <a:gd name="connsiteX23" fmla="*/ 408530 w 646075"/>
                <a:gd name="connsiteY23" fmla="*/ 49433 h 600968"/>
                <a:gd name="connsiteX24" fmla="*/ 195573 w 646075"/>
                <a:gd name="connsiteY24" fmla="*/ 203670 h 600968"/>
                <a:gd name="connsiteX25" fmla="*/ 142717 w 646075"/>
                <a:gd name="connsiteY25" fmla="*/ 178150 h 600968"/>
                <a:gd name="connsiteX26" fmla="*/ 179618 w 646075"/>
                <a:gd name="connsiteY26" fmla="*/ 91605 h 600968"/>
                <a:gd name="connsiteX27" fmla="*/ 177768 w 646075"/>
                <a:gd name="connsiteY27" fmla="*/ 20911 h 600968"/>
                <a:gd name="connsiteX28" fmla="*/ 99812 w 646075"/>
                <a:gd name="connsiteY28" fmla="*/ 91745 h 600968"/>
                <a:gd name="connsiteX29" fmla="*/ 22623 w 646075"/>
                <a:gd name="connsiteY29" fmla="*/ 240990 h 600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46075" h="600968">
                  <a:moveTo>
                    <a:pt x="22623" y="240990"/>
                  </a:moveTo>
                  <a:cubicBezTo>
                    <a:pt x="14943" y="261308"/>
                    <a:pt x="7716" y="278903"/>
                    <a:pt x="629" y="294438"/>
                  </a:cubicBezTo>
                  <a:cubicBezTo>
                    <a:pt x="-139" y="301665"/>
                    <a:pt x="-313" y="308962"/>
                    <a:pt x="71" y="316223"/>
                  </a:cubicBezTo>
                  <a:cubicBezTo>
                    <a:pt x="1502" y="336122"/>
                    <a:pt x="5168" y="355847"/>
                    <a:pt x="10928" y="374944"/>
                  </a:cubicBezTo>
                  <a:cubicBezTo>
                    <a:pt x="25835" y="424622"/>
                    <a:pt x="53659" y="469692"/>
                    <a:pt x="86720" y="509700"/>
                  </a:cubicBezTo>
                  <a:cubicBezTo>
                    <a:pt x="107667" y="535150"/>
                    <a:pt x="131301" y="559064"/>
                    <a:pt x="159510" y="576275"/>
                  </a:cubicBezTo>
                  <a:cubicBezTo>
                    <a:pt x="181748" y="590240"/>
                    <a:pt x="206989" y="598618"/>
                    <a:pt x="233172" y="600713"/>
                  </a:cubicBezTo>
                  <a:cubicBezTo>
                    <a:pt x="300341" y="556621"/>
                    <a:pt x="394321" y="495282"/>
                    <a:pt x="434573" y="468051"/>
                  </a:cubicBezTo>
                  <a:cubicBezTo>
                    <a:pt x="490885" y="430173"/>
                    <a:pt x="595164" y="356057"/>
                    <a:pt x="634090" y="324532"/>
                  </a:cubicBezTo>
                  <a:cubicBezTo>
                    <a:pt x="658109" y="305087"/>
                    <a:pt x="643411" y="271572"/>
                    <a:pt x="610036" y="284070"/>
                  </a:cubicBezTo>
                  <a:cubicBezTo>
                    <a:pt x="581200" y="294892"/>
                    <a:pt x="422250" y="387162"/>
                    <a:pt x="418026" y="380843"/>
                  </a:cubicBezTo>
                  <a:cubicBezTo>
                    <a:pt x="413801" y="374525"/>
                    <a:pt x="428674" y="355812"/>
                    <a:pt x="449096" y="339265"/>
                  </a:cubicBezTo>
                  <a:cubicBezTo>
                    <a:pt x="469519" y="322717"/>
                    <a:pt x="524679" y="280963"/>
                    <a:pt x="568597" y="249264"/>
                  </a:cubicBezTo>
                  <a:cubicBezTo>
                    <a:pt x="612515" y="217564"/>
                    <a:pt x="652383" y="184399"/>
                    <a:pt x="632484" y="159857"/>
                  </a:cubicBezTo>
                  <a:cubicBezTo>
                    <a:pt x="618275" y="142401"/>
                    <a:pt x="575719" y="171063"/>
                    <a:pt x="535920" y="199376"/>
                  </a:cubicBezTo>
                  <a:cubicBezTo>
                    <a:pt x="476571" y="241723"/>
                    <a:pt x="382312" y="309241"/>
                    <a:pt x="373794" y="298732"/>
                  </a:cubicBezTo>
                  <a:cubicBezTo>
                    <a:pt x="365275" y="288225"/>
                    <a:pt x="545242" y="146416"/>
                    <a:pt x="572088" y="124666"/>
                  </a:cubicBezTo>
                  <a:cubicBezTo>
                    <a:pt x="598935" y="102917"/>
                    <a:pt x="620161" y="82529"/>
                    <a:pt x="597817" y="56171"/>
                  </a:cubicBezTo>
                  <a:cubicBezTo>
                    <a:pt x="579699" y="34735"/>
                    <a:pt x="471894" y="119465"/>
                    <a:pt x="418933" y="162335"/>
                  </a:cubicBezTo>
                  <a:cubicBezTo>
                    <a:pt x="365974" y="205206"/>
                    <a:pt x="319996" y="234706"/>
                    <a:pt x="314200" y="227689"/>
                  </a:cubicBezTo>
                  <a:cubicBezTo>
                    <a:pt x="308405" y="220671"/>
                    <a:pt x="318494" y="207126"/>
                    <a:pt x="335426" y="188274"/>
                  </a:cubicBezTo>
                  <a:cubicBezTo>
                    <a:pt x="352358" y="169422"/>
                    <a:pt x="405597" y="127110"/>
                    <a:pt x="435167" y="103161"/>
                  </a:cubicBezTo>
                  <a:cubicBezTo>
                    <a:pt x="464737" y="79212"/>
                    <a:pt x="526459" y="32641"/>
                    <a:pt x="506281" y="7749"/>
                  </a:cubicBezTo>
                  <a:cubicBezTo>
                    <a:pt x="488581" y="-14105"/>
                    <a:pt x="456707" y="11764"/>
                    <a:pt x="408530" y="49433"/>
                  </a:cubicBezTo>
                  <a:cubicBezTo>
                    <a:pt x="360353" y="87102"/>
                    <a:pt x="231461" y="182479"/>
                    <a:pt x="195573" y="203670"/>
                  </a:cubicBezTo>
                  <a:cubicBezTo>
                    <a:pt x="159684" y="224861"/>
                    <a:pt x="141774" y="200842"/>
                    <a:pt x="142717" y="178150"/>
                  </a:cubicBezTo>
                  <a:cubicBezTo>
                    <a:pt x="143660" y="155458"/>
                    <a:pt x="166143" y="117963"/>
                    <a:pt x="179618" y="91605"/>
                  </a:cubicBezTo>
                  <a:cubicBezTo>
                    <a:pt x="193094" y="65248"/>
                    <a:pt x="209432" y="31349"/>
                    <a:pt x="177768" y="20911"/>
                  </a:cubicBezTo>
                  <a:cubicBezTo>
                    <a:pt x="146103" y="10472"/>
                    <a:pt x="118419" y="62490"/>
                    <a:pt x="99812" y="91745"/>
                  </a:cubicBezTo>
                  <a:cubicBezTo>
                    <a:pt x="86615" y="113495"/>
                    <a:pt x="59035" y="144426"/>
                    <a:pt x="22623" y="240990"/>
                  </a:cubicBez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69" name="Group 168">
            <a:extLst>
              <a:ext uri="{FF2B5EF4-FFF2-40B4-BE49-F238E27FC236}">
                <a16:creationId xmlns:a16="http://schemas.microsoft.com/office/drawing/2014/main" id="{B7991819-3C7C-9814-B88D-C1FB35A636BE}"/>
              </a:ext>
            </a:extLst>
          </p:cNvPr>
          <p:cNvGrpSpPr/>
          <p:nvPr/>
        </p:nvGrpSpPr>
        <p:grpSpPr>
          <a:xfrm>
            <a:off x="3943805" y="4834357"/>
            <a:ext cx="714852" cy="1685292"/>
            <a:chOff x="2675437" y="5449519"/>
            <a:chExt cx="535126" cy="1261580"/>
          </a:xfrm>
        </p:grpSpPr>
        <p:sp>
          <p:nvSpPr>
            <p:cNvPr id="170" name="Freeform: Shape 169">
              <a:extLst>
                <a:ext uri="{FF2B5EF4-FFF2-40B4-BE49-F238E27FC236}">
                  <a16:creationId xmlns:a16="http://schemas.microsoft.com/office/drawing/2014/main" id="{97AD486A-3928-8FB2-50E3-927DF4F95711}"/>
                </a:ext>
              </a:extLst>
            </p:cNvPr>
            <p:cNvSpPr/>
            <p:nvPr/>
          </p:nvSpPr>
          <p:spPr>
            <a:xfrm>
              <a:off x="3124137" y="6079623"/>
              <a:ext cx="78698" cy="40122"/>
            </a:xfrm>
            <a:custGeom>
              <a:avLst/>
              <a:gdLst>
                <a:gd name="connsiteX0" fmla="*/ -117 w 78698"/>
                <a:gd name="connsiteY0" fmla="*/ 23554 h 40122"/>
                <a:gd name="connsiteX1" fmla="*/ 33956 w 78698"/>
                <a:gd name="connsiteY1" fmla="*/ 37867 h 40122"/>
                <a:gd name="connsiteX2" fmla="*/ 75640 w 78698"/>
                <a:gd name="connsiteY2" fmla="*/ 37308 h 40122"/>
                <a:gd name="connsiteX3" fmla="*/ 78572 w 78698"/>
                <a:gd name="connsiteY3" fmla="*/ 11439 h 40122"/>
                <a:gd name="connsiteX4" fmla="*/ 6586 w 78698"/>
                <a:gd name="connsiteY4" fmla="*/ -256 h 40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698" h="40122">
                  <a:moveTo>
                    <a:pt x="-117" y="23554"/>
                  </a:moveTo>
                  <a:cubicBezTo>
                    <a:pt x="-501" y="28057"/>
                    <a:pt x="11822" y="34027"/>
                    <a:pt x="33956" y="37867"/>
                  </a:cubicBezTo>
                  <a:cubicBezTo>
                    <a:pt x="45372" y="39857"/>
                    <a:pt x="72812" y="41358"/>
                    <a:pt x="75640" y="37308"/>
                  </a:cubicBezTo>
                  <a:lnTo>
                    <a:pt x="78572" y="11439"/>
                  </a:lnTo>
                  <a:lnTo>
                    <a:pt x="6586" y="-256"/>
                  </a:lnTo>
                  <a:close/>
                </a:path>
              </a:pathLst>
            </a:custGeom>
            <a:solidFill>
              <a:srgbClr val="09151C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1" name="Freeform: Shape 170">
              <a:extLst>
                <a:ext uri="{FF2B5EF4-FFF2-40B4-BE49-F238E27FC236}">
                  <a16:creationId xmlns:a16="http://schemas.microsoft.com/office/drawing/2014/main" id="{25513BEB-BF82-9B73-4CA6-12435D2F0986}"/>
                </a:ext>
              </a:extLst>
            </p:cNvPr>
            <p:cNvSpPr/>
            <p:nvPr/>
          </p:nvSpPr>
          <p:spPr>
            <a:xfrm>
              <a:off x="2682172" y="6087687"/>
              <a:ext cx="86404" cy="42386"/>
            </a:xfrm>
            <a:custGeom>
              <a:avLst/>
              <a:gdLst>
                <a:gd name="connsiteX0" fmla="*/ -126 w 86404"/>
                <a:gd name="connsiteY0" fmla="*/ 32595 h 42386"/>
                <a:gd name="connsiteX1" fmla="*/ 42466 w 86404"/>
                <a:gd name="connsiteY1" fmla="*/ 41707 h 42386"/>
                <a:gd name="connsiteX2" fmla="*/ 86279 w 86404"/>
                <a:gd name="connsiteY2" fmla="*/ 37588 h 42386"/>
                <a:gd name="connsiteX3" fmla="*/ 72315 w 86404"/>
                <a:gd name="connsiteY3" fmla="*/ -256 h 42386"/>
                <a:gd name="connsiteX4" fmla="*/ 5984 w 86404"/>
                <a:gd name="connsiteY4" fmla="*/ 337 h 4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4" h="42386">
                  <a:moveTo>
                    <a:pt x="-126" y="32595"/>
                  </a:moveTo>
                  <a:cubicBezTo>
                    <a:pt x="712" y="39892"/>
                    <a:pt x="15026" y="41986"/>
                    <a:pt x="42466" y="41707"/>
                  </a:cubicBezTo>
                  <a:cubicBezTo>
                    <a:pt x="54859" y="41707"/>
                    <a:pt x="83730" y="44081"/>
                    <a:pt x="86279" y="37588"/>
                  </a:cubicBezTo>
                  <a:lnTo>
                    <a:pt x="72315" y="-256"/>
                  </a:lnTo>
                  <a:lnTo>
                    <a:pt x="5984" y="337"/>
                  </a:lnTo>
                  <a:close/>
                </a:path>
              </a:pathLst>
            </a:custGeom>
            <a:solidFill>
              <a:srgbClr val="09151C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2" name="Freeform: Shape 171">
              <a:extLst>
                <a:ext uri="{FF2B5EF4-FFF2-40B4-BE49-F238E27FC236}">
                  <a16:creationId xmlns:a16="http://schemas.microsoft.com/office/drawing/2014/main" id="{4635AC04-BA63-EF0D-FDF5-B96C5FC836E6}"/>
                </a:ext>
              </a:extLst>
            </p:cNvPr>
            <p:cNvSpPr/>
            <p:nvPr/>
          </p:nvSpPr>
          <p:spPr>
            <a:xfrm>
              <a:off x="2675437" y="5645364"/>
              <a:ext cx="204994" cy="480166"/>
            </a:xfrm>
            <a:custGeom>
              <a:avLst/>
              <a:gdLst>
                <a:gd name="connsiteX0" fmla="*/ 204869 w 204994"/>
                <a:gd name="connsiteY0" fmla="*/ -256 h 480166"/>
                <a:gd name="connsiteX1" fmla="*/ 180955 w 204994"/>
                <a:gd name="connsiteY1" fmla="*/ 23624 h 480166"/>
                <a:gd name="connsiteX2" fmla="*/ 93014 w 204994"/>
                <a:gd name="connsiteY2" fmla="*/ 60280 h 480166"/>
                <a:gd name="connsiteX3" fmla="*/ 22249 w 204994"/>
                <a:gd name="connsiteY3" fmla="*/ 190498 h 480166"/>
                <a:gd name="connsiteX4" fmla="*/ 6609 w 204994"/>
                <a:gd name="connsiteY4" fmla="*/ 296488 h 480166"/>
                <a:gd name="connsiteX5" fmla="*/ 5352 w 204994"/>
                <a:gd name="connsiteY5" fmla="*/ 372873 h 480166"/>
                <a:gd name="connsiteX6" fmla="*/ 6609 w 204994"/>
                <a:gd name="connsiteY6" fmla="*/ 474918 h 480166"/>
                <a:gd name="connsiteX7" fmla="*/ 50213 w 204994"/>
                <a:gd name="connsiteY7" fmla="*/ 470101 h 480166"/>
                <a:gd name="connsiteX8" fmla="*/ 93014 w 204994"/>
                <a:gd name="connsiteY8" fmla="*/ 479911 h 480166"/>
                <a:gd name="connsiteX9" fmla="*/ 86730 w 204994"/>
                <a:gd name="connsiteY9" fmla="*/ 385651 h 480166"/>
                <a:gd name="connsiteX10" fmla="*/ 106769 w 204994"/>
                <a:gd name="connsiteY10" fmla="*/ 313001 h 480166"/>
                <a:gd name="connsiteX11" fmla="*/ 116370 w 204994"/>
                <a:gd name="connsiteY11" fmla="*/ 227050 h 480166"/>
                <a:gd name="connsiteX12" fmla="*/ 148942 w 204994"/>
                <a:gd name="connsiteY12" fmla="*/ 140226 h 480166"/>
                <a:gd name="connsiteX13" fmla="*/ 194012 w 204994"/>
                <a:gd name="connsiteY13" fmla="*/ 99345 h 480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4994" h="480166">
                  <a:moveTo>
                    <a:pt x="204869" y="-256"/>
                  </a:moveTo>
                  <a:cubicBezTo>
                    <a:pt x="202523" y="11858"/>
                    <a:pt x="193055" y="21284"/>
                    <a:pt x="180955" y="23624"/>
                  </a:cubicBezTo>
                  <a:cubicBezTo>
                    <a:pt x="159380" y="28965"/>
                    <a:pt x="112425" y="47119"/>
                    <a:pt x="93014" y="60280"/>
                  </a:cubicBezTo>
                  <a:cubicBezTo>
                    <a:pt x="73603" y="73441"/>
                    <a:pt x="37924" y="156670"/>
                    <a:pt x="22249" y="190498"/>
                  </a:cubicBezTo>
                  <a:cubicBezTo>
                    <a:pt x="6574" y="224327"/>
                    <a:pt x="7866" y="275192"/>
                    <a:pt x="6609" y="296488"/>
                  </a:cubicBezTo>
                  <a:cubicBezTo>
                    <a:pt x="5352" y="317784"/>
                    <a:pt x="11602" y="344072"/>
                    <a:pt x="5352" y="372873"/>
                  </a:cubicBezTo>
                  <a:cubicBezTo>
                    <a:pt x="-2356" y="406493"/>
                    <a:pt x="-1923" y="441474"/>
                    <a:pt x="6609" y="474918"/>
                  </a:cubicBezTo>
                  <a:cubicBezTo>
                    <a:pt x="7238" y="470729"/>
                    <a:pt x="35795" y="469298"/>
                    <a:pt x="50213" y="470101"/>
                  </a:cubicBezTo>
                  <a:cubicBezTo>
                    <a:pt x="64631" y="470904"/>
                    <a:pt x="90361" y="473906"/>
                    <a:pt x="93014" y="479911"/>
                  </a:cubicBezTo>
                  <a:cubicBezTo>
                    <a:pt x="95908" y="448351"/>
                    <a:pt x="93786" y="416547"/>
                    <a:pt x="86730" y="385651"/>
                  </a:cubicBezTo>
                  <a:cubicBezTo>
                    <a:pt x="86730" y="385651"/>
                    <a:pt x="103453" y="348087"/>
                    <a:pt x="106769" y="313001"/>
                  </a:cubicBezTo>
                  <a:cubicBezTo>
                    <a:pt x="106769" y="313001"/>
                    <a:pt x="110539" y="266255"/>
                    <a:pt x="116370" y="227050"/>
                  </a:cubicBezTo>
                  <a:cubicBezTo>
                    <a:pt x="122200" y="187845"/>
                    <a:pt x="144752" y="155238"/>
                    <a:pt x="148942" y="140226"/>
                  </a:cubicBezTo>
                  <a:lnTo>
                    <a:pt x="194012" y="99345"/>
                  </a:lnTo>
                  <a:close/>
                </a:path>
              </a:pathLst>
            </a:custGeom>
            <a:solidFill>
              <a:srgbClr val="3A5870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3" name="Freeform: Shape 172">
              <a:extLst>
                <a:ext uri="{FF2B5EF4-FFF2-40B4-BE49-F238E27FC236}">
                  <a16:creationId xmlns:a16="http://schemas.microsoft.com/office/drawing/2014/main" id="{0D702BCB-D83C-A502-B536-4E640E58976E}"/>
                </a:ext>
              </a:extLst>
            </p:cNvPr>
            <p:cNvSpPr/>
            <p:nvPr/>
          </p:nvSpPr>
          <p:spPr>
            <a:xfrm>
              <a:off x="3008415" y="5629515"/>
              <a:ext cx="202148" cy="487777"/>
            </a:xfrm>
            <a:custGeom>
              <a:avLst/>
              <a:gdLst>
                <a:gd name="connsiteX0" fmla="*/ 14 w 202148"/>
                <a:gd name="connsiteY0" fmla="*/ -256 h 487777"/>
                <a:gd name="connsiteX1" fmla="*/ 13769 w 202148"/>
                <a:gd name="connsiteY1" fmla="*/ 25194 h 487777"/>
                <a:gd name="connsiteX2" fmla="*/ 121051 w 202148"/>
                <a:gd name="connsiteY2" fmla="*/ 56614 h 487777"/>
                <a:gd name="connsiteX3" fmla="*/ 196668 w 202148"/>
                <a:gd name="connsiteY3" fmla="*/ 236790 h 487777"/>
                <a:gd name="connsiteX4" fmla="*/ 201276 w 202148"/>
                <a:gd name="connsiteY4" fmla="*/ 371232 h 487777"/>
                <a:gd name="connsiteX5" fmla="*/ 191362 w 202148"/>
                <a:gd name="connsiteY5" fmla="*/ 487521 h 487777"/>
                <a:gd name="connsiteX6" fmla="*/ 154670 w 202148"/>
                <a:gd name="connsiteY6" fmla="*/ 470659 h 487777"/>
                <a:gd name="connsiteX7" fmla="*/ 115605 w 202148"/>
                <a:gd name="connsiteY7" fmla="*/ 473766 h 487777"/>
                <a:gd name="connsiteX8" fmla="*/ 124402 w 202148"/>
                <a:gd name="connsiteY8" fmla="*/ 393471 h 487777"/>
                <a:gd name="connsiteX9" fmla="*/ 116861 w 202148"/>
                <a:gd name="connsiteY9" fmla="*/ 335274 h 487777"/>
                <a:gd name="connsiteX10" fmla="*/ 79926 w 202148"/>
                <a:gd name="connsiteY10" fmla="*/ 207534 h 487777"/>
                <a:gd name="connsiteX11" fmla="*/ 71163 w 202148"/>
                <a:gd name="connsiteY11" fmla="*/ 151188 h 487777"/>
                <a:gd name="connsiteX12" fmla="*/ 17330 w 202148"/>
                <a:gd name="connsiteY12" fmla="*/ 105489 h 48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2148" h="487777">
                  <a:moveTo>
                    <a:pt x="14" y="-256"/>
                  </a:moveTo>
                  <a:cubicBezTo>
                    <a:pt x="14" y="-256"/>
                    <a:pt x="-2499" y="17688"/>
                    <a:pt x="13769" y="25194"/>
                  </a:cubicBezTo>
                  <a:cubicBezTo>
                    <a:pt x="30038" y="32700"/>
                    <a:pt x="108029" y="47747"/>
                    <a:pt x="121051" y="56614"/>
                  </a:cubicBezTo>
                  <a:cubicBezTo>
                    <a:pt x="134073" y="65482"/>
                    <a:pt x="187905" y="206731"/>
                    <a:pt x="196668" y="236790"/>
                  </a:cubicBezTo>
                  <a:cubicBezTo>
                    <a:pt x="205431" y="266848"/>
                    <a:pt x="200648" y="333040"/>
                    <a:pt x="201276" y="371232"/>
                  </a:cubicBezTo>
                  <a:cubicBezTo>
                    <a:pt x="201905" y="409425"/>
                    <a:pt x="191362" y="487521"/>
                    <a:pt x="191362" y="487521"/>
                  </a:cubicBezTo>
                  <a:cubicBezTo>
                    <a:pt x="190175" y="482878"/>
                    <a:pt x="175407" y="475093"/>
                    <a:pt x="154670" y="470659"/>
                  </a:cubicBezTo>
                  <a:cubicBezTo>
                    <a:pt x="142242" y="467971"/>
                    <a:pt x="118782" y="470136"/>
                    <a:pt x="115605" y="473766"/>
                  </a:cubicBezTo>
                  <a:cubicBezTo>
                    <a:pt x="117019" y="446850"/>
                    <a:pt x="119955" y="420038"/>
                    <a:pt x="124402" y="393471"/>
                  </a:cubicBezTo>
                  <a:cubicBezTo>
                    <a:pt x="119958" y="374374"/>
                    <a:pt x="117431" y="354859"/>
                    <a:pt x="116861" y="335274"/>
                  </a:cubicBezTo>
                  <a:cubicBezTo>
                    <a:pt x="116233" y="304587"/>
                    <a:pt x="79926" y="207534"/>
                    <a:pt x="79926" y="207534"/>
                  </a:cubicBezTo>
                  <a:lnTo>
                    <a:pt x="71163" y="151188"/>
                  </a:lnTo>
                  <a:lnTo>
                    <a:pt x="17330" y="105489"/>
                  </a:lnTo>
                  <a:close/>
                </a:path>
              </a:pathLst>
            </a:custGeom>
            <a:solidFill>
              <a:srgbClr val="3A5870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4" name="Freeform: Shape 173">
              <a:extLst>
                <a:ext uri="{FF2B5EF4-FFF2-40B4-BE49-F238E27FC236}">
                  <a16:creationId xmlns:a16="http://schemas.microsoft.com/office/drawing/2014/main" id="{6116C7E9-C920-D100-7C63-AC6A0157EDA6}"/>
                </a:ext>
              </a:extLst>
            </p:cNvPr>
            <p:cNvSpPr/>
            <p:nvPr/>
          </p:nvSpPr>
          <p:spPr>
            <a:xfrm>
              <a:off x="2788196" y="5629515"/>
              <a:ext cx="342685" cy="1081584"/>
            </a:xfrm>
            <a:custGeom>
              <a:avLst/>
              <a:gdLst>
                <a:gd name="connsiteX0" fmla="*/ 92110 w 342685"/>
                <a:gd name="connsiteY0" fmla="*/ 15594 h 1081584"/>
                <a:gd name="connsiteX1" fmla="*/ 220234 w 342685"/>
                <a:gd name="connsiteY1" fmla="*/ -256 h 1081584"/>
                <a:gd name="connsiteX2" fmla="*/ 225645 w 342685"/>
                <a:gd name="connsiteY2" fmla="*/ 31967 h 1081584"/>
                <a:gd name="connsiteX3" fmla="*/ 237549 w 342685"/>
                <a:gd name="connsiteY3" fmla="*/ 105524 h 1081584"/>
                <a:gd name="connsiteX4" fmla="*/ 308279 w 342685"/>
                <a:gd name="connsiteY4" fmla="*/ 151223 h 1081584"/>
                <a:gd name="connsiteX5" fmla="*/ 300145 w 342685"/>
                <a:gd name="connsiteY5" fmla="*/ 207569 h 1081584"/>
                <a:gd name="connsiteX6" fmla="*/ 293896 w 342685"/>
                <a:gd name="connsiteY6" fmla="*/ 346550 h 1081584"/>
                <a:gd name="connsiteX7" fmla="*/ 303287 w 342685"/>
                <a:gd name="connsiteY7" fmla="*/ 393506 h 1081584"/>
                <a:gd name="connsiteX8" fmla="*/ 330832 w 342685"/>
                <a:gd name="connsiteY8" fmla="*/ 543134 h 1081584"/>
                <a:gd name="connsiteX9" fmla="*/ 333345 w 342685"/>
                <a:gd name="connsiteY9" fmla="*/ 718458 h 1081584"/>
                <a:gd name="connsiteX10" fmla="*/ 335824 w 342685"/>
                <a:gd name="connsiteY10" fmla="*/ 832373 h 1081584"/>
                <a:gd name="connsiteX11" fmla="*/ 342108 w 342685"/>
                <a:gd name="connsiteY11" fmla="*/ 910015 h 1081584"/>
                <a:gd name="connsiteX12" fmla="*/ 337500 w 342685"/>
                <a:gd name="connsiteY12" fmla="*/ 987657 h 1081584"/>
                <a:gd name="connsiteX13" fmla="*/ 337500 w 342685"/>
                <a:gd name="connsiteY13" fmla="*/ 1064461 h 1081584"/>
                <a:gd name="connsiteX14" fmla="*/ 230672 w 342685"/>
                <a:gd name="connsiteY14" fmla="*/ 1064461 h 1081584"/>
                <a:gd name="connsiteX15" fmla="*/ 218139 w 342685"/>
                <a:gd name="connsiteY15" fmla="*/ 963463 h 1081584"/>
                <a:gd name="connsiteX16" fmla="*/ 208957 w 342685"/>
                <a:gd name="connsiteY16" fmla="*/ 905022 h 1081584"/>
                <a:gd name="connsiteX17" fmla="*/ 213984 w 342685"/>
                <a:gd name="connsiteY17" fmla="*/ 860790 h 1081584"/>
                <a:gd name="connsiteX18" fmla="*/ 196529 w 342685"/>
                <a:gd name="connsiteY18" fmla="*/ 774804 h 1081584"/>
                <a:gd name="connsiteX19" fmla="*/ 170660 w 342685"/>
                <a:gd name="connsiteY19" fmla="*/ 572809 h 1081584"/>
                <a:gd name="connsiteX20" fmla="*/ 151459 w 342685"/>
                <a:gd name="connsiteY20" fmla="*/ 694683 h 1081584"/>
                <a:gd name="connsiteX21" fmla="*/ 152297 w 342685"/>
                <a:gd name="connsiteY21" fmla="*/ 798195 h 1081584"/>
                <a:gd name="connsiteX22" fmla="*/ 133933 w 342685"/>
                <a:gd name="connsiteY22" fmla="*/ 918393 h 1081584"/>
                <a:gd name="connsiteX23" fmla="*/ 146466 w 342685"/>
                <a:gd name="connsiteY23" fmla="*/ 959309 h 1081584"/>
                <a:gd name="connsiteX24" fmla="*/ 137285 w 342685"/>
                <a:gd name="connsiteY24" fmla="*/ 1068650 h 1081584"/>
                <a:gd name="connsiteX25" fmla="*/ 14573 w 342685"/>
                <a:gd name="connsiteY25" fmla="*/ 1075318 h 1081584"/>
                <a:gd name="connsiteX26" fmla="*/ 6229 w 342685"/>
                <a:gd name="connsiteY26" fmla="*/ 970969 h 1081584"/>
                <a:gd name="connsiteX27" fmla="*/ 8742 w 342685"/>
                <a:gd name="connsiteY27" fmla="*/ 843265 h 1081584"/>
                <a:gd name="connsiteX28" fmla="*/ 2877 w 342685"/>
                <a:gd name="connsiteY28" fmla="*/ 773163 h 1081584"/>
                <a:gd name="connsiteX29" fmla="*/ 17924 w 342685"/>
                <a:gd name="connsiteY29" fmla="*/ 699850 h 1081584"/>
                <a:gd name="connsiteX30" fmla="*/ 5391 w 342685"/>
                <a:gd name="connsiteY30" fmla="*/ 541249 h 1081584"/>
                <a:gd name="connsiteX31" fmla="*/ 29584 w 342685"/>
                <a:gd name="connsiteY31" fmla="*/ 407680 h 1081584"/>
                <a:gd name="connsiteX32" fmla="*/ 30422 w 342685"/>
                <a:gd name="connsiteY32" fmla="*/ 375945 h 1081584"/>
                <a:gd name="connsiteX33" fmla="*/ 17086 w 342685"/>
                <a:gd name="connsiteY33" fmla="*/ 305844 h 1081584"/>
                <a:gd name="connsiteX34" fmla="*/ 3715 w 342685"/>
                <a:gd name="connsiteY34" fmla="*/ 243249 h 1081584"/>
                <a:gd name="connsiteX35" fmla="*/ 10383 w 342685"/>
                <a:gd name="connsiteY35" fmla="*/ 141413 h 1081584"/>
                <a:gd name="connsiteX36" fmla="*/ 87397 w 342685"/>
                <a:gd name="connsiteY36" fmla="*/ 35912 h 1081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42685" h="1081584">
                  <a:moveTo>
                    <a:pt x="92110" y="15594"/>
                  </a:moveTo>
                  <a:lnTo>
                    <a:pt x="220234" y="-256"/>
                  </a:lnTo>
                  <a:lnTo>
                    <a:pt x="225645" y="31967"/>
                  </a:lnTo>
                  <a:lnTo>
                    <a:pt x="237549" y="105524"/>
                  </a:lnTo>
                  <a:lnTo>
                    <a:pt x="308279" y="151223"/>
                  </a:lnTo>
                  <a:lnTo>
                    <a:pt x="300145" y="207569"/>
                  </a:lnTo>
                  <a:cubicBezTo>
                    <a:pt x="300145" y="207569"/>
                    <a:pt x="315192" y="317784"/>
                    <a:pt x="293896" y="346550"/>
                  </a:cubicBezTo>
                  <a:cubicBezTo>
                    <a:pt x="293896" y="346550"/>
                    <a:pt x="305800" y="375980"/>
                    <a:pt x="303287" y="393506"/>
                  </a:cubicBezTo>
                  <a:cubicBezTo>
                    <a:pt x="303287" y="393506"/>
                    <a:pt x="330832" y="495550"/>
                    <a:pt x="330832" y="543134"/>
                  </a:cubicBezTo>
                  <a:cubicBezTo>
                    <a:pt x="330832" y="590718"/>
                    <a:pt x="328318" y="685886"/>
                    <a:pt x="333345" y="718458"/>
                  </a:cubicBezTo>
                  <a:cubicBezTo>
                    <a:pt x="338372" y="751030"/>
                    <a:pt x="347519" y="810693"/>
                    <a:pt x="335824" y="832373"/>
                  </a:cubicBezTo>
                  <a:cubicBezTo>
                    <a:pt x="335824" y="832373"/>
                    <a:pt x="344622" y="874266"/>
                    <a:pt x="342108" y="910015"/>
                  </a:cubicBezTo>
                  <a:cubicBezTo>
                    <a:pt x="339594" y="945764"/>
                    <a:pt x="339175" y="970097"/>
                    <a:pt x="337500" y="987657"/>
                  </a:cubicBezTo>
                  <a:cubicBezTo>
                    <a:pt x="335824" y="1005217"/>
                    <a:pt x="337500" y="1064461"/>
                    <a:pt x="337500" y="1064461"/>
                  </a:cubicBezTo>
                  <a:cubicBezTo>
                    <a:pt x="337500" y="1064461"/>
                    <a:pt x="279896" y="1087014"/>
                    <a:pt x="230672" y="1064461"/>
                  </a:cubicBezTo>
                  <a:cubicBezTo>
                    <a:pt x="230672" y="1064461"/>
                    <a:pt x="219815" y="993522"/>
                    <a:pt x="218139" y="963463"/>
                  </a:cubicBezTo>
                  <a:cubicBezTo>
                    <a:pt x="216823" y="943739"/>
                    <a:pt x="213747" y="924188"/>
                    <a:pt x="208957" y="905022"/>
                  </a:cubicBezTo>
                  <a:lnTo>
                    <a:pt x="213984" y="860790"/>
                  </a:lnTo>
                  <a:cubicBezTo>
                    <a:pt x="205791" y="832652"/>
                    <a:pt x="199954" y="803885"/>
                    <a:pt x="196529" y="774804"/>
                  </a:cubicBezTo>
                  <a:cubicBezTo>
                    <a:pt x="196529" y="774804"/>
                    <a:pt x="163992" y="667976"/>
                    <a:pt x="170660" y="572809"/>
                  </a:cubicBezTo>
                  <a:cubicBezTo>
                    <a:pt x="170660" y="572809"/>
                    <a:pt x="163992" y="665463"/>
                    <a:pt x="151459" y="694683"/>
                  </a:cubicBezTo>
                  <a:cubicBezTo>
                    <a:pt x="138926" y="723904"/>
                    <a:pt x="155648" y="780669"/>
                    <a:pt x="152297" y="798195"/>
                  </a:cubicBezTo>
                  <a:cubicBezTo>
                    <a:pt x="148945" y="815720"/>
                    <a:pt x="133933" y="899192"/>
                    <a:pt x="133933" y="918393"/>
                  </a:cubicBezTo>
                  <a:cubicBezTo>
                    <a:pt x="133933" y="937594"/>
                    <a:pt x="146466" y="959309"/>
                    <a:pt x="146466" y="959309"/>
                  </a:cubicBezTo>
                  <a:cubicBezTo>
                    <a:pt x="146466" y="959309"/>
                    <a:pt x="136447" y="1024418"/>
                    <a:pt x="137285" y="1068650"/>
                  </a:cubicBezTo>
                  <a:cubicBezTo>
                    <a:pt x="137285" y="1068650"/>
                    <a:pt x="67986" y="1092006"/>
                    <a:pt x="14573" y="1075318"/>
                  </a:cubicBezTo>
                  <a:cubicBezTo>
                    <a:pt x="8110" y="1040931"/>
                    <a:pt x="5314" y="1005950"/>
                    <a:pt x="6229" y="970969"/>
                  </a:cubicBezTo>
                  <a:cubicBezTo>
                    <a:pt x="6229" y="970969"/>
                    <a:pt x="-9621" y="907536"/>
                    <a:pt x="8742" y="843265"/>
                  </a:cubicBezTo>
                  <a:cubicBezTo>
                    <a:pt x="3684" y="820258"/>
                    <a:pt x="1711" y="796693"/>
                    <a:pt x="2877" y="773163"/>
                  </a:cubicBezTo>
                  <a:cubicBezTo>
                    <a:pt x="5335" y="748272"/>
                    <a:pt x="10380" y="723695"/>
                    <a:pt x="17924" y="699850"/>
                  </a:cubicBezTo>
                  <a:cubicBezTo>
                    <a:pt x="17924" y="699850"/>
                    <a:pt x="-439" y="608837"/>
                    <a:pt x="5391" y="541249"/>
                  </a:cubicBezTo>
                  <a:cubicBezTo>
                    <a:pt x="9832" y="496144"/>
                    <a:pt x="17924" y="451493"/>
                    <a:pt x="29584" y="407680"/>
                  </a:cubicBezTo>
                  <a:lnTo>
                    <a:pt x="30422" y="375945"/>
                  </a:lnTo>
                  <a:cubicBezTo>
                    <a:pt x="30422" y="375945"/>
                    <a:pt x="14573" y="342570"/>
                    <a:pt x="17086" y="305844"/>
                  </a:cubicBezTo>
                  <a:cubicBezTo>
                    <a:pt x="18661" y="284129"/>
                    <a:pt x="14024" y="262415"/>
                    <a:pt x="3715" y="243249"/>
                  </a:cubicBezTo>
                  <a:lnTo>
                    <a:pt x="10383" y="141413"/>
                  </a:lnTo>
                  <a:lnTo>
                    <a:pt x="87397" y="35912"/>
                  </a:lnTo>
                  <a:close/>
                </a:path>
              </a:pathLst>
            </a:custGeom>
            <a:solidFill>
              <a:srgbClr val="3A5870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5" name="Freeform: Shape 174">
              <a:extLst>
                <a:ext uri="{FF2B5EF4-FFF2-40B4-BE49-F238E27FC236}">
                  <a16:creationId xmlns:a16="http://schemas.microsoft.com/office/drawing/2014/main" id="{29C888B0-1FB0-8AC5-9338-CF940082A001}"/>
                </a:ext>
              </a:extLst>
            </p:cNvPr>
            <p:cNvSpPr/>
            <p:nvPr/>
          </p:nvSpPr>
          <p:spPr>
            <a:xfrm>
              <a:off x="2686990" y="5851933"/>
              <a:ext cx="101905" cy="64934"/>
            </a:xfrm>
            <a:custGeom>
              <a:avLst/>
              <a:gdLst>
                <a:gd name="connsiteX0" fmla="*/ 99301 w 101905"/>
                <a:gd name="connsiteY0" fmla="*/ 64679 h 64934"/>
                <a:gd name="connsiteX1" fmla="*/ 101779 w 101905"/>
                <a:gd name="connsiteY1" fmla="*/ 43069 h 64934"/>
                <a:gd name="connsiteX2" fmla="*/ 4622 w 101905"/>
                <a:gd name="connsiteY2" fmla="*/ -256 h 64934"/>
                <a:gd name="connsiteX3" fmla="*/ -126 w 101905"/>
                <a:gd name="connsiteY3" fmla="*/ 22471 h 64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905" h="64934">
                  <a:moveTo>
                    <a:pt x="99301" y="64679"/>
                  </a:moveTo>
                  <a:cubicBezTo>
                    <a:pt x="101291" y="59896"/>
                    <a:pt x="100034" y="48375"/>
                    <a:pt x="101779" y="43069"/>
                  </a:cubicBezTo>
                  <a:lnTo>
                    <a:pt x="4622" y="-256"/>
                  </a:lnTo>
                  <a:cubicBezTo>
                    <a:pt x="2506" y="7215"/>
                    <a:pt x="921" y="14791"/>
                    <a:pt x="-126" y="22471"/>
                  </a:cubicBez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6" name="Freeform: Shape 175">
              <a:extLst>
                <a:ext uri="{FF2B5EF4-FFF2-40B4-BE49-F238E27FC236}">
                  <a16:creationId xmlns:a16="http://schemas.microsoft.com/office/drawing/2014/main" id="{23CF40FA-1CD7-81BF-6381-E7F3893FF4BF}"/>
                </a:ext>
              </a:extLst>
            </p:cNvPr>
            <p:cNvSpPr/>
            <p:nvPr/>
          </p:nvSpPr>
          <p:spPr>
            <a:xfrm>
              <a:off x="3104770" y="5866456"/>
              <a:ext cx="103755" cy="35225"/>
            </a:xfrm>
            <a:custGeom>
              <a:avLst/>
              <a:gdLst>
                <a:gd name="connsiteX0" fmla="*/ 100313 w 103755"/>
                <a:gd name="connsiteY0" fmla="*/ -256 h 35225"/>
                <a:gd name="connsiteX1" fmla="*/ -126 w 103755"/>
                <a:gd name="connsiteY1" fmla="*/ 17200 h 35225"/>
                <a:gd name="connsiteX2" fmla="*/ 5600 w 103755"/>
                <a:gd name="connsiteY2" fmla="*/ 34969 h 35225"/>
                <a:gd name="connsiteX3" fmla="*/ 103630 w 103755"/>
                <a:gd name="connsiteY3" fmla="*/ 17723 h 35225"/>
                <a:gd name="connsiteX4" fmla="*/ 100313 w 103755"/>
                <a:gd name="connsiteY4" fmla="*/ -256 h 35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755" h="35225">
                  <a:moveTo>
                    <a:pt x="100313" y="-256"/>
                  </a:moveTo>
                  <a:lnTo>
                    <a:pt x="-126" y="17200"/>
                  </a:lnTo>
                  <a:cubicBezTo>
                    <a:pt x="1759" y="22960"/>
                    <a:pt x="3714" y="28930"/>
                    <a:pt x="5600" y="34969"/>
                  </a:cubicBezTo>
                  <a:lnTo>
                    <a:pt x="103630" y="17723"/>
                  </a:lnTo>
                  <a:cubicBezTo>
                    <a:pt x="103071" y="11125"/>
                    <a:pt x="100976" y="5714"/>
                    <a:pt x="100313" y="-256"/>
                  </a:cubicBez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7" name="Freeform: Shape 176">
              <a:extLst>
                <a:ext uri="{FF2B5EF4-FFF2-40B4-BE49-F238E27FC236}">
                  <a16:creationId xmlns:a16="http://schemas.microsoft.com/office/drawing/2014/main" id="{66D162DA-EE4A-4FBF-C434-B288939CD4C0}"/>
                </a:ext>
              </a:extLst>
            </p:cNvPr>
            <p:cNvSpPr/>
            <p:nvPr/>
          </p:nvSpPr>
          <p:spPr>
            <a:xfrm>
              <a:off x="2866473" y="5449519"/>
              <a:ext cx="161691" cy="195845"/>
            </a:xfrm>
            <a:custGeom>
              <a:avLst/>
              <a:gdLst>
                <a:gd name="connsiteX0" fmla="*/ 13833 w 161691"/>
                <a:gd name="connsiteY0" fmla="*/ 195590 h 195845"/>
                <a:gd name="connsiteX1" fmla="*/ 17324 w 161691"/>
                <a:gd name="connsiteY1" fmla="*/ 35733 h 195845"/>
                <a:gd name="connsiteX2" fmla="*/ 149986 w 161691"/>
                <a:gd name="connsiteY2" fmla="*/ 42715 h 195845"/>
                <a:gd name="connsiteX3" fmla="*/ 142061 w 161691"/>
                <a:gd name="connsiteY3" fmla="*/ 179845 h 195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691" h="195845">
                  <a:moveTo>
                    <a:pt x="13833" y="195590"/>
                  </a:moveTo>
                  <a:cubicBezTo>
                    <a:pt x="13833" y="195590"/>
                    <a:pt x="-19786" y="97839"/>
                    <a:pt x="17324" y="35733"/>
                  </a:cubicBezTo>
                  <a:cubicBezTo>
                    <a:pt x="54435" y="-26374"/>
                    <a:pt x="129389" y="2567"/>
                    <a:pt x="149986" y="42715"/>
                  </a:cubicBezTo>
                  <a:cubicBezTo>
                    <a:pt x="170584" y="82862"/>
                    <a:pt x="161053" y="152929"/>
                    <a:pt x="142061" y="179845"/>
                  </a:cubicBezTo>
                  <a:close/>
                </a:path>
              </a:pathLst>
            </a:custGeom>
            <a:solidFill>
              <a:srgbClr val="3A5870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8" name="Freeform: Shape 177">
              <a:extLst>
                <a:ext uri="{FF2B5EF4-FFF2-40B4-BE49-F238E27FC236}">
                  <a16:creationId xmlns:a16="http://schemas.microsoft.com/office/drawing/2014/main" id="{C57F8A55-D1A1-9138-93A5-1394B34426AF}"/>
                </a:ext>
              </a:extLst>
            </p:cNvPr>
            <p:cNvSpPr/>
            <p:nvPr/>
          </p:nvSpPr>
          <p:spPr>
            <a:xfrm>
              <a:off x="2885005" y="5464211"/>
              <a:ext cx="120198" cy="145264"/>
            </a:xfrm>
            <a:custGeom>
              <a:avLst/>
              <a:gdLst>
                <a:gd name="connsiteX0" fmla="*/ 56849 w 120198"/>
                <a:gd name="connsiteY0" fmla="*/ -256 h 145264"/>
                <a:gd name="connsiteX1" fmla="*/ 120073 w 120198"/>
                <a:gd name="connsiteY1" fmla="*/ 68624 h 145264"/>
                <a:gd name="connsiteX2" fmla="*/ 81880 w 120198"/>
                <a:gd name="connsiteY2" fmla="*/ 145009 h 145264"/>
                <a:gd name="connsiteX3" fmla="*/ 34296 w 120198"/>
                <a:gd name="connsiteY3" fmla="*/ 145009 h 145264"/>
                <a:gd name="connsiteX4" fmla="*/ -126 w 120198"/>
                <a:gd name="connsiteY4" fmla="*/ 78678 h 145264"/>
                <a:gd name="connsiteX5" fmla="*/ 56849 w 120198"/>
                <a:gd name="connsiteY5" fmla="*/ -256 h 145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0198" h="145264">
                  <a:moveTo>
                    <a:pt x="56849" y="-256"/>
                  </a:moveTo>
                  <a:cubicBezTo>
                    <a:pt x="91271" y="-256"/>
                    <a:pt x="120073" y="23554"/>
                    <a:pt x="120073" y="68624"/>
                  </a:cubicBezTo>
                  <a:cubicBezTo>
                    <a:pt x="120073" y="113694"/>
                    <a:pt x="81880" y="145009"/>
                    <a:pt x="81880" y="145009"/>
                  </a:cubicBezTo>
                  <a:lnTo>
                    <a:pt x="34296" y="145009"/>
                  </a:lnTo>
                  <a:cubicBezTo>
                    <a:pt x="34296" y="145009"/>
                    <a:pt x="-126" y="119978"/>
                    <a:pt x="-126" y="78678"/>
                  </a:cubicBezTo>
                  <a:cubicBezTo>
                    <a:pt x="-126" y="37378"/>
                    <a:pt x="21170" y="-256"/>
                    <a:pt x="56849" y="-256"/>
                  </a:cubicBezTo>
                  <a:close/>
                </a:path>
              </a:pathLst>
            </a:custGeom>
            <a:solidFill>
              <a:srgbClr val="09151C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79" name="Freeform: Shape 178">
              <a:extLst>
                <a:ext uri="{FF2B5EF4-FFF2-40B4-BE49-F238E27FC236}">
                  <a16:creationId xmlns:a16="http://schemas.microsoft.com/office/drawing/2014/main" id="{1C2C853F-412B-2778-1DFF-82CE35E37A6F}"/>
                </a:ext>
              </a:extLst>
            </p:cNvPr>
            <p:cNvSpPr/>
            <p:nvPr/>
          </p:nvSpPr>
          <p:spPr>
            <a:xfrm>
              <a:off x="2967535" y="5725904"/>
              <a:ext cx="141040" cy="42591"/>
            </a:xfrm>
            <a:custGeom>
              <a:avLst/>
              <a:gdLst>
                <a:gd name="connsiteX0" fmla="*/ 140915 w 141040"/>
                <a:gd name="connsiteY0" fmla="*/ -256 h 42591"/>
                <a:gd name="connsiteX1" fmla="*/ -126 w 141040"/>
                <a:gd name="connsiteY1" fmla="*/ -256 h 42591"/>
                <a:gd name="connsiteX2" fmla="*/ 677 w 141040"/>
                <a:gd name="connsiteY2" fmla="*/ 41253 h 42591"/>
                <a:gd name="connsiteX3" fmla="*/ 118991 w 141040"/>
                <a:gd name="connsiteY3" fmla="*/ 42335 h 42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040" h="42591">
                  <a:moveTo>
                    <a:pt x="140915" y="-256"/>
                  </a:moveTo>
                  <a:lnTo>
                    <a:pt x="-126" y="-256"/>
                  </a:lnTo>
                  <a:cubicBezTo>
                    <a:pt x="-126" y="13709"/>
                    <a:pt x="-126" y="27359"/>
                    <a:pt x="677" y="41253"/>
                  </a:cubicBezTo>
                  <a:lnTo>
                    <a:pt x="118991" y="42335"/>
                  </a:ln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0" name="Freeform: Shape 179">
              <a:extLst>
                <a:ext uri="{FF2B5EF4-FFF2-40B4-BE49-F238E27FC236}">
                  <a16:creationId xmlns:a16="http://schemas.microsoft.com/office/drawing/2014/main" id="{3DB2CFB6-B0CC-7D91-2CD5-3A2AF1C64360}"/>
                </a:ext>
              </a:extLst>
            </p:cNvPr>
            <p:cNvSpPr/>
            <p:nvPr/>
          </p:nvSpPr>
          <p:spPr>
            <a:xfrm>
              <a:off x="2968582" y="5767623"/>
              <a:ext cx="119046" cy="10787"/>
            </a:xfrm>
            <a:custGeom>
              <a:avLst/>
              <a:gdLst>
                <a:gd name="connsiteX0" fmla="*/ 118921 w 119046"/>
                <a:gd name="connsiteY0" fmla="*/ 23 h 10787"/>
                <a:gd name="connsiteX1" fmla="*/ -126 w 119046"/>
                <a:gd name="connsiteY1" fmla="*/ -256 h 10787"/>
                <a:gd name="connsiteX2" fmla="*/ 852 w 119046"/>
                <a:gd name="connsiteY2" fmla="*/ 9799 h 10787"/>
                <a:gd name="connsiteX3" fmla="*/ 113719 w 119046"/>
                <a:gd name="connsiteY3" fmla="*/ 10532 h 10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046" h="10787">
                  <a:moveTo>
                    <a:pt x="118921" y="23"/>
                  </a:moveTo>
                  <a:lnTo>
                    <a:pt x="-126" y="-256"/>
                  </a:lnTo>
                  <a:cubicBezTo>
                    <a:pt x="328" y="3235"/>
                    <a:pt x="642" y="6447"/>
                    <a:pt x="852" y="9799"/>
                  </a:cubicBezTo>
                  <a:lnTo>
                    <a:pt x="113719" y="10532"/>
                  </a:lnTo>
                  <a:close/>
                </a:path>
              </a:pathLst>
            </a:custGeom>
            <a:solidFill>
              <a:srgbClr val="D66371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1" name="Freeform: Shape 180">
              <a:extLst>
                <a:ext uri="{FF2B5EF4-FFF2-40B4-BE49-F238E27FC236}">
                  <a16:creationId xmlns:a16="http://schemas.microsoft.com/office/drawing/2014/main" id="{5EA56250-0C4E-9B6F-6417-313C545D1C0A}"/>
                </a:ext>
              </a:extLst>
            </p:cNvPr>
            <p:cNvSpPr/>
            <p:nvPr/>
          </p:nvSpPr>
          <p:spPr>
            <a:xfrm>
              <a:off x="2782960" y="5725904"/>
              <a:ext cx="142437" cy="41124"/>
            </a:xfrm>
            <a:custGeom>
              <a:avLst/>
              <a:gdLst>
                <a:gd name="connsiteX0" fmla="*/ -126 w 142437"/>
                <a:gd name="connsiteY0" fmla="*/ -256 h 41124"/>
                <a:gd name="connsiteX1" fmla="*/ 28362 w 142437"/>
                <a:gd name="connsiteY1" fmla="*/ 39822 h 41124"/>
                <a:gd name="connsiteX2" fmla="*/ 142311 w 142437"/>
                <a:gd name="connsiteY2" fmla="*/ 40869 h 41124"/>
                <a:gd name="connsiteX3" fmla="*/ 142311 w 142437"/>
                <a:gd name="connsiteY3" fmla="*/ -256 h 41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437" h="41124">
                  <a:moveTo>
                    <a:pt x="-126" y="-256"/>
                  </a:moveTo>
                  <a:lnTo>
                    <a:pt x="28362" y="39822"/>
                  </a:lnTo>
                  <a:lnTo>
                    <a:pt x="142311" y="40869"/>
                  </a:lnTo>
                  <a:lnTo>
                    <a:pt x="142311" y="-256"/>
                  </a:ln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2" name="Freeform: Shape 181">
              <a:extLst>
                <a:ext uri="{FF2B5EF4-FFF2-40B4-BE49-F238E27FC236}">
                  <a16:creationId xmlns:a16="http://schemas.microsoft.com/office/drawing/2014/main" id="{5AF854E0-F7BD-2DAE-303F-B2EDFAF39198}"/>
                </a:ext>
              </a:extLst>
            </p:cNvPr>
            <p:cNvSpPr/>
            <p:nvPr/>
          </p:nvSpPr>
          <p:spPr>
            <a:xfrm>
              <a:off x="2809981" y="5766087"/>
              <a:ext cx="117475" cy="10193"/>
            </a:xfrm>
            <a:custGeom>
              <a:avLst/>
              <a:gdLst>
                <a:gd name="connsiteX0" fmla="*/ -126 w 117475"/>
                <a:gd name="connsiteY0" fmla="*/ -256 h 10193"/>
                <a:gd name="connsiteX1" fmla="*/ 6856 w 117475"/>
                <a:gd name="connsiteY1" fmla="*/ 9240 h 10193"/>
                <a:gd name="connsiteX2" fmla="*/ 117350 w 117475"/>
                <a:gd name="connsiteY2" fmla="*/ 9938 h 10193"/>
                <a:gd name="connsiteX3" fmla="*/ 115185 w 117475"/>
                <a:gd name="connsiteY3" fmla="*/ 23 h 1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475" h="10193">
                  <a:moveTo>
                    <a:pt x="-126" y="-256"/>
                  </a:moveTo>
                  <a:lnTo>
                    <a:pt x="6856" y="9240"/>
                  </a:lnTo>
                  <a:lnTo>
                    <a:pt x="117350" y="9938"/>
                  </a:lnTo>
                  <a:cubicBezTo>
                    <a:pt x="117350" y="6447"/>
                    <a:pt x="115185" y="3375"/>
                    <a:pt x="115185" y="23"/>
                  </a:cubicBezTo>
                  <a:close/>
                </a:path>
              </a:pathLst>
            </a:custGeom>
            <a:solidFill>
              <a:srgbClr val="D66371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3" name="Freeform: Shape 182">
              <a:extLst>
                <a:ext uri="{FF2B5EF4-FFF2-40B4-BE49-F238E27FC236}">
                  <a16:creationId xmlns:a16="http://schemas.microsoft.com/office/drawing/2014/main" id="{8A2D8E66-31E5-96C8-9A5C-748AD24DC1F2}"/>
                </a:ext>
              </a:extLst>
            </p:cNvPr>
            <p:cNvSpPr/>
            <p:nvPr/>
          </p:nvSpPr>
          <p:spPr>
            <a:xfrm>
              <a:off x="2987085" y="5804768"/>
              <a:ext cx="79492" cy="89756"/>
            </a:xfrm>
            <a:custGeom>
              <a:avLst/>
              <a:gdLst>
                <a:gd name="connsiteX0" fmla="*/ 75129 w 79492"/>
                <a:gd name="connsiteY0" fmla="*/ 0 h 89756"/>
                <a:gd name="connsiteX1" fmla="*/ 79492 w 79492"/>
                <a:gd name="connsiteY1" fmla="*/ 0 h 89756"/>
                <a:gd name="connsiteX2" fmla="*/ 79492 w 79492"/>
                <a:gd name="connsiteY2" fmla="*/ 89756 h 89756"/>
                <a:gd name="connsiteX3" fmla="*/ 75129 w 79492"/>
                <a:gd name="connsiteY3" fmla="*/ 89756 h 89756"/>
                <a:gd name="connsiteX4" fmla="*/ 4364 w 79492"/>
                <a:gd name="connsiteY4" fmla="*/ 89756 h 89756"/>
                <a:gd name="connsiteX5" fmla="*/ 0 w 79492"/>
                <a:gd name="connsiteY5" fmla="*/ 89756 h 89756"/>
                <a:gd name="connsiteX6" fmla="*/ 0 w 79492"/>
                <a:gd name="connsiteY6" fmla="*/ 0 h 89756"/>
                <a:gd name="connsiteX7" fmla="*/ 4364 w 79492"/>
                <a:gd name="connsiteY7" fmla="*/ 0 h 8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9492" h="89756">
                  <a:moveTo>
                    <a:pt x="75129" y="0"/>
                  </a:moveTo>
                  <a:cubicBezTo>
                    <a:pt x="77539" y="0"/>
                    <a:pt x="79492" y="0"/>
                    <a:pt x="79492" y="0"/>
                  </a:cubicBezTo>
                  <a:lnTo>
                    <a:pt x="79492" y="89756"/>
                  </a:lnTo>
                  <a:cubicBezTo>
                    <a:pt x="79492" y="89756"/>
                    <a:pt x="77539" y="89756"/>
                    <a:pt x="75129" y="89756"/>
                  </a:cubicBezTo>
                  <a:lnTo>
                    <a:pt x="4364" y="89756"/>
                  </a:lnTo>
                  <a:cubicBezTo>
                    <a:pt x="1954" y="89756"/>
                    <a:pt x="0" y="89756"/>
                    <a:pt x="0" y="89756"/>
                  </a:cubicBezTo>
                  <a:lnTo>
                    <a:pt x="0" y="0"/>
                  </a:lnTo>
                  <a:cubicBezTo>
                    <a:pt x="0" y="0"/>
                    <a:pt x="1954" y="0"/>
                    <a:pt x="4364" y="0"/>
                  </a:cubicBezTo>
                  <a:close/>
                </a:path>
              </a:pathLst>
            </a:custGeom>
            <a:solidFill>
              <a:srgbClr val="2F495B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4" name="Freeform: Shape 183">
              <a:extLst>
                <a:ext uri="{FF2B5EF4-FFF2-40B4-BE49-F238E27FC236}">
                  <a16:creationId xmlns:a16="http://schemas.microsoft.com/office/drawing/2014/main" id="{C1F2DD88-E967-FD2E-5261-F9811AAFC8DC}"/>
                </a:ext>
              </a:extLst>
            </p:cNvPr>
            <p:cNvSpPr/>
            <p:nvPr/>
          </p:nvSpPr>
          <p:spPr>
            <a:xfrm>
              <a:off x="2823038" y="5806653"/>
              <a:ext cx="85148" cy="81622"/>
            </a:xfrm>
            <a:custGeom>
              <a:avLst/>
              <a:gdLst>
                <a:gd name="connsiteX0" fmla="*/ 80784 w 85148"/>
                <a:gd name="connsiteY0" fmla="*/ 0 h 81622"/>
                <a:gd name="connsiteX1" fmla="*/ 85148 w 85148"/>
                <a:gd name="connsiteY1" fmla="*/ 0 h 81622"/>
                <a:gd name="connsiteX2" fmla="*/ 85148 w 85148"/>
                <a:gd name="connsiteY2" fmla="*/ 81622 h 81622"/>
                <a:gd name="connsiteX3" fmla="*/ 80784 w 85148"/>
                <a:gd name="connsiteY3" fmla="*/ 81622 h 81622"/>
                <a:gd name="connsiteX4" fmla="*/ 4364 w 85148"/>
                <a:gd name="connsiteY4" fmla="*/ 81622 h 81622"/>
                <a:gd name="connsiteX5" fmla="*/ 0 w 85148"/>
                <a:gd name="connsiteY5" fmla="*/ 81622 h 81622"/>
                <a:gd name="connsiteX6" fmla="*/ 0 w 85148"/>
                <a:gd name="connsiteY6" fmla="*/ 0 h 81622"/>
                <a:gd name="connsiteX7" fmla="*/ 4364 w 85148"/>
                <a:gd name="connsiteY7" fmla="*/ 0 h 81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148" h="81622">
                  <a:moveTo>
                    <a:pt x="80784" y="0"/>
                  </a:moveTo>
                  <a:cubicBezTo>
                    <a:pt x="83194" y="0"/>
                    <a:pt x="85148" y="0"/>
                    <a:pt x="85148" y="0"/>
                  </a:cubicBezTo>
                  <a:lnTo>
                    <a:pt x="85148" y="81622"/>
                  </a:lnTo>
                  <a:cubicBezTo>
                    <a:pt x="85148" y="81622"/>
                    <a:pt x="83194" y="81622"/>
                    <a:pt x="80784" y="81622"/>
                  </a:cubicBezTo>
                  <a:lnTo>
                    <a:pt x="4364" y="81622"/>
                  </a:lnTo>
                  <a:cubicBezTo>
                    <a:pt x="1954" y="81622"/>
                    <a:pt x="0" y="81622"/>
                    <a:pt x="0" y="81622"/>
                  </a:cubicBezTo>
                  <a:lnTo>
                    <a:pt x="0" y="0"/>
                  </a:lnTo>
                  <a:cubicBezTo>
                    <a:pt x="0" y="0"/>
                    <a:pt x="1954" y="0"/>
                    <a:pt x="4364" y="0"/>
                  </a:cubicBezTo>
                  <a:close/>
                </a:path>
              </a:pathLst>
            </a:custGeom>
            <a:solidFill>
              <a:srgbClr val="2F495B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5" name="Freeform: Shape 184">
              <a:extLst>
                <a:ext uri="{FF2B5EF4-FFF2-40B4-BE49-F238E27FC236}">
                  <a16:creationId xmlns:a16="http://schemas.microsoft.com/office/drawing/2014/main" id="{D0EC8BE4-5736-2107-96CC-DD6C4EF74F93}"/>
                </a:ext>
              </a:extLst>
            </p:cNvPr>
            <p:cNvSpPr/>
            <p:nvPr/>
          </p:nvSpPr>
          <p:spPr>
            <a:xfrm>
              <a:off x="2789768" y="6354861"/>
              <a:ext cx="151200" cy="164221"/>
            </a:xfrm>
            <a:custGeom>
              <a:avLst/>
              <a:gdLst>
                <a:gd name="connsiteX0" fmla="*/ 1201 w 151200"/>
                <a:gd name="connsiteY0" fmla="*/ 47782 h 164221"/>
                <a:gd name="connsiteX1" fmla="*/ 7066 w 151200"/>
                <a:gd name="connsiteY1" fmla="*/ 117883 h 164221"/>
                <a:gd name="connsiteX2" fmla="*/ -126 w 151200"/>
                <a:gd name="connsiteY2" fmla="*/ 154749 h 164221"/>
                <a:gd name="connsiteX3" fmla="*/ 135294 w 151200"/>
                <a:gd name="connsiteY3" fmla="*/ 163966 h 164221"/>
                <a:gd name="connsiteX4" fmla="*/ 150620 w 151200"/>
                <a:gd name="connsiteY4" fmla="*/ 72813 h 164221"/>
                <a:gd name="connsiteX5" fmla="*/ 145383 w 151200"/>
                <a:gd name="connsiteY5" fmla="*/ 9031 h 164221"/>
                <a:gd name="connsiteX6" fmla="*/ 9230 w 151200"/>
                <a:gd name="connsiteY6" fmla="*/ -256 h 164221"/>
                <a:gd name="connsiteX7" fmla="*/ 1201 w 151200"/>
                <a:gd name="connsiteY7" fmla="*/ 47782 h 164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200" h="164221">
                  <a:moveTo>
                    <a:pt x="1201" y="47782"/>
                  </a:moveTo>
                  <a:cubicBezTo>
                    <a:pt x="35" y="71312"/>
                    <a:pt x="2007" y="94877"/>
                    <a:pt x="7066" y="117883"/>
                  </a:cubicBezTo>
                  <a:cubicBezTo>
                    <a:pt x="3659" y="129963"/>
                    <a:pt x="1253" y="142286"/>
                    <a:pt x="-126" y="154749"/>
                  </a:cubicBezTo>
                  <a:lnTo>
                    <a:pt x="135294" y="163966"/>
                  </a:lnTo>
                  <a:cubicBezTo>
                    <a:pt x="139867" y="131603"/>
                    <a:pt x="148246" y="85346"/>
                    <a:pt x="150620" y="72813"/>
                  </a:cubicBezTo>
                  <a:cubicBezTo>
                    <a:pt x="152750" y="61676"/>
                    <a:pt x="146780" y="34725"/>
                    <a:pt x="145383" y="9031"/>
                  </a:cubicBezTo>
                  <a:lnTo>
                    <a:pt x="9230" y="-256"/>
                  </a:lnTo>
                  <a:cubicBezTo>
                    <a:pt x="5292" y="15524"/>
                    <a:pt x="2604" y="31583"/>
                    <a:pt x="1201" y="47782"/>
                  </a:cubicBez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6" name="Freeform: Shape 185">
              <a:extLst>
                <a:ext uri="{FF2B5EF4-FFF2-40B4-BE49-F238E27FC236}">
                  <a16:creationId xmlns:a16="http://schemas.microsoft.com/office/drawing/2014/main" id="{CCEB4B42-FB1B-8969-6133-7C6E480EDE07}"/>
                </a:ext>
              </a:extLst>
            </p:cNvPr>
            <p:cNvSpPr/>
            <p:nvPr/>
          </p:nvSpPr>
          <p:spPr>
            <a:xfrm>
              <a:off x="2974901" y="6353221"/>
              <a:ext cx="156024" cy="167782"/>
            </a:xfrm>
            <a:custGeom>
              <a:avLst/>
              <a:gdLst>
                <a:gd name="connsiteX0" fmla="*/ 155857 w 156024"/>
                <a:gd name="connsiteY0" fmla="*/ 167527 h 167782"/>
                <a:gd name="connsiteX1" fmla="*/ 149119 w 156024"/>
                <a:gd name="connsiteY1" fmla="*/ 108667 h 167782"/>
                <a:gd name="connsiteX2" fmla="*/ 147408 w 156024"/>
                <a:gd name="connsiteY2" fmla="*/ -256 h 167782"/>
                <a:gd name="connsiteX3" fmla="*/ -126 w 156024"/>
                <a:gd name="connsiteY3" fmla="*/ 12662 h 167782"/>
                <a:gd name="connsiteX4" fmla="*/ 9719 w 156024"/>
                <a:gd name="connsiteY4" fmla="*/ 51064 h 167782"/>
                <a:gd name="connsiteX5" fmla="*/ 27175 w 156024"/>
                <a:gd name="connsiteY5" fmla="*/ 137050 h 167782"/>
                <a:gd name="connsiteX6" fmla="*/ 23684 w 156024"/>
                <a:gd name="connsiteY6" fmla="*/ 166409 h 167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024" h="167782">
                  <a:moveTo>
                    <a:pt x="155857" y="167527"/>
                  </a:moveTo>
                  <a:cubicBezTo>
                    <a:pt x="156450" y="140541"/>
                    <a:pt x="150515" y="108422"/>
                    <a:pt x="149119" y="108667"/>
                  </a:cubicBezTo>
                  <a:cubicBezTo>
                    <a:pt x="160255" y="88034"/>
                    <a:pt x="152610" y="33084"/>
                    <a:pt x="147408" y="-256"/>
                  </a:cubicBezTo>
                  <a:lnTo>
                    <a:pt x="-126" y="12662"/>
                  </a:lnTo>
                  <a:cubicBezTo>
                    <a:pt x="5216" y="36226"/>
                    <a:pt x="9719" y="51064"/>
                    <a:pt x="9719" y="51064"/>
                  </a:cubicBezTo>
                  <a:cubicBezTo>
                    <a:pt x="13144" y="80144"/>
                    <a:pt x="18981" y="108911"/>
                    <a:pt x="27175" y="137050"/>
                  </a:cubicBezTo>
                  <a:lnTo>
                    <a:pt x="23684" y="166409"/>
                  </a:ln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7" name="Freeform: Shape 186">
              <a:extLst>
                <a:ext uri="{FF2B5EF4-FFF2-40B4-BE49-F238E27FC236}">
                  <a16:creationId xmlns:a16="http://schemas.microsoft.com/office/drawing/2014/main" id="{60628C41-E266-8A0B-9E1A-EFBE12C027DB}"/>
                </a:ext>
              </a:extLst>
            </p:cNvPr>
            <p:cNvSpPr/>
            <p:nvPr/>
          </p:nvSpPr>
          <p:spPr>
            <a:xfrm>
              <a:off x="2746963" y="6030789"/>
              <a:ext cx="16076" cy="25086"/>
            </a:xfrm>
            <a:custGeom>
              <a:avLst/>
              <a:gdLst>
                <a:gd name="connsiteX0" fmla="*/ 612 w 16076"/>
                <a:gd name="connsiteY0" fmla="*/ 24804 h 25086"/>
                <a:gd name="connsiteX1" fmla="*/ 228 w 16076"/>
                <a:gd name="connsiteY1" fmla="*/ 24804 h 25086"/>
                <a:gd name="connsiteX2" fmla="*/ -20 w 16076"/>
                <a:gd name="connsiteY2" fmla="*/ 23791 h 25086"/>
                <a:gd name="connsiteX3" fmla="*/ -17 w 16076"/>
                <a:gd name="connsiteY3" fmla="*/ 23791 h 25086"/>
                <a:gd name="connsiteX4" fmla="*/ 14576 w 16076"/>
                <a:gd name="connsiteY4" fmla="*/ 87 h 25086"/>
                <a:gd name="connsiteX5" fmla="*/ 15606 w 16076"/>
                <a:gd name="connsiteY5" fmla="*/ -122 h 25086"/>
                <a:gd name="connsiteX6" fmla="*/ 15833 w 16076"/>
                <a:gd name="connsiteY6" fmla="*/ 890 h 25086"/>
                <a:gd name="connsiteX7" fmla="*/ 1240 w 16076"/>
                <a:gd name="connsiteY7" fmla="*/ 24559 h 25086"/>
                <a:gd name="connsiteX8" fmla="*/ 612 w 16076"/>
                <a:gd name="connsiteY8" fmla="*/ 24804 h 25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76" h="25086">
                  <a:moveTo>
                    <a:pt x="612" y="24804"/>
                  </a:moveTo>
                  <a:cubicBezTo>
                    <a:pt x="486" y="24839"/>
                    <a:pt x="353" y="24839"/>
                    <a:pt x="228" y="24804"/>
                  </a:cubicBezTo>
                  <a:cubicBezTo>
                    <a:pt x="-118" y="24594"/>
                    <a:pt x="-230" y="24141"/>
                    <a:pt x="-20" y="23791"/>
                  </a:cubicBezTo>
                  <a:cubicBezTo>
                    <a:pt x="-20" y="23791"/>
                    <a:pt x="-17" y="23791"/>
                    <a:pt x="-17" y="23791"/>
                  </a:cubicBezTo>
                  <a:lnTo>
                    <a:pt x="14576" y="87"/>
                  </a:lnTo>
                  <a:cubicBezTo>
                    <a:pt x="14800" y="-262"/>
                    <a:pt x="15260" y="-367"/>
                    <a:pt x="15606" y="-122"/>
                  </a:cubicBezTo>
                  <a:cubicBezTo>
                    <a:pt x="15952" y="87"/>
                    <a:pt x="16056" y="541"/>
                    <a:pt x="15833" y="890"/>
                  </a:cubicBezTo>
                  <a:lnTo>
                    <a:pt x="1240" y="24559"/>
                  </a:lnTo>
                  <a:cubicBezTo>
                    <a:pt x="1086" y="24734"/>
                    <a:pt x="849" y="24839"/>
                    <a:pt x="612" y="24804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8" name="Freeform: Shape 187">
              <a:extLst>
                <a:ext uri="{FF2B5EF4-FFF2-40B4-BE49-F238E27FC236}">
                  <a16:creationId xmlns:a16="http://schemas.microsoft.com/office/drawing/2014/main" id="{039930F4-57A4-C834-D812-9F32C2AE9F86}"/>
                </a:ext>
              </a:extLst>
            </p:cNvPr>
            <p:cNvSpPr/>
            <p:nvPr/>
          </p:nvSpPr>
          <p:spPr>
            <a:xfrm>
              <a:off x="2921243" y="5656815"/>
              <a:ext cx="46606" cy="1466"/>
            </a:xfrm>
            <a:custGeom>
              <a:avLst/>
              <a:gdLst>
                <a:gd name="connsiteX0" fmla="*/ 45747 w 46606"/>
                <a:gd name="connsiteY0" fmla="*/ 1211 h 1466"/>
                <a:gd name="connsiteX1" fmla="*/ 607 w 46606"/>
                <a:gd name="connsiteY1" fmla="*/ 1211 h 1466"/>
                <a:gd name="connsiteX2" fmla="*/ -126 w 46606"/>
                <a:gd name="connsiteY2" fmla="*/ 477 h 1466"/>
                <a:gd name="connsiteX3" fmla="*/ 607 w 46606"/>
                <a:gd name="connsiteY3" fmla="*/ -256 h 1466"/>
                <a:gd name="connsiteX4" fmla="*/ 45747 w 46606"/>
                <a:gd name="connsiteY4" fmla="*/ -256 h 1466"/>
                <a:gd name="connsiteX5" fmla="*/ 46480 w 46606"/>
                <a:gd name="connsiteY5" fmla="*/ 477 h 1466"/>
                <a:gd name="connsiteX6" fmla="*/ 45747 w 46606"/>
                <a:gd name="connsiteY6" fmla="*/ 1211 h 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606" h="1466">
                  <a:moveTo>
                    <a:pt x="45747" y="1211"/>
                  </a:moveTo>
                  <a:lnTo>
                    <a:pt x="607" y="1211"/>
                  </a:lnTo>
                  <a:cubicBezTo>
                    <a:pt x="202" y="1211"/>
                    <a:pt x="-126" y="896"/>
                    <a:pt x="-126" y="477"/>
                  </a:cubicBezTo>
                  <a:cubicBezTo>
                    <a:pt x="-126" y="58"/>
                    <a:pt x="202" y="-256"/>
                    <a:pt x="607" y="-256"/>
                  </a:cubicBezTo>
                  <a:lnTo>
                    <a:pt x="45747" y="-256"/>
                  </a:lnTo>
                  <a:cubicBezTo>
                    <a:pt x="46152" y="-256"/>
                    <a:pt x="46480" y="58"/>
                    <a:pt x="46480" y="477"/>
                  </a:cubicBezTo>
                  <a:cubicBezTo>
                    <a:pt x="46480" y="896"/>
                    <a:pt x="46152" y="1211"/>
                    <a:pt x="45747" y="1211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9" name="Freeform: Shape 188">
              <a:extLst>
                <a:ext uri="{FF2B5EF4-FFF2-40B4-BE49-F238E27FC236}">
                  <a16:creationId xmlns:a16="http://schemas.microsoft.com/office/drawing/2014/main" id="{273AA2EF-042A-DBBD-9052-A00623EBA74B}"/>
                </a:ext>
              </a:extLst>
            </p:cNvPr>
            <p:cNvSpPr/>
            <p:nvPr/>
          </p:nvSpPr>
          <p:spPr>
            <a:xfrm>
              <a:off x="2922465" y="5682231"/>
              <a:ext cx="45384" cy="1465"/>
            </a:xfrm>
            <a:custGeom>
              <a:avLst/>
              <a:gdLst>
                <a:gd name="connsiteX0" fmla="*/ 44525 w 45384"/>
                <a:gd name="connsiteY0" fmla="*/ 1210 h 1465"/>
                <a:gd name="connsiteX1" fmla="*/ 607 w 45384"/>
                <a:gd name="connsiteY1" fmla="*/ 1210 h 1465"/>
                <a:gd name="connsiteX2" fmla="*/ -126 w 45384"/>
                <a:gd name="connsiteY2" fmla="*/ 477 h 1465"/>
                <a:gd name="connsiteX3" fmla="*/ 607 w 45384"/>
                <a:gd name="connsiteY3" fmla="*/ -256 h 1465"/>
                <a:gd name="connsiteX4" fmla="*/ 44525 w 45384"/>
                <a:gd name="connsiteY4" fmla="*/ -256 h 1465"/>
                <a:gd name="connsiteX5" fmla="*/ 45259 w 45384"/>
                <a:gd name="connsiteY5" fmla="*/ 477 h 1465"/>
                <a:gd name="connsiteX6" fmla="*/ 44525 w 45384"/>
                <a:gd name="connsiteY6" fmla="*/ 1210 h 1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384" h="1465">
                  <a:moveTo>
                    <a:pt x="44525" y="1210"/>
                  </a:moveTo>
                  <a:lnTo>
                    <a:pt x="607" y="1210"/>
                  </a:lnTo>
                  <a:cubicBezTo>
                    <a:pt x="202" y="1210"/>
                    <a:pt x="-126" y="896"/>
                    <a:pt x="-126" y="477"/>
                  </a:cubicBezTo>
                  <a:cubicBezTo>
                    <a:pt x="-126" y="58"/>
                    <a:pt x="202" y="-256"/>
                    <a:pt x="607" y="-256"/>
                  </a:cubicBezTo>
                  <a:lnTo>
                    <a:pt x="44525" y="-256"/>
                  </a:lnTo>
                  <a:cubicBezTo>
                    <a:pt x="44930" y="-256"/>
                    <a:pt x="45259" y="58"/>
                    <a:pt x="45259" y="477"/>
                  </a:cubicBezTo>
                  <a:cubicBezTo>
                    <a:pt x="45259" y="896"/>
                    <a:pt x="44930" y="1210"/>
                    <a:pt x="44525" y="1210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0" name="Freeform: Shape 189">
              <a:extLst>
                <a:ext uri="{FF2B5EF4-FFF2-40B4-BE49-F238E27FC236}">
                  <a16:creationId xmlns:a16="http://schemas.microsoft.com/office/drawing/2014/main" id="{7A8BC4B8-9B9E-EF33-AA48-DDB114A12BEE}"/>
                </a:ext>
              </a:extLst>
            </p:cNvPr>
            <p:cNvSpPr/>
            <p:nvPr/>
          </p:nvSpPr>
          <p:spPr>
            <a:xfrm>
              <a:off x="2935801" y="6113033"/>
              <a:ext cx="35713" cy="1465"/>
            </a:xfrm>
            <a:custGeom>
              <a:avLst/>
              <a:gdLst>
                <a:gd name="connsiteX0" fmla="*/ 34855 w 35713"/>
                <a:gd name="connsiteY0" fmla="*/ 1210 h 1465"/>
                <a:gd name="connsiteX1" fmla="*/ 607 w 35713"/>
                <a:gd name="connsiteY1" fmla="*/ 1210 h 1465"/>
                <a:gd name="connsiteX2" fmla="*/ -126 w 35713"/>
                <a:gd name="connsiteY2" fmla="*/ 477 h 1465"/>
                <a:gd name="connsiteX3" fmla="*/ 607 w 35713"/>
                <a:gd name="connsiteY3" fmla="*/ -256 h 1465"/>
                <a:gd name="connsiteX4" fmla="*/ 34855 w 35713"/>
                <a:gd name="connsiteY4" fmla="*/ -256 h 1465"/>
                <a:gd name="connsiteX5" fmla="*/ 35588 w 35713"/>
                <a:gd name="connsiteY5" fmla="*/ 477 h 1465"/>
                <a:gd name="connsiteX6" fmla="*/ 34855 w 35713"/>
                <a:gd name="connsiteY6" fmla="*/ 1210 h 1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713" h="1465">
                  <a:moveTo>
                    <a:pt x="34855" y="1210"/>
                  </a:moveTo>
                  <a:lnTo>
                    <a:pt x="607" y="1210"/>
                  </a:lnTo>
                  <a:cubicBezTo>
                    <a:pt x="202" y="1210"/>
                    <a:pt x="-126" y="896"/>
                    <a:pt x="-126" y="477"/>
                  </a:cubicBezTo>
                  <a:cubicBezTo>
                    <a:pt x="-126" y="58"/>
                    <a:pt x="202" y="-256"/>
                    <a:pt x="607" y="-256"/>
                  </a:cubicBezTo>
                  <a:lnTo>
                    <a:pt x="34855" y="-256"/>
                  </a:lnTo>
                  <a:cubicBezTo>
                    <a:pt x="35260" y="-256"/>
                    <a:pt x="35588" y="58"/>
                    <a:pt x="35588" y="477"/>
                  </a:cubicBezTo>
                  <a:cubicBezTo>
                    <a:pt x="35571" y="861"/>
                    <a:pt x="35253" y="1175"/>
                    <a:pt x="34855" y="1210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1" name="Freeform: Shape 190">
              <a:extLst>
                <a:ext uri="{FF2B5EF4-FFF2-40B4-BE49-F238E27FC236}">
                  <a16:creationId xmlns:a16="http://schemas.microsoft.com/office/drawing/2014/main" id="{D44947B6-3441-99EA-6CF2-CBE6FFB3EB88}"/>
                </a:ext>
              </a:extLst>
            </p:cNvPr>
            <p:cNvSpPr/>
            <p:nvPr/>
          </p:nvSpPr>
          <p:spPr>
            <a:xfrm>
              <a:off x="2970014" y="6000857"/>
              <a:ext cx="118421" cy="5001"/>
            </a:xfrm>
            <a:custGeom>
              <a:avLst/>
              <a:gdLst>
                <a:gd name="connsiteX0" fmla="*/ 117489 w 118421"/>
                <a:gd name="connsiteY0" fmla="*/ 4743 h 5001"/>
                <a:gd name="connsiteX1" fmla="*/ 117489 w 118421"/>
                <a:gd name="connsiteY1" fmla="*/ 4743 h 5001"/>
                <a:gd name="connsiteX2" fmla="*/ 607 w 118421"/>
                <a:gd name="connsiteY2" fmla="*/ 1252 h 5001"/>
                <a:gd name="connsiteX3" fmla="*/ 607 w 118421"/>
                <a:gd name="connsiteY3" fmla="*/ 1252 h 5001"/>
                <a:gd name="connsiteX4" fmla="*/ -126 w 118421"/>
                <a:gd name="connsiteY4" fmla="*/ 554 h 5001"/>
                <a:gd name="connsiteX5" fmla="*/ 607 w 118421"/>
                <a:gd name="connsiteY5" fmla="*/ -214 h 5001"/>
                <a:gd name="connsiteX6" fmla="*/ 117629 w 118421"/>
                <a:gd name="connsiteY6" fmla="*/ 3277 h 5001"/>
                <a:gd name="connsiteX7" fmla="*/ 118292 w 118421"/>
                <a:gd name="connsiteY7" fmla="*/ 4080 h 5001"/>
                <a:gd name="connsiteX8" fmla="*/ 118292 w 118421"/>
                <a:gd name="connsiteY8" fmla="*/ 4080 h 5001"/>
                <a:gd name="connsiteX9" fmla="*/ 117566 w 118421"/>
                <a:gd name="connsiteY9" fmla="*/ 4743 h 5001"/>
                <a:gd name="connsiteX10" fmla="*/ 117489 w 118421"/>
                <a:gd name="connsiteY10" fmla="*/ 4743 h 5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8421" h="5001">
                  <a:moveTo>
                    <a:pt x="117489" y="4743"/>
                  </a:moveTo>
                  <a:lnTo>
                    <a:pt x="117489" y="4743"/>
                  </a:lnTo>
                  <a:cubicBezTo>
                    <a:pt x="67008" y="2055"/>
                    <a:pt x="29863" y="938"/>
                    <a:pt x="607" y="1252"/>
                  </a:cubicBezTo>
                  <a:lnTo>
                    <a:pt x="607" y="1252"/>
                  </a:lnTo>
                  <a:cubicBezTo>
                    <a:pt x="223" y="1252"/>
                    <a:pt x="-91" y="938"/>
                    <a:pt x="-126" y="554"/>
                  </a:cubicBezTo>
                  <a:cubicBezTo>
                    <a:pt x="-108" y="135"/>
                    <a:pt x="206" y="-179"/>
                    <a:pt x="607" y="-214"/>
                  </a:cubicBezTo>
                  <a:cubicBezTo>
                    <a:pt x="29898" y="-494"/>
                    <a:pt x="66938" y="624"/>
                    <a:pt x="117629" y="3277"/>
                  </a:cubicBezTo>
                  <a:cubicBezTo>
                    <a:pt x="118034" y="3312"/>
                    <a:pt x="118331" y="3661"/>
                    <a:pt x="118292" y="4080"/>
                  </a:cubicBezTo>
                  <a:cubicBezTo>
                    <a:pt x="118292" y="4080"/>
                    <a:pt x="118292" y="4080"/>
                    <a:pt x="118292" y="4080"/>
                  </a:cubicBezTo>
                  <a:cubicBezTo>
                    <a:pt x="118278" y="4464"/>
                    <a:pt x="117954" y="4778"/>
                    <a:pt x="117566" y="4743"/>
                  </a:cubicBezTo>
                  <a:cubicBezTo>
                    <a:pt x="117542" y="4743"/>
                    <a:pt x="117514" y="4743"/>
                    <a:pt x="117489" y="4743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2" name="Freeform: Shape 191">
              <a:extLst>
                <a:ext uri="{FF2B5EF4-FFF2-40B4-BE49-F238E27FC236}">
                  <a16:creationId xmlns:a16="http://schemas.microsoft.com/office/drawing/2014/main" id="{635D7691-A31D-F66A-6BAF-67AF0BF8AA3C}"/>
                </a:ext>
              </a:extLst>
            </p:cNvPr>
            <p:cNvSpPr/>
            <p:nvPr/>
          </p:nvSpPr>
          <p:spPr>
            <a:xfrm>
              <a:off x="2819014" y="6002048"/>
              <a:ext cx="116786" cy="13303"/>
            </a:xfrm>
            <a:custGeom>
              <a:avLst/>
              <a:gdLst>
                <a:gd name="connsiteX0" fmla="*/ 617 w 116786"/>
                <a:gd name="connsiteY0" fmla="*/ 13048 h 13303"/>
                <a:gd name="connsiteX1" fmla="*/ -117 w 116786"/>
                <a:gd name="connsiteY1" fmla="*/ 12420 h 13303"/>
                <a:gd name="connsiteX2" fmla="*/ 477 w 116786"/>
                <a:gd name="connsiteY2" fmla="*/ 11582 h 13303"/>
                <a:gd name="connsiteX3" fmla="*/ 75815 w 116786"/>
                <a:gd name="connsiteY3" fmla="*/ 2714 h 13303"/>
                <a:gd name="connsiteX4" fmla="*/ 82169 w 116786"/>
                <a:gd name="connsiteY4" fmla="*/ 2226 h 13303"/>
                <a:gd name="connsiteX5" fmla="*/ 115858 w 116786"/>
                <a:gd name="connsiteY5" fmla="*/ -253 h 13303"/>
                <a:gd name="connsiteX6" fmla="*/ 116657 w 116786"/>
                <a:gd name="connsiteY6" fmla="*/ 410 h 13303"/>
                <a:gd name="connsiteX7" fmla="*/ 116661 w 116786"/>
                <a:gd name="connsiteY7" fmla="*/ 445 h 13303"/>
                <a:gd name="connsiteX8" fmla="*/ 115963 w 116786"/>
                <a:gd name="connsiteY8" fmla="*/ 1214 h 13303"/>
                <a:gd name="connsiteX9" fmla="*/ 82308 w 116786"/>
                <a:gd name="connsiteY9" fmla="*/ 3657 h 13303"/>
                <a:gd name="connsiteX10" fmla="*/ 75955 w 116786"/>
                <a:gd name="connsiteY10" fmla="*/ 4181 h 13303"/>
                <a:gd name="connsiteX11" fmla="*/ 721 w 116786"/>
                <a:gd name="connsiteY11" fmla="*/ 13013 h 13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6786" h="13303">
                  <a:moveTo>
                    <a:pt x="617" y="13048"/>
                  </a:moveTo>
                  <a:cubicBezTo>
                    <a:pt x="253" y="13048"/>
                    <a:pt x="-50" y="12769"/>
                    <a:pt x="-117" y="12420"/>
                  </a:cubicBezTo>
                  <a:cubicBezTo>
                    <a:pt x="-179" y="12036"/>
                    <a:pt x="82" y="11652"/>
                    <a:pt x="477" y="11582"/>
                  </a:cubicBezTo>
                  <a:cubicBezTo>
                    <a:pt x="756" y="11582"/>
                    <a:pt x="30012" y="6450"/>
                    <a:pt x="75815" y="2714"/>
                  </a:cubicBezTo>
                  <a:lnTo>
                    <a:pt x="82169" y="2226"/>
                  </a:lnTo>
                  <a:cubicBezTo>
                    <a:pt x="93550" y="1283"/>
                    <a:pt x="104267" y="410"/>
                    <a:pt x="115858" y="-253"/>
                  </a:cubicBezTo>
                  <a:cubicBezTo>
                    <a:pt x="116259" y="-288"/>
                    <a:pt x="116619" y="-9"/>
                    <a:pt x="116657" y="410"/>
                  </a:cubicBezTo>
                  <a:cubicBezTo>
                    <a:pt x="116661" y="410"/>
                    <a:pt x="116661" y="445"/>
                    <a:pt x="116661" y="445"/>
                  </a:cubicBezTo>
                  <a:cubicBezTo>
                    <a:pt x="116647" y="829"/>
                    <a:pt x="116350" y="1179"/>
                    <a:pt x="115963" y="1214"/>
                  </a:cubicBezTo>
                  <a:cubicBezTo>
                    <a:pt x="104372" y="1877"/>
                    <a:pt x="93655" y="2749"/>
                    <a:pt x="82308" y="3657"/>
                  </a:cubicBezTo>
                  <a:lnTo>
                    <a:pt x="75955" y="4181"/>
                  </a:lnTo>
                  <a:cubicBezTo>
                    <a:pt x="30186" y="7881"/>
                    <a:pt x="1036" y="12979"/>
                    <a:pt x="721" y="13013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3" name="Freeform: Shape 192">
              <a:extLst>
                <a:ext uri="{FF2B5EF4-FFF2-40B4-BE49-F238E27FC236}">
                  <a16:creationId xmlns:a16="http://schemas.microsoft.com/office/drawing/2014/main" id="{9E7CD9F6-661A-9FA8-BE6B-592F53F598B5}"/>
                </a:ext>
              </a:extLst>
            </p:cNvPr>
            <p:cNvSpPr/>
            <p:nvPr/>
          </p:nvSpPr>
          <p:spPr>
            <a:xfrm>
              <a:off x="2988516" y="5840412"/>
              <a:ext cx="77537" cy="1466"/>
            </a:xfrm>
            <a:custGeom>
              <a:avLst/>
              <a:gdLst>
                <a:gd name="connsiteX0" fmla="*/ 76678 w 77537"/>
                <a:gd name="connsiteY0" fmla="*/ 1211 h 1466"/>
                <a:gd name="connsiteX1" fmla="*/ 607 w 77537"/>
                <a:gd name="connsiteY1" fmla="*/ 1211 h 1466"/>
                <a:gd name="connsiteX2" fmla="*/ -126 w 77537"/>
                <a:gd name="connsiteY2" fmla="*/ 478 h 1466"/>
                <a:gd name="connsiteX3" fmla="*/ 607 w 77537"/>
                <a:gd name="connsiteY3" fmla="*/ -256 h 1466"/>
                <a:gd name="connsiteX4" fmla="*/ 76678 w 77537"/>
                <a:gd name="connsiteY4" fmla="*/ -256 h 1466"/>
                <a:gd name="connsiteX5" fmla="*/ 77412 w 77537"/>
                <a:gd name="connsiteY5" fmla="*/ 478 h 1466"/>
                <a:gd name="connsiteX6" fmla="*/ 76678 w 77537"/>
                <a:gd name="connsiteY6" fmla="*/ 1211 h 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537" h="1466">
                  <a:moveTo>
                    <a:pt x="76678" y="1211"/>
                  </a:moveTo>
                  <a:lnTo>
                    <a:pt x="607" y="1211"/>
                  </a:lnTo>
                  <a:cubicBezTo>
                    <a:pt x="202" y="1211"/>
                    <a:pt x="-126" y="897"/>
                    <a:pt x="-126" y="478"/>
                  </a:cubicBezTo>
                  <a:cubicBezTo>
                    <a:pt x="-126" y="59"/>
                    <a:pt x="202" y="-256"/>
                    <a:pt x="607" y="-256"/>
                  </a:cubicBezTo>
                  <a:lnTo>
                    <a:pt x="76678" y="-256"/>
                  </a:lnTo>
                  <a:cubicBezTo>
                    <a:pt x="77084" y="-256"/>
                    <a:pt x="77412" y="59"/>
                    <a:pt x="77412" y="478"/>
                  </a:cubicBezTo>
                  <a:cubicBezTo>
                    <a:pt x="77394" y="862"/>
                    <a:pt x="77076" y="1176"/>
                    <a:pt x="76678" y="1211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4" name="Freeform: Shape 193">
              <a:extLst>
                <a:ext uri="{FF2B5EF4-FFF2-40B4-BE49-F238E27FC236}">
                  <a16:creationId xmlns:a16="http://schemas.microsoft.com/office/drawing/2014/main" id="{B0E8E037-A39B-5110-4582-2FB86925E954}"/>
                </a:ext>
              </a:extLst>
            </p:cNvPr>
            <p:cNvSpPr/>
            <p:nvPr/>
          </p:nvSpPr>
          <p:spPr>
            <a:xfrm>
              <a:off x="2823248" y="5837236"/>
              <a:ext cx="84414" cy="1465"/>
            </a:xfrm>
            <a:custGeom>
              <a:avLst/>
              <a:gdLst>
                <a:gd name="connsiteX0" fmla="*/ 83556 w 84414"/>
                <a:gd name="connsiteY0" fmla="*/ 1210 h 1465"/>
                <a:gd name="connsiteX1" fmla="*/ 607 w 84414"/>
                <a:gd name="connsiteY1" fmla="*/ 1210 h 1465"/>
                <a:gd name="connsiteX2" fmla="*/ -126 w 84414"/>
                <a:gd name="connsiteY2" fmla="*/ 477 h 1465"/>
                <a:gd name="connsiteX3" fmla="*/ 607 w 84414"/>
                <a:gd name="connsiteY3" fmla="*/ -256 h 1465"/>
                <a:gd name="connsiteX4" fmla="*/ 83556 w 84414"/>
                <a:gd name="connsiteY4" fmla="*/ -256 h 1465"/>
                <a:gd name="connsiteX5" fmla="*/ 84289 w 84414"/>
                <a:gd name="connsiteY5" fmla="*/ 477 h 1465"/>
                <a:gd name="connsiteX6" fmla="*/ 83556 w 84414"/>
                <a:gd name="connsiteY6" fmla="*/ 1210 h 1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4414" h="1465">
                  <a:moveTo>
                    <a:pt x="83556" y="1210"/>
                  </a:moveTo>
                  <a:lnTo>
                    <a:pt x="607" y="1210"/>
                  </a:lnTo>
                  <a:cubicBezTo>
                    <a:pt x="202" y="1210"/>
                    <a:pt x="-126" y="896"/>
                    <a:pt x="-126" y="477"/>
                  </a:cubicBezTo>
                  <a:cubicBezTo>
                    <a:pt x="-126" y="58"/>
                    <a:pt x="202" y="-256"/>
                    <a:pt x="607" y="-256"/>
                  </a:cubicBezTo>
                  <a:lnTo>
                    <a:pt x="83556" y="-256"/>
                  </a:lnTo>
                  <a:cubicBezTo>
                    <a:pt x="83954" y="-221"/>
                    <a:pt x="84272" y="93"/>
                    <a:pt x="84289" y="477"/>
                  </a:cubicBezTo>
                  <a:cubicBezTo>
                    <a:pt x="84289" y="896"/>
                    <a:pt x="83961" y="1210"/>
                    <a:pt x="83556" y="1210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5" name="Freeform: Shape 194">
              <a:extLst>
                <a:ext uri="{FF2B5EF4-FFF2-40B4-BE49-F238E27FC236}">
                  <a16:creationId xmlns:a16="http://schemas.microsoft.com/office/drawing/2014/main" id="{B879906D-4308-E268-0B83-878AA8B3F497}"/>
                </a:ext>
              </a:extLst>
            </p:cNvPr>
            <p:cNvSpPr/>
            <p:nvPr/>
          </p:nvSpPr>
          <p:spPr>
            <a:xfrm>
              <a:off x="2833123" y="5956841"/>
              <a:ext cx="10849" cy="55054"/>
            </a:xfrm>
            <a:custGeom>
              <a:avLst/>
              <a:gdLst>
                <a:gd name="connsiteX0" fmla="*/ 10003 w 10849"/>
                <a:gd name="connsiteY0" fmla="*/ 54799 h 55054"/>
                <a:gd name="connsiteX1" fmla="*/ 9340 w 10849"/>
                <a:gd name="connsiteY1" fmla="*/ 54415 h 55054"/>
                <a:gd name="connsiteX2" fmla="*/ -121 w 10849"/>
                <a:gd name="connsiteY2" fmla="*/ 443 h 55054"/>
                <a:gd name="connsiteX3" fmla="*/ 577 w 10849"/>
                <a:gd name="connsiteY3" fmla="*/ -256 h 55054"/>
                <a:gd name="connsiteX4" fmla="*/ 612 w 10849"/>
                <a:gd name="connsiteY4" fmla="*/ -256 h 55054"/>
                <a:gd name="connsiteX5" fmla="*/ 612 w 10849"/>
                <a:gd name="connsiteY5" fmla="*/ -256 h 55054"/>
                <a:gd name="connsiteX6" fmla="*/ 1345 w 10849"/>
                <a:gd name="connsiteY6" fmla="*/ 478 h 55054"/>
                <a:gd name="connsiteX7" fmla="*/ 10631 w 10849"/>
                <a:gd name="connsiteY7" fmla="*/ 53717 h 55054"/>
                <a:gd name="connsiteX8" fmla="*/ 10345 w 10849"/>
                <a:gd name="connsiteY8" fmla="*/ 54729 h 55054"/>
                <a:gd name="connsiteX9" fmla="*/ 10317 w 10849"/>
                <a:gd name="connsiteY9" fmla="*/ 54729 h 55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49" h="55054">
                  <a:moveTo>
                    <a:pt x="10003" y="54799"/>
                  </a:moveTo>
                  <a:cubicBezTo>
                    <a:pt x="9727" y="54799"/>
                    <a:pt x="9472" y="54660"/>
                    <a:pt x="9340" y="54415"/>
                  </a:cubicBezTo>
                  <a:cubicBezTo>
                    <a:pt x="-645" y="34900"/>
                    <a:pt x="-121" y="792"/>
                    <a:pt x="-121" y="443"/>
                  </a:cubicBezTo>
                  <a:cubicBezTo>
                    <a:pt x="-121" y="59"/>
                    <a:pt x="190" y="-256"/>
                    <a:pt x="577" y="-256"/>
                  </a:cubicBezTo>
                  <a:cubicBezTo>
                    <a:pt x="588" y="-256"/>
                    <a:pt x="602" y="-256"/>
                    <a:pt x="612" y="-256"/>
                  </a:cubicBezTo>
                  <a:lnTo>
                    <a:pt x="612" y="-256"/>
                  </a:lnTo>
                  <a:cubicBezTo>
                    <a:pt x="1017" y="-256"/>
                    <a:pt x="1345" y="59"/>
                    <a:pt x="1345" y="478"/>
                  </a:cubicBezTo>
                  <a:cubicBezTo>
                    <a:pt x="1345" y="827"/>
                    <a:pt x="821" y="34586"/>
                    <a:pt x="10631" y="53717"/>
                  </a:cubicBezTo>
                  <a:cubicBezTo>
                    <a:pt x="10827" y="54066"/>
                    <a:pt x="10701" y="54520"/>
                    <a:pt x="10345" y="54729"/>
                  </a:cubicBezTo>
                  <a:cubicBezTo>
                    <a:pt x="10338" y="54729"/>
                    <a:pt x="10328" y="54729"/>
                    <a:pt x="10317" y="54729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id="{EDAFC1D3-106F-31A6-006B-02B11E24EA96}"/>
                </a:ext>
              </a:extLst>
            </p:cNvPr>
            <p:cNvSpPr/>
            <p:nvPr/>
          </p:nvSpPr>
          <p:spPr>
            <a:xfrm>
              <a:off x="2849623" y="5966407"/>
              <a:ext cx="9970" cy="43533"/>
            </a:xfrm>
            <a:custGeom>
              <a:avLst/>
              <a:gdLst>
                <a:gd name="connsiteX0" fmla="*/ 9108 w 9970"/>
                <a:gd name="connsiteY0" fmla="*/ 43278 h 43533"/>
                <a:gd name="connsiteX1" fmla="*/ 8515 w 9970"/>
                <a:gd name="connsiteY1" fmla="*/ 42929 h 43533"/>
                <a:gd name="connsiteX2" fmla="*/ -108 w 9970"/>
                <a:gd name="connsiteY2" fmla="*/ 477 h 43533"/>
                <a:gd name="connsiteX3" fmla="*/ 625 w 9970"/>
                <a:gd name="connsiteY3" fmla="*/ -256 h 43533"/>
                <a:gd name="connsiteX4" fmla="*/ 1358 w 9970"/>
                <a:gd name="connsiteY4" fmla="*/ 512 h 43533"/>
                <a:gd name="connsiteX5" fmla="*/ 9737 w 9970"/>
                <a:gd name="connsiteY5" fmla="*/ 42161 h 43533"/>
                <a:gd name="connsiteX6" fmla="*/ 9527 w 9970"/>
                <a:gd name="connsiteY6" fmla="*/ 43173 h 43533"/>
                <a:gd name="connsiteX7" fmla="*/ 9108 w 9970"/>
                <a:gd name="connsiteY7" fmla="*/ 43278 h 43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970" h="43533">
                  <a:moveTo>
                    <a:pt x="9108" y="43278"/>
                  </a:moveTo>
                  <a:cubicBezTo>
                    <a:pt x="8867" y="43278"/>
                    <a:pt x="8647" y="43138"/>
                    <a:pt x="8515" y="42929"/>
                  </a:cubicBezTo>
                  <a:cubicBezTo>
                    <a:pt x="-702" y="28301"/>
                    <a:pt x="-143" y="1594"/>
                    <a:pt x="-108" y="477"/>
                  </a:cubicBezTo>
                  <a:cubicBezTo>
                    <a:pt x="-108" y="58"/>
                    <a:pt x="171" y="-186"/>
                    <a:pt x="625" y="-256"/>
                  </a:cubicBezTo>
                  <a:cubicBezTo>
                    <a:pt x="1037" y="-221"/>
                    <a:pt x="1358" y="93"/>
                    <a:pt x="1358" y="512"/>
                  </a:cubicBezTo>
                  <a:cubicBezTo>
                    <a:pt x="1358" y="791"/>
                    <a:pt x="799" y="27917"/>
                    <a:pt x="9737" y="42161"/>
                  </a:cubicBezTo>
                  <a:cubicBezTo>
                    <a:pt x="9939" y="42510"/>
                    <a:pt x="9848" y="42929"/>
                    <a:pt x="9527" y="43173"/>
                  </a:cubicBezTo>
                  <a:cubicBezTo>
                    <a:pt x="9398" y="43243"/>
                    <a:pt x="9255" y="43278"/>
                    <a:pt x="9108" y="43278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id="{E4A14C03-854E-45F2-00A1-9FA10FDEAE92}"/>
                </a:ext>
              </a:extLst>
            </p:cNvPr>
            <p:cNvSpPr/>
            <p:nvPr/>
          </p:nvSpPr>
          <p:spPr>
            <a:xfrm>
              <a:off x="2816918" y="5958922"/>
              <a:ext cx="9135" cy="42569"/>
            </a:xfrm>
            <a:custGeom>
              <a:avLst/>
              <a:gdLst>
                <a:gd name="connsiteX0" fmla="*/ 1177 w 9135"/>
                <a:gd name="connsiteY0" fmla="*/ 42314 h 42569"/>
                <a:gd name="connsiteX1" fmla="*/ 444 w 9135"/>
                <a:gd name="connsiteY1" fmla="*/ 41651 h 42569"/>
                <a:gd name="connsiteX2" fmla="*/ 7042 w 9135"/>
                <a:gd name="connsiteY2" fmla="*/ 1258 h 42569"/>
                <a:gd name="connsiteX3" fmla="*/ 7601 w 9135"/>
                <a:gd name="connsiteY3" fmla="*/ 176 h 42569"/>
                <a:gd name="connsiteX4" fmla="*/ 8501 w 9135"/>
                <a:gd name="connsiteY4" fmla="*/ -208 h 42569"/>
                <a:gd name="connsiteX5" fmla="*/ 8543 w 9135"/>
                <a:gd name="connsiteY5" fmla="*/ -208 h 42569"/>
                <a:gd name="connsiteX6" fmla="*/ 8962 w 9135"/>
                <a:gd name="connsiteY6" fmla="*/ 735 h 42569"/>
                <a:gd name="connsiteX7" fmla="*/ 8334 w 9135"/>
                <a:gd name="connsiteY7" fmla="*/ 1957 h 42569"/>
                <a:gd name="connsiteX8" fmla="*/ 1910 w 9135"/>
                <a:gd name="connsiteY8" fmla="*/ 41511 h 42569"/>
                <a:gd name="connsiteX9" fmla="*/ 1282 w 9135"/>
                <a:gd name="connsiteY9" fmla="*/ 42314 h 42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135" h="42569">
                  <a:moveTo>
                    <a:pt x="1177" y="42314"/>
                  </a:moveTo>
                  <a:cubicBezTo>
                    <a:pt x="803" y="42314"/>
                    <a:pt x="493" y="42035"/>
                    <a:pt x="444" y="41651"/>
                  </a:cubicBezTo>
                  <a:cubicBezTo>
                    <a:pt x="-2140" y="18505"/>
                    <a:pt x="4773" y="5552"/>
                    <a:pt x="7042" y="1258"/>
                  </a:cubicBezTo>
                  <a:cubicBezTo>
                    <a:pt x="7262" y="909"/>
                    <a:pt x="7450" y="560"/>
                    <a:pt x="7601" y="176"/>
                  </a:cubicBezTo>
                  <a:cubicBezTo>
                    <a:pt x="7740" y="-173"/>
                    <a:pt x="8142" y="-347"/>
                    <a:pt x="8501" y="-208"/>
                  </a:cubicBezTo>
                  <a:cubicBezTo>
                    <a:pt x="8515" y="-208"/>
                    <a:pt x="8529" y="-208"/>
                    <a:pt x="8543" y="-208"/>
                  </a:cubicBezTo>
                  <a:cubicBezTo>
                    <a:pt x="8917" y="-68"/>
                    <a:pt x="9105" y="351"/>
                    <a:pt x="8962" y="735"/>
                  </a:cubicBezTo>
                  <a:cubicBezTo>
                    <a:pt x="8962" y="979"/>
                    <a:pt x="8648" y="1398"/>
                    <a:pt x="8334" y="1957"/>
                  </a:cubicBezTo>
                  <a:cubicBezTo>
                    <a:pt x="6134" y="6111"/>
                    <a:pt x="-639" y="18784"/>
                    <a:pt x="1910" y="41511"/>
                  </a:cubicBezTo>
                  <a:cubicBezTo>
                    <a:pt x="1952" y="41895"/>
                    <a:pt x="1673" y="42244"/>
                    <a:pt x="1282" y="42314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id="{852F4686-EF5B-49E5-5225-5D9E4F7AD45C}"/>
                </a:ext>
              </a:extLst>
            </p:cNvPr>
            <p:cNvSpPr/>
            <p:nvPr/>
          </p:nvSpPr>
          <p:spPr>
            <a:xfrm>
              <a:off x="2834041" y="6009761"/>
              <a:ext cx="16883" cy="59179"/>
            </a:xfrm>
            <a:custGeom>
              <a:avLst/>
              <a:gdLst>
                <a:gd name="connsiteX0" fmla="*/ 1160 w 16883"/>
                <a:gd name="connsiteY0" fmla="*/ 58888 h 59179"/>
                <a:gd name="connsiteX1" fmla="*/ 462 w 16883"/>
                <a:gd name="connsiteY1" fmla="*/ 58225 h 59179"/>
                <a:gd name="connsiteX2" fmla="*/ 15543 w 16883"/>
                <a:gd name="connsiteY2" fmla="*/ -42 h 59179"/>
                <a:gd name="connsiteX3" fmla="*/ 16531 w 16883"/>
                <a:gd name="connsiteY3" fmla="*/ -77 h 59179"/>
                <a:gd name="connsiteX4" fmla="*/ 16556 w 16883"/>
                <a:gd name="connsiteY4" fmla="*/ -42 h 59179"/>
                <a:gd name="connsiteX5" fmla="*/ 16556 w 16883"/>
                <a:gd name="connsiteY5" fmla="*/ 971 h 59179"/>
                <a:gd name="connsiteX6" fmla="*/ 1788 w 16883"/>
                <a:gd name="connsiteY6" fmla="*/ 58120 h 59179"/>
                <a:gd name="connsiteX7" fmla="*/ 1205 w 16883"/>
                <a:gd name="connsiteY7" fmla="*/ 58923 h 59179"/>
                <a:gd name="connsiteX8" fmla="*/ 1160 w 16883"/>
                <a:gd name="connsiteY8" fmla="*/ 58923 h 59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83" h="59179">
                  <a:moveTo>
                    <a:pt x="1160" y="58888"/>
                  </a:moveTo>
                  <a:cubicBezTo>
                    <a:pt x="793" y="58888"/>
                    <a:pt x="497" y="58574"/>
                    <a:pt x="462" y="58225"/>
                  </a:cubicBezTo>
                  <a:cubicBezTo>
                    <a:pt x="-2010" y="37592"/>
                    <a:pt x="3373" y="16785"/>
                    <a:pt x="15543" y="-42"/>
                  </a:cubicBezTo>
                  <a:cubicBezTo>
                    <a:pt x="15809" y="-321"/>
                    <a:pt x="16252" y="-321"/>
                    <a:pt x="16531" y="-77"/>
                  </a:cubicBezTo>
                  <a:cubicBezTo>
                    <a:pt x="16538" y="-42"/>
                    <a:pt x="16549" y="-42"/>
                    <a:pt x="16556" y="-42"/>
                  </a:cubicBezTo>
                  <a:cubicBezTo>
                    <a:pt x="16825" y="238"/>
                    <a:pt x="16825" y="691"/>
                    <a:pt x="16556" y="971"/>
                  </a:cubicBezTo>
                  <a:cubicBezTo>
                    <a:pt x="4665" y="17518"/>
                    <a:pt x="-603" y="37907"/>
                    <a:pt x="1788" y="58120"/>
                  </a:cubicBezTo>
                  <a:cubicBezTo>
                    <a:pt x="1848" y="58504"/>
                    <a:pt x="1586" y="58853"/>
                    <a:pt x="1205" y="58923"/>
                  </a:cubicBezTo>
                  <a:cubicBezTo>
                    <a:pt x="1191" y="58923"/>
                    <a:pt x="1174" y="58923"/>
                    <a:pt x="1160" y="58923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9" name="Freeform: Shape 198">
              <a:extLst>
                <a:ext uri="{FF2B5EF4-FFF2-40B4-BE49-F238E27FC236}">
                  <a16:creationId xmlns:a16="http://schemas.microsoft.com/office/drawing/2014/main" id="{3091DEA3-1C89-272D-4D9D-8D0D7FB2C357}"/>
                </a:ext>
              </a:extLst>
            </p:cNvPr>
            <p:cNvSpPr/>
            <p:nvPr/>
          </p:nvSpPr>
          <p:spPr>
            <a:xfrm>
              <a:off x="2865019" y="6007514"/>
              <a:ext cx="7907" cy="50115"/>
            </a:xfrm>
            <a:custGeom>
              <a:avLst/>
              <a:gdLst>
                <a:gd name="connsiteX0" fmla="*/ 1916 w 7907"/>
                <a:gd name="connsiteY0" fmla="*/ 49860 h 50115"/>
                <a:gd name="connsiteX1" fmla="*/ 1218 w 7907"/>
                <a:gd name="connsiteY1" fmla="*/ 49266 h 50115"/>
                <a:gd name="connsiteX2" fmla="*/ 6350 w 7907"/>
                <a:gd name="connsiteY2" fmla="*/ 181 h 50115"/>
                <a:gd name="connsiteX3" fmla="*/ 7345 w 7907"/>
                <a:gd name="connsiteY3" fmla="*/ -203 h 50115"/>
                <a:gd name="connsiteX4" fmla="*/ 7712 w 7907"/>
                <a:gd name="connsiteY4" fmla="*/ 810 h 50115"/>
                <a:gd name="connsiteX5" fmla="*/ 2650 w 7907"/>
                <a:gd name="connsiteY5" fmla="*/ 48987 h 50115"/>
                <a:gd name="connsiteX6" fmla="*/ 2112 w 7907"/>
                <a:gd name="connsiteY6" fmla="*/ 49825 h 50115"/>
                <a:gd name="connsiteX7" fmla="*/ 2056 w 7907"/>
                <a:gd name="connsiteY7" fmla="*/ 49825 h 50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907" h="50115">
                  <a:moveTo>
                    <a:pt x="1916" y="49860"/>
                  </a:moveTo>
                  <a:cubicBezTo>
                    <a:pt x="1567" y="49860"/>
                    <a:pt x="1271" y="49615"/>
                    <a:pt x="1218" y="49266"/>
                  </a:cubicBezTo>
                  <a:cubicBezTo>
                    <a:pt x="-1665" y="32753"/>
                    <a:pt x="112" y="15752"/>
                    <a:pt x="6350" y="181"/>
                  </a:cubicBezTo>
                  <a:cubicBezTo>
                    <a:pt x="6525" y="-203"/>
                    <a:pt x="6968" y="-342"/>
                    <a:pt x="7345" y="-203"/>
                  </a:cubicBezTo>
                  <a:cubicBezTo>
                    <a:pt x="7722" y="-28"/>
                    <a:pt x="7886" y="426"/>
                    <a:pt x="7712" y="810"/>
                  </a:cubicBezTo>
                  <a:cubicBezTo>
                    <a:pt x="1574" y="16101"/>
                    <a:pt x="-182" y="32753"/>
                    <a:pt x="2650" y="48987"/>
                  </a:cubicBezTo>
                  <a:cubicBezTo>
                    <a:pt x="2730" y="49371"/>
                    <a:pt x="2489" y="49720"/>
                    <a:pt x="2112" y="49825"/>
                  </a:cubicBezTo>
                  <a:cubicBezTo>
                    <a:pt x="2095" y="49825"/>
                    <a:pt x="2074" y="49825"/>
                    <a:pt x="2056" y="49825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0" name="Freeform: Shape 199">
              <a:extLst>
                <a:ext uri="{FF2B5EF4-FFF2-40B4-BE49-F238E27FC236}">
                  <a16:creationId xmlns:a16="http://schemas.microsoft.com/office/drawing/2014/main" id="{16BB5FAE-A73B-992E-3C6A-DFA5D8E79FFE}"/>
                </a:ext>
              </a:extLst>
            </p:cNvPr>
            <p:cNvSpPr/>
            <p:nvPr/>
          </p:nvSpPr>
          <p:spPr>
            <a:xfrm>
              <a:off x="3031044" y="5938478"/>
              <a:ext cx="13623" cy="64829"/>
            </a:xfrm>
            <a:custGeom>
              <a:avLst/>
              <a:gdLst>
                <a:gd name="connsiteX0" fmla="*/ 602 w 13623"/>
                <a:gd name="connsiteY0" fmla="*/ 64574 h 64829"/>
                <a:gd name="connsiteX1" fmla="*/ 253 w 13623"/>
                <a:gd name="connsiteY1" fmla="*/ 64574 h 64829"/>
                <a:gd name="connsiteX2" fmla="*/ -48 w 13623"/>
                <a:gd name="connsiteY2" fmla="*/ 63631 h 64829"/>
                <a:gd name="connsiteX3" fmla="*/ -27 w 13623"/>
                <a:gd name="connsiteY3" fmla="*/ 63596 h 64829"/>
                <a:gd name="connsiteX4" fmla="*/ 11983 w 13623"/>
                <a:gd name="connsiteY4" fmla="*/ 512 h 64829"/>
                <a:gd name="connsiteX5" fmla="*/ 12681 w 13623"/>
                <a:gd name="connsiteY5" fmla="*/ -256 h 64829"/>
                <a:gd name="connsiteX6" fmla="*/ 12681 w 13623"/>
                <a:gd name="connsiteY6" fmla="*/ -256 h 64829"/>
                <a:gd name="connsiteX7" fmla="*/ 13414 w 13623"/>
                <a:gd name="connsiteY7" fmla="*/ 477 h 64829"/>
                <a:gd name="connsiteX8" fmla="*/ 1230 w 13623"/>
                <a:gd name="connsiteY8" fmla="*/ 64295 h 64829"/>
                <a:gd name="connsiteX9" fmla="*/ 602 w 13623"/>
                <a:gd name="connsiteY9" fmla="*/ 64574 h 64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623" h="64829">
                  <a:moveTo>
                    <a:pt x="602" y="64574"/>
                  </a:moveTo>
                  <a:lnTo>
                    <a:pt x="253" y="64574"/>
                  </a:lnTo>
                  <a:cubicBezTo>
                    <a:pt x="-89" y="64399"/>
                    <a:pt x="-226" y="63980"/>
                    <a:pt x="-48" y="63631"/>
                  </a:cubicBezTo>
                  <a:cubicBezTo>
                    <a:pt x="-40" y="63631"/>
                    <a:pt x="-34" y="63596"/>
                    <a:pt x="-27" y="63596"/>
                  </a:cubicBezTo>
                  <a:cubicBezTo>
                    <a:pt x="-27" y="63352"/>
                    <a:pt x="13205" y="38670"/>
                    <a:pt x="11983" y="512"/>
                  </a:cubicBezTo>
                  <a:cubicBezTo>
                    <a:pt x="11997" y="128"/>
                    <a:pt x="12294" y="-221"/>
                    <a:pt x="12681" y="-256"/>
                  </a:cubicBezTo>
                  <a:lnTo>
                    <a:pt x="12681" y="-256"/>
                  </a:lnTo>
                  <a:cubicBezTo>
                    <a:pt x="13086" y="-256"/>
                    <a:pt x="13414" y="58"/>
                    <a:pt x="13414" y="477"/>
                  </a:cubicBezTo>
                  <a:cubicBezTo>
                    <a:pt x="14671" y="38879"/>
                    <a:pt x="1370" y="64050"/>
                    <a:pt x="1230" y="64295"/>
                  </a:cubicBezTo>
                  <a:cubicBezTo>
                    <a:pt x="1080" y="64469"/>
                    <a:pt x="846" y="64574"/>
                    <a:pt x="602" y="64574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1" name="Freeform: Shape 200">
              <a:extLst>
                <a:ext uri="{FF2B5EF4-FFF2-40B4-BE49-F238E27FC236}">
                  <a16:creationId xmlns:a16="http://schemas.microsoft.com/office/drawing/2014/main" id="{C3B2BC57-54B5-9A4D-8B18-806FDFEEE0D6}"/>
                </a:ext>
              </a:extLst>
            </p:cNvPr>
            <p:cNvSpPr/>
            <p:nvPr/>
          </p:nvSpPr>
          <p:spPr>
            <a:xfrm>
              <a:off x="3052588" y="5951462"/>
              <a:ext cx="16792" cy="52648"/>
            </a:xfrm>
            <a:custGeom>
              <a:avLst/>
              <a:gdLst>
                <a:gd name="connsiteX0" fmla="*/ 597 w 16792"/>
                <a:gd name="connsiteY0" fmla="*/ 52393 h 52648"/>
                <a:gd name="connsiteX1" fmla="*/ 283 w 16792"/>
                <a:gd name="connsiteY1" fmla="*/ 52393 h 52648"/>
                <a:gd name="connsiteX2" fmla="*/ -66 w 16792"/>
                <a:gd name="connsiteY2" fmla="*/ 51415 h 52648"/>
                <a:gd name="connsiteX3" fmla="*/ 15225 w 16792"/>
                <a:gd name="connsiteY3" fmla="*/ 410 h 52648"/>
                <a:gd name="connsiteX4" fmla="*/ 16028 w 16792"/>
                <a:gd name="connsiteY4" fmla="*/ -253 h 52648"/>
                <a:gd name="connsiteX5" fmla="*/ 16660 w 16792"/>
                <a:gd name="connsiteY5" fmla="*/ 585 h 52648"/>
                <a:gd name="connsiteX6" fmla="*/ 16656 w 16792"/>
                <a:gd name="connsiteY6" fmla="*/ 585 h 52648"/>
                <a:gd name="connsiteX7" fmla="*/ 1261 w 16792"/>
                <a:gd name="connsiteY7" fmla="*/ 52009 h 52648"/>
                <a:gd name="connsiteX8" fmla="*/ 597 w 16792"/>
                <a:gd name="connsiteY8" fmla="*/ 52393 h 5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792" h="52648">
                  <a:moveTo>
                    <a:pt x="597" y="52393"/>
                  </a:moveTo>
                  <a:lnTo>
                    <a:pt x="283" y="52393"/>
                  </a:lnTo>
                  <a:cubicBezTo>
                    <a:pt x="-69" y="52218"/>
                    <a:pt x="-219" y="51799"/>
                    <a:pt x="-66" y="51415"/>
                  </a:cubicBezTo>
                  <a:cubicBezTo>
                    <a:pt x="-66" y="51136"/>
                    <a:pt x="12328" y="23801"/>
                    <a:pt x="15225" y="410"/>
                  </a:cubicBezTo>
                  <a:cubicBezTo>
                    <a:pt x="15278" y="26"/>
                    <a:pt x="15630" y="-288"/>
                    <a:pt x="16028" y="-253"/>
                  </a:cubicBezTo>
                  <a:cubicBezTo>
                    <a:pt x="16430" y="-183"/>
                    <a:pt x="16712" y="166"/>
                    <a:pt x="16660" y="585"/>
                  </a:cubicBezTo>
                  <a:cubicBezTo>
                    <a:pt x="16656" y="585"/>
                    <a:pt x="16656" y="585"/>
                    <a:pt x="16656" y="585"/>
                  </a:cubicBezTo>
                  <a:cubicBezTo>
                    <a:pt x="13759" y="24185"/>
                    <a:pt x="1400" y="51729"/>
                    <a:pt x="1261" y="52009"/>
                  </a:cubicBezTo>
                  <a:cubicBezTo>
                    <a:pt x="1128" y="52253"/>
                    <a:pt x="873" y="52393"/>
                    <a:pt x="597" y="52393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2" name="Freeform: Shape 201">
              <a:extLst>
                <a:ext uri="{FF2B5EF4-FFF2-40B4-BE49-F238E27FC236}">
                  <a16:creationId xmlns:a16="http://schemas.microsoft.com/office/drawing/2014/main" id="{6656C4F5-B483-9995-A4CB-44C86B2A8AD4}"/>
                </a:ext>
              </a:extLst>
            </p:cNvPr>
            <p:cNvSpPr/>
            <p:nvPr/>
          </p:nvSpPr>
          <p:spPr>
            <a:xfrm>
              <a:off x="3068466" y="6003654"/>
              <a:ext cx="15322" cy="57815"/>
            </a:xfrm>
            <a:custGeom>
              <a:avLst/>
              <a:gdLst>
                <a:gd name="connsiteX0" fmla="*/ 14673 w 15322"/>
                <a:gd name="connsiteY0" fmla="*/ 57455 h 57815"/>
                <a:gd name="connsiteX1" fmla="*/ 13940 w 15322"/>
                <a:gd name="connsiteY1" fmla="*/ 56722 h 57815"/>
                <a:gd name="connsiteX2" fmla="*/ -25 w 15322"/>
                <a:gd name="connsiteY2" fmla="*/ 864 h 57815"/>
                <a:gd name="connsiteX3" fmla="*/ 237 w 15322"/>
                <a:gd name="connsiteY3" fmla="*/ -148 h 57815"/>
                <a:gd name="connsiteX4" fmla="*/ 255 w 15322"/>
                <a:gd name="connsiteY4" fmla="*/ -148 h 57815"/>
                <a:gd name="connsiteX5" fmla="*/ 1211 w 15322"/>
                <a:gd name="connsiteY5" fmla="*/ 96 h 57815"/>
                <a:gd name="connsiteX6" fmla="*/ 1232 w 15322"/>
                <a:gd name="connsiteY6" fmla="*/ 131 h 57815"/>
                <a:gd name="connsiteX7" fmla="*/ 15197 w 15322"/>
                <a:gd name="connsiteY7" fmla="*/ 56826 h 57815"/>
                <a:gd name="connsiteX8" fmla="*/ 14463 w 15322"/>
                <a:gd name="connsiteY8" fmla="*/ 57560 h 57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322" h="57815">
                  <a:moveTo>
                    <a:pt x="14673" y="57455"/>
                  </a:moveTo>
                  <a:cubicBezTo>
                    <a:pt x="14268" y="57455"/>
                    <a:pt x="13940" y="57141"/>
                    <a:pt x="13940" y="56722"/>
                  </a:cubicBezTo>
                  <a:cubicBezTo>
                    <a:pt x="13940" y="36718"/>
                    <a:pt x="8424" y="14829"/>
                    <a:pt x="-25" y="864"/>
                  </a:cubicBezTo>
                  <a:cubicBezTo>
                    <a:pt x="-231" y="515"/>
                    <a:pt x="-112" y="61"/>
                    <a:pt x="237" y="-148"/>
                  </a:cubicBezTo>
                  <a:cubicBezTo>
                    <a:pt x="244" y="-148"/>
                    <a:pt x="248" y="-148"/>
                    <a:pt x="255" y="-148"/>
                  </a:cubicBezTo>
                  <a:cubicBezTo>
                    <a:pt x="586" y="-358"/>
                    <a:pt x="1016" y="-253"/>
                    <a:pt x="1211" y="96"/>
                  </a:cubicBezTo>
                  <a:cubicBezTo>
                    <a:pt x="1218" y="96"/>
                    <a:pt x="1225" y="131"/>
                    <a:pt x="1232" y="131"/>
                  </a:cubicBezTo>
                  <a:cubicBezTo>
                    <a:pt x="9750" y="14514"/>
                    <a:pt x="15197" y="36264"/>
                    <a:pt x="15197" y="56826"/>
                  </a:cubicBezTo>
                  <a:cubicBezTo>
                    <a:pt x="15197" y="57245"/>
                    <a:pt x="14868" y="57560"/>
                    <a:pt x="14463" y="57560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3" name="Freeform: Shape 202">
              <a:extLst>
                <a:ext uri="{FF2B5EF4-FFF2-40B4-BE49-F238E27FC236}">
                  <a16:creationId xmlns:a16="http://schemas.microsoft.com/office/drawing/2014/main" id="{CC0D7781-C46F-A6C8-3DCC-DB701A911CE9}"/>
                </a:ext>
              </a:extLst>
            </p:cNvPr>
            <p:cNvSpPr/>
            <p:nvPr/>
          </p:nvSpPr>
          <p:spPr>
            <a:xfrm>
              <a:off x="3052835" y="6002687"/>
              <a:ext cx="5835" cy="43711"/>
            </a:xfrm>
            <a:custGeom>
              <a:avLst/>
              <a:gdLst>
                <a:gd name="connsiteX0" fmla="*/ 4016 w 5835"/>
                <a:gd name="connsiteY0" fmla="*/ 43410 h 43711"/>
                <a:gd name="connsiteX1" fmla="*/ 4016 w 5835"/>
                <a:gd name="connsiteY1" fmla="*/ 43410 h 43711"/>
                <a:gd name="connsiteX2" fmla="*/ 3384 w 5835"/>
                <a:gd name="connsiteY2" fmla="*/ 42572 h 43711"/>
                <a:gd name="connsiteX3" fmla="*/ 3388 w 5835"/>
                <a:gd name="connsiteY3" fmla="*/ 42572 h 43711"/>
                <a:gd name="connsiteX4" fmla="*/ -103 w 5835"/>
                <a:gd name="connsiteY4" fmla="*/ 678 h 43711"/>
                <a:gd name="connsiteX5" fmla="*/ 385 w 5835"/>
                <a:gd name="connsiteY5" fmla="*/ -229 h 43711"/>
                <a:gd name="connsiteX6" fmla="*/ 1290 w 5835"/>
                <a:gd name="connsiteY6" fmla="*/ 294 h 43711"/>
                <a:gd name="connsiteX7" fmla="*/ 1293 w 5835"/>
                <a:gd name="connsiteY7" fmla="*/ 294 h 43711"/>
                <a:gd name="connsiteX8" fmla="*/ 4959 w 5835"/>
                <a:gd name="connsiteY8" fmla="*/ 42851 h 43711"/>
                <a:gd name="connsiteX9" fmla="*/ 4173 w 5835"/>
                <a:gd name="connsiteY9" fmla="*/ 43444 h 43711"/>
                <a:gd name="connsiteX10" fmla="*/ 4016 w 5835"/>
                <a:gd name="connsiteY10" fmla="*/ 43410 h 43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35" h="43711">
                  <a:moveTo>
                    <a:pt x="4016" y="43410"/>
                  </a:moveTo>
                  <a:lnTo>
                    <a:pt x="4016" y="43410"/>
                  </a:lnTo>
                  <a:cubicBezTo>
                    <a:pt x="3615" y="43340"/>
                    <a:pt x="3332" y="42991"/>
                    <a:pt x="3384" y="42572"/>
                  </a:cubicBezTo>
                  <a:cubicBezTo>
                    <a:pt x="3388" y="42572"/>
                    <a:pt x="3388" y="42572"/>
                    <a:pt x="3388" y="42572"/>
                  </a:cubicBezTo>
                  <a:cubicBezTo>
                    <a:pt x="6250" y="23336"/>
                    <a:pt x="-103" y="853"/>
                    <a:pt x="-103" y="678"/>
                  </a:cubicBezTo>
                  <a:cubicBezTo>
                    <a:pt x="-198" y="294"/>
                    <a:pt x="12" y="-89"/>
                    <a:pt x="385" y="-229"/>
                  </a:cubicBezTo>
                  <a:cubicBezTo>
                    <a:pt x="776" y="-334"/>
                    <a:pt x="1181" y="-124"/>
                    <a:pt x="1290" y="294"/>
                  </a:cubicBezTo>
                  <a:cubicBezTo>
                    <a:pt x="1290" y="294"/>
                    <a:pt x="1293" y="294"/>
                    <a:pt x="1293" y="294"/>
                  </a:cubicBezTo>
                  <a:cubicBezTo>
                    <a:pt x="1293" y="504"/>
                    <a:pt x="7891" y="23301"/>
                    <a:pt x="4959" y="42851"/>
                  </a:cubicBezTo>
                  <a:cubicBezTo>
                    <a:pt x="4906" y="43235"/>
                    <a:pt x="4557" y="43514"/>
                    <a:pt x="4173" y="43444"/>
                  </a:cubicBezTo>
                  <a:cubicBezTo>
                    <a:pt x="4121" y="43444"/>
                    <a:pt x="4068" y="43444"/>
                    <a:pt x="4016" y="43410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4" name="Freeform: Shape 203">
              <a:extLst>
                <a:ext uri="{FF2B5EF4-FFF2-40B4-BE49-F238E27FC236}">
                  <a16:creationId xmlns:a16="http://schemas.microsoft.com/office/drawing/2014/main" id="{CB964BA3-71F2-1262-B1BD-22E3E52CC1B9}"/>
                </a:ext>
              </a:extLst>
            </p:cNvPr>
            <p:cNvSpPr/>
            <p:nvPr/>
          </p:nvSpPr>
          <p:spPr>
            <a:xfrm>
              <a:off x="3033289" y="6002550"/>
              <a:ext cx="8363" cy="59674"/>
            </a:xfrm>
            <a:custGeom>
              <a:avLst/>
              <a:gdLst>
                <a:gd name="connsiteX0" fmla="*/ 591 w 8363"/>
                <a:gd name="connsiteY0" fmla="*/ 59396 h 59674"/>
                <a:gd name="connsiteX1" fmla="*/ 416 w 8363"/>
                <a:gd name="connsiteY1" fmla="*/ 59396 h 59674"/>
                <a:gd name="connsiteX2" fmla="*/ -107 w 8363"/>
                <a:gd name="connsiteY2" fmla="*/ 58524 h 59674"/>
                <a:gd name="connsiteX3" fmla="*/ 1219 w 8363"/>
                <a:gd name="connsiteY3" fmla="*/ 52763 h 59674"/>
                <a:gd name="connsiteX4" fmla="*/ 4885 w 8363"/>
                <a:gd name="connsiteY4" fmla="*/ 641 h 59674"/>
                <a:gd name="connsiteX5" fmla="*/ 5426 w 8363"/>
                <a:gd name="connsiteY5" fmla="*/ -231 h 59674"/>
                <a:gd name="connsiteX6" fmla="*/ 6316 w 8363"/>
                <a:gd name="connsiteY6" fmla="*/ 292 h 59674"/>
                <a:gd name="connsiteX7" fmla="*/ 2825 w 8363"/>
                <a:gd name="connsiteY7" fmla="*/ 53112 h 59674"/>
                <a:gd name="connsiteX8" fmla="*/ 1498 w 8363"/>
                <a:gd name="connsiteY8" fmla="*/ 58838 h 59674"/>
                <a:gd name="connsiteX9" fmla="*/ 633 w 8363"/>
                <a:gd name="connsiteY9" fmla="*/ 59396 h 59674"/>
                <a:gd name="connsiteX10" fmla="*/ 591 w 8363"/>
                <a:gd name="connsiteY10" fmla="*/ 59396 h 59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363" h="59674">
                  <a:moveTo>
                    <a:pt x="591" y="59396"/>
                  </a:moveTo>
                  <a:lnTo>
                    <a:pt x="416" y="59396"/>
                  </a:lnTo>
                  <a:cubicBezTo>
                    <a:pt x="36" y="59292"/>
                    <a:pt x="-195" y="58908"/>
                    <a:pt x="-107" y="58524"/>
                  </a:cubicBezTo>
                  <a:cubicBezTo>
                    <a:pt x="312" y="56603"/>
                    <a:pt x="765" y="54684"/>
                    <a:pt x="1219" y="52763"/>
                  </a:cubicBezTo>
                  <a:cubicBezTo>
                    <a:pt x="5164" y="35971"/>
                    <a:pt x="9249" y="18586"/>
                    <a:pt x="4885" y="641"/>
                  </a:cubicBezTo>
                  <a:cubicBezTo>
                    <a:pt x="4787" y="257"/>
                    <a:pt x="5031" y="-162"/>
                    <a:pt x="5426" y="-231"/>
                  </a:cubicBezTo>
                  <a:cubicBezTo>
                    <a:pt x="5820" y="-336"/>
                    <a:pt x="6219" y="-92"/>
                    <a:pt x="6316" y="292"/>
                  </a:cubicBezTo>
                  <a:cubicBezTo>
                    <a:pt x="10750" y="18586"/>
                    <a:pt x="6630" y="36146"/>
                    <a:pt x="2825" y="53112"/>
                  </a:cubicBezTo>
                  <a:cubicBezTo>
                    <a:pt x="2371" y="55033"/>
                    <a:pt x="1917" y="56918"/>
                    <a:pt x="1498" y="58838"/>
                  </a:cubicBezTo>
                  <a:cubicBezTo>
                    <a:pt x="1415" y="59222"/>
                    <a:pt x="1027" y="59501"/>
                    <a:pt x="633" y="59396"/>
                  </a:cubicBezTo>
                  <a:cubicBezTo>
                    <a:pt x="619" y="59396"/>
                    <a:pt x="605" y="59396"/>
                    <a:pt x="591" y="59396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5" name="Freeform: Shape 204">
              <a:extLst>
                <a:ext uri="{FF2B5EF4-FFF2-40B4-BE49-F238E27FC236}">
                  <a16:creationId xmlns:a16="http://schemas.microsoft.com/office/drawing/2014/main" id="{AC96CF3F-19CF-6A44-645F-F29494937889}"/>
                </a:ext>
              </a:extLst>
            </p:cNvPr>
            <p:cNvSpPr/>
            <p:nvPr/>
          </p:nvSpPr>
          <p:spPr>
            <a:xfrm>
              <a:off x="2852960" y="6588381"/>
              <a:ext cx="82315" cy="65667"/>
            </a:xfrm>
            <a:custGeom>
              <a:avLst/>
              <a:gdLst>
                <a:gd name="connsiteX0" fmla="*/ 640 w 82315"/>
                <a:gd name="connsiteY0" fmla="*/ 65412 h 65667"/>
                <a:gd name="connsiteX1" fmla="*/ 81 w 82315"/>
                <a:gd name="connsiteY1" fmla="*/ 65167 h 65667"/>
                <a:gd name="connsiteX2" fmla="*/ 81 w 82315"/>
                <a:gd name="connsiteY2" fmla="*/ 64120 h 65667"/>
                <a:gd name="connsiteX3" fmla="*/ 40264 w 82315"/>
                <a:gd name="connsiteY3" fmla="*/ 51448 h 65667"/>
                <a:gd name="connsiteX4" fmla="*/ 80935 w 82315"/>
                <a:gd name="connsiteY4" fmla="*/ -46 h 65667"/>
                <a:gd name="connsiteX5" fmla="*/ 81972 w 82315"/>
                <a:gd name="connsiteY5" fmla="*/ -46 h 65667"/>
                <a:gd name="connsiteX6" fmla="*/ 81982 w 82315"/>
                <a:gd name="connsiteY6" fmla="*/ -46 h 65667"/>
                <a:gd name="connsiteX7" fmla="*/ 81982 w 82315"/>
                <a:gd name="connsiteY7" fmla="*/ 1001 h 65667"/>
                <a:gd name="connsiteX8" fmla="*/ 41101 w 82315"/>
                <a:gd name="connsiteY8" fmla="*/ 52739 h 65667"/>
                <a:gd name="connsiteX9" fmla="*/ 40578 w 82315"/>
                <a:gd name="connsiteY9" fmla="*/ 53018 h 65667"/>
                <a:gd name="connsiteX10" fmla="*/ 954 w 82315"/>
                <a:gd name="connsiteY10" fmla="*/ 65342 h 65667"/>
                <a:gd name="connsiteX11" fmla="*/ 640 w 82315"/>
                <a:gd name="connsiteY11" fmla="*/ 65412 h 65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2315" h="65667">
                  <a:moveTo>
                    <a:pt x="640" y="65412"/>
                  </a:moveTo>
                  <a:cubicBezTo>
                    <a:pt x="430" y="65412"/>
                    <a:pt x="231" y="65307"/>
                    <a:pt x="81" y="65167"/>
                  </a:cubicBezTo>
                  <a:cubicBezTo>
                    <a:pt x="-195" y="64888"/>
                    <a:pt x="-195" y="64400"/>
                    <a:pt x="81" y="64120"/>
                  </a:cubicBezTo>
                  <a:cubicBezTo>
                    <a:pt x="10554" y="54520"/>
                    <a:pt x="36912" y="51762"/>
                    <a:pt x="40264" y="51448"/>
                  </a:cubicBezTo>
                  <a:lnTo>
                    <a:pt x="80935" y="-46"/>
                  </a:lnTo>
                  <a:cubicBezTo>
                    <a:pt x="81218" y="-326"/>
                    <a:pt x="81682" y="-326"/>
                    <a:pt x="81972" y="-46"/>
                  </a:cubicBezTo>
                  <a:cubicBezTo>
                    <a:pt x="81975" y="-46"/>
                    <a:pt x="81979" y="-46"/>
                    <a:pt x="81982" y="-46"/>
                  </a:cubicBezTo>
                  <a:cubicBezTo>
                    <a:pt x="82258" y="233"/>
                    <a:pt x="82258" y="722"/>
                    <a:pt x="81982" y="1001"/>
                  </a:cubicBezTo>
                  <a:lnTo>
                    <a:pt x="41101" y="52739"/>
                  </a:lnTo>
                  <a:cubicBezTo>
                    <a:pt x="40972" y="52914"/>
                    <a:pt x="40784" y="52984"/>
                    <a:pt x="40578" y="53018"/>
                  </a:cubicBezTo>
                  <a:cubicBezTo>
                    <a:pt x="40299" y="53018"/>
                    <a:pt x="11497" y="55602"/>
                    <a:pt x="954" y="65342"/>
                  </a:cubicBezTo>
                  <a:cubicBezTo>
                    <a:pt x="856" y="65377"/>
                    <a:pt x="748" y="65412"/>
                    <a:pt x="640" y="65412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6" name="Freeform: Shape 205">
              <a:extLst>
                <a:ext uri="{FF2B5EF4-FFF2-40B4-BE49-F238E27FC236}">
                  <a16:creationId xmlns:a16="http://schemas.microsoft.com/office/drawing/2014/main" id="{6CB191AC-3F87-079B-9228-058F4CF1EDE1}"/>
                </a:ext>
              </a:extLst>
            </p:cNvPr>
            <p:cNvSpPr/>
            <p:nvPr/>
          </p:nvSpPr>
          <p:spPr>
            <a:xfrm>
              <a:off x="2958160" y="6201822"/>
              <a:ext cx="30660" cy="70754"/>
            </a:xfrm>
            <a:custGeom>
              <a:avLst/>
              <a:gdLst>
                <a:gd name="connsiteX0" fmla="*/ 29811 w 30660"/>
                <a:gd name="connsiteY0" fmla="*/ 70498 h 70754"/>
                <a:gd name="connsiteX1" fmla="*/ 29218 w 30660"/>
                <a:gd name="connsiteY1" fmla="*/ 70149 h 70754"/>
                <a:gd name="connsiteX2" fmla="*/ -107 w 30660"/>
                <a:gd name="connsiteY2" fmla="*/ 641 h 70754"/>
                <a:gd name="connsiteX3" fmla="*/ 416 w 30660"/>
                <a:gd name="connsiteY3" fmla="*/ -231 h 70754"/>
                <a:gd name="connsiteX4" fmla="*/ 1324 w 30660"/>
                <a:gd name="connsiteY4" fmla="*/ 292 h 70754"/>
                <a:gd name="connsiteX5" fmla="*/ 30405 w 30660"/>
                <a:gd name="connsiteY5" fmla="*/ 69346 h 70754"/>
                <a:gd name="connsiteX6" fmla="*/ 30230 w 30660"/>
                <a:gd name="connsiteY6" fmla="*/ 70359 h 70754"/>
                <a:gd name="connsiteX7" fmla="*/ 29811 w 30660"/>
                <a:gd name="connsiteY7" fmla="*/ 70498 h 70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660" h="70754">
                  <a:moveTo>
                    <a:pt x="29811" y="70498"/>
                  </a:moveTo>
                  <a:cubicBezTo>
                    <a:pt x="29567" y="70498"/>
                    <a:pt x="29347" y="70359"/>
                    <a:pt x="29218" y="70149"/>
                  </a:cubicBezTo>
                  <a:cubicBezTo>
                    <a:pt x="10156" y="42011"/>
                    <a:pt x="-3" y="1060"/>
                    <a:pt x="-107" y="641"/>
                  </a:cubicBezTo>
                  <a:cubicBezTo>
                    <a:pt x="-195" y="257"/>
                    <a:pt x="36" y="-127"/>
                    <a:pt x="416" y="-231"/>
                  </a:cubicBezTo>
                  <a:cubicBezTo>
                    <a:pt x="811" y="-336"/>
                    <a:pt x="1205" y="-92"/>
                    <a:pt x="1324" y="292"/>
                  </a:cubicBezTo>
                  <a:cubicBezTo>
                    <a:pt x="1324" y="711"/>
                    <a:pt x="11518" y="41418"/>
                    <a:pt x="30405" y="69346"/>
                  </a:cubicBezTo>
                  <a:cubicBezTo>
                    <a:pt x="30632" y="69661"/>
                    <a:pt x="30555" y="70114"/>
                    <a:pt x="30230" y="70359"/>
                  </a:cubicBezTo>
                  <a:cubicBezTo>
                    <a:pt x="30112" y="70463"/>
                    <a:pt x="29961" y="70498"/>
                    <a:pt x="29811" y="70498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7" name="Freeform: Shape 206">
              <a:extLst>
                <a:ext uri="{FF2B5EF4-FFF2-40B4-BE49-F238E27FC236}">
                  <a16:creationId xmlns:a16="http://schemas.microsoft.com/office/drawing/2014/main" id="{49F4F2FF-B3F4-273A-7039-5101BB623BCF}"/>
                </a:ext>
              </a:extLst>
            </p:cNvPr>
            <p:cNvSpPr/>
            <p:nvPr/>
          </p:nvSpPr>
          <p:spPr>
            <a:xfrm>
              <a:off x="2768772" y="5706032"/>
              <a:ext cx="56443" cy="80826"/>
            </a:xfrm>
            <a:custGeom>
              <a:avLst/>
              <a:gdLst>
                <a:gd name="connsiteX0" fmla="*/ 55606 w 56443"/>
                <a:gd name="connsiteY0" fmla="*/ 80571 h 80826"/>
                <a:gd name="connsiteX1" fmla="*/ 54978 w 56443"/>
                <a:gd name="connsiteY1" fmla="*/ 80257 h 80826"/>
                <a:gd name="connsiteX2" fmla="*/ -7 w 56443"/>
                <a:gd name="connsiteY2" fmla="*/ 904 h 80826"/>
                <a:gd name="connsiteX3" fmla="*/ 202 w 56443"/>
                <a:gd name="connsiteY3" fmla="*/ -109 h 80826"/>
                <a:gd name="connsiteX4" fmla="*/ 1180 w 56443"/>
                <a:gd name="connsiteY4" fmla="*/ 31 h 80826"/>
                <a:gd name="connsiteX5" fmla="*/ 1215 w 56443"/>
                <a:gd name="connsiteY5" fmla="*/ 66 h 80826"/>
                <a:gd name="connsiteX6" fmla="*/ 56200 w 56443"/>
                <a:gd name="connsiteY6" fmla="*/ 79419 h 80826"/>
                <a:gd name="connsiteX7" fmla="*/ 56025 w 56443"/>
                <a:gd name="connsiteY7" fmla="*/ 80431 h 80826"/>
                <a:gd name="connsiteX8" fmla="*/ 55606 w 56443"/>
                <a:gd name="connsiteY8" fmla="*/ 80571 h 80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443" h="80826">
                  <a:moveTo>
                    <a:pt x="55606" y="80571"/>
                  </a:moveTo>
                  <a:cubicBezTo>
                    <a:pt x="55358" y="80571"/>
                    <a:pt x="55121" y="80466"/>
                    <a:pt x="54978" y="80257"/>
                  </a:cubicBezTo>
                  <a:lnTo>
                    <a:pt x="-7" y="904"/>
                  </a:lnTo>
                  <a:cubicBezTo>
                    <a:pt x="-227" y="554"/>
                    <a:pt x="-133" y="101"/>
                    <a:pt x="202" y="-109"/>
                  </a:cubicBezTo>
                  <a:cubicBezTo>
                    <a:pt x="510" y="-353"/>
                    <a:pt x="946" y="-283"/>
                    <a:pt x="1180" y="31"/>
                  </a:cubicBezTo>
                  <a:cubicBezTo>
                    <a:pt x="1194" y="31"/>
                    <a:pt x="1204" y="66"/>
                    <a:pt x="1215" y="66"/>
                  </a:cubicBezTo>
                  <a:lnTo>
                    <a:pt x="56200" y="79419"/>
                  </a:lnTo>
                  <a:cubicBezTo>
                    <a:pt x="56409" y="79768"/>
                    <a:pt x="56332" y="80187"/>
                    <a:pt x="56025" y="80431"/>
                  </a:cubicBezTo>
                  <a:cubicBezTo>
                    <a:pt x="55907" y="80536"/>
                    <a:pt x="55756" y="80571"/>
                    <a:pt x="55606" y="80571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8" name="Freeform: Shape 207">
              <a:extLst>
                <a:ext uri="{FF2B5EF4-FFF2-40B4-BE49-F238E27FC236}">
                  <a16:creationId xmlns:a16="http://schemas.microsoft.com/office/drawing/2014/main" id="{A501CABF-9BD9-5EBD-1EF4-A9D6F599141D}"/>
                </a:ext>
              </a:extLst>
            </p:cNvPr>
            <p:cNvSpPr/>
            <p:nvPr/>
          </p:nvSpPr>
          <p:spPr>
            <a:xfrm>
              <a:off x="3078976" y="5687377"/>
              <a:ext cx="50623" cy="94376"/>
            </a:xfrm>
            <a:custGeom>
              <a:avLst/>
              <a:gdLst>
                <a:gd name="connsiteX0" fmla="*/ 602 w 50623"/>
                <a:gd name="connsiteY0" fmla="*/ 94095 h 94376"/>
                <a:gd name="connsiteX1" fmla="*/ 253 w 50623"/>
                <a:gd name="connsiteY1" fmla="*/ 94095 h 94376"/>
                <a:gd name="connsiteX2" fmla="*/ -48 w 50623"/>
                <a:gd name="connsiteY2" fmla="*/ 93152 h 94376"/>
                <a:gd name="connsiteX3" fmla="*/ -27 w 50623"/>
                <a:gd name="connsiteY3" fmla="*/ 93117 h 94376"/>
                <a:gd name="connsiteX4" fmla="*/ 49093 w 50623"/>
                <a:gd name="connsiteY4" fmla="*/ 149 h 94376"/>
                <a:gd name="connsiteX5" fmla="*/ 50078 w 50623"/>
                <a:gd name="connsiteY5" fmla="*/ -165 h 94376"/>
                <a:gd name="connsiteX6" fmla="*/ 50106 w 50623"/>
                <a:gd name="connsiteY6" fmla="*/ -165 h 94376"/>
                <a:gd name="connsiteX7" fmla="*/ 50420 w 50623"/>
                <a:gd name="connsiteY7" fmla="*/ 812 h 94376"/>
                <a:gd name="connsiteX8" fmla="*/ 1265 w 50623"/>
                <a:gd name="connsiteY8" fmla="*/ 93780 h 94376"/>
                <a:gd name="connsiteX9" fmla="*/ 602 w 50623"/>
                <a:gd name="connsiteY9" fmla="*/ 94095 h 94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623" h="94376">
                  <a:moveTo>
                    <a:pt x="602" y="94095"/>
                  </a:moveTo>
                  <a:cubicBezTo>
                    <a:pt x="487" y="94130"/>
                    <a:pt x="368" y="94130"/>
                    <a:pt x="253" y="94095"/>
                  </a:cubicBezTo>
                  <a:cubicBezTo>
                    <a:pt x="-89" y="93920"/>
                    <a:pt x="-226" y="93501"/>
                    <a:pt x="-48" y="93152"/>
                  </a:cubicBezTo>
                  <a:cubicBezTo>
                    <a:pt x="-41" y="93152"/>
                    <a:pt x="-34" y="93117"/>
                    <a:pt x="-27" y="93117"/>
                  </a:cubicBezTo>
                  <a:lnTo>
                    <a:pt x="49093" y="149"/>
                  </a:lnTo>
                  <a:cubicBezTo>
                    <a:pt x="49275" y="-200"/>
                    <a:pt x="49715" y="-375"/>
                    <a:pt x="50078" y="-165"/>
                  </a:cubicBezTo>
                  <a:cubicBezTo>
                    <a:pt x="50085" y="-165"/>
                    <a:pt x="50095" y="-165"/>
                    <a:pt x="50106" y="-165"/>
                  </a:cubicBezTo>
                  <a:cubicBezTo>
                    <a:pt x="50458" y="9"/>
                    <a:pt x="50598" y="463"/>
                    <a:pt x="50420" y="812"/>
                  </a:cubicBezTo>
                  <a:lnTo>
                    <a:pt x="1265" y="93780"/>
                  </a:lnTo>
                  <a:cubicBezTo>
                    <a:pt x="1115" y="93990"/>
                    <a:pt x="864" y="94130"/>
                    <a:pt x="602" y="94095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9" name="Freeform: Shape 208">
              <a:extLst>
                <a:ext uri="{FF2B5EF4-FFF2-40B4-BE49-F238E27FC236}">
                  <a16:creationId xmlns:a16="http://schemas.microsoft.com/office/drawing/2014/main" id="{7CDCA0D6-AE7F-B370-A821-62F247B8E43C}"/>
                </a:ext>
              </a:extLst>
            </p:cNvPr>
            <p:cNvSpPr/>
            <p:nvPr/>
          </p:nvSpPr>
          <p:spPr>
            <a:xfrm>
              <a:off x="2791300" y="5785331"/>
              <a:ext cx="34034" cy="88250"/>
            </a:xfrm>
            <a:custGeom>
              <a:avLst/>
              <a:gdLst>
                <a:gd name="connsiteX0" fmla="*/ 507 w 34034"/>
                <a:gd name="connsiteY0" fmla="*/ 87991 h 88250"/>
                <a:gd name="connsiteX1" fmla="*/ 507 w 34034"/>
                <a:gd name="connsiteY1" fmla="*/ 87991 h 88250"/>
                <a:gd name="connsiteX2" fmla="*/ -122 w 34034"/>
                <a:gd name="connsiteY2" fmla="*/ 87188 h 88250"/>
                <a:gd name="connsiteX3" fmla="*/ 23723 w 34034"/>
                <a:gd name="connsiteY3" fmla="*/ 20229 h 88250"/>
                <a:gd name="connsiteX4" fmla="*/ 32450 w 34034"/>
                <a:gd name="connsiteY4" fmla="*/ 260 h 88250"/>
                <a:gd name="connsiteX5" fmla="*/ 33358 w 34034"/>
                <a:gd name="connsiteY5" fmla="*/ -229 h 88250"/>
                <a:gd name="connsiteX6" fmla="*/ 33885 w 34034"/>
                <a:gd name="connsiteY6" fmla="*/ 679 h 88250"/>
                <a:gd name="connsiteX7" fmla="*/ 33882 w 34034"/>
                <a:gd name="connsiteY7" fmla="*/ 679 h 88250"/>
                <a:gd name="connsiteX8" fmla="*/ 25014 w 34034"/>
                <a:gd name="connsiteY8" fmla="*/ 20857 h 88250"/>
                <a:gd name="connsiteX9" fmla="*/ 1345 w 34034"/>
                <a:gd name="connsiteY9" fmla="*/ 87398 h 88250"/>
                <a:gd name="connsiteX10" fmla="*/ 507 w 34034"/>
                <a:gd name="connsiteY10" fmla="*/ 87991 h 88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034" h="88250">
                  <a:moveTo>
                    <a:pt x="507" y="87991"/>
                  </a:moveTo>
                  <a:lnTo>
                    <a:pt x="507" y="87991"/>
                  </a:lnTo>
                  <a:cubicBezTo>
                    <a:pt x="116" y="87921"/>
                    <a:pt x="-164" y="87572"/>
                    <a:pt x="-122" y="87188"/>
                  </a:cubicBezTo>
                  <a:cubicBezTo>
                    <a:pt x="3823" y="60691"/>
                    <a:pt x="15309" y="37300"/>
                    <a:pt x="23723" y="20229"/>
                  </a:cubicBezTo>
                  <a:cubicBezTo>
                    <a:pt x="27158" y="13805"/>
                    <a:pt x="30076" y="7138"/>
                    <a:pt x="32450" y="260"/>
                  </a:cubicBezTo>
                  <a:cubicBezTo>
                    <a:pt x="32583" y="-124"/>
                    <a:pt x="32974" y="-333"/>
                    <a:pt x="33358" y="-229"/>
                  </a:cubicBezTo>
                  <a:cubicBezTo>
                    <a:pt x="33749" y="-124"/>
                    <a:pt x="33986" y="260"/>
                    <a:pt x="33885" y="679"/>
                  </a:cubicBezTo>
                  <a:cubicBezTo>
                    <a:pt x="33885" y="679"/>
                    <a:pt x="33882" y="679"/>
                    <a:pt x="33882" y="679"/>
                  </a:cubicBezTo>
                  <a:cubicBezTo>
                    <a:pt x="31469" y="7626"/>
                    <a:pt x="28505" y="14364"/>
                    <a:pt x="25014" y="20857"/>
                  </a:cubicBezTo>
                  <a:cubicBezTo>
                    <a:pt x="16671" y="37859"/>
                    <a:pt x="5255" y="61145"/>
                    <a:pt x="1345" y="87398"/>
                  </a:cubicBezTo>
                  <a:cubicBezTo>
                    <a:pt x="1257" y="87782"/>
                    <a:pt x="898" y="88026"/>
                    <a:pt x="507" y="87991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0" name="Freeform: Shape 209">
              <a:extLst>
                <a:ext uri="{FF2B5EF4-FFF2-40B4-BE49-F238E27FC236}">
                  <a16:creationId xmlns:a16="http://schemas.microsoft.com/office/drawing/2014/main" id="{139A1E38-0B28-A224-779D-33FADD405234}"/>
                </a:ext>
              </a:extLst>
            </p:cNvPr>
            <p:cNvSpPr/>
            <p:nvPr/>
          </p:nvSpPr>
          <p:spPr>
            <a:xfrm>
              <a:off x="3078967" y="5780285"/>
              <a:ext cx="10242" cy="57788"/>
            </a:xfrm>
            <a:custGeom>
              <a:avLst/>
              <a:gdLst>
                <a:gd name="connsiteX0" fmla="*/ 9374 w 10242"/>
                <a:gd name="connsiteY0" fmla="*/ 57533 h 57788"/>
                <a:gd name="connsiteX1" fmla="*/ 8676 w 10242"/>
                <a:gd name="connsiteY1" fmla="*/ 56939 h 57788"/>
                <a:gd name="connsiteX2" fmla="*/ -122 w 10242"/>
                <a:gd name="connsiteY2" fmla="*/ 593 h 57788"/>
                <a:gd name="connsiteX3" fmla="*/ 507 w 10242"/>
                <a:gd name="connsiteY3" fmla="*/ -245 h 57788"/>
                <a:gd name="connsiteX4" fmla="*/ 1345 w 10242"/>
                <a:gd name="connsiteY4" fmla="*/ 349 h 57788"/>
                <a:gd name="connsiteX5" fmla="*/ 10107 w 10242"/>
                <a:gd name="connsiteY5" fmla="*/ 56695 h 57788"/>
                <a:gd name="connsiteX6" fmla="*/ 9514 w 10242"/>
                <a:gd name="connsiteY6" fmla="*/ 57533 h 57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242" h="57788">
                  <a:moveTo>
                    <a:pt x="9374" y="57533"/>
                  </a:moveTo>
                  <a:cubicBezTo>
                    <a:pt x="9025" y="57533"/>
                    <a:pt x="8728" y="57288"/>
                    <a:pt x="8676" y="56939"/>
                  </a:cubicBezTo>
                  <a:lnTo>
                    <a:pt x="-122" y="593"/>
                  </a:lnTo>
                  <a:cubicBezTo>
                    <a:pt x="-163" y="209"/>
                    <a:pt x="109" y="-175"/>
                    <a:pt x="507" y="-245"/>
                  </a:cubicBezTo>
                  <a:cubicBezTo>
                    <a:pt x="901" y="-315"/>
                    <a:pt x="1275" y="-35"/>
                    <a:pt x="1345" y="349"/>
                  </a:cubicBezTo>
                  <a:lnTo>
                    <a:pt x="10107" y="56695"/>
                  </a:lnTo>
                  <a:cubicBezTo>
                    <a:pt x="10170" y="57079"/>
                    <a:pt x="9908" y="57463"/>
                    <a:pt x="9514" y="57533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1" name="Freeform: Shape 210">
              <a:extLst>
                <a:ext uri="{FF2B5EF4-FFF2-40B4-BE49-F238E27FC236}">
                  <a16:creationId xmlns:a16="http://schemas.microsoft.com/office/drawing/2014/main" id="{2C75961A-6C91-46CD-B4FE-7D61E88B0C43}"/>
                </a:ext>
              </a:extLst>
            </p:cNvPr>
            <p:cNvSpPr/>
            <p:nvPr/>
          </p:nvSpPr>
          <p:spPr>
            <a:xfrm>
              <a:off x="2918726" y="5608731"/>
              <a:ext cx="53034" cy="543961"/>
            </a:xfrm>
            <a:custGeom>
              <a:avLst/>
              <a:gdLst>
                <a:gd name="connsiteX0" fmla="*/ 51441 w 53034"/>
                <a:gd name="connsiteY0" fmla="*/ 543705 h 543961"/>
                <a:gd name="connsiteX1" fmla="*/ 51441 w 53034"/>
                <a:gd name="connsiteY1" fmla="*/ 543705 h 543961"/>
                <a:gd name="connsiteX2" fmla="*/ 17647 w 53034"/>
                <a:gd name="connsiteY2" fmla="*/ 543391 h 543961"/>
                <a:gd name="connsiteX3" fmla="*/ 16914 w 53034"/>
                <a:gd name="connsiteY3" fmla="*/ 542658 h 543961"/>
                <a:gd name="connsiteX4" fmla="*/ -122 w 53034"/>
                <a:gd name="connsiteY4" fmla="*/ 524 h 543961"/>
                <a:gd name="connsiteX5" fmla="*/ 503 w 53034"/>
                <a:gd name="connsiteY5" fmla="*/ -244 h 543961"/>
                <a:gd name="connsiteX6" fmla="*/ 541 w 53034"/>
                <a:gd name="connsiteY6" fmla="*/ -244 h 543961"/>
                <a:gd name="connsiteX7" fmla="*/ 1302 w 53034"/>
                <a:gd name="connsiteY7" fmla="*/ 315 h 543961"/>
                <a:gd name="connsiteX8" fmla="*/ 1309 w 53034"/>
                <a:gd name="connsiteY8" fmla="*/ 455 h 543961"/>
                <a:gd name="connsiteX9" fmla="*/ 18381 w 53034"/>
                <a:gd name="connsiteY9" fmla="*/ 541925 h 543961"/>
                <a:gd name="connsiteX10" fmla="*/ 50743 w 53034"/>
                <a:gd name="connsiteY10" fmla="*/ 542204 h 543961"/>
                <a:gd name="connsiteX11" fmla="*/ 49312 w 53034"/>
                <a:gd name="connsiteY11" fmla="*/ 338603 h 543961"/>
                <a:gd name="connsiteX12" fmla="*/ 48334 w 53034"/>
                <a:gd name="connsiteY12" fmla="*/ 242318 h 543961"/>
                <a:gd name="connsiteX13" fmla="*/ 48683 w 53034"/>
                <a:gd name="connsiteY13" fmla="*/ 178291 h 543961"/>
                <a:gd name="connsiteX14" fmla="*/ 47426 w 53034"/>
                <a:gd name="connsiteY14" fmla="*/ 489 h 543961"/>
                <a:gd name="connsiteX15" fmla="*/ 48160 w 53034"/>
                <a:gd name="connsiteY15" fmla="*/ -244 h 543961"/>
                <a:gd name="connsiteX16" fmla="*/ 48893 w 53034"/>
                <a:gd name="connsiteY16" fmla="*/ 489 h 543961"/>
                <a:gd name="connsiteX17" fmla="*/ 50150 w 53034"/>
                <a:gd name="connsiteY17" fmla="*/ 178256 h 543961"/>
                <a:gd name="connsiteX18" fmla="*/ 49801 w 53034"/>
                <a:gd name="connsiteY18" fmla="*/ 242353 h 543961"/>
                <a:gd name="connsiteX19" fmla="*/ 50778 w 53034"/>
                <a:gd name="connsiteY19" fmla="*/ 338498 h 543961"/>
                <a:gd name="connsiteX20" fmla="*/ 52174 w 53034"/>
                <a:gd name="connsiteY20" fmla="*/ 542972 h 543961"/>
                <a:gd name="connsiteX21" fmla="*/ 51441 w 53034"/>
                <a:gd name="connsiteY21" fmla="*/ 543705 h 543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3034" h="543961">
                  <a:moveTo>
                    <a:pt x="51441" y="543705"/>
                  </a:moveTo>
                  <a:lnTo>
                    <a:pt x="51441" y="543705"/>
                  </a:lnTo>
                  <a:lnTo>
                    <a:pt x="17647" y="543391"/>
                  </a:lnTo>
                  <a:cubicBezTo>
                    <a:pt x="17242" y="543391"/>
                    <a:pt x="16914" y="543077"/>
                    <a:pt x="16914" y="542658"/>
                  </a:cubicBezTo>
                  <a:cubicBezTo>
                    <a:pt x="18136" y="322334"/>
                    <a:pt x="52" y="3736"/>
                    <a:pt x="-122" y="524"/>
                  </a:cubicBezTo>
                  <a:cubicBezTo>
                    <a:pt x="-161" y="140"/>
                    <a:pt x="119" y="-209"/>
                    <a:pt x="503" y="-244"/>
                  </a:cubicBezTo>
                  <a:cubicBezTo>
                    <a:pt x="513" y="-244"/>
                    <a:pt x="527" y="-244"/>
                    <a:pt x="541" y="-244"/>
                  </a:cubicBezTo>
                  <a:cubicBezTo>
                    <a:pt x="904" y="-314"/>
                    <a:pt x="1243" y="-69"/>
                    <a:pt x="1302" y="315"/>
                  </a:cubicBezTo>
                  <a:cubicBezTo>
                    <a:pt x="1309" y="350"/>
                    <a:pt x="1313" y="420"/>
                    <a:pt x="1309" y="455"/>
                  </a:cubicBezTo>
                  <a:cubicBezTo>
                    <a:pt x="1518" y="3631"/>
                    <a:pt x="19568" y="321636"/>
                    <a:pt x="18381" y="541925"/>
                  </a:cubicBezTo>
                  <a:lnTo>
                    <a:pt x="50743" y="542204"/>
                  </a:lnTo>
                  <a:cubicBezTo>
                    <a:pt x="50918" y="531486"/>
                    <a:pt x="52873" y="406400"/>
                    <a:pt x="49312" y="338603"/>
                  </a:cubicBezTo>
                  <a:cubicBezTo>
                    <a:pt x="47112" y="296710"/>
                    <a:pt x="47706" y="270247"/>
                    <a:pt x="48334" y="242318"/>
                  </a:cubicBezTo>
                  <a:cubicBezTo>
                    <a:pt x="48753" y="223257"/>
                    <a:pt x="49207" y="203567"/>
                    <a:pt x="48683" y="178291"/>
                  </a:cubicBezTo>
                  <a:cubicBezTo>
                    <a:pt x="47461" y="117651"/>
                    <a:pt x="47426" y="1641"/>
                    <a:pt x="47426" y="489"/>
                  </a:cubicBezTo>
                  <a:cubicBezTo>
                    <a:pt x="47426" y="70"/>
                    <a:pt x="47755" y="-244"/>
                    <a:pt x="48160" y="-244"/>
                  </a:cubicBezTo>
                  <a:cubicBezTo>
                    <a:pt x="48565" y="-244"/>
                    <a:pt x="48893" y="70"/>
                    <a:pt x="48893" y="489"/>
                  </a:cubicBezTo>
                  <a:cubicBezTo>
                    <a:pt x="48893" y="1641"/>
                    <a:pt x="48893" y="117616"/>
                    <a:pt x="50150" y="178256"/>
                  </a:cubicBezTo>
                  <a:cubicBezTo>
                    <a:pt x="50673" y="203567"/>
                    <a:pt x="50150" y="223292"/>
                    <a:pt x="49801" y="242353"/>
                  </a:cubicBezTo>
                  <a:cubicBezTo>
                    <a:pt x="49172" y="270282"/>
                    <a:pt x="48579" y="296570"/>
                    <a:pt x="50778" y="338498"/>
                  </a:cubicBezTo>
                  <a:cubicBezTo>
                    <a:pt x="54513" y="409088"/>
                    <a:pt x="52209" y="541645"/>
                    <a:pt x="52174" y="542972"/>
                  </a:cubicBezTo>
                  <a:cubicBezTo>
                    <a:pt x="52174" y="543391"/>
                    <a:pt x="51846" y="543705"/>
                    <a:pt x="51441" y="543705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2" name="Freeform: Shape 211">
              <a:extLst>
                <a:ext uri="{FF2B5EF4-FFF2-40B4-BE49-F238E27FC236}">
                  <a16:creationId xmlns:a16="http://schemas.microsoft.com/office/drawing/2014/main" id="{25391A81-3445-015A-B383-7B1DA3095194}"/>
                </a:ext>
              </a:extLst>
            </p:cNvPr>
            <p:cNvSpPr/>
            <p:nvPr/>
          </p:nvSpPr>
          <p:spPr>
            <a:xfrm>
              <a:off x="2796460" y="6406468"/>
              <a:ext cx="24134" cy="67129"/>
            </a:xfrm>
            <a:custGeom>
              <a:avLst/>
              <a:gdLst>
                <a:gd name="connsiteX0" fmla="*/ 374 w 24134"/>
                <a:gd name="connsiteY0" fmla="*/ 66870 h 67129"/>
                <a:gd name="connsiteX1" fmla="*/ 374 w 24134"/>
                <a:gd name="connsiteY1" fmla="*/ 66870 h 67129"/>
                <a:gd name="connsiteX2" fmla="*/ -118 w 24134"/>
                <a:gd name="connsiteY2" fmla="*/ 66207 h 67129"/>
                <a:gd name="connsiteX3" fmla="*/ -115 w 24134"/>
                <a:gd name="connsiteY3" fmla="*/ 66172 h 67129"/>
                <a:gd name="connsiteX4" fmla="*/ 22892 w 24134"/>
                <a:gd name="connsiteY4" fmla="*/ 50 h 67129"/>
                <a:gd name="connsiteX5" fmla="*/ 23695 w 24134"/>
                <a:gd name="connsiteY5" fmla="*/ -194 h 67129"/>
                <a:gd name="connsiteX6" fmla="*/ 23939 w 24134"/>
                <a:gd name="connsiteY6" fmla="*/ 609 h 67129"/>
                <a:gd name="connsiteX7" fmla="*/ 1037 w 24134"/>
                <a:gd name="connsiteY7" fmla="*/ 66381 h 67129"/>
                <a:gd name="connsiteX8" fmla="*/ 423 w 24134"/>
                <a:gd name="connsiteY8" fmla="*/ 66870 h 67129"/>
                <a:gd name="connsiteX9" fmla="*/ 374 w 24134"/>
                <a:gd name="connsiteY9" fmla="*/ 66870 h 67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134" h="67129">
                  <a:moveTo>
                    <a:pt x="374" y="66870"/>
                  </a:moveTo>
                  <a:lnTo>
                    <a:pt x="374" y="66870"/>
                  </a:lnTo>
                  <a:cubicBezTo>
                    <a:pt x="49" y="66835"/>
                    <a:pt x="-170" y="66521"/>
                    <a:pt x="-118" y="66207"/>
                  </a:cubicBezTo>
                  <a:cubicBezTo>
                    <a:pt x="-118" y="66172"/>
                    <a:pt x="-115" y="66172"/>
                    <a:pt x="-115" y="66172"/>
                  </a:cubicBezTo>
                  <a:cubicBezTo>
                    <a:pt x="4591" y="43200"/>
                    <a:pt x="12331" y="20962"/>
                    <a:pt x="22892" y="50"/>
                  </a:cubicBezTo>
                  <a:cubicBezTo>
                    <a:pt x="23045" y="-229"/>
                    <a:pt x="23405" y="-334"/>
                    <a:pt x="23695" y="-194"/>
                  </a:cubicBezTo>
                  <a:cubicBezTo>
                    <a:pt x="23984" y="-54"/>
                    <a:pt x="24093" y="330"/>
                    <a:pt x="23939" y="609"/>
                  </a:cubicBezTo>
                  <a:cubicBezTo>
                    <a:pt x="13438" y="21416"/>
                    <a:pt x="5740" y="43549"/>
                    <a:pt x="1037" y="66381"/>
                  </a:cubicBezTo>
                  <a:cubicBezTo>
                    <a:pt x="1006" y="66696"/>
                    <a:pt x="730" y="66905"/>
                    <a:pt x="423" y="66870"/>
                  </a:cubicBezTo>
                  <a:cubicBezTo>
                    <a:pt x="405" y="66870"/>
                    <a:pt x="392" y="66870"/>
                    <a:pt x="374" y="66870"/>
                  </a:cubicBezTo>
                  <a:close/>
                </a:path>
              </a:pathLst>
            </a:custGeom>
            <a:solidFill>
              <a:srgbClr val="C4A345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3" name="Freeform: Shape 212">
              <a:extLst>
                <a:ext uri="{FF2B5EF4-FFF2-40B4-BE49-F238E27FC236}">
                  <a16:creationId xmlns:a16="http://schemas.microsoft.com/office/drawing/2014/main" id="{E77AA994-1D32-96C3-B076-86731BA8B163}"/>
                </a:ext>
              </a:extLst>
            </p:cNvPr>
            <p:cNvSpPr/>
            <p:nvPr/>
          </p:nvSpPr>
          <p:spPr>
            <a:xfrm>
              <a:off x="2805651" y="6249556"/>
              <a:ext cx="14949" cy="80448"/>
            </a:xfrm>
            <a:custGeom>
              <a:avLst/>
              <a:gdLst>
                <a:gd name="connsiteX0" fmla="*/ 365 w 14949"/>
                <a:gd name="connsiteY0" fmla="*/ 80192 h 80448"/>
                <a:gd name="connsiteX1" fmla="*/ 365 w 14949"/>
                <a:gd name="connsiteY1" fmla="*/ 80192 h 80448"/>
                <a:gd name="connsiteX2" fmla="*/ -124 w 14949"/>
                <a:gd name="connsiteY2" fmla="*/ 79529 h 80448"/>
                <a:gd name="connsiteX3" fmla="*/ 13666 w 14949"/>
                <a:gd name="connsiteY3" fmla="*/ 212 h 80448"/>
                <a:gd name="connsiteX4" fmla="*/ 14308 w 14949"/>
                <a:gd name="connsiteY4" fmla="*/ -242 h 80448"/>
                <a:gd name="connsiteX5" fmla="*/ 14329 w 14949"/>
                <a:gd name="connsiteY5" fmla="*/ -242 h 80448"/>
                <a:gd name="connsiteX6" fmla="*/ 14818 w 14949"/>
                <a:gd name="connsiteY6" fmla="*/ 421 h 80448"/>
                <a:gd name="connsiteX7" fmla="*/ 854 w 14949"/>
                <a:gd name="connsiteY7" fmla="*/ 79704 h 80448"/>
                <a:gd name="connsiteX8" fmla="*/ 365 w 14949"/>
                <a:gd name="connsiteY8" fmla="*/ 80192 h 80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949" h="80448">
                  <a:moveTo>
                    <a:pt x="365" y="80192"/>
                  </a:moveTo>
                  <a:lnTo>
                    <a:pt x="365" y="80192"/>
                  </a:lnTo>
                  <a:cubicBezTo>
                    <a:pt x="61" y="80123"/>
                    <a:pt x="-148" y="79843"/>
                    <a:pt x="-124" y="79529"/>
                  </a:cubicBezTo>
                  <a:lnTo>
                    <a:pt x="13666" y="212"/>
                  </a:lnTo>
                  <a:cubicBezTo>
                    <a:pt x="13718" y="-103"/>
                    <a:pt x="14005" y="-312"/>
                    <a:pt x="14308" y="-242"/>
                  </a:cubicBezTo>
                  <a:cubicBezTo>
                    <a:pt x="14315" y="-242"/>
                    <a:pt x="14322" y="-242"/>
                    <a:pt x="14329" y="-242"/>
                  </a:cubicBezTo>
                  <a:cubicBezTo>
                    <a:pt x="14643" y="-172"/>
                    <a:pt x="14860" y="107"/>
                    <a:pt x="14818" y="421"/>
                  </a:cubicBezTo>
                  <a:lnTo>
                    <a:pt x="854" y="79704"/>
                  </a:lnTo>
                  <a:cubicBezTo>
                    <a:pt x="836" y="79983"/>
                    <a:pt x="627" y="80192"/>
                    <a:pt x="365" y="80192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4" name="Freeform: Shape 213">
              <a:extLst>
                <a:ext uri="{FF2B5EF4-FFF2-40B4-BE49-F238E27FC236}">
                  <a16:creationId xmlns:a16="http://schemas.microsoft.com/office/drawing/2014/main" id="{2D087B9B-8D74-CD45-7663-03BE381CE49D}"/>
                </a:ext>
              </a:extLst>
            </p:cNvPr>
            <p:cNvSpPr/>
            <p:nvPr/>
          </p:nvSpPr>
          <p:spPr>
            <a:xfrm>
              <a:off x="3107288" y="6461554"/>
              <a:ext cx="17436" cy="24363"/>
            </a:xfrm>
            <a:custGeom>
              <a:avLst/>
              <a:gdLst>
                <a:gd name="connsiteX0" fmla="*/ 464 w 17436"/>
                <a:gd name="connsiteY0" fmla="*/ 24108 h 24363"/>
                <a:gd name="connsiteX1" fmla="*/ 45 w 17436"/>
                <a:gd name="connsiteY1" fmla="*/ 23899 h 24363"/>
                <a:gd name="connsiteX2" fmla="*/ 31 w 17436"/>
                <a:gd name="connsiteY2" fmla="*/ 23095 h 24363"/>
                <a:gd name="connsiteX3" fmla="*/ 45 w 17436"/>
                <a:gd name="connsiteY3" fmla="*/ 23095 h 24363"/>
                <a:gd name="connsiteX4" fmla="*/ 16174 w 17436"/>
                <a:gd name="connsiteY4" fmla="*/ 124 h 24363"/>
                <a:gd name="connsiteX5" fmla="*/ 16889 w 17436"/>
                <a:gd name="connsiteY5" fmla="*/ -225 h 24363"/>
                <a:gd name="connsiteX6" fmla="*/ 16942 w 17436"/>
                <a:gd name="connsiteY6" fmla="*/ -190 h 24363"/>
                <a:gd name="connsiteX7" fmla="*/ 17277 w 17436"/>
                <a:gd name="connsiteY7" fmla="*/ 508 h 24363"/>
                <a:gd name="connsiteX8" fmla="*/ 17256 w 17436"/>
                <a:gd name="connsiteY8" fmla="*/ 578 h 24363"/>
                <a:gd name="connsiteX9" fmla="*/ 848 w 17436"/>
                <a:gd name="connsiteY9" fmla="*/ 23933 h 24363"/>
                <a:gd name="connsiteX10" fmla="*/ 464 w 17436"/>
                <a:gd name="connsiteY10" fmla="*/ 24108 h 24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436" h="24363">
                  <a:moveTo>
                    <a:pt x="464" y="24108"/>
                  </a:moveTo>
                  <a:cubicBezTo>
                    <a:pt x="300" y="24108"/>
                    <a:pt x="146" y="24038"/>
                    <a:pt x="45" y="23899"/>
                  </a:cubicBezTo>
                  <a:cubicBezTo>
                    <a:pt x="-179" y="23689"/>
                    <a:pt x="-182" y="23340"/>
                    <a:pt x="31" y="23095"/>
                  </a:cubicBezTo>
                  <a:cubicBezTo>
                    <a:pt x="34" y="23095"/>
                    <a:pt x="41" y="23095"/>
                    <a:pt x="45" y="23095"/>
                  </a:cubicBezTo>
                  <a:cubicBezTo>
                    <a:pt x="6734" y="16463"/>
                    <a:pt x="12197" y="8677"/>
                    <a:pt x="16174" y="124"/>
                  </a:cubicBezTo>
                  <a:cubicBezTo>
                    <a:pt x="16278" y="-155"/>
                    <a:pt x="16600" y="-330"/>
                    <a:pt x="16889" y="-225"/>
                  </a:cubicBezTo>
                  <a:cubicBezTo>
                    <a:pt x="16907" y="-190"/>
                    <a:pt x="16924" y="-190"/>
                    <a:pt x="16942" y="-190"/>
                  </a:cubicBezTo>
                  <a:cubicBezTo>
                    <a:pt x="17232" y="-85"/>
                    <a:pt x="17382" y="229"/>
                    <a:pt x="17277" y="508"/>
                  </a:cubicBezTo>
                  <a:cubicBezTo>
                    <a:pt x="17273" y="543"/>
                    <a:pt x="17263" y="543"/>
                    <a:pt x="17256" y="578"/>
                  </a:cubicBezTo>
                  <a:cubicBezTo>
                    <a:pt x="13238" y="9271"/>
                    <a:pt x="7680" y="17196"/>
                    <a:pt x="848" y="23933"/>
                  </a:cubicBezTo>
                  <a:cubicBezTo>
                    <a:pt x="740" y="24038"/>
                    <a:pt x="607" y="24073"/>
                    <a:pt x="464" y="24108"/>
                  </a:cubicBezTo>
                  <a:close/>
                </a:path>
              </a:pathLst>
            </a:custGeom>
            <a:solidFill>
              <a:srgbClr val="C4A345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5" name="Freeform: Shape 214">
              <a:extLst>
                <a:ext uri="{FF2B5EF4-FFF2-40B4-BE49-F238E27FC236}">
                  <a16:creationId xmlns:a16="http://schemas.microsoft.com/office/drawing/2014/main" id="{910401F3-0929-186B-852D-D4E3C77381DE}"/>
                </a:ext>
              </a:extLst>
            </p:cNvPr>
            <p:cNvSpPr/>
            <p:nvPr/>
          </p:nvSpPr>
          <p:spPr>
            <a:xfrm>
              <a:off x="3001806" y="6442789"/>
              <a:ext cx="9098" cy="48334"/>
            </a:xfrm>
            <a:custGeom>
              <a:avLst/>
              <a:gdLst>
                <a:gd name="connsiteX0" fmla="*/ 374 w 9098"/>
                <a:gd name="connsiteY0" fmla="*/ 48074 h 48334"/>
                <a:gd name="connsiteX1" fmla="*/ 374 w 9098"/>
                <a:gd name="connsiteY1" fmla="*/ 48074 h 48334"/>
                <a:gd name="connsiteX2" fmla="*/ -118 w 9098"/>
                <a:gd name="connsiteY2" fmla="*/ 47411 h 48334"/>
                <a:gd name="connsiteX3" fmla="*/ -115 w 9098"/>
                <a:gd name="connsiteY3" fmla="*/ 47376 h 48334"/>
                <a:gd name="connsiteX4" fmla="*/ 7810 w 9098"/>
                <a:gd name="connsiteY4" fmla="*/ 212 h 48334"/>
                <a:gd name="connsiteX5" fmla="*/ 8452 w 9098"/>
                <a:gd name="connsiteY5" fmla="*/ -242 h 48334"/>
                <a:gd name="connsiteX6" fmla="*/ 8473 w 9098"/>
                <a:gd name="connsiteY6" fmla="*/ -242 h 48334"/>
                <a:gd name="connsiteX7" fmla="*/ 8969 w 9098"/>
                <a:gd name="connsiteY7" fmla="*/ 386 h 48334"/>
                <a:gd name="connsiteX8" fmla="*/ 8962 w 9098"/>
                <a:gd name="connsiteY8" fmla="*/ 421 h 48334"/>
                <a:gd name="connsiteX9" fmla="*/ 1037 w 9098"/>
                <a:gd name="connsiteY9" fmla="*/ 47586 h 48334"/>
                <a:gd name="connsiteX10" fmla="*/ 423 w 9098"/>
                <a:gd name="connsiteY10" fmla="*/ 48074 h 48334"/>
                <a:gd name="connsiteX11" fmla="*/ 374 w 9098"/>
                <a:gd name="connsiteY11" fmla="*/ 48074 h 48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098" h="48334">
                  <a:moveTo>
                    <a:pt x="374" y="48074"/>
                  </a:moveTo>
                  <a:lnTo>
                    <a:pt x="374" y="48074"/>
                  </a:lnTo>
                  <a:cubicBezTo>
                    <a:pt x="49" y="48039"/>
                    <a:pt x="-171" y="47725"/>
                    <a:pt x="-118" y="47411"/>
                  </a:cubicBezTo>
                  <a:cubicBezTo>
                    <a:pt x="-118" y="47376"/>
                    <a:pt x="-115" y="47376"/>
                    <a:pt x="-115" y="47376"/>
                  </a:cubicBezTo>
                  <a:lnTo>
                    <a:pt x="7810" y="212"/>
                  </a:lnTo>
                  <a:cubicBezTo>
                    <a:pt x="7862" y="-103"/>
                    <a:pt x="8149" y="-312"/>
                    <a:pt x="8452" y="-242"/>
                  </a:cubicBezTo>
                  <a:cubicBezTo>
                    <a:pt x="8460" y="-242"/>
                    <a:pt x="8466" y="-242"/>
                    <a:pt x="8473" y="-242"/>
                  </a:cubicBezTo>
                  <a:cubicBezTo>
                    <a:pt x="8781" y="-207"/>
                    <a:pt x="9001" y="72"/>
                    <a:pt x="8969" y="386"/>
                  </a:cubicBezTo>
                  <a:cubicBezTo>
                    <a:pt x="8969" y="386"/>
                    <a:pt x="8966" y="421"/>
                    <a:pt x="8962" y="421"/>
                  </a:cubicBezTo>
                  <a:lnTo>
                    <a:pt x="1037" y="47586"/>
                  </a:lnTo>
                  <a:cubicBezTo>
                    <a:pt x="1006" y="47900"/>
                    <a:pt x="730" y="48109"/>
                    <a:pt x="423" y="48074"/>
                  </a:cubicBezTo>
                  <a:cubicBezTo>
                    <a:pt x="406" y="48074"/>
                    <a:pt x="392" y="48074"/>
                    <a:pt x="374" y="48074"/>
                  </a:cubicBezTo>
                  <a:close/>
                </a:path>
              </a:pathLst>
            </a:custGeom>
            <a:solidFill>
              <a:srgbClr val="C4A345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6" name="Freeform: Shape 215">
              <a:extLst>
                <a:ext uri="{FF2B5EF4-FFF2-40B4-BE49-F238E27FC236}">
                  <a16:creationId xmlns:a16="http://schemas.microsoft.com/office/drawing/2014/main" id="{7C1E26D2-7B0D-81EB-5943-0F8954B69E03}"/>
                </a:ext>
              </a:extLst>
            </p:cNvPr>
            <p:cNvSpPr/>
            <p:nvPr/>
          </p:nvSpPr>
          <p:spPr>
            <a:xfrm>
              <a:off x="2984226" y="6384697"/>
              <a:ext cx="42292" cy="20472"/>
            </a:xfrm>
            <a:custGeom>
              <a:avLst/>
              <a:gdLst>
                <a:gd name="connsiteX0" fmla="*/ 394 w 42292"/>
                <a:gd name="connsiteY0" fmla="*/ 20181 h 20472"/>
                <a:gd name="connsiteX1" fmla="*/ 45 w 42292"/>
                <a:gd name="connsiteY1" fmla="*/ 20181 h 20472"/>
                <a:gd name="connsiteX2" fmla="*/ 31 w 42292"/>
                <a:gd name="connsiteY2" fmla="*/ 19378 h 20472"/>
                <a:gd name="connsiteX3" fmla="*/ 45 w 42292"/>
                <a:gd name="connsiteY3" fmla="*/ 19378 h 20472"/>
                <a:gd name="connsiteX4" fmla="*/ 41484 w 42292"/>
                <a:gd name="connsiteY4" fmla="*/ -242 h 20472"/>
                <a:gd name="connsiteX5" fmla="*/ 42144 w 42292"/>
                <a:gd name="connsiteY5" fmla="*/ 177 h 20472"/>
                <a:gd name="connsiteX6" fmla="*/ 42148 w 42292"/>
                <a:gd name="connsiteY6" fmla="*/ 212 h 20472"/>
                <a:gd name="connsiteX7" fmla="*/ 41753 w 42292"/>
                <a:gd name="connsiteY7" fmla="*/ 910 h 20472"/>
                <a:gd name="connsiteX8" fmla="*/ 41694 w 42292"/>
                <a:gd name="connsiteY8" fmla="*/ 910 h 20472"/>
                <a:gd name="connsiteX9" fmla="*/ 918 w 42292"/>
                <a:gd name="connsiteY9" fmla="*/ 20111 h 20472"/>
                <a:gd name="connsiteX10" fmla="*/ 394 w 42292"/>
                <a:gd name="connsiteY10" fmla="*/ 20181 h 20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292" h="20472">
                  <a:moveTo>
                    <a:pt x="394" y="20181"/>
                  </a:moveTo>
                  <a:cubicBezTo>
                    <a:pt x="282" y="20216"/>
                    <a:pt x="157" y="20216"/>
                    <a:pt x="45" y="20181"/>
                  </a:cubicBezTo>
                  <a:cubicBezTo>
                    <a:pt x="-179" y="19971"/>
                    <a:pt x="-182" y="19622"/>
                    <a:pt x="31" y="19378"/>
                  </a:cubicBezTo>
                  <a:cubicBezTo>
                    <a:pt x="34" y="19378"/>
                    <a:pt x="41" y="19378"/>
                    <a:pt x="45" y="19378"/>
                  </a:cubicBezTo>
                  <a:cubicBezTo>
                    <a:pt x="499" y="18819"/>
                    <a:pt x="11566" y="6007"/>
                    <a:pt x="41484" y="-242"/>
                  </a:cubicBezTo>
                  <a:cubicBezTo>
                    <a:pt x="41788" y="-312"/>
                    <a:pt x="42081" y="-102"/>
                    <a:pt x="42144" y="177"/>
                  </a:cubicBezTo>
                  <a:cubicBezTo>
                    <a:pt x="42144" y="212"/>
                    <a:pt x="42148" y="212"/>
                    <a:pt x="42148" y="212"/>
                  </a:cubicBezTo>
                  <a:cubicBezTo>
                    <a:pt x="42228" y="526"/>
                    <a:pt x="42053" y="805"/>
                    <a:pt x="41753" y="910"/>
                  </a:cubicBezTo>
                  <a:cubicBezTo>
                    <a:pt x="41736" y="910"/>
                    <a:pt x="41715" y="910"/>
                    <a:pt x="41694" y="910"/>
                  </a:cubicBezTo>
                  <a:cubicBezTo>
                    <a:pt x="12229" y="7054"/>
                    <a:pt x="1022" y="20006"/>
                    <a:pt x="918" y="20111"/>
                  </a:cubicBezTo>
                  <a:cubicBezTo>
                    <a:pt x="768" y="20216"/>
                    <a:pt x="568" y="20250"/>
                    <a:pt x="394" y="20181"/>
                  </a:cubicBezTo>
                  <a:close/>
                </a:path>
              </a:pathLst>
            </a:custGeom>
            <a:solidFill>
              <a:srgbClr val="C4A345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7" name="Freeform: Shape 216">
              <a:extLst>
                <a:ext uri="{FF2B5EF4-FFF2-40B4-BE49-F238E27FC236}">
                  <a16:creationId xmlns:a16="http://schemas.microsoft.com/office/drawing/2014/main" id="{83A0B718-EA83-8142-18EF-70CCA3EBED9E}"/>
                </a:ext>
              </a:extLst>
            </p:cNvPr>
            <p:cNvSpPr/>
            <p:nvPr/>
          </p:nvSpPr>
          <p:spPr>
            <a:xfrm>
              <a:off x="3018394" y="6669358"/>
              <a:ext cx="57572" cy="25432"/>
            </a:xfrm>
            <a:custGeom>
              <a:avLst/>
              <a:gdLst>
                <a:gd name="connsiteX0" fmla="*/ 474 w 57572"/>
                <a:gd name="connsiteY0" fmla="*/ 25177 h 25432"/>
                <a:gd name="connsiteX1" fmla="*/ -120 w 57572"/>
                <a:gd name="connsiteY1" fmla="*/ 24723 h 25432"/>
                <a:gd name="connsiteX2" fmla="*/ 369 w 57572"/>
                <a:gd name="connsiteY2" fmla="*/ 24025 h 25432"/>
                <a:gd name="connsiteX3" fmla="*/ 56471 w 57572"/>
                <a:gd name="connsiteY3" fmla="*/ -99 h 25432"/>
                <a:gd name="connsiteX4" fmla="*/ 57274 w 57572"/>
                <a:gd name="connsiteY4" fmla="*/ -99 h 25432"/>
                <a:gd name="connsiteX5" fmla="*/ 57274 w 57572"/>
                <a:gd name="connsiteY5" fmla="*/ 739 h 25432"/>
                <a:gd name="connsiteX6" fmla="*/ 718 w 57572"/>
                <a:gd name="connsiteY6" fmla="*/ 25177 h 25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572" h="25432">
                  <a:moveTo>
                    <a:pt x="474" y="25177"/>
                  </a:moveTo>
                  <a:cubicBezTo>
                    <a:pt x="194" y="25177"/>
                    <a:pt x="-53" y="25002"/>
                    <a:pt x="-120" y="24723"/>
                  </a:cubicBezTo>
                  <a:cubicBezTo>
                    <a:pt x="-165" y="24409"/>
                    <a:pt x="48" y="24095"/>
                    <a:pt x="369" y="24025"/>
                  </a:cubicBezTo>
                  <a:cubicBezTo>
                    <a:pt x="20415" y="19556"/>
                    <a:pt x="39445" y="11387"/>
                    <a:pt x="56471" y="-99"/>
                  </a:cubicBezTo>
                  <a:cubicBezTo>
                    <a:pt x="56698" y="-308"/>
                    <a:pt x="57047" y="-308"/>
                    <a:pt x="57274" y="-99"/>
                  </a:cubicBezTo>
                  <a:cubicBezTo>
                    <a:pt x="57504" y="146"/>
                    <a:pt x="57504" y="495"/>
                    <a:pt x="57274" y="739"/>
                  </a:cubicBezTo>
                  <a:cubicBezTo>
                    <a:pt x="40126" y="12365"/>
                    <a:pt x="20939" y="20673"/>
                    <a:pt x="718" y="25177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8" name="Freeform: Shape 217">
              <a:extLst>
                <a:ext uri="{FF2B5EF4-FFF2-40B4-BE49-F238E27FC236}">
                  <a16:creationId xmlns:a16="http://schemas.microsoft.com/office/drawing/2014/main" id="{E8AE722E-B441-2785-B441-2FFC45A846E9}"/>
                </a:ext>
              </a:extLst>
            </p:cNvPr>
            <p:cNvSpPr/>
            <p:nvPr/>
          </p:nvSpPr>
          <p:spPr>
            <a:xfrm>
              <a:off x="3070526" y="5975684"/>
              <a:ext cx="12232" cy="9155"/>
            </a:xfrm>
            <a:custGeom>
              <a:avLst/>
              <a:gdLst>
                <a:gd name="connsiteX0" fmla="*/ 499 w 12232"/>
                <a:gd name="connsiteY0" fmla="*/ 8900 h 9155"/>
                <a:gd name="connsiteX1" fmla="*/ 45 w 12232"/>
                <a:gd name="connsiteY1" fmla="*/ 8655 h 9155"/>
                <a:gd name="connsiteX2" fmla="*/ 31 w 12232"/>
                <a:gd name="connsiteY2" fmla="*/ 7853 h 9155"/>
                <a:gd name="connsiteX3" fmla="*/ 45 w 12232"/>
                <a:gd name="connsiteY3" fmla="*/ 7853 h 9155"/>
                <a:gd name="connsiteX4" fmla="*/ 11112 w 12232"/>
                <a:gd name="connsiteY4" fmla="*/ -72 h 9155"/>
                <a:gd name="connsiteX5" fmla="*/ 11950 w 12232"/>
                <a:gd name="connsiteY5" fmla="*/ -72 h 9155"/>
                <a:gd name="connsiteX6" fmla="*/ 11950 w 12232"/>
                <a:gd name="connsiteY6" fmla="*/ 731 h 9155"/>
                <a:gd name="connsiteX7" fmla="*/ 883 w 12232"/>
                <a:gd name="connsiteY7" fmla="*/ 8655 h 9155"/>
                <a:gd name="connsiteX8" fmla="*/ 499 w 12232"/>
                <a:gd name="connsiteY8" fmla="*/ 8900 h 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32" h="9155">
                  <a:moveTo>
                    <a:pt x="499" y="8900"/>
                  </a:moveTo>
                  <a:cubicBezTo>
                    <a:pt x="314" y="8900"/>
                    <a:pt x="143" y="8795"/>
                    <a:pt x="45" y="8655"/>
                  </a:cubicBezTo>
                  <a:cubicBezTo>
                    <a:pt x="-179" y="8446"/>
                    <a:pt x="-182" y="8097"/>
                    <a:pt x="31" y="7853"/>
                  </a:cubicBezTo>
                  <a:cubicBezTo>
                    <a:pt x="34" y="7853"/>
                    <a:pt x="41" y="7853"/>
                    <a:pt x="45" y="7853"/>
                  </a:cubicBezTo>
                  <a:lnTo>
                    <a:pt x="11112" y="-72"/>
                  </a:lnTo>
                  <a:cubicBezTo>
                    <a:pt x="11342" y="-317"/>
                    <a:pt x="11719" y="-317"/>
                    <a:pt x="11950" y="-72"/>
                  </a:cubicBezTo>
                  <a:cubicBezTo>
                    <a:pt x="12159" y="172"/>
                    <a:pt x="12159" y="486"/>
                    <a:pt x="11950" y="731"/>
                  </a:cubicBezTo>
                  <a:lnTo>
                    <a:pt x="883" y="8655"/>
                  </a:lnTo>
                  <a:cubicBezTo>
                    <a:pt x="792" y="8795"/>
                    <a:pt x="656" y="8865"/>
                    <a:pt x="499" y="8900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19" name="TextBox 218">
            <a:extLst>
              <a:ext uri="{FF2B5EF4-FFF2-40B4-BE49-F238E27FC236}">
                <a16:creationId xmlns:a16="http://schemas.microsoft.com/office/drawing/2014/main" id="{B360AFD3-514C-5E31-BEAC-3453DDAC0BEF}"/>
              </a:ext>
            </a:extLst>
          </p:cNvPr>
          <p:cNvSpPr txBox="1"/>
          <p:nvPr/>
        </p:nvSpPr>
        <p:spPr>
          <a:xfrm>
            <a:off x="5771942" y="837146"/>
            <a:ext cx="5945739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</a:p>
          <a:p>
            <a:pPr algn="justLow" rtl="1">
              <a:lnSpc>
                <a:spcPct val="200000"/>
              </a:lnSpc>
            </a:pP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20" name="TextBox 219">
            <a:extLst>
              <a:ext uri="{FF2B5EF4-FFF2-40B4-BE49-F238E27FC236}">
                <a16:creationId xmlns:a16="http://schemas.microsoft.com/office/drawing/2014/main" id="{A1FBD3C5-862B-0DDA-EB55-A5EC695C7D45}"/>
              </a:ext>
            </a:extLst>
          </p:cNvPr>
          <p:cNvSpPr txBox="1"/>
          <p:nvPr/>
        </p:nvSpPr>
        <p:spPr>
          <a:xfrm>
            <a:off x="5771942" y="4724499"/>
            <a:ext cx="5945739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</a:p>
          <a:p>
            <a:pPr algn="justLow" rtl="1">
              <a:lnSpc>
                <a:spcPct val="200000"/>
              </a:lnSpc>
            </a:pP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21" name="TextBox 220">
            <a:extLst>
              <a:ext uri="{FF2B5EF4-FFF2-40B4-BE49-F238E27FC236}">
                <a16:creationId xmlns:a16="http://schemas.microsoft.com/office/drawing/2014/main" id="{EBF483A0-49F4-885F-031F-EF69B13D1BF8}"/>
              </a:ext>
            </a:extLst>
          </p:cNvPr>
          <p:cNvSpPr txBox="1"/>
          <p:nvPr/>
        </p:nvSpPr>
        <p:spPr>
          <a:xfrm>
            <a:off x="6671409" y="2702473"/>
            <a:ext cx="5046272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</a:p>
          <a:p>
            <a:pPr algn="justLow" rtl="1">
              <a:lnSpc>
                <a:spcPct val="200000"/>
              </a:lnSpc>
            </a:pP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76431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75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75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75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75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  <p:bldP spid="7" grpId="0" animBg="1"/>
      <p:bldP spid="8" grpId="0" animBg="1"/>
      <p:bldP spid="9" grpId="0" animBg="1"/>
      <p:bldP spid="219" grpId="0"/>
      <p:bldP spid="220" grpId="0"/>
      <p:bldP spid="22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C2CEAA8-1C99-302E-7A4A-8A26364B0345}"/>
              </a:ext>
            </a:extLst>
          </p:cNvPr>
          <p:cNvSpPr txBox="1"/>
          <p:nvPr/>
        </p:nvSpPr>
        <p:spPr>
          <a:xfrm rot="19286688">
            <a:off x="8832549" y="3014604"/>
            <a:ext cx="319606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48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پنجم</a:t>
            </a:r>
            <a:endParaRPr lang="en-US" sz="4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F128508-5DA5-B0FF-E340-A599B38C6C7E}"/>
              </a:ext>
            </a:extLst>
          </p:cNvPr>
          <p:cNvSpPr txBox="1"/>
          <p:nvPr/>
        </p:nvSpPr>
        <p:spPr>
          <a:xfrm>
            <a:off x="646770" y="3035803"/>
            <a:ext cx="81626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8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وارد نمایید</a:t>
            </a:r>
            <a:endParaRPr lang="en-US" sz="48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9333407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5634B4F-B614-B323-14C8-AE2BDA383B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75D09-11C4-4DCB-AD2F-C25D7C13D042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79B709F-FC69-2B7A-D90B-FFEA51500931}"/>
              </a:ext>
            </a:extLst>
          </p:cNvPr>
          <p:cNvSpPr txBox="1"/>
          <p:nvPr/>
        </p:nvSpPr>
        <p:spPr>
          <a:xfrm>
            <a:off x="2699657" y="23791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خود را در این قسمت وارد نمایید</a:t>
            </a:r>
            <a:endParaRPr lang="en-US" sz="20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" name="Picture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405A5D5-2C37-AE35-EC93-8FC27A9588A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7" t="11576" r="15870" b="9985"/>
          <a:stretch/>
        </p:blipFill>
        <p:spPr>
          <a:xfrm>
            <a:off x="2188088" y="281123"/>
            <a:ext cx="316321" cy="27869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4927BD3-E799-326A-78F4-245D590710D9}"/>
              </a:ext>
            </a:extLst>
          </p:cNvPr>
          <p:cNvSpPr txBox="1"/>
          <p:nvPr/>
        </p:nvSpPr>
        <p:spPr>
          <a:xfrm>
            <a:off x="694034" y="1055687"/>
            <a:ext cx="10793046" cy="5139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095747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BE78EE8-2EAF-820B-B5F8-D50725F62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75D09-11C4-4DCB-AD2F-C25D7C13D042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DBBED71-D08A-0BC7-160D-EE4AD653EB97}"/>
              </a:ext>
            </a:extLst>
          </p:cNvPr>
          <p:cNvSpPr txBox="1"/>
          <p:nvPr/>
        </p:nvSpPr>
        <p:spPr>
          <a:xfrm>
            <a:off x="2699657" y="23791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خود را در این قسمت وارد نمایید</a:t>
            </a:r>
            <a:endParaRPr lang="en-US" sz="20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6" name="Picture 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D4196EA-D1E0-EE6D-2808-B33BFD0BF5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7" t="11576" r="15870" b="9985"/>
          <a:stretch/>
        </p:blipFill>
        <p:spPr>
          <a:xfrm>
            <a:off x="2188088" y="281123"/>
            <a:ext cx="316321" cy="278697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F09B900A-359D-4AD4-7D13-3FA1F7E6E566}"/>
              </a:ext>
            </a:extLst>
          </p:cNvPr>
          <p:cNvSpPr txBox="1"/>
          <p:nvPr/>
        </p:nvSpPr>
        <p:spPr>
          <a:xfrm>
            <a:off x="9200040" y="1217748"/>
            <a:ext cx="2362695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2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5A225B7C-6AC0-D0EF-F54D-64CAD8C0B171}"/>
              </a:ext>
            </a:extLst>
          </p:cNvPr>
          <p:cNvSpPr txBox="1"/>
          <p:nvPr/>
        </p:nvSpPr>
        <p:spPr>
          <a:xfrm>
            <a:off x="9250093" y="2896911"/>
            <a:ext cx="2362695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FFC00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2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7F78A6CF-183F-3DE6-DBC6-902CE42BD80D}"/>
              </a:ext>
            </a:extLst>
          </p:cNvPr>
          <p:cNvSpPr txBox="1"/>
          <p:nvPr/>
        </p:nvSpPr>
        <p:spPr>
          <a:xfrm>
            <a:off x="9250093" y="4666466"/>
            <a:ext cx="2362695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2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B083CAFD-EE95-39E9-7AD1-02C8B645F97D}"/>
              </a:ext>
            </a:extLst>
          </p:cNvPr>
          <p:cNvSpPr txBox="1"/>
          <p:nvPr/>
        </p:nvSpPr>
        <p:spPr>
          <a:xfrm>
            <a:off x="598692" y="1127357"/>
            <a:ext cx="2362695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FFC00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2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B5B0E434-C846-5919-842E-CC57353A33A6}"/>
              </a:ext>
            </a:extLst>
          </p:cNvPr>
          <p:cNvSpPr txBox="1"/>
          <p:nvPr/>
        </p:nvSpPr>
        <p:spPr>
          <a:xfrm>
            <a:off x="649937" y="2863018"/>
            <a:ext cx="2362695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2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7A071C08-85BE-5A0B-1B93-10118D5C37A2}"/>
              </a:ext>
            </a:extLst>
          </p:cNvPr>
          <p:cNvSpPr txBox="1"/>
          <p:nvPr/>
        </p:nvSpPr>
        <p:spPr>
          <a:xfrm>
            <a:off x="619912" y="4663381"/>
            <a:ext cx="2362695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FFC00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2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222" name="Group 221">
            <a:extLst>
              <a:ext uri="{FF2B5EF4-FFF2-40B4-BE49-F238E27FC236}">
                <a16:creationId xmlns:a16="http://schemas.microsoft.com/office/drawing/2014/main" id="{DC8C40FB-F2C1-25D3-2778-1A6D3A7B85DC}"/>
              </a:ext>
            </a:extLst>
          </p:cNvPr>
          <p:cNvGrpSpPr/>
          <p:nvPr/>
        </p:nvGrpSpPr>
        <p:grpSpPr>
          <a:xfrm>
            <a:off x="6694066" y="2683086"/>
            <a:ext cx="2420873" cy="1904756"/>
            <a:chOff x="6694066" y="2683086"/>
            <a:chExt cx="2420873" cy="1904756"/>
          </a:xfrm>
        </p:grpSpPr>
        <p:grpSp>
          <p:nvGrpSpPr>
            <p:cNvPr id="9" name="Google Shape;108;p16">
              <a:extLst>
                <a:ext uri="{FF2B5EF4-FFF2-40B4-BE49-F238E27FC236}">
                  <a16:creationId xmlns:a16="http://schemas.microsoft.com/office/drawing/2014/main" id="{C10AD859-E137-F7E3-177E-B268A04D648B}"/>
                </a:ext>
              </a:extLst>
            </p:cNvPr>
            <p:cNvGrpSpPr/>
            <p:nvPr/>
          </p:nvGrpSpPr>
          <p:grpSpPr>
            <a:xfrm>
              <a:off x="6694066" y="2683086"/>
              <a:ext cx="2420873" cy="1904756"/>
              <a:chOff x="5051763" y="2127600"/>
              <a:chExt cx="1915912" cy="1507450"/>
            </a:xfrm>
          </p:grpSpPr>
          <p:sp>
            <p:nvSpPr>
              <p:cNvPr id="46" name="Google Shape;109;p16">
                <a:extLst>
                  <a:ext uri="{FF2B5EF4-FFF2-40B4-BE49-F238E27FC236}">
                    <a16:creationId xmlns:a16="http://schemas.microsoft.com/office/drawing/2014/main" id="{AA2DF794-F965-F46D-BA37-9C63C262E0BD}"/>
                  </a:ext>
                </a:extLst>
              </p:cNvPr>
              <p:cNvSpPr/>
              <p:nvPr/>
            </p:nvSpPr>
            <p:spPr>
              <a:xfrm>
                <a:off x="5051763" y="2127600"/>
                <a:ext cx="1063325" cy="1507450"/>
              </a:xfrm>
              <a:custGeom>
                <a:avLst/>
                <a:gdLst/>
                <a:ahLst/>
                <a:cxnLst/>
                <a:rect l="l" t="t" r="r" b="b"/>
                <a:pathLst>
                  <a:path w="42533" h="60298" extrusionOk="0">
                    <a:moveTo>
                      <a:pt x="32430" y="38256"/>
                    </a:moveTo>
                    <a:lnTo>
                      <a:pt x="42532" y="37053"/>
                    </a:lnTo>
                    <a:lnTo>
                      <a:pt x="42532" y="22738"/>
                    </a:lnTo>
                    <a:lnTo>
                      <a:pt x="32430" y="21503"/>
                    </a:lnTo>
                    <a:cubicBezTo>
                      <a:pt x="31860" y="18146"/>
                      <a:pt x="31005" y="14853"/>
                      <a:pt x="29833" y="11686"/>
                    </a:cubicBezTo>
                    <a:lnTo>
                      <a:pt x="38004" y="5637"/>
                    </a:lnTo>
                    <a:lnTo>
                      <a:pt x="34805" y="0"/>
                    </a:lnTo>
                    <a:lnTo>
                      <a:pt x="18242" y="9533"/>
                    </a:lnTo>
                    <a:cubicBezTo>
                      <a:pt x="19002" y="4687"/>
                      <a:pt x="13808" y="1140"/>
                      <a:pt x="9565" y="3579"/>
                    </a:cubicBezTo>
                    <a:cubicBezTo>
                      <a:pt x="5289" y="6049"/>
                      <a:pt x="5796" y="12351"/>
                      <a:pt x="10388" y="14093"/>
                    </a:cubicBezTo>
                    <a:lnTo>
                      <a:pt x="254" y="19952"/>
                    </a:lnTo>
                    <a:cubicBezTo>
                      <a:pt x="3548" y="26380"/>
                      <a:pt x="3453" y="34013"/>
                      <a:pt x="1" y="40378"/>
                    </a:cubicBezTo>
                    <a:lnTo>
                      <a:pt x="8171" y="45097"/>
                    </a:lnTo>
                    <a:cubicBezTo>
                      <a:pt x="9280" y="40505"/>
                      <a:pt x="14473" y="38256"/>
                      <a:pt x="18559" y="40600"/>
                    </a:cubicBezTo>
                    <a:cubicBezTo>
                      <a:pt x="22644" y="42975"/>
                      <a:pt x="23341" y="48580"/>
                      <a:pt x="19921" y="51842"/>
                    </a:cubicBezTo>
                    <a:lnTo>
                      <a:pt x="34552" y="60298"/>
                    </a:lnTo>
                    <a:lnTo>
                      <a:pt x="38004" y="54154"/>
                    </a:lnTo>
                    <a:lnTo>
                      <a:pt x="29833" y="48105"/>
                    </a:lnTo>
                    <a:cubicBezTo>
                      <a:pt x="31005" y="44907"/>
                      <a:pt x="31860" y="41613"/>
                      <a:pt x="32430" y="38256"/>
                    </a:cubicBezTo>
                    <a:close/>
                  </a:path>
                </a:pathLst>
              </a:custGeom>
              <a:solidFill>
                <a:srgbClr val="FCC3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47" name="Google Shape;110;p16">
                <a:extLst>
                  <a:ext uri="{FF2B5EF4-FFF2-40B4-BE49-F238E27FC236}">
                    <a16:creationId xmlns:a16="http://schemas.microsoft.com/office/drawing/2014/main" id="{868FD827-5557-916C-BA60-1DCA02371C0D}"/>
                  </a:ext>
                </a:extLst>
              </p:cNvPr>
              <p:cNvCxnSpPr/>
              <p:nvPr/>
            </p:nvCxnSpPr>
            <p:spPr>
              <a:xfrm>
                <a:off x="5862975" y="2878500"/>
                <a:ext cx="969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FFC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grpSp>
            <p:nvGrpSpPr>
              <p:cNvPr id="48" name="Google Shape;114;p16">
                <a:extLst>
                  <a:ext uri="{FF2B5EF4-FFF2-40B4-BE49-F238E27FC236}">
                    <a16:creationId xmlns:a16="http://schemas.microsoft.com/office/drawing/2014/main" id="{80EF709B-027D-02B1-E6FA-C4F5B709BEDC}"/>
                  </a:ext>
                </a:extLst>
              </p:cNvPr>
              <p:cNvGrpSpPr/>
              <p:nvPr/>
            </p:nvGrpSpPr>
            <p:grpSpPr>
              <a:xfrm>
                <a:off x="6688975" y="2739150"/>
                <a:ext cx="278700" cy="278700"/>
                <a:chOff x="2176350" y="1338700"/>
                <a:chExt cx="278700" cy="278700"/>
              </a:xfrm>
            </p:grpSpPr>
            <p:sp>
              <p:nvSpPr>
                <p:cNvPr id="49" name="Google Shape;115;p16">
                  <a:extLst>
                    <a:ext uri="{FF2B5EF4-FFF2-40B4-BE49-F238E27FC236}">
                      <a16:creationId xmlns:a16="http://schemas.microsoft.com/office/drawing/2014/main" id="{39D21EA7-09FF-F337-880A-DE72D7D5003E}"/>
                    </a:ext>
                  </a:extLst>
                </p:cNvPr>
                <p:cNvSpPr/>
                <p:nvPr/>
              </p:nvSpPr>
              <p:spPr>
                <a:xfrm>
                  <a:off x="2176350" y="1338700"/>
                  <a:ext cx="278700" cy="278700"/>
                </a:xfrm>
                <a:prstGeom prst="ellipse">
                  <a:avLst/>
                </a:pr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0" name="Google Shape;116;p16">
                  <a:extLst>
                    <a:ext uri="{FF2B5EF4-FFF2-40B4-BE49-F238E27FC236}">
                      <a16:creationId xmlns:a16="http://schemas.microsoft.com/office/drawing/2014/main" id="{2323CF3A-AFF2-ECAB-0C45-6C00541D9462}"/>
                    </a:ext>
                  </a:extLst>
                </p:cNvPr>
                <p:cNvSpPr/>
                <p:nvPr/>
              </p:nvSpPr>
              <p:spPr>
                <a:xfrm>
                  <a:off x="2239450" y="1401800"/>
                  <a:ext cx="152400" cy="152400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58" name="Group 157">
              <a:extLst>
                <a:ext uri="{FF2B5EF4-FFF2-40B4-BE49-F238E27FC236}">
                  <a16:creationId xmlns:a16="http://schemas.microsoft.com/office/drawing/2014/main" id="{2EA76E64-F515-E203-8690-C2102DB34F9C}"/>
                </a:ext>
              </a:extLst>
            </p:cNvPr>
            <p:cNvGrpSpPr/>
            <p:nvPr/>
          </p:nvGrpSpPr>
          <p:grpSpPr>
            <a:xfrm>
              <a:off x="7032688" y="3278108"/>
              <a:ext cx="547538" cy="494863"/>
              <a:chOff x="6494796" y="1368985"/>
              <a:chExt cx="788481" cy="712627"/>
            </a:xfrm>
            <a:solidFill>
              <a:schemeClr val="bg1"/>
            </a:solidFill>
          </p:grpSpPr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0D2163D9-6849-8F0B-238D-C29090EC27C1}"/>
                  </a:ext>
                </a:extLst>
              </p:cNvPr>
              <p:cNvSpPr/>
              <p:nvPr/>
            </p:nvSpPr>
            <p:spPr>
              <a:xfrm>
                <a:off x="6844765" y="1476213"/>
                <a:ext cx="155820" cy="317885"/>
              </a:xfrm>
              <a:custGeom>
                <a:avLst/>
                <a:gdLst>
                  <a:gd name="connsiteX0" fmla="*/ 112102 w 155820"/>
                  <a:gd name="connsiteY0" fmla="*/ 317681 h 317885"/>
                  <a:gd name="connsiteX1" fmla="*/ 36171 w 155820"/>
                  <a:gd name="connsiteY1" fmla="*/ 273057 h 317885"/>
                  <a:gd name="connsiteX2" fmla="*/ 197 w 155820"/>
                  <a:gd name="connsiteY2" fmla="*/ 60643 h 317885"/>
                  <a:gd name="connsiteX3" fmla="*/ 197 w 155820"/>
                  <a:gd name="connsiteY3" fmla="*/ 55426 h 317885"/>
                  <a:gd name="connsiteX4" fmla="*/ 26285 w 155820"/>
                  <a:gd name="connsiteY4" fmla="*/ 16980 h 317885"/>
                  <a:gd name="connsiteX5" fmla="*/ 73656 w 155820"/>
                  <a:gd name="connsiteY5" fmla="*/ -46 h 317885"/>
                  <a:gd name="connsiteX6" fmla="*/ 86425 w 155820"/>
                  <a:gd name="connsiteY6" fmla="*/ 13685 h 317885"/>
                  <a:gd name="connsiteX7" fmla="*/ 97410 w 155820"/>
                  <a:gd name="connsiteY7" fmla="*/ 245184 h 317885"/>
                  <a:gd name="connsiteX8" fmla="*/ 145879 w 155820"/>
                  <a:gd name="connsiteY8" fmla="*/ 286376 h 317885"/>
                  <a:gd name="connsiteX9" fmla="*/ 155216 w 155820"/>
                  <a:gd name="connsiteY9" fmla="*/ 303402 h 317885"/>
                  <a:gd name="connsiteX10" fmla="*/ 145879 w 155820"/>
                  <a:gd name="connsiteY10" fmla="*/ 312738 h 317885"/>
                  <a:gd name="connsiteX11" fmla="*/ 112102 w 155820"/>
                  <a:gd name="connsiteY11" fmla="*/ 317681 h 317885"/>
                  <a:gd name="connsiteX12" fmla="*/ 27795 w 155820"/>
                  <a:gd name="connsiteY12" fmla="*/ 61055 h 317885"/>
                  <a:gd name="connsiteX13" fmla="*/ 61161 w 155820"/>
                  <a:gd name="connsiteY13" fmla="*/ 261386 h 317885"/>
                  <a:gd name="connsiteX14" fmla="*/ 95213 w 155820"/>
                  <a:gd name="connsiteY14" fmla="*/ 288847 h 317885"/>
                  <a:gd name="connsiteX15" fmla="*/ 70910 w 155820"/>
                  <a:gd name="connsiteY15" fmla="*/ 252873 h 317885"/>
                  <a:gd name="connsiteX16" fmla="*/ 58964 w 155820"/>
                  <a:gd name="connsiteY16" fmla="*/ 29475 h 317885"/>
                  <a:gd name="connsiteX17" fmla="*/ 44272 w 155820"/>
                  <a:gd name="connsiteY17" fmla="*/ 37576 h 317885"/>
                  <a:gd name="connsiteX18" fmla="*/ 27246 w 155820"/>
                  <a:gd name="connsiteY18" fmla="*/ 61055 h 317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55820" h="317885">
                    <a:moveTo>
                      <a:pt x="112102" y="317681"/>
                    </a:moveTo>
                    <a:cubicBezTo>
                      <a:pt x="80068" y="319656"/>
                      <a:pt x="50039" y="302005"/>
                      <a:pt x="36171" y="273057"/>
                    </a:cubicBezTo>
                    <a:cubicBezTo>
                      <a:pt x="18321" y="234474"/>
                      <a:pt x="1982" y="78356"/>
                      <a:pt x="197" y="60643"/>
                    </a:cubicBezTo>
                    <a:cubicBezTo>
                      <a:pt x="-133" y="58920"/>
                      <a:pt x="-133" y="57149"/>
                      <a:pt x="197" y="55426"/>
                    </a:cubicBezTo>
                    <a:cubicBezTo>
                      <a:pt x="5373" y="40547"/>
                      <a:pt x="14367" y="27289"/>
                      <a:pt x="26285" y="16980"/>
                    </a:cubicBezTo>
                    <a:cubicBezTo>
                      <a:pt x="39480" y="5741"/>
                      <a:pt x="56328" y="-310"/>
                      <a:pt x="73656" y="-46"/>
                    </a:cubicBezTo>
                    <a:cubicBezTo>
                      <a:pt x="80864" y="459"/>
                      <a:pt x="86439" y="6461"/>
                      <a:pt x="86425" y="13685"/>
                    </a:cubicBezTo>
                    <a:cubicBezTo>
                      <a:pt x="86425" y="68607"/>
                      <a:pt x="88897" y="216212"/>
                      <a:pt x="97410" y="245184"/>
                    </a:cubicBezTo>
                    <a:cubicBezTo>
                      <a:pt x="105923" y="274155"/>
                      <a:pt x="145467" y="286376"/>
                      <a:pt x="145879" y="286376"/>
                    </a:cubicBezTo>
                    <a:cubicBezTo>
                      <a:pt x="153156" y="288498"/>
                      <a:pt x="157344" y="296122"/>
                      <a:pt x="155216" y="303402"/>
                    </a:cubicBezTo>
                    <a:cubicBezTo>
                      <a:pt x="153898" y="307904"/>
                      <a:pt x="150383" y="311424"/>
                      <a:pt x="145879" y="312738"/>
                    </a:cubicBezTo>
                    <a:cubicBezTo>
                      <a:pt x="134908" y="315960"/>
                      <a:pt x="123539" y="317624"/>
                      <a:pt x="112102" y="317681"/>
                    </a:cubicBezTo>
                    <a:close/>
                    <a:moveTo>
                      <a:pt x="27795" y="61055"/>
                    </a:moveTo>
                    <a:cubicBezTo>
                      <a:pt x="32876" y="110074"/>
                      <a:pt x="47842" y="232963"/>
                      <a:pt x="61161" y="261386"/>
                    </a:cubicBezTo>
                    <a:cubicBezTo>
                      <a:pt x="67312" y="275575"/>
                      <a:pt x="80041" y="285840"/>
                      <a:pt x="95213" y="288847"/>
                    </a:cubicBezTo>
                    <a:cubicBezTo>
                      <a:pt x="83816" y="279444"/>
                      <a:pt x="75386" y="266954"/>
                      <a:pt x="70910" y="252873"/>
                    </a:cubicBezTo>
                    <a:cubicBezTo>
                      <a:pt x="61161" y="220056"/>
                      <a:pt x="59376" y="79317"/>
                      <a:pt x="58964" y="29475"/>
                    </a:cubicBezTo>
                    <a:cubicBezTo>
                      <a:pt x="53554" y="31117"/>
                      <a:pt x="48542" y="33877"/>
                      <a:pt x="44272" y="37576"/>
                    </a:cubicBezTo>
                    <a:cubicBezTo>
                      <a:pt x="36940" y="44060"/>
                      <a:pt x="31132" y="52076"/>
                      <a:pt x="27246" y="6105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42D8E20A-C5A3-559A-5A28-95586970E3A5}"/>
                  </a:ext>
                </a:extLst>
              </p:cNvPr>
              <p:cNvSpPr/>
              <p:nvPr/>
            </p:nvSpPr>
            <p:spPr>
              <a:xfrm>
                <a:off x="6516873" y="1971395"/>
                <a:ext cx="751644" cy="110217"/>
              </a:xfrm>
              <a:custGeom>
                <a:avLst/>
                <a:gdLst>
                  <a:gd name="connsiteX0" fmla="*/ 538854 w 751644"/>
                  <a:gd name="connsiteY0" fmla="*/ 110157 h 110217"/>
                  <a:gd name="connsiteX1" fmla="*/ 329187 w 751644"/>
                  <a:gd name="connsiteY1" fmla="*/ 110157 h 110217"/>
                  <a:gd name="connsiteX2" fmla="*/ 318889 w 751644"/>
                  <a:gd name="connsiteY2" fmla="*/ 105626 h 110217"/>
                  <a:gd name="connsiteX3" fmla="*/ 291428 w 751644"/>
                  <a:gd name="connsiteY3" fmla="*/ 75143 h 110217"/>
                  <a:gd name="connsiteX4" fmla="*/ 267262 w 751644"/>
                  <a:gd name="connsiteY4" fmla="*/ 105076 h 110217"/>
                  <a:gd name="connsiteX5" fmla="*/ 256552 w 751644"/>
                  <a:gd name="connsiteY5" fmla="*/ 110157 h 110217"/>
                  <a:gd name="connsiteX6" fmla="*/ 16540 w 751644"/>
                  <a:gd name="connsiteY6" fmla="*/ 110157 h 110217"/>
                  <a:gd name="connsiteX7" fmla="*/ 2809 w 751644"/>
                  <a:gd name="connsiteY7" fmla="*/ 99721 h 110217"/>
                  <a:gd name="connsiteX8" fmla="*/ 1436 w 751644"/>
                  <a:gd name="connsiteY8" fmla="*/ 58529 h 110217"/>
                  <a:gd name="connsiteX9" fmla="*/ 17501 w 751644"/>
                  <a:gd name="connsiteY9" fmla="*/ 22830 h 110217"/>
                  <a:gd name="connsiteX10" fmla="*/ 36930 w 751644"/>
                  <a:gd name="connsiteY10" fmla="*/ 23722 h 110217"/>
                  <a:gd name="connsiteX11" fmla="*/ 36038 w 751644"/>
                  <a:gd name="connsiteY11" fmla="*/ 43151 h 110217"/>
                  <a:gd name="connsiteX12" fmla="*/ 28348 w 751644"/>
                  <a:gd name="connsiteY12" fmla="*/ 64022 h 110217"/>
                  <a:gd name="connsiteX13" fmla="*/ 28348 w 751644"/>
                  <a:gd name="connsiteY13" fmla="*/ 82009 h 110217"/>
                  <a:gd name="connsiteX14" fmla="*/ 250236 w 751644"/>
                  <a:gd name="connsiteY14" fmla="*/ 82009 h 110217"/>
                  <a:gd name="connsiteX15" fmla="*/ 280306 w 751644"/>
                  <a:gd name="connsiteY15" fmla="*/ 44799 h 110217"/>
                  <a:gd name="connsiteX16" fmla="*/ 290604 w 751644"/>
                  <a:gd name="connsiteY16" fmla="*/ 39718 h 110217"/>
                  <a:gd name="connsiteX17" fmla="*/ 301177 w 751644"/>
                  <a:gd name="connsiteY17" fmla="*/ 44249 h 110217"/>
                  <a:gd name="connsiteX18" fmla="*/ 335366 w 751644"/>
                  <a:gd name="connsiteY18" fmla="*/ 82009 h 110217"/>
                  <a:gd name="connsiteX19" fmla="*/ 538854 w 751644"/>
                  <a:gd name="connsiteY19" fmla="*/ 82009 h 110217"/>
                  <a:gd name="connsiteX20" fmla="*/ 719001 w 751644"/>
                  <a:gd name="connsiteY20" fmla="*/ 50016 h 110217"/>
                  <a:gd name="connsiteX21" fmla="*/ 702249 w 751644"/>
                  <a:gd name="connsiteY21" fmla="*/ 21045 h 110217"/>
                  <a:gd name="connsiteX22" fmla="*/ 706465 w 751644"/>
                  <a:gd name="connsiteY22" fmla="*/ 2096 h 110217"/>
                  <a:gd name="connsiteX23" fmla="*/ 725426 w 751644"/>
                  <a:gd name="connsiteY23" fmla="*/ 6312 h 110217"/>
                  <a:gd name="connsiteX24" fmla="*/ 726003 w 751644"/>
                  <a:gd name="connsiteY24" fmla="*/ 7314 h 110217"/>
                  <a:gd name="connsiteX25" fmla="*/ 749757 w 751644"/>
                  <a:gd name="connsiteY25" fmla="*/ 48506 h 110217"/>
                  <a:gd name="connsiteX26" fmla="*/ 745501 w 751644"/>
                  <a:gd name="connsiteY26" fmla="*/ 66768 h 110217"/>
                  <a:gd name="connsiteX27" fmla="*/ 538854 w 751644"/>
                  <a:gd name="connsiteY27" fmla="*/ 110157 h 110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751644" h="110217">
                    <a:moveTo>
                      <a:pt x="538854" y="110157"/>
                    </a:moveTo>
                    <a:lnTo>
                      <a:pt x="329187" y="110157"/>
                    </a:lnTo>
                    <a:cubicBezTo>
                      <a:pt x="325260" y="110184"/>
                      <a:pt x="321512" y="108536"/>
                      <a:pt x="318889" y="105626"/>
                    </a:cubicBezTo>
                    <a:lnTo>
                      <a:pt x="291428" y="75143"/>
                    </a:lnTo>
                    <a:lnTo>
                      <a:pt x="267262" y="105076"/>
                    </a:lnTo>
                    <a:cubicBezTo>
                      <a:pt x="264639" y="108303"/>
                      <a:pt x="260712" y="110170"/>
                      <a:pt x="256552" y="110157"/>
                    </a:cubicBezTo>
                    <a:lnTo>
                      <a:pt x="16540" y="110157"/>
                    </a:lnTo>
                    <a:cubicBezTo>
                      <a:pt x="10073" y="110349"/>
                      <a:pt x="4361" y="105996"/>
                      <a:pt x="2809" y="99721"/>
                    </a:cubicBezTo>
                    <a:cubicBezTo>
                      <a:pt x="-459" y="86224"/>
                      <a:pt x="-939" y="72205"/>
                      <a:pt x="1436" y="58529"/>
                    </a:cubicBezTo>
                    <a:cubicBezTo>
                      <a:pt x="2933" y="45252"/>
                      <a:pt x="8562" y="32771"/>
                      <a:pt x="17501" y="22830"/>
                    </a:cubicBezTo>
                    <a:cubicBezTo>
                      <a:pt x="23117" y="17708"/>
                      <a:pt x="31809" y="18106"/>
                      <a:pt x="36930" y="23722"/>
                    </a:cubicBezTo>
                    <a:cubicBezTo>
                      <a:pt x="42052" y="29338"/>
                      <a:pt x="41653" y="38029"/>
                      <a:pt x="36038" y="43151"/>
                    </a:cubicBezTo>
                    <a:cubicBezTo>
                      <a:pt x="31987" y="49467"/>
                      <a:pt x="29364" y="56593"/>
                      <a:pt x="28348" y="64022"/>
                    </a:cubicBezTo>
                    <a:cubicBezTo>
                      <a:pt x="27470" y="69981"/>
                      <a:pt x="27470" y="76050"/>
                      <a:pt x="28348" y="82009"/>
                    </a:cubicBezTo>
                    <a:lnTo>
                      <a:pt x="250236" y="82009"/>
                    </a:lnTo>
                    <a:lnTo>
                      <a:pt x="280306" y="44799"/>
                    </a:lnTo>
                    <a:cubicBezTo>
                      <a:pt x="282832" y="41682"/>
                      <a:pt x="286595" y="39828"/>
                      <a:pt x="290604" y="39718"/>
                    </a:cubicBezTo>
                    <a:cubicBezTo>
                      <a:pt x="294641" y="39471"/>
                      <a:pt x="298568" y="41146"/>
                      <a:pt x="301177" y="44249"/>
                    </a:cubicBezTo>
                    <a:lnTo>
                      <a:pt x="335366" y="82009"/>
                    </a:lnTo>
                    <a:lnTo>
                      <a:pt x="538854" y="82009"/>
                    </a:lnTo>
                    <a:cubicBezTo>
                      <a:pt x="638264" y="82009"/>
                      <a:pt x="696070" y="60726"/>
                      <a:pt x="719001" y="50016"/>
                    </a:cubicBezTo>
                    <a:lnTo>
                      <a:pt x="702249" y="21045"/>
                    </a:lnTo>
                    <a:cubicBezTo>
                      <a:pt x="698185" y="14646"/>
                      <a:pt x="700066" y="6161"/>
                      <a:pt x="706465" y="2096"/>
                    </a:cubicBezTo>
                    <a:cubicBezTo>
                      <a:pt x="712877" y="-1982"/>
                      <a:pt x="721362" y="-87"/>
                      <a:pt x="725426" y="6312"/>
                    </a:cubicBezTo>
                    <a:cubicBezTo>
                      <a:pt x="725633" y="6641"/>
                      <a:pt x="725824" y="6971"/>
                      <a:pt x="726003" y="7314"/>
                    </a:cubicBezTo>
                    <a:lnTo>
                      <a:pt x="749757" y="48506"/>
                    </a:lnTo>
                    <a:cubicBezTo>
                      <a:pt x="753368" y="54767"/>
                      <a:pt x="751501" y="62745"/>
                      <a:pt x="745501" y="66768"/>
                    </a:cubicBezTo>
                    <a:cubicBezTo>
                      <a:pt x="743029" y="69239"/>
                      <a:pt x="680418" y="110157"/>
                      <a:pt x="538854" y="11015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DEF69902-FC0C-6B4E-BEDF-1693247AE1F9}"/>
                  </a:ext>
                </a:extLst>
              </p:cNvPr>
              <p:cNvSpPr/>
              <p:nvPr/>
            </p:nvSpPr>
            <p:spPr>
              <a:xfrm>
                <a:off x="6494933" y="1463725"/>
                <a:ext cx="788207" cy="558839"/>
              </a:xfrm>
              <a:custGeom>
                <a:avLst/>
                <a:gdLst>
                  <a:gd name="connsiteX0" fmla="*/ 505048 w 788207"/>
                  <a:gd name="connsiteY0" fmla="*/ 558785 h 558839"/>
                  <a:gd name="connsiteX1" fmla="*/ 366643 w 788207"/>
                  <a:gd name="connsiteY1" fmla="*/ 556039 h 558839"/>
                  <a:gd name="connsiteX2" fmla="*/ 48778 w 788207"/>
                  <a:gd name="connsiteY2" fmla="*/ 556039 h 558839"/>
                  <a:gd name="connsiteX3" fmla="*/ 37794 w 788207"/>
                  <a:gd name="connsiteY3" fmla="*/ 550409 h 558839"/>
                  <a:gd name="connsiteX4" fmla="*/ 34 w 788207"/>
                  <a:gd name="connsiteY4" fmla="*/ 414064 h 558839"/>
                  <a:gd name="connsiteX5" fmla="*/ 14864 w 788207"/>
                  <a:gd name="connsiteY5" fmla="*/ 318773 h 558839"/>
                  <a:gd name="connsiteX6" fmla="*/ 35048 w 788207"/>
                  <a:gd name="connsiteY6" fmla="*/ 163479 h 558839"/>
                  <a:gd name="connsiteX7" fmla="*/ 35048 w 788207"/>
                  <a:gd name="connsiteY7" fmla="*/ 13678 h 558839"/>
                  <a:gd name="connsiteX8" fmla="*/ 48778 w 788207"/>
                  <a:gd name="connsiteY8" fmla="*/ -53 h 558839"/>
                  <a:gd name="connsiteX9" fmla="*/ 389985 w 788207"/>
                  <a:gd name="connsiteY9" fmla="*/ -53 h 558839"/>
                  <a:gd name="connsiteX10" fmla="*/ 403908 w 788207"/>
                  <a:gd name="connsiteY10" fmla="*/ 13476 h 558839"/>
                  <a:gd name="connsiteX11" fmla="*/ 403716 w 788207"/>
                  <a:gd name="connsiteY11" fmla="*/ 16012 h 558839"/>
                  <a:gd name="connsiteX12" fmla="*/ 403716 w 788207"/>
                  <a:gd name="connsiteY12" fmla="*/ 16012 h 558839"/>
                  <a:gd name="connsiteX13" fmla="*/ 402892 w 788207"/>
                  <a:gd name="connsiteY13" fmla="*/ 36883 h 558839"/>
                  <a:gd name="connsiteX14" fmla="*/ 389162 w 788207"/>
                  <a:gd name="connsiteY14" fmla="*/ 50613 h 558839"/>
                  <a:gd name="connsiteX15" fmla="*/ 375431 w 788207"/>
                  <a:gd name="connsiteY15" fmla="*/ 36883 h 558839"/>
                  <a:gd name="connsiteX16" fmla="*/ 375431 w 788207"/>
                  <a:gd name="connsiteY16" fmla="*/ 27820 h 558839"/>
                  <a:gd name="connsiteX17" fmla="*/ 62372 w 788207"/>
                  <a:gd name="connsiteY17" fmla="*/ 27820 h 558839"/>
                  <a:gd name="connsiteX18" fmla="*/ 62372 w 788207"/>
                  <a:gd name="connsiteY18" fmla="*/ 163205 h 558839"/>
                  <a:gd name="connsiteX19" fmla="*/ 41226 w 788207"/>
                  <a:gd name="connsiteY19" fmla="*/ 325364 h 558839"/>
                  <a:gd name="connsiteX20" fmla="*/ 27496 w 788207"/>
                  <a:gd name="connsiteY20" fmla="*/ 412965 h 558839"/>
                  <a:gd name="connsiteX21" fmla="*/ 56330 w 788207"/>
                  <a:gd name="connsiteY21" fmla="*/ 527479 h 558839"/>
                  <a:gd name="connsiteX22" fmla="*/ 367192 w 788207"/>
                  <a:gd name="connsiteY22" fmla="*/ 527479 h 558839"/>
                  <a:gd name="connsiteX23" fmla="*/ 728720 w 788207"/>
                  <a:gd name="connsiteY23" fmla="*/ 510453 h 558839"/>
                  <a:gd name="connsiteX24" fmla="*/ 759066 w 788207"/>
                  <a:gd name="connsiteY24" fmla="*/ 426696 h 558839"/>
                  <a:gd name="connsiteX25" fmla="*/ 699200 w 788207"/>
                  <a:gd name="connsiteY25" fmla="*/ 369302 h 558839"/>
                  <a:gd name="connsiteX26" fmla="*/ 641943 w 788207"/>
                  <a:gd name="connsiteY26" fmla="*/ 358592 h 558839"/>
                  <a:gd name="connsiteX27" fmla="*/ 487610 w 788207"/>
                  <a:gd name="connsiteY27" fmla="*/ 325364 h 558839"/>
                  <a:gd name="connsiteX28" fmla="*/ 478685 w 788207"/>
                  <a:gd name="connsiteY28" fmla="*/ 308063 h 558839"/>
                  <a:gd name="connsiteX29" fmla="*/ 495986 w 788207"/>
                  <a:gd name="connsiteY29" fmla="*/ 299138 h 558839"/>
                  <a:gd name="connsiteX30" fmla="*/ 647023 w 788207"/>
                  <a:gd name="connsiteY30" fmla="*/ 332366 h 558839"/>
                  <a:gd name="connsiteX31" fmla="*/ 704555 w 788207"/>
                  <a:gd name="connsiteY31" fmla="*/ 343076 h 558839"/>
                  <a:gd name="connsiteX32" fmla="*/ 786252 w 788207"/>
                  <a:gd name="connsiteY32" fmla="*/ 422440 h 558839"/>
                  <a:gd name="connsiteX33" fmla="*/ 743550 w 788207"/>
                  <a:gd name="connsiteY33" fmla="*/ 534344 h 558839"/>
                  <a:gd name="connsiteX34" fmla="*/ 505048 w 788207"/>
                  <a:gd name="connsiteY34" fmla="*/ 558785 h 558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788207" h="558839">
                    <a:moveTo>
                      <a:pt x="505048" y="558785"/>
                    </a:moveTo>
                    <a:cubicBezTo>
                      <a:pt x="438180" y="558785"/>
                      <a:pt x="380236" y="556588"/>
                      <a:pt x="366643" y="556039"/>
                    </a:cubicBezTo>
                    <a:lnTo>
                      <a:pt x="48778" y="556039"/>
                    </a:lnTo>
                    <a:cubicBezTo>
                      <a:pt x="44426" y="556011"/>
                      <a:pt x="40361" y="553924"/>
                      <a:pt x="37794" y="550409"/>
                    </a:cubicBezTo>
                    <a:cubicBezTo>
                      <a:pt x="11898" y="509739"/>
                      <a:pt x="-1243" y="462260"/>
                      <a:pt x="34" y="414064"/>
                    </a:cubicBezTo>
                    <a:cubicBezTo>
                      <a:pt x="-240" y="381705"/>
                      <a:pt x="4772" y="349519"/>
                      <a:pt x="14864" y="318773"/>
                    </a:cubicBezTo>
                    <a:cubicBezTo>
                      <a:pt x="30105" y="268475"/>
                      <a:pt x="36929" y="216003"/>
                      <a:pt x="35048" y="163479"/>
                    </a:cubicBezTo>
                    <a:lnTo>
                      <a:pt x="35048" y="13678"/>
                    </a:lnTo>
                    <a:cubicBezTo>
                      <a:pt x="35048" y="6094"/>
                      <a:pt x="41199" y="-53"/>
                      <a:pt x="48778" y="-53"/>
                    </a:cubicBezTo>
                    <a:lnTo>
                      <a:pt x="389985" y="-53"/>
                    </a:lnTo>
                    <a:cubicBezTo>
                      <a:pt x="397565" y="-163"/>
                      <a:pt x="403798" y="5894"/>
                      <a:pt x="403908" y="13476"/>
                    </a:cubicBezTo>
                    <a:cubicBezTo>
                      <a:pt x="403922" y="14326"/>
                      <a:pt x="403867" y="15174"/>
                      <a:pt x="403716" y="16012"/>
                    </a:cubicBezTo>
                    <a:lnTo>
                      <a:pt x="403716" y="16012"/>
                    </a:lnTo>
                    <a:cubicBezTo>
                      <a:pt x="403716" y="16012"/>
                      <a:pt x="403716" y="20406"/>
                      <a:pt x="402892" y="36883"/>
                    </a:cubicBezTo>
                    <a:cubicBezTo>
                      <a:pt x="402892" y="44466"/>
                      <a:pt x="396741" y="50613"/>
                      <a:pt x="389162" y="50613"/>
                    </a:cubicBezTo>
                    <a:cubicBezTo>
                      <a:pt x="381582" y="50613"/>
                      <a:pt x="375431" y="44466"/>
                      <a:pt x="375431" y="36883"/>
                    </a:cubicBezTo>
                    <a:cubicBezTo>
                      <a:pt x="375431" y="33450"/>
                      <a:pt x="375431" y="30429"/>
                      <a:pt x="375431" y="27820"/>
                    </a:cubicBezTo>
                    <a:lnTo>
                      <a:pt x="62372" y="27820"/>
                    </a:lnTo>
                    <a:lnTo>
                      <a:pt x="62372" y="163205"/>
                    </a:lnTo>
                    <a:cubicBezTo>
                      <a:pt x="64280" y="218052"/>
                      <a:pt x="57140" y="272840"/>
                      <a:pt x="41226" y="325364"/>
                    </a:cubicBezTo>
                    <a:cubicBezTo>
                      <a:pt x="31876" y="353613"/>
                      <a:pt x="27235" y="383210"/>
                      <a:pt x="27496" y="412965"/>
                    </a:cubicBezTo>
                    <a:cubicBezTo>
                      <a:pt x="26878" y="453008"/>
                      <a:pt x="36819" y="492507"/>
                      <a:pt x="56330" y="527479"/>
                    </a:cubicBezTo>
                    <a:lnTo>
                      <a:pt x="367192" y="527479"/>
                    </a:lnTo>
                    <a:cubicBezTo>
                      <a:pt x="488983" y="532422"/>
                      <a:pt x="694119" y="532285"/>
                      <a:pt x="728720" y="510453"/>
                    </a:cubicBezTo>
                    <a:cubicBezTo>
                      <a:pt x="751788" y="496036"/>
                      <a:pt x="765107" y="459238"/>
                      <a:pt x="759066" y="426696"/>
                    </a:cubicBezTo>
                    <a:cubicBezTo>
                      <a:pt x="753889" y="396490"/>
                      <a:pt x="729599" y="373204"/>
                      <a:pt x="699200" y="369302"/>
                    </a:cubicBezTo>
                    <a:cubicBezTo>
                      <a:pt x="680114" y="365595"/>
                      <a:pt x="660891" y="362162"/>
                      <a:pt x="641943" y="358592"/>
                    </a:cubicBezTo>
                    <a:cubicBezTo>
                      <a:pt x="589876" y="350605"/>
                      <a:pt x="538345" y="339509"/>
                      <a:pt x="487610" y="325364"/>
                    </a:cubicBezTo>
                    <a:cubicBezTo>
                      <a:pt x="480374" y="323052"/>
                      <a:pt x="476379" y="315305"/>
                      <a:pt x="478685" y="308063"/>
                    </a:cubicBezTo>
                    <a:cubicBezTo>
                      <a:pt x="480992" y="300822"/>
                      <a:pt x="488750" y="296826"/>
                      <a:pt x="495986" y="299138"/>
                    </a:cubicBezTo>
                    <a:cubicBezTo>
                      <a:pt x="545636" y="313186"/>
                      <a:pt x="596069" y="324282"/>
                      <a:pt x="647023" y="332366"/>
                    </a:cubicBezTo>
                    <a:lnTo>
                      <a:pt x="704555" y="343076"/>
                    </a:lnTo>
                    <a:cubicBezTo>
                      <a:pt x="746076" y="349097"/>
                      <a:pt x="779030" y="381110"/>
                      <a:pt x="786252" y="422440"/>
                    </a:cubicBezTo>
                    <a:cubicBezTo>
                      <a:pt x="794353" y="465828"/>
                      <a:pt x="775954" y="514023"/>
                      <a:pt x="743550" y="534344"/>
                    </a:cubicBezTo>
                    <a:cubicBezTo>
                      <a:pt x="711145" y="554666"/>
                      <a:pt x="599240" y="558785"/>
                      <a:pt x="505048" y="55878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2" name="Freeform: Shape 161">
                <a:extLst>
                  <a:ext uri="{FF2B5EF4-FFF2-40B4-BE49-F238E27FC236}">
                    <a16:creationId xmlns:a16="http://schemas.microsoft.com/office/drawing/2014/main" id="{2D8E2C70-D0FB-DBDB-EB3B-7DB7EC9053B7}"/>
                  </a:ext>
                </a:extLst>
              </p:cNvPr>
              <p:cNvSpPr/>
              <p:nvPr/>
            </p:nvSpPr>
            <p:spPr>
              <a:xfrm>
                <a:off x="6494881" y="1368985"/>
                <a:ext cx="436360" cy="122202"/>
              </a:xfrm>
              <a:custGeom>
                <a:avLst/>
                <a:gdLst>
                  <a:gd name="connsiteX0" fmla="*/ 375208 w 436360"/>
                  <a:gd name="connsiteY0" fmla="*/ 122149 h 122202"/>
                  <a:gd name="connsiteX1" fmla="*/ 61051 w 436360"/>
                  <a:gd name="connsiteY1" fmla="*/ 122149 h 122202"/>
                  <a:gd name="connsiteX2" fmla="*/ -51 w 436360"/>
                  <a:gd name="connsiteY2" fmla="*/ 61047 h 122202"/>
                  <a:gd name="connsiteX3" fmla="*/ 61051 w 436360"/>
                  <a:gd name="connsiteY3" fmla="*/ -54 h 122202"/>
                  <a:gd name="connsiteX4" fmla="*/ 375208 w 436360"/>
                  <a:gd name="connsiteY4" fmla="*/ -54 h 122202"/>
                  <a:gd name="connsiteX5" fmla="*/ 436310 w 436360"/>
                  <a:gd name="connsiteY5" fmla="*/ 61047 h 122202"/>
                  <a:gd name="connsiteX6" fmla="*/ 375208 w 436360"/>
                  <a:gd name="connsiteY6" fmla="*/ 122149 h 122202"/>
                  <a:gd name="connsiteX7" fmla="*/ 61051 w 436360"/>
                  <a:gd name="connsiteY7" fmla="*/ 27407 h 122202"/>
                  <a:gd name="connsiteX8" fmla="*/ 27411 w 436360"/>
                  <a:gd name="connsiteY8" fmla="*/ 61047 h 122202"/>
                  <a:gd name="connsiteX9" fmla="*/ 61051 w 436360"/>
                  <a:gd name="connsiteY9" fmla="*/ 94687 h 122202"/>
                  <a:gd name="connsiteX10" fmla="*/ 375208 w 436360"/>
                  <a:gd name="connsiteY10" fmla="*/ 94687 h 122202"/>
                  <a:gd name="connsiteX11" fmla="*/ 408849 w 436360"/>
                  <a:gd name="connsiteY11" fmla="*/ 61047 h 122202"/>
                  <a:gd name="connsiteX12" fmla="*/ 375208 w 436360"/>
                  <a:gd name="connsiteY12" fmla="*/ 27407 h 122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36360" h="122202">
                    <a:moveTo>
                      <a:pt x="375208" y="122149"/>
                    </a:moveTo>
                    <a:lnTo>
                      <a:pt x="61051" y="122149"/>
                    </a:lnTo>
                    <a:cubicBezTo>
                      <a:pt x="27301" y="122149"/>
                      <a:pt x="-51" y="94793"/>
                      <a:pt x="-51" y="61047"/>
                    </a:cubicBezTo>
                    <a:cubicBezTo>
                      <a:pt x="-51" y="27301"/>
                      <a:pt x="27301" y="-54"/>
                      <a:pt x="61051" y="-54"/>
                    </a:cubicBezTo>
                    <a:lnTo>
                      <a:pt x="375208" y="-54"/>
                    </a:lnTo>
                    <a:cubicBezTo>
                      <a:pt x="408958" y="-54"/>
                      <a:pt x="436310" y="27301"/>
                      <a:pt x="436310" y="61047"/>
                    </a:cubicBezTo>
                    <a:cubicBezTo>
                      <a:pt x="436310" y="94793"/>
                      <a:pt x="408958" y="122149"/>
                      <a:pt x="375208" y="122149"/>
                    </a:cubicBezTo>
                    <a:close/>
                    <a:moveTo>
                      <a:pt x="61051" y="27407"/>
                    </a:moveTo>
                    <a:cubicBezTo>
                      <a:pt x="42473" y="27407"/>
                      <a:pt x="27411" y="42468"/>
                      <a:pt x="27411" y="61047"/>
                    </a:cubicBezTo>
                    <a:cubicBezTo>
                      <a:pt x="27411" y="79626"/>
                      <a:pt x="42473" y="94687"/>
                      <a:pt x="61051" y="94687"/>
                    </a:cubicBezTo>
                    <a:lnTo>
                      <a:pt x="375208" y="94687"/>
                    </a:lnTo>
                    <a:cubicBezTo>
                      <a:pt x="393786" y="94687"/>
                      <a:pt x="408849" y="79626"/>
                      <a:pt x="408849" y="61047"/>
                    </a:cubicBezTo>
                    <a:cubicBezTo>
                      <a:pt x="408849" y="42468"/>
                      <a:pt x="393786" y="27407"/>
                      <a:pt x="375208" y="2740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3" name="Freeform: Shape 162">
                <a:extLst>
                  <a:ext uri="{FF2B5EF4-FFF2-40B4-BE49-F238E27FC236}">
                    <a16:creationId xmlns:a16="http://schemas.microsoft.com/office/drawing/2014/main" id="{40001594-60E4-10DF-A42C-6F85CDE6B24B}"/>
                  </a:ext>
                </a:extLst>
              </p:cNvPr>
              <p:cNvSpPr/>
              <p:nvPr/>
            </p:nvSpPr>
            <p:spPr>
              <a:xfrm>
                <a:off x="6494796" y="1737279"/>
                <a:ext cx="297774" cy="281860"/>
              </a:xfrm>
              <a:custGeom>
                <a:avLst/>
                <a:gdLst>
                  <a:gd name="connsiteX0" fmla="*/ 283572 w 297774"/>
                  <a:gd name="connsiteY0" fmla="*/ 281798 h 281860"/>
                  <a:gd name="connsiteX1" fmla="*/ 48915 w 297774"/>
                  <a:gd name="connsiteY1" fmla="*/ 281798 h 281860"/>
                  <a:gd name="connsiteX2" fmla="*/ 37931 w 297774"/>
                  <a:gd name="connsiteY2" fmla="*/ 276168 h 281860"/>
                  <a:gd name="connsiteX3" fmla="*/ 34 w 297774"/>
                  <a:gd name="connsiteY3" fmla="*/ 139823 h 281860"/>
                  <a:gd name="connsiteX4" fmla="*/ 15000 w 297774"/>
                  <a:gd name="connsiteY4" fmla="*/ 44532 h 281860"/>
                  <a:gd name="connsiteX5" fmla="*/ 24063 w 297774"/>
                  <a:gd name="connsiteY5" fmla="*/ 10617 h 281860"/>
                  <a:gd name="connsiteX6" fmla="*/ 30104 w 297774"/>
                  <a:gd name="connsiteY6" fmla="*/ 2104 h 281860"/>
                  <a:gd name="connsiteX7" fmla="*/ 40677 w 297774"/>
                  <a:gd name="connsiteY7" fmla="*/ 319 h 281860"/>
                  <a:gd name="connsiteX8" fmla="*/ 147364 w 297774"/>
                  <a:gd name="connsiteY8" fmla="*/ 46180 h 281860"/>
                  <a:gd name="connsiteX9" fmla="*/ 297303 w 297774"/>
                  <a:gd name="connsiteY9" fmla="*/ 264772 h 281860"/>
                  <a:gd name="connsiteX10" fmla="*/ 294831 w 297774"/>
                  <a:gd name="connsiteY10" fmla="*/ 276580 h 281860"/>
                  <a:gd name="connsiteX11" fmla="*/ 283572 w 297774"/>
                  <a:gd name="connsiteY11" fmla="*/ 281798 h 281860"/>
                  <a:gd name="connsiteX12" fmla="*/ 56467 w 297774"/>
                  <a:gd name="connsiteY12" fmla="*/ 254337 h 281860"/>
                  <a:gd name="connsiteX13" fmla="*/ 265585 w 297774"/>
                  <a:gd name="connsiteY13" fmla="*/ 254337 h 281860"/>
                  <a:gd name="connsiteX14" fmla="*/ 132535 w 297774"/>
                  <a:gd name="connsiteY14" fmla="*/ 69110 h 281860"/>
                  <a:gd name="connsiteX15" fmla="*/ 132535 w 297774"/>
                  <a:gd name="connsiteY15" fmla="*/ 69110 h 281860"/>
                  <a:gd name="connsiteX16" fmla="*/ 47542 w 297774"/>
                  <a:gd name="connsiteY16" fmla="*/ 30527 h 281860"/>
                  <a:gd name="connsiteX17" fmla="*/ 41500 w 297774"/>
                  <a:gd name="connsiteY17" fmla="*/ 52084 h 281860"/>
                  <a:gd name="connsiteX18" fmla="*/ 27770 w 297774"/>
                  <a:gd name="connsiteY18" fmla="*/ 139823 h 281860"/>
                  <a:gd name="connsiteX19" fmla="*/ 56467 w 297774"/>
                  <a:gd name="connsiteY19" fmla="*/ 254337 h 281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97774" h="281860">
                    <a:moveTo>
                      <a:pt x="283572" y="281798"/>
                    </a:moveTo>
                    <a:lnTo>
                      <a:pt x="48915" y="281798"/>
                    </a:lnTo>
                    <a:cubicBezTo>
                      <a:pt x="44563" y="281771"/>
                      <a:pt x="40498" y="279683"/>
                      <a:pt x="37931" y="276168"/>
                    </a:cubicBezTo>
                    <a:cubicBezTo>
                      <a:pt x="11966" y="235526"/>
                      <a:pt x="-1243" y="188037"/>
                      <a:pt x="34" y="139823"/>
                    </a:cubicBezTo>
                    <a:cubicBezTo>
                      <a:pt x="-200" y="107456"/>
                      <a:pt x="4853" y="75268"/>
                      <a:pt x="15000" y="44532"/>
                    </a:cubicBezTo>
                    <a:cubicBezTo>
                      <a:pt x="18021" y="34097"/>
                      <a:pt x="21179" y="23250"/>
                      <a:pt x="24063" y="10617"/>
                    </a:cubicBezTo>
                    <a:cubicBezTo>
                      <a:pt x="24873" y="7096"/>
                      <a:pt x="27042" y="4036"/>
                      <a:pt x="30104" y="2104"/>
                    </a:cubicBezTo>
                    <a:cubicBezTo>
                      <a:pt x="33235" y="101"/>
                      <a:pt x="37052" y="-543"/>
                      <a:pt x="40677" y="319"/>
                    </a:cubicBezTo>
                    <a:cubicBezTo>
                      <a:pt x="78615" y="9338"/>
                      <a:pt x="114712" y="24853"/>
                      <a:pt x="147364" y="46180"/>
                    </a:cubicBezTo>
                    <a:cubicBezTo>
                      <a:pt x="222896" y="97754"/>
                      <a:pt x="276391" y="175735"/>
                      <a:pt x="297303" y="264772"/>
                    </a:cubicBezTo>
                    <a:cubicBezTo>
                      <a:pt x="298346" y="268877"/>
                      <a:pt x="297426" y="273230"/>
                      <a:pt x="294831" y="276580"/>
                    </a:cubicBezTo>
                    <a:cubicBezTo>
                      <a:pt x="292126" y="280013"/>
                      <a:pt x="287938" y="281949"/>
                      <a:pt x="283572" y="281798"/>
                    </a:cubicBezTo>
                    <a:close/>
                    <a:moveTo>
                      <a:pt x="56467" y="254337"/>
                    </a:moveTo>
                    <a:lnTo>
                      <a:pt x="265585" y="254337"/>
                    </a:lnTo>
                    <a:cubicBezTo>
                      <a:pt x="244357" y="178888"/>
                      <a:pt x="197261" y="113317"/>
                      <a:pt x="132535" y="69110"/>
                    </a:cubicBezTo>
                    <a:lnTo>
                      <a:pt x="132535" y="69110"/>
                    </a:lnTo>
                    <a:cubicBezTo>
                      <a:pt x="106337" y="51998"/>
                      <a:pt x="77667" y="38988"/>
                      <a:pt x="47542" y="30527"/>
                    </a:cubicBezTo>
                    <a:cubicBezTo>
                      <a:pt x="45620" y="38216"/>
                      <a:pt x="43560" y="45219"/>
                      <a:pt x="41500" y="52084"/>
                    </a:cubicBezTo>
                    <a:cubicBezTo>
                      <a:pt x="32164" y="80383"/>
                      <a:pt x="27523" y="110022"/>
                      <a:pt x="27770" y="139823"/>
                    </a:cubicBezTo>
                    <a:cubicBezTo>
                      <a:pt x="27083" y="179855"/>
                      <a:pt x="36983" y="219351"/>
                      <a:pt x="56467" y="25433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4" name="Freeform: Shape 163">
                <a:extLst>
                  <a:ext uri="{FF2B5EF4-FFF2-40B4-BE49-F238E27FC236}">
                    <a16:creationId xmlns:a16="http://schemas.microsoft.com/office/drawing/2014/main" id="{C296E520-3E61-6AE1-1188-E7B6CB3EE3E4}"/>
                  </a:ext>
                </a:extLst>
              </p:cNvPr>
              <p:cNvSpPr/>
              <p:nvPr/>
            </p:nvSpPr>
            <p:spPr>
              <a:xfrm>
                <a:off x="6859703" y="1802490"/>
                <a:ext cx="423574" cy="220074"/>
              </a:xfrm>
              <a:custGeom>
                <a:avLst/>
                <a:gdLst>
                  <a:gd name="connsiteX0" fmla="*/ 142338 w 423574"/>
                  <a:gd name="connsiteY0" fmla="*/ 220020 h 220074"/>
                  <a:gd name="connsiteX1" fmla="*/ 13270 w 423574"/>
                  <a:gd name="connsiteY1" fmla="*/ 217686 h 220074"/>
                  <a:gd name="connsiteX2" fmla="*/ 1462 w 423574"/>
                  <a:gd name="connsiteY2" fmla="*/ 210271 h 220074"/>
                  <a:gd name="connsiteX3" fmla="*/ 2148 w 423574"/>
                  <a:gd name="connsiteY3" fmla="*/ 196541 h 220074"/>
                  <a:gd name="connsiteX4" fmla="*/ 34415 w 423574"/>
                  <a:gd name="connsiteY4" fmla="*/ 161665 h 220074"/>
                  <a:gd name="connsiteX5" fmla="*/ 106501 w 423574"/>
                  <a:gd name="connsiteY5" fmla="*/ 134203 h 220074"/>
                  <a:gd name="connsiteX6" fmla="*/ 234745 w 423574"/>
                  <a:gd name="connsiteY6" fmla="*/ 128574 h 220074"/>
                  <a:gd name="connsiteX7" fmla="*/ 299554 w 423574"/>
                  <a:gd name="connsiteY7" fmla="*/ 119923 h 220074"/>
                  <a:gd name="connsiteX8" fmla="*/ 296808 w 423574"/>
                  <a:gd name="connsiteY8" fmla="*/ 17905 h 220074"/>
                  <a:gd name="connsiteX9" fmla="*/ 305637 w 423574"/>
                  <a:gd name="connsiteY9" fmla="*/ 614 h 220074"/>
                  <a:gd name="connsiteX10" fmla="*/ 312461 w 423574"/>
                  <a:gd name="connsiteY10" fmla="*/ 192 h 220074"/>
                  <a:gd name="connsiteX11" fmla="*/ 339922 w 423574"/>
                  <a:gd name="connsiteY11" fmla="*/ 5410 h 220074"/>
                  <a:gd name="connsiteX12" fmla="*/ 339922 w 423574"/>
                  <a:gd name="connsiteY12" fmla="*/ 5410 h 220074"/>
                  <a:gd name="connsiteX13" fmla="*/ 421620 w 423574"/>
                  <a:gd name="connsiteY13" fmla="*/ 84773 h 220074"/>
                  <a:gd name="connsiteX14" fmla="*/ 378917 w 423574"/>
                  <a:gd name="connsiteY14" fmla="*/ 196678 h 220074"/>
                  <a:gd name="connsiteX15" fmla="*/ 142338 w 423574"/>
                  <a:gd name="connsiteY15" fmla="*/ 220020 h 220074"/>
                  <a:gd name="connsiteX16" fmla="*/ 42104 w 423574"/>
                  <a:gd name="connsiteY16" fmla="*/ 191048 h 220074"/>
                  <a:gd name="connsiteX17" fmla="*/ 363951 w 423574"/>
                  <a:gd name="connsiteY17" fmla="*/ 172786 h 220074"/>
                  <a:gd name="connsiteX18" fmla="*/ 394296 w 423574"/>
                  <a:gd name="connsiteY18" fmla="*/ 89029 h 220074"/>
                  <a:gd name="connsiteX19" fmla="*/ 334430 w 423574"/>
                  <a:gd name="connsiteY19" fmla="*/ 31635 h 220074"/>
                  <a:gd name="connsiteX20" fmla="*/ 329350 w 423574"/>
                  <a:gd name="connsiteY20" fmla="*/ 30674 h 220074"/>
                  <a:gd name="connsiteX21" fmla="*/ 318502 w 423574"/>
                  <a:gd name="connsiteY21" fmla="*/ 139009 h 220074"/>
                  <a:gd name="connsiteX22" fmla="*/ 233785 w 423574"/>
                  <a:gd name="connsiteY22" fmla="*/ 155349 h 220074"/>
                  <a:gd name="connsiteX23" fmla="*/ 110209 w 423574"/>
                  <a:gd name="connsiteY23" fmla="*/ 160704 h 220074"/>
                  <a:gd name="connsiteX24" fmla="*/ 50755 w 423574"/>
                  <a:gd name="connsiteY24" fmla="*/ 183496 h 220074"/>
                  <a:gd name="connsiteX25" fmla="*/ 42242 w 423574"/>
                  <a:gd name="connsiteY25" fmla="*/ 190362 h 220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423574" h="220074">
                    <a:moveTo>
                      <a:pt x="142338" y="220020"/>
                    </a:moveTo>
                    <a:cubicBezTo>
                      <a:pt x="92359" y="220020"/>
                      <a:pt x="45262" y="218784"/>
                      <a:pt x="13270" y="217686"/>
                    </a:cubicBezTo>
                    <a:cubicBezTo>
                      <a:pt x="8272" y="217548"/>
                      <a:pt x="3755" y="214706"/>
                      <a:pt x="1462" y="210271"/>
                    </a:cubicBezTo>
                    <a:cubicBezTo>
                      <a:pt x="-776" y="205905"/>
                      <a:pt x="-516" y="200660"/>
                      <a:pt x="2148" y="196541"/>
                    </a:cubicBezTo>
                    <a:cubicBezTo>
                      <a:pt x="10881" y="183194"/>
                      <a:pt x="21783" y="171400"/>
                      <a:pt x="34415" y="161665"/>
                    </a:cubicBezTo>
                    <a:cubicBezTo>
                      <a:pt x="55656" y="146424"/>
                      <a:pt x="80495" y="136963"/>
                      <a:pt x="106501" y="134203"/>
                    </a:cubicBezTo>
                    <a:cubicBezTo>
                      <a:pt x="148970" y="128178"/>
                      <a:pt x="191920" y="126293"/>
                      <a:pt x="234745" y="128574"/>
                    </a:cubicBezTo>
                    <a:cubicBezTo>
                      <a:pt x="267150" y="129672"/>
                      <a:pt x="288570" y="130359"/>
                      <a:pt x="299554" y="119923"/>
                    </a:cubicBezTo>
                    <a:cubicBezTo>
                      <a:pt x="314383" y="106193"/>
                      <a:pt x="313285" y="70356"/>
                      <a:pt x="296808" y="17905"/>
                    </a:cubicBezTo>
                    <a:cubicBezTo>
                      <a:pt x="294474" y="10691"/>
                      <a:pt x="298428" y="2948"/>
                      <a:pt x="305637" y="614"/>
                    </a:cubicBezTo>
                    <a:cubicBezTo>
                      <a:pt x="307847" y="-99"/>
                      <a:pt x="310196" y="-245"/>
                      <a:pt x="312461" y="192"/>
                    </a:cubicBezTo>
                    <a:lnTo>
                      <a:pt x="339922" y="5410"/>
                    </a:lnTo>
                    <a:lnTo>
                      <a:pt x="339922" y="5410"/>
                    </a:lnTo>
                    <a:cubicBezTo>
                      <a:pt x="381444" y="11431"/>
                      <a:pt x="414398" y="43444"/>
                      <a:pt x="421620" y="84773"/>
                    </a:cubicBezTo>
                    <a:cubicBezTo>
                      <a:pt x="429721" y="128162"/>
                      <a:pt x="411322" y="176356"/>
                      <a:pt x="378917" y="196678"/>
                    </a:cubicBezTo>
                    <a:cubicBezTo>
                      <a:pt x="346513" y="216999"/>
                      <a:pt x="239551" y="220020"/>
                      <a:pt x="142338" y="220020"/>
                    </a:cubicBezTo>
                    <a:close/>
                    <a:moveTo>
                      <a:pt x="42104" y="191048"/>
                    </a:moveTo>
                    <a:cubicBezTo>
                      <a:pt x="186002" y="195030"/>
                      <a:pt x="335116" y="191048"/>
                      <a:pt x="363951" y="172786"/>
                    </a:cubicBezTo>
                    <a:cubicBezTo>
                      <a:pt x="387018" y="158369"/>
                      <a:pt x="400337" y="121571"/>
                      <a:pt x="394296" y="89029"/>
                    </a:cubicBezTo>
                    <a:cubicBezTo>
                      <a:pt x="389119" y="58823"/>
                      <a:pt x="364830" y="35538"/>
                      <a:pt x="334430" y="31635"/>
                    </a:cubicBezTo>
                    <a:lnTo>
                      <a:pt x="329350" y="30674"/>
                    </a:lnTo>
                    <a:cubicBezTo>
                      <a:pt x="343080" y="83537"/>
                      <a:pt x="339373" y="119100"/>
                      <a:pt x="318502" y="139009"/>
                    </a:cubicBezTo>
                    <a:cubicBezTo>
                      <a:pt x="297632" y="158919"/>
                      <a:pt x="271681" y="156584"/>
                      <a:pt x="233785" y="155349"/>
                    </a:cubicBezTo>
                    <a:cubicBezTo>
                      <a:pt x="192510" y="153110"/>
                      <a:pt x="151126" y="154909"/>
                      <a:pt x="110209" y="160704"/>
                    </a:cubicBezTo>
                    <a:cubicBezTo>
                      <a:pt x="88734" y="162983"/>
                      <a:pt x="68248" y="170837"/>
                      <a:pt x="50755" y="183496"/>
                    </a:cubicBezTo>
                    <a:cubicBezTo>
                      <a:pt x="47789" y="185611"/>
                      <a:pt x="44946" y="187904"/>
                      <a:pt x="42242" y="190362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5" name="Freeform: Shape 164">
                <a:extLst>
                  <a:ext uri="{FF2B5EF4-FFF2-40B4-BE49-F238E27FC236}">
                    <a16:creationId xmlns:a16="http://schemas.microsoft.com/office/drawing/2014/main" id="{73E09C3C-90E2-ADBA-2E21-0EB5F7DE5949}"/>
                  </a:ext>
                </a:extLst>
              </p:cNvPr>
              <p:cNvSpPr/>
              <p:nvPr/>
            </p:nvSpPr>
            <p:spPr>
              <a:xfrm>
                <a:off x="6828261" y="1526338"/>
                <a:ext cx="103529" cy="27461"/>
              </a:xfrm>
              <a:custGeom>
                <a:avLst/>
                <a:gdLst>
                  <a:gd name="connsiteX0" fmla="*/ 89748 w 103529"/>
                  <a:gd name="connsiteY0" fmla="*/ 27407 h 27461"/>
                  <a:gd name="connsiteX1" fmla="*/ 13680 w 103529"/>
                  <a:gd name="connsiteY1" fmla="*/ 27407 h 27461"/>
                  <a:gd name="connsiteX2" fmla="*/ -51 w 103529"/>
                  <a:gd name="connsiteY2" fmla="*/ 13676 h 27461"/>
                  <a:gd name="connsiteX3" fmla="*/ 13680 w 103529"/>
                  <a:gd name="connsiteY3" fmla="*/ -54 h 27461"/>
                  <a:gd name="connsiteX4" fmla="*/ 89748 w 103529"/>
                  <a:gd name="connsiteY4" fmla="*/ -54 h 27461"/>
                  <a:gd name="connsiteX5" fmla="*/ 103479 w 103529"/>
                  <a:gd name="connsiteY5" fmla="*/ 13676 h 27461"/>
                  <a:gd name="connsiteX6" fmla="*/ 89748 w 103529"/>
                  <a:gd name="connsiteY6" fmla="*/ 27407 h 27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3529" h="27461">
                    <a:moveTo>
                      <a:pt x="89748" y="27407"/>
                    </a:moveTo>
                    <a:lnTo>
                      <a:pt x="13680" y="27407"/>
                    </a:lnTo>
                    <a:cubicBezTo>
                      <a:pt x="6101" y="27407"/>
                      <a:pt x="-51" y="21260"/>
                      <a:pt x="-51" y="13676"/>
                    </a:cubicBezTo>
                    <a:cubicBezTo>
                      <a:pt x="-51" y="6093"/>
                      <a:pt x="6101" y="-54"/>
                      <a:pt x="13680" y="-54"/>
                    </a:cubicBezTo>
                    <a:lnTo>
                      <a:pt x="89748" y="-54"/>
                    </a:lnTo>
                    <a:cubicBezTo>
                      <a:pt x="97327" y="-54"/>
                      <a:pt x="103479" y="6093"/>
                      <a:pt x="103479" y="13676"/>
                    </a:cubicBezTo>
                    <a:cubicBezTo>
                      <a:pt x="103479" y="21260"/>
                      <a:pt x="97327" y="27407"/>
                      <a:pt x="89748" y="2740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6" name="Freeform: Shape 165">
                <a:extLst>
                  <a:ext uri="{FF2B5EF4-FFF2-40B4-BE49-F238E27FC236}">
                    <a16:creationId xmlns:a16="http://schemas.microsoft.com/office/drawing/2014/main" id="{5312EB30-082B-1A26-A6D1-5CDCD1EF0F68}"/>
                  </a:ext>
                </a:extLst>
              </p:cNvPr>
              <p:cNvSpPr/>
              <p:nvPr/>
            </p:nvSpPr>
            <p:spPr>
              <a:xfrm>
                <a:off x="6828261" y="1573983"/>
                <a:ext cx="103529" cy="27461"/>
              </a:xfrm>
              <a:custGeom>
                <a:avLst/>
                <a:gdLst>
                  <a:gd name="connsiteX0" fmla="*/ 89748 w 103529"/>
                  <a:gd name="connsiteY0" fmla="*/ 27407 h 27461"/>
                  <a:gd name="connsiteX1" fmla="*/ 13680 w 103529"/>
                  <a:gd name="connsiteY1" fmla="*/ 27407 h 27461"/>
                  <a:gd name="connsiteX2" fmla="*/ -51 w 103529"/>
                  <a:gd name="connsiteY2" fmla="*/ 13676 h 27461"/>
                  <a:gd name="connsiteX3" fmla="*/ 13680 w 103529"/>
                  <a:gd name="connsiteY3" fmla="*/ -54 h 27461"/>
                  <a:gd name="connsiteX4" fmla="*/ 89748 w 103529"/>
                  <a:gd name="connsiteY4" fmla="*/ -54 h 27461"/>
                  <a:gd name="connsiteX5" fmla="*/ 103479 w 103529"/>
                  <a:gd name="connsiteY5" fmla="*/ 13676 h 27461"/>
                  <a:gd name="connsiteX6" fmla="*/ 89748 w 103529"/>
                  <a:gd name="connsiteY6" fmla="*/ 27407 h 27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3529" h="27461">
                    <a:moveTo>
                      <a:pt x="89748" y="27407"/>
                    </a:moveTo>
                    <a:lnTo>
                      <a:pt x="13680" y="27407"/>
                    </a:lnTo>
                    <a:cubicBezTo>
                      <a:pt x="6101" y="27407"/>
                      <a:pt x="-51" y="21260"/>
                      <a:pt x="-51" y="13676"/>
                    </a:cubicBezTo>
                    <a:cubicBezTo>
                      <a:pt x="-51" y="6093"/>
                      <a:pt x="6101" y="-54"/>
                      <a:pt x="13680" y="-54"/>
                    </a:cubicBezTo>
                    <a:lnTo>
                      <a:pt x="89748" y="-54"/>
                    </a:lnTo>
                    <a:cubicBezTo>
                      <a:pt x="97327" y="-54"/>
                      <a:pt x="103479" y="6093"/>
                      <a:pt x="103479" y="13676"/>
                    </a:cubicBezTo>
                    <a:cubicBezTo>
                      <a:pt x="103479" y="21260"/>
                      <a:pt x="97327" y="27407"/>
                      <a:pt x="89748" y="2740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7" name="Freeform: Shape 166">
                <a:extLst>
                  <a:ext uri="{FF2B5EF4-FFF2-40B4-BE49-F238E27FC236}">
                    <a16:creationId xmlns:a16="http://schemas.microsoft.com/office/drawing/2014/main" id="{E7301658-4F10-2132-A414-8D95DD993360}"/>
                  </a:ext>
                </a:extLst>
              </p:cNvPr>
              <p:cNvSpPr/>
              <p:nvPr/>
            </p:nvSpPr>
            <p:spPr>
              <a:xfrm>
                <a:off x="6830458" y="1621629"/>
                <a:ext cx="103528" cy="27461"/>
              </a:xfrm>
              <a:custGeom>
                <a:avLst/>
                <a:gdLst>
                  <a:gd name="connsiteX0" fmla="*/ 89748 w 103528"/>
                  <a:gd name="connsiteY0" fmla="*/ 27407 h 27461"/>
                  <a:gd name="connsiteX1" fmla="*/ 13680 w 103528"/>
                  <a:gd name="connsiteY1" fmla="*/ 27407 h 27461"/>
                  <a:gd name="connsiteX2" fmla="*/ -51 w 103528"/>
                  <a:gd name="connsiteY2" fmla="*/ 13676 h 27461"/>
                  <a:gd name="connsiteX3" fmla="*/ 13680 w 103528"/>
                  <a:gd name="connsiteY3" fmla="*/ -54 h 27461"/>
                  <a:gd name="connsiteX4" fmla="*/ 89748 w 103528"/>
                  <a:gd name="connsiteY4" fmla="*/ -54 h 27461"/>
                  <a:gd name="connsiteX5" fmla="*/ 103478 w 103528"/>
                  <a:gd name="connsiteY5" fmla="*/ 13676 h 27461"/>
                  <a:gd name="connsiteX6" fmla="*/ 89748 w 103528"/>
                  <a:gd name="connsiteY6" fmla="*/ 27407 h 27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3528" h="27461">
                    <a:moveTo>
                      <a:pt x="89748" y="27407"/>
                    </a:moveTo>
                    <a:lnTo>
                      <a:pt x="13680" y="27407"/>
                    </a:lnTo>
                    <a:cubicBezTo>
                      <a:pt x="6101" y="27407"/>
                      <a:pt x="-51" y="21260"/>
                      <a:pt x="-51" y="13676"/>
                    </a:cubicBezTo>
                    <a:cubicBezTo>
                      <a:pt x="-51" y="6093"/>
                      <a:pt x="6101" y="-54"/>
                      <a:pt x="13680" y="-54"/>
                    </a:cubicBezTo>
                    <a:lnTo>
                      <a:pt x="89748" y="-54"/>
                    </a:lnTo>
                    <a:cubicBezTo>
                      <a:pt x="97327" y="-54"/>
                      <a:pt x="103478" y="6093"/>
                      <a:pt x="103478" y="13676"/>
                    </a:cubicBezTo>
                    <a:cubicBezTo>
                      <a:pt x="103478" y="21260"/>
                      <a:pt x="97327" y="27407"/>
                      <a:pt x="89748" y="2740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8" name="Freeform: Shape 167">
                <a:extLst>
                  <a:ext uri="{FF2B5EF4-FFF2-40B4-BE49-F238E27FC236}">
                    <a16:creationId xmlns:a16="http://schemas.microsoft.com/office/drawing/2014/main" id="{C4063370-78F6-A7AB-A357-C532DE262C3F}"/>
                  </a:ext>
                </a:extLst>
              </p:cNvPr>
              <p:cNvSpPr/>
              <p:nvPr/>
            </p:nvSpPr>
            <p:spPr>
              <a:xfrm>
                <a:off x="6832518" y="1669411"/>
                <a:ext cx="103529" cy="27461"/>
              </a:xfrm>
              <a:custGeom>
                <a:avLst/>
                <a:gdLst>
                  <a:gd name="connsiteX0" fmla="*/ 89748 w 103529"/>
                  <a:gd name="connsiteY0" fmla="*/ 27407 h 27461"/>
                  <a:gd name="connsiteX1" fmla="*/ 13680 w 103529"/>
                  <a:gd name="connsiteY1" fmla="*/ 27407 h 27461"/>
                  <a:gd name="connsiteX2" fmla="*/ -51 w 103529"/>
                  <a:gd name="connsiteY2" fmla="*/ 13676 h 27461"/>
                  <a:gd name="connsiteX3" fmla="*/ 13680 w 103529"/>
                  <a:gd name="connsiteY3" fmla="*/ -54 h 27461"/>
                  <a:gd name="connsiteX4" fmla="*/ 89748 w 103529"/>
                  <a:gd name="connsiteY4" fmla="*/ -54 h 27461"/>
                  <a:gd name="connsiteX5" fmla="*/ 103479 w 103529"/>
                  <a:gd name="connsiteY5" fmla="*/ 13676 h 27461"/>
                  <a:gd name="connsiteX6" fmla="*/ 89748 w 103529"/>
                  <a:gd name="connsiteY6" fmla="*/ 27407 h 27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3529" h="27461">
                    <a:moveTo>
                      <a:pt x="89748" y="27407"/>
                    </a:moveTo>
                    <a:lnTo>
                      <a:pt x="13680" y="27407"/>
                    </a:lnTo>
                    <a:cubicBezTo>
                      <a:pt x="6101" y="27407"/>
                      <a:pt x="-51" y="21260"/>
                      <a:pt x="-51" y="13676"/>
                    </a:cubicBezTo>
                    <a:cubicBezTo>
                      <a:pt x="-51" y="6093"/>
                      <a:pt x="6101" y="-54"/>
                      <a:pt x="13680" y="-54"/>
                    </a:cubicBezTo>
                    <a:lnTo>
                      <a:pt x="89748" y="-54"/>
                    </a:lnTo>
                    <a:cubicBezTo>
                      <a:pt x="97327" y="-54"/>
                      <a:pt x="103479" y="6093"/>
                      <a:pt x="103479" y="13676"/>
                    </a:cubicBezTo>
                    <a:cubicBezTo>
                      <a:pt x="103479" y="21260"/>
                      <a:pt x="97327" y="27407"/>
                      <a:pt x="89748" y="2740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9" name="Freeform: Shape 168">
                <a:extLst>
                  <a:ext uri="{FF2B5EF4-FFF2-40B4-BE49-F238E27FC236}">
                    <a16:creationId xmlns:a16="http://schemas.microsoft.com/office/drawing/2014/main" id="{3BCCE403-38D9-CE2A-A1B9-E43913C7AA2B}"/>
                  </a:ext>
                </a:extLst>
              </p:cNvPr>
              <p:cNvSpPr/>
              <p:nvPr/>
            </p:nvSpPr>
            <p:spPr>
              <a:xfrm>
                <a:off x="6841031" y="1717057"/>
                <a:ext cx="103529" cy="27461"/>
              </a:xfrm>
              <a:custGeom>
                <a:avLst/>
                <a:gdLst>
                  <a:gd name="connsiteX0" fmla="*/ 89748 w 103529"/>
                  <a:gd name="connsiteY0" fmla="*/ 27407 h 27461"/>
                  <a:gd name="connsiteX1" fmla="*/ 13680 w 103529"/>
                  <a:gd name="connsiteY1" fmla="*/ 27407 h 27461"/>
                  <a:gd name="connsiteX2" fmla="*/ -51 w 103529"/>
                  <a:gd name="connsiteY2" fmla="*/ 13676 h 27461"/>
                  <a:gd name="connsiteX3" fmla="*/ 13680 w 103529"/>
                  <a:gd name="connsiteY3" fmla="*/ -54 h 27461"/>
                  <a:gd name="connsiteX4" fmla="*/ 89748 w 103529"/>
                  <a:gd name="connsiteY4" fmla="*/ -54 h 27461"/>
                  <a:gd name="connsiteX5" fmla="*/ 103479 w 103529"/>
                  <a:gd name="connsiteY5" fmla="*/ 13676 h 27461"/>
                  <a:gd name="connsiteX6" fmla="*/ 89748 w 103529"/>
                  <a:gd name="connsiteY6" fmla="*/ 27407 h 27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3529" h="27461">
                    <a:moveTo>
                      <a:pt x="89748" y="27407"/>
                    </a:moveTo>
                    <a:lnTo>
                      <a:pt x="13680" y="27407"/>
                    </a:lnTo>
                    <a:cubicBezTo>
                      <a:pt x="6101" y="27407"/>
                      <a:pt x="-51" y="21260"/>
                      <a:pt x="-51" y="13676"/>
                    </a:cubicBezTo>
                    <a:cubicBezTo>
                      <a:pt x="-51" y="6093"/>
                      <a:pt x="6101" y="-54"/>
                      <a:pt x="13680" y="-54"/>
                    </a:cubicBezTo>
                    <a:lnTo>
                      <a:pt x="89748" y="-54"/>
                    </a:lnTo>
                    <a:cubicBezTo>
                      <a:pt x="97327" y="-54"/>
                      <a:pt x="103479" y="6093"/>
                      <a:pt x="103479" y="13676"/>
                    </a:cubicBezTo>
                    <a:cubicBezTo>
                      <a:pt x="103479" y="21260"/>
                      <a:pt x="97327" y="27407"/>
                      <a:pt x="89748" y="2740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23" name="Group 222">
            <a:extLst>
              <a:ext uri="{FF2B5EF4-FFF2-40B4-BE49-F238E27FC236}">
                <a16:creationId xmlns:a16="http://schemas.microsoft.com/office/drawing/2014/main" id="{188F818F-E0B9-8DC9-4D07-65CA9AEBE49E}"/>
              </a:ext>
            </a:extLst>
          </p:cNvPr>
          <p:cNvGrpSpPr/>
          <p:nvPr/>
        </p:nvGrpSpPr>
        <p:grpSpPr>
          <a:xfrm>
            <a:off x="6113839" y="3920555"/>
            <a:ext cx="3006470" cy="1656972"/>
            <a:chOff x="6113839" y="3920555"/>
            <a:chExt cx="3006470" cy="1656972"/>
          </a:xfrm>
        </p:grpSpPr>
        <p:grpSp>
          <p:nvGrpSpPr>
            <p:cNvPr id="8" name="Google Shape;99;p16">
              <a:extLst>
                <a:ext uri="{FF2B5EF4-FFF2-40B4-BE49-F238E27FC236}">
                  <a16:creationId xmlns:a16="http://schemas.microsoft.com/office/drawing/2014/main" id="{CE8A54C7-7AE6-F465-03AF-C1AC85A90BF7}"/>
                </a:ext>
              </a:extLst>
            </p:cNvPr>
            <p:cNvGrpSpPr/>
            <p:nvPr/>
          </p:nvGrpSpPr>
          <p:grpSpPr>
            <a:xfrm>
              <a:off x="6113839" y="3920555"/>
              <a:ext cx="3006470" cy="1656972"/>
              <a:chOff x="4592563" y="3106950"/>
              <a:chExt cx="2379362" cy="1311350"/>
            </a:xfrm>
          </p:grpSpPr>
          <p:sp>
            <p:nvSpPr>
              <p:cNvPr id="51" name="Google Shape;100;p16">
                <a:extLst>
                  <a:ext uri="{FF2B5EF4-FFF2-40B4-BE49-F238E27FC236}">
                    <a16:creationId xmlns:a16="http://schemas.microsoft.com/office/drawing/2014/main" id="{CE319793-A017-9521-58F6-BCF3C8E9156E}"/>
                  </a:ext>
                </a:extLst>
              </p:cNvPr>
              <p:cNvSpPr/>
              <p:nvPr/>
            </p:nvSpPr>
            <p:spPr>
              <a:xfrm>
                <a:off x="4592563" y="3106950"/>
                <a:ext cx="1302425" cy="1310325"/>
              </a:xfrm>
              <a:custGeom>
                <a:avLst/>
                <a:gdLst/>
                <a:ahLst/>
                <a:cxnLst/>
                <a:rect l="l" t="t" r="r" b="b"/>
                <a:pathLst>
                  <a:path w="52097" h="52413" extrusionOk="0">
                    <a:moveTo>
                      <a:pt x="35533" y="12953"/>
                    </a:moveTo>
                    <a:cubicBezTo>
                      <a:pt x="40094" y="11211"/>
                      <a:pt x="40600" y="4909"/>
                      <a:pt x="36357" y="2471"/>
                    </a:cubicBezTo>
                    <a:cubicBezTo>
                      <a:pt x="32081" y="1"/>
                      <a:pt x="26888" y="3579"/>
                      <a:pt x="27679" y="8425"/>
                    </a:cubicBezTo>
                    <a:lnTo>
                      <a:pt x="17514" y="2566"/>
                    </a:lnTo>
                    <a:cubicBezTo>
                      <a:pt x="13650" y="8551"/>
                      <a:pt x="7126" y="12288"/>
                      <a:pt x="1" y="12542"/>
                    </a:cubicBezTo>
                    <a:lnTo>
                      <a:pt x="1" y="21915"/>
                    </a:lnTo>
                    <a:cubicBezTo>
                      <a:pt x="4466" y="20775"/>
                      <a:pt x="8805" y="24164"/>
                      <a:pt x="8805" y="28788"/>
                    </a:cubicBezTo>
                    <a:cubicBezTo>
                      <a:pt x="8805" y="33380"/>
                      <a:pt x="4466" y="36768"/>
                      <a:pt x="1" y="35628"/>
                    </a:cubicBezTo>
                    <a:lnTo>
                      <a:pt x="1" y="52413"/>
                    </a:lnTo>
                    <a:lnTo>
                      <a:pt x="6334" y="52413"/>
                    </a:lnTo>
                    <a:lnTo>
                      <a:pt x="7570" y="42310"/>
                    </a:lnTo>
                    <a:cubicBezTo>
                      <a:pt x="10895" y="41772"/>
                      <a:pt x="14188" y="40917"/>
                      <a:pt x="17387" y="39713"/>
                    </a:cubicBezTo>
                    <a:lnTo>
                      <a:pt x="23436" y="47916"/>
                    </a:lnTo>
                    <a:lnTo>
                      <a:pt x="35913" y="40822"/>
                    </a:lnTo>
                    <a:lnTo>
                      <a:pt x="31986" y="31479"/>
                    </a:lnTo>
                    <a:cubicBezTo>
                      <a:pt x="34932" y="29104"/>
                      <a:pt x="37592" y="26444"/>
                      <a:pt x="39967" y="23499"/>
                    </a:cubicBezTo>
                    <a:lnTo>
                      <a:pt x="49309" y="27426"/>
                    </a:lnTo>
                    <a:lnTo>
                      <a:pt x="52096" y="22517"/>
                    </a:lnTo>
                    <a:close/>
                  </a:path>
                </a:pathLst>
              </a:custGeom>
              <a:solidFill>
                <a:srgbClr val="7030A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52" name="Google Shape;101;p16">
                <a:extLst>
                  <a:ext uri="{FF2B5EF4-FFF2-40B4-BE49-F238E27FC236}">
                    <a16:creationId xmlns:a16="http://schemas.microsoft.com/office/drawing/2014/main" id="{32F95872-6C7F-C963-4504-D06946E7D478}"/>
                  </a:ext>
                </a:extLst>
              </p:cNvPr>
              <p:cNvCxnSpPr/>
              <p:nvPr/>
            </p:nvCxnSpPr>
            <p:spPr>
              <a:xfrm>
                <a:off x="5302581" y="3751850"/>
                <a:ext cx="1530000" cy="527100"/>
              </a:xfrm>
              <a:prstGeom prst="bentConnector3">
                <a:avLst>
                  <a:gd name="adj1" fmla="val 14567"/>
                </a:avLst>
              </a:prstGeom>
              <a:noFill/>
              <a:ln w="9525" cap="flat" cmpd="sng">
                <a:solidFill>
                  <a:srgbClr val="7030A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grpSp>
            <p:nvGrpSpPr>
              <p:cNvPr id="53" name="Google Shape;105;p16">
                <a:extLst>
                  <a:ext uri="{FF2B5EF4-FFF2-40B4-BE49-F238E27FC236}">
                    <a16:creationId xmlns:a16="http://schemas.microsoft.com/office/drawing/2014/main" id="{786720E8-178B-43D6-1498-1F0D75E1C629}"/>
                  </a:ext>
                </a:extLst>
              </p:cNvPr>
              <p:cNvGrpSpPr/>
              <p:nvPr/>
            </p:nvGrpSpPr>
            <p:grpSpPr>
              <a:xfrm>
                <a:off x="6693225" y="4139600"/>
                <a:ext cx="278700" cy="278700"/>
                <a:chOff x="2176350" y="1338700"/>
                <a:chExt cx="278700" cy="278700"/>
              </a:xfrm>
            </p:grpSpPr>
            <p:sp>
              <p:nvSpPr>
                <p:cNvPr id="54" name="Google Shape;106;p16">
                  <a:extLst>
                    <a:ext uri="{FF2B5EF4-FFF2-40B4-BE49-F238E27FC236}">
                      <a16:creationId xmlns:a16="http://schemas.microsoft.com/office/drawing/2014/main" id="{8A38091C-DF41-B76B-AA6E-469ED5670C86}"/>
                    </a:ext>
                  </a:extLst>
                </p:cNvPr>
                <p:cNvSpPr/>
                <p:nvPr/>
              </p:nvSpPr>
              <p:spPr>
                <a:xfrm>
                  <a:off x="2176350" y="1338700"/>
                  <a:ext cx="278700" cy="278700"/>
                </a:xfrm>
                <a:prstGeom prst="ellipse">
                  <a:avLst/>
                </a:pr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5" name="Google Shape;107;p16">
                  <a:extLst>
                    <a:ext uri="{FF2B5EF4-FFF2-40B4-BE49-F238E27FC236}">
                      <a16:creationId xmlns:a16="http://schemas.microsoft.com/office/drawing/2014/main" id="{B308F5C3-C9FA-DE65-D61D-B665D611F06F}"/>
                    </a:ext>
                  </a:extLst>
                </p:cNvPr>
                <p:cNvSpPr/>
                <p:nvPr/>
              </p:nvSpPr>
              <p:spPr>
                <a:xfrm>
                  <a:off x="2239450" y="1401800"/>
                  <a:ext cx="152400" cy="152400"/>
                </a:xfrm>
                <a:prstGeom prst="ellipse">
                  <a:avLst/>
                </a:prstGeom>
                <a:solidFill>
                  <a:srgbClr val="703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70" name="Group 169">
              <a:extLst>
                <a:ext uri="{FF2B5EF4-FFF2-40B4-BE49-F238E27FC236}">
                  <a16:creationId xmlns:a16="http://schemas.microsoft.com/office/drawing/2014/main" id="{50CF4070-18F5-5B3B-C4FA-478F83BBA29D}"/>
                </a:ext>
              </a:extLst>
            </p:cNvPr>
            <p:cNvGrpSpPr/>
            <p:nvPr/>
          </p:nvGrpSpPr>
          <p:grpSpPr>
            <a:xfrm>
              <a:off x="6504935" y="4342544"/>
              <a:ext cx="625009" cy="502200"/>
              <a:chOff x="7711142" y="1326831"/>
              <a:chExt cx="900045" cy="723194"/>
            </a:xfrm>
            <a:solidFill>
              <a:schemeClr val="bg1"/>
            </a:solidFill>
          </p:grpSpPr>
          <p:sp>
            <p:nvSpPr>
              <p:cNvPr id="171" name="Freeform: Shape 170">
                <a:extLst>
                  <a:ext uri="{FF2B5EF4-FFF2-40B4-BE49-F238E27FC236}">
                    <a16:creationId xmlns:a16="http://schemas.microsoft.com/office/drawing/2014/main" id="{CA38C498-AE36-3A65-A1DE-9B8FD7A8C92D}"/>
                  </a:ext>
                </a:extLst>
              </p:cNvPr>
              <p:cNvSpPr/>
              <p:nvPr/>
            </p:nvSpPr>
            <p:spPr>
              <a:xfrm>
                <a:off x="7954051" y="1371741"/>
                <a:ext cx="413678" cy="44476"/>
              </a:xfrm>
              <a:custGeom>
                <a:avLst/>
                <a:gdLst>
                  <a:gd name="connsiteX0" fmla="*/ 374097 w 413678"/>
                  <a:gd name="connsiteY0" fmla="*/ 44423 h 44476"/>
                  <a:gd name="connsiteX1" fmla="*/ 40030 w 413678"/>
                  <a:gd name="connsiteY1" fmla="*/ 44423 h 44476"/>
                  <a:gd name="connsiteX2" fmla="*/ 1447 w 413678"/>
                  <a:gd name="connsiteY2" fmla="*/ 19982 h 44476"/>
                  <a:gd name="connsiteX3" fmla="*/ 7488 w 413678"/>
                  <a:gd name="connsiteY3" fmla="*/ 1446 h 44476"/>
                  <a:gd name="connsiteX4" fmla="*/ 26024 w 413678"/>
                  <a:gd name="connsiteY4" fmla="*/ 7487 h 44476"/>
                  <a:gd name="connsiteX5" fmla="*/ 39755 w 413678"/>
                  <a:gd name="connsiteY5" fmla="*/ 16961 h 44476"/>
                  <a:gd name="connsiteX6" fmla="*/ 373822 w 413678"/>
                  <a:gd name="connsiteY6" fmla="*/ 16961 h 44476"/>
                  <a:gd name="connsiteX7" fmla="*/ 387553 w 413678"/>
                  <a:gd name="connsiteY7" fmla="*/ 7487 h 44476"/>
                  <a:gd name="connsiteX8" fmla="*/ 406089 w 413678"/>
                  <a:gd name="connsiteY8" fmla="*/ 1446 h 44476"/>
                  <a:gd name="connsiteX9" fmla="*/ 412131 w 413678"/>
                  <a:gd name="connsiteY9" fmla="*/ 19982 h 44476"/>
                  <a:gd name="connsiteX10" fmla="*/ 374097 w 413678"/>
                  <a:gd name="connsiteY10" fmla="*/ 44423 h 44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13678" h="44476">
                    <a:moveTo>
                      <a:pt x="374097" y="44423"/>
                    </a:moveTo>
                    <a:lnTo>
                      <a:pt x="40030" y="44423"/>
                    </a:lnTo>
                    <a:cubicBezTo>
                      <a:pt x="23581" y="44219"/>
                      <a:pt x="8655" y="34764"/>
                      <a:pt x="1447" y="19982"/>
                    </a:cubicBezTo>
                    <a:cubicBezTo>
                      <a:pt x="-2000" y="13195"/>
                      <a:pt x="705" y="4896"/>
                      <a:pt x="7488" y="1446"/>
                    </a:cubicBezTo>
                    <a:cubicBezTo>
                      <a:pt x="14271" y="-2005"/>
                      <a:pt x="22578" y="700"/>
                      <a:pt x="26024" y="7487"/>
                    </a:cubicBezTo>
                    <a:cubicBezTo>
                      <a:pt x="28469" y="12960"/>
                      <a:pt x="33769" y="16614"/>
                      <a:pt x="39755" y="16961"/>
                    </a:cubicBezTo>
                    <a:lnTo>
                      <a:pt x="373822" y="16961"/>
                    </a:lnTo>
                    <a:cubicBezTo>
                      <a:pt x="379809" y="16614"/>
                      <a:pt x="385109" y="12960"/>
                      <a:pt x="387553" y="7487"/>
                    </a:cubicBezTo>
                    <a:cubicBezTo>
                      <a:pt x="390999" y="700"/>
                      <a:pt x="399306" y="-2005"/>
                      <a:pt x="406089" y="1446"/>
                    </a:cubicBezTo>
                    <a:cubicBezTo>
                      <a:pt x="412872" y="4896"/>
                      <a:pt x="415577" y="13195"/>
                      <a:pt x="412131" y="19982"/>
                    </a:cubicBezTo>
                    <a:cubicBezTo>
                      <a:pt x="405005" y="34590"/>
                      <a:pt x="390340" y="44015"/>
                      <a:pt x="374097" y="44423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2" name="Freeform: Shape 171">
                <a:extLst>
                  <a:ext uri="{FF2B5EF4-FFF2-40B4-BE49-F238E27FC236}">
                    <a16:creationId xmlns:a16="http://schemas.microsoft.com/office/drawing/2014/main" id="{A19F4865-BEB9-B57B-E6AA-80321304CB26}"/>
                  </a:ext>
                </a:extLst>
              </p:cNvPr>
              <p:cNvSpPr/>
              <p:nvPr/>
            </p:nvSpPr>
            <p:spPr>
              <a:xfrm>
                <a:off x="7871105" y="1326831"/>
                <a:ext cx="580395" cy="309215"/>
              </a:xfrm>
              <a:custGeom>
                <a:avLst/>
                <a:gdLst>
                  <a:gd name="connsiteX0" fmla="*/ 566477 w 580395"/>
                  <a:gd name="connsiteY0" fmla="*/ 309160 h 309215"/>
                  <a:gd name="connsiteX1" fmla="*/ 552746 w 580395"/>
                  <a:gd name="connsiteY1" fmla="*/ 295429 h 309215"/>
                  <a:gd name="connsiteX2" fmla="*/ 552746 w 580395"/>
                  <a:gd name="connsiteY2" fmla="*/ 211672 h 309215"/>
                  <a:gd name="connsiteX3" fmla="*/ 368481 w 580395"/>
                  <a:gd name="connsiteY3" fmla="*/ 27407 h 309215"/>
                  <a:gd name="connsiteX4" fmla="*/ 211676 w 580395"/>
                  <a:gd name="connsiteY4" fmla="*/ 27407 h 309215"/>
                  <a:gd name="connsiteX5" fmla="*/ 27411 w 580395"/>
                  <a:gd name="connsiteY5" fmla="*/ 211672 h 309215"/>
                  <a:gd name="connsiteX6" fmla="*/ 27411 w 580395"/>
                  <a:gd name="connsiteY6" fmla="*/ 295429 h 309215"/>
                  <a:gd name="connsiteX7" fmla="*/ 13680 w 580395"/>
                  <a:gd name="connsiteY7" fmla="*/ 309160 h 309215"/>
                  <a:gd name="connsiteX8" fmla="*/ -51 w 580395"/>
                  <a:gd name="connsiteY8" fmla="*/ 295429 h 309215"/>
                  <a:gd name="connsiteX9" fmla="*/ -51 w 580395"/>
                  <a:gd name="connsiteY9" fmla="*/ 211672 h 309215"/>
                  <a:gd name="connsiteX10" fmla="*/ 211676 w 580395"/>
                  <a:gd name="connsiteY10" fmla="*/ -54 h 309215"/>
                  <a:gd name="connsiteX11" fmla="*/ 368618 w 580395"/>
                  <a:gd name="connsiteY11" fmla="*/ -54 h 309215"/>
                  <a:gd name="connsiteX12" fmla="*/ 580345 w 580395"/>
                  <a:gd name="connsiteY12" fmla="*/ 211672 h 309215"/>
                  <a:gd name="connsiteX13" fmla="*/ 580345 w 580395"/>
                  <a:gd name="connsiteY13" fmla="*/ 295429 h 309215"/>
                  <a:gd name="connsiteX14" fmla="*/ 566614 w 580395"/>
                  <a:gd name="connsiteY14" fmla="*/ 309162 h 309215"/>
                  <a:gd name="connsiteX15" fmla="*/ 566477 w 580395"/>
                  <a:gd name="connsiteY15" fmla="*/ 309160 h 3092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80395" h="309215">
                    <a:moveTo>
                      <a:pt x="566477" y="309160"/>
                    </a:moveTo>
                    <a:cubicBezTo>
                      <a:pt x="558897" y="309160"/>
                      <a:pt x="552746" y="303013"/>
                      <a:pt x="552746" y="295429"/>
                    </a:cubicBezTo>
                    <a:lnTo>
                      <a:pt x="552746" y="211672"/>
                    </a:lnTo>
                    <a:cubicBezTo>
                      <a:pt x="552664" y="109936"/>
                      <a:pt x="470211" y="27483"/>
                      <a:pt x="368481" y="27407"/>
                    </a:cubicBezTo>
                    <a:lnTo>
                      <a:pt x="211676" y="27407"/>
                    </a:lnTo>
                    <a:cubicBezTo>
                      <a:pt x="109946" y="27483"/>
                      <a:pt x="27493" y="109936"/>
                      <a:pt x="27411" y="211672"/>
                    </a:cubicBezTo>
                    <a:lnTo>
                      <a:pt x="27411" y="295429"/>
                    </a:lnTo>
                    <a:cubicBezTo>
                      <a:pt x="27411" y="303013"/>
                      <a:pt x="21259" y="309160"/>
                      <a:pt x="13680" y="309160"/>
                    </a:cubicBezTo>
                    <a:cubicBezTo>
                      <a:pt x="6101" y="309160"/>
                      <a:pt x="-51" y="303013"/>
                      <a:pt x="-51" y="295429"/>
                    </a:cubicBezTo>
                    <a:lnTo>
                      <a:pt x="-51" y="211672"/>
                    </a:lnTo>
                    <a:cubicBezTo>
                      <a:pt x="101" y="94801"/>
                      <a:pt x="94801" y="97"/>
                      <a:pt x="211676" y="-54"/>
                    </a:cubicBezTo>
                    <a:lnTo>
                      <a:pt x="368618" y="-54"/>
                    </a:lnTo>
                    <a:cubicBezTo>
                      <a:pt x="485493" y="97"/>
                      <a:pt x="580193" y="94801"/>
                      <a:pt x="580345" y="211672"/>
                    </a:cubicBezTo>
                    <a:lnTo>
                      <a:pt x="580345" y="295429"/>
                    </a:lnTo>
                    <a:cubicBezTo>
                      <a:pt x="580345" y="303013"/>
                      <a:pt x="574193" y="309160"/>
                      <a:pt x="566614" y="309162"/>
                    </a:cubicBezTo>
                    <a:cubicBezTo>
                      <a:pt x="566573" y="309162"/>
                      <a:pt x="566518" y="309160"/>
                      <a:pt x="566477" y="309160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3" name="Freeform: Shape 172">
                <a:extLst>
                  <a:ext uri="{FF2B5EF4-FFF2-40B4-BE49-F238E27FC236}">
                    <a16:creationId xmlns:a16="http://schemas.microsoft.com/office/drawing/2014/main" id="{DE800393-3D86-F7F0-C661-C0924590749E}"/>
                  </a:ext>
                </a:extLst>
              </p:cNvPr>
              <p:cNvSpPr/>
              <p:nvPr/>
            </p:nvSpPr>
            <p:spPr>
              <a:xfrm>
                <a:off x="7711142" y="1636870"/>
                <a:ext cx="98311" cy="384458"/>
              </a:xfrm>
              <a:custGeom>
                <a:avLst/>
                <a:gdLst>
                  <a:gd name="connsiteX0" fmla="*/ 84530 w 98311"/>
                  <a:gd name="connsiteY0" fmla="*/ 384404 h 384458"/>
                  <a:gd name="connsiteX1" fmla="*/ -51 w 98311"/>
                  <a:gd name="connsiteY1" fmla="*/ 192175 h 384458"/>
                  <a:gd name="connsiteX2" fmla="*/ 84530 w 98311"/>
                  <a:gd name="connsiteY2" fmla="*/ -54 h 384458"/>
                  <a:gd name="connsiteX3" fmla="*/ 98261 w 98311"/>
                  <a:gd name="connsiteY3" fmla="*/ 13676 h 384458"/>
                  <a:gd name="connsiteX4" fmla="*/ 84530 w 98311"/>
                  <a:gd name="connsiteY4" fmla="*/ 27407 h 384458"/>
                  <a:gd name="connsiteX5" fmla="*/ 27411 w 98311"/>
                  <a:gd name="connsiteY5" fmla="*/ 192175 h 384458"/>
                  <a:gd name="connsiteX6" fmla="*/ 84530 w 98311"/>
                  <a:gd name="connsiteY6" fmla="*/ 356943 h 384458"/>
                  <a:gd name="connsiteX7" fmla="*/ 98261 w 98311"/>
                  <a:gd name="connsiteY7" fmla="*/ 370674 h 384458"/>
                  <a:gd name="connsiteX8" fmla="*/ 84530 w 98311"/>
                  <a:gd name="connsiteY8" fmla="*/ 384404 h 384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8311" h="384458">
                    <a:moveTo>
                      <a:pt x="84530" y="384404"/>
                    </a:moveTo>
                    <a:cubicBezTo>
                      <a:pt x="29608" y="384404"/>
                      <a:pt x="-51" y="285543"/>
                      <a:pt x="-51" y="192175"/>
                    </a:cubicBezTo>
                    <a:cubicBezTo>
                      <a:pt x="-51" y="98806"/>
                      <a:pt x="29608" y="-54"/>
                      <a:pt x="84530" y="-54"/>
                    </a:cubicBezTo>
                    <a:cubicBezTo>
                      <a:pt x="92110" y="-54"/>
                      <a:pt x="98261" y="6093"/>
                      <a:pt x="98261" y="13676"/>
                    </a:cubicBezTo>
                    <a:cubicBezTo>
                      <a:pt x="98261" y="21260"/>
                      <a:pt x="92110" y="27407"/>
                      <a:pt x="84530" y="27407"/>
                    </a:cubicBezTo>
                    <a:cubicBezTo>
                      <a:pt x="60639" y="27407"/>
                      <a:pt x="27411" y="90019"/>
                      <a:pt x="27411" y="192175"/>
                    </a:cubicBezTo>
                    <a:cubicBezTo>
                      <a:pt x="27411" y="294331"/>
                      <a:pt x="60639" y="356943"/>
                      <a:pt x="84530" y="356943"/>
                    </a:cubicBezTo>
                    <a:cubicBezTo>
                      <a:pt x="92110" y="356943"/>
                      <a:pt x="98261" y="363094"/>
                      <a:pt x="98261" y="370674"/>
                    </a:cubicBezTo>
                    <a:cubicBezTo>
                      <a:pt x="98261" y="378253"/>
                      <a:pt x="92110" y="384404"/>
                      <a:pt x="84530" y="384404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4" name="Freeform: Shape 173">
                <a:extLst>
                  <a:ext uri="{FF2B5EF4-FFF2-40B4-BE49-F238E27FC236}">
                    <a16:creationId xmlns:a16="http://schemas.microsoft.com/office/drawing/2014/main" id="{75A21021-F75E-70D4-E4FB-8A4C166FC594}"/>
                  </a:ext>
                </a:extLst>
              </p:cNvPr>
              <p:cNvSpPr/>
              <p:nvPr/>
            </p:nvSpPr>
            <p:spPr>
              <a:xfrm>
                <a:off x="7782542" y="1636870"/>
                <a:ext cx="96114" cy="384458"/>
              </a:xfrm>
              <a:custGeom>
                <a:avLst/>
                <a:gdLst>
                  <a:gd name="connsiteX0" fmla="*/ 82333 w 96114"/>
                  <a:gd name="connsiteY0" fmla="*/ 384404 h 384458"/>
                  <a:gd name="connsiteX1" fmla="*/ 13680 w 96114"/>
                  <a:gd name="connsiteY1" fmla="*/ 384404 h 384458"/>
                  <a:gd name="connsiteX2" fmla="*/ -51 w 96114"/>
                  <a:gd name="connsiteY2" fmla="*/ 370674 h 384458"/>
                  <a:gd name="connsiteX3" fmla="*/ -51 w 96114"/>
                  <a:gd name="connsiteY3" fmla="*/ 13676 h 384458"/>
                  <a:gd name="connsiteX4" fmla="*/ 13680 w 96114"/>
                  <a:gd name="connsiteY4" fmla="*/ -54 h 384458"/>
                  <a:gd name="connsiteX5" fmla="*/ 82333 w 96114"/>
                  <a:gd name="connsiteY5" fmla="*/ -54 h 384458"/>
                  <a:gd name="connsiteX6" fmla="*/ 96064 w 96114"/>
                  <a:gd name="connsiteY6" fmla="*/ 13676 h 384458"/>
                  <a:gd name="connsiteX7" fmla="*/ 96064 w 96114"/>
                  <a:gd name="connsiteY7" fmla="*/ 370674 h 384458"/>
                  <a:gd name="connsiteX8" fmla="*/ 82333 w 96114"/>
                  <a:gd name="connsiteY8" fmla="*/ 384404 h 384458"/>
                  <a:gd name="connsiteX9" fmla="*/ 27411 w 96114"/>
                  <a:gd name="connsiteY9" fmla="*/ 356943 h 384458"/>
                  <a:gd name="connsiteX10" fmla="*/ 68603 w 96114"/>
                  <a:gd name="connsiteY10" fmla="*/ 356943 h 384458"/>
                  <a:gd name="connsiteX11" fmla="*/ 68603 w 96114"/>
                  <a:gd name="connsiteY11" fmla="*/ 27407 h 384458"/>
                  <a:gd name="connsiteX12" fmla="*/ 27411 w 96114"/>
                  <a:gd name="connsiteY12" fmla="*/ 27407 h 384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6114" h="384458">
                    <a:moveTo>
                      <a:pt x="82333" y="384404"/>
                    </a:moveTo>
                    <a:lnTo>
                      <a:pt x="13680" y="384404"/>
                    </a:lnTo>
                    <a:cubicBezTo>
                      <a:pt x="6101" y="384404"/>
                      <a:pt x="-51" y="378253"/>
                      <a:pt x="-51" y="370674"/>
                    </a:cubicBezTo>
                    <a:lnTo>
                      <a:pt x="-51" y="13676"/>
                    </a:lnTo>
                    <a:cubicBezTo>
                      <a:pt x="-51" y="6093"/>
                      <a:pt x="6101" y="-54"/>
                      <a:pt x="13680" y="-54"/>
                    </a:cubicBezTo>
                    <a:lnTo>
                      <a:pt x="82333" y="-54"/>
                    </a:lnTo>
                    <a:cubicBezTo>
                      <a:pt x="89913" y="-54"/>
                      <a:pt x="96064" y="6093"/>
                      <a:pt x="96064" y="13676"/>
                    </a:cubicBezTo>
                    <a:lnTo>
                      <a:pt x="96064" y="370674"/>
                    </a:lnTo>
                    <a:cubicBezTo>
                      <a:pt x="96064" y="378253"/>
                      <a:pt x="89913" y="384404"/>
                      <a:pt x="82333" y="384404"/>
                    </a:cubicBezTo>
                    <a:close/>
                    <a:moveTo>
                      <a:pt x="27411" y="356943"/>
                    </a:moveTo>
                    <a:lnTo>
                      <a:pt x="68603" y="356943"/>
                    </a:lnTo>
                    <a:lnTo>
                      <a:pt x="68603" y="27407"/>
                    </a:lnTo>
                    <a:lnTo>
                      <a:pt x="27411" y="27407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5" name="Freeform: Shape 174">
                <a:extLst>
                  <a:ext uri="{FF2B5EF4-FFF2-40B4-BE49-F238E27FC236}">
                    <a16:creationId xmlns:a16="http://schemas.microsoft.com/office/drawing/2014/main" id="{C4901C91-9B1D-47AD-1CF3-D5091A0EDAD1}"/>
                  </a:ext>
                </a:extLst>
              </p:cNvPr>
              <p:cNvSpPr/>
              <p:nvPr/>
            </p:nvSpPr>
            <p:spPr>
              <a:xfrm>
                <a:off x="7851058" y="1608585"/>
                <a:ext cx="106550" cy="441440"/>
              </a:xfrm>
              <a:custGeom>
                <a:avLst/>
                <a:gdLst>
                  <a:gd name="connsiteX0" fmla="*/ 53225 w 106550"/>
                  <a:gd name="connsiteY0" fmla="*/ 441386 h 441440"/>
                  <a:gd name="connsiteX1" fmla="*/ -51 w 106550"/>
                  <a:gd name="connsiteY1" fmla="*/ 388112 h 441440"/>
                  <a:gd name="connsiteX2" fmla="*/ -51 w 106550"/>
                  <a:gd name="connsiteY2" fmla="*/ 53221 h 441440"/>
                  <a:gd name="connsiteX3" fmla="*/ 53225 w 106550"/>
                  <a:gd name="connsiteY3" fmla="*/ -54 h 441440"/>
                  <a:gd name="connsiteX4" fmla="*/ 106500 w 106550"/>
                  <a:gd name="connsiteY4" fmla="*/ 53221 h 441440"/>
                  <a:gd name="connsiteX5" fmla="*/ 106500 w 106550"/>
                  <a:gd name="connsiteY5" fmla="*/ 387974 h 441440"/>
                  <a:gd name="connsiteX6" fmla="*/ 53362 w 106550"/>
                  <a:gd name="connsiteY6" fmla="*/ 441386 h 441440"/>
                  <a:gd name="connsiteX7" fmla="*/ 53225 w 106550"/>
                  <a:gd name="connsiteY7" fmla="*/ 441386 h 441440"/>
                  <a:gd name="connsiteX8" fmla="*/ 53225 w 106550"/>
                  <a:gd name="connsiteY8" fmla="*/ 27544 h 441440"/>
                  <a:gd name="connsiteX9" fmla="*/ 27411 w 106550"/>
                  <a:gd name="connsiteY9" fmla="*/ 53358 h 441440"/>
                  <a:gd name="connsiteX10" fmla="*/ 27411 w 106550"/>
                  <a:gd name="connsiteY10" fmla="*/ 388112 h 441440"/>
                  <a:gd name="connsiteX11" fmla="*/ 53225 w 106550"/>
                  <a:gd name="connsiteY11" fmla="*/ 413925 h 441440"/>
                  <a:gd name="connsiteX12" fmla="*/ 79038 w 106550"/>
                  <a:gd name="connsiteY12" fmla="*/ 388112 h 441440"/>
                  <a:gd name="connsiteX13" fmla="*/ 79038 w 106550"/>
                  <a:gd name="connsiteY13" fmla="*/ 53221 h 441440"/>
                  <a:gd name="connsiteX14" fmla="*/ 53225 w 106550"/>
                  <a:gd name="connsiteY14" fmla="*/ 27407 h 441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6550" h="441440">
                    <a:moveTo>
                      <a:pt x="53225" y="441386"/>
                    </a:moveTo>
                    <a:cubicBezTo>
                      <a:pt x="23800" y="441386"/>
                      <a:pt x="-51" y="417536"/>
                      <a:pt x="-51" y="388112"/>
                    </a:cubicBezTo>
                    <a:lnTo>
                      <a:pt x="-51" y="53221"/>
                    </a:lnTo>
                    <a:cubicBezTo>
                      <a:pt x="-51" y="23797"/>
                      <a:pt x="23800" y="-54"/>
                      <a:pt x="53225" y="-54"/>
                    </a:cubicBezTo>
                    <a:cubicBezTo>
                      <a:pt x="82649" y="-54"/>
                      <a:pt x="106500" y="23797"/>
                      <a:pt x="106500" y="53221"/>
                    </a:cubicBezTo>
                    <a:lnTo>
                      <a:pt x="106500" y="387974"/>
                    </a:lnTo>
                    <a:cubicBezTo>
                      <a:pt x="106582" y="417399"/>
                      <a:pt x="82787" y="441304"/>
                      <a:pt x="53362" y="441386"/>
                    </a:cubicBezTo>
                    <a:cubicBezTo>
                      <a:pt x="53320" y="441386"/>
                      <a:pt x="53266" y="441386"/>
                      <a:pt x="53225" y="441386"/>
                    </a:cubicBezTo>
                    <a:close/>
                    <a:moveTo>
                      <a:pt x="53225" y="27544"/>
                    </a:moveTo>
                    <a:cubicBezTo>
                      <a:pt x="38972" y="27544"/>
                      <a:pt x="27411" y="39101"/>
                      <a:pt x="27411" y="53358"/>
                    </a:cubicBezTo>
                    <a:lnTo>
                      <a:pt x="27411" y="388112"/>
                    </a:lnTo>
                    <a:cubicBezTo>
                      <a:pt x="27411" y="402364"/>
                      <a:pt x="38972" y="413925"/>
                      <a:pt x="53225" y="413925"/>
                    </a:cubicBezTo>
                    <a:cubicBezTo>
                      <a:pt x="67477" y="413925"/>
                      <a:pt x="79038" y="402364"/>
                      <a:pt x="79038" y="388112"/>
                    </a:cubicBezTo>
                    <a:lnTo>
                      <a:pt x="79038" y="53221"/>
                    </a:lnTo>
                    <a:cubicBezTo>
                      <a:pt x="78969" y="38996"/>
                      <a:pt x="67450" y="27483"/>
                      <a:pt x="53225" y="2740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6" name="Freeform: Shape 175">
                <a:extLst>
                  <a:ext uri="{FF2B5EF4-FFF2-40B4-BE49-F238E27FC236}">
                    <a16:creationId xmlns:a16="http://schemas.microsoft.com/office/drawing/2014/main" id="{49AC6D29-DBE9-3358-6660-40A0EF9CA8DD}"/>
                  </a:ext>
                </a:extLst>
              </p:cNvPr>
              <p:cNvSpPr/>
              <p:nvPr/>
            </p:nvSpPr>
            <p:spPr>
              <a:xfrm>
                <a:off x="8512876" y="1636870"/>
                <a:ext cx="98311" cy="384458"/>
              </a:xfrm>
              <a:custGeom>
                <a:avLst/>
                <a:gdLst>
                  <a:gd name="connsiteX0" fmla="*/ 13680 w 98311"/>
                  <a:gd name="connsiteY0" fmla="*/ 384404 h 384458"/>
                  <a:gd name="connsiteX1" fmla="*/ -51 w 98311"/>
                  <a:gd name="connsiteY1" fmla="*/ 370674 h 384458"/>
                  <a:gd name="connsiteX2" fmla="*/ 13680 w 98311"/>
                  <a:gd name="connsiteY2" fmla="*/ 356943 h 384458"/>
                  <a:gd name="connsiteX3" fmla="*/ 70800 w 98311"/>
                  <a:gd name="connsiteY3" fmla="*/ 192175 h 384458"/>
                  <a:gd name="connsiteX4" fmla="*/ 13680 w 98311"/>
                  <a:gd name="connsiteY4" fmla="*/ 27407 h 384458"/>
                  <a:gd name="connsiteX5" fmla="*/ -51 w 98311"/>
                  <a:gd name="connsiteY5" fmla="*/ 13676 h 384458"/>
                  <a:gd name="connsiteX6" fmla="*/ 13680 w 98311"/>
                  <a:gd name="connsiteY6" fmla="*/ -54 h 384458"/>
                  <a:gd name="connsiteX7" fmla="*/ 98261 w 98311"/>
                  <a:gd name="connsiteY7" fmla="*/ 192175 h 384458"/>
                  <a:gd name="connsiteX8" fmla="*/ 13680 w 98311"/>
                  <a:gd name="connsiteY8" fmla="*/ 384404 h 384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8311" h="384458">
                    <a:moveTo>
                      <a:pt x="13680" y="384404"/>
                    </a:moveTo>
                    <a:cubicBezTo>
                      <a:pt x="6101" y="384404"/>
                      <a:pt x="-51" y="378253"/>
                      <a:pt x="-51" y="370674"/>
                    </a:cubicBezTo>
                    <a:cubicBezTo>
                      <a:pt x="-51" y="363094"/>
                      <a:pt x="6101" y="356943"/>
                      <a:pt x="13680" y="356943"/>
                    </a:cubicBezTo>
                    <a:cubicBezTo>
                      <a:pt x="37571" y="356943"/>
                      <a:pt x="70800" y="294331"/>
                      <a:pt x="70800" y="192175"/>
                    </a:cubicBezTo>
                    <a:cubicBezTo>
                      <a:pt x="70800" y="90019"/>
                      <a:pt x="37571" y="27407"/>
                      <a:pt x="13680" y="27407"/>
                    </a:cubicBezTo>
                    <a:cubicBezTo>
                      <a:pt x="6101" y="27407"/>
                      <a:pt x="-51" y="21260"/>
                      <a:pt x="-51" y="13676"/>
                    </a:cubicBezTo>
                    <a:cubicBezTo>
                      <a:pt x="-51" y="6093"/>
                      <a:pt x="6101" y="-54"/>
                      <a:pt x="13680" y="-54"/>
                    </a:cubicBezTo>
                    <a:cubicBezTo>
                      <a:pt x="68603" y="-54"/>
                      <a:pt x="98261" y="98944"/>
                      <a:pt x="98261" y="192175"/>
                    </a:cubicBezTo>
                    <a:cubicBezTo>
                      <a:pt x="98261" y="285406"/>
                      <a:pt x="68603" y="384404"/>
                      <a:pt x="13680" y="384404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7" name="Freeform: Shape 176">
                <a:extLst>
                  <a:ext uri="{FF2B5EF4-FFF2-40B4-BE49-F238E27FC236}">
                    <a16:creationId xmlns:a16="http://schemas.microsoft.com/office/drawing/2014/main" id="{9CA31605-3135-2757-090D-505CB5D2B61B}"/>
                  </a:ext>
                </a:extLst>
              </p:cNvPr>
              <p:cNvSpPr/>
              <p:nvPr/>
            </p:nvSpPr>
            <p:spPr>
              <a:xfrm>
                <a:off x="8444223" y="1636870"/>
                <a:ext cx="96114" cy="384458"/>
              </a:xfrm>
              <a:custGeom>
                <a:avLst/>
                <a:gdLst>
                  <a:gd name="connsiteX0" fmla="*/ 82333 w 96114"/>
                  <a:gd name="connsiteY0" fmla="*/ 384404 h 384458"/>
                  <a:gd name="connsiteX1" fmla="*/ 13680 w 96114"/>
                  <a:gd name="connsiteY1" fmla="*/ 384404 h 384458"/>
                  <a:gd name="connsiteX2" fmla="*/ -51 w 96114"/>
                  <a:gd name="connsiteY2" fmla="*/ 370674 h 384458"/>
                  <a:gd name="connsiteX3" fmla="*/ -51 w 96114"/>
                  <a:gd name="connsiteY3" fmla="*/ 13676 h 384458"/>
                  <a:gd name="connsiteX4" fmla="*/ 13680 w 96114"/>
                  <a:gd name="connsiteY4" fmla="*/ -54 h 384458"/>
                  <a:gd name="connsiteX5" fmla="*/ 82333 w 96114"/>
                  <a:gd name="connsiteY5" fmla="*/ -54 h 384458"/>
                  <a:gd name="connsiteX6" fmla="*/ 96064 w 96114"/>
                  <a:gd name="connsiteY6" fmla="*/ 13676 h 384458"/>
                  <a:gd name="connsiteX7" fmla="*/ 96064 w 96114"/>
                  <a:gd name="connsiteY7" fmla="*/ 370674 h 384458"/>
                  <a:gd name="connsiteX8" fmla="*/ 82333 w 96114"/>
                  <a:gd name="connsiteY8" fmla="*/ 384404 h 384458"/>
                  <a:gd name="connsiteX9" fmla="*/ 27411 w 96114"/>
                  <a:gd name="connsiteY9" fmla="*/ 356943 h 384458"/>
                  <a:gd name="connsiteX10" fmla="*/ 68603 w 96114"/>
                  <a:gd name="connsiteY10" fmla="*/ 356943 h 384458"/>
                  <a:gd name="connsiteX11" fmla="*/ 68603 w 96114"/>
                  <a:gd name="connsiteY11" fmla="*/ 27407 h 384458"/>
                  <a:gd name="connsiteX12" fmla="*/ 27411 w 96114"/>
                  <a:gd name="connsiteY12" fmla="*/ 27407 h 384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6114" h="384458">
                    <a:moveTo>
                      <a:pt x="82333" y="384404"/>
                    </a:moveTo>
                    <a:lnTo>
                      <a:pt x="13680" y="384404"/>
                    </a:lnTo>
                    <a:cubicBezTo>
                      <a:pt x="6101" y="384404"/>
                      <a:pt x="-51" y="378253"/>
                      <a:pt x="-51" y="370674"/>
                    </a:cubicBezTo>
                    <a:lnTo>
                      <a:pt x="-51" y="13676"/>
                    </a:lnTo>
                    <a:cubicBezTo>
                      <a:pt x="-51" y="6093"/>
                      <a:pt x="6101" y="-54"/>
                      <a:pt x="13680" y="-54"/>
                    </a:cubicBezTo>
                    <a:lnTo>
                      <a:pt x="82333" y="-54"/>
                    </a:lnTo>
                    <a:cubicBezTo>
                      <a:pt x="89913" y="-54"/>
                      <a:pt x="96064" y="6093"/>
                      <a:pt x="96064" y="13676"/>
                    </a:cubicBezTo>
                    <a:lnTo>
                      <a:pt x="96064" y="370674"/>
                    </a:lnTo>
                    <a:cubicBezTo>
                      <a:pt x="96064" y="378253"/>
                      <a:pt x="89913" y="384404"/>
                      <a:pt x="82333" y="384404"/>
                    </a:cubicBezTo>
                    <a:close/>
                    <a:moveTo>
                      <a:pt x="27411" y="356943"/>
                    </a:moveTo>
                    <a:lnTo>
                      <a:pt x="68603" y="356943"/>
                    </a:lnTo>
                    <a:lnTo>
                      <a:pt x="68603" y="27407"/>
                    </a:lnTo>
                    <a:lnTo>
                      <a:pt x="27411" y="27407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8" name="Freeform: Shape 177">
                <a:extLst>
                  <a:ext uri="{FF2B5EF4-FFF2-40B4-BE49-F238E27FC236}">
                    <a16:creationId xmlns:a16="http://schemas.microsoft.com/office/drawing/2014/main" id="{D8A024CC-354C-7523-DEDA-2C88D6A89EEE}"/>
                  </a:ext>
                </a:extLst>
              </p:cNvPr>
              <p:cNvSpPr/>
              <p:nvPr/>
            </p:nvSpPr>
            <p:spPr>
              <a:xfrm>
                <a:off x="8364584" y="1608585"/>
                <a:ext cx="106550" cy="441440"/>
              </a:xfrm>
              <a:custGeom>
                <a:avLst/>
                <a:gdLst>
                  <a:gd name="connsiteX0" fmla="*/ 53225 w 106550"/>
                  <a:gd name="connsiteY0" fmla="*/ 441386 h 441440"/>
                  <a:gd name="connsiteX1" fmla="*/ -51 w 106550"/>
                  <a:gd name="connsiteY1" fmla="*/ 388112 h 441440"/>
                  <a:gd name="connsiteX2" fmla="*/ -51 w 106550"/>
                  <a:gd name="connsiteY2" fmla="*/ 53221 h 441440"/>
                  <a:gd name="connsiteX3" fmla="*/ 53225 w 106550"/>
                  <a:gd name="connsiteY3" fmla="*/ -54 h 441440"/>
                  <a:gd name="connsiteX4" fmla="*/ 106500 w 106550"/>
                  <a:gd name="connsiteY4" fmla="*/ 53221 h 441440"/>
                  <a:gd name="connsiteX5" fmla="*/ 106500 w 106550"/>
                  <a:gd name="connsiteY5" fmla="*/ 387974 h 441440"/>
                  <a:gd name="connsiteX6" fmla="*/ 53362 w 106550"/>
                  <a:gd name="connsiteY6" fmla="*/ 441386 h 441440"/>
                  <a:gd name="connsiteX7" fmla="*/ 53225 w 106550"/>
                  <a:gd name="connsiteY7" fmla="*/ 441386 h 441440"/>
                  <a:gd name="connsiteX8" fmla="*/ 53225 w 106550"/>
                  <a:gd name="connsiteY8" fmla="*/ 27544 h 441440"/>
                  <a:gd name="connsiteX9" fmla="*/ 27411 w 106550"/>
                  <a:gd name="connsiteY9" fmla="*/ 53358 h 441440"/>
                  <a:gd name="connsiteX10" fmla="*/ 27411 w 106550"/>
                  <a:gd name="connsiteY10" fmla="*/ 388112 h 441440"/>
                  <a:gd name="connsiteX11" fmla="*/ 53225 w 106550"/>
                  <a:gd name="connsiteY11" fmla="*/ 413925 h 441440"/>
                  <a:gd name="connsiteX12" fmla="*/ 79038 w 106550"/>
                  <a:gd name="connsiteY12" fmla="*/ 388112 h 441440"/>
                  <a:gd name="connsiteX13" fmla="*/ 79038 w 106550"/>
                  <a:gd name="connsiteY13" fmla="*/ 53221 h 441440"/>
                  <a:gd name="connsiteX14" fmla="*/ 53225 w 106550"/>
                  <a:gd name="connsiteY14" fmla="*/ 27407 h 441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6550" h="441440">
                    <a:moveTo>
                      <a:pt x="53225" y="441386"/>
                    </a:moveTo>
                    <a:cubicBezTo>
                      <a:pt x="23800" y="441386"/>
                      <a:pt x="-51" y="417536"/>
                      <a:pt x="-51" y="388112"/>
                    </a:cubicBezTo>
                    <a:lnTo>
                      <a:pt x="-51" y="53221"/>
                    </a:lnTo>
                    <a:cubicBezTo>
                      <a:pt x="-51" y="23797"/>
                      <a:pt x="23800" y="-54"/>
                      <a:pt x="53225" y="-54"/>
                    </a:cubicBezTo>
                    <a:cubicBezTo>
                      <a:pt x="82649" y="-54"/>
                      <a:pt x="106500" y="23797"/>
                      <a:pt x="106500" y="53221"/>
                    </a:cubicBezTo>
                    <a:lnTo>
                      <a:pt x="106500" y="387974"/>
                    </a:lnTo>
                    <a:cubicBezTo>
                      <a:pt x="106582" y="417399"/>
                      <a:pt x="82787" y="441304"/>
                      <a:pt x="53362" y="441386"/>
                    </a:cubicBezTo>
                    <a:cubicBezTo>
                      <a:pt x="53321" y="441386"/>
                      <a:pt x="53266" y="441386"/>
                      <a:pt x="53225" y="441386"/>
                    </a:cubicBezTo>
                    <a:close/>
                    <a:moveTo>
                      <a:pt x="53225" y="27544"/>
                    </a:moveTo>
                    <a:cubicBezTo>
                      <a:pt x="39000" y="27620"/>
                      <a:pt x="27480" y="39133"/>
                      <a:pt x="27411" y="53358"/>
                    </a:cubicBezTo>
                    <a:lnTo>
                      <a:pt x="27411" y="388112"/>
                    </a:lnTo>
                    <a:cubicBezTo>
                      <a:pt x="27411" y="402364"/>
                      <a:pt x="38972" y="413925"/>
                      <a:pt x="53225" y="413925"/>
                    </a:cubicBezTo>
                    <a:cubicBezTo>
                      <a:pt x="67477" y="413925"/>
                      <a:pt x="79038" y="402364"/>
                      <a:pt x="79038" y="388112"/>
                    </a:cubicBezTo>
                    <a:lnTo>
                      <a:pt x="79038" y="53221"/>
                    </a:lnTo>
                    <a:cubicBezTo>
                      <a:pt x="79038" y="38964"/>
                      <a:pt x="67477" y="27407"/>
                      <a:pt x="53225" y="2740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25" name="Group 224">
            <a:extLst>
              <a:ext uri="{FF2B5EF4-FFF2-40B4-BE49-F238E27FC236}">
                <a16:creationId xmlns:a16="http://schemas.microsoft.com/office/drawing/2014/main" id="{7236755B-D258-C8A0-676F-4DE2DDF5D03B}"/>
              </a:ext>
            </a:extLst>
          </p:cNvPr>
          <p:cNvGrpSpPr/>
          <p:nvPr/>
        </p:nvGrpSpPr>
        <p:grpSpPr>
          <a:xfrm>
            <a:off x="3060805" y="2683086"/>
            <a:ext cx="2420811" cy="1904756"/>
            <a:chOff x="3060805" y="2683086"/>
            <a:chExt cx="2420811" cy="1904756"/>
          </a:xfrm>
        </p:grpSpPr>
        <p:grpSp>
          <p:nvGrpSpPr>
            <p:cNvPr id="5" name="Google Shape;81;p16">
              <a:extLst>
                <a:ext uri="{FF2B5EF4-FFF2-40B4-BE49-F238E27FC236}">
                  <a16:creationId xmlns:a16="http://schemas.microsoft.com/office/drawing/2014/main" id="{776DEA49-BA20-2B1F-83EA-01872AFBA2AA}"/>
                </a:ext>
              </a:extLst>
            </p:cNvPr>
            <p:cNvGrpSpPr/>
            <p:nvPr/>
          </p:nvGrpSpPr>
          <p:grpSpPr>
            <a:xfrm>
              <a:off x="3060805" y="2683086"/>
              <a:ext cx="2420811" cy="1904756"/>
              <a:chOff x="2176350" y="2127600"/>
              <a:chExt cx="1915863" cy="1507450"/>
            </a:xfrm>
          </p:grpSpPr>
          <p:sp>
            <p:nvSpPr>
              <p:cNvPr id="61" name="Google Shape;82;p16">
                <a:extLst>
                  <a:ext uri="{FF2B5EF4-FFF2-40B4-BE49-F238E27FC236}">
                    <a16:creationId xmlns:a16="http://schemas.microsoft.com/office/drawing/2014/main" id="{9274B821-D104-6552-80F4-8111301A3569}"/>
                  </a:ext>
                </a:extLst>
              </p:cNvPr>
              <p:cNvSpPr/>
              <p:nvPr/>
            </p:nvSpPr>
            <p:spPr>
              <a:xfrm>
                <a:off x="3028913" y="2127600"/>
                <a:ext cx="1063300" cy="1507450"/>
              </a:xfrm>
              <a:custGeom>
                <a:avLst/>
                <a:gdLst/>
                <a:ahLst/>
                <a:cxnLst/>
                <a:rect l="l" t="t" r="r" b="b"/>
                <a:pathLst>
                  <a:path w="42532" h="60298" extrusionOk="0">
                    <a:moveTo>
                      <a:pt x="32778" y="45983"/>
                    </a:moveTo>
                    <a:lnTo>
                      <a:pt x="42532" y="40346"/>
                    </a:lnTo>
                    <a:cubicBezTo>
                      <a:pt x="39080" y="34013"/>
                      <a:pt x="38985" y="26349"/>
                      <a:pt x="42278" y="19920"/>
                    </a:cubicBezTo>
                    <a:lnTo>
                      <a:pt x="34203" y="15296"/>
                    </a:lnTo>
                    <a:cubicBezTo>
                      <a:pt x="32873" y="19255"/>
                      <a:pt x="28407" y="21218"/>
                      <a:pt x="24607" y="19508"/>
                    </a:cubicBezTo>
                    <a:cubicBezTo>
                      <a:pt x="20775" y="17766"/>
                      <a:pt x="19287" y="13143"/>
                      <a:pt x="21377" y="9533"/>
                    </a:cubicBezTo>
                    <a:cubicBezTo>
                      <a:pt x="21630" y="9089"/>
                      <a:pt x="21915" y="8709"/>
                      <a:pt x="22232" y="8361"/>
                    </a:cubicBezTo>
                    <a:lnTo>
                      <a:pt x="7727" y="0"/>
                    </a:lnTo>
                    <a:lnTo>
                      <a:pt x="4529" y="5637"/>
                    </a:lnTo>
                    <a:lnTo>
                      <a:pt x="12700" y="11686"/>
                    </a:lnTo>
                    <a:cubicBezTo>
                      <a:pt x="11528" y="14853"/>
                      <a:pt x="10673" y="18146"/>
                      <a:pt x="10134" y="21503"/>
                    </a:cubicBezTo>
                    <a:lnTo>
                      <a:pt x="0" y="22707"/>
                    </a:lnTo>
                    <a:lnTo>
                      <a:pt x="0" y="37053"/>
                    </a:lnTo>
                    <a:lnTo>
                      <a:pt x="10134" y="38288"/>
                    </a:lnTo>
                    <a:cubicBezTo>
                      <a:pt x="10673" y="41613"/>
                      <a:pt x="11528" y="44907"/>
                      <a:pt x="12700" y="48105"/>
                    </a:cubicBezTo>
                    <a:lnTo>
                      <a:pt x="4529" y="54154"/>
                    </a:lnTo>
                    <a:lnTo>
                      <a:pt x="8013" y="60298"/>
                    </a:lnTo>
                    <a:lnTo>
                      <a:pt x="24227" y="50924"/>
                    </a:lnTo>
                    <a:cubicBezTo>
                      <a:pt x="24037" y="55516"/>
                      <a:pt x="28977" y="58493"/>
                      <a:pt x="32968" y="56181"/>
                    </a:cubicBezTo>
                    <a:cubicBezTo>
                      <a:pt x="36958" y="53901"/>
                      <a:pt x="36831" y="48105"/>
                      <a:pt x="32778" y="45983"/>
                    </a:cubicBezTo>
                    <a:close/>
                  </a:path>
                </a:pathLst>
              </a:custGeom>
              <a:solidFill>
                <a:srgbClr val="163A6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62" name="Google Shape;83;p16">
                <a:extLst>
                  <a:ext uri="{FF2B5EF4-FFF2-40B4-BE49-F238E27FC236}">
                    <a16:creationId xmlns:a16="http://schemas.microsoft.com/office/drawing/2014/main" id="{AB5CA7C1-FC6C-C61B-61D6-4A74ED15E987}"/>
                  </a:ext>
                </a:extLst>
              </p:cNvPr>
              <p:cNvCxnSpPr/>
              <p:nvPr/>
            </p:nvCxnSpPr>
            <p:spPr>
              <a:xfrm>
                <a:off x="2315700" y="2878500"/>
                <a:ext cx="969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163A6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grpSp>
            <p:nvGrpSpPr>
              <p:cNvPr id="63" name="Google Shape;87;p16">
                <a:extLst>
                  <a:ext uri="{FF2B5EF4-FFF2-40B4-BE49-F238E27FC236}">
                    <a16:creationId xmlns:a16="http://schemas.microsoft.com/office/drawing/2014/main" id="{69AA5BAF-9084-1C47-B10B-613457B36D8C}"/>
                  </a:ext>
                </a:extLst>
              </p:cNvPr>
              <p:cNvGrpSpPr/>
              <p:nvPr/>
            </p:nvGrpSpPr>
            <p:grpSpPr>
              <a:xfrm>
                <a:off x="2176350" y="2739150"/>
                <a:ext cx="278700" cy="278700"/>
                <a:chOff x="2176350" y="1338700"/>
                <a:chExt cx="278700" cy="278700"/>
              </a:xfrm>
            </p:grpSpPr>
            <p:sp>
              <p:nvSpPr>
                <p:cNvPr id="64" name="Google Shape;88;p16">
                  <a:extLst>
                    <a:ext uri="{FF2B5EF4-FFF2-40B4-BE49-F238E27FC236}">
                      <a16:creationId xmlns:a16="http://schemas.microsoft.com/office/drawing/2014/main" id="{3B2D69FB-7509-9262-37B6-67575D9C6F01}"/>
                    </a:ext>
                  </a:extLst>
                </p:cNvPr>
                <p:cNvSpPr/>
                <p:nvPr/>
              </p:nvSpPr>
              <p:spPr>
                <a:xfrm>
                  <a:off x="2176350" y="1338700"/>
                  <a:ext cx="278700" cy="278700"/>
                </a:xfrm>
                <a:prstGeom prst="ellipse">
                  <a:avLst/>
                </a:pr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5" name="Google Shape;89;p16">
                  <a:extLst>
                    <a:ext uri="{FF2B5EF4-FFF2-40B4-BE49-F238E27FC236}">
                      <a16:creationId xmlns:a16="http://schemas.microsoft.com/office/drawing/2014/main" id="{CAF1A120-E691-C49E-9A51-637D41F1E6A2}"/>
                    </a:ext>
                  </a:extLst>
                </p:cNvPr>
                <p:cNvSpPr/>
                <p:nvPr/>
              </p:nvSpPr>
              <p:spPr>
                <a:xfrm>
                  <a:off x="2239450" y="1401800"/>
                  <a:ext cx="152400" cy="152400"/>
                </a:xfrm>
                <a:prstGeom prst="ellipse">
                  <a:avLst/>
                </a:prstGeom>
                <a:solidFill>
                  <a:srgbClr val="163A6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79" name="Group 178">
              <a:extLst>
                <a:ext uri="{FF2B5EF4-FFF2-40B4-BE49-F238E27FC236}">
                  <a16:creationId xmlns:a16="http://schemas.microsoft.com/office/drawing/2014/main" id="{FFE2998A-F0C0-36CC-C10E-B99420969AB9}"/>
                </a:ext>
              </a:extLst>
            </p:cNvPr>
            <p:cNvGrpSpPr/>
            <p:nvPr/>
          </p:nvGrpSpPr>
          <p:grpSpPr>
            <a:xfrm>
              <a:off x="4687983" y="3478643"/>
              <a:ext cx="502106" cy="512117"/>
              <a:chOff x="3865872" y="1312552"/>
              <a:chExt cx="723056" cy="737473"/>
            </a:xfrm>
            <a:solidFill>
              <a:schemeClr val="bg1"/>
            </a:solidFill>
          </p:grpSpPr>
          <p:sp>
            <p:nvSpPr>
              <p:cNvPr id="180" name="Freeform: Shape 179">
                <a:extLst>
                  <a:ext uri="{FF2B5EF4-FFF2-40B4-BE49-F238E27FC236}">
                    <a16:creationId xmlns:a16="http://schemas.microsoft.com/office/drawing/2014/main" id="{0E0706A8-C3A1-BD7B-CCAF-F35886B79342}"/>
                  </a:ext>
                </a:extLst>
              </p:cNvPr>
              <p:cNvSpPr/>
              <p:nvPr/>
            </p:nvSpPr>
            <p:spPr>
              <a:xfrm>
                <a:off x="3873011" y="1817977"/>
                <a:ext cx="76891" cy="232048"/>
              </a:xfrm>
              <a:custGeom>
                <a:avLst/>
                <a:gdLst>
                  <a:gd name="connsiteX0" fmla="*/ 63110 w 76891"/>
                  <a:gd name="connsiteY0" fmla="*/ 231994 h 232048"/>
                  <a:gd name="connsiteX1" fmla="*/ 13680 w 76891"/>
                  <a:gd name="connsiteY1" fmla="*/ 231994 h 232048"/>
                  <a:gd name="connsiteX2" fmla="*/ -51 w 76891"/>
                  <a:gd name="connsiteY2" fmla="*/ 218263 h 232048"/>
                  <a:gd name="connsiteX3" fmla="*/ -51 w 76891"/>
                  <a:gd name="connsiteY3" fmla="*/ 13676 h 232048"/>
                  <a:gd name="connsiteX4" fmla="*/ 13680 w 76891"/>
                  <a:gd name="connsiteY4" fmla="*/ -54 h 232048"/>
                  <a:gd name="connsiteX5" fmla="*/ 27411 w 76891"/>
                  <a:gd name="connsiteY5" fmla="*/ 13676 h 232048"/>
                  <a:gd name="connsiteX6" fmla="*/ 27411 w 76891"/>
                  <a:gd name="connsiteY6" fmla="*/ 204533 h 232048"/>
                  <a:gd name="connsiteX7" fmla="*/ 49380 w 76891"/>
                  <a:gd name="connsiteY7" fmla="*/ 204533 h 232048"/>
                  <a:gd name="connsiteX8" fmla="*/ 49380 w 76891"/>
                  <a:gd name="connsiteY8" fmla="*/ 65304 h 232048"/>
                  <a:gd name="connsiteX9" fmla="*/ 63110 w 76891"/>
                  <a:gd name="connsiteY9" fmla="*/ 51573 h 232048"/>
                  <a:gd name="connsiteX10" fmla="*/ 76841 w 76891"/>
                  <a:gd name="connsiteY10" fmla="*/ 65304 h 232048"/>
                  <a:gd name="connsiteX11" fmla="*/ 76841 w 76891"/>
                  <a:gd name="connsiteY11" fmla="*/ 218263 h 232048"/>
                  <a:gd name="connsiteX12" fmla="*/ 63110 w 76891"/>
                  <a:gd name="connsiteY12" fmla="*/ 231994 h 232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6891" h="232048">
                    <a:moveTo>
                      <a:pt x="63110" y="231994"/>
                    </a:moveTo>
                    <a:lnTo>
                      <a:pt x="13680" y="231994"/>
                    </a:lnTo>
                    <a:cubicBezTo>
                      <a:pt x="6097" y="231994"/>
                      <a:pt x="-51" y="225843"/>
                      <a:pt x="-51" y="218263"/>
                    </a:cubicBezTo>
                    <a:lnTo>
                      <a:pt x="-51" y="13676"/>
                    </a:lnTo>
                    <a:cubicBezTo>
                      <a:pt x="-51" y="6093"/>
                      <a:pt x="6097" y="-54"/>
                      <a:pt x="13680" y="-54"/>
                    </a:cubicBezTo>
                    <a:cubicBezTo>
                      <a:pt x="21264" y="-54"/>
                      <a:pt x="27411" y="6093"/>
                      <a:pt x="27411" y="13676"/>
                    </a:cubicBezTo>
                    <a:lnTo>
                      <a:pt x="27411" y="204533"/>
                    </a:lnTo>
                    <a:lnTo>
                      <a:pt x="49380" y="204533"/>
                    </a:lnTo>
                    <a:lnTo>
                      <a:pt x="49380" y="65304"/>
                    </a:lnTo>
                    <a:cubicBezTo>
                      <a:pt x="49380" y="57720"/>
                      <a:pt x="55527" y="51573"/>
                      <a:pt x="63110" y="51573"/>
                    </a:cubicBezTo>
                    <a:cubicBezTo>
                      <a:pt x="70694" y="51573"/>
                      <a:pt x="76841" y="57720"/>
                      <a:pt x="76841" y="65304"/>
                    </a:cubicBezTo>
                    <a:lnTo>
                      <a:pt x="76841" y="218263"/>
                    </a:lnTo>
                    <a:cubicBezTo>
                      <a:pt x="76841" y="225843"/>
                      <a:pt x="70694" y="231994"/>
                      <a:pt x="63110" y="231994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1" name="Freeform: Shape 180">
                <a:extLst>
                  <a:ext uri="{FF2B5EF4-FFF2-40B4-BE49-F238E27FC236}">
                    <a16:creationId xmlns:a16="http://schemas.microsoft.com/office/drawing/2014/main" id="{A5B30326-D28F-0FCB-0C96-1EF0FD7AED2F}"/>
                  </a:ext>
                </a:extLst>
              </p:cNvPr>
              <p:cNvSpPr/>
              <p:nvPr/>
            </p:nvSpPr>
            <p:spPr>
              <a:xfrm>
                <a:off x="4505308" y="1817428"/>
                <a:ext cx="76891" cy="232597"/>
              </a:xfrm>
              <a:custGeom>
                <a:avLst/>
                <a:gdLst>
                  <a:gd name="connsiteX0" fmla="*/ 63111 w 76891"/>
                  <a:gd name="connsiteY0" fmla="*/ 232543 h 232597"/>
                  <a:gd name="connsiteX1" fmla="*/ 13680 w 76891"/>
                  <a:gd name="connsiteY1" fmla="*/ 232543 h 232597"/>
                  <a:gd name="connsiteX2" fmla="*/ -51 w 76891"/>
                  <a:gd name="connsiteY2" fmla="*/ 218812 h 232597"/>
                  <a:gd name="connsiteX3" fmla="*/ -51 w 76891"/>
                  <a:gd name="connsiteY3" fmla="*/ 65853 h 232597"/>
                  <a:gd name="connsiteX4" fmla="*/ 13680 w 76891"/>
                  <a:gd name="connsiteY4" fmla="*/ 52122 h 232597"/>
                  <a:gd name="connsiteX5" fmla="*/ 27411 w 76891"/>
                  <a:gd name="connsiteY5" fmla="*/ 65853 h 232597"/>
                  <a:gd name="connsiteX6" fmla="*/ 27411 w 76891"/>
                  <a:gd name="connsiteY6" fmla="*/ 205082 h 232597"/>
                  <a:gd name="connsiteX7" fmla="*/ 49380 w 76891"/>
                  <a:gd name="connsiteY7" fmla="*/ 205082 h 232597"/>
                  <a:gd name="connsiteX8" fmla="*/ 49380 w 76891"/>
                  <a:gd name="connsiteY8" fmla="*/ 13676 h 232597"/>
                  <a:gd name="connsiteX9" fmla="*/ 63111 w 76891"/>
                  <a:gd name="connsiteY9" fmla="*/ -54 h 232597"/>
                  <a:gd name="connsiteX10" fmla="*/ 76841 w 76891"/>
                  <a:gd name="connsiteY10" fmla="*/ 13676 h 232597"/>
                  <a:gd name="connsiteX11" fmla="*/ 76841 w 76891"/>
                  <a:gd name="connsiteY11" fmla="*/ 218812 h 232597"/>
                  <a:gd name="connsiteX12" fmla="*/ 63111 w 76891"/>
                  <a:gd name="connsiteY12" fmla="*/ 232543 h 232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6891" h="232597">
                    <a:moveTo>
                      <a:pt x="63111" y="232543"/>
                    </a:moveTo>
                    <a:lnTo>
                      <a:pt x="13680" y="232543"/>
                    </a:lnTo>
                    <a:cubicBezTo>
                      <a:pt x="6101" y="232543"/>
                      <a:pt x="-51" y="226392"/>
                      <a:pt x="-51" y="218812"/>
                    </a:cubicBezTo>
                    <a:lnTo>
                      <a:pt x="-51" y="65853"/>
                    </a:lnTo>
                    <a:cubicBezTo>
                      <a:pt x="-51" y="58269"/>
                      <a:pt x="6101" y="52122"/>
                      <a:pt x="13680" y="52122"/>
                    </a:cubicBezTo>
                    <a:cubicBezTo>
                      <a:pt x="21259" y="52122"/>
                      <a:pt x="27411" y="58269"/>
                      <a:pt x="27411" y="65853"/>
                    </a:cubicBezTo>
                    <a:lnTo>
                      <a:pt x="27411" y="205082"/>
                    </a:lnTo>
                    <a:lnTo>
                      <a:pt x="49380" y="205082"/>
                    </a:lnTo>
                    <a:lnTo>
                      <a:pt x="49380" y="13676"/>
                    </a:lnTo>
                    <a:cubicBezTo>
                      <a:pt x="49380" y="6093"/>
                      <a:pt x="55531" y="-54"/>
                      <a:pt x="63111" y="-54"/>
                    </a:cubicBezTo>
                    <a:cubicBezTo>
                      <a:pt x="70690" y="-54"/>
                      <a:pt x="76841" y="6093"/>
                      <a:pt x="76841" y="13676"/>
                    </a:cubicBezTo>
                    <a:lnTo>
                      <a:pt x="76841" y="218812"/>
                    </a:lnTo>
                    <a:cubicBezTo>
                      <a:pt x="76841" y="226392"/>
                      <a:pt x="70690" y="232543"/>
                      <a:pt x="63111" y="232543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2" name="Freeform: Shape 181">
                <a:extLst>
                  <a:ext uri="{FF2B5EF4-FFF2-40B4-BE49-F238E27FC236}">
                    <a16:creationId xmlns:a16="http://schemas.microsoft.com/office/drawing/2014/main" id="{A5404F1A-157E-910C-B506-D7AB7B80F9CC}"/>
                  </a:ext>
                </a:extLst>
              </p:cNvPr>
              <p:cNvSpPr/>
              <p:nvPr/>
            </p:nvSpPr>
            <p:spPr>
              <a:xfrm>
                <a:off x="3865872" y="1787083"/>
                <a:ext cx="723056" cy="178498"/>
              </a:xfrm>
              <a:custGeom>
                <a:avLst/>
                <a:gdLst>
                  <a:gd name="connsiteX0" fmla="*/ 361478 w 723056"/>
                  <a:gd name="connsiteY0" fmla="*/ 178444 h 178498"/>
                  <a:gd name="connsiteX1" fmla="*/ -51 w 723056"/>
                  <a:gd name="connsiteY1" fmla="*/ 13676 h 178498"/>
                  <a:gd name="connsiteX2" fmla="*/ 13680 w 723056"/>
                  <a:gd name="connsiteY2" fmla="*/ -54 h 178498"/>
                  <a:gd name="connsiteX3" fmla="*/ 27411 w 723056"/>
                  <a:gd name="connsiteY3" fmla="*/ 13676 h 178498"/>
                  <a:gd name="connsiteX4" fmla="*/ 361478 w 723056"/>
                  <a:gd name="connsiteY4" fmla="*/ 150983 h 178498"/>
                  <a:gd name="connsiteX5" fmla="*/ 695545 w 723056"/>
                  <a:gd name="connsiteY5" fmla="*/ 13676 h 178498"/>
                  <a:gd name="connsiteX6" fmla="*/ 709275 w 723056"/>
                  <a:gd name="connsiteY6" fmla="*/ -54 h 178498"/>
                  <a:gd name="connsiteX7" fmla="*/ 723006 w 723056"/>
                  <a:gd name="connsiteY7" fmla="*/ 13676 h 178498"/>
                  <a:gd name="connsiteX8" fmla="*/ 361478 w 723056"/>
                  <a:gd name="connsiteY8" fmla="*/ 178444 h 178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3056" h="178498">
                    <a:moveTo>
                      <a:pt x="361478" y="178444"/>
                    </a:moveTo>
                    <a:cubicBezTo>
                      <a:pt x="158813" y="178444"/>
                      <a:pt x="-51" y="106358"/>
                      <a:pt x="-51" y="13676"/>
                    </a:cubicBezTo>
                    <a:cubicBezTo>
                      <a:pt x="-51" y="6093"/>
                      <a:pt x="6097" y="-54"/>
                      <a:pt x="13680" y="-54"/>
                    </a:cubicBezTo>
                    <a:cubicBezTo>
                      <a:pt x="21264" y="-54"/>
                      <a:pt x="27411" y="6093"/>
                      <a:pt x="27411" y="13676"/>
                    </a:cubicBezTo>
                    <a:cubicBezTo>
                      <a:pt x="27411" y="87822"/>
                      <a:pt x="180508" y="150983"/>
                      <a:pt x="361478" y="150983"/>
                    </a:cubicBezTo>
                    <a:cubicBezTo>
                      <a:pt x="542448" y="150983"/>
                      <a:pt x="695545" y="88371"/>
                      <a:pt x="695545" y="13676"/>
                    </a:cubicBezTo>
                    <a:cubicBezTo>
                      <a:pt x="695545" y="6093"/>
                      <a:pt x="701696" y="-54"/>
                      <a:pt x="709275" y="-54"/>
                    </a:cubicBezTo>
                    <a:cubicBezTo>
                      <a:pt x="716855" y="-54"/>
                      <a:pt x="723006" y="6093"/>
                      <a:pt x="723006" y="13676"/>
                    </a:cubicBezTo>
                    <a:cubicBezTo>
                      <a:pt x="723006" y="106358"/>
                      <a:pt x="564554" y="178444"/>
                      <a:pt x="361478" y="178444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3" name="Freeform: Shape 182">
                <a:extLst>
                  <a:ext uri="{FF2B5EF4-FFF2-40B4-BE49-F238E27FC236}">
                    <a16:creationId xmlns:a16="http://schemas.microsoft.com/office/drawing/2014/main" id="{2974B617-62FB-B24D-71CD-0EEF0F9F56BB}"/>
                  </a:ext>
                </a:extLst>
              </p:cNvPr>
              <p:cNvSpPr/>
              <p:nvPr/>
            </p:nvSpPr>
            <p:spPr>
              <a:xfrm>
                <a:off x="4080398" y="1333992"/>
                <a:ext cx="131328" cy="49494"/>
              </a:xfrm>
              <a:custGeom>
                <a:avLst/>
                <a:gdLst>
                  <a:gd name="connsiteX0" fmla="*/ 15275 w 131328"/>
                  <a:gd name="connsiteY0" fmla="*/ 49356 h 49494"/>
                  <a:gd name="connsiteX1" fmla="*/ 34 w 131328"/>
                  <a:gd name="connsiteY1" fmla="*/ 37136 h 49494"/>
                  <a:gd name="connsiteX2" fmla="*/ 12254 w 131328"/>
                  <a:gd name="connsiteY2" fmla="*/ 21895 h 49494"/>
                  <a:gd name="connsiteX3" fmla="*/ 93265 w 131328"/>
                  <a:gd name="connsiteY3" fmla="*/ 4045 h 49494"/>
                  <a:gd name="connsiteX4" fmla="*/ 115646 w 131328"/>
                  <a:gd name="connsiteY4" fmla="*/ 63 h 49494"/>
                  <a:gd name="connsiteX5" fmla="*/ 131161 w 131328"/>
                  <a:gd name="connsiteY5" fmla="*/ 12008 h 49494"/>
                  <a:gd name="connsiteX6" fmla="*/ 119216 w 131328"/>
                  <a:gd name="connsiteY6" fmla="*/ 27524 h 49494"/>
                  <a:gd name="connsiteX7" fmla="*/ 99306 w 131328"/>
                  <a:gd name="connsiteY7" fmla="*/ 30957 h 49494"/>
                  <a:gd name="connsiteX8" fmla="*/ 18158 w 131328"/>
                  <a:gd name="connsiteY8" fmla="*/ 48807 h 49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1328" h="49494">
                    <a:moveTo>
                      <a:pt x="15275" y="49356"/>
                    </a:moveTo>
                    <a:cubicBezTo>
                      <a:pt x="7691" y="50191"/>
                      <a:pt x="868" y="44719"/>
                      <a:pt x="34" y="37136"/>
                    </a:cubicBezTo>
                    <a:cubicBezTo>
                      <a:pt x="-801" y="29552"/>
                      <a:pt x="4670" y="22729"/>
                      <a:pt x="12254" y="21895"/>
                    </a:cubicBezTo>
                    <a:lnTo>
                      <a:pt x="93265" y="4045"/>
                    </a:lnTo>
                    <a:cubicBezTo>
                      <a:pt x="100679" y="2397"/>
                      <a:pt x="108231" y="1024"/>
                      <a:pt x="115646" y="63"/>
                    </a:cubicBezTo>
                    <a:cubicBezTo>
                      <a:pt x="123229" y="-923"/>
                      <a:pt x="130175" y="4425"/>
                      <a:pt x="131161" y="12008"/>
                    </a:cubicBezTo>
                    <a:cubicBezTo>
                      <a:pt x="132147" y="19592"/>
                      <a:pt x="126799" y="26538"/>
                      <a:pt x="119216" y="27524"/>
                    </a:cubicBezTo>
                    <a:cubicBezTo>
                      <a:pt x="112522" y="28311"/>
                      <a:pt x="105876" y="29457"/>
                      <a:pt x="99306" y="30957"/>
                    </a:cubicBezTo>
                    <a:lnTo>
                      <a:pt x="18158" y="48807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4" name="Freeform: Shape 183">
                <a:extLst>
                  <a:ext uri="{FF2B5EF4-FFF2-40B4-BE49-F238E27FC236}">
                    <a16:creationId xmlns:a16="http://schemas.microsoft.com/office/drawing/2014/main" id="{64180A17-E9AF-071E-77D0-96BC278814C0}"/>
                  </a:ext>
                </a:extLst>
              </p:cNvPr>
              <p:cNvSpPr/>
              <p:nvPr/>
            </p:nvSpPr>
            <p:spPr>
              <a:xfrm>
                <a:off x="4243349" y="1334699"/>
                <a:ext cx="129229" cy="48703"/>
              </a:xfrm>
              <a:custGeom>
                <a:avLst/>
                <a:gdLst>
                  <a:gd name="connsiteX0" fmla="*/ 115815 w 129229"/>
                  <a:gd name="connsiteY0" fmla="*/ 48649 h 48703"/>
                  <a:gd name="connsiteX1" fmla="*/ 112931 w 129229"/>
                  <a:gd name="connsiteY1" fmla="*/ 48649 h 48703"/>
                  <a:gd name="connsiteX2" fmla="*/ 31783 w 129229"/>
                  <a:gd name="connsiteY2" fmla="*/ 30799 h 48703"/>
                  <a:gd name="connsiteX3" fmla="*/ 11873 w 129229"/>
                  <a:gd name="connsiteY3" fmla="*/ 27366 h 48703"/>
                  <a:gd name="connsiteX4" fmla="*/ 65 w 129229"/>
                  <a:gd name="connsiteY4" fmla="*/ 11988 h 48703"/>
                  <a:gd name="connsiteX5" fmla="*/ 15306 w 129229"/>
                  <a:gd name="connsiteY5" fmla="*/ 42 h 48703"/>
                  <a:gd name="connsiteX6" fmla="*/ 37687 w 129229"/>
                  <a:gd name="connsiteY6" fmla="*/ 4024 h 48703"/>
                  <a:gd name="connsiteX7" fmla="*/ 118423 w 129229"/>
                  <a:gd name="connsiteY7" fmla="*/ 21462 h 48703"/>
                  <a:gd name="connsiteX8" fmla="*/ 128859 w 129229"/>
                  <a:gd name="connsiteY8" fmla="*/ 37802 h 48703"/>
                  <a:gd name="connsiteX9" fmla="*/ 115815 w 129229"/>
                  <a:gd name="connsiteY9" fmla="*/ 48649 h 48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9229" h="48703">
                    <a:moveTo>
                      <a:pt x="115815" y="48649"/>
                    </a:moveTo>
                    <a:lnTo>
                      <a:pt x="112931" y="48649"/>
                    </a:lnTo>
                    <a:lnTo>
                      <a:pt x="31783" y="30799"/>
                    </a:lnTo>
                    <a:cubicBezTo>
                      <a:pt x="25213" y="29300"/>
                      <a:pt x="18567" y="28153"/>
                      <a:pt x="11873" y="27366"/>
                    </a:cubicBezTo>
                    <a:cubicBezTo>
                      <a:pt x="4372" y="26369"/>
                      <a:pt x="-908" y="19492"/>
                      <a:pt x="65" y="11988"/>
                    </a:cubicBezTo>
                    <a:cubicBezTo>
                      <a:pt x="995" y="4491"/>
                      <a:pt x="7805" y="-846"/>
                      <a:pt x="15306" y="42"/>
                    </a:cubicBezTo>
                    <a:cubicBezTo>
                      <a:pt x="22858" y="1003"/>
                      <a:pt x="30410" y="2377"/>
                      <a:pt x="37687" y="4024"/>
                    </a:cubicBezTo>
                    <a:lnTo>
                      <a:pt x="118423" y="21462"/>
                    </a:lnTo>
                    <a:cubicBezTo>
                      <a:pt x="125809" y="23103"/>
                      <a:pt x="130476" y="30410"/>
                      <a:pt x="128859" y="37802"/>
                    </a:cubicBezTo>
                    <a:cubicBezTo>
                      <a:pt x="127531" y="43993"/>
                      <a:pt x="122143" y="48473"/>
                      <a:pt x="115815" y="48649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5" name="Freeform: Shape 184">
                <a:extLst>
                  <a:ext uri="{FF2B5EF4-FFF2-40B4-BE49-F238E27FC236}">
                    <a16:creationId xmlns:a16="http://schemas.microsoft.com/office/drawing/2014/main" id="{A6BDB15E-7C7E-6D5F-5462-FE9C78AD42B0}"/>
                  </a:ext>
                </a:extLst>
              </p:cNvPr>
              <p:cNvSpPr/>
              <p:nvPr/>
            </p:nvSpPr>
            <p:spPr>
              <a:xfrm>
                <a:off x="3865896" y="1374998"/>
                <a:ext cx="723011" cy="470440"/>
              </a:xfrm>
              <a:custGeom>
                <a:avLst/>
                <a:gdLst>
                  <a:gd name="connsiteX0" fmla="*/ 361453 w 723011"/>
                  <a:gd name="connsiteY0" fmla="*/ 470386 h 470440"/>
                  <a:gd name="connsiteX1" fmla="*/ 10497 w 723011"/>
                  <a:gd name="connsiteY1" fmla="*/ 439629 h 470440"/>
                  <a:gd name="connsiteX2" fmla="*/ 62 w 723011"/>
                  <a:gd name="connsiteY2" fmla="*/ 424526 h 470440"/>
                  <a:gd name="connsiteX3" fmla="*/ 30132 w 723011"/>
                  <a:gd name="connsiteY3" fmla="*/ 192889 h 470440"/>
                  <a:gd name="connsiteX4" fmla="*/ 166340 w 723011"/>
                  <a:gd name="connsiteY4" fmla="*/ 2171 h 470440"/>
                  <a:gd name="connsiteX5" fmla="*/ 184808 w 723011"/>
                  <a:gd name="connsiteY5" fmla="*/ 8418 h 470440"/>
                  <a:gd name="connsiteX6" fmla="*/ 178561 w 723011"/>
                  <a:gd name="connsiteY6" fmla="*/ 26886 h 470440"/>
                  <a:gd name="connsiteX7" fmla="*/ 57319 w 723011"/>
                  <a:gd name="connsiteY7" fmla="*/ 196734 h 470440"/>
                  <a:gd name="connsiteX8" fmla="*/ 29034 w 723011"/>
                  <a:gd name="connsiteY8" fmla="*/ 415601 h 470440"/>
                  <a:gd name="connsiteX9" fmla="*/ 361453 w 723011"/>
                  <a:gd name="connsiteY9" fmla="*/ 443062 h 470440"/>
                  <a:gd name="connsiteX10" fmla="*/ 694010 w 723011"/>
                  <a:gd name="connsiteY10" fmla="*/ 415601 h 470440"/>
                  <a:gd name="connsiteX11" fmla="*/ 665587 w 723011"/>
                  <a:gd name="connsiteY11" fmla="*/ 195910 h 470440"/>
                  <a:gd name="connsiteX12" fmla="*/ 544483 w 723011"/>
                  <a:gd name="connsiteY12" fmla="*/ 26062 h 470440"/>
                  <a:gd name="connsiteX13" fmla="*/ 538167 w 723011"/>
                  <a:gd name="connsiteY13" fmla="*/ 7663 h 470440"/>
                  <a:gd name="connsiteX14" fmla="*/ 556566 w 723011"/>
                  <a:gd name="connsiteY14" fmla="*/ 1347 h 470440"/>
                  <a:gd name="connsiteX15" fmla="*/ 692911 w 723011"/>
                  <a:gd name="connsiteY15" fmla="*/ 192340 h 470440"/>
                  <a:gd name="connsiteX16" fmla="*/ 722844 w 723011"/>
                  <a:gd name="connsiteY16" fmla="*/ 423976 h 470440"/>
                  <a:gd name="connsiteX17" fmla="*/ 712546 w 723011"/>
                  <a:gd name="connsiteY17" fmla="*/ 439080 h 470440"/>
                  <a:gd name="connsiteX18" fmla="*/ 361453 w 723011"/>
                  <a:gd name="connsiteY18" fmla="*/ 470386 h 470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23011" h="470440">
                    <a:moveTo>
                      <a:pt x="361453" y="470386"/>
                    </a:moveTo>
                    <a:cubicBezTo>
                      <a:pt x="140252" y="470386"/>
                      <a:pt x="15303" y="441552"/>
                      <a:pt x="10497" y="439629"/>
                    </a:cubicBezTo>
                    <a:cubicBezTo>
                      <a:pt x="3670" y="438002"/>
                      <a:pt x="-830" y="431487"/>
                      <a:pt x="62" y="424526"/>
                    </a:cubicBezTo>
                    <a:lnTo>
                      <a:pt x="30132" y="192889"/>
                    </a:lnTo>
                    <a:cubicBezTo>
                      <a:pt x="40875" y="110574"/>
                      <a:pt x="91964" y="39039"/>
                      <a:pt x="166340" y="2171"/>
                    </a:cubicBezTo>
                    <a:cubicBezTo>
                      <a:pt x="173166" y="-1204"/>
                      <a:pt x="181433" y="1592"/>
                      <a:pt x="184808" y="8418"/>
                    </a:cubicBezTo>
                    <a:cubicBezTo>
                      <a:pt x="188183" y="15243"/>
                      <a:pt x="185386" y="23511"/>
                      <a:pt x="178561" y="26886"/>
                    </a:cubicBezTo>
                    <a:cubicBezTo>
                      <a:pt x="112302" y="59683"/>
                      <a:pt x="66810" y="123414"/>
                      <a:pt x="57319" y="196734"/>
                    </a:cubicBezTo>
                    <a:lnTo>
                      <a:pt x="29034" y="415601"/>
                    </a:lnTo>
                    <a:cubicBezTo>
                      <a:pt x="138731" y="435185"/>
                      <a:pt x="250030" y="444379"/>
                      <a:pt x="361453" y="443062"/>
                    </a:cubicBezTo>
                    <a:cubicBezTo>
                      <a:pt x="472923" y="444384"/>
                      <a:pt x="584267" y="435189"/>
                      <a:pt x="694010" y="415601"/>
                    </a:cubicBezTo>
                    <a:lnTo>
                      <a:pt x="665587" y="195910"/>
                    </a:lnTo>
                    <a:cubicBezTo>
                      <a:pt x="656223" y="122582"/>
                      <a:pt x="610754" y="58816"/>
                      <a:pt x="544483" y="26062"/>
                    </a:cubicBezTo>
                    <a:cubicBezTo>
                      <a:pt x="537657" y="22725"/>
                      <a:pt x="534830" y="14488"/>
                      <a:pt x="538167" y="7663"/>
                    </a:cubicBezTo>
                    <a:cubicBezTo>
                      <a:pt x="541503" y="837"/>
                      <a:pt x="549740" y="-1990"/>
                      <a:pt x="556566" y="1347"/>
                    </a:cubicBezTo>
                    <a:cubicBezTo>
                      <a:pt x="631086" y="38213"/>
                      <a:pt x="682256" y="109885"/>
                      <a:pt x="692911" y="192340"/>
                    </a:cubicBezTo>
                    <a:lnTo>
                      <a:pt x="722844" y="423976"/>
                    </a:lnTo>
                    <a:cubicBezTo>
                      <a:pt x="723750" y="430897"/>
                      <a:pt x="719315" y="437394"/>
                      <a:pt x="712546" y="439080"/>
                    </a:cubicBezTo>
                    <a:cubicBezTo>
                      <a:pt x="707328" y="441552"/>
                      <a:pt x="582791" y="470386"/>
                      <a:pt x="361453" y="470386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6" name="Freeform: Shape 185">
                <a:extLst>
                  <a:ext uri="{FF2B5EF4-FFF2-40B4-BE49-F238E27FC236}">
                    <a16:creationId xmlns:a16="http://schemas.microsoft.com/office/drawing/2014/main" id="{A5B29321-AE52-2BCD-1CA9-C83932A19CB0}"/>
                  </a:ext>
                </a:extLst>
              </p:cNvPr>
              <p:cNvSpPr/>
              <p:nvPr/>
            </p:nvSpPr>
            <p:spPr>
              <a:xfrm>
                <a:off x="4184148" y="1312552"/>
                <a:ext cx="86640" cy="437733"/>
              </a:xfrm>
              <a:custGeom>
                <a:avLst/>
                <a:gdLst>
                  <a:gd name="connsiteX0" fmla="*/ 56108 w 86640"/>
                  <a:gd name="connsiteY0" fmla="*/ 437679 h 437733"/>
                  <a:gd name="connsiteX1" fmla="*/ 30432 w 86640"/>
                  <a:gd name="connsiteY1" fmla="*/ 437679 h 437733"/>
                  <a:gd name="connsiteX2" fmla="*/ -51 w 86640"/>
                  <a:gd name="connsiteY2" fmla="*/ 407884 h 437733"/>
                  <a:gd name="connsiteX3" fmla="*/ -51 w 86640"/>
                  <a:gd name="connsiteY3" fmla="*/ 30428 h 437733"/>
                  <a:gd name="connsiteX4" fmla="*/ 30432 w 86640"/>
                  <a:gd name="connsiteY4" fmla="*/ -54 h 437733"/>
                  <a:gd name="connsiteX5" fmla="*/ 56108 w 86640"/>
                  <a:gd name="connsiteY5" fmla="*/ -54 h 437733"/>
                  <a:gd name="connsiteX6" fmla="*/ 86590 w 86640"/>
                  <a:gd name="connsiteY6" fmla="*/ 30428 h 437733"/>
                  <a:gd name="connsiteX7" fmla="*/ 86590 w 86640"/>
                  <a:gd name="connsiteY7" fmla="*/ 407884 h 437733"/>
                  <a:gd name="connsiteX8" fmla="*/ 56108 w 86640"/>
                  <a:gd name="connsiteY8" fmla="*/ 437679 h 437733"/>
                  <a:gd name="connsiteX9" fmla="*/ 30432 w 86640"/>
                  <a:gd name="connsiteY9" fmla="*/ 27407 h 437733"/>
                  <a:gd name="connsiteX10" fmla="*/ 27411 w 86640"/>
                  <a:gd name="connsiteY10" fmla="*/ 30428 h 437733"/>
                  <a:gd name="connsiteX11" fmla="*/ 27411 w 86640"/>
                  <a:gd name="connsiteY11" fmla="*/ 407884 h 437733"/>
                  <a:gd name="connsiteX12" fmla="*/ 30432 w 86640"/>
                  <a:gd name="connsiteY12" fmla="*/ 410904 h 437733"/>
                  <a:gd name="connsiteX13" fmla="*/ 56108 w 86640"/>
                  <a:gd name="connsiteY13" fmla="*/ 410904 h 437733"/>
                  <a:gd name="connsiteX14" fmla="*/ 59129 w 86640"/>
                  <a:gd name="connsiteY14" fmla="*/ 407884 h 437733"/>
                  <a:gd name="connsiteX15" fmla="*/ 59129 w 86640"/>
                  <a:gd name="connsiteY15" fmla="*/ 30428 h 437733"/>
                  <a:gd name="connsiteX16" fmla="*/ 56108 w 86640"/>
                  <a:gd name="connsiteY16" fmla="*/ 27407 h 437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86640" h="437733">
                    <a:moveTo>
                      <a:pt x="56108" y="437679"/>
                    </a:moveTo>
                    <a:lnTo>
                      <a:pt x="30432" y="437679"/>
                    </a:lnTo>
                    <a:cubicBezTo>
                      <a:pt x="13861" y="437683"/>
                      <a:pt x="323" y="424450"/>
                      <a:pt x="-51" y="407884"/>
                    </a:cubicBezTo>
                    <a:lnTo>
                      <a:pt x="-51" y="30428"/>
                    </a:lnTo>
                    <a:cubicBezTo>
                      <a:pt x="-51" y="13593"/>
                      <a:pt x="13596" y="-54"/>
                      <a:pt x="30432" y="-54"/>
                    </a:cubicBezTo>
                    <a:lnTo>
                      <a:pt x="56108" y="-54"/>
                    </a:lnTo>
                    <a:cubicBezTo>
                      <a:pt x="72912" y="21"/>
                      <a:pt x="86514" y="13624"/>
                      <a:pt x="86590" y="30428"/>
                    </a:cubicBezTo>
                    <a:lnTo>
                      <a:pt x="86590" y="407884"/>
                    </a:lnTo>
                    <a:cubicBezTo>
                      <a:pt x="86145" y="424418"/>
                      <a:pt x="72649" y="437611"/>
                      <a:pt x="56108" y="437679"/>
                    </a:cubicBezTo>
                    <a:close/>
                    <a:moveTo>
                      <a:pt x="30432" y="27407"/>
                    </a:moveTo>
                    <a:cubicBezTo>
                      <a:pt x="28763" y="27407"/>
                      <a:pt x="27411" y="28759"/>
                      <a:pt x="27411" y="30428"/>
                    </a:cubicBezTo>
                    <a:lnTo>
                      <a:pt x="27411" y="407884"/>
                    </a:lnTo>
                    <a:cubicBezTo>
                      <a:pt x="27411" y="409552"/>
                      <a:pt x="28763" y="410904"/>
                      <a:pt x="30432" y="410904"/>
                    </a:cubicBezTo>
                    <a:lnTo>
                      <a:pt x="56108" y="410904"/>
                    </a:lnTo>
                    <a:cubicBezTo>
                      <a:pt x="57776" y="410904"/>
                      <a:pt x="59129" y="409552"/>
                      <a:pt x="59129" y="407884"/>
                    </a:cubicBezTo>
                    <a:lnTo>
                      <a:pt x="59129" y="30428"/>
                    </a:lnTo>
                    <a:cubicBezTo>
                      <a:pt x="59129" y="28759"/>
                      <a:pt x="57776" y="27407"/>
                      <a:pt x="56108" y="2740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7" name="Freeform: Shape 186">
                <a:extLst>
                  <a:ext uri="{FF2B5EF4-FFF2-40B4-BE49-F238E27FC236}">
                    <a16:creationId xmlns:a16="http://schemas.microsoft.com/office/drawing/2014/main" id="{9B2CFD92-F3A9-0A95-446B-F78A9AE1049A}"/>
                  </a:ext>
                </a:extLst>
              </p:cNvPr>
              <p:cNvSpPr/>
              <p:nvPr/>
            </p:nvSpPr>
            <p:spPr>
              <a:xfrm>
                <a:off x="4024735" y="1347427"/>
                <a:ext cx="86503" cy="402857"/>
              </a:xfrm>
              <a:custGeom>
                <a:avLst/>
                <a:gdLst>
                  <a:gd name="connsiteX0" fmla="*/ 56794 w 86503"/>
                  <a:gd name="connsiteY0" fmla="*/ 402803 h 402857"/>
                  <a:gd name="connsiteX1" fmla="*/ 29333 w 86503"/>
                  <a:gd name="connsiteY1" fmla="*/ 402803 h 402857"/>
                  <a:gd name="connsiteX2" fmla="*/ -51 w 86503"/>
                  <a:gd name="connsiteY2" fmla="*/ 373008 h 402857"/>
                  <a:gd name="connsiteX3" fmla="*/ -51 w 86503"/>
                  <a:gd name="connsiteY3" fmla="*/ 29741 h 402857"/>
                  <a:gd name="connsiteX4" fmla="*/ 29608 w 86503"/>
                  <a:gd name="connsiteY4" fmla="*/ -54 h 402857"/>
                  <a:gd name="connsiteX5" fmla="*/ 57069 w 86503"/>
                  <a:gd name="connsiteY5" fmla="*/ -54 h 402857"/>
                  <a:gd name="connsiteX6" fmla="*/ 86453 w 86503"/>
                  <a:gd name="connsiteY6" fmla="*/ 29741 h 402857"/>
                  <a:gd name="connsiteX7" fmla="*/ 86453 w 86503"/>
                  <a:gd name="connsiteY7" fmla="*/ 373008 h 402857"/>
                  <a:gd name="connsiteX8" fmla="*/ 56794 w 86503"/>
                  <a:gd name="connsiteY8" fmla="*/ 402803 h 402857"/>
                  <a:gd name="connsiteX9" fmla="*/ 29333 w 86503"/>
                  <a:gd name="connsiteY9" fmla="*/ 27270 h 402857"/>
                  <a:gd name="connsiteX10" fmla="*/ 27136 w 86503"/>
                  <a:gd name="connsiteY10" fmla="*/ 29604 h 402857"/>
                  <a:gd name="connsiteX11" fmla="*/ 27136 w 86503"/>
                  <a:gd name="connsiteY11" fmla="*/ 373008 h 402857"/>
                  <a:gd name="connsiteX12" fmla="*/ 29192 w 86503"/>
                  <a:gd name="connsiteY12" fmla="*/ 375338 h 402857"/>
                  <a:gd name="connsiteX13" fmla="*/ 29333 w 86503"/>
                  <a:gd name="connsiteY13" fmla="*/ 375342 h 402857"/>
                  <a:gd name="connsiteX14" fmla="*/ 56794 w 86503"/>
                  <a:gd name="connsiteY14" fmla="*/ 375342 h 402857"/>
                  <a:gd name="connsiteX15" fmla="*/ 58995 w 86503"/>
                  <a:gd name="connsiteY15" fmla="*/ 373149 h 402857"/>
                  <a:gd name="connsiteX16" fmla="*/ 58991 w 86503"/>
                  <a:gd name="connsiteY16" fmla="*/ 373008 h 402857"/>
                  <a:gd name="connsiteX17" fmla="*/ 58991 w 86503"/>
                  <a:gd name="connsiteY17" fmla="*/ 29741 h 402857"/>
                  <a:gd name="connsiteX18" fmla="*/ 56794 w 86503"/>
                  <a:gd name="connsiteY18" fmla="*/ 27407 h 402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6503" h="402857">
                    <a:moveTo>
                      <a:pt x="56794" y="402803"/>
                    </a:moveTo>
                    <a:lnTo>
                      <a:pt x="29333" y="402803"/>
                    </a:lnTo>
                    <a:cubicBezTo>
                      <a:pt x="13039" y="402578"/>
                      <a:pt x="-52" y="389303"/>
                      <a:pt x="-51" y="373008"/>
                    </a:cubicBezTo>
                    <a:lnTo>
                      <a:pt x="-51" y="29741"/>
                    </a:lnTo>
                    <a:cubicBezTo>
                      <a:pt x="-51" y="13339"/>
                      <a:pt x="13205" y="21"/>
                      <a:pt x="29608" y="-54"/>
                    </a:cubicBezTo>
                    <a:lnTo>
                      <a:pt x="57069" y="-54"/>
                    </a:lnTo>
                    <a:cubicBezTo>
                      <a:pt x="73363" y="171"/>
                      <a:pt x="86454" y="13446"/>
                      <a:pt x="86453" y="29741"/>
                    </a:cubicBezTo>
                    <a:lnTo>
                      <a:pt x="86453" y="373008"/>
                    </a:lnTo>
                    <a:cubicBezTo>
                      <a:pt x="86453" y="389410"/>
                      <a:pt x="73197" y="402728"/>
                      <a:pt x="56794" y="402803"/>
                    </a:cubicBezTo>
                    <a:close/>
                    <a:moveTo>
                      <a:pt x="29333" y="27270"/>
                    </a:moveTo>
                    <a:cubicBezTo>
                      <a:pt x="28097" y="27342"/>
                      <a:pt x="27134" y="28367"/>
                      <a:pt x="27136" y="29604"/>
                    </a:cubicBezTo>
                    <a:lnTo>
                      <a:pt x="27136" y="373008"/>
                    </a:lnTo>
                    <a:cubicBezTo>
                      <a:pt x="27061" y="374219"/>
                      <a:pt x="27981" y="375262"/>
                      <a:pt x="29192" y="375338"/>
                    </a:cubicBezTo>
                    <a:cubicBezTo>
                      <a:pt x="29238" y="375341"/>
                      <a:pt x="29286" y="375342"/>
                      <a:pt x="29333" y="375342"/>
                    </a:cubicBezTo>
                    <a:lnTo>
                      <a:pt x="56794" y="375342"/>
                    </a:lnTo>
                    <a:cubicBezTo>
                      <a:pt x="58008" y="375345"/>
                      <a:pt x="58993" y="374363"/>
                      <a:pt x="58995" y="373149"/>
                    </a:cubicBezTo>
                    <a:cubicBezTo>
                      <a:pt x="58995" y="373102"/>
                      <a:pt x="58994" y="373054"/>
                      <a:pt x="58991" y="373008"/>
                    </a:cubicBezTo>
                    <a:lnTo>
                      <a:pt x="58991" y="29741"/>
                    </a:lnTo>
                    <a:cubicBezTo>
                      <a:pt x="58994" y="28504"/>
                      <a:pt x="58030" y="27480"/>
                      <a:pt x="56794" y="2740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8" name="Freeform: Shape 187">
                <a:extLst>
                  <a:ext uri="{FF2B5EF4-FFF2-40B4-BE49-F238E27FC236}">
                    <a16:creationId xmlns:a16="http://schemas.microsoft.com/office/drawing/2014/main" id="{0EFFBC5F-A65E-9F4E-56A9-66624744B15B}"/>
                  </a:ext>
                </a:extLst>
              </p:cNvPr>
              <p:cNvSpPr/>
              <p:nvPr/>
            </p:nvSpPr>
            <p:spPr>
              <a:xfrm>
                <a:off x="4343561" y="1347427"/>
                <a:ext cx="86915" cy="402857"/>
              </a:xfrm>
              <a:custGeom>
                <a:avLst/>
                <a:gdLst>
                  <a:gd name="connsiteX0" fmla="*/ 56932 w 86915"/>
                  <a:gd name="connsiteY0" fmla="*/ 402803 h 402857"/>
                  <a:gd name="connsiteX1" fmla="*/ 29470 w 86915"/>
                  <a:gd name="connsiteY1" fmla="*/ 402803 h 402857"/>
                  <a:gd name="connsiteX2" fmla="*/ -51 w 86915"/>
                  <a:gd name="connsiteY2" fmla="*/ 373008 h 402857"/>
                  <a:gd name="connsiteX3" fmla="*/ -51 w 86915"/>
                  <a:gd name="connsiteY3" fmla="*/ 29741 h 402857"/>
                  <a:gd name="connsiteX4" fmla="*/ 29745 w 86915"/>
                  <a:gd name="connsiteY4" fmla="*/ -54 h 402857"/>
                  <a:gd name="connsiteX5" fmla="*/ 57206 w 86915"/>
                  <a:gd name="connsiteY5" fmla="*/ -54 h 402857"/>
                  <a:gd name="connsiteX6" fmla="*/ 86865 w 86915"/>
                  <a:gd name="connsiteY6" fmla="*/ 29741 h 402857"/>
                  <a:gd name="connsiteX7" fmla="*/ 86865 w 86915"/>
                  <a:gd name="connsiteY7" fmla="*/ 373008 h 402857"/>
                  <a:gd name="connsiteX8" fmla="*/ 57069 w 86915"/>
                  <a:gd name="connsiteY8" fmla="*/ 402803 h 402857"/>
                  <a:gd name="connsiteX9" fmla="*/ 56932 w 86915"/>
                  <a:gd name="connsiteY9" fmla="*/ 402803 h 402857"/>
                  <a:gd name="connsiteX10" fmla="*/ 29470 w 86915"/>
                  <a:gd name="connsiteY10" fmla="*/ 27270 h 402857"/>
                  <a:gd name="connsiteX11" fmla="*/ 27136 w 86915"/>
                  <a:gd name="connsiteY11" fmla="*/ 29604 h 402857"/>
                  <a:gd name="connsiteX12" fmla="*/ 27136 w 86915"/>
                  <a:gd name="connsiteY12" fmla="*/ 373008 h 402857"/>
                  <a:gd name="connsiteX13" fmla="*/ 29470 w 86915"/>
                  <a:gd name="connsiteY13" fmla="*/ 375342 h 402857"/>
                  <a:gd name="connsiteX14" fmla="*/ 56932 w 86915"/>
                  <a:gd name="connsiteY14" fmla="*/ 375342 h 402857"/>
                  <a:gd name="connsiteX15" fmla="*/ 59391 w 86915"/>
                  <a:gd name="connsiteY15" fmla="*/ 373443 h 402857"/>
                  <a:gd name="connsiteX16" fmla="*/ 59403 w 86915"/>
                  <a:gd name="connsiteY16" fmla="*/ 373008 h 402857"/>
                  <a:gd name="connsiteX17" fmla="*/ 59403 w 86915"/>
                  <a:gd name="connsiteY17" fmla="*/ 29741 h 402857"/>
                  <a:gd name="connsiteX18" fmla="*/ 57206 w 86915"/>
                  <a:gd name="connsiteY18" fmla="*/ 27407 h 402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6915" h="402857">
                    <a:moveTo>
                      <a:pt x="56932" y="402803"/>
                    </a:moveTo>
                    <a:lnTo>
                      <a:pt x="29470" y="402803"/>
                    </a:lnTo>
                    <a:cubicBezTo>
                      <a:pt x="13123" y="402652"/>
                      <a:pt x="-51" y="389357"/>
                      <a:pt x="-51" y="373008"/>
                    </a:cubicBezTo>
                    <a:lnTo>
                      <a:pt x="-51" y="29741"/>
                    </a:lnTo>
                    <a:cubicBezTo>
                      <a:pt x="-51" y="13285"/>
                      <a:pt x="13289" y="-54"/>
                      <a:pt x="29745" y="-54"/>
                    </a:cubicBezTo>
                    <a:lnTo>
                      <a:pt x="57206" y="-54"/>
                    </a:lnTo>
                    <a:cubicBezTo>
                      <a:pt x="73608" y="21"/>
                      <a:pt x="86865" y="13339"/>
                      <a:pt x="86865" y="29741"/>
                    </a:cubicBezTo>
                    <a:lnTo>
                      <a:pt x="86865" y="373008"/>
                    </a:lnTo>
                    <a:cubicBezTo>
                      <a:pt x="86865" y="389464"/>
                      <a:pt x="73525" y="402803"/>
                      <a:pt x="57069" y="402803"/>
                    </a:cubicBezTo>
                    <a:cubicBezTo>
                      <a:pt x="57024" y="402803"/>
                      <a:pt x="56977" y="402803"/>
                      <a:pt x="56932" y="402803"/>
                    </a:cubicBezTo>
                    <a:close/>
                    <a:moveTo>
                      <a:pt x="29470" y="27270"/>
                    </a:moveTo>
                    <a:cubicBezTo>
                      <a:pt x="28210" y="27338"/>
                      <a:pt x="27205" y="28345"/>
                      <a:pt x="27136" y="29604"/>
                    </a:cubicBezTo>
                    <a:lnTo>
                      <a:pt x="27136" y="373008"/>
                    </a:lnTo>
                    <a:cubicBezTo>
                      <a:pt x="27136" y="374297"/>
                      <a:pt x="28181" y="375342"/>
                      <a:pt x="29470" y="375342"/>
                    </a:cubicBezTo>
                    <a:lnTo>
                      <a:pt x="56932" y="375342"/>
                    </a:lnTo>
                    <a:cubicBezTo>
                      <a:pt x="58135" y="375497"/>
                      <a:pt x="59236" y="374646"/>
                      <a:pt x="59391" y="373443"/>
                    </a:cubicBezTo>
                    <a:cubicBezTo>
                      <a:pt x="59409" y="373299"/>
                      <a:pt x="59413" y="373153"/>
                      <a:pt x="59403" y="373008"/>
                    </a:cubicBezTo>
                    <a:lnTo>
                      <a:pt x="59403" y="29741"/>
                    </a:lnTo>
                    <a:cubicBezTo>
                      <a:pt x="59406" y="28504"/>
                      <a:pt x="58442" y="27480"/>
                      <a:pt x="57206" y="2740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21" name="Group 220">
            <a:extLst>
              <a:ext uri="{FF2B5EF4-FFF2-40B4-BE49-F238E27FC236}">
                <a16:creationId xmlns:a16="http://schemas.microsoft.com/office/drawing/2014/main" id="{BE40C908-4BC7-73A2-7F01-D8FBF89BD133}"/>
              </a:ext>
            </a:extLst>
          </p:cNvPr>
          <p:cNvGrpSpPr/>
          <p:nvPr/>
        </p:nvGrpSpPr>
        <p:grpSpPr>
          <a:xfrm>
            <a:off x="5822714" y="1677702"/>
            <a:ext cx="3297595" cy="1589624"/>
            <a:chOff x="5822714" y="1677702"/>
            <a:chExt cx="3297595" cy="1589624"/>
          </a:xfrm>
        </p:grpSpPr>
        <p:grpSp>
          <p:nvGrpSpPr>
            <p:cNvPr id="10" name="Google Shape;117;p16">
              <a:extLst>
                <a:ext uri="{FF2B5EF4-FFF2-40B4-BE49-F238E27FC236}">
                  <a16:creationId xmlns:a16="http://schemas.microsoft.com/office/drawing/2014/main" id="{F21CBABE-6CE2-2614-3F18-B40149C1D2DF}"/>
                </a:ext>
              </a:extLst>
            </p:cNvPr>
            <p:cNvGrpSpPr/>
            <p:nvPr/>
          </p:nvGrpSpPr>
          <p:grpSpPr>
            <a:xfrm>
              <a:off x="5822714" y="1677702"/>
              <a:ext cx="3297595" cy="1589624"/>
              <a:chOff x="4362163" y="1331925"/>
              <a:chExt cx="2609762" cy="1258050"/>
            </a:xfrm>
          </p:grpSpPr>
          <p:sp>
            <p:nvSpPr>
              <p:cNvPr id="41" name="Google Shape;118;p16">
                <a:extLst>
                  <a:ext uri="{FF2B5EF4-FFF2-40B4-BE49-F238E27FC236}">
                    <a16:creationId xmlns:a16="http://schemas.microsoft.com/office/drawing/2014/main" id="{EB3F5F64-A6A5-6FE2-9D12-651CA37AEDF2}"/>
                  </a:ext>
                </a:extLst>
              </p:cNvPr>
              <p:cNvSpPr/>
              <p:nvPr/>
            </p:nvSpPr>
            <p:spPr>
              <a:xfrm>
                <a:off x="4362163" y="1331925"/>
                <a:ext cx="1539150" cy="1258050"/>
              </a:xfrm>
              <a:custGeom>
                <a:avLst/>
                <a:gdLst/>
                <a:ahLst/>
                <a:cxnLst/>
                <a:rect l="l" t="t" r="r" b="b"/>
                <a:pathLst>
                  <a:path w="61566" h="50322" extrusionOk="0">
                    <a:moveTo>
                      <a:pt x="33982" y="44020"/>
                    </a:moveTo>
                    <a:cubicBezTo>
                      <a:pt x="31828" y="40314"/>
                      <a:pt x="33475" y="35532"/>
                      <a:pt x="37465" y="33917"/>
                    </a:cubicBezTo>
                    <a:cubicBezTo>
                      <a:pt x="41456" y="32334"/>
                      <a:pt x="45953" y="34646"/>
                      <a:pt x="46966" y="38826"/>
                    </a:cubicBezTo>
                    <a:lnTo>
                      <a:pt x="61566" y="30402"/>
                    </a:lnTo>
                    <a:lnTo>
                      <a:pt x="58525" y="24987"/>
                    </a:lnTo>
                    <a:lnTo>
                      <a:pt x="49151" y="28914"/>
                    </a:lnTo>
                    <a:cubicBezTo>
                      <a:pt x="46776" y="25968"/>
                      <a:pt x="44116" y="23308"/>
                      <a:pt x="41202" y="20933"/>
                    </a:cubicBezTo>
                    <a:lnTo>
                      <a:pt x="45129" y="11591"/>
                    </a:lnTo>
                    <a:lnTo>
                      <a:pt x="32652" y="4529"/>
                    </a:lnTo>
                    <a:lnTo>
                      <a:pt x="26603" y="12699"/>
                    </a:lnTo>
                    <a:cubicBezTo>
                      <a:pt x="23436" y="11527"/>
                      <a:pt x="20142" y="10641"/>
                      <a:pt x="16786" y="10102"/>
                    </a:cubicBezTo>
                    <a:lnTo>
                      <a:pt x="15550" y="0"/>
                    </a:lnTo>
                    <a:lnTo>
                      <a:pt x="9217" y="0"/>
                    </a:lnTo>
                    <a:lnTo>
                      <a:pt x="9217" y="18906"/>
                    </a:lnTo>
                    <a:cubicBezTo>
                      <a:pt x="5353" y="16151"/>
                      <a:pt x="1" y="18906"/>
                      <a:pt x="1" y="23657"/>
                    </a:cubicBezTo>
                    <a:cubicBezTo>
                      <a:pt x="1" y="28407"/>
                      <a:pt x="5353" y="31162"/>
                      <a:pt x="9217" y="28407"/>
                    </a:cubicBezTo>
                    <a:lnTo>
                      <a:pt x="9217" y="39871"/>
                    </a:lnTo>
                    <a:cubicBezTo>
                      <a:pt x="16532" y="40156"/>
                      <a:pt x="23246" y="44083"/>
                      <a:pt x="27046" y="50322"/>
                    </a:cubicBezTo>
                    <a:lnTo>
                      <a:pt x="35249" y="45603"/>
                    </a:lnTo>
                    <a:cubicBezTo>
                      <a:pt x="34742" y="45128"/>
                      <a:pt x="34330" y="44621"/>
                      <a:pt x="33982" y="44020"/>
                    </a:cubicBezTo>
                    <a:close/>
                  </a:path>
                </a:pathLst>
              </a:custGeom>
              <a:solidFill>
                <a:srgbClr val="163A6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42" name="Google Shape;119;p16">
                <a:extLst>
                  <a:ext uri="{FF2B5EF4-FFF2-40B4-BE49-F238E27FC236}">
                    <a16:creationId xmlns:a16="http://schemas.microsoft.com/office/drawing/2014/main" id="{2D5B83C1-5261-691F-C278-25E8F8BAE4CC}"/>
                  </a:ext>
                </a:extLst>
              </p:cNvPr>
              <p:cNvCxnSpPr/>
              <p:nvPr/>
            </p:nvCxnSpPr>
            <p:spPr>
              <a:xfrm rot="10800000" flipH="1">
                <a:off x="5302581" y="1478050"/>
                <a:ext cx="1530000" cy="527100"/>
              </a:xfrm>
              <a:prstGeom prst="bentConnector3">
                <a:avLst>
                  <a:gd name="adj1" fmla="val 14567"/>
                </a:avLst>
              </a:prstGeom>
              <a:noFill/>
              <a:ln w="9525" cap="flat" cmpd="sng">
                <a:solidFill>
                  <a:srgbClr val="163A6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grpSp>
            <p:nvGrpSpPr>
              <p:cNvPr id="43" name="Google Shape;123;p16">
                <a:extLst>
                  <a:ext uri="{FF2B5EF4-FFF2-40B4-BE49-F238E27FC236}">
                    <a16:creationId xmlns:a16="http://schemas.microsoft.com/office/drawing/2014/main" id="{184D2C04-9562-7385-7FF0-79382C13A8A8}"/>
                  </a:ext>
                </a:extLst>
              </p:cNvPr>
              <p:cNvGrpSpPr/>
              <p:nvPr/>
            </p:nvGrpSpPr>
            <p:grpSpPr>
              <a:xfrm>
                <a:off x="6693225" y="1338700"/>
                <a:ext cx="278700" cy="278700"/>
                <a:chOff x="2176350" y="1338700"/>
                <a:chExt cx="278700" cy="278700"/>
              </a:xfrm>
            </p:grpSpPr>
            <p:sp>
              <p:nvSpPr>
                <p:cNvPr id="44" name="Google Shape;124;p16">
                  <a:extLst>
                    <a:ext uri="{FF2B5EF4-FFF2-40B4-BE49-F238E27FC236}">
                      <a16:creationId xmlns:a16="http://schemas.microsoft.com/office/drawing/2014/main" id="{DEFA670C-49B0-BC26-AB72-60D72AA4C92F}"/>
                    </a:ext>
                  </a:extLst>
                </p:cNvPr>
                <p:cNvSpPr/>
                <p:nvPr/>
              </p:nvSpPr>
              <p:spPr>
                <a:xfrm>
                  <a:off x="2176350" y="1338700"/>
                  <a:ext cx="278700" cy="278700"/>
                </a:xfrm>
                <a:prstGeom prst="ellipse">
                  <a:avLst/>
                </a:pr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5" name="Google Shape;125;p16">
                  <a:extLst>
                    <a:ext uri="{FF2B5EF4-FFF2-40B4-BE49-F238E27FC236}">
                      <a16:creationId xmlns:a16="http://schemas.microsoft.com/office/drawing/2014/main" id="{715AF9EA-0102-ADE4-D20B-15E8E5B42672}"/>
                    </a:ext>
                  </a:extLst>
                </p:cNvPr>
                <p:cNvSpPr/>
                <p:nvPr/>
              </p:nvSpPr>
              <p:spPr>
                <a:xfrm>
                  <a:off x="2239450" y="1401800"/>
                  <a:ext cx="152400" cy="152400"/>
                </a:xfrm>
                <a:prstGeom prst="ellipse">
                  <a:avLst/>
                </a:prstGeom>
                <a:solidFill>
                  <a:srgbClr val="163A6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89" name="Group 188">
              <a:extLst>
                <a:ext uri="{FF2B5EF4-FFF2-40B4-BE49-F238E27FC236}">
                  <a16:creationId xmlns:a16="http://schemas.microsoft.com/office/drawing/2014/main" id="{D8F2466D-7DAE-D037-C3D5-91C319587755}"/>
                </a:ext>
              </a:extLst>
            </p:cNvPr>
            <p:cNvGrpSpPr/>
            <p:nvPr/>
          </p:nvGrpSpPr>
          <p:grpSpPr>
            <a:xfrm>
              <a:off x="6252010" y="2297158"/>
              <a:ext cx="662674" cy="401326"/>
              <a:chOff x="5022405" y="1461787"/>
              <a:chExt cx="954281" cy="577928"/>
            </a:xfrm>
            <a:solidFill>
              <a:schemeClr val="bg1"/>
            </a:solidFill>
          </p:grpSpPr>
          <p:sp>
            <p:nvSpPr>
              <p:cNvPr id="190" name="Freeform: Shape 189">
                <a:extLst>
                  <a:ext uri="{FF2B5EF4-FFF2-40B4-BE49-F238E27FC236}">
                    <a16:creationId xmlns:a16="http://schemas.microsoft.com/office/drawing/2014/main" id="{5FD8AF3E-3960-6530-17D5-7146E66B7C47}"/>
                  </a:ext>
                </a:extLst>
              </p:cNvPr>
              <p:cNvSpPr/>
              <p:nvPr/>
            </p:nvSpPr>
            <p:spPr>
              <a:xfrm>
                <a:off x="5103322" y="1461833"/>
                <a:ext cx="372178" cy="198253"/>
              </a:xfrm>
              <a:custGeom>
                <a:avLst/>
                <a:gdLst>
                  <a:gd name="connsiteX0" fmla="*/ 82290 w 372178"/>
                  <a:gd name="connsiteY0" fmla="*/ 198187 h 198253"/>
                  <a:gd name="connsiteX1" fmla="*/ 71168 w 372178"/>
                  <a:gd name="connsiteY1" fmla="*/ 192420 h 198253"/>
                  <a:gd name="connsiteX2" fmla="*/ 74326 w 372178"/>
                  <a:gd name="connsiteY2" fmla="*/ 173334 h 198253"/>
                  <a:gd name="connsiteX3" fmla="*/ 227285 w 372178"/>
                  <a:gd name="connsiteY3" fmla="*/ 64862 h 198253"/>
                  <a:gd name="connsiteX4" fmla="*/ 320242 w 372178"/>
                  <a:gd name="connsiteY4" fmla="*/ 51131 h 198253"/>
                  <a:gd name="connsiteX5" fmla="*/ 331913 w 372178"/>
                  <a:gd name="connsiteY5" fmla="*/ 55251 h 198253"/>
                  <a:gd name="connsiteX6" fmla="*/ 339053 w 372178"/>
                  <a:gd name="connsiteY6" fmla="*/ 55251 h 198253"/>
                  <a:gd name="connsiteX7" fmla="*/ 343721 w 372178"/>
                  <a:gd name="connsiteY7" fmla="*/ 50033 h 198253"/>
                  <a:gd name="connsiteX8" fmla="*/ 343721 w 372178"/>
                  <a:gd name="connsiteY8" fmla="*/ 42893 h 198253"/>
                  <a:gd name="connsiteX9" fmla="*/ 338366 w 372178"/>
                  <a:gd name="connsiteY9" fmla="*/ 38087 h 198253"/>
                  <a:gd name="connsiteX10" fmla="*/ 326696 w 372178"/>
                  <a:gd name="connsiteY10" fmla="*/ 33968 h 198253"/>
                  <a:gd name="connsiteX11" fmla="*/ 216850 w 372178"/>
                  <a:gd name="connsiteY11" fmla="*/ 49484 h 198253"/>
                  <a:gd name="connsiteX12" fmla="*/ 21600 w 372178"/>
                  <a:gd name="connsiteY12" fmla="*/ 188438 h 198253"/>
                  <a:gd name="connsiteX13" fmla="*/ 2446 w 372178"/>
                  <a:gd name="connsiteY13" fmla="*/ 185074 h 198253"/>
                  <a:gd name="connsiteX14" fmla="*/ 5810 w 372178"/>
                  <a:gd name="connsiteY14" fmla="*/ 165920 h 198253"/>
                  <a:gd name="connsiteX15" fmla="*/ 201060 w 372178"/>
                  <a:gd name="connsiteY15" fmla="*/ 27240 h 198253"/>
                  <a:gd name="connsiteX16" fmla="*/ 336170 w 372178"/>
                  <a:gd name="connsiteY16" fmla="*/ 8292 h 198253"/>
                  <a:gd name="connsiteX17" fmla="*/ 347841 w 372178"/>
                  <a:gd name="connsiteY17" fmla="*/ 12411 h 198253"/>
                  <a:gd name="connsiteX18" fmla="*/ 369920 w 372178"/>
                  <a:gd name="connsiteY18" fmla="*/ 59537 h 198253"/>
                  <a:gd name="connsiteX19" fmla="*/ 351411 w 372178"/>
                  <a:gd name="connsiteY19" fmla="*/ 80103 h 198253"/>
                  <a:gd name="connsiteX20" fmla="*/ 323949 w 372178"/>
                  <a:gd name="connsiteY20" fmla="*/ 81613 h 198253"/>
                  <a:gd name="connsiteX21" fmla="*/ 312416 w 372178"/>
                  <a:gd name="connsiteY21" fmla="*/ 77494 h 198253"/>
                  <a:gd name="connsiteX22" fmla="*/ 243762 w 372178"/>
                  <a:gd name="connsiteY22" fmla="*/ 87106 h 198253"/>
                  <a:gd name="connsiteX23" fmla="*/ 90940 w 372178"/>
                  <a:gd name="connsiteY23" fmla="*/ 195578 h 198253"/>
                  <a:gd name="connsiteX24" fmla="*/ 82290 w 372178"/>
                  <a:gd name="connsiteY24" fmla="*/ 198187 h 198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72178" h="198253">
                    <a:moveTo>
                      <a:pt x="82290" y="198187"/>
                    </a:moveTo>
                    <a:cubicBezTo>
                      <a:pt x="77868" y="198166"/>
                      <a:pt x="73736" y="196020"/>
                      <a:pt x="71168" y="192420"/>
                    </a:cubicBezTo>
                    <a:cubicBezTo>
                      <a:pt x="66802" y="186270"/>
                      <a:pt x="68216" y="177749"/>
                      <a:pt x="74326" y="173334"/>
                    </a:cubicBezTo>
                    <a:lnTo>
                      <a:pt x="227285" y="64862"/>
                    </a:lnTo>
                    <a:cubicBezTo>
                      <a:pt x="254198" y="45439"/>
                      <a:pt x="288868" y="40317"/>
                      <a:pt x="320242" y="51131"/>
                    </a:cubicBezTo>
                    <a:lnTo>
                      <a:pt x="331913" y="55251"/>
                    </a:lnTo>
                    <a:cubicBezTo>
                      <a:pt x="334192" y="56212"/>
                      <a:pt x="336774" y="56212"/>
                      <a:pt x="339053" y="55251"/>
                    </a:cubicBezTo>
                    <a:cubicBezTo>
                      <a:pt x="341264" y="54233"/>
                      <a:pt x="342953" y="52344"/>
                      <a:pt x="343721" y="50033"/>
                    </a:cubicBezTo>
                    <a:cubicBezTo>
                      <a:pt x="344614" y="47736"/>
                      <a:pt x="344614" y="45190"/>
                      <a:pt x="343721" y="42893"/>
                    </a:cubicBezTo>
                    <a:cubicBezTo>
                      <a:pt x="342609" y="40667"/>
                      <a:pt x="340701" y="38948"/>
                      <a:pt x="338366" y="38087"/>
                    </a:cubicBezTo>
                    <a:lnTo>
                      <a:pt x="326696" y="33968"/>
                    </a:lnTo>
                    <a:cubicBezTo>
                      <a:pt x="289719" y="21103"/>
                      <a:pt x="248815" y="26882"/>
                      <a:pt x="216850" y="49484"/>
                    </a:cubicBezTo>
                    <a:lnTo>
                      <a:pt x="21600" y="188438"/>
                    </a:lnTo>
                    <a:cubicBezTo>
                      <a:pt x="15380" y="192799"/>
                      <a:pt x="6812" y="191293"/>
                      <a:pt x="2446" y="185074"/>
                    </a:cubicBezTo>
                    <a:cubicBezTo>
                      <a:pt x="-1920" y="178855"/>
                      <a:pt x="-410" y="170281"/>
                      <a:pt x="5810" y="165920"/>
                    </a:cubicBezTo>
                    <a:lnTo>
                      <a:pt x="201060" y="27240"/>
                    </a:lnTo>
                    <a:cubicBezTo>
                      <a:pt x="240385" y="-538"/>
                      <a:pt x="290721" y="-7597"/>
                      <a:pt x="336170" y="8292"/>
                    </a:cubicBezTo>
                    <a:lnTo>
                      <a:pt x="347841" y="12411"/>
                    </a:lnTo>
                    <a:cubicBezTo>
                      <a:pt x="366954" y="19328"/>
                      <a:pt x="376840" y="40428"/>
                      <a:pt x="369920" y="59537"/>
                    </a:cubicBezTo>
                    <a:cubicBezTo>
                      <a:pt x="366652" y="68539"/>
                      <a:pt x="360020" y="75915"/>
                      <a:pt x="351411" y="80103"/>
                    </a:cubicBezTo>
                    <a:cubicBezTo>
                      <a:pt x="342788" y="84108"/>
                      <a:pt x="332957" y="84649"/>
                      <a:pt x="323949" y="81613"/>
                    </a:cubicBezTo>
                    <a:lnTo>
                      <a:pt x="312416" y="77494"/>
                    </a:lnTo>
                    <a:cubicBezTo>
                      <a:pt x="289348" y="69193"/>
                      <a:pt x="263672" y="72789"/>
                      <a:pt x="243762" y="87106"/>
                    </a:cubicBezTo>
                    <a:lnTo>
                      <a:pt x="90940" y="195578"/>
                    </a:lnTo>
                    <a:cubicBezTo>
                      <a:pt x="88427" y="197399"/>
                      <a:pt x="85379" y="198319"/>
                      <a:pt x="82290" y="19818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1" name="Freeform: Shape 190">
                <a:extLst>
                  <a:ext uri="{FF2B5EF4-FFF2-40B4-BE49-F238E27FC236}">
                    <a16:creationId xmlns:a16="http://schemas.microsoft.com/office/drawing/2014/main" id="{2ECE7F66-6012-078A-2233-40BD6B1A7AB4}"/>
                  </a:ext>
                </a:extLst>
              </p:cNvPr>
              <p:cNvSpPr/>
              <p:nvPr/>
            </p:nvSpPr>
            <p:spPr>
              <a:xfrm>
                <a:off x="5523906" y="1461787"/>
                <a:ext cx="372377" cy="198438"/>
              </a:xfrm>
              <a:custGeom>
                <a:avLst/>
                <a:gdLst>
                  <a:gd name="connsiteX0" fmla="*/ 289060 w 372377"/>
                  <a:gd name="connsiteY0" fmla="*/ 198371 h 198438"/>
                  <a:gd name="connsiteX1" fmla="*/ 281096 w 372377"/>
                  <a:gd name="connsiteY1" fmla="*/ 195762 h 198438"/>
                  <a:gd name="connsiteX2" fmla="*/ 128548 w 372377"/>
                  <a:gd name="connsiteY2" fmla="*/ 87290 h 198438"/>
                  <a:gd name="connsiteX3" fmla="*/ 60582 w 372377"/>
                  <a:gd name="connsiteY3" fmla="*/ 77678 h 198438"/>
                  <a:gd name="connsiteX4" fmla="*/ 48910 w 372377"/>
                  <a:gd name="connsiteY4" fmla="*/ 81797 h 198438"/>
                  <a:gd name="connsiteX5" fmla="*/ 20763 w 372377"/>
                  <a:gd name="connsiteY5" fmla="*/ 80287 h 198438"/>
                  <a:gd name="connsiteX6" fmla="*/ 3613 w 372377"/>
                  <a:gd name="connsiteY6" fmla="*/ 31155 h 198438"/>
                  <a:gd name="connsiteX7" fmla="*/ 24470 w 372377"/>
                  <a:gd name="connsiteY7" fmla="*/ 12458 h 198438"/>
                  <a:gd name="connsiteX8" fmla="*/ 36141 w 372377"/>
                  <a:gd name="connsiteY8" fmla="*/ 8338 h 198438"/>
                  <a:gd name="connsiteX9" fmla="*/ 171113 w 372377"/>
                  <a:gd name="connsiteY9" fmla="*/ 27287 h 198438"/>
                  <a:gd name="connsiteX10" fmla="*/ 366501 w 372377"/>
                  <a:gd name="connsiteY10" fmla="*/ 165966 h 198438"/>
                  <a:gd name="connsiteX11" fmla="*/ 369796 w 372377"/>
                  <a:gd name="connsiteY11" fmla="*/ 185189 h 198438"/>
                  <a:gd name="connsiteX12" fmla="*/ 350573 w 372377"/>
                  <a:gd name="connsiteY12" fmla="*/ 188485 h 198438"/>
                  <a:gd name="connsiteX13" fmla="*/ 154911 w 372377"/>
                  <a:gd name="connsiteY13" fmla="*/ 49668 h 198438"/>
                  <a:gd name="connsiteX14" fmla="*/ 45066 w 372377"/>
                  <a:gd name="connsiteY14" fmla="*/ 34152 h 198438"/>
                  <a:gd name="connsiteX15" fmla="*/ 33532 w 372377"/>
                  <a:gd name="connsiteY15" fmla="*/ 38271 h 198438"/>
                  <a:gd name="connsiteX16" fmla="*/ 28177 w 372377"/>
                  <a:gd name="connsiteY16" fmla="*/ 43077 h 198438"/>
                  <a:gd name="connsiteX17" fmla="*/ 28177 w 372377"/>
                  <a:gd name="connsiteY17" fmla="*/ 50217 h 198438"/>
                  <a:gd name="connsiteX18" fmla="*/ 32983 w 372377"/>
                  <a:gd name="connsiteY18" fmla="*/ 55435 h 198438"/>
                  <a:gd name="connsiteX19" fmla="*/ 39986 w 372377"/>
                  <a:gd name="connsiteY19" fmla="*/ 55435 h 198438"/>
                  <a:gd name="connsiteX20" fmla="*/ 51657 w 372377"/>
                  <a:gd name="connsiteY20" fmla="*/ 51315 h 198438"/>
                  <a:gd name="connsiteX21" fmla="*/ 144750 w 372377"/>
                  <a:gd name="connsiteY21" fmla="*/ 65046 h 198438"/>
                  <a:gd name="connsiteX22" fmla="*/ 297573 w 372377"/>
                  <a:gd name="connsiteY22" fmla="*/ 173518 h 198438"/>
                  <a:gd name="connsiteX23" fmla="*/ 300868 w 372377"/>
                  <a:gd name="connsiteY23" fmla="*/ 192604 h 198438"/>
                  <a:gd name="connsiteX24" fmla="*/ 289060 w 372377"/>
                  <a:gd name="connsiteY24" fmla="*/ 198371 h 198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72377" h="198438">
                    <a:moveTo>
                      <a:pt x="289060" y="198371"/>
                    </a:moveTo>
                    <a:cubicBezTo>
                      <a:pt x="286204" y="198353"/>
                      <a:pt x="283417" y="197440"/>
                      <a:pt x="281096" y="195762"/>
                    </a:cubicBezTo>
                    <a:lnTo>
                      <a:pt x="128548" y="87290"/>
                    </a:lnTo>
                    <a:cubicBezTo>
                      <a:pt x="108831" y="73161"/>
                      <a:pt x="83443" y="69570"/>
                      <a:pt x="60582" y="77678"/>
                    </a:cubicBezTo>
                    <a:lnTo>
                      <a:pt x="48910" y="81797"/>
                    </a:lnTo>
                    <a:cubicBezTo>
                      <a:pt x="39697" y="85020"/>
                      <a:pt x="29578" y="84478"/>
                      <a:pt x="20763" y="80287"/>
                    </a:cubicBezTo>
                    <a:cubicBezTo>
                      <a:pt x="2460" y="71455"/>
                      <a:pt x="-5216" y="49458"/>
                      <a:pt x="3613" y="31155"/>
                    </a:cubicBezTo>
                    <a:cubicBezTo>
                      <a:pt x="7828" y="22416"/>
                      <a:pt x="15325" y="15697"/>
                      <a:pt x="24470" y="12458"/>
                    </a:cubicBezTo>
                    <a:lnTo>
                      <a:pt x="36141" y="8338"/>
                    </a:lnTo>
                    <a:cubicBezTo>
                      <a:pt x="81535" y="-7621"/>
                      <a:pt x="131857" y="-556"/>
                      <a:pt x="171113" y="27287"/>
                    </a:cubicBezTo>
                    <a:lnTo>
                      <a:pt x="366501" y="165966"/>
                    </a:lnTo>
                    <a:cubicBezTo>
                      <a:pt x="372721" y="170364"/>
                      <a:pt x="374190" y="178971"/>
                      <a:pt x="369796" y="185189"/>
                    </a:cubicBezTo>
                    <a:cubicBezTo>
                      <a:pt x="365402" y="191408"/>
                      <a:pt x="356793" y="192883"/>
                      <a:pt x="350573" y="188485"/>
                    </a:cubicBezTo>
                    <a:lnTo>
                      <a:pt x="154911" y="49668"/>
                    </a:lnTo>
                    <a:cubicBezTo>
                      <a:pt x="122946" y="27066"/>
                      <a:pt x="82043" y="21286"/>
                      <a:pt x="45066" y="34152"/>
                    </a:cubicBezTo>
                    <a:lnTo>
                      <a:pt x="33532" y="38271"/>
                    </a:lnTo>
                    <a:cubicBezTo>
                      <a:pt x="31198" y="39132"/>
                      <a:pt x="29289" y="40851"/>
                      <a:pt x="28177" y="43077"/>
                    </a:cubicBezTo>
                    <a:cubicBezTo>
                      <a:pt x="27216" y="45360"/>
                      <a:pt x="27216" y="47934"/>
                      <a:pt x="28177" y="50217"/>
                    </a:cubicBezTo>
                    <a:cubicBezTo>
                      <a:pt x="29001" y="52537"/>
                      <a:pt x="30745" y="54420"/>
                      <a:pt x="32983" y="55435"/>
                    </a:cubicBezTo>
                    <a:cubicBezTo>
                      <a:pt x="35221" y="56389"/>
                      <a:pt x="37747" y="56389"/>
                      <a:pt x="39986" y="55435"/>
                    </a:cubicBezTo>
                    <a:lnTo>
                      <a:pt x="51657" y="51315"/>
                    </a:lnTo>
                    <a:cubicBezTo>
                      <a:pt x="83072" y="40524"/>
                      <a:pt x="117784" y="45643"/>
                      <a:pt x="144750" y="65046"/>
                    </a:cubicBezTo>
                    <a:lnTo>
                      <a:pt x="297573" y="173518"/>
                    </a:lnTo>
                    <a:cubicBezTo>
                      <a:pt x="303738" y="177890"/>
                      <a:pt x="305207" y="186420"/>
                      <a:pt x="300868" y="192604"/>
                    </a:cubicBezTo>
                    <a:cubicBezTo>
                      <a:pt x="298163" y="196407"/>
                      <a:pt x="293714" y="198579"/>
                      <a:pt x="289060" y="198371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2" name="Freeform: Shape 191">
                <a:extLst>
                  <a:ext uri="{FF2B5EF4-FFF2-40B4-BE49-F238E27FC236}">
                    <a16:creationId xmlns:a16="http://schemas.microsoft.com/office/drawing/2014/main" id="{9457FC61-77DF-DCB9-31CB-5FDF7BC6E4A5}"/>
                  </a:ext>
                </a:extLst>
              </p:cNvPr>
              <p:cNvSpPr/>
              <p:nvPr/>
            </p:nvSpPr>
            <p:spPr>
              <a:xfrm>
                <a:off x="5022405" y="1649188"/>
                <a:ext cx="75659" cy="149442"/>
              </a:xfrm>
              <a:custGeom>
                <a:avLst/>
                <a:gdLst>
                  <a:gd name="connsiteX0" fmla="*/ 61875 w 75659"/>
                  <a:gd name="connsiteY0" fmla="*/ 149237 h 149442"/>
                  <a:gd name="connsiteX1" fmla="*/ 58030 w 75659"/>
                  <a:gd name="connsiteY1" fmla="*/ 149237 h 149442"/>
                  <a:gd name="connsiteX2" fmla="*/ 29882 w 75659"/>
                  <a:gd name="connsiteY2" fmla="*/ 140999 h 149442"/>
                  <a:gd name="connsiteX3" fmla="*/ -51 w 75659"/>
                  <a:gd name="connsiteY3" fmla="*/ 100768 h 149442"/>
                  <a:gd name="connsiteX4" fmla="*/ -51 w 75659"/>
                  <a:gd name="connsiteY4" fmla="*/ 45846 h 149442"/>
                  <a:gd name="connsiteX5" fmla="*/ 29882 w 75659"/>
                  <a:gd name="connsiteY5" fmla="*/ 5752 h 149442"/>
                  <a:gd name="connsiteX6" fmla="*/ 47320 w 75659"/>
                  <a:gd name="connsiteY6" fmla="*/ 534 h 149442"/>
                  <a:gd name="connsiteX7" fmla="*/ 64429 w 75659"/>
                  <a:gd name="connsiteY7" fmla="*/ 9716 h 149442"/>
                  <a:gd name="connsiteX8" fmla="*/ 64758 w 75659"/>
                  <a:gd name="connsiteY8" fmla="*/ 16325 h 149442"/>
                  <a:gd name="connsiteX9" fmla="*/ 75605 w 75659"/>
                  <a:gd name="connsiteY9" fmla="*/ 30055 h 149442"/>
                  <a:gd name="connsiteX10" fmla="*/ 75605 w 75659"/>
                  <a:gd name="connsiteY10" fmla="*/ 135644 h 149442"/>
                  <a:gd name="connsiteX11" fmla="*/ 70113 w 75659"/>
                  <a:gd name="connsiteY11" fmla="*/ 146629 h 149442"/>
                  <a:gd name="connsiteX12" fmla="*/ 61875 w 75659"/>
                  <a:gd name="connsiteY12" fmla="*/ 149237 h 149442"/>
                  <a:gd name="connsiteX13" fmla="*/ 48144 w 75659"/>
                  <a:gd name="connsiteY13" fmla="*/ 28820 h 149442"/>
                  <a:gd name="connsiteX14" fmla="*/ 37572 w 75659"/>
                  <a:gd name="connsiteY14" fmla="*/ 31978 h 149442"/>
                  <a:gd name="connsiteX15" fmla="*/ 27274 w 75659"/>
                  <a:gd name="connsiteY15" fmla="*/ 45708 h 149442"/>
                  <a:gd name="connsiteX16" fmla="*/ 27274 w 75659"/>
                  <a:gd name="connsiteY16" fmla="*/ 100631 h 149442"/>
                  <a:gd name="connsiteX17" fmla="*/ 37572 w 75659"/>
                  <a:gd name="connsiteY17" fmla="*/ 114362 h 149442"/>
                  <a:gd name="connsiteX18" fmla="*/ 48007 w 75659"/>
                  <a:gd name="connsiteY18" fmla="*/ 117382 h 149442"/>
                  <a:gd name="connsiteX19" fmla="*/ 48007 w 75659"/>
                  <a:gd name="connsiteY19" fmla="*/ 30055 h 149442"/>
                  <a:gd name="connsiteX20" fmla="*/ 48281 w 75659"/>
                  <a:gd name="connsiteY20" fmla="*/ 28820 h 149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75659" h="149442">
                    <a:moveTo>
                      <a:pt x="61875" y="149237"/>
                    </a:moveTo>
                    <a:cubicBezTo>
                      <a:pt x="60598" y="149438"/>
                      <a:pt x="59307" y="149438"/>
                      <a:pt x="58030" y="149237"/>
                    </a:cubicBezTo>
                    <a:lnTo>
                      <a:pt x="29882" y="140999"/>
                    </a:lnTo>
                    <a:cubicBezTo>
                      <a:pt x="12197" y="135551"/>
                      <a:pt x="87" y="119270"/>
                      <a:pt x="-51" y="100768"/>
                    </a:cubicBezTo>
                    <a:lnTo>
                      <a:pt x="-51" y="45846"/>
                    </a:lnTo>
                    <a:cubicBezTo>
                      <a:pt x="59" y="27364"/>
                      <a:pt x="12197" y="11110"/>
                      <a:pt x="29882" y="5752"/>
                    </a:cubicBezTo>
                    <a:lnTo>
                      <a:pt x="47320" y="534"/>
                    </a:lnTo>
                    <a:cubicBezTo>
                      <a:pt x="54584" y="-1656"/>
                      <a:pt x="62246" y="2455"/>
                      <a:pt x="64429" y="9716"/>
                    </a:cubicBezTo>
                    <a:cubicBezTo>
                      <a:pt x="65074" y="11859"/>
                      <a:pt x="65184" y="14128"/>
                      <a:pt x="64758" y="16325"/>
                    </a:cubicBezTo>
                    <a:cubicBezTo>
                      <a:pt x="71198" y="17706"/>
                      <a:pt x="75756" y="23469"/>
                      <a:pt x="75605" y="30055"/>
                    </a:cubicBezTo>
                    <a:lnTo>
                      <a:pt x="75605" y="135644"/>
                    </a:lnTo>
                    <a:cubicBezTo>
                      <a:pt x="75605" y="139966"/>
                      <a:pt x="73573" y="144035"/>
                      <a:pt x="70113" y="146629"/>
                    </a:cubicBezTo>
                    <a:cubicBezTo>
                      <a:pt x="67724" y="148363"/>
                      <a:pt x="64827" y="149277"/>
                      <a:pt x="61875" y="149237"/>
                    </a:cubicBezTo>
                    <a:close/>
                    <a:moveTo>
                      <a:pt x="48144" y="28820"/>
                    </a:moveTo>
                    <a:lnTo>
                      <a:pt x="37572" y="31978"/>
                    </a:lnTo>
                    <a:cubicBezTo>
                      <a:pt x="31489" y="33790"/>
                      <a:pt x="27315" y="39365"/>
                      <a:pt x="27274" y="45708"/>
                    </a:cubicBezTo>
                    <a:lnTo>
                      <a:pt x="27274" y="100631"/>
                    </a:lnTo>
                    <a:cubicBezTo>
                      <a:pt x="27356" y="106961"/>
                      <a:pt x="31516" y="112511"/>
                      <a:pt x="37572" y="114362"/>
                    </a:cubicBezTo>
                    <a:lnTo>
                      <a:pt x="48007" y="117382"/>
                    </a:lnTo>
                    <a:lnTo>
                      <a:pt x="48007" y="30055"/>
                    </a:lnTo>
                    <a:cubicBezTo>
                      <a:pt x="48007" y="29628"/>
                      <a:pt x="48103" y="29207"/>
                      <a:pt x="48281" y="28820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3" name="Freeform: Shape 192">
                <a:extLst>
                  <a:ext uri="{FF2B5EF4-FFF2-40B4-BE49-F238E27FC236}">
                    <a16:creationId xmlns:a16="http://schemas.microsoft.com/office/drawing/2014/main" id="{295A8C06-7591-0FBA-5672-7422D79A2082}"/>
                  </a:ext>
                </a:extLst>
              </p:cNvPr>
              <p:cNvSpPr/>
              <p:nvPr/>
            </p:nvSpPr>
            <p:spPr>
              <a:xfrm>
                <a:off x="5901163" y="1648938"/>
                <a:ext cx="75523" cy="149541"/>
              </a:xfrm>
              <a:custGeom>
                <a:avLst/>
                <a:gdLst>
                  <a:gd name="connsiteX0" fmla="*/ 13685 w 75523"/>
                  <a:gd name="connsiteY0" fmla="*/ 149487 h 149541"/>
                  <a:gd name="connsiteX1" fmla="*/ -46 w 75523"/>
                  <a:gd name="connsiteY1" fmla="*/ 135756 h 149541"/>
                  <a:gd name="connsiteX2" fmla="*/ -46 w 75523"/>
                  <a:gd name="connsiteY2" fmla="*/ 30305 h 149541"/>
                  <a:gd name="connsiteX3" fmla="*/ 10664 w 75523"/>
                  <a:gd name="connsiteY3" fmla="*/ 16574 h 149541"/>
                  <a:gd name="connsiteX4" fmla="*/ 10664 w 75523"/>
                  <a:gd name="connsiteY4" fmla="*/ 9709 h 149541"/>
                  <a:gd name="connsiteX5" fmla="*/ 27690 w 75523"/>
                  <a:gd name="connsiteY5" fmla="*/ 509 h 149541"/>
                  <a:gd name="connsiteX6" fmla="*/ 45402 w 75523"/>
                  <a:gd name="connsiteY6" fmla="*/ 5727 h 149541"/>
                  <a:gd name="connsiteX7" fmla="*/ 75472 w 75523"/>
                  <a:gd name="connsiteY7" fmla="*/ 45821 h 149541"/>
                  <a:gd name="connsiteX8" fmla="*/ 75472 w 75523"/>
                  <a:gd name="connsiteY8" fmla="*/ 100743 h 149541"/>
                  <a:gd name="connsiteX9" fmla="*/ 45677 w 75523"/>
                  <a:gd name="connsiteY9" fmla="*/ 140150 h 149541"/>
                  <a:gd name="connsiteX10" fmla="*/ 18216 w 75523"/>
                  <a:gd name="connsiteY10" fmla="*/ 148389 h 149541"/>
                  <a:gd name="connsiteX11" fmla="*/ 13685 w 75523"/>
                  <a:gd name="connsiteY11" fmla="*/ 149487 h 149541"/>
                  <a:gd name="connsiteX12" fmla="*/ 27415 w 75523"/>
                  <a:gd name="connsiteY12" fmla="*/ 29069 h 149541"/>
                  <a:gd name="connsiteX13" fmla="*/ 27415 w 75523"/>
                  <a:gd name="connsiteY13" fmla="*/ 117357 h 149541"/>
                  <a:gd name="connsiteX14" fmla="*/ 37850 w 75523"/>
                  <a:gd name="connsiteY14" fmla="*/ 114337 h 149541"/>
                  <a:gd name="connsiteX15" fmla="*/ 48286 w 75523"/>
                  <a:gd name="connsiteY15" fmla="*/ 100606 h 149541"/>
                  <a:gd name="connsiteX16" fmla="*/ 48286 w 75523"/>
                  <a:gd name="connsiteY16" fmla="*/ 45683 h 149541"/>
                  <a:gd name="connsiteX17" fmla="*/ 37850 w 75523"/>
                  <a:gd name="connsiteY17" fmla="*/ 31953 h 149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5523" h="149541">
                    <a:moveTo>
                      <a:pt x="13685" y="149487"/>
                    </a:moveTo>
                    <a:cubicBezTo>
                      <a:pt x="6105" y="149487"/>
                      <a:pt x="-46" y="143340"/>
                      <a:pt x="-46" y="135756"/>
                    </a:cubicBezTo>
                    <a:lnTo>
                      <a:pt x="-46" y="30305"/>
                    </a:lnTo>
                    <a:cubicBezTo>
                      <a:pt x="-211" y="23760"/>
                      <a:pt x="4279" y="18013"/>
                      <a:pt x="10664" y="16574"/>
                    </a:cubicBezTo>
                    <a:cubicBezTo>
                      <a:pt x="10115" y="14318"/>
                      <a:pt x="10115" y="11965"/>
                      <a:pt x="10664" y="9709"/>
                    </a:cubicBezTo>
                    <a:cubicBezTo>
                      <a:pt x="12847" y="2484"/>
                      <a:pt x="20454" y="-1624"/>
                      <a:pt x="27690" y="509"/>
                    </a:cubicBezTo>
                    <a:lnTo>
                      <a:pt x="45402" y="5727"/>
                    </a:lnTo>
                    <a:cubicBezTo>
                      <a:pt x="63170" y="10997"/>
                      <a:pt x="75390" y="27287"/>
                      <a:pt x="75472" y="45821"/>
                    </a:cubicBezTo>
                    <a:lnTo>
                      <a:pt x="75472" y="100743"/>
                    </a:lnTo>
                    <a:cubicBezTo>
                      <a:pt x="75047" y="118917"/>
                      <a:pt x="63046" y="134784"/>
                      <a:pt x="45677" y="140150"/>
                    </a:cubicBezTo>
                    <a:lnTo>
                      <a:pt x="18216" y="148389"/>
                    </a:lnTo>
                    <a:cubicBezTo>
                      <a:pt x="16774" y="149011"/>
                      <a:pt x="15250" y="149381"/>
                      <a:pt x="13685" y="149487"/>
                    </a:cubicBezTo>
                    <a:close/>
                    <a:moveTo>
                      <a:pt x="27415" y="29069"/>
                    </a:moveTo>
                    <a:lnTo>
                      <a:pt x="27415" y="117357"/>
                    </a:lnTo>
                    <a:lnTo>
                      <a:pt x="37850" y="114337"/>
                    </a:lnTo>
                    <a:cubicBezTo>
                      <a:pt x="43961" y="112535"/>
                      <a:pt x="48190" y="106973"/>
                      <a:pt x="48286" y="100606"/>
                    </a:cubicBezTo>
                    <a:lnTo>
                      <a:pt x="48286" y="45683"/>
                    </a:lnTo>
                    <a:cubicBezTo>
                      <a:pt x="48478" y="39220"/>
                      <a:pt x="44125" y="33502"/>
                      <a:pt x="37850" y="31953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4" name="Freeform: Shape 193">
                <a:extLst>
                  <a:ext uri="{FF2B5EF4-FFF2-40B4-BE49-F238E27FC236}">
                    <a16:creationId xmlns:a16="http://schemas.microsoft.com/office/drawing/2014/main" id="{6F723877-7661-9C09-7AF2-837DDC420F36}"/>
                  </a:ext>
                </a:extLst>
              </p:cNvPr>
              <p:cNvSpPr/>
              <p:nvPr/>
            </p:nvSpPr>
            <p:spPr>
              <a:xfrm>
                <a:off x="5070737" y="1665567"/>
                <a:ext cx="345648" cy="365510"/>
              </a:xfrm>
              <a:custGeom>
                <a:avLst/>
                <a:gdLst>
                  <a:gd name="connsiteX0" fmla="*/ 303397 w 345648"/>
                  <a:gd name="connsiteY0" fmla="*/ 365456 h 365510"/>
                  <a:gd name="connsiteX1" fmla="*/ 289666 w 345648"/>
                  <a:gd name="connsiteY1" fmla="*/ 364495 h 365510"/>
                  <a:gd name="connsiteX2" fmla="*/ 112678 w 345648"/>
                  <a:gd name="connsiteY2" fmla="*/ 321243 h 365510"/>
                  <a:gd name="connsiteX3" fmla="*/ -51 w 345648"/>
                  <a:gd name="connsiteY3" fmla="*/ 161281 h 365510"/>
                  <a:gd name="connsiteX4" fmla="*/ -51 w 345648"/>
                  <a:gd name="connsiteY4" fmla="*/ 13676 h 365510"/>
                  <a:gd name="connsiteX5" fmla="*/ 13680 w 345648"/>
                  <a:gd name="connsiteY5" fmla="*/ -54 h 365510"/>
                  <a:gd name="connsiteX6" fmla="*/ 27411 w 345648"/>
                  <a:gd name="connsiteY6" fmla="*/ 13676 h 365510"/>
                  <a:gd name="connsiteX7" fmla="*/ 27411 w 345648"/>
                  <a:gd name="connsiteY7" fmla="*/ 161281 h 365510"/>
                  <a:gd name="connsiteX8" fmla="*/ 121878 w 345648"/>
                  <a:gd name="connsiteY8" fmla="*/ 295292 h 365510"/>
                  <a:gd name="connsiteX9" fmla="*/ 293511 w 345648"/>
                  <a:gd name="connsiteY9" fmla="*/ 337308 h 365510"/>
                  <a:gd name="connsiteX10" fmla="*/ 327563 w 345648"/>
                  <a:gd name="connsiteY10" fmla="*/ 333875 h 365510"/>
                  <a:gd name="connsiteX11" fmla="*/ 344905 w 345648"/>
                  <a:gd name="connsiteY11" fmla="*/ 342608 h 365510"/>
                  <a:gd name="connsiteX12" fmla="*/ 336900 w 345648"/>
                  <a:gd name="connsiteY12" fmla="*/ 359689 h 365510"/>
                  <a:gd name="connsiteX13" fmla="*/ 303397 w 345648"/>
                  <a:gd name="connsiteY13" fmla="*/ 365456 h 365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5648" h="365510">
                    <a:moveTo>
                      <a:pt x="303397" y="365456"/>
                    </a:moveTo>
                    <a:cubicBezTo>
                      <a:pt x="298797" y="365470"/>
                      <a:pt x="294211" y="365154"/>
                      <a:pt x="289666" y="364495"/>
                    </a:cubicBezTo>
                    <a:cubicBezTo>
                      <a:pt x="229389" y="355982"/>
                      <a:pt x="170100" y="341496"/>
                      <a:pt x="112678" y="321243"/>
                    </a:cubicBezTo>
                    <a:cubicBezTo>
                      <a:pt x="45123" y="297036"/>
                      <a:pt x="32" y="233040"/>
                      <a:pt x="-51" y="161281"/>
                    </a:cubicBezTo>
                    <a:lnTo>
                      <a:pt x="-51" y="13676"/>
                    </a:lnTo>
                    <a:cubicBezTo>
                      <a:pt x="-51" y="6093"/>
                      <a:pt x="6101" y="-54"/>
                      <a:pt x="13680" y="-54"/>
                    </a:cubicBezTo>
                    <a:cubicBezTo>
                      <a:pt x="21259" y="-54"/>
                      <a:pt x="27411" y="6093"/>
                      <a:pt x="27411" y="13676"/>
                    </a:cubicBezTo>
                    <a:lnTo>
                      <a:pt x="27411" y="161281"/>
                    </a:lnTo>
                    <a:cubicBezTo>
                      <a:pt x="27438" y="221418"/>
                      <a:pt x="65252" y="275053"/>
                      <a:pt x="121878" y="295292"/>
                    </a:cubicBezTo>
                    <a:cubicBezTo>
                      <a:pt x="177542" y="314982"/>
                      <a:pt x="235046" y="329056"/>
                      <a:pt x="293511" y="337308"/>
                    </a:cubicBezTo>
                    <a:cubicBezTo>
                      <a:pt x="304976" y="338928"/>
                      <a:pt x="316661" y="337747"/>
                      <a:pt x="327563" y="333875"/>
                    </a:cubicBezTo>
                    <a:cubicBezTo>
                      <a:pt x="334758" y="331500"/>
                      <a:pt x="342529" y="335413"/>
                      <a:pt x="344905" y="342608"/>
                    </a:cubicBezTo>
                    <a:cubicBezTo>
                      <a:pt x="347184" y="349528"/>
                      <a:pt x="343669" y="357025"/>
                      <a:pt x="336900" y="359689"/>
                    </a:cubicBezTo>
                    <a:cubicBezTo>
                      <a:pt x="326149" y="363534"/>
                      <a:pt x="314821" y="365483"/>
                      <a:pt x="303397" y="365456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5" name="Freeform: Shape 194">
                <a:extLst>
                  <a:ext uri="{FF2B5EF4-FFF2-40B4-BE49-F238E27FC236}">
                    <a16:creationId xmlns:a16="http://schemas.microsoft.com/office/drawing/2014/main" id="{F9879619-8EA3-E120-0F29-44AE990E21EC}"/>
                  </a:ext>
                </a:extLst>
              </p:cNvPr>
              <p:cNvSpPr/>
              <p:nvPr/>
            </p:nvSpPr>
            <p:spPr>
              <a:xfrm>
                <a:off x="5582251" y="1665567"/>
                <a:ext cx="346240" cy="365510"/>
              </a:xfrm>
              <a:custGeom>
                <a:avLst/>
                <a:gdLst>
                  <a:gd name="connsiteX0" fmla="*/ 42742 w 346240"/>
                  <a:gd name="connsiteY0" fmla="*/ 365456 h 365510"/>
                  <a:gd name="connsiteX1" fmla="*/ 9377 w 346240"/>
                  <a:gd name="connsiteY1" fmla="*/ 359689 h 365510"/>
                  <a:gd name="connsiteX2" fmla="*/ 644 w 346240"/>
                  <a:gd name="connsiteY2" fmla="*/ 342347 h 365510"/>
                  <a:gd name="connsiteX3" fmla="*/ 17986 w 346240"/>
                  <a:gd name="connsiteY3" fmla="*/ 333615 h 365510"/>
                  <a:gd name="connsiteX4" fmla="*/ 18714 w 346240"/>
                  <a:gd name="connsiteY4" fmla="*/ 333875 h 365510"/>
                  <a:gd name="connsiteX5" fmla="*/ 52766 w 346240"/>
                  <a:gd name="connsiteY5" fmla="*/ 337308 h 365510"/>
                  <a:gd name="connsiteX6" fmla="*/ 224399 w 346240"/>
                  <a:gd name="connsiteY6" fmla="*/ 295292 h 365510"/>
                  <a:gd name="connsiteX7" fmla="*/ 318729 w 346240"/>
                  <a:gd name="connsiteY7" fmla="*/ 161281 h 365510"/>
                  <a:gd name="connsiteX8" fmla="*/ 318729 w 346240"/>
                  <a:gd name="connsiteY8" fmla="*/ 13676 h 365510"/>
                  <a:gd name="connsiteX9" fmla="*/ 332459 w 346240"/>
                  <a:gd name="connsiteY9" fmla="*/ -54 h 365510"/>
                  <a:gd name="connsiteX10" fmla="*/ 346190 w 346240"/>
                  <a:gd name="connsiteY10" fmla="*/ 13676 h 365510"/>
                  <a:gd name="connsiteX11" fmla="*/ 346190 w 346240"/>
                  <a:gd name="connsiteY11" fmla="*/ 161281 h 365510"/>
                  <a:gd name="connsiteX12" fmla="*/ 233598 w 346240"/>
                  <a:gd name="connsiteY12" fmla="*/ 321243 h 365510"/>
                  <a:gd name="connsiteX13" fmla="*/ 56473 w 346240"/>
                  <a:gd name="connsiteY13" fmla="*/ 364495 h 365510"/>
                  <a:gd name="connsiteX14" fmla="*/ 42742 w 346240"/>
                  <a:gd name="connsiteY14" fmla="*/ 365456 h 365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46240" h="365510">
                    <a:moveTo>
                      <a:pt x="42742" y="365456"/>
                    </a:moveTo>
                    <a:cubicBezTo>
                      <a:pt x="31373" y="365483"/>
                      <a:pt x="20087" y="363534"/>
                      <a:pt x="9377" y="359689"/>
                    </a:cubicBezTo>
                    <a:cubicBezTo>
                      <a:pt x="2182" y="357314"/>
                      <a:pt x="-1731" y="349542"/>
                      <a:pt x="644" y="342347"/>
                    </a:cubicBezTo>
                    <a:cubicBezTo>
                      <a:pt x="3019" y="335152"/>
                      <a:pt x="10777" y="331239"/>
                      <a:pt x="17986" y="333615"/>
                    </a:cubicBezTo>
                    <a:cubicBezTo>
                      <a:pt x="18233" y="333697"/>
                      <a:pt x="18466" y="333779"/>
                      <a:pt x="18714" y="333875"/>
                    </a:cubicBezTo>
                    <a:cubicBezTo>
                      <a:pt x="29602" y="337830"/>
                      <a:pt x="41301" y="338997"/>
                      <a:pt x="52766" y="337308"/>
                    </a:cubicBezTo>
                    <a:cubicBezTo>
                      <a:pt x="111231" y="329042"/>
                      <a:pt x="168721" y="314968"/>
                      <a:pt x="224399" y="295292"/>
                    </a:cubicBezTo>
                    <a:cubicBezTo>
                      <a:pt x="280997" y="275040"/>
                      <a:pt x="318756" y="221397"/>
                      <a:pt x="318729" y="161281"/>
                    </a:cubicBezTo>
                    <a:lnTo>
                      <a:pt x="318729" y="13676"/>
                    </a:lnTo>
                    <a:cubicBezTo>
                      <a:pt x="318729" y="6093"/>
                      <a:pt x="324880" y="-54"/>
                      <a:pt x="332459" y="-54"/>
                    </a:cubicBezTo>
                    <a:cubicBezTo>
                      <a:pt x="340038" y="-54"/>
                      <a:pt x="346190" y="6093"/>
                      <a:pt x="346190" y="13676"/>
                    </a:cubicBezTo>
                    <a:lnTo>
                      <a:pt x="346190" y="161281"/>
                    </a:lnTo>
                    <a:cubicBezTo>
                      <a:pt x="346176" y="233018"/>
                      <a:pt x="301126" y="297022"/>
                      <a:pt x="233598" y="321243"/>
                    </a:cubicBezTo>
                    <a:cubicBezTo>
                      <a:pt x="176136" y="341496"/>
                      <a:pt x="116805" y="355982"/>
                      <a:pt x="56473" y="364495"/>
                    </a:cubicBezTo>
                    <a:cubicBezTo>
                      <a:pt x="51928" y="365154"/>
                      <a:pt x="47342" y="365470"/>
                      <a:pt x="42742" y="365456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6" name="Freeform: Shape 195">
                <a:extLst>
                  <a:ext uri="{FF2B5EF4-FFF2-40B4-BE49-F238E27FC236}">
                    <a16:creationId xmlns:a16="http://schemas.microsoft.com/office/drawing/2014/main" id="{EC79312D-0174-CDFF-4ACD-24986972B814}"/>
                  </a:ext>
                </a:extLst>
              </p:cNvPr>
              <p:cNvSpPr/>
              <p:nvPr/>
            </p:nvSpPr>
            <p:spPr>
              <a:xfrm>
                <a:off x="5057827" y="1622295"/>
                <a:ext cx="884267" cy="98208"/>
              </a:xfrm>
              <a:custGeom>
                <a:avLst/>
                <a:gdLst>
                  <a:gd name="connsiteX0" fmla="*/ 441806 w 884267"/>
                  <a:gd name="connsiteY0" fmla="*/ 98140 h 98208"/>
                  <a:gd name="connsiteX1" fmla="*/ 33730 w 884267"/>
                  <a:gd name="connsiteY1" fmla="*/ 73425 h 98208"/>
                  <a:gd name="connsiteX2" fmla="*/ 77 w 884267"/>
                  <a:gd name="connsiteY2" fmla="*/ 33732 h 98208"/>
                  <a:gd name="connsiteX3" fmla="*/ 39772 w 884267"/>
                  <a:gd name="connsiteY3" fmla="*/ 77 h 98208"/>
                  <a:gd name="connsiteX4" fmla="*/ 43891 w 884267"/>
                  <a:gd name="connsiteY4" fmla="*/ 653 h 98208"/>
                  <a:gd name="connsiteX5" fmla="*/ 442080 w 884267"/>
                  <a:gd name="connsiteY5" fmla="*/ 24681 h 98208"/>
                  <a:gd name="connsiteX6" fmla="*/ 840269 w 884267"/>
                  <a:gd name="connsiteY6" fmla="*/ 653 h 98208"/>
                  <a:gd name="connsiteX7" fmla="*/ 883507 w 884267"/>
                  <a:gd name="connsiteY7" fmla="*/ 29608 h 98208"/>
                  <a:gd name="connsiteX8" fmla="*/ 854549 w 884267"/>
                  <a:gd name="connsiteY8" fmla="*/ 72850 h 98208"/>
                  <a:gd name="connsiteX9" fmla="*/ 850430 w 884267"/>
                  <a:gd name="connsiteY9" fmla="*/ 73425 h 98208"/>
                  <a:gd name="connsiteX10" fmla="*/ 441806 w 884267"/>
                  <a:gd name="connsiteY10" fmla="*/ 98140 h 98208"/>
                  <a:gd name="connsiteX11" fmla="*/ 38948 w 884267"/>
                  <a:gd name="connsiteY11" fmla="*/ 28114 h 98208"/>
                  <a:gd name="connsiteX12" fmla="*/ 29611 w 884267"/>
                  <a:gd name="connsiteY12" fmla="*/ 36078 h 98208"/>
                  <a:gd name="connsiteX13" fmla="*/ 31396 w 884267"/>
                  <a:gd name="connsiteY13" fmla="*/ 42943 h 98208"/>
                  <a:gd name="connsiteX14" fmla="*/ 37575 w 884267"/>
                  <a:gd name="connsiteY14" fmla="*/ 46513 h 98208"/>
                  <a:gd name="connsiteX15" fmla="*/ 441806 w 884267"/>
                  <a:gd name="connsiteY15" fmla="*/ 70679 h 98208"/>
                  <a:gd name="connsiteX16" fmla="*/ 845899 w 884267"/>
                  <a:gd name="connsiteY16" fmla="*/ 46238 h 98208"/>
                  <a:gd name="connsiteX17" fmla="*/ 854838 w 884267"/>
                  <a:gd name="connsiteY17" fmla="*/ 36514 h 98208"/>
                  <a:gd name="connsiteX18" fmla="*/ 845103 w 884267"/>
                  <a:gd name="connsiteY18" fmla="*/ 27581 h 98208"/>
                  <a:gd name="connsiteX19" fmla="*/ 843290 w 884267"/>
                  <a:gd name="connsiteY19" fmla="*/ 27839 h 98208"/>
                  <a:gd name="connsiteX20" fmla="*/ 441806 w 884267"/>
                  <a:gd name="connsiteY20" fmla="*/ 52143 h 98208"/>
                  <a:gd name="connsiteX21" fmla="*/ 40184 w 884267"/>
                  <a:gd name="connsiteY21" fmla="*/ 27839 h 98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884267" h="98208">
                    <a:moveTo>
                      <a:pt x="441806" y="98140"/>
                    </a:moveTo>
                    <a:cubicBezTo>
                      <a:pt x="305391" y="98474"/>
                      <a:pt x="169101" y="90219"/>
                      <a:pt x="33730" y="73425"/>
                    </a:cubicBezTo>
                    <a:cubicBezTo>
                      <a:pt x="13478" y="71758"/>
                      <a:pt x="-1599" y="53988"/>
                      <a:pt x="77" y="33732"/>
                    </a:cubicBezTo>
                    <a:cubicBezTo>
                      <a:pt x="1738" y="13478"/>
                      <a:pt x="19505" y="-1590"/>
                      <a:pt x="39772" y="77"/>
                    </a:cubicBezTo>
                    <a:cubicBezTo>
                      <a:pt x="41145" y="191"/>
                      <a:pt x="42532" y="383"/>
                      <a:pt x="43891" y="653"/>
                    </a:cubicBezTo>
                    <a:cubicBezTo>
                      <a:pt x="175994" y="16915"/>
                      <a:pt x="308975" y="24939"/>
                      <a:pt x="442080" y="24681"/>
                    </a:cubicBezTo>
                    <a:cubicBezTo>
                      <a:pt x="575185" y="24998"/>
                      <a:pt x="708167" y="16973"/>
                      <a:pt x="840269" y="653"/>
                    </a:cubicBezTo>
                    <a:cubicBezTo>
                      <a:pt x="860206" y="-3292"/>
                      <a:pt x="879566" y="9672"/>
                      <a:pt x="883507" y="29608"/>
                    </a:cubicBezTo>
                    <a:cubicBezTo>
                      <a:pt x="887462" y="49545"/>
                      <a:pt x="874486" y="68905"/>
                      <a:pt x="854549" y="72850"/>
                    </a:cubicBezTo>
                    <a:cubicBezTo>
                      <a:pt x="853190" y="73119"/>
                      <a:pt x="851817" y="73311"/>
                      <a:pt x="850430" y="73425"/>
                    </a:cubicBezTo>
                    <a:cubicBezTo>
                      <a:pt x="714881" y="90288"/>
                      <a:pt x="578398" y="98543"/>
                      <a:pt x="441806" y="98140"/>
                    </a:cubicBezTo>
                    <a:close/>
                    <a:moveTo>
                      <a:pt x="38948" y="28114"/>
                    </a:moveTo>
                    <a:cubicBezTo>
                      <a:pt x="34307" y="28122"/>
                      <a:pt x="30353" y="31494"/>
                      <a:pt x="29611" y="36078"/>
                    </a:cubicBezTo>
                    <a:cubicBezTo>
                      <a:pt x="29350" y="38507"/>
                      <a:pt x="29982" y="40949"/>
                      <a:pt x="31396" y="42943"/>
                    </a:cubicBezTo>
                    <a:cubicBezTo>
                      <a:pt x="32893" y="44916"/>
                      <a:pt x="35117" y="46203"/>
                      <a:pt x="37575" y="46513"/>
                    </a:cubicBezTo>
                    <a:cubicBezTo>
                      <a:pt x="171682" y="63008"/>
                      <a:pt x="306696" y="71078"/>
                      <a:pt x="441806" y="70679"/>
                    </a:cubicBezTo>
                    <a:cubicBezTo>
                      <a:pt x="576888" y="71013"/>
                      <a:pt x="711847" y="62850"/>
                      <a:pt x="845899" y="46238"/>
                    </a:cubicBezTo>
                    <a:cubicBezTo>
                      <a:pt x="851048" y="46020"/>
                      <a:pt x="855057" y="41667"/>
                      <a:pt x="854838" y="36514"/>
                    </a:cubicBezTo>
                    <a:cubicBezTo>
                      <a:pt x="854618" y="31363"/>
                      <a:pt x="850265" y="27363"/>
                      <a:pt x="845103" y="27581"/>
                    </a:cubicBezTo>
                    <a:cubicBezTo>
                      <a:pt x="844498" y="27607"/>
                      <a:pt x="843880" y="27694"/>
                      <a:pt x="843290" y="27839"/>
                    </a:cubicBezTo>
                    <a:cubicBezTo>
                      <a:pt x="710103" y="44341"/>
                      <a:pt x="576009" y="52458"/>
                      <a:pt x="441806" y="52143"/>
                    </a:cubicBezTo>
                    <a:cubicBezTo>
                      <a:pt x="307561" y="52383"/>
                      <a:pt x="173426" y="44267"/>
                      <a:pt x="40184" y="27839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7" name="Freeform: Shape 196">
                <a:extLst>
                  <a:ext uri="{FF2B5EF4-FFF2-40B4-BE49-F238E27FC236}">
                    <a16:creationId xmlns:a16="http://schemas.microsoft.com/office/drawing/2014/main" id="{7227D49C-6F1A-D75A-E654-3893CAA18D87}"/>
                  </a:ext>
                </a:extLst>
              </p:cNvPr>
              <p:cNvSpPr/>
              <p:nvPr/>
            </p:nvSpPr>
            <p:spPr>
              <a:xfrm>
                <a:off x="5384838" y="1816491"/>
                <a:ext cx="228438" cy="223224"/>
              </a:xfrm>
              <a:custGeom>
                <a:avLst/>
                <a:gdLst>
                  <a:gd name="connsiteX0" fmla="*/ 191137 w 228438"/>
                  <a:gd name="connsiteY0" fmla="*/ 221946 h 223224"/>
                  <a:gd name="connsiteX1" fmla="*/ 169992 w 228438"/>
                  <a:gd name="connsiteY1" fmla="*/ 215218 h 223224"/>
                  <a:gd name="connsiteX2" fmla="*/ 121660 w 228438"/>
                  <a:gd name="connsiteY2" fmla="*/ 146565 h 223224"/>
                  <a:gd name="connsiteX3" fmla="*/ 114794 w 228438"/>
                  <a:gd name="connsiteY3" fmla="*/ 120751 h 223224"/>
                  <a:gd name="connsiteX4" fmla="*/ 107929 w 228438"/>
                  <a:gd name="connsiteY4" fmla="*/ 146565 h 223224"/>
                  <a:gd name="connsiteX5" fmla="*/ 59597 w 228438"/>
                  <a:gd name="connsiteY5" fmla="*/ 215218 h 223224"/>
                  <a:gd name="connsiteX6" fmla="*/ 7901 w 228438"/>
                  <a:gd name="connsiteY6" fmla="*/ 209218 h 223224"/>
                  <a:gd name="connsiteX7" fmla="*/ 13902 w 228438"/>
                  <a:gd name="connsiteY7" fmla="*/ 157522 h 223224"/>
                  <a:gd name="connsiteX8" fmla="*/ 17169 w 228438"/>
                  <a:gd name="connsiteY8" fmla="*/ 155215 h 223224"/>
                  <a:gd name="connsiteX9" fmla="*/ 36804 w 228438"/>
                  <a:gd name="connsiteY9" fmla="*/ 126930 h 223224"/>
                  <a:gd name="connsiteX10" fmla="*/ 59323 w 228438"/>
                  <a:gd name="connsiteY10" fmla="*/ 42624 h 223224"/>
                  <a:gd name="connsiteX11" fmla="*/ 129527 w 228438"/>
                  <a:gd name="connsiteY11" fmla="*/ 1882 h 223224"/>
                  <a:gd name="connsiteX12" fmla="*/ 170266 w 228438"/>
                  <a:gd name="connsiteY12" fmla="*/ 42624 h 223224"/>
                  <a:gd name="connsiteX13" fmla="*/ 192647 w 228438"/>
                  <a:gd name="connsiteY13" fmla="*/ 126930 h 223224"/>
                  <a:gd name="connsiteX14" fmla="*/ 212694 w 228438"/>
                  <a:gd name="connsiteY14" fmla="*/ 155215 h 223224"/>
                  <a:gd name="connsiteX15" fmla="*/ 221797 w 228438"/>
                  <a:gd name="connsiteY15" fmla="*/ 206252 h 223224"/>
                  <a:gd name="connsiteX16" fmla="*/ 191549 w 228438"/>
                  <a:gd name="connsiteY16" fmla="*/ 221946 h 223224"/>
                  <a:gd name="connsiteX17" fmla="*/ 114794 w 228438"/>
                  <a:gd name="connsiteY17" fmla="*/ 27520 h 223224"/>
                  <a:gd name="connsiteX18" fmla="*/ 85823 w 228438"/>
                  <a:gd name="connsiteY18" fmla="*/ 49764 h 223224"/>
                  <a:gd name="connsiteX19" fmla="*/ 63304 w 228438"/>
                  <a:gd name="connsiteY19" fmla="*/ 134207 h 223224"/>
                  <a:gd name="connsiteX20" fmla="*/ 32960 w 228438"/>
                  <a:gd name="connsiteY20" fmla="*/ 177734 h 223224"/>
                  <a:gd name="connsiteX21" fmla="*/ 30763 w 228438"/>
                  <a:gd name="connsiteY21" fmla="*/ 190778 h 223224"/>
                  <a:gd name="connsiteX22" fmla="*/ 43573 w 228438"/>
                  <a:gd name="connsiteY22" fmla="*/ 193043 h 223224"/>
                  <a:gd name="connsiteX23" fmla="*/ 43670 w 228438"/>
                  <a:gd name="connsiteY23" fmla="*/ 192975 h 223224"/>
                  <a:gd name="connsiteX24" fmla="*/ 81292 w 228438"/>
                  <a:gd name="connsiteY24" fmla="*/ 139013 h 223224"/>
                  <a:gd name="connsiteX25" fmla="*/ 101476 w 228438"/>
                  <a:gd name="connsiteY25" fmla="*/ 63220 h 223224"/>
                  <a:gd name="connsiteX26" fmla="*/ 115206 w 228438"/>
                  <a:gd name="connsiteY26" fmla="*/ 53059 h 223224"/>
                  <a:gd name="connsiteX27" fmla="*/ 115206 w 228438"/>
                  <a:gd name="connsiteY27" fmla="*/ 53059 h 223224"/>
                  <a:gd name="connsiteX28" fmla="*/ 128937 w 228438"/>
                  <a:gd name="connsiteY28" fmla="*/ 63220 h 223224"/>
                  <a:gd name="connsiteX29" fmla="*/ 149121 w 228438"/>
                  <a:gd name="connsiteY29" fmla="*/ 139013 h 223224"/>
                  <a:gd name="connsiteX30" fmla="*/ 185233 w 228438"/>
                  <a:gd name="connsiteY30" fmla="*/ 192288 h 223224"/>
                  <a:gd name="connsiteX31" fmla="*/ 198373 w 228438"/>
                  <a:gd name="connsiteY31" fmla="*/ 190929 h 223224"/>
                  <a:gd name="connsiteX32" fmla="*/ 197014 w 228438"/>
                  <a:gd name="connsiteY32" fmla="*/ 177802 h 223224"/>
                  <a:gd name="connsiteX33" fmla="*/ 195943 w 228438"/>
                  <a:gd name="connsiteY33" fmla="*/ 177047 h 223224"/>
                  <a:gd name="connsiteX34" fmla="*/ 165598 w 228438"/>
                  <a:gd name="connsiteY34" fmla="*/ 133521 h 223224"/>
                  <a:gd name="connsiteX35" fmla="*/ 144041 w 228438"/>
                  <a:gd name="connsiteY35" fmla="*/ 49627 h 223224"/>
                  <a:gd name="connsiteX36" fmla="*/ 114794 w 228438"/>
                  <a:gd name="connsiteY36" fmla="*/ 27520 h 223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228438" h="223224">
                    <a:moveTo>
                      <a:pt x="191137" y="221946"/>
                    </a:moveTo>
                    <a:cubicBezTo>
                      <a:pt x="183558" y="221946"/>
                      <a:pt x="176170" y="219598"/>
                      <a:pt x="169992" y="215218"/>
                    </a:cubicBezTo>
                    <a:cubicBezTo>
                      <a:pt x="146361" y="198673"/>
                      <a:pt x="129267" y="174383"/>
                      <a:pt x="121660" y="146565"/>
                    </a:cubicBezTo>
                    <a:lnTo>
                      <a:pt x="114794" y="120751"/>
                    </a:lnTo>
                    <a:lnTo>
                      <a:pt x="107929" y="146565"/>
                    </a:lnTo>
                    <a:cubicBezTo>
                      <a:pt x="100322" y="174383"/>
                      <a:pt x="83228" y="198673"/>
                      <a:pt x="59597" y="215218"/>
                    </a:cubicBezTo>
                    <a:cubicBezTo>
                      <a:pt x="43670" y="227837"/>
                      <a:pt x="20520" y="225146"/>
                      <a:pt x="7901" y="209218"/>
                    </a:cubicBezTo>
                    <a:cubicBezTo>
                      <a:pt x="-4717" y="193277"/>
                      <a:pt x="-2026" y="170141"/>
                      <a:pt x="13902" y="157522"/>
                    </a:cubicBezTo>
                    <a:cubicBezTo>
                      <a:pt x="14959" y="156698"/>
                      <a:pt x="16043" y="155929"/>
                      <a:pt x="17169" y="155215"/>
                    </a:cubicBezTo>
                    <a:cubicBezTo>
                      <a:pt x="26795" y="148350"/>
                      <a:pt x="33742" y="138354"/>
                      <a:pt x="36804" y="126930"/>
                    </a:cubicBezTo>
                    <a:lnTo>
                      <a:pt x="59323" y="42624"/>
                    </a:lnTo>
                    <a:cubicBezTo>
                      <a:pt x="67451" y="11988"/>
                      <a:pt x="98894" y="-6253"/>
                      <a:pt x="129527" y="1882"/>
                    </a:cubicBezTo>
                    <a:cubicBezTo>
                      <a:pt x="149437" y="7167"/>
                      <a:pt x="164980" y="22716"/>
                      <a:pt x="170266" y="42624"/>
                    </a:cubicBezTo>
                    <a:lnTo>
                      <a:pt x="192647" y="126930"/>
                    </a:lnTo>
                    <a:cubicBezTo>
                      <a:pt x="195874" y="138382"/>
                      <a:pt x="202945" y="148378"/>
                      <a:pt x="212694" y="155215"/>
                    </a:cubicBezTo>
                    <a:cubicBezTo>
                      <a:pt x="229308" y="166804"/>
                      <a:pt x="233372" y="189652"/>
                      <a:pt x="221797" y="206252"/>
                    </a:cubicBezTo>
                    <a:cubicBezTo>
                      <a:pt x="214905" y="216138"/>
                      <a:pt x="203591" y="222001"/>
                      <a:pt x="191549" y="221946"/>
                    </a:cubicBezTo>
                    <a:close/>
                    <a:moveTo>
                      <a:pt x="114794" y="27520"/>
                    </a:moveTo>
                    <a:cubicBezTo>
                      <a:pt x="101174" y="27404"/>
                      <a:pt x="89228" y="36577"/>
                      <a:pt x="85823" y="49764"/>
                    </a:cubicBezTo>
                    <a:lnTo>
                      <a:pt x="63304" y="134207"/>
                    </a:lnTo>
                    <a:cubicBezTo>
                      <a:pt x="58636" y="151838"/>
                      <a:pt x="47899" y="167257"/>
                      <a:pt x="32960" y="177734"/>
                    </a:cubicBezTo>
                    <a:cubicBezTo>
                      <a:pt x="28813" y="180768"/>
                      <a:pt x="27838" y="186549"/>
                      <a:pt x="30763" y="190778"/>
                    </a:cubicBezTo>
                    <a:cubicBezTo>
                      <a:pt x="33674" y="194938"/>
                      <a:pt x="39413" y="195954"/>
                      <a:pt x="43573" y="193043"/>
                    </a:cubicBezTo>
                    <a:cubicBezTo>
                      <a:pt x="43601" y="193016"/>
                      <a:pt x="43642" y="193002"/>
                      <a:pt x="43670" y="192975"/>
                    </a:cubicBezTo>
                    <a:cubicBezTo>
                      <a:pt x="62165" y="179972"/>
                      <a:pt x="75484" y="160859"/>
                      <a:pt x="81292" y="139013"/>
                    </a:cubicBezTo>
                    <a:lnTo>
                      <a:pt x="101476" y="63220"/>
                    </a:lnTo>
                    <a:cubicBezTo>
                      <a:pt x="103137" y="57052"/>
                      <a:pt x="108822" y="52841"/>
                      <a:pt x="115206" y="53059"/>
                    </a:cubicBezTo>
                    <a:lnTo>
                      <a:pt x="115206" y="53059"/>
                    </a:lnTo>
                    <a:cubicBezTo>
                      <a:pt x="121591" y="52841"/>
                      <a:pt x="127276" y="57052"/>
                      <a:pt x="128937" y="63220"/>
                    </a:cubicBezTo>
                    <a:lnTo>
                      <a:pt x="149121" y="139013"/>
                    </a:lnTo>
                    <a:cubicBezTo>
                      <a:pt x="154751" y="160364"/>
                      <a:pt x="167493" y="179148"/>
                      <a:pt x="185233" y="192288"/>
                    </a:cubicBezTo>
                    <a:cubicBezTo>
                      <a:pt x="189228" y="195542"/>
                      <a:pt x="195119" y="194938"/>
                      <a:pt x="198373" y="190929"/>
                    </a:cubicBezTo>
                    <a:cubicBezTo>
                      <a:pt x="201627" y="186933"/>
                      <a:pt x="201009" y="181056"/>
                      <a:pt x="197014" y="177802"/>
                    </a:cubicBezTo>
                    <a:cubicBezTo>
                      <a:pt x="196670" y="177528"/>
                      <a:pt x="196313" y="177267"/>
                      <a:pt x="195943" y="177047"/>
                    </a:cubicBezTo>
                    <a:cubicBezTo>
                      <a:pt x="181045" y="166543"/>
                      <a:pt x="170307" y="151137"/>
                      <a:pt x="165598" y="133521"/>
                    </a:cubicBezTo>
                    <a:lnTo>
                      <a:pt x="144041" y="49627"/>
                    </a:lnTo>
                    <a:cubicBezTo>
                      <a:pt x="140649" y="36334"/>
                      <a:pt x="128511" y="27158"/>
                      <a:pt x="114794" y="27520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24" name="Group 223">
            <a:extLst>
              <a:ext uri="{FF2B5EF4-FFF2-40B4-BE49-F238E27FC236}">
                <a16:creationId xmlns:a16="http://schemas.microsoft.com/office/drawing/2014/main" id="{63B8CD2D-DE22-0E96-FB01-6872DA81BACA}"/>
              </a:ext>
            </a:extLst>
          </p:cNvPr>
          <p:cNvGrpSpPr/>
          <p:nvPr/>
        </p:nvGrpSpPr>
        <p:grpSpPr>
          <a:xfrm>
            <a:off x="3060805" y="4001581"/>
            <a:ext cx="3320182" cy="1575946"/>
            <a:chOff x="3060805" y="4001581"/>
            <a:chExt cx="3320182" cy="1575946"/>
          </a:xfrm>
        </p:grpSpPr>
        <p:grpSp>
          <p:nvGrpSpPr>
            <p:cNvPr id="7" name="Google Shape;90;p16">
              <a:extLst>
                <a:ext uri="{FF2B5EF4-FFF2-40B4-BE49-F238E27FC236}">
                  <a16:creationId xmlns:a16="http://schemas.microsoft.com/office/drawing/2014/main" id="{C0D3B744-D21D-C427-7341-842130579B03}"/>
                </a:ext>
              </a:extLst>
            </p:cNvPr>
            <p:cNvGrpSpPr/>
            <p:nvPr/>
          </p:nvGrpSpPr>
          <p:grpSpPr>
            <a:xfrm>
              <a:off x="3060805" y="4001581"/>
              <a:ext cx="3320182" cy="1575946"/>
              <a:chOff x="2176350" y="3171075"/>
              <a:chExt cx="2627638" cy="1247225"/>
            </a:xfrm>
          </p:grpSpPr>
          <p:sp>
            <p:nvSpPr>
              <p:cNvPr id="56" name="Google Shape;91;p16">
                <a:extLst>
                  <a:ext uri="{FF2B5EF4-FFF2-40B4-BE49-F238E27FC236}">
                    <a16:creationId xmlns:a16="http://schemas.microsoft.com/office/drawing/2014/main" id="{F1A28020-2F69-460B-C7FE-35B8926D7483}"/>
                  </a:ext>
                </a:extLst>
              </p:cNvPr>
              <p:cNvSpPr/>
              <p:nvPr/>
            </p:nvSpPr>
            <p:spPr>
              <a:xfrm>
                <a:off x="3249788" y="3171075"/>
                <a:ext cx="1554200" cy="1246200"/>
              </a:xfrm>
              <a:custGeom>
                <a:avLst/>
                <a:gdLst/>
                <a:ahLst/>
                <a:cxnLst/>
                <a:rect l="l" t="t" r="r" b="b"/>
                <a:pathLst>
                  <a:path w="62168" h="49848" extrusionOk="0">
                    <a:moveTo>
                      <a:pt x="55453" y="20364"/>
                    </a:moveTo>
                    <a:cubicBezTo>
                      <a:pt x="54250" y="20364"/>
                      <a:pt x="53047" y="20744"/>
                      <a:pt x="52065" y="21472"/>
                    </a:cubicBezTo>
                    <a:lnTo>
                      <a:pt x="52065" y="9977"/>
                    </a:lnTo>
                    <a:cubicBezTo>
                      <a:pt x="44939" y="9723"/>
                      <a:pt x="38415" y="5986"/>
                      <a:pt x="34552" y="1"/>
                    </a:cubicBezTo>
                    <a:lnTo>
                      <a:pt x="26476" y="4688"/>
                    </a:lnTo>
                    <a:cubicBezTo>
                      <a:pt x="29263" y="7791"/>
                      <a:pt x="28725" y="12637"/>
                      <a:pt x="25336" y="15107"/>
                    </a:cubicBezTo>
                    <a:cubicBezTo>
                      <a:pt x="21916" y="17545"/>
                      <a:pt x="17166" y="16532"/>
                      <a:pt x="15075" y="12890"/>
                    </a:cubicBezTo>
                    <a:cubicBezTo>
                      <a:pt x="14822" y="12478"/>
                      <a:pt x="14632" y="12035"/>
                      <a:pt x="14474" y="11592"/>
                    </a:cubicBezTo>
                    <a:lnTo>
                      <a:pt x="1" y="19952"/>
                    </a:lnTo>
                    <a:lnTo>
                      <a:pt x="2756" y="24861"/>
                    </a:lnTo>
                    <a:lnTo>
                      <a:pt x="12130" y="20934"/>
                    </a:lnTo>
                    <a:cubicBezTo>
                      <a:pt x="14474" y="23879"/>
                      <a:pt x="17134" y="26539"/>
                      <a:pt x="20079" y="28883"/>
                    </a:cubicBezTo>
                    <a:lnTo>
                      <a:pt x="16152" y="38257"/>
                    </a:lnTo>
                    <a:lnTo>
                      <a:pt x="28630" y="45319"/>
                    </a:lnTo>
                    <a:lnTo>
                      <a:pt x="34647" y="37148"/>
                    </a:lnTo>
                    <a:cubicBezTo>
                      <a:pt x="37845" y="38352"/>
                      <a:pt x="41139" y="39207"/>
                      <a:pt x="44496" y="39745"/>
                    </a:cubicBezTo>
                    <a:lnTo>
                      <a:pt x="45699" y="49848"/>
                    </a:lnTo>
                    <a:lnTo>
                      <a:pt x="52033" y="49848"/>
                    </a:lnTo>
                    <a:lnTo>
                      <a:pt x="52033" y="30941"/>
                    </a:lnTo>
                    <a:cubicBezTo>
                      <a:pt x="55263" y="33221"/>
                      <a:pt x="59792" y="31733"/>
                      <a:pt x="60996" y="27964"/>
                    </a:cubicBezTo>
                    <a:cubicBezTo>
                      <a:pt x="62167" y="24196"/>
                      <a:pt x="59380" y="20364"/>
                      <a:pt x="55422" y="20364"/>
                    </a:cubicBezTo>
                    <a:close/>
                  </a:path>
                </a:pathLst>
              </a:custGeom>
              <a:solidFill>
                <a:srgbClr val="FCC33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57" name="Google Shape;92;p16">
                <a:extLst>
                  <a:ext uri="{FF2B5EF4-FFF2-40B4-BE49-F238E27FC236}">
                    <a16:creationId xmlns:a16="http://schemas.microsoft.com/office/drawing/2014/main" id="{E312E809-3BAD-19CB-A455-318A1736468B}"/>
                  </a:ext>
                </a:extLst>
              </p:cNvPr>
              <p:cNvCxnSpPr/>
              <p:nvPr/>
            </p:nvCxnSpPr>
            <p:spPr>
              <a:xfrm flipH="1">
                <a:off x="2311444" y="3751850"/>
                <a:ext cx="1530000" cy="527100"/>
              </a:xfrm>
              <a:prstGeom prst="bentConnector3">
                <a:avLst>
                  <a:gd name="adj1" fmla="val 14567"/>
                </a:avLst>
              </a:prstGeom>
              <a:noFill/>
              <a:ln w="9525" cap="flat" cmpd="sng">
                <a:solidFill>
                  <a:srgbClr val="FFC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grpSp>
            <p:nvGrpSpPr>
              <p:cNvPr id="58" name="Google Shape;96;p16">
                <a:extLst>
                  <a:ext uri="{FF2B5EF4-FFF2-40B4-BE49-F238E27FC236}">
                    <a16:creationId xmlns:a16="http://schemas.microsoft.com/office/drawing/2014/main" id="{7F1AC767-9D3F-D85F-1256-CF8A6A895808}"/>
                  </a:ext>
                </a:extLst>
              </p:cNvPr>
              <p:cNvGrpSpPr/>
              <p:nvPr/>
            </p:nvGrpSpPr>
            <p:grpSpPr>
              <a:xfrm>
                <a:off x="2176350" y="4139600"/>
                <a:ext cx="278700" cy="278700"/>
                <a:chOff x="2176350" y="1338700"/>
                <a:chExt cx="278700" cy="278700"/>
              </a:xfrm>
            </p:grpSpPr>
            <p:sp>
              <p:nvSpPr>
                <p:cNvPr id="59" name="Google Shape;97;p16">
                  <a:extLst>
                    <a:ext uri="{FF2B5EF4-FFF2-40B4-BE49-F238E27FC236}">
                      <a16:creationId xmlns:a16="http://schemas.microsoft.com/office/drawing/2014/main" id="{A16F1418-90E4-932D-1F72-FC206959D458}"/>
                    </a:ext>
                  </a:extLst>
                </p:cNvPr>
                <p:cNvSpPr/>
                <p:nvPr/>
              </p:nvSpPr>
              <p:spPr>
                <a:xfrm>
                  <a:off x="2176350" y="1338700"/>
                  <a:ext cx="278700" cy="278700"/>
                </a:xfrm>
                <a:prstGeom prst="ellipse">
                  <a:avLst/>
                </a:pr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60" name="Google Shape;98;p16">
                  <a:extLst>
                    <a:ext uri="{FF2B5EF4-FFF2-40B4-BE49-F238E27FC236}">
                      <a16:creationId xmlns:a16="http://schemas.microsoft.com/office/drawing/2014/main" id="{4AF70935-2CB8-7F26-36E7-5817DFF7B29B}"/>
                    </a:ext>
                  </a:extLst>
                </p:cNvPr>
                <p:cNvSpPr/>
                <p:nvPr/>
              </p:nvSpPr>
              <p:spPr>
                <a:xfrm>
                  <a:off x="2239450" y="1401800"/>
                  <a:ext cx="152400" cy="152400"/>
                </a:xfrm>
                <a:prstGeom prst="ellipse">
                  <a:avLst/>
                </a:prstGeom>
                <a:solidFill>
                  <a:srgbClr val="FCC33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198" name="Group 197">
              <a:extLst>
                <a:ext uri="{FF2B5EF4-FFF2-40B4-BE49-F238E27FC236}">
                  <a16:creationId xmlns:a16="http://schemas.microsoft.com/office/drawing/2014/main" id="{B5E7A917-B77E-A545-CA16-9DA017A5DD0E}"/>
                </a:ext>
              </a:extLst>
            </p:cNvPr>
            <p:cNvGrpSpPr/>
            <p:nvPr/>
          </p:nvGrpSpPr>
          <p:grpSpPr>
            <a:xfrm>
              <a:off x="5299213" y="4423761"/>
              <a:ext cx="578956" cy="482946"/>
              <a:chOff x="5083094" y="2615446"/>
              <a:chExt cx="833725" cy="695466"/>
            </a:xfrm>
            <a:solidFill>
              <a:schemeClr val="bg1"/>
            </a:solidFill>
          </p:grpSpPr>
          <p:sp>
            <p:nvSpPr>
              <p:cNvPr id="199" name="Freeform: Shape 198">
                <a:extLst>
                  <a:ext uri="{FF2B5EF4-FFF2-40B4-BE49-F238E27FC236}">
                    <a16:creationId xmlns:a16="http://schemas.microsoft.com/office/drawing/2014/main" id="{95A8A0E3-6B2D-DABE-6992-22C7197360CA}"/>
                  </a:ext>
                </a:extLst>
              </p:cNvPr>
              <p:cNvSpPr/>
              <p:nvPr/>
            </p:nvSpPr>
            <p:spPr>
              <a:xfrm>
                <a:off x="5347329" y="2615446"/>
                <a:ext cx="305673" cy="129843"/>
              </a:xfrm>
              <a:custGeom>
                <a:avLst/>
                <a:gdLst>
                  <a:gd name="connsiteX0" fmla="*/ 291395 w 305673"/>
                  <a:gd name="connsiteY0" fmla="*/ 129709 h 129843"/>
                  <a:gd name="connsiteX1" fmla="*/ 277664 w 305673"/>
                  <a:gd name="connsiteY1" fmla="*/ 119685 h 129843"/>
                  <a:gd name="connsiteX2" fmla="*/ 252262 w 305673"/>
                  <a:gd name="connsiteY2" fmla="*/ 27415 h 129843"/>
                  <a:gd name="connsiteX3" fmla="*/ 52344 w 305673"/>
                  <a:gd name="connsiteY3" fmla="*/ 27415 h 129843"/>
                  <a:gd name="connsiteX4" fmla="*/ 26942 w 305673"/>
                  <a:gd name="connsiteY4" fmla="*/ 119685 h 129843"/>
                  <a:gd name="connsiteX5" fmla="*/ 10053 w 305673"/>
                  <a:gd name="connsiteY5" fmla="*/ 129297 h 129843"/>
                  <a:gd name="connsiteX6" fmla="*/ 442 w 305673"/>
                  <a:gd name="connsiteY6" fmla="*/ 112408 h 129843"/>
                  <a:gd name="connsiteX7" fmla="*/ 28590 w 305673"/>
                  <a:gd name="connsiteY7" fmla="*/ 10115 h 129843"/>
                  <a:gd name="connsiteX8" fmla="*/ 42320 w 305673"/>
                  <a:gd name="connsiteY8" fmla="*/ -46 h 129843"/>
                  <a:gd name="connsiteX9" fmla="*/ 263247 w 305673"/>
                  <a:gd name="connsiteY9" fmla="*/ -46 h 129843"/>
                  <a:gd name="connsiteX10" fmla="*/ 276977 w 305673"/>
                  <a:gd name="connsiteY10" fmla="*/ 10115 h 129843"/>
                  <a:gd name="connsiteX11" fmla="*/ 305125 w 305673"/>
                  <a:gd name="connsiteY11" fmla="*/ 112408 h 129843"/>
                  <a:gd name="connsiteX12" fmla="*/ 295527 w 305673"/>
                  <a:gd name="connsiteY12" fmla="*/ 129297 h 129843"/>
                  <a:gd name="connsiteX13" fmla="*/ 295514 w 305673"/>
                  <a:gd name="connsiteY13" fmla="*/ 129297 h 129843"/>
                  <a:gd name="connsiteX14" fmla="*/ 291395 w 305673"/>
                  <a:gd name="connsiteY14" fmla="*/ 129709 h 129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05673" h="129843">
                    <a:moveTo>
                      <a:pt x="291395" y="129709"/>
                    </a:moveTo>
                    <a:cubicBezTo>
                      <a:pt x="285051" y="129942"/>
                      <a:pt x="279380" y="125796"/>
                      <a:pt x="277664" y="119685"/>
                    </a:cubicBezTo>
                    <a:lnTo>
                      <a:pt x="252262" y="27415"/>
                    </a:lnTo>
                    <a:lnTo>
                      <a:pt x="52344" y="27415"/>
                    </a:lnTo>
                    <a:lnTo>
                      <a:pt x="26942" y="119685"/>
                    </a:lnTo>
                    <a:cubicBezTo>
                      <a:pt x="24937" y="127004"/>
                      <a:pt x="17372" y="131302"/>
                      <a:pt x="10053" y="129297"/>
                    </a:cubicBezTo>
                    <a:cubicBezTo>
                      <a:pt x="2735" y="127292"/>
                      <a:pt x="-1563" y="119727"/>
                      <a:pt x="442" y="112408"/>
                    </a:cubicBezTo>
                    <a:lnTo>
                      <a:pt x="28590" y="10115"/>
                    </a:lnTo>
                    <a:cubicBezTo>
                      <a:pt x="30251" y="3950"/>
                      <a:pt x="35936" y="-266"/>
                      <a:pt x="42320" y="-46"/>
                    </a:cubicBezTo>
                    <a:lnTo>
                      <a:pt x="263247" y="-46"/>
                    </a:lnTo>
                    <a:cubicBezTo>
                      <a:pt x="269631" y="-266"/>
                      <a:pt x="275316" y="3950"/>
                      <a:pt x="276977" y="10115"/>
                    </a:cubicBezTo>
                    <a:lnTo>
                      <a:pt x="305125" y="112408"/>
                    </a:lnTo>
                    <a:cubicBezTo>
                      <a:pt x="307144" y="119713"/>
                      <a:pt x="302846" y="127278"/>
                      <a:pt x="295527" y="129297"/>
                    </a:cubicBezTo>
                    <a:cubicBezTo>
                      <a:pt x="295527" y="129297"/>
                      <a:pt x="295514" y="129297"/>
                      <a:pt x="295514" y="129297"/>
                    </a:cubicBezTo>
                    <a:cubicBezTo>
                      <a:pt x="294168" y="129599"/>
                      <a:pt x="292781" y="129736"/>
                      <a:pt x="291395" y="129709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0" name="Freeform: Shape 199">
                <a:extLst>
                  <a:ext uri="{FF2B5EF4-FFF2-40B4-BE49-F238E27FC236}">
                    <a16:creationId xmlns:a16="http://schemas.microsoft.com/office/drawing/2014/main" id="{E287231A-FD69-64F2-3570-11EF0CDCEA3C}"/>
                  </a:ext>
                </a:extLst>
              </p:cNvPr>
              <p:cNvSpPr/>
              <p:nvPr/>
            </p:nvSpPr>
            <p:spPr>
              <a:xfrm>
                <a:off x="5083643" y="2717747"/>
                <a:ext cx="833176" cy="593164"/>
              </a:xfrm>
              <a:custGeom>
                <a:avLst/>
                <a:gdLst>
                  <a:gd name="connsiteX0" fmla="*/ 735776 w 833176"/>
                  <a:gd name="connsiteY0" fmla="*/ 593110 h 593164"/>
                  <a:gd name="connsiteX1" fmla="*/ 96064 w 833176"/>
                  <a:gd name="connsiteY1" fmla="*/ 593110 h 593164"/>
                  <a:gd name="connsiteX2" fmla="*/ -50 w 833176"/>
                  <a:gd name="connsiteY2" fmla="*/ 496996 h 593164"/>
                  <a:gd name="connsiteX3" fmla="*/ -50 w 833176"/>
                  <a:gd name="connsiteY3" fmla="*/ 37018 h 593164"/>
                  <a:gd name="connsiteX4" fmla="*/ 36748 w 833176"/>
                  <a:gd name="connsiteY4" fmla="*/ -54 h 593164"/>
                  <a:gd name="connsiteX5" fmla="*/ 36885 w 833176"/>
                  <a:gd name="connsiteY5" fmla="*/ -54 h 593164"/>
                  <a:gd name="connsiteX6" fmla="*/ 796053 w 833176"/>
                  <a:gd name="connsiteY6" fmla="*/ -54 h 593164"/>
                  <a:gd name="connsiteX7" fmla="*/ 833126 w 833176"/>
                  <a:gd name="connsiteY7" fmla="*/ 37018 h 593164"/>
                  <a:gd name="connsiteX8" fmla="*/ 833126 w 833176"/>
                  <a:gd name="connsiteY8" fmla="*/ 496446 h 593164"/>
                  <a:gd name="connsiteX9" fmla="*/ 736188 w 833176"/>
                  <a:gd name="connsiteY9" fmla="*/ 593110 h 593164"/>
                  <a:gd name="connsiteX10" fmla="*/ 735776 w 833176"/>
                  <a:gd name="connsiteY10" fmla="*/ 593110 h 593164"/>
                  <a:gd name="connsiteX11" fmla="*/ 36336 w 833176"/>
                  <a:gd name="connsiteY11" fmla="*/ 27407 h 593164"/>
                  <a:gd name="connsiteX12" fmla="*/ 26862 w 833176"/>
                  <a:gd name="connsiteY12" fmla="*/ 36881 h 593164"/>
                  <a:gd name="connsiteX13" fmla="*/ 26862 w 833176"/>
                  <a:gd name="connsiteY13" fmla="*/ 37018 h 593164"/>
                  <a:gd name="connsiteX14" fmla="*/ 26862 w 833176"/>
                  <a:gd name="connsiteY14" fmla="*/ 496446 h 593164"/>
                  <a:gd name="connsiteX15" fmla="*/ 95515 w 833176"/>
                  <a:gd name="connsiteY15" fmla="*/ 565100 h 593164"/>
                  <a:gd name="connsiteX16" fmla="*/ 735226 w 833176"/>
                  <a:gd name="connsiteY16" fmla="*/ 565100 h 593164"/>
                  <a:gd name="connsiteX17" fmla="*/ 804566 w 833176"/>
                  <a:gd name="connsiteY17" fmla="*/ 497133 h 593164"/>
                  <a:gd name="connsiteX18" fmla="*/ 804566 w 833176"/>
                  <a:gd name="connsiteY18" fmla="*/ 496446 h 593164"/>
                  <a:gd name="connsiteX19" fmla="*/ 804566 w 833176"/>
                  <a:gd name="connsiteY19" fmla="*/ 37018 h 593164"/>
                  <a:gd name="connsiteX20" fmla="*/ 794955 w 833176"/>
                  <a:gd name="connsiteY20" fmla="*/ 27407 h 593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33176" h="593164">
                    <a:moveTo>
                      <a:pt x="735776" y="593110"/>
                    </a:moveTo>
                    <a:lnTo>
                      <a:pt x="96064" y="593110"/>
                    </a:lnTo>
                    <a:cubicBezTo>
                      <a:pt x="43133" y="592739"/>
                      <a:pt x="320" y="549927"/>
                      <a:pt x="-50" y="496996"/>
                    </a:cubicBezTo>
                    <a:lnTo>
                      <a:pt x="-50" y="37018"/>
                    </a:lnTo>
                    <a:cubicBezTo>
                      <a:pt x="-133" y="16615"/>
                      <a:pt x="16344" y="28"/>
                      <a:pt x="36748" y="-54"/>
                    </a:cubicBezTo>
                    <a:cubicBezTo>
                      <a:pt x="36789" y="-54"/>
                      <a:pt x="36844" y="-54"/>
                      <a:pt x="36885" y="-54"/>
                    </a:cubicBezTo>
                    <a:lnTo>
                      <a:pt x="796053" y="-54"/>
                    </a:lnTo>
                    <a:cubicBezTo>
                      <a:pt x="816526" y="-54"/>
                      <a:pt x="833126" y="16546"/>
                      <a:pt x="833126" y="37018"/>
                    </a:cubicBezTo>
                    <a:lnTo>
                      <a:pt x="833126" y="496446"/>
                    </a:lnTo>
                    <a:cubicBezTo>
                      <a:pt x="833057" y="549914"/>
                      <a:pt x="789655" y="593193"/>
                      <a:pt x="736188" y="593110"/>
                    </a:cubicBezTo>
                    <a:cubicBezTo>
                      <a:pt x="736050" y="593110"/>
                      <a:pt x="735913" y="593110"/>
                      <a:pt x="735776" y="593110"/>
                    </a:cubicBezTo>
                    <a:close/>
                    <a:moveTo>
                      <a:pt x="36336" y="27407"/>
                    </a:moveTo>
                    <a:cubicBezTo>
                      <a:pt x="31105" y="27407"/>
                      <a:pt x="26862" y="31650"/>
                      <a:pt x="26862" y="36881"/>
                    </a:cubicBezTo>
                    <a:cubicBezTo>
                      <a:pt x="26862" y="36922"/>
                      <a:pt x="26862" y="36977"/>
                      <a:pt x="26862" y="37018"/>
                    </a:cubicBezTo>
                    <a:lnTo>
                      <a:pt x="26862" y="496446"/>
                    </a:lnTo>
                    <a:cubicBezTo>
                      <a:pt x="26862" y="534357"/>
                      <a:pt x="57605" y="565100"/>
                      <a:pt x="95515" y="565100"/>
                    </a:cubicBezTo>
                    <a:lnTo>
                      <a:pt x="735226" y="565100"/>
                    </a:lnTo>
                    <a:cubicBezTo>
                      <a:pt x="773137" y="565484"/>
                      <a:pt x="804182" y="535057"/>
                      <a:pt x="804566" y="497133"/>
                    </a:cubicBezTo>
                    <a:cubicBezTo>
                      <a:pt x="804566" y="496899"/>
                      <a:pt x="804566" y="496680"/>
                      <a:pt x="804566" y="496446"/>
                    </a:cubicBezTo>
                    <a:lnTo>
                      <a:pt x="804566" y="37018"/>
                    </a:lnTo>
                    <a:cubicBezTo>
                      <a:pt x="804566" y="31705"/>
                      <a:pt x="800269" y="27407"/>
                      <a:pt x="794955" y="2740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1" name="Freeform: Shape 200">
                <a:extLst>
                  <a:ext uri="{FF2B5EF4-FFF2-40B4-BE49-F238E27FC236}">
                    <a16:creationId xmlns:a16="http://schemas.microsoft.com/office/drawing/2014/main" id="{024199C8-90DC-6CEC-78BA-8C3B7C4F81EC}"/>
                  </a:ext>
                </a:extLst>
              </p:cNvPr>
              <p:cNvSpPr/>
              <p:nvPr/>
            </p:nvSpPr>
            <p:spPr>
              <a:xfrm>
                <a:off x="5189699" y="2717198"/>
                <a:ext cx="162598" cy="95567"/>
              </a:xfrm>
              <a:custGeom>
                <a:avLst/>
                <a:gdLst>
                  <a:gd name="connsiteX0" fmla="*/ 116743 w 162598"/>
                  <a:gd name="connsiteY0" fmla="*/ 95511 h 95567"/>
                  <a:gd name="connsiteX1" fmla="*/ 45618 w 162598"/>
                  <a:gd name="connsiteY1" fmla="*/ 95511 h 95567"/>
                  <a:gd name="connsiteX2" fmla="*/ 33260 w 162598"/>
                  <a:gd name="connsiteY2" fmla="*/ 87547 h 95567"/>
                  <a:gd name="connsiteX3" fmla="*/ 1405 w 162598"/>
                  <a:gd name="connsiteY3" fmla="*/ 20130 h 95567"/>
                  <a:gd name="connsiteX4" fmla="*/ 2229 w 162598"/>
                  <a:gd name="connsiteY4" fmla="*/ 6399 h 95567"/>
                  <a:gd name="connsiteX5" fmla="*/ 13763 w 162598"/>
                  <a:gd name="connsiteY5" fmla="*/ -54 h 95567"/>
                  <a:gd name="connsiteX6" fmla="*/ 148735 w 162598"/>
                  <a:gd name="connsiteY6" fmla="*/ -54 h 95567"/>
                  <a:gd name="connsiteX7" fmla="*/ 160269 w 162598"/>
                  <a:gd name="connsiteY7" fmla="*/ 6399 h 95567"/>
                  <a:gd name="connsiteX8" fmla="*/ 161093 w 162598"/>
                  <a:gd name="connsiteY8" fmla="*/ 20130 h 95567"/>
                  <a:gd name="connsiteX9" fmla="*/ 129238 w 162598"/>
                  <a:gd name="connsiteY9" fmla="*/ 87959 h 95567"/>
                  <a:gd name="connsiteX10" fmla="*/ 116743 w 162598"/>
                  <a:gd name="connsiteY10" fmla="*/ 95511 h 95567"/>
                  <a:gd name="connsiteX11" fmla="*/ 54405 w 162598"/>
                  <a:gd name="connsiteY11" fmla="*/ 68050 h 95567"/>
                  <a:gd name="connsiteX12" fmla="*/ 108092 w 162598"/>
                  <a:gd name="connsiteY12" fmla="*/ 68050 h 95567"/>
                  <a:gd name="connsiteX13" fmla="*/ 127041 w 162598"/>
                  <a:gd name="connsiteY13" fmla="*/ 27956 h 95567"/>
                  <a:gd name="connsiteX14" fmla="*/ 35457 w 162598"/>
                  <a:gd name="connsiteY14" fmla="*/ 27956 h 95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2598" h="95567">
                    <a:moveTo>
                      <a:pt x="116743" y="95511"/>
                    </a:moveTo>
                    <a:lnTo>
                      <a:pt x="45618" y="95511"/>
                    </a:lnTo>
                    <a:cubicBezTo>
                      <a:pt x="40304" y="95470"/>
                      <a:pt x="35498" y="92367"/>
                      <a:pt x="33260" y="87547"/>
                    </a:cubicBezTo>
                    <a:lnTo>
                      <a:pt x="1405" y="20130"/>
                    </a:lnTo>
                    <a:cubicBezTo>
                      <a:pt x="-792" y="15736"/>
                      <a:pt x="-490" y="10505"/>
                      <a:pt x="2229" y="6399"/>
                    </a:cubicBezTo>
                    <a:cubicBezTo>
                      <a:pt x="4714" y="2417"/>
                      <a:pt x="9067" y="-13"/>
                      <a:pt x="13763" y="-54"/>
                    </a:cubicBezTo>
                    <a:lnTo>
                      <a:pt x="148735" y="-54"/>
                    </a:lnTo>
                    <a:cubicBezTo>
                      <a:pt x="153431" y="-13"/>
                      <a:pt x="157784" y="2417"/>
                      <a:pt x="160269" y="6399"/>
                    </a:cubicBezTo>
                    <a:cubicBezTo>
                      <a:pt x="162987" y="10505"/>
                      <a:pt x="163290" y="15736"/>
                      <a:pt x="161093" y="20130"/>
                    </a:cubicBezTo>
                    <a:lnTo>
                      <a:pt x="129238" y="87959"/>
                    </a:lnTo>
                    <a:cubicBezTo>
                      <a:pt x="126862" y="92669"/>
                      <a:pt x="122015" y="95594"/>
                      <a:pt x="116743" y="95511"/>
                    </a:cubicBezTo>
                    <a:close/>
                    <a:moveTo>
                      <a:pt x="54405" y="68050"/>
                    </a:moveTo>
                    <a:lnTo>
                      <a:pt x="108092" y="68050"/>
                    </a:lnTo>
                    <a:lnTo>
                      <a:pt x="127041" y="27956"/>
                    </a:lnTo>
                    <a:lnTo>
                      <a:pt x="35457" y="27956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2" name="Freeform: Shape 201">
                <a:extLst>
                  <a:ext uri="{FF2B5EF4-FFF2-40B4-BE49-F238E27FC236}">
                    <a16:creationId xmlns:a16="http://schemas.microsoft.com/office/drawing/2014/main" id="{08C6D9E0-9A5C-64E1-7CDC-FC62661A9E0B}"/>
                  </a:ext>
                </a:extLst>
              </p:cNvPr>
              <p:cNvSpPr/>
              <p:nvPr/>
            </p:nvSpPr>
            <p:spPr>
              <a:xfrm>
                <a:off x="5083094" y="2819546"/>
                <a:ext cx="95428" cy="373151"/>
              </a:xfrm>
              <a:custGeom>
                <a:avLst/>
                <a:gdLst>
                  <a:gd name="connsiteX0" fmla="*/ 13680 w 95428"/>
                  <a:gd name="connsiteY0" fmla="*/ 373090 h 373151"/>
                  <a:gd name="connsiteX1" fmla="*/ 6266 w 95428"/>
                  <a:gd name="connsiteY1" fmla="*/ 370893 h 373151"/>
                  <a:gd name="connsiteX2" fmla="*/ -51 w 95428"/>
                  <a:gd name="connsiteY2" fmla="*/ 359360 h 373151"/>
                  <a:gd name="connsiteX3" fmla="*/ -51 w 95428"/>
                  <a:gd name="connsiteY3" fmla="*/ 13759 h 373151"/>
                  <a:gd name="connsiteX4" fmla="*/ 6266 w 95428"/>
                  <a:gd name="connsiteY4" fmla="*/ 2225 h 373151"/>
                  <a:gd name="connsiteX5" fmla="*/ 19996 w 95428"/>
                  <a:gd name="connsiteY5" fmla="*/ 1401 h 373151"/>
                  <a:gd name="connsiteX6" fmla="*/ 87551 w 95428"/>
                  <a:gd name="connsiteY6" fmla="*/ 33256 h 373151"/>
                  <a:gd name="connsiteX7" fmla="*/ 95378 w 95428"/>
                  <a:gd name="connsiteY7" fmla="*/ 45751 h 373151"/>
                  <a:gd name="connsiteX8" fmla="*/ 95378 w 95428"/>
                  <a:gd name="connsiteY8" fmla="*/ 327367 h 373151"/>
                  <a:gd name="connsiteX9" fmla="*/ 87551 w 95428"/>
                  <a:gd name="connsiteY9" fmla="*/ 339862 h 373151"/>
                  <a:gd name="connsiteX10" fmla="*/ 20134 w 95428"/>
                  <a:gd name="connsiteY10" fmla="*/ 371717 h 373151"/>
                  <a:gd name="connsiteX11" fmla="*/ 13680 w 95428"/>
                  <a:gd name="connsiteY11" fmla="*/ 373090 h 373151"/>
                  <a:gd name="connsiteX12" fmla="*/ 27411 w 95428"/>
                  <a:gd name="connsiteY12" fmla="*/ 35453 h 373151"/>
                  <a:gd name="connsiteX13" fmla="*/ 27411 w 95428"/>
                  <a:gd name="connsiteY13" fmla="*/ 337528 h 373151"/>
                  <a:gd name="connsiteX14" fmla="*/ 67367 w 95428"/>
                  <a:gd name="connsiteY14" fmla="*/ 318580 h 373151"/>
                  <a:gd name="connsiteX15" fmla="*/ 67367 w 95428"/>
                  <a:gd name="connsiteY15" fmla="*/ 54264 h 373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5428" h="373151">
                    <a:moveTo>
                      <a:pt x="13680" y="373090"/>
                    </a:moveTo>
                    <a:cubicBezTo>
                      <a:pt x="11044" y="373076"/>
                      <a:pt x="8476" y="372321"/>
                      <a:pt x="6266" y="370893"/>
                    </a:cubicBezTo>
                    <a:cubicBezTo>
                      <a:pt x="2339" y="368367"/>
                      <a:pt x="-37" y="364028"/>
                      <a:pt x="-51" y="359360"/>
                    </a:cubicBezTo>
                    <a:lnTo>
                      <a:pt x="-51" y="13759"/>
                    </a:lnTo>
                    <a:cubicBezTo>
                      <a:pt x="-37" y="9091"/>
                      <a:pt x="2339" y="4752"/>
                      <a:pt x="6266" y="2225"/>
                    </a:cubicBezTo>
                    <a:cubicBezTo>
                      <a:pt x="10371" y="-494"/>
                      <a:pt x="15602" y="-796"/>
                      <a:pt x="19996" y="1401"/>
                    </a:cubicBezTo>
                    <a:lnTo>
                      <a:pt x="87551" y="33256"/>
                    </a:lnTo>
                    <a:cubicBezTo>
                      <a:pt x="92371" y="35549"/>
                      <a:pt x="95419" y="40424"/>
                      <a:pt x="95378" y="45751"/>
                    </a:cubicBezTo>
                    <a:lnTo>
                      <a:pt x="95378" y="327367"/>
                    </a:lnTo>
                    <a:cubicBezTo>
                      <a:pt x="95419" y="332695"/>
                      <a:pt x="92371" y="337569"/>
                      <a:pt x="87551" y="339862"/>
                    </a:cubicBezTo>
                    <a:lnTo>
                      <a:pt x="20134" y="371717"/>
                    </a:lnTo>
                    <a:cubicBezTo>
                      <a:pt x="18129" y="372692"/>
                      <a:pt x="15905" y="373159"/>
                      <a:pt x="13680" y="373090"/>
                    </a:cubicBezTo>
                    <a:close/>
                    <a:moveTo>
                      <a:pt x="27411" y="35453"/>
                    </a:moveTo>
                    <a:lnTo>
                      <a:pt x="27411" y="337528"/>
                    </a:lnTo>
                    <a:lnTo>
                      <a:pt x="67367" y="318580"/>
                    </a:lnTo>
                    <a:lnTo>
                      <a:pt x="67367" y="54264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3" name="Freeform: Shape 202">
                <a:extLst>
                  <a:ext uri="{FF2B5EF4-FFF2-40B4-BE49-F238E27FC236}">
                    <a16:creationId xmlns:a16="http://schemas.microsoft.com/office/drawing/2014/main" id="{A26431B9-4E0D-A591-532D-D20CF9C6C8D7}"/>
                  </a:ext>
                </a:extLst>
              </p:cNvPr>
              <p:cNvSpPr/>
              <p:nvPr/>
            </p:nvSpPr>
            <p:spPr>
              <a:xfrm>
                <a:off x="5821392" y="2819546"/>
                <a:ext cx="95291" cy="373145"/>
              </a:xfrm>
              <a:custGeom>
                <a:avLst/>
                <a:gdLst>
                  <a:gd name="connsiteX0" fmla="*/ 81098 w 95291"/>
                  <a:gd name="connsiteY0" fmla="*/ 373090 h 373145"/>
                  <a:gd name="connsiteX1" fmla="*/ 75194 w 95291"/>
                  <a:gd name="connsiteY1" fmla="*/ 371717 h 373145"/>
                  <a:gd name="connsiteX2" fmla="*/ 7776 w 95291"/>
                  <a:gd name="connsiteY2" fmla="*/ 339862 h 373145"/>
                  <a:gd name="connsiteX3" fmla="*/ -50 w 95291"/>
                  <a:gd name="connsiteY3" fmla="*/ 327367 h 373145"/>
                  <a:gd name="connsiteX4" fmla="*/ -50 w 95291"/>
                  <a:gd name="connsiteY4" fmla="*/ 45751 h 373145"/>
                  <a:gd name="connsiteX5" fmla="*/ 7776 w 95291"/>
                  <a:gd name="connsiteY5" fmla="*/ 33256 h 373145"/>
                  <a:gd name="connsiteX6" fmla="*/ 75194 w 95291"/>
                  <a:gd name="connsiteY6" fmla="*/ 1401 h 373145"/>
                  <a:gd name="connsiteX7" fmla="*/ 88925 w 95291"/>
                  <a:gd name="connsiteY7" fmla="*/ 2225 h 373145"/>
                  <a:gd name="connsiteX8" fmla="*/ 95241 w 95291"/>
                  <a:gd name="connsiteY8" fmla="*/ 13759 h 373145"/>
                  <a:gd name="connsiteX9" fmla="*/ 95241 w 95291"/>
                  <a:gd name="connsiteY9" fmla="*/ 359360 h 373145"/>
                  <a:gd name="connsiteX10" fmla="*/ 88925 w 95291"/>
                  <a:gd name="connsiteY10" fmla="*/ 370893 h 373145"/>
                  <a:gd name="connsiteX11" fmla="*/ 81098 w 95291"/>
                  <a:gd name="connsiteY11" fmla="*/ 373090 h 373145"/>
                  <a:gd name="connsiteX12" fmla="*/ 27411 w 95291"/>
                  <a:gd name="connsiteY12" fmla="*/ 318168 h 373145"/>
                  <a:gd name="connsiteX13" fmla="*/ 67367 w 95291"/>
                  <a:gd name="connsiteY13" fmla="*/ 337116 h 373145"/>
                  <a:gd name="connsiteX14" fmla="*/ 67367 w 95291"/>
                  <a:gd name="connsiteY14" fmla="*/ 35042 h 373145"/>
                  <a:gd name="connsiteX15" fmla="*/ 27411 w 95291"/>
                  <a:gd name="connsiteY15" fmla="*/ 54264 h 373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5291" h="373145">
                    <a:moveTo>
                      <a:pt x="81098" y="373090"/>
                    </a:moveTo>
                    <a:cubicBezTo>
                      <a:pt x="79052" y="373049"/>
                      <a:pt x="77047" y="372582"/>
                      <a:pt x="75194" y="371717"/>
                    </a:cubicBezTo>
                    <a:lnTo>
                      <a:pt x="7776" y="339862"/>
                    </a:lnTo>
                    <a:cubicBezTo>
                      <a:pt x="2957" y="337569"/>
                      <a:pt x="-91" y="332695"/>
                      <a:pt x="-50" y="327367"/>
                    </a:cubicBezTo>
                    <a:lnTo>
                      <a:pt x="-50" y="45751"/>
                    </a:lnTo>
                    <a:cubicBezTo>
                      <a:pt x="-91" y="40424"/>
                      <a:pt x="2957" y="35549"/>
                      <a:pt x="7776" y="33256"/>
                    </a:cubicBezTo>
                    <a:lnTo>
                      <a:pt x="75194" y="1401"/>
                    </a:lnTo>
                    <a:cubicBezTo>
                      <a:pt x="79588" y="-796"/>
                      <a:pt x="84819" y="-494"/>
                      <a:pt x="88925" y="2225"/>
                    </a:cubicBezTo>
                    <a:cubicBezTo>
                      <a:pt x="92851" y="4752"/>
                      <a:pt x="95227" y="9091"/>
                      <a:pt x="95241" y="13759"/>
                    </a:cubicBezTo>
                    <a:lnTo>
                      <a:pt x="95241" y="359360"/>
                    </a:lnTo>
                    <a:cubicBezTo>
                      <a:pt x="95227" y="364028"/>
                      <a:pt x="92851" y="368367"/>
                      <a:pt x="88925" y="370893"/>
                    </a:cubicBezTo>
                    <a:cubicBezTo>
                      <a:pt x="86576" y="372349"/>
                      <a:pt x="83858" y="373118"/>
                      <a:pt x="81098" y="373090"/>
                    </a:cubicBezTo>
                    <a:close/>
                    <a:moveTo>
                      <a:pt x="27411" y="318168"/>
                    </a:moveTo>
                    <a:lnTo>
                      <a:pt x="67367" y="337116"/>
                    </a:lnTo>
                    <a:lnTo>
                      <a:pt x="67367" y="35042"/>
                    </a:lnTo>
                    <a:lnTo>
                      <a:pt x="27411" y="54264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4" name="Freeform: Shape 203">
                <a:extLst>
                  <a:ext uri="{FF2B5EF4-FFF2-40B4-BE49-F238E27FC236}">
                    <a16:creationId xmlns:a16="http://schemas.microsoft.com/office/drawing/2014/main" id="{4F913D19-301D-6D9E-2D20-C36C4EB5C6A8}"/>
                  </a:ext>
                </a:extLst>
              </p:cNvPr>
              <p:cNvSpPr/>
              <p:nvPr/>
            </p:nvSpPr>
            <p:spPr>
              <a:xfrm>
                <a:off x="5647045" y="2717747"/>
                <a:ext cx="162497" cy="95016"/>
              </a:xfrm>
              <a:custGeom>
                <a:avLst/>
                <a:gdLst>
                  <a:gd name="connsiteX0" fmla="*/ 116765 w 162497"/>
                  <a:gd name="connsiteY0" fmla="*/ 94962 h 95016"/>
                  <a:gd name="connsiteX1" fmla="*/ 45640 w 162497"/>
                  <a:gd name="connsiteY1" fmla="*/ 94962 h 95016"/>
                  <a:gd name="connsiteX2" fmla="*/ 33283 w 162497"/>
                  <a:gd name="connsiteY2" fmla="*/ 86998 h 95016"/>
                  <a:gd name="connsiteX3" fmla="*/ 1290 w 162497"/>
                  <a:gd name="connsiteY3" fmla="*/ 19581 h 95016"/>
                  <a:gd name="connsiteX4" fmla="*/ 7785 w 162497"/>
                  <a:gd name="connsiteY4" fmla="*/ 1278 h 95016"/>
                  <a:gd name="connsiteX5" fmla="*/ 13785 w 162497"/>
                  <a:gd name="connsiteY5" fmla="*/ -54 h 95016"/>
                  <a:gd name="connsiteX6" fmla="*/ 148758 w 162497"/>
                  <a:gd name="connsiteY6" fmla="*/ -54 h 95016"/>
                  <a:gd name="connsiteX7" fmla="*/ 162447 w 162497"/>
                  <a:gd name="connsiteY7" fmla="*/ 13718 h 95016"/>
                  <a:gd name="connsiteX8" fmla="*/ 161115 w 162497"/>
                  <a:gd name="connsiteY8" fmla="*/ 19581 h 95016"/>
                  <a:gd name="connsiteX9" fmla="*/ 128986 w 162497"/>
                  <a:gd name="connsiteY9" fmla="*/ 87410 h 95016"/>
                  <a:gd name="connsiteX10" fmla="*/ 116765 w 162497"/>
                  <a:gd name="connsiteY10" fmla="*/ 94962 h 95016"/>
                  <a:gd name="connsiteX11" fmla="*/ 54291 w 162497"/>
                  <a:gd name="connsiteY11" fmla="*/ 67501 h 95016"/>
                  <a:gd name="connsiteX12" fmla="*/ 108115 w 162497"/>
                  <a:gd name="connsiteY12" fmla="*/ 67501 h 95016"/>
                  <a:gd name="connsiteX13" fmla="*/ 127063 w 162497"/>
                  <a:gd name="connsiteY13" fmla="*/ 27407 h 95016"/>
                  <a:gd name="connsiteX14" fmla="*/ 35480 w 162497"/>
                  <a:gd name="connsiteY14" fmla="*/ 27407 h 95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2497" h="95016">
                    <a:moveTo>
                      <a:pt x="116765" y="94962"/>
                    </a:moveTo>
                    <a:lnTo>
                      <a:pt x="45640" y="94962"/>
                    </a:lnTo>
                    <a:cubicBezTo>
                      <a:pt x="40327" y="94921"/>
                      <a:pt x="35521" y="91818"/>
                      <a:pt x="33283" y="86998"/>
                    </a:cubicBezTo>
                    <a:lnTo>
                      <a:pt x="1290" y="19581"/>
                    </a:lnTo>
                    <a:cubicBezTo>
                      <a:pt x="-1977" y="12729"/>
                      <a:pt x="933" y="4546"/>
                      <a:pt x="7785" y="1278"/>
                    </a:cubicBezTo>
                    <a:cubicBezTo>
                      <a:pt x="9652" y="385"/>
                      <a:pt x="11712" y="-68"/>
                      <a:pt x="13785" y="-54"/>
                    </a:cubicBezTo>
                    <a:lnTo>
                      <a:pt x="148758" y="-54"/>
                    </a:lnTo>
                    <a:cubicBezTo>
                      <a:pt x="156337" y="-27"/>
                      <a:pt x="162475" y="6138"/>
                      <a:pt x="162447" y="13718"/>
                    </a:cubicBezTo>
                    <a:cubicBezTo>
                      <a:pt x="162447" y="15750"/>
                      <a:pt x="161994" y="17755"/>
                      <a:pt x="161115" y="19581"/>
                    </a:cubicBezTo>
                    <a:lnTo>
                      <a:pt x="128986" y="87410"/>
                    </a:lnTo>
                    <a:cubicBezTo>
                      <a:pt x="126665" y="92024"/>
                      <a:pt x="121942" y="94948"/>
                      <a:pt x="116765" y="94962"/>
                    </a:cubicBezTo>
                    <a:close/>
                    <a:moveTo>
                      <a:pt x="54291" y="67501"/>
                    </a:moveTo>
                    <a:lnTo>
                      <a:pt x="108115" y="67501"/>
                    </a:lnTo>
                    <a:lnTo>
                      <a:pt x="127063" y="27407"/>
                    </a:lnTo>
                    <a:lnTo>
                      <a:pt x="35480" y="27407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5" name="Freeform: Shape 204">
                <a:extLst>
                  <a:ext uri="{FF2B5EF4-FFF2-40B4-BE49-F238E27FC236}">
                    <a16:creationId xmlns:a16="http://schemas.microsoft.com/office/drawing/2014/main" id="{536C17F6-C111-FFEC-DB30-ACE628EE55CB}"/>
                  </a:ext>
                </a:extLst>
              </p:cNvPr>
              <p:cNvSpPr/>
              <p:nvPr/>
            </p:nvSpPr>
            <p:spPr>
              <a:xfrm>
                <a:off x="5229106" y="3215484"/>
                <a:ext cx="162736" cy="95428"/>
              </a:xfrm>
              <a:custGeom>
                <a:avLst/>
                <a:gdLst>
                  <a:gd name="connsiteX0" fmla="*/ 148735 w 162736"/>
                  <a:gd name="connsiteY0" fmla="*/ 95374 h 95428"/>
                  <a:gd name="connsiteX1" fmla="*/ 13900 w 162736"/>
                  <a:gd name="connsiteY1" fmla="*/ 95374 h 95428"/>
                  <a:gd name="connsiteX2" fmla="*/ 2229 w 162736"/>
                  <a:gd name="connsiteY2" fmla="*/ 89058 h 95428"/>
                  <a:gd name="connsiteX3" fmla="*/ 1405 w 162736"/>
                  <a:gd name="connsiteY3" fmla="*/ 75327 h 95428"/>
                  <a:gd name="connsiteX4" fmla="*/ 33398 w 162736"/>
                  <a:gd name="connsiteY4" fmla="*/ 7772 h 95428"/>
                  <a:gd name="connsiteX5" fmla="*/ 45755 w 162736"/>
                  <a:gd name="connsiteY5" fmla="*/ -54 h 95428"/>
                  <a:gd name="connsiteX6" fmla="*/ 116880 w 162736"/>
                  <a:gd name="connsiteY6" fmla="*/ -54 h 95428"/>
                  <a:gd name="connsiteX7" fmla="*/ 129237 w 162736"/>
                  <a:gd name="connsiteY7" fmla="*/ 7772 h 95428"/>
                  <a:gd name="connsiteX8" fmla="*/ 161230 w 162736"/>
                  <a:gd name="connsiteY8" fmla="*/ 75327 h 95428"/>
                  <a:gd name="connsiteX9" fmla="*/ 160406 w 162736"/>
                  <a:gd name="connsiteY9" fmla="*/ 89058 h 95428"/>
                  <a:gd name="connsiteX10" fmla="*/ 148735 w 162736"/>
                  <a:gd name="connsiteY10" fmla="*/ 95374 h 95428"/>
                  <a:gd name="connsiteX11" fmla="*/ 35594 w 162736"/>
                  <a:gd name="connsiteY11" fmla="*/ 67912 h 95428"/>
                  <a:gd name="connsiteX12" fmla="*/ 127041 w 162736"/>
                  <a:gd name="connsiteY12" fmla="*/ 67912 h 95428"/>
                  <a:gd name="connsiteX13" fmla="*/ 108230 w 162736"/>
                  <a:gd name="connsiteY13" fmla="*/ 27956 h 95428"/>
                  <a:gd name="connsiteX14" fmla="*/ 54405 w 162736"/>
                  <a:gd name="connsiteY14" fmla="*/ 27956 h 95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2736" h="95428">
                    <a:moveTo>
                      <a:pt x="148735" y="95374"/>
                    </a:moveTo>
                    <a:lnTo>
                      <a:pt x="13900" y="95374"/>
                    </a:lnTo>
                    <a:cubicBezTo>
                      <a:pt x="9177" y="95415"/>
                      <a:pt x="4783" y="93026"/>
                      <a:pt x="2229" y="89058"/>
                    </a:cubicBezTo>
                    <a:cubicBezTo>
                      <a:pt x="-490" y="84952"/>
                      <a:pt x="-792" y="79721"/>
                      <a:pt x="1405" y="75327"/>
                    </a:cubicBezTo>
                    <a:lnTo>
                      <a:pt x="33398" y="7772"/>
                    </a:lnTo>
                    <a:cubicBezTo>
                      <a:pt x="35663" y="3008"/>
                      <a:pt x="40469" y="-41"/>
                      <a:pt x="45755" y="-54"/>
                    </a:cubicBezTo>
                    <a:lnTo>
                      <a:pt x="116880" y="-54"/>
                    </a:lnTo>
                    <a:cubicBezTo>
                      <a:pt x="122166" y="-41"/>
                      <a:pt x="126972" y="3008"/>
                      <a:pt x="129237" y="7772"/>
                    </a:cubicBezTo>
                    <a:lnTo>
                      <a:pt x="161230" y="75327"/>
                    </a:lnTo>
                    <a:cubicBezTo>
                      <a:pt x="163427" y="79721"/>
                      <a:pt x="163125" y="84952"/>
                      <a:pt x="160406" y="89058"/>
                    </a:cubicBezTo>
                    <a:cubicBezTo>
                      <a:pt x="157866" y="93026"/>
                      <a:pt x="153458" y="95415"/>
                      <a:pt x="148735" y="95374"/>
                    </a:cubicBezTo>
                    <a:close/>
                    <a:moveTo>
                      <a:pt x="35594" y="67912"/>
                    </a:moveTo>
                    <a:lnTo>
                      <a:pt x="127041" y="67912"/>
                    </a:lnTo>
                    <a:lnTo>
                      <a:pt x="108230" y="27956"/>
                    </a:lnTo>
                    <a:lnTo>
                      <a:pt x="54405" y="27956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6" name="Freeform: Shape 205">
                <a:extLst>
                  <a:ext uri="{FF2B5EF4-FFF2-40B4-BE49-F238E27FC236}">
                    <a16:creationId xmlns:a16="http://schemas.microsoft.com/office/drawing/2014/main" id="{70485882-0C2B-069C-0CB8-24632C592C08}"/>
                  </a:ext>
                </a:extLst>
              </p:cNvPr>
              <p:cNvSpPr/>
              <p:nvPr/>
            </p:nvSpPr>
            <p:spPr>
              <a:xfrm>
                <a:off x="5607523" y="3215483"/>
                <a:ext cx="162598" cy="95428"/>
              </a:xfrm>
              <a:custGeom>
                <a:avLst/>
                <a:gdLst>
                  <a:gd name="connsiteX0" fmla="*/ 148735 w 162598"/>
                  <a:gd name="connsiteY0" fmla="*/ 95374 h 95428"/>
                  <a:gd name="connsiteX1" fmla="*/ 13763 w 162598"/>
                  <a:gd name="connsiteY1" fmla="*/ 95374 h 95428"/>
                  <a:gd name="connsiteX2" fmla="*/ 2229 w 162598"/>
                  <a:gd name="connsiteY2" fmla="*/ 89058 h 95428"/>
                  <a:gd name="connsiteX3" fmla="*/ 1405 w 162598"/>
                  <a:gd name="connsiteY3" fmla="*/ 75327 h 95428"/>
                  <a:gd name="connsiteX4" fmla="*/ 33260 w 162598"/>
                  <a:gd name="connsiteY4" fmla="*/ 7772 h 95428"/>
                  <a:gd name="connsiteX5" fmla="*/ 45755 w 162598"/>
                  <a:gd name="connsiteY5" fmla="*/ -54 h 95428"/>
                  <a:gd name="connsiteX6" fmla="*/ 116880 w 162598"/>
                  <a:gd name="connsiteY6" fmla="*/ -54 h 95428"/>
                  <a:gd name="connsiteX7" fmla="*/ 129237 w 162598"/>
                  <a:gd name="connsiteY7" fmla="*/ 7772 h 95428"/>
                  <a:gd name="connsiteX8" fmla="*/ 161093 w 162598"/>
                  <a:gd name="connsiteY8" fmla="*/ 75327 h 95428"/>
                  <a:gd name="connsiteX9" fmla="*/ 160269 w 162598"/>
                  <a:gd name="connsiteY9" fmla="*/ 89058 h 95428"/>
                  <a:gd name="connsiteX10" fmla="*/ 148735 w 162598"/>
                  <a:gd name="connsiteY10" fmla="*/ 95374 h 95428"/>
                  <a:gd name="connsiteX11" fmla="*/ 35457 w 162598"/>
                  <a:gd name="connsiteY11" fmla="*/ 67913 h 95428"/>
                  <a:gd name="connsiteX12" fmla="*/ 127315 w 162598"/>
                  <a:gd name="connsiteY12" fmla="*/ 67913 h 95428"/>
                  <a:gd name="connsiteX13" fmla="*/ 108367 w 162598"/>
                  <a:gd name="connsiteY13" fmla="*/ 27957 h 95428"/>
                  <a:gd name="connsiteX14" fmla="*/ 54680 w 162598"/>
                  <a:gd name="connsiteY14" fmla="*/ 27957 h 95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2598" h="95428">
                    <a:moveTo>
                      <a:pt x="148735" y="95374"/>
                    </a:moveTo>
                    <a:lnTo>
                      <a:pt x="13763" y="95374"/>
                    </a:lnTo>
                    <a:cubicBezTo>
                      <a:pt x="9094" y="95360"/>
                      <a:pt x="4755" y="92985"/>
                      <a:pt x="2229" y="89058"/>
                    </a:cubicBezTo>
                    <a:cubicBezTo>
                      <a:pt x="-490" y="84953"/>
                      <a:pt x="-792" y="79721"/>
                      <a:pt x="1405" y="75327"/>
                    </a:cubicBezTo>
                    <a:lnTo>
                      <a:pt x="33260" y="7772"/>
                    </a:lnTo>
                    <a:cubicBezTo>
                      <a:pt x="35553" y="2953"/>
                      <a:pt x="40428" y="-95"/>
                      <a:pt x="45755" y="-54"/>
                    </a:cubicBezTo>
                    <a:lnTo>
                      <a:pt x="116880" y="-54"/>
                    </a:lnTo>
                    <a:cubicBezTo>
                      <a:pt x="122166" y="-40"/>
                      <a:pt x="126972" y="3008"/>
                      <a:pt x="129237" y="7772"/>
                    </a:cubicBezTo>
                    <a:lnTo>
                      <a:pt x="161093" y="75327"/>
                    </a:lnTo>
                    <a:cubicBezTo>
                      <a:pt x="163289" y="79721"/>
                      <a:pt x="162988" y="84953"/>
                      <a:pt x="160269" y="89058"/>
                    </a:cubicBezTo>
                    <a:cubicBezTo>
                      <a:pt x="157742" y="92985"/>
                      <a:pt x="153403" y="95360"/>
                      <a:pt x="148735" y="95374"/>
                    </a:cubicBezTo>
                    <a:close/>
                    <a:moveTo>
                      <a:pt x="35457" y="67913"/>
                    </a:moveTo>
                    <a:lnTo>
                      <a:pt x="127315" y="67913"/>
                    </a:lnTo>
                    <a:lnTo>
                      <a:pt x="108367" y="27957"/>
                    </a:lnTo>
                    <a:lnTo>
                      <a:pt x="54680" y="27957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7" name="Freeform: Shape 206">
                <a:extLst>
                  <a:ext uri="{FF2B5EF4-FFF2-40B4-BE49-F238E27FC236}">
                    <a16:creationId xmlns:a16="http://schemas.microsoft.com/office/drawing/2014/main" id="{142A5E7F-A383-A47D-A7D8-9563274FBF4F}"/>
                  </a:ext>
                </a:extLst>
              </p:cNvPr>
              <p:cNvSpPr/>
              <p:nvPr/>
            </p:nvSpPr>
            <p:spPr>
              <a:xfrm>
                <a:off x="5287407" y="2785165"/>
                <a:ext cx="424551" cy="424552"/>
              </a:xfrm>
              <a:custGeom>
                <a:avLst/>
                <a:gdLst>
                  <a:gd name="connsiteX0" fmla="*/ 212225 w 424551"/>
                  <a:gd name="connsiteY0" fmla="*/ 424498 h 424552"/>
                  <a:gd name="connsiteX1" fmla="*/ -51 w 424551"/>
                  <a:gd name="connsiteY1" fmla="*/ 212222 h 424552"/>
                  <a:gd name="connsiteX2" fmla="*/ 212225 w 424551"/>
                  <a:gd name="connsiteY2" fmla="*/ -54 h 424552"/>
                  <a:gd name="connsiteX3" fmla="*/ 424501 w 424551"/>
                  <a:gd name="connsiteY3" fmla="*/ 212222 h 424552"/>
                  <a:gd name="connsiteX4" fmla="*/ 212225 w 424551"/>
                  <a:gd name="connsiteY4" fmla="*/ 424498 h 424552"/>
                  <a:gd name="connsiteX5" fmla="*/ 212225 w 424551"/>
                  <a:gd name="connsiteY5" fmla="*/ 27544 h 424552"/>
                  <a:gd name="connsiteX6" fmla="*/ 27411 w 424551"/>
                  <a:gd name="connsiteY6" fmla="*/ 212359 h 424552"/>
                  <a:gd name="connsiteX7" fmla="*/ 212225 w 424551"/>
                  <a:gd name="connsiteY7" fmla="*/ 397174 h 424552"/>
                  <a:gd name="connsiteX8" fmla="*/ 397040 w 424551"/>
                  <a:gd name="connsiteY8" fmla="*/ 212359 h 424552"/>
                  <a:gd name="connsiteX9" fmla="*/ 397040 w 424551"/>
                  <a:gd name="connsiteY9" fmla="*/ 212222 h 424552"/>
                  <a:gd name="connsiteX10" fmla="*/ 212225 w 424551"/>
                  <a:gd name="connsiteY10" fmla="*/ 27544 h 424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24551" h="424552">
                    <a:moveTo>
                      <a:pt x="212225" y="424498"/>
                    </a:moveTo>
                    <a:cubicBezTo>
                      <a:pt x="94993" y="424498"/>
                      <a:pt x="-51" y="329454"/>
                      <a:pt x="-51" y="212222"/>
                    </a:cubicBezTo>
                    <a:cubicBezTo>
                      <a:pt x="-51" y="94990"/>
                      <a:pt x="94993" y="-54"/>
                      <a:pt x="212225" y="-54"/>
                    </a:cubicBezTo>
                    <a:cubicBezTo>
                      <a:pt x="329458" y="-54"/>
                      <a:pt x="424501" y="94990"/>
                      <a:pt x="424501" y="212222"/>
                    </a:cubicBezTo>
                    <a:cubicBezTo>
                      <a:pt x="424419" y="329427"/>
                      <a:pt x="329430" y="424415"/>
                      <a:pt x="212225" y="424498"/>
                    </a:cubicBezTo>
                    <a:close/>
                    <a:moveTo>
                      <a:pt x="212225" y="27544"/>
                    </a:moveTo>
                    <a:cubicBezTo>
                      <a:pt x="110152" y="27544"/>
                      <a:pt x="27411" y="110285"/>
                      <a:pt x="27411" y="212359"/>
                    </a:cubicBezTo>
                    <a:cubicBezTo>
                      <a:pt x="27411" y="314433"/>
                      <a:pt x="110152" y="397174"/>
                      <a:pt x="212225" y="397174"/>
                    </a:cubicBezTo>
                    <a:cubicBezTo>
                      <a:pt x="314299" y="397174"/>
                      <a:pt x="397040" y="314433"/>
                      <a:pt x="397040" y="212359"/>
                    </a:cubicBezTo>
                    <a:cubicBezTo>
                      <a:pt x="397040" y="212318"/>
                      <a:pt x="397040" y="212263"/>
                      <a:pt x="397040" y="212222"/>
                    </a:cubicBezTo>
                    <a:cubicBezTo>
                      <a:pt x="396889" y="110231"/>
                      <a:pt x="314217" y="27627"/>
                      <a:pt x="212225" y="27544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8" name="Freeform: Shape 207">
                <a:extLst>
                  <a:ext uri="{FF2B5EF4-FFF2-40B4-BE49-F238E27FC236}">
                    <a16:creationId xmlns:a16="http://schemas.microsoft.com/office/drawing/2014/main" id="{B42DD595-DC1A-B525-3C04-1F0AB7C903A6}"/>
                  </a:ext>
                </a:extLst>
              </p:cNvPr>
              <p:cNvSpPr/>
              <p:nvPr/>
            </p:nvSpPr>
            <p:spPr>
              <a:xfrm>
                <a:off x="5382972" y="2880867"/>
                <a:ext cx="233283" cy="233283"/>
              </a:xfrm>
              <a:custGeom>
                <a:avLst/>
                <a:gdLst>
                  <a:gd name="connsiteX0" fmla="*/ 148378 w 233283"/>
                  <a:gd name="connsiteY0" fmla="*/ 233230 h 233283"/>
                  <a:gd name="connsiteX1" fmla="*/ 84805 w 233283"/>
                  <a:gd name="connsiteY1" fmla="*/ 233230 h 233283"/>
                  <a:gd name="connsiteX2" fmla="*/ 71074 w 233283"/>
                  <a:gd name="connsiteY2" fmla="*/ 219499 h 233283"/>
                  <a:gd name="connsiteX3" fmla="*/ 71074 w 233283"/>
                  <a:gd name="connsiteY3" fmla="*/ 162105 h 233283"/>
                  <a:gd name="connsiteX4" fmla="*/ 13680 w 233283"/>
                  <a:gd name="connsiteY4" fmla="*/ 162105 h 233283"/>
                  <a:gd name="connsiteX5" fmla="*/ -51 w 233283"/>
                  <a:gd name="connsiteY5" fmla="*/ 148374 h 233283"/>
                  <a:gd name="connsiteX6" fmla="*/ -51 w 233283"/>
                  <a:gd name="connsiteY6" fmla="*/ 84801 h 233283"/>
                  <a:gd name="connsiteX7" fmla="*/ 13680 w 233283"/>
                  <a:gd name="connsiteY7" fmla="*/ 71071 h 233283"/>
                  <a:gd name="connsiteX8" fmla="*/ 71074 w 233283"/>
                  <a:gd name="connsiteY8" fmla="*/ 71071 h 233283"/>
                  <a:gd name="connsiteX9" fmla="*/ 71074 w 233283"/>
                  <a:gd name="connsiteY9" fmla="*/ 13676 h 233283"/>
                  <a:gd name="connsiteX10" fmla="*/ 84805 w 233283"/>
                  <a:gd name="connsiteY10" fmla="*/ -54 h 233283"/>
                  <a:gd name="connsiteX11" fmla="*/ 148378 w 233283"/>
                  <a:gd name="connsiteY11" fmla="*/ -54 h 233283"/>
                  <a:gd name="connsiteX12" fmla="*/ 162109 w 233283"/>
                  <a:gd name="connsiteY12" fmla="*/ 13676 h 233283"/>
                  <a:gd name="connsiteX13" fmla="*/ 162109 w 233283"/>
                  <a:gd name="connsiteY13" fmla="*/ 71071 h 233283"/>
                  <a:gd name="connsiteX14" fmla="*/ 219503 w 233283"/>
                  <a:gd name="connsiteY14" fmla="*/ 71071 h 233283"/>
                  <a:gd name="connsiteX15" fmla="*/ 233233 w 233283"/>
                  <a:gd name="connsiteY15" fmla="*/ 84801 h 233283"/>
                  <a:gd name="connsiteX16" fmla="*/ 233233 w 233283"/>
                  <a:gd name="connsiteY16" fmla="*/ 148374 h 233283"/>
                  <a:gd name="connsiteX17" fmla="*/ 219503 w 233283"/>
                  <a:gd name="connsiteY17" fmla="*/ 162105 h 233283"/>
                  <a:gd name="connsiteX18" fmla="*/ 162109 w 233283"/>
                  <a:gd name="connsiteY18" fmla="*/ 162105 h 233283"/>
                  <a:gd name="connsiteX19" fmla="*/ 162109 w 233283"/>
                  <a:gd name="connsiteY19" fmla="*/ 219499 h 233283"/>
                  <a:gd name="connsiteX20" fmla="*/ 148378 w 233283"/>
                  <a:gd name="connsiteY20" fmla="*/ 233230 h 233283"/>
                  <a:gd name="connsiteX21" fmla="*/ 98536 w 233283"/>
                  <a:gd name="connsiteY21" fmla="*/ 205768 h 233283"/>
                  <a:gd name="connsiteX22" fmla="*/ 134647 w 233283"/>
                  <a:gd name="connsiteY22" fmla="*/ 205768 h 233283"/>
                  <a:gd name="connsiteX23" fmla="*/ 134647 w 233283"/>
                  <a:gd name="connsiteY23" fmla="*/ 148374 h 233283"/>
                  <a:gd name="connsiteX24" fmla="*/ 148378 w 233283"/>
                  <a:gd name="connsiteY24" fmla="*/ 134644 h 233283"/>
                  <a:gd name="connsiteX25" fmla="*/ 205772 w 233283"/>
                  <a:gd name="connsiteY25" fmla="*/ 134644 h 233283"/>
                  <a:gd name="connsiteX26" fmla="*/ 205772 w 233283"/>
                  <a:gd name="connsiteY26" fmla="*/ 98532 h 233283"/>
                  <a:gd name="connsiteX27" fmla="*/ 148378 w 233283"/>
                  <a:gd name="connsiteY27" fmla="*/ 98532 h 233283"/>
                  <a:gd name="connsiteX28" fmla="*/ 134647 w 233283"/>
                  <a:gd name="connsiteY28" fmla="*/ 84801 h 233283"/>
                  <a:gd name="connsiteX29" fmla="*/ 134647 w 233283"/>
                  <a:gd name="connsiteY29" fmla="*/ 27407 h 233283"/>
                  <a:gd name="connsiteX30" fmla="*/ 98536 w 233283"/>
                  <a:gd name="connsiteY30" fmla="*/ 27407 h 233283"/>
                  <a:gd name="connsiteX31" fmla="*/ 98536 w 233283"/>
                  <a:gd name="connsiteY31" fmla="*/ 84801 h 233283"/>
                  <a:gd name="connsiteX32" fmla="*/ 84805 w 233283"/>
                  <a:gd name="connsiteY32" fmla="*/ 98532 h 233283"/>
                  <a:gd name="connsiteX33" fmla="*/ 27411 w 233283"/>
                  <a:gd name="connsiteY33" fmla="*/ 98532 h 233283"/>
                  <a:gd name="connsiteX34" fmla="*/ 27411 w 233283"/>
                  <a:gd name="connsiteY34" fmla="*/ 134644 h 233283"/>
                  <a:gd name="connsiteX35" fmla="*/ 84805 w 233283"/>
                  <a:gd name="connsiteY35" fmla="*/ 134644 h 233283"/>
                  <a:gd name="connsiteX36" fmla="*/ 98536 w 233283"/>
                  <a:gd name="connsiteY36" fmla="*/ 148374 h 233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233283" h="233283">
                    <a:moveTo>
                      <a:pt x="148378" y="233230"/>
                    </a:moveTo>
                    <a:lnTo>
                      <a:pt x="84805" y="233230"/>
                    </a:lnTo>
                    <a:cubicBezTo>
                      <a:pt x="77226" y="233230"/>
                      <a:pt x="71074" y="227078"/>
                      <a:pt x="71074" y="219499"/>
                    </a:cubicBezTo>
                    <a:lnTo>
                      <a:pt x="71074" y="162105"/>
                    </a:lnTo>
                    <a:lnTo>
                      <a:pt x="13680" y="162105"/>
                    </a:lnTo>
                    <a:cubicBezTo>
                      <a:pt x="6101" y="162105"/>
                      <a:pt x="-51" y="155953"/>
                      <a:pt x="-51" y="148374"/>
                    </a:cubicBezTo>
                    <a:lnTo>
                      <a:pt x="-51" y="84801"/>
                    </a:lnTo>
                    <a:cubicBezTo>
                      <a:pt x="-51" y="77222"/>
                      <a:pt x="6101" y="71071"/>
                      <a:pt x="13680" y="71071"/>
                    </a:cubicBezTo>
                    <a:lnTo>
                      <a:pt x="71074" y="71071"/>
                    </a:lnTo>
                    <a:lnTo>
                      <a:pt x="71074" y="13676"/>
                    </a:lnTo>
                    <a:cubicBezTo>
                      <a:pt x="71074" y="6097"/>
                      <a:pt x="77226" y="-54"/>
                      <a:pt x="84805" y="-54"/>
                    </a:cubicBezTo>
                    <a:lnTo>
                      <a:pt x="148378" y="-54"/>
                    </a:lnTo>
                    <a:cubicBezTo>
                      <a:pt x="155957" y="-54"/>
                      <a:pt x="162109" y="6097"/>
                      <a:pt x="162109" y="13676"/>
                    </a:cubicBezTo>
                    <a:lnTo>
                      <a:pt x="162109" y="71071"/>
                    </a:lnTo>
                    <a:lnTo>
                      <a:pt x="219503" y="71071"/>
                    </a:lnTo>
                    <a:cubicBezTo>
                      <a:pt x="227082" y="71071"/>
                      <a:pt x="233233" y="77222"/>
                      <a:pt x="233233" y="84801"/>
                    </a:cubicBezTo>
                    <a:lnTo>
                      <a:pt x="233233" y="148374"/>
                    </a:lnTo>
                    <a:cubicBezTo>
                      <a:pt x="233233" y="155953"/>
                      <a:pt x="227082" y="162105"/>
                      <a:pt x="219503" y="162105"/>
                    </a:cubicBezTo>
                    <a:lnTo>
                      <a:pt x="162109" y="162105"/>
                    </a:lnTo>
                    <a:lnTo>
                      <a:pt x="162109" y="219499"/>
                    </a:lnTo>
                    <a:cubicBezTo>
                      <a:pt x="162109" y="227078"/>
                      <a:pt x="155957" y="233230"/>
                      <a:pt x="148378" y="233230"/>
                    </a:cubicBezTo>
                    <a:close/>
                    <a:moveTo>
                      <a:pt x="98536" y="205768"/>
                    </a:moveTo>
                    <a:lnTo>
                      <a:pt x="134647" y="205768"/>
                    </a:lnTo>
                    <a:lnTo>
                      <a:pt x="134647" y="148374"/>
                    </a:lnTo>
                    <a:cubicBezTo>
                      <a:pt x="134647" y="140795"/>
                      <a:pt x="140799" y="134644"/>
                      <a:pt x="148378" y="134644"/>
                    </a:cubicBezTo>
                    <a:lnTo>
                      <a:pt x="205772" y="134644"/>
                    </a:lnTo>
                    <a:lnTo>
                      <a:pt x="205772" y="98532"/>
                    </a:lnTo>
                    <a:lnTo>
                      <a:pt x="148378" y="98532"/>
                    </a:lnTo>
                    <a:cubicBezTo>
                      <a:pt x="140799" y="98532"/>
                      <a:pt x="134647" y="92381"/>
                      <a:pt x="134647" y="84801"/>
                    </a:cubicBezTo>
                    <a:lnTo>
                      <a:pt x="134647" y="27407"/>
                    </a:lnTo>
                    <a:lnTo>
                      <a:pt x="98536" y="27407"/>
                    </a:lnTo>
                    <a:lnTo>
                      <a:pt x="98536" y="84801"/>
                    </a:lnTo>
                    <a:cubicBezTo>
                      <a:pt x="98536" y="92381"/>
                      <a:pt x="92384" y="98532"/>
                      <a:pt x="84805" y="98532"/>
                    </a:cubicBezTo>
                    <a:lnTo>
                      <a:pt x="27411" y="98532"/>
                    </a:lnTo>
                    <a:lnTo>
                      <a:pt x="27411" y="134644"/>
                    </a:lnTo>
                    <a:lnTo>
                      <a:pt x="84805" y="134644"/>
                    </a:lnTo>
                    <a:cubicBezTo>
                      <a:pt x="92384" y="134644"/>
                      <a:pt x="98536" y="140795"/>
                      <a:pt x="98536" y="148374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26" name="Group 225">
            <a:extLst>
              <a:ext uri="{FF2B5EF4-FFF2-40B4-BE49-F238E27FC236}">
                <a16:creationId xmlns:a16="http://schemas.microsoft.com/office/drawing/2014/main" id="{4AC3D319-6E48-0FCE-3010-C65A23A9F83B}"/>
              </a:ext>
            </a:extLst>
          </p:cNvPr>
          <p:cNvGrpSpPr/>
          <p:nvPr/>
        </p:nvGrpSpPr>
        <p:grpSpPr>
          <a:xfrm>
            <a:off x="3060805" y="1677702"/>
            <a:ext cx="3001038" cy="1634638"/>
            <a:chOff x="3060805" y="1677702"/>
            <a:chExt cx="3001038" cy="1634638"/>
          </a:xfrm>
        </p:grpSpPr>
        <p:grpSp>
          <p:nvGrpSpPr>
            <p:cNvPr id="11" name="Google Shape;126;p16">
              <a:extLst>
                <a:ext uri="{FF2B5EF4-FFF2-40B4-BE49-F238E27FC236}">
                  <a16:creationId xmlns:a16="http://schemas.microsoft.com/office/drawing/2014/main" id="{21334ED7-25B7-747D-ED46-6700539DBDF9}"/>
                </a:ext>
              </a:extLst>
            </p:cNvPr>
            <p:cNvGrpSpPr/>
            <p:nvPr/>
          </p:nvGrpSpPr>
          <p:grpSpPr>
            <a:xfrm>
              <a:off x="3060805" y="1677702"/>
              <a:ext cx="3001038" cy="1634638"/>
              <a:chOff x="2176350" y="1331925"/>
              <a:chExt cx="2375063" cy="1293675"/>
            </a:xfrm>
          </p:grpSpPr>
          <p:sp>
            <p:nvSpPr>
              <p:cNvPr id="36" name="Google Shape;127;p16">
                <a:extLst>
                  <a:ext uri="{FF2B5EF4-FFF2-40B4-BE49-F238E27FC236}">
                    <a16:creationId xmlns:a16="http://schemas.microsoft.com/office/drawing/2014/main" id="{A93D1C33-D034-0165-19E9-E364247A602D}"/>
                  </a:ext>
                </a:extLst>
              </p:cNvPr>
              <p:cNvSpPr/>
              <p:nvPr/>
            </p:nvSpPr>
            <p:spPr>
              <a:xfrm>
                <a:off x="3242663" y="1331925"/>
                <a:ext cx="1308750" cy="1293675"/>
              </a:xfrm>
              <a:custGeom>
                <a:avLst/>
                <a:gdLst/>
                <a:ahLst/>
                <a:cxnLst/>
                <a:rect l="l" t="t" r="r" b="b"/>
                <a:pathLst>
                  <a:path w="52350" h="51747" extrusionOk="0">
                    <a:moveTo>
                      <a:pt x="50640" y="16594"/>
                    </a:moveTo>
                    <a:cubicBezTo>
                      <a:pt x="51241" y="16594"/>
                      <a:pt x="51811" y="16658"/>
                      <a:pt x="52350" y="16816"/>
                    </a:cubicBezTo>
                    <a:lnTo>
                      <a:pt x="52350" y="0"/>
                    </a:lnTo>
                    <a:lnTo>
                      <a:pt x="46016" y="0"/>
                    </a:lnTo>
                    <a:lnTo>
                      <a:pt x="44781" y="10102"/>
                    </a:lnTo>
                    <a:cubicBezTo>
                      <a:pt x="41424" y="10641"/>
                      <a:pt x="38130" y="11527"/>
                      <a:pt x="34964" y="12699"/>
                    </a:cubicBezTo>
                    <a:lnTo>
                      <a:pt x="28915" y="4529"/>
                    </a:lnTo>
                    <a:lnTo>
                      <a:pt x="16469" y="11591"/>
                    </a:lnTo>
                    <a:lnTo>
                      <a:pt x="20364" y="20965"/>
                    </a:lnTo>
                    <a:cubicBezTo>
                      <a:pt x="17451" y="23308"/>
                      <a:pt x="14790" y="25968"/>
                      <a:pt x="12415" y="28914"/>
                    </a:cubicBezTo>
                    <a:lnTo>
                      <a:pt x="3073" y="24987"/>
                    </a:lnTo>
                    <a:lnTo>
                      <a:pt x="1" y="30370"/>
                    </a:lnTo>
                    <a:lnTo>
                      <a:pt x="16215" y="39744"/>
                    </a:lnTo>
                    <a:cubicBezTo>
                      <a:pt x="12764" y="41550"/>
                      <a:pt x="12035" y="46142"/>
                      <a:pt x="14727" y="48960"/>
                    </a:cubicBezTo>
                    <a:cubicBezTo>
                      <a:pt x="17419" y="51747"/>
                      <a:pt x="22043" y="51177"/>
                      <a:pt x="23974" y="47788"/>
                    </a:cubicBezTo>
                    <a:cubicBezTo>
                      <a:pt x="24544" y="46838"/>
                      <a:pt x="24798" y="45762"/>
                      <a:pt x="24766" y="44685"/>
                    </a:cubicBezTo>
                    <a:lnTo>
                      <a:pt x="34520" y="50322"/>
                    </a:lnTo>
                    <a:cubicBezTo>
                      <a:pt x="38320" y="44051"/>
                      <a:pt x="45034" y="40124"/>
                      <a:pt x="52350" y="39871"/>
                    </a:cubicBezTo>
                    <a:lnTo>
                      <a:pt x="52350" y="30497"/>
                    </a:lnTo>
                    <a:cubicBezTo>
                      <a:pt x="51811" y="30624"/>
                      <a:pt x="51241" y="30687"/>
                      <a:pt x="50640" y="30687"/>
                    </a:cubicBezTo>
                    <a:cubicBezTo>
                      <a:pt x="46744" y="30687"/>
                      <a:pt x="43578" y="27552"/>
                      <a:pt x="43578" y="23625"/>
                    </a:cubicBezTo>
                    <a:cubicBezTo>
                      <a:pt x="43578" y="19730"/>
                      <a:pt x="46744" y="16563"/>
                      <a:pt x="50640" y="16563"/>
                    </a:cubicBezTo>
                    <a:close/>
                  </a:path>
                </a:pathLst>
              </a:custGeom>
              <a:solidFill>
                <a:srgbClr val="7030A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37" name="Google Shape;131;p16">
                <a:extLst>
                  <a:ext uri="{FF2B5EF4-FFF2-40B4-BE49-F238E27FC236}">
                    <a16:creationId xmlns:a16="http://schemas.microsoft.com/office/drawing/2014/main" id="{5AD2898C-199E-BA73-FDEF-A1E31E3DC7BA}"/>
                  </a:ext>
                </a:extLst>
              </p:cNvPr>
              <p:cNvCxnSpPr/>
              <p:nvPr/>
            </p:nvCxnSpPr>
            <p:spPr>
              <a:xfrm rot="10800000">
                <a:off x="2311444" y="1478050"/>
                <a:ext cx="1530000" cy="527100"/>
              </a:xfrm>
              <a:prstGeom prst="bentConnector3">
                <a:avLst>
                  <a:gd name="adj1" fmla="val 14567"/>
                </a:avLst>
              </a:prstGeom>
              <a:noFill/>
              <a:ln w="9525" cap="flat" cmpd="sng">
                <a:solidFill>
                  <a:srgbClr val="7030A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grpSp>
            <p:nvGrpSpPr>
              <p:cNvPr id="38" name="Google Shape;132;p16">
                <a:extLst>
                  <a:ext uri="{FF2B5EF4-FFF2-40B4-BE49-F238E27FC236}">
                    <a16:creationId xmlns:a16="http://schemas.microsoft.com/office/drawing/2014/main" id="{A9BE61A4-730A-AC56-E7AC-2A758A9D6828}"/>
                  </a:ext>
                </a:extLst>
              </p:cNvPr>
              <p:cNvGrpSpPr/>
              <p:nvPr/>
            </p:nvGrpSpPr>
            <p:grpSpPr>
              <a:xfrm>
                <a:off x="2176350" y="1338700"/>
                <a:ext cx="278700" cy="278700"/>
                <a:chOff x="2176350" y="1338700"/>
                <a:chExt cx="278700" cy="278700"/>
              </a:xfrm>
            </p:grpSpPr>
            <p:sp>
              <p:nvSpPr>
                <p:cNvPr id="39" name="Google Shape;133;p16">
                  <a:extLst>
                    <a:ext uri="{FF2B5EF4-FFF2-40B4-BE49-F238E27FC236}">
                      <a16:creationId xmlns:a16="http://schemas.microsoft.com/office/drawing/2014/main" id="{2DA87DD7-D36E-0118-E4DF-B207F4FCDED2}"/>
                    </a:ext>
                  </a:extLst>
                </p:cNvPr>
                <p:cNvSpPr/>
                <p:nvPr/>
              </p:nvSpPr>
              <p:spPr>
                <a:xfrm>
                  <a:off x="2176350" y="1338700"/>
                  <a:ext cx="278700" cy="278700"/>
                </a:xfrm>
                <a:prstGeom prst="ellipse">
                  <a:avLst/>
                </a:prstGeom>
                <a:solidFill>
                  <a:schemeClr val="lt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40" name="Google Shape;134;p16">
                  <a:extLst>
                    <a:ext uri="{FF2B5EF4-FFF2-40B4-BE49-F238E27FC236}">
                      <a16:creationId xmlns:a16="http://schemas.microsoft.com/office/drawing/2014/main" id="{64385F04-59E6-B0B6-183C-D5BB17F55EDB}"/>
                    </a:ext>
                  </a:extLst>
                </p:cNvPr>
                <p:cNvSpPr/>
                <p:nvPr/>
              </p:nvSpPr>
              <p:spPr>
                <a:xfrm>
                  <a:off x="2239450" y="1401800"/>
                  <a:ext cx="152400" cy="152400"/>
                </a:xfrm>
                <a:prstGeom prst="ellipse">
                  <a:avLst/>
                </a:prstGeom>
                <a:solidFill>
                  <a:srgbClr val="703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</p:grpSp>
        <p:grpSp>
          <p:nvGrpSpPr>
            <p:cNvPr id="209" name="Group 208">
              <a:extLst>
                <a:ext uri="{FF2B5EF4-FFF2-40B4-BE49-F238E27FC236}">
                  <a16:creationId xmlns:a16="http://schemas.microsoft.com/office/drawing/2014/main" id="{FA96FF31-5D1F-AD05-CF19-7258C82E9773}"/>
                </a:ext>
              </a:extLst>
            </p:cNvPr>
            <p:cNvGrpSpPr/>
            <p:nvPr/>
          </p:nvGrpSpPr>
          <p:grpSpPr>
            <a:xfrm>
              <a:off x="5255523" y="2395584"/>
              <a:ext cx="466921" cy="536111"/>
              <a:chOff x="3909810" y="2575409"/>
              <a:chExt cx="672390" cy="772026"/>
            </a:xfrm>
            <a:solidFill>
              <a:schemeClr val="bg1"/>
            </a:solidFill>
          </p:grpSpPr>
          <p:sp>
            <p:nvSpPr>
              <p:cNvPr id="210" name="Freeform: Shape 209">
                <a:extLst>
                  <a:ext uri="{FF2B5EF4-FFF2-40B4-BE49-F238E27FC236}">
                    <a16:creationId xmlns:a16="http://schemas.microsoft.com/office/drawing/2014/main" id="{7650203D-A8F4-465D-7542-688C2DC45D77}"/>
                  </a:ext>
                </a:extLst>
              </p:cNvPr>
              <p:cNvSpPr/>
              <p:nvPr/>
            </p:nvSpPr>
            <p:spPr>
              <a:xfrm>
                <a:off x="3931916" y="2716099"/>
                <a:ext cx="27461" cy="600991"/>
              </a:xfrm>
              <a:custGeom>
                <a:avLst/>
                <a:gdLst>
                  <a:gd name="connsiteX0" fmla="*/ 13680 w 27461"/>
                  <a:gd name="connsiteY0" fmla="*/ 600937 h 600991"/>
                  <a:gd name="connsiteX1" fmla="*/ -51 w 27461"/>
                  <a:gd name="connsiteY1" fmla="*/ 587206 h 600991"/>
                  <a:gd name="connsiteX2" fmla="*/ -51 w 27461"/>
                  <a:gd name="connsiteY2" fmla="*/ 13676 h 600991"/>
                  <a:gd name="connsiteX3" fmla="*/ 13680 w 27461"/>
                  <a:gd name="connsiteY3" fmla="*/ -54 h 600991"/>
                  <a:gd name="connsiteX4" fmla="*/ 27411 w 27461"/>
                  <a:gd name="connsiteY4" fmla="*/ 13676 h 600991"/>
                  <a:gd name="connsiteX5" fmla="*/ 27411 w 27461"/>
                  <a:gd name="connsiteY5" fmla="*/ 587206 h 600991"/>
                  <a:gd name="connsiteX6" fmla="*/ 13680 w 27461"/>
                  <a:gd name="connsiteY6" fmla="*/ 600937 h 600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461" h="600991">
                    <a:moveTo>
                      <a:pt x="13680" y="600937"/>
                    </a:moveTo>
                    <a:cubicBezTo>
                      <a:pt x="6097" y="600937"/>
                      <a:pt x="-51" y="594785"/>
                      <a:pt x="-51" y="587206"/>
                    </a:cubicBezTo>
                    <a:lnTo>
                      <a:pt x="-51" y="13676"/>
                    </a:lnTo>
                    <a:cubicBezTo>
                      <a:pt x="-51" y="6097"/>
                      <a:pt x="6097" y="-54"/>
                      <a:pt x="13680" y="-54"/>
                    </a:cubicBezTo>
                    <a:cubicBezTo>
                      <a:pt x="21264" y="-54"/>
                      <a:pt x="27411" y="6097"/>
                      <a:pt x="27411" y="13676"/>
                    </a:cubicBezTo>
                    <a:lnTo>
                      <a:pt x="27411" y="587206"/>
                    </a:lnTo>
                    <a:cubicBezTo>
                      <a:pt x="27411" y="594785"/>
                      <a:pt x="21264" y="600937"/>
                      <a:pt x="13680" y="60093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1" name="Freeform: Shape 210">
                <a:extLst>
                  <a:ext uri="{FF2B5EF4-FFF2-40B4-BE49-F238E27FC236}">
                    <a16:creationId xmlns:a16="http://schemas.microsoft.com/office/drawing/2014/main" id="{4BE61661-3E66-2BEC-BC94-AB90330CE4F3}"/>
                  </a:ext>
                </a:extLst>
              </p:cNvPr>
              <p:cNvSpPr/>
              <p:nvPr/>
            </p:nvSpPr>
            <p:spPr>
              <a:xfrm>
                <a:off x="3909810" y="2675457"/>
                <a:ext cx="464782" cy="92544"/>
              </a:xfrm>
              <a:custGeom>
                <a:avLst/>
                <a:gdLst>
                  <a:gd name="connsiteX0" fmla="*/ 13680 w 464782"/>
                  <a:gd name="connsiteY0" fmla="*/ 92490 h 92544"/>
                  <a:gd name="connsiteX1" fmla="*/ -51 w 464782"/>
                  <a:gd name="connsiteY1" fmla="*/ 78760 h 92544"/>
                  <a:gd name="connsiteX2" fmla="*/ 451002 w 464782"/>
                  <a:gd name="connsiteY2" fmla="*/ -54 h 92544"/>
                  <a:gd name="connsiteX3" fmla="*/ 464732 w 464782"/>
                  <a:gd name="connsiteY3" fmla="*/ 13676 h 92544"/>
                  <a:gd name="connsiteX4" fmla="*/ 464732 w 464782"/>
                  <a:gd name="connsiteY4" fmla="*/ 68599 h 92544"/>
                  <a:gd name="connsiteX5" fmla="*/ 451002 w 464782"/>
                  <a:gd name="connsiteY5" fmla="*/ 82330 h 92544"/>
                  <a:gd name="connsiteX6" fmla="*/ 437271 w 464782"/>
                  <a:gd name="connsiteY6" fmla="*/ 68599 h 92544"/>
                  <a:gd name="connsiteX7" fmla="*/ 437271 w 464782"/>
                  <a:gd name="connsiteY7" fmla="*/ 27407 h 92544"/>
                  <a:gd name="connsiteX8" fmla="*/ 27411 w 464782"/>
                  <a:gd name="connsiteY8" fmla="*/ 78760 h 92544"/>
                  <a:gd name="connsiteX9" fmla="*/ 13680 w 464782"/>
                  <a:gd name="connsiteY9" fmla="*/ 92490 h 925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4782" h="92544">
                    <a:moveTo>
                      <a:pt x="13680" y="92490"/>
                    </a:moveTo>
                    <a:cubicBezTo>
                      <a:pt x="6097" y="92490"/>
                      <a:pt x="-51" y="86339"/>
                      <a:pt x="-51" y="78760"/>
                    </a:cubicBezTo>
                    <a:cubicBezTo>
                      <a:pt x="-51" y="59262"/>
                      <a:pt x="-51" y="-54"/>
                      <a:pt x="451002" y="-54"/>
                    </a:cubicBezTo>
                    <a:cubicBezTo>
                      <a:pt x="458585" y="-54"/>
                      <a:pt x="464732" y="6097"/>
                      <a:pt x="464732" y="13676"/>
                    </a:cubicBezTo>
                    <a:lnTo>
                      <a:pt x="464732" y="68599"/>
                    </a:lnTo>
                    <a:cubicBezTo>
                      <a:pt x="464732" y="76178"/>
                      <a:pt x="458585" y="82330"/>
                      <a:pt x="451002" y="82330"/>
                    </a:cubicBezTo>
                    <a:cubicBezTo>
                      <a:pt x="443418" y="82330"/>
                      <a:pt x="437271" y="76178"/>
                      <a:pt x="437271" y="68599"/>
                    </a:cubicBezTo>
                    <a:lnTo>
                      <a:pt x="437271" y="27407"/>
                    </a:lnTo>
                    <a:cubicBezTo>
                      <a:pt x="101556" y="28368"/>
                      <a:pt x="27411" y="64617"/>
                      <a:pt x="27411" y="78760"/>
                    </a:cubicBezTo>
                    <a:cubicBezTo>
                      <a:pt x="27411" y="86339"/>
                      <a:pt x="21264" y="92490"/>
                      <a:pt x="13680" y="92490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2" name="Freeform: Shape 211">
                <a:extLst>
                  <a:ext uri="{FF2B5EF4-FFF2-40B4-BE49-F238E27FC236}">
                    <a16:creationId xmlns:a16="http://schemas.microsoft.com/office/drawing/2014/main" id="{096E870C-5F5C-521C-2A2E-D0A4BD483E18}"/>
                  </a:ext>
                </a:extLst>
              </p:cNvPr>
              <p:cNvSpPr/>
              <p:nvPr/>
            </p:nvSpPr>
            <p:spPr>
              <a:xfrm>
                <a:off x="3931916" y="2862880"/>
                <a:ext cx="442676" cy="454210"/>
              </a:xfrm>
              <a:custGeom>
                <a:avLst/>
                <a:gdLst>
                  <a:gd name="connsiteX0" fmla="*/ 13680 w 442676"/>
                  <a:gd name="connsiteY0" fmla="*/ 454156 h 454210"/>
                  <a:gd name="connsiteX1" fmla="*/ -51 w 442676"/>
                  <a:gd name="connsiteY1" fmla="*/ 440425 h 454210"/>
                  <a:gd name="connsiteX2" fmla="*/ 275798 w 442676"/>
                  <a:gd name="connsiteY2" fmla="*/ 365044 h 454210"/>
                  <a:gd name="connsiteX3" fmla="*/ 415165 w 442676"/>
                  <a:gd name="connsiteY3" fmla="*/ 216753 h 454210"/>
                  <a:gd name="connsiteX4" fmla="*/ 415165 w 442676"/>
                  <a:gd name="connsiteY4" fmla="*/ 13676 h 454210"/>
                  <a:gd name="connsiteX5" fmla="*/ 428895 w 442676"/>
                  <a:gd name="connsiteY5" fmla="*/ -54 h 454210"/>
                  <a:gd name="connsiteX6" fmla="*/ 442626 w 442676"/>
                  <a:gd name="connsiteY6" fmla="*/ 13676 h 454210"/>
                  <a:gd name="connsiteX7" fmla="*/ 442626 w 442676"/>
                  <a:gd name="connsiteY7" fmla="*/ 216890 h 454210"/>
                  <a:gd name="connsiteX8" fmla="*/ 275798 w 442676"/>
                  <a:gd name="connsiteY8" fmla="*/ 392643 h 454210"/>
                  <a:gd name="connsiteX9" fmla="*/ 27411 w 442676"/>
                  <a:gd name="connsiteY9" fmla="*/ 440563 h 454210"/>
                  <a:gd name="connsiteX10" fmla="*/ 13680 w 442676"/>
                  <a:gd name="connsiteY10" fmla="*/ 454156 h 454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42676" h="454210">
                    <a:moveTo>
                      <a:pt x="13680" y="454156"/>
                    </a:moveTo>
                    <a:cubicBezTo>
                      <a:pt x="6097" y="454156"/>
                      <a:pt x="-51" y="448005"/>
                      <a:pt x="-51" y="440425"/>
                    </a:cubicBezTo>
                    <a:cubicBezTo>
                      <a:pt x="-51" y="386189"/>
                      <a:pt x="77253" y="365044"/>
                      <a:pt x="275798" y="365044"/>
                    </a:cubicBezTo>
                    <a:cubicBezTo>
                      <a:pt x="351317" y="365044"/>
                      <a:pt x="415165" y="297077"/>
                      <a:pt x="415165" y="216753"/>
                    </a:cubicBezTo>
                    <a:lnTo>
                      <a:pt x="415165" y="13676"/>
                    </a:lnTo>
                    <a:cubicBezTo>
                      <a:pt x="415165" y="6097"/>
                      <a:pt x="421312" y="-54"/>
                      <a:pt x="428895" y="-54"/>
                    </a:cubicBezTo>
                    <a:cubicBezTo>
                      <a:pt x="436479" y="-54"/>
                      <a:pt x="442626" y="6097"/>
                      <a:pt x="442626" y="13676"/>
                    </a:cubicBezTo>
                    <a:lnTo>
                      <a:pt x="442626" y="216890"/>
                    </a:lnTo>
                    <a:cubicBezTo>
                      <a:pt x="442626" y="313829"/>
                      <a:pt x="367794" y="392643"/>
                      <a:pt x="275798" y="392643"/>
                    </a:cubicBezTo>
                    <a:cubicBezTo>
                      <a:pt x="111031" y="392643"/>
                      <a:pt x="27411" y="408708"/>
                      <a:pt x="27411" y="440563"/>
                    </a:cubicBezTo>
                    <a:cubicBezTo>
                      <a:pt x="27335" y="448087"/>
                      <a:pt x="21210" y="454156"/>
                      <a:pt x="13680" y="454156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3" name="Freeform: Shape 212">
                <a:extLst>
                  <a:ext uri="{FF2B5EF4-FFF2-40B4-BE49-F238E27FC236}">
                    <a16:creationId xmlns:a16="http://schemas.microsoft.com/office/drawing/2014/main" id="{FEBF1FA4-35B9-8FB5-0B65-3798C25DA31E}"/>
                  </a:ext>
                </a:extLst>
              </p:cNvPr>
              <p:cNvSpPr/>
              <p:nvPr/>
            </p:nvSpPr>
            <p:spPr>
              <a:xfrm>
                <a:off x="3909810" y="2575409"/>
                <a:ext cx="495176" cy="192592"/>
              </a:xfrm>
              <a:custGeom>
                <a:avLst/>
                <a:gdLst>
                  <a:gd name="connsiteX0" fmla="*/ 13680 w 495176"/>
                  <a:gd name="connsiteY0" fmla="*/ 192538 h 192592"/>
                  <a:gd name="connsiteX1" fmla="*/ -51 w 495176"/>
                  <a:gd name="connsiteY1" fmla="*/ 178807 h 192592"/>
                  <a:gd name="connsiteX2" fmla="*/ -51 w 495176"/>
                  <a:gd name="connsiteY2" fmla="*/ 78711 h 192592"/>
                  <a:gd name="connsiteX3" fmla="*/ 427934 w 495176"/>
                  <a:gd name="connsiteY3" fmla="*/ 34 h 192592"/>
                  <a:gd name="connsiteX4" fmla="*/ 495037 w 495176"/>
                  <a:gd name="connsiteY4" fmla="*/ 60449 h 192592"/>
                  <a:gd name="connsiteX5" fmla="*/ 434621 w 495176"/>
                  <a:gd name="connsiteY5" fmla="*/ 127551 h 192592"/>
                  <a:gd name="connsiteX6" fmla="*/ 428758 w 495176"/>
                  <a:gd name="connsiteY6" fmla="*/ 127592 h 192592"/>
                  <a:gd name="connsiteX7" fmla="*/ 415027 w 495176"/>
                  <a:gd name="connsiteY7" fmla="*/ 113861 h 192592"/>
                  <a:gd name="connsiteX8" fmla="*/ 428758 w 495176"/>
                  <a:gd name="connsiteY8" fmla="*/ 100131 h 192592"/>
                  <a:gd name="connsiteX9" fmla="*/ 464732 w 495176"/>
                  <a:gd name="connsiteY9" fmla="*/ 63882 h 192592"/>
                  <a:gd name="connsiteX10" fmla="*/ 464732 w 495176"/>
                  <a:gd name="connsiteY10" fmla="*/ 63882 h 192592"/>
                  <a:gd name="connsiteX11" fmla="*/ 427934 w 495176"/>
                  <a:gd name="connsiteY11" fmla="*/ 27496 h 192592"/>
                  <a:gd name="connsiteX12" fmla="*/ 27411 w 495176"/>
                  <a:gd name="connsiteY12" fmla="*/ 78711 h 192592"/>
                  <a:gd name="connsiteX13" fmla="*/ 27411 w 495176"/>
                  <a:gd name="connsiteY13" fmla="*/ 178670 h 192592"/>
                  <a:gd name="connsiteX14" fmla="*/ 13819 w 495176"/>
                  <a:gd name="connsiteY14" fmla="*/ 192538 h 192592"/>
                  <a:gd name="connsiteX15" fmla="*/ 13680 w 495176"/>
                  <a:gd name="connsiteY15" fmla="*/ 192538 h 192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495176" h="192592">
                    <a:moveTo>
                      <a:pt x="13680" y="192538"/>
                    </a:moveTo>
                    <a:cubicBezTo>
                      <a:pt x="6097" y="192538"/>
                      <a:pt x="-51" y="186387"/>
                      <a:pt x="-51" y="178807"/>
                    </a:cubicBezTo>
                    <a:lnTo>
                      <a:pt x="-51" y="78711"/>
                    </a:lnTo>
                    <a:cubicBezTo>
                      <a:pt x="-51" y="30104"/>
                      <a:pt x="71623" y="34"/>
                      <a:pt x="427934" y="34"/>
                    </a:cubicBezTo>
                    <a:cubicBezTo>
                      <a:pt x="463148" y="-1806"/>
                      <a:pt x="493190" y="25244"/>
                      <a:pt x="495037" y="60449"/>
                    </a:cubicBezTo>
                    <a:cubicBezTo>
                      <a:pt x="496884" y="95668"/>
                      <a:pt x="469835" y="125711"/>
                      <a:pt x="434621" y="127551"/>
                    </a:cubicBezTo>
                    <a:cubicBezTo>
                      <a:pt x="432668" y="127661"/>
                      <a:pt x="430712" y="127674"/>
                      <a:pt x="428758" y="127592"/>
                    </a:cubicBezTo>
                    <a:cubicBezTo>
                      <a:pt x="421174" y="127592"/>
                      <a:pt x="415027" y="121441"/>
                      <a:pt x="415027" y="113861"/>
                    </a:cubicBezTo>
                    <a:cubicBezTo>
                      <a:pt x="415027" y="106282"/>
                      <a:pt x="421174" y="100131"/>
                      <a:pt x="428758" y="100131"/>
                    </a:cubicBezTo>
                    <a:cubicBezTo>
                      <a:pt x="448702" y="100062"/>
                      <a:pt x="464808" y="83832"/>
                      <a:pt x="464732" y="63882"/>
                    </a:cubicBezTo>
                    <a:cubicBezTo>
                      <a:pt x="464732" y="63882"/>
                      <a:pt x="464732" y="63882"/>
                      <a:pt x="464732" y="63882"/>
                    </a:cubicBezTo>
                    <a:cubicBezTo>
                      <a:pt x="464581" y="43684"/>
                      <a:pt x="448128" y="27413"/>
                      <a:pt x="427934" y="27496"/>
                    </a:cubicBezTo>
                    <a:cubicBezTo>
                      <a:pt x="96888" y="27496"/>
                      <a:pt x="27411" y="54957"/>
                      <a:pt x="27411" y="78711"/>
                    </a:cubicBezTo>
                    <a:lnTo>
                      <a:pt x="27411" y="178670"/>
                    </a:lnTo>
                    <a:cubicBezTo>
                      <a:pt x="27486" y="186249"/>
                      <a:pt x="21401" y="192456"/>
                      <a:pt x="13819" y="192538"/>
                    </a:cubicBezTo>
                    <a:cubicBezTo>
                      <a:pt x="13772" y="192538"/>
                      <a:pt x="13727" y="192538"/>
                      <a:pt x="13680" y="192538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4" name="Freeform: Shape 213">
                <a:extLst>
                  <a:ext uri="{FF2B5EF4-FFF2-40B4-BE49-F238E27FC236}">
                    <a16:creationId xmlns:a16="http://schemas.microsoft.com/office/drawing/2014/main" id="{D5A9AB5F-AF52-E02D-F949-6334B23CF918}"/>
                  </a:ext>
                </a:extLst>
              </p:cNvPr>
              <p:cNvSpPr/>
              <p:nvPr/>
            </p:nvSpPr>
            <p:spPr>
              <a:xfrm>
                <a:off x="4300310" y="2731066"/>
                <a:ext cx="120967" cy="159275"/>
              </a:xfrm>
              <a:custGeom>
                <a:avLst/>
                <a:gdLst>
                  <a:gd name="connsiteX0" fmla="*/ 107186 w 120967"/>
                  <a:gd name="connsiteY0" fmla="*/ 159221 h 159275"/>
                  <a:gd name="connsiteX1" fmla="*/ 45398 w 120967"/>
                  <a:gd name="connsiteY1" fmla="*/ 159221 h 159275"/>
                  <a:gd name="connsiteX2" fmla="*/ -51 w 120967"/>
                  <a:gd name="connsiteY2" fmla="*/ 113910 h 159275"/>
                  <a:gd name="connsiteX3" fmla="*/ -51 w 120967"/>
                  <a:gd name="connsiteY3" fmla="*/ 45257 h 159275"/>
                  <a:gd name="connsiteX4" fmla="*/ 45398 w 120967"/>
                  <a:gd name="connsiteY4" fmla="*/ -54 h 159275"/>
                  <a:gd name="connsiteX5" fmla="*/ 107186 w 120967"/>
                  <a:gd name="connsiteY5" fmla="*/ -54 h 159275"/>
                  <a:gd name="connsiteX6" fmla="*/ 120917 w 120967"/>
                  <a:gd name="connsiteY6" fmla="*/ 13676 h 159275"/>
                  <a:gd name="connsiteX7" fmla="*/ 120917 w 120967"/>
                  <a:gd name="connsiteY7" fmla="*/ 145628 h 159275"/>
                  <a:gd name="connsiteX8" fmla="*/ 107186 w 120967"/>
                  <a:gd name="connsiteY8" fmla="*/ 159221 h 159275"/>
                  <a:gd name="connsiteX9" fmla="*/ 45398 w 120967"/>
                  <a:gd name="connsiteY9" fmla="*/ 27270 h 159275"/>
                  <a:gd name="connsiteX10" fmla="*/ 27411 w 120967"/>
                  <a:gd name="connsiteY10" fmla="*/ 45119 h 159275"/>
                  <a:gd name="connsiteX11" fmla="*/ 27411 w 120967"/>
                  <a:gd name="connsiteY11" fmla="*/ 113773 h 159275"/>
                  <a:gd name="connsiteX12" fmla="*/ 45398 w 120967"/>
                  <a:gd name="connsiteY12" fmla="*/ 131623 h 159275"/>
                  <a:gd name="connsiteX13" fmla="*/ 93455 w 120967"/>
                  <a:gd name="connsiteY13" fmla="*/ 131623 h 159275"/>
                  <a:gd name="connsiteX14" fmla="*/ 93455 w 120967"/>
                  <a:gd name="connsiteY14" fmla="*/ 27132 h 159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20967" h="159275">
                    <a:moveTo>
                      <a:pt x="107186" y="159221"/>
                    </a:moveTo>
                    <a:lnTo>
                      <a:pt x="45398" y="159221"/>
                    </a:lnTo>
                    <a:cubicBezTo>
                      <a:pt x="20351" y="159221"/>
                      <a:pt x="25" y="138955"/>
                      <a:pt x="-51" y="113910"/>
                    </a:cubicBezTo>
                    <a:lnTo>
                      <a:pt x="-51" y="45257"/>
                    </a:lnTo>
                    <a:cubicBezTo>
                      <a:pt x="25" y="20212"/>
                      <a:pt x="20351" y="-54"/>
                      <a:pt x="45398" y="-54"/>
                    </a:cubicBezTo>
                    <a:lnTo>
                      <a:pt x="107186" y="-54"/>
                    </a:lnTo>
                    <a:cubicBezTo>
                      <a:pt x="114769" y="-54"/>
                      <a:pt x="120917" y="6097"/>
                      <a:pt x="120917" y="13676"/>
                    </a:cubicBezTo>
                    <a:lnTo>
                      <a:pt x="120917" y="145628"/>
                    </a:lnTo>
                    <a:cubicBezTo>
                      <a:pt x="120841" y="153152"/>
                      <a:pt x="114716" y="159221"/>
                      <a:pt x="107186" y="159221"/>
                    </a:cubicBezTo>
                    <a:close/>
                    <a:moveTo>
                      <a:pt x="45398" y="27270"/>
                    </a:moveTo>
                    <a:cubicBezTo>
                      <a:pt x="35517" y="27270"/>
                      <a:pt x="27486" y="35233"/>
                      <a:pt x="27411" y="45119"/>
                    </a:cubicBezTo>
                    <a:lnTo>
                      <a:pt x="27411" y="113773"/>
                    </a:lnTo>
                    <a:cubicBezTo>
                      <a:pt x="27486" y="123659"/>
                      <a:pt x="35517" y="131623"/>
                      <a:pt x="45398" y="131623"/>
                    </a:cubicBezTo>
                    <a:lnTo>
                      <a:pt x="93455" y="131623"/>
                    </a:lnTo>
                    <a:lnTo>
                      <a:pt x="93455" y="27132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D636C3E5-344C-0841-DE48-DD0D2CAAD49C}"/>
                  </a:ext>
                </a:extLst>
              </p:cNvPr>
              <p:cNvSpPr/>
              <p:nvPr/>
            </p:nvSpPr>
            <p:spPr>
              <a:xfrm>
                <a:off x="4393815" y="2764020"/>
                <a:ext cx="188384" cy="197446"/>
              </a:xfrm>
              <a:custGeom>
                <a:avLst/>
                <a:gdLst>
                  <a:gd name="connsiteX0" fmla="*/ 13680 w 188384"/>
                  <a:gd name="connsiteY0" fmla="*/ 197393 h 197446"/>
                  <a:gd name="connsiteX1" fmla="*/ -51 w 188384"/>
                  <a:gd name="connsiteY1" fmla="*/ 183662 h 197446"/>
                  <a:gd name="connsiteX2" fmla="*/ 13680 w 188384"/>
                  <a:gd name="connsiteY2" fmla="*/ 169931 h 197446"/>
                  <a:gd name="connsiteX3" fmla="*/ 160873 w 188384"/>
                  <a:gd name="connsiteY3" fmla="*/ 98669 h 197446"/>
                  <a:gd name="connsiteX4" fmla="*/ 13680 w 188384"/>
                  <a:gd name="connsiteY4" fmla="*/ 27407 h 197446"/>
                  <a:gd name="connsiteX5" fmla="*/ -51 w 188384"/>
                  <a:gd name="connsiteY5" fmla="*/ 13676 h 197446"/>
                  <a:gd name="connsiteX6" fmla="*/ 13680 w 188384"/>
                  <a:gd name="connsiteY6" fmla="*/ -54 h 197446"/>
                  <a:gd name="connsiteX7" fmla="*/ 188334 w 188384"/>
                  <a:gd name="connsiteY7" fmla="*/ 98532 h 197446"/>
                  <a:gd name="connsiteX8" fmla="*/ 13680 w 188384"/>
                  <a:gd name="connsiteY8" fmla="*/ 197393 h 197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8384" h="197446">
                    <a:moveTo>
                      <a:pt x="13680" y="197393"/>
                    </a:moveTo>
                    <a:cubicBezTo>
                      <a:pt x="6097" y="197393"/>
                      <a:pt x="-51" y="191241"/>
                      <a:pt x="-51" y="183662"/>
                    </a:cubicBezTo>
                    <a:cubicBezTo>
                      <a:pt x="-51" y="176083"/>
                      <a:pt x="6097" y="169931"/>
                      <a:pt x="13680" y="169931"/>
                    </a:cubicBezTo>
                    <a:cubicBezTo>
                      <a:pt x="101694" y="169931"/>
                      <a:pt x="160873" y="133133"/>
                      <a:pt x="160873" y="98669"/>
                    </a:cubicBezTo>
                    <a:cubicBezTo>
                      <a:pt x="160873" y="64205"/>
                      <a:pt x="101694" y="27407"/>
                      <a:pt x="13680" y="27407"/>
                    </a:cubicBezTo>
                    <a:cubicBezTo>
                      <a:pt x="6097" y="27407"/>
                      <a:pt x="-51" y="21256"/>
                      <a:pt x="-51" y="13676"/>
                    </a:cubicBezTo>
                    <a:cubicBezTo>
                      <a:pt x="-51" y="6097"/>
                      <a:pt x="6097" y="-54"/>
                      <a:pt x="13680" y="-54"/>
                    </a:cubicBezTo>
                    <a:cubicBezTo>
                      <a:pt x="111580" y="-54"/>
                      <a:pt x="188334" y="43335"/>
                      <a:pt x="188334" y="98532"/>
                    </a:cubicBezTo>
                    <a:cubicBezTo>
                      <a:pt x="188334" y="153729"/>
                      <a:pt x="111580" y="197393"/>
                      <a:pt x="13680" y="197393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F7B7E882-72E1-1059-6175-054F8B0341FD}"/>
                  </a:ext>
                </a:extLst>
              </p:cNvPr>
              <p:cNvSpPr/>
              <p:nvPr/>
            </p:nvSpPr>
            <p:spPr>
              <a:xfrm>
                <a:off x="4393815" y="2830064"/>
                <a:ext cx="188384" cy="197309"/>
              </a:xfrm>
              <a:custGeom>
                <a:avLst/>
                <a:gdLst>
                  <a:gd name="connsiteX0" fmla="*/ 13680 w 188384"/>
                  <a:gd name="connsiteY0" fmla="*/ 197255 h 197309"/>
                  <a:gd name="connsiteX1" fmla="*/ -51 w 188384"/>
                  <a:gd name="connsiteY1" fmla="*/ 183525 h 197309"/>
                  <a:gd name="connsiteX2" fmla="*/ 13680 w 188384"/>
                  <a:gd name="connsiteY2" fmla="*/ 169794 h 197309"/>
                  <a:gd name="connsiteX3" fmla="*/ 160873 w 188384"/>
                  <a:gd name="connsiteY3" fmla="*/ 98669 h 197309"/>
                  <a:gd name="connsiteX4" fmla="*/ 13680 w 188384"/>
                  <a:gd name="connsiteY4" fmla="*/ 27407 h 197309"/>
                  <a:gd name="connsiteX5" fmla="*/ -51 w 188384"/>
                  <a:gd name="connsiteY5" fmla="*/ 13676 h 197309"/>
                  <a:gd name="connsiteX6" fmla="*/ 13680 w 188384"/>
                  <a:gd name="connsiteY6" fmla="*/ -54 h 197309"/>
                  <a:gd name="connsiteX7" fmla="*/ 188334 w 188384"/>
                  <a:gd name="connsiteY7" fmla="*/ 98669 h 197309"/>
                  <a:gd name="connsiteX8" fmla="*/ 13680 w 188384"/>
                  <a:gd name="connsiteY8" fmla="*/ 197255 h 197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8384" h="197309">
                    <a:moveTo>
                      <a:pt x="13680" y="197255"/>
                    </a:moveTo>
                    <a:cubicBezTo>
                      <a:pt x="6097" y="197255"/>
                      <a:pt x="-51" y="191104"/>
                      <a:pt x="-51" y="183525"/>
                    </a:cubicBezTo>
                    <a:cubicBezTo>
                      <a:pt x="-51" y="175945"/>
                      <a:pt x="6097" y="169794"/>
                      <a:pt x="13680" y="169794"/>
                    </a:cubicBezTo>
                    <a:cubicBezTo>
                      <a:pt x="101694" y="169794"/>
                      <a:pt x="160873" y="132996"/>
                      <a:pt x="160873" y="98669"/>
                    </a:cubicBezTo>
                    <a:cubicBezTo>
                      <a:pt x="160873" y="64343"/>
                      <a:pt x="101694" y="27407"/>
                      <a:pt x="13680" y="27407"/>
                    </a:cubicBezTo>
                    <a:cubicBezTo>
                      <a:pt x="6097" y="27407"/>
                      <a:pt x="-51" y="21256"/>
                      <a:pt x="-51" y="13676"/>
                    </a:cubicBezTo>
                    <a:cubicBezTo>
                      <a:pt x="-51" y="6097"/>
                      <a:pt x="6097" y="-54"/>
                      <a:pt x="13680" y="-54"/>
                    </a:cubicBezTo>
                    <a:cubicBezTo>
                      <a:pt x="111580" y="-54"/>
                      <a:pt x="188334" y="43335"/>
                      <a:pt x="188334" y="98669"/>
                    </a:cubicBezTo>
                    <a:cubicBezTo>
                      <a:pt x="188334" y="154004"/>
                      <a:pt x="111580" y="197255"/>
                      <a:pt x="13680" y="19725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7" name="Freeform: Shape 216">
                <a:extLst>
                  <a:ext uri="{FF2B5EF4-FFF2-40B4-BE49-F238E27FC236}">
                    <a16:creationId xmlns:a16="http://schemas.microsoft.com/office/drawing/2014/main" id="{24E4BFBE-293A-5887-0779-7A98969FEB25}"/>
                  </a:ext>
                </a:extLst>
              </p:cNvPr>
              <p:cNvSpPr/>
              <p:nvPr/>
            </p:nvSpPr>
            <p:spPr>
              <a:xfrm>
                <a:off x="4347131" y="2934005"/>
                <a:ext cx="74145" cy="27461"/>
              </a:xfrm>
              <a:custGeom>
                <a:avLst/>
                <a:gdLst>
                  <a:gd name="connsiteX0" fmla="*/ 60364 w 74145"/>
                  <a:gd name="connsiteY0" fmla="*/ 27407 h 27461"/>
                  <a:gd name="connsiteX1" fmla="*/ 13680 w 74145"/>
                  <a:gd name="connsiteY1" fmla="*/ 27407 h 27461"/>
                  <a:gd name="connsiteX2" fmla="*/ -51 w 74145"/>
                  <a:gd name="connsiteY2" fmla="*/ 13676 h 27461"/>
                  <a:gd name="connsiteX3" fmla="*/ 13680 w 74145"/>
                  <a:gd name="connsiteY3" fmla="*/ -54 h 27461"/>
                  <a:gd name="connsiteX4" fmla="*/ 60364 w 74145"/>
                  <a:gd name="connsiteY4" fmla="*/ -54 h 27461"/>
                  <a:gd name="connsiteX5" fmla="*/ 74095 w 74145"/>
                  <a:gd name="connsiteY5" fmla="*/ 13676 h 27461"/>
                  <a:gd name="connsiteX6" fmla="*/ 60364 w 74145"/>
                  <a:gd name="connsiteY6" fmla="*/ 27407 h 27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4145" h="27461">
                    <a:moveTo>
                      <a:pt x="60364" y="27407"/>
                    </a:moveTo>
                    <a:lnTo>
                      <a:pt x="13680" y="27407"/>
                    </a:lnTo>
                    <a:cubicBezTo>
                      <a:pt x="6097" y="27407"/>
                      <a:pt x="-51" y="21256"/>
                      <a:pt x="-51" y="13676"/>
                    </a:cubicBezTo>
                    <a:cubicBezTo>
                      <a:pt x="-51" y="6097"/>
                      <a:pt x="6097" y="-54"/>
                      <a:pt x="13680" y="-54"/>
                    </a:cubicBezTo>
                    <a:lnTo>
                      <a:pt x="60364" y="-54"/>
                    </a:lnTo>
                    <a:cubicBezTo>
                      <a:pt x="67948" y="-54"/>
                      <a:pt x="74095" y="6097"/>
                      <a:pt x="74095" y="13676"/>
                    </a:cubicBezTo>
                    <a:cubicBezTo>
                      <a:pt x="74095" y="21256"/>
                      <a:pt x="67948" y="27407"/>
                      <a:pt x="60364" y="2740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8" name="Freeform: Shape 217">
                <a:extLst>
                  <a:ext uri="{FF2B5EF4-FFF2-40B4-BE49-F238E27FC236}">
                    <a16:creationId xmlns:a16="http://schemas.microsoft.com/office/drawing/2014/main" id="{F9A5D94A-ED9F-F360-1E70-B9BF03A910BE}"/>
                  </a:ext>
                </a:extLst>
              </p:cNvPr>
              <p:cNvSpPr/>
              <p:nvPr/>
            </p:nvSpPr>
            <p:spPr>
              <a:xfrm>
                <a:off x="4347131" y="2999912"/>
                <a:ext cx="74145" cy="27461"/>
              </a:xfrm>
              <a:custGeom>
                <a:avLst/>
                <a:gdLst>
                  <a:gd name="connsiteX0" fmla="*/ 60364 w 74145"/>
                  <a:gd name="connsiteY0" fmla="*/ 27407 h 27461"/>
                  <a:gd name="connsiteX1" fmla="*/ 13680 w 74145"/>
                  <a:gd name="connsiteY1" fmla="*/ 27407 h 27461"/>
                  <a:gd name="connsiteX2" fmla="*/ -51 w 74145"/>
                  <a:gd name="connsiteY2" fmla="*/ 13676 h 27461"/>
                  <a:gd name="connsiteX3" fmla="*/ 13680 w 74145"/>
                  <a:gd name="connsiteY3" fmla="*/ -54 h 27461"/>
                  <a:gd name="connsiteX4" fmla="*/ 60364 w 74145"/>
                  <a:gd name="connsiteY4" fmla="*/ -54 h 27461"/>
                  <a:gd name="connsiteX5" fmla="*/ 74095 w 74145"/>
                  <a:gd name="connsiteY5" fmla="*/ 13676 h 27461"/>
                  <a:gd name="connsiteX6" fmla="*/ 60364 w 74145"/>
                  <a:gd name="connsiteY6" fmla="*/ 27407 h 27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4145" h="27461">
                    <a:moveTo>
                      <a:pt x="60364" y="27407"/>
                    </a:moveTo>
                    <a:lnTo>
                      <a:pt x="13680" y="27407"/>
                    </a:lnTo>
                    <a:cubicBezTo>
                      <a:pt x="6097" y="27407"/>
                      <a:pt x="-51" y="21256"/>
                      <a:pt x="-51" y="13676"/>
                    </a:cubicBezTo>
                    <a:cubicBezTo>
                      <a:pt x="-51" y="6097"/>
                      <a:pt x="6097" y="-54"/>
                      <a:pt x="13680" y="-54"/>
                    </a:cubicBezTo>
                    <a:lnTo>
                      <a:pt x="60364" y="-54"/>
                    </a:lnTo>
                    <a:cubicBezTo>
                      <a:pt x="67948" y="-54"/>
                      <a:pt x="74095" y="6097"/>
                      <a:pt x="74095" y="13676"/>
                    </a:cubicBezTo>
                    <a:cubicBezTo>
                      <a:pt x="74095" y="21256"/>
                      <a:pt x="67948" y="27407"/>
                      <a:pt x="60364" y="2740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628705BC-7799-F28A-EBC6-FF99D5189709}"/>
                  </a:ext>
                </a:extLst>
              </p:cNvPr>
              <p:cNvSpPr/>
              <p:nvPr/>
            </p:nvSpPr>
            <p:spPr>
              <a:xfrm>
                <a:off x="4554739" y="2849012"/>
                <a:ext cx="27461" cy="93505"/>
              </a:xfrm>
              <a:custGeom>
                <a:avLst/>
                <a:gdLst>
                  <a:gd name="connsiteX0" fmla="*/ 13680 w 27461"/>
                  <a:gd name="connsiteY0" fmla="*/ 93451 h 93505"/>
                  <a:gd name="connsiteX1" fmla="*/ -51 w 27461"/>
                  <a:gd name="connsiteY1" fmla="*/ 79721 h 93505"/>
                  <a:gd name="connsiteX2" fmla="*/ -51 w 27461"/>
                  <a:gd name="connsiteY2" fmla="*/ 13676 h 93505"/>
                  <a:gd name="connsiteX3" fmla="*/ 13680 w 27461"/>
                  <a:gd name="connsiteY3" fmla="*/ -54 h 93505"/>
                  <a:gd name="connsiteX4" fmla="*/ 27411 w 27461"/>
                  <a:gd name="connsiteY4" fmla="*/ 13676 h 93505"/>
                  <a:gd name="connsiteX5" fmla="*/ 27411 w 27461"/>
                  <a:gd name="connsiteY5" fmla="*/ 79721 h 93505"/>
                  <a:gd name="connsiteX6" fmla="*/ 13680 w 27461"/>
                  <a:gd name="connsiteY6" fmla="*/ 93451 h 93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7461" h="93505">
                    <a:moveTo>
                      <a:pt x="13680" y="93451"/>
                    </a:moveTo>
                    <a:cubicBezTo>
                      <a:pt x="6101" y="93451"/>
                      <a:pt x="-51" y="87300"/>
                      <a:pt x="-51" y="79721"/>
                    </a:cubicBezTo>
                    <a:lnTo>
                      <a:pt x="-51" y="13676"/>
                    </a:lnTo>
                    <a:cubicBezTo>
                      <a:pt x="-51" y="6097"/>
                      <a:pt x="6101" y="-54"/>
                      <a:pt x="13680" y="-54"/>
                    </a:cubicBezTo>
                    <a:cubicBezTo>
                      <a:pt x="21259" y="-54"/>
                      <a:pt x="27411" y="6097"/>
                      <a:pt x="27411" y="13676"/>
                    </a:cubicBezTo>
                    <a:lnTo>
                      <a:pt x="27411" y="79721"/>
                    </a:lnTo>
                    <a:cubicBezTo>
                      <a:pt x="27411" y="87300"/>
                      <a:pt x="21259" y="93451"/>
                      <a:pt x="13680" y="93451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0" name="Freeform: Shape 219">
                <a:extLst>
                  <a:ext uri="{FF2B5EF4-FFF2-40B4-BE49-F238E27FC236}">
                    <a16:creationId xmlns:a16="http://schemas.microsoft.com/office/drawing/2014/main" id="{91E7253E-2B88-F58E-6DD7-60927D0DCCBD}"/>
                  </a:ext>
                </a:extLst>
              </p:cNvPr>
              <p:cNvSpPr/>
              <p:nvPr/>
            </p:nvSpPr>
            <p:spPr>
              <a:xfrm>
                <a:off x="3931877" y="3245691"/>
                <a:ext cx="389440" cy="101744"/>
              </a:xfrm>
              <a:custGeom>
                <a:avLst/>
                <a:gdLst>
                  <a:gd name="connsiteX0" fmla="*/ 276112 w 389440"/>
                  <a:gd name="connsiteY0" fmla="*/ 101690 h 101744"/>
                  <a:gd name="connsiteX1" fmla="*/ -11 w 389440"/>
                  <a:gd name="connsiteY1" fmla="*/ 57614 h 101744"/>
                  <a:gd name="connsiteX2" fmla="*/ 12690 w 389440"/>
                  <a:gd name="connsiteY2" fmla="*/ 42854 h 101744"/>
                  <a:gd name="connsiteX3" fmla="*/ 27450 w 389440"/>
                  <a:gd name="connsiteY3" fmla="*/ 55555 h 101744"/>
                  <a:gd name="connsiteX4" fmla="*/ 275975 w 389440"/>
                  <a:gd name="connsiteY4" fmla="*/ 74229 h 101744"/>
                  <a:gd name="connsiteX5" fmla="*/ 361929 w 389440"/>
                  <a:gd name="connsiteY5" fmla="*/ 13676 h 101744"/>
                  <a:gd name="connsiteX6" fmla="*/ 375660 w 389440"/>
                  <a:gd name="connsiteY6" fmla="*/ -54 h 101744"/>
                  <a:gd name="connsiteX7" fmla="*/ 389390 w 389440"/>
                  <a:gd name="connsiteY7" fmla="*/ 13676 h 101744"/>
                  <a:gd name="connsiteX8" fmla="*/ 276524 w 389440"/>
                  <a:gd name="connsiteY8" fmla="*/ 101690 h 101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9440" h="101744">
                    <a:moveTo>
                      <a:pt x="276112" y="101690"/>
                    </a:moveTo>
                    <a:cubicBezTo>
                      <a:pt x="39808" y="101690"/>
                      <a:pt x="-11" y="87959"/>
                      <a:pt x="-11" y="57614"/>
                    </a:cubicBezTo>
                    <a:cubicBezTo>
                      <a:pt x="-580" y="50035"/>
                      <a:pt x="5106" y="43417"/>
                      <a:pt x="12690" y="42854"/>
                    </a:cubicBezTo>
                    <a:cubicBezTo>
                      <a:pt x="20273" y="42291"/>
                      <a:pt x="26882" y="47976"/>
                      <a:pt x="27450" y="55555"/>
                    </a:cubicBezTo>
                    <a:cubicBezTo>
                      <a:pt x="41181" y="67912"/>
                      <a:pt x="124663" y="74229"/>
                      <a:pt x="275975" y="74229"/>
                    </a:cubicBezTo>
                    <a:cubicBezTo>
                      <a:pt x="323208" y="72444"/>
                      <a:pt x="361929" y="45257"/>
                      <a:pt x="361929" y="13676"/>
                    </a:cubicBezTo>
                    <a:cubicBezTo>
                      <a:pt x="361929" y="6097"/>
                      <a:pt x="368076" y="-54"/>
                      <a:pt x="375660" y="-54"/>
                    </a:cubicBezTo>
                    <a:cubicBezTo>
                      <a:pt x="383243" y="-54"/>
                      <a:pt x="389390" y="6097"/>
                      <a:pt x="389390" y="13676"/>
                    </a:cubicBezTo>
                    <a:cubicBezTo>
                      <a:pt x="389390" y="60635"/>
                      <a:pt x="339823" y="99356"/>
                      <a:pt x="276524" y="101690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49632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2" grpId="0"/>
      <p:bldP spid="73" grpId="0"/>
      <p:bldP spid="74" grpId="0"/>
      <p:bldP spid="75" grpId="0"/>
      <p:bldP spid="77" grpId="0"/>
      <p:bldP spid="78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4AF1E76-B727-4179-3A06-A927AF7EE9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75D09-11C4-4DCB-AD2F-C25D7C13D042}" type="slidenum">
              <a:rPr lang="en-US" smtClean="0"/>
              <a:pPr/>
              <a:t>36</a:t>
            </a:fld>
            <a:endParaRPr lang="en-US" dirty="0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843F5B04-AF76-E575-AD1C-182BAC98C2B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" r="11"/>
          <a:stretch>
            <a:fillRect/>
          </a:stretch>
        </p:blipFill>
        <p:spPr/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97CC7A7-6677-DD1F-0B25-A7D994D00F5A}"/>
              </a:ext>
            </a:extLst>
          </p:cNvPr>
          <p:cNvSpPr txBox="1"/>
          <p:nvPr/>
        </p:nvSpPr>
        <p:spPr>
          <a:xfrm>
            <a:off x="2699657" y="23791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خود را در این قسمت وارد نمایید</a:t>
            </a:r>
            <a:endParaRPr lang="en-US" sz="20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7" name="Picture 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2579B0F-E53C-FABA-5255-FE3E3F6BD1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7" t="11576" r="15870" b="9985"/>
          <a:stretch/>
        </p:blipFill>
        <p:spPr>
          <a:xfrm>
            <a:off x="2188088" y="281123"/>
            <a:ext cx="316321" cy="278697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CEADD3E-A7BE-1B59-5163-A88E939C4714}"/>
              </a:ext>
            </a:extLst>
          </p:cNvPr>
          <p:cNvSpPr/>
          <p:nvPr/>
        </p:nvSpPr>
        <p:spPr>
          <a:xfrm>
            <a:off x="1182030" y="1683834"/>
            <a:ext cx="5999356" cy="568712"/>
          </a:xfrm>
          <a:prstGeom prst="roundRect">
            <a:avLst/>
          </a:prstGeom>
          <a:solidFill>
            <a:srgbClr val="163A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98FE409-1A9F-F9DA-7C77-C9F7B5B5588C}"/>
              </a:ext>
            </a:extLst>
          </p:cNvPr>
          <p:cNvSpPr txBox="1"/>
          <p:nvPr/>
        </p:nvSpPr>
        <p:spPr>
          <a:xfrm>
            <a:off x="1182030" y="1737357"/>
            <a:ext cx="59993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ایمنی محیط کار هنگام بازرسی کل</a:t>
            </a:r>
            <a:endParaRPr lang="en-US" sz="2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CEF7812-DE8D-1A14-6C38-7A6D74D57F19}"/>
              </a:ext>
            </a:extLst>
          </p:cNvPr>
          <p:cNvSpPr txBox="1"/>
          <p:nvPr/>
        </p:nvSpPr>
        <p:spPr>
          <a:xfrm>
            <a:off x="457200" y="2392633"/>
            <a:ext cx="5524500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22372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  <p:bldP spid="10" grpId="0"/>
      <p:bldP spid="1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0C313D9-A201-778D-F707-ECBFA7D80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75D09-11C4-4DCB-AD2F-C25D7C13D042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DC267CBE-9BC3-6EED-100A-7AD57621F8F7}"/>
              </a:ext>
            </a:extLst>
          </p:cNvPr>
          <p:cNvSpPr txBox="1"/>
          <p:nvPr/>
        </p:nvSpPr>
        <p:spPr>
          <a:xfrm>
            <a:off x="2699657" y="23791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خود را در این قسمت وارد نمایید</a:t>
            </a:r>
            <a:endParaRPr lang="en-US" sz="20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72" name="Picture 7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F9F63248-B431-7D09-1A16-269354FD292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7" t="11576" r="15870" b="9985"/>
          <a:stretch/>
        </p:blipFill>
        <p:spPr>
          <a:xfrm>
            <a:off x="2188088" y="281123"/>
            <a:ext cx="316321" cy="278697"/>
          </a:xfrm>
          <a:prstGeom prst="rect">
            <a:avLst/>
          </a:prstGeom>
        </p:spPr>
      </p:pic>
      <p:grpSp>
        <p:nvGrpSpPr>
          <p:cNvPr id="83" name="Group 82">
            <a:extLst>
              <a:ext uri="{FF2B5EF4-FFF2-40B4-BE49-F238E27FC236}">
                <a16:creationId xmlns:a16="http://schemas.microsoft.com/office/drawing/2014/main" id="{ED2AD6BA-CA9B-8A6F-4ECC-E89DCC6E3AFC}"/>
              </a:ext>
            </a:extLst>
          </p:cNvPr>
          <p:cNvGrpSpPr/>
          <p:nvPr/>
        </p:nvGrpSpPr>
        <p:grpSpPr>
          <a:xfrm>
            <a:off x="869214" y="1645991"/>
            <a:ext cx="10352087" cy="1182063"/>
            <a:chOff x="869214" y="1645991"/>
            <a:chExt cx="10352087" cy="1182063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4B9FD5BB-0F73-83A8-9CE1-3342B44F8A3B}"/>
                </a:ext>
              </a:extLst>
            </p:cNvPr>
            <p:cNvSpPr/>
            <p:nvPr/>
          </p:nvSpPr>
          <p:spPr>
            <a:xfrm>
              <a:off x="1181306" y="1702084"/>
              <a:ext cx="2202428" cy="1069545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  <p:sp>
          <p:nvSpPr>
            <p:cNvPr id="4" name="Rounded Rectangle 6">
              <a:extLst>
                <a:ext uri="{FF2B5EF4-FFF2-40B4-BE49-F238E27FC236}">
                  <a16:creationId xmlns:a16="http://schemas.microsoft.com/office/drawing/2014/main" id="{D40422F3-5E6F-8072-9CEC-AEEE2B47A7AB}"/>
                </a:ext>
              </a:extLst>
            </p:cNvPr>
            <p:cNvSpPr/>
            <p:nvPr/>
          </p:nvSpPr>
          <p:spPr>
            <a:xfrm>
              <a:off x="1536660" y="1652642"/>
              <a:ext cx="9684641" cy="1175412"/>
            </a:xfrm>
            <a:prstGeom prst="roundRect">
              <a:avLst>
                <a:gd name="adj" fmla="val 5329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sp>
          <p:nvSpPr>
            <p:cNvPr id="5" name="Isosceles Triangle 3">
              <a:extLst>
                <a:ext uri="{FF2B5EF4-FFF2-40B4-BE49-F238E27FC236}">
                  <a16:creationId xmlns:a16="http://schemas.microsoft.com/office/drawing/2014/main" id="{91B2AA5B-1F6A-97C0-52A7-C96A025C7BD4}"/>
                </a:ext>
              </a:extLst>
            </p:cNvPr>
            <p:cNvSpPr/>
            <p:nvPr/>
          </p:nvSpPr>
          <p:spPr>
            <a:xfrm rot="5400000">
              <a:off x="966126" y="1665391"/>
              <a:ext cx="1070443" cy="1143829"/>
            </a:xfrm>
            <a:custGeom>
              <a:avLst/>
              <a:gdLst/>
              <a:ahLst/>
              <a:cxnLst/>
              <a:rect l="l" t="t" r="r" b="b"/>
              <a:pathLst>
                <a:path w="1886866" h="2016224">
                  <a:moveTo>
                    <a:pt x="943433" y="0"/>
                  </a:moveTo>
                  <a:lnTo>
                    <a:pt x="1886866" y="1584176"/>
                  </a:lnTo>
                  <a:cubicBezTo>
                    <a:pt x="1683465" y="1844743"/>
                    <a:pt x="1336825" y="2016224"/>
                    <a:pt x="943433" y="2016224"/>
                  </a:cubicBezTo>
                  <a:cubicBezTo>
                    <a:pt x="550041" y="2016224"/>
                    <a:pt x="203402" y="1844743"/>
                    <a:pt x="0" y="1584176"/>
                  </a:cubicBez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sp>
          <p:nvSpPr>
            <p:cNvPr id="6" name="Rounded Rectangle 9">
              <a:extLst>
                <a:ext uri="{FF2B5EF4-FFF2-40B4-BE49-F238E27FC236}">
                  <a16:creationId xmlns:a16="http://schemas.microsoft.com/office/drawing/2014/main" id="{996A65B0-EEDA-B1E5-37EF-3108BA161F9B}"/>
                </a:ext>
              </a:extLst>
            </p:cNvPr>
            <p:cNvSpPr/>
            <p:nvPr/>
          </p:nvSpPr>
          <p:spPr>
            <a:xfrm>
              <a:off x="5012253" y="1645991"/>
              <a:ext cx="6209047" cy="1182063"/>
            </a:xfrm>
            <a:custGeom>
              <a:avLst/>
              <a:gdLst/>
              <a:ahLst/>
              <a:cxnLst/>
              <a:rect l="l" t="t" r="r" b="b"/>
              <a:pathLst>
                <a:path w="5264968" h="1008113">
                  <a:moveTo>
                    <a:pt x="0" y="0"/>
                  </a:moveTo>
                  <a:lnTo>
                    <a:pt x="5211246" y="0"/>
                  </a:lnTo>
                  <a:cubicBezTo>
                    <a:pt x="5240916" y="0"/>
                    <a:pt x="5264968" y="24052"/>
                    <a:pt x="5264968" y="53722"/>
                  </a:cubicBezTo>
                  <a:lnTo>
                    <a:pt x="5264968" y="954391"/>
                  </a:lnTo>
                  <a:cubicBezTo>
                    <a:pt x="5264968" y="984061"/>
                    <a:pt x="5240916" y="1008113"/>
                    <a:pt x="5211246" y="1008113"/>
                  </a:cubicBezTo>
                  <a:lnTo>
                    <a:pt x="0" y="1008113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F2B37DC1-0FBE-1FD1-C65A-AC565CE15772}"/>
                </a:ext>
              </a:extLst>
            </p:cNvPr>
            <p:cNvCxnSpPr/>
            <p:nvPr/>
          </p:nvCxnSpPr>
          <p:spPr>
            <a:xfrm>
              <a:off x="7214949" y="1893816"/>
              <a:ext cx="0" cy="733004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D80A1E0E-A72D-9776-CCD2-6E02A36277FC}"/>
                </a:ext>
              </a:extLst>
            </p:cNvPr>
            <p:cNvCxnSpPr/>
            <p:nvPr/>
          </p:nvCxnSpPr>
          <p:spPr>
            <a:xfrm>
              <a:off x="9293179" y="1904516"/>
              <a:ext cx="0" cy="733004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E1C89639-7594-5F2C-2F24-D75088B26DB6}"/>
                </a:ext>
              </a:extLst>
            </p:cNvPr>
            <p:cNvSpPr txBox="1"/>
            <p:nvPr/>
          </p:nvSpPr>
          <p:spPr>
            <a:xfrm>
              <a:off x="869214" y="1790599"/>
              <a:ext cx="678612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fa-IR" altLang="en-US" sz="3200" b="1" dirty="0">
                  <a:solidFill>
                    <a:schemeClr val="bg1"/>
                  </a:solidFill>
                  <a:latin typeface="Damavand ExtraBold" panose="00000900000000000000" pitchFamily="2" charset="-78"/>
                  <a:cs typeface="B Titr" panose="00000700000000000000" pitchFamily="2" charset="-78"/>
                </a:rPr>
                <a:t>01</a:t>
              </a:r>
              <a:endParaRPr lang="fa-IR" altLang="en-US" b="1" dirty="0">
                <a:solidFill>
                  <a:schemeClr val="bg1"/>
                </a:solidFill>
                <a:latin typeface="Damavand ExtraBold" panose="00000900000000000000" pitchFamily="2" charset="-78"/>
                <a:cs typeface="B Titr" panose="00000700000000000000" pitchFamily="2" charset="-78"/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F0422D1C-EB00-E2F7-25BA-3D7CCF98E80E}"/>
                </a:ext>
              </a:extLst>
            </p:cNvPr>
            <p:cNvGrpSpPr/>
            <p:nvPr/>
          </p:nvGrpSpPr>
          <p:grpSpPr>
            <a:xfrm>
              <a:off x="8004453" y="1874972"/>
              <a:ext cx="560068" cy="634857"/>
              <a:chOff x="6577529" y="2644425"/>
              <a:chExt cx="622979" cy="706169"/>
            </a:xfrm>
            <a:solidFill>
              <a:schemeClr val="bg1"/>
            </a:solidFill>
          </p:grpSpPr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CCC8A554-E673-2FA0-2709-80127BBB444C}"/>
                  </a:ext>
                </a:extLst>
              </p:cNvPr>
              <p:cNvSpPr/>
              <p:nvPr/>
            </p:nvSpPr>
            <p:spPr>
              <a:xfrm>
                <a:off x="6577529" y="2644612"/>
                <a:ext cx="325152" cy="705981"/>
              </a:xfrm>
              <a:custGeom>
                <a:avLst/>
                <a:gdLst>
                  <a:gd name="connsiteX0" fmla="*/ 263726 w 325152"/>
                  <a:gd name="connsiteY0" fmla="*/ 705927 h 705981"/>
                  <a:gd name="connsiteX1" fmla="*/ 48155 w 325152"/>
                  <a:gd name="connsiteY1" fmla="*/ 705927 h 705981"/>
                  <a:gd name="connsiteX2" fmla="*/ 36346 w 325152"/>
                  <a:gd name="connsiteY2" fmla="*/ 699199 h 705981"/>
                  <a:gd name="connsiteX3" fmla="*/ 1882 w 325152"/>
                  <a:gd name="connsiteY3" fmla="*/ 641118 h 705981"/>
                  <a:gd name="connsiteX4" fmla="*/ -40 w 325152"/>
                  <a:gd name="connsiteY4" fmla="*/ 633978 h 705981"/>
                  <a:gd name="connsiteX5" fmla="*/ -40 w 325152"/>
                  <a:gd name="connsiteY5" fmla="*/ 334375 h 705981"/>
                  <a:gd name="connsiteX6" fmla="*/ 9846 w 325152"/>
                  <a:gd name="connsiteY6" fmla="*/ 320645 h 705981"/>
                  <a:gd name="connsiteX7" fmla="*/ 80559 w 325152"/>
                  <a:gd name="connsiteY7" fmla="*/ 229336 h 705981"/>
                  <a:gd name="connsiteX8" fmla="*/ 80559 w 325152"/>
                  <a:gd name="connsiteY8" fmla="*/ 54956 h 705981"/>
                  <a:gd name="connsiteX9" fmla="*/ 89484 w 325152"/>
                  <a:gd name="connsiteY9" fmla="*/ 42050 h 705981"/>
                  <a:gd name="connsiteX10" fmla="*/ 202075 w 325152"/>
                  <a:gd name="connsiteY10" fmla="*/ 858 h 705981"/>
                  <a:gd name="connsiteX11" fmla="*/ 217729 w 325152"/>
                  <a:gd name="connsiteY11" fmla="*/ 5114 h 705981"/>
                  <a:gd name="connsiteX12" fmla="*/ 322219 w 325152"/>
                  <a:gd name="connsiteY12" fmla="*/ 137615 h 705981"/>
                  <a:gd name="connsiteX13" fmla="*/ 325102 w 325152"/>
                  <a:gd name="connsiteY13" fmla="*/ 146128 h 705981"/>
                  <a:gd name="connsiteX14" fmla="*/ 325102 w 325152"/>
                  <a:gd name="connsiteY14" fmla="*/ 639608 h 705981"/>
                  <a:gd name="connsiteX15" fmla="*/ 321532 w 325152"/>
                  <a:gd name="connsiteY15" fmla="*/ 648807 h 705981"/>
                  <a:gd name="connsiteX16" fmla="*/ 273887 w 325152"/>
                  <a:gd name="connsiteY16" fmla="*/ 701533 h 705981"/>
                  <a:gd name="connsiteX17" fmla="*/ 263726 w 325152"/>
                  <a:gd name="connsiteY17" fmla="*/ 705927 h 705981"/>
                  <a:gd name="connsiteX18" fmla="*/ 55981 w 325152"/>
                  <a:gd name="connsiteY18" fmla="*/ 678466 h 705981"/>
                  <a:gd name="connsiteX19" fmla="*/ 257547 w 325152"/>
                  <a:gd name="connsiteY19" fmla="*/ 678466 h 705981"/>
                  <a:gd name="connsiteX20" fmla="*/ 297641 w 325152"/>
                  <a:gd name="connsiteY20" fmla="*/ 634253 h 705981"/>
                  <a:gd name="connsiteX21" fmla="*/ 297641 w 325152"/>
                  <a:gd name="connsiteY21" fmla="*/ 150796 h 705981"/>
                  <a:gd name="connsiteX22" fmla="*/ 202350 w 325152"/>
                  <a:gd name="connsiteY22" fmla="*/ 29967 h 705981"/>
                  <a:gd name="connsiteX23" fmla="*/ 108020 w 325152"/>
                  <a:gd name="connsiteY23" fmla="*/ 64431 h 705981"/>
                  <a:gd name="connsiteX24" fmla="*/ 108020 w 325152"/>
                  <a:gd name="connsiteY24" fmla="*/ 229199 h 705981"/>
                  <a:gd name="connsiteX25" fmla="*/ 27421 w 325152"/>
                  <a:gd name="connsiteY25" fmla="*/ 343438 h 705981"/>
                  <a:gd name="connsiteX26" fmla="*/ 27421 w 325152"/>
                  <a:gd name="connsiteY26" fmla="*/ 630134 h 705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25152" h="705981">
                    <a:moveTo>
                      <a:pt x="263726" y="705927"/>
                    </a:moveTo>
                    <a:lnTo>
                      <a:pt x="48155" y="705927"/>
                    </a:lnTo>
                    <a:cubicBezTo>
                      <a:pt x="43308" y="705927"/>
                      <a:pt x="38818" y="703373"/>
                      <a:pt x="36346" y="699199"/>
                    </a:cubicBezTo>
                    <a:lnTo>
                      <a:pt x="1882" y="641118"/>
                    </a:lnTo>
                    <a:cubicBezTo>
                      <a:pt x="606" y="638963"/>
                      <a:pt x="-67" y="636491"/>
                      <a:pt x="-40" y="633978"/>
                    </a:cubicBezTo>
                    <a:lnTo>
                      <a:pt x="-40" y="334375"/>
                    </a:lnTo>
                    <a:cubicBezTo>
                      <a:pt x="-287" y="328073"/>
                      <a:pt x="3791" y="322402"/>
                      <a:pt x="9846" y="320645"/>
                    </a:cubicBezTo>
                    <a:cubicBezTo>
                      <a:pt x="12730" y="319684"/>
                      <a:pt x="80559" y="299088"/>
                      <a:pt x="80559" y="229336"/>
                    </a:cubicBezTo>
                    <a:lnTo>
                      <a:pt x="80559" y="54956"/>
                    </a:lnTo>
                    <a:cubicBezTo>
                      <a:pt x="80546" y="49217"/>
                      <a:pt x="84101" y="44054"/>
                      <a:pt x="89484" y="42050"/>
                    </a:cubicBezTo>
                    <a:lnTo>
                      <a:pt x="202075" y="858"/>
                    </a:lnTo>
                    <a:cubicBezTo>
                      <a:pt x="207664" y="-1284"/>
                      <a:pt x="213994" y="432"/>
                      <a:pt x="217729" y="5114"/>
                    </a:cubicBezTo>
                    <a:lnTo>
                      <a:pt x="322219" y="137615"/>
                    </a:lnTo>
                    <a:cubicBezTo>
                      <a:pt x="324059" y="140073"/>
                      <a:pt x="325075" y="143052"/>
                      <a:pt x="325102" y="146128"/>
                    </a:cubicBezTo>
                    <a:lnTo>
                      <a:pt x="325102" y="639608"/>
                    </a:lnTo>
                    <a:cubicBezTo>
                      <a:pt x="325089" y="643013"/>
                      <a:pt x="323825" y="646295"/>
                      <a:pt x="321532" y="648807"/>
                    </a:cubicBezTo>
                    <a:lnTo>
                      <a:pt x="273887" y="701533"/>
                    </a:lnTo>
                    <a:cubicBezTo>
                      <a:pt x="271264" y="704362"/>
                      <a:pt x="267584" y="705955"/>
                      <a:pt x="263726" y="705927"/>
                    </a:cubicBezTo>
                    <a:close/>
                    <a:moveTo>
                      <a:pt x="55981" y="678466"/>
                    </a:moveTo>
                    <a:lnTo>
                      <a:pt x="257547" y="678466"/>
                    </a:lnTo>
                    <a:lnTo>
                      <a:pt x="297641" y="634253"/>
                    </a:lnTo>
                    <a:lnTo>
                      <a:pt x="297641" y="150796"/>
                    </a:lnTo>
                    <a:lnTo>
                      <a:pt x="202350" y="29967"/>
                    </a:lnTo>
                    <a:lnTo>
                      <a:pt x="108020" y="64431"/>
                    </a:lnTo>
                    <a:lnTo>
                      <a:pt x="108020" y="229199"/>
                    </a:lnTo>
                    <a:cubicBezTo>
                      <a:pt x="107348" y="280277"/>
                      <a:pt x="75314" y="325670"/>
                      <a:pt x="27421" y="343438"/>
                    </a:cubicBezTo>
                    <a:lnTo>
                      <a:pt x="27421" y="630134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DD0DF9FB-EA93-AB85-2699-F669795F1645}"/>
                  </a:ext>
                </a:extLst>
              </p:cNvPr>
              <p:cNvSpPr/>
              <p:nvPr/>
            </p:nvSpPr>
            <p:spPr>
              <a:xfrm>
                <a:off x="6875220" y="2644475"/>
                <a:ext cx="325288" cy="706119"/>
              </a:xfrm>
              <a:custGeom>
                <a:avLst/>
                <a:gdLst>
                  <a:gd name="connsiteX0" fmla="*/ 276897 w 325288"/>
                  <a:gd name="connsiteY0" fmla="*/ 706064 h 706119"/>
                  <a:gd name="connsiteX1" fmla="*/ 61463 w 325288"/>
                  <a:gd name="connsiteY1" fmla="*/ 706064 h 706119"/>
                  <a:gd name="connsiteX2" fmla="*/ 51165 w 325288"/>
                  <a:gd name="connsiteY2" fmla="*/ 701533 h 706119"/>
                  <a:gd name="connsiteX3" fmla="*/ 3520 w 325288"/>
                  <a:gd name="connsiteY3" fmla="*/ 648808 h 706119"/>
                  <a:gd name="connsiteX4" fmla="*/ -51 w 325288"/>
                  <a:gd name="connsiteY4" fmla="*/ 639608 h 706119"/>
                  <a:gd name="connsiteX5" fmla="*/ -51 w 325288"/>
                  <a:gd name="connsiteY5" fmla="*/ 146128 h 706119"/>
                  <a:gd name="connsiteX6" fmla="*/ 2970 w 325288"/>
                  <a:gd name="connsiteY6" fmla="*/ 137615 h 706119"/>
                  <a:gd name="connsiteX7" fmla="*/ 107323 w 325288"/>
                  <a:gd name="connsiteY7" fmla="*/ 5114 h 706119"/>
                  <a:gd name="connsiteX8" fmla="*/ 122976 w 325288"/>
                  <a:gd name="connsiteY8" fmla="*/ 858 h 706119"/>
                  <a:gd name="connsiteX9" fmla="*/ 235568 w 325288"/>
                  <a:gd name="connsiteY9" fmla="*/ 42050 h 706119"/>
                  <a:gd name="connsiteX10" fmla="*/ 244630 w 325288"/>
                  <a:gd name="connsiteY10" fmla="*/ 54957 h 706119"/>
                  <a:gd name="connsiteX11" fmla="*/ 244630 w 325288"/>
                  <a:gd name="connsiteY11" fmla="*/ 229336 h 706119"/>
                  <a:gd name="connsiteX12" fmla="*/ 315206 w 325288"/>
                  <a:gd name="connsiteY12" fmla="*/ 320645 h 706119"/>
                  <a:gd name="connsiteX13" fmla="*/ 325229 w 325288"/>
                  <a:gd name="connsiteY13" fmla="*/ 334375 h 706119"/>
                  <a:gd name="connsiteX14" fmla="*/ 325229 w 325288"/>
                  <a:gd name="connsiteY14" fmla="*/ 634528 h 706119"/>
                  <a:gd name="connsiteX15" fmla="*/ 323169 w 325288"/>
                  <a:gd name="connsiteY15" fmla="*/ 641668 h 706119"/>
                  <a:gd name="connsiteX16" fmla="*/ 288705 w 325288"/>
                  <a:gd name="connsiteY16" fmla="*/ 699199 h 706119"/>
                  <a:gd name="connsiteX17" fmla="*/ 276897 w 325288"/>
                  <a:gd name="connsiteY17" fmla="*/ 706064 h 706119"/>
                  <a:gd name="connsiteX18" fmla="*/ 67505 w 325288"/>
                  <a:gd name="connsiteY18" fmla="*/ 678603 h 706119"/>
                  <a:gd name="connsiteX19" fmla="*/ 269070 w 325288"/>
                  <a:gd name="connsiteY19" fmla="*/ 678603 h 706119"/>
                  <a:gd name="connsiteX20" fmla="*/ 297768 w 325288"/>
                  <a:gd name="connsiteY20" fmla="*/ 630958 h 706119"/>
                  <a:gd name="connsiteX21" fmla="*/ 297768 w 325288"/>
                  <a:gd name="connsiteY21" fmla="*/ 344261 h 706119"/>
                  <a:gd name="connsiteX22" fmla="*/ 217169 w 325288"/>
                  <a:gd name="connsiteY22" fmla="*/ 230022 h 706119"/>
                  <a:gd name="connsiteX23" fmla="*/ 217169 w 325288"/>
                  <a:gd name="connsiteY23" fmla="*/ 64568 h 706119"/>
                  <a:gd name="connsiteX24" fmla="*/ 122839 w 325288"/>
                  <a:gd name="connsiteY24" fmla="*/ 30104 h 706119"/>
                  <a:gd name="connsiteX25" fmla="*/ 27548 w 325288"/>
                  <a:gd name="connsiteY25" fmla="*/ 150934 h 706119"/>
                  <a:gd name="connsiteX26" fmla="*/ 27548 w 325288"/>
                  <a:gd name="connsiteY26" fmla="*/ 634390 h 70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25288" h="706119">
                    <a:moveTo>
                      <a:pt x="276897" y="706064"/>
                    </a:moveTo>
                    <a:lnTo>
                      <a:pt x="61463" y="706064"/>
                    </a:lnTo>
                    <a:cubicBezTo>
                      <a:pt x="57536" y="706092"/>
                      <a:pt x="53788" y="704444"/>
                      <a:pt x="51165" y="701533"/>
                    </a:cubicBezTo>
                    <a:lnTo>
                      <a:pt x="3520" y="648808"/>
                    </a:lnTo>
                    <a:cubicBezTo>
                      <a:pt x="1227" y="646295"/>
                      <a:pt x="-37" y="643013"/>
                      <a:pt x="-51" y="639608"/>
                    </a:cubicBezTo>
                    <a:lnTo>
                      <a:pt x="-51" y="146128"/>
                    </a:lnTo>
                    <a:cubicBezTo>
                      <a:pt x="-37" y="143025"/>
                      <a:pt x="1034" y="140032"/>
                      <a:pt x="2970" y="137615"/>
                    </a:cubicBezTo>
                    <a:lnTo>
                      <a:pt x="107323" y="5114"/>
                    </a:lnTo>
                    <a:cubicBezTo>
                      <a:pt x="111058" y="432"/>
                      <a:pt x="117388" y="-1284"/>
                      <a:pt x="122976" y="858"/>
                    </a:cubicBezTo>
                    <a:lnTo>
                      <a:pt x="235568" y="42050"/>
                    </a:lnTo>
                    <a:cubicBezTo>
                      <a:pt x="241005" y="44013"/>
                      <a:pt x="244630" y="49176"/>
                      <a:pt x="244630" y="54957"/>
                    </a:cubicBezTo>
                    <a:lnTo>
                      <a:pt x="244630" y="229336"/>
                    </a:lnTo>
                    <a:cubicBezTo>
                      <a:pt x="244630" y="299637"/>
                      <a:pt x="314519" y="320370"/>
                      <a:pt x="315206" y="320645"/>
                    </a:cubicBezTo>
                    <a:cubicBezTo>
                      <a:pt x="321316" y="322361"/>
                      <a:pt x="325462" y="328032"/>
                      <a:pt x="325229" y="334375"/>
                    </a:cubicBezTo>
                    <a:lnTo>
                      <a:pt x="325229" y="634528"/>
                    </a:lnTo>
                    <a:cubicBezTo>
                      <a:pt x="325215" y="637054"/>
                      <a:pt x="324501" y="639526"/>
                      <a:pt x="323169" y="641668"/>
                    </a:cubicBezTo>
                    <a:lnTo>
                      <a:pt x="288705" y="699199"/>
                    </a:lnTo>
                    <a:cubicBezTo>
                      <a:pt x="286261" y="703428"/>
                      <a:pt x="281772" y="706037"/>
                      <a:pt x="276897" y="706064"/>
                    </a:cubicBezTo>
                    <a:close/>
                    <a:moveTo>
                      <a:pt x="67505" y="678603"/>
                    </a:moveTo>
                    <a:lnTo>
                      <a:pt x="269070" y="678603"/>
                    </a:lnTo>
                    <a:lnTo>
                      <a:pt x="297768" y="630958"/>
                    </a:lnTo>
                    <a:lnTo>
                      <a:pt x="297768" y="344261"/>
                    </a:lnTo>
                    <a:cubicBezTo>
                      <a:pt x="249875" y="326494"/>
                      <a:pt x="217842" y="281101"/>
                      <a:pt x="217169" y="230022"/>
                    </a:cubicBezTo>
                    <a:lnTo>
                      <a:pt x="217169" y="64568"/>
                    </a:lnTo>
                    <a:lnTo>
                      <a:pt x="122839" y="30104"/>
                    </a:lnTo>
                    <a:lnTo>
                      <a:pt x="27548" y="150934"/>
                    </a:lnTo>
                    <a:lnTo>
                      <a:pt x="27548" y="634390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D8611E5E-4901-DA70-629D-BB3B437F77B6}"/>
                  </a:ext>
                </a:extLst>
              </p:cNvPr>
              <p:cNvSpPr/>
              <p:nvPr/>
            </p:nvSpPr>
            <p:spPr>
              <a:xfrm>
                <a:off x="6770794" y="2644425"/>
                <a:ext cx="236132" cy="159962"/>
              </a:xfrm>
              <a:custGeom>
                <a:avLst/>
                <a:gdLst>
                  <a:gd name="connsiteX0" fmla="*/ 118106 w 236132"/>
                  <a:gd name="connsiteY0" fmla="*/ 159908 h 159962"/>
                  <a:gd name="connsiteX1" fmla="*/ 107396 w 236132"/>
                  <a:gd name="connsiteY1" fmla="*/ 154690 h 159962"/>
                  <a:gd name="connsiteX2" fmla="*/ 2906 w 236132"/>
                  <a:gd name="connsiteY2" fmla="*/ 22190 h 159962"/>
                  <a:gd name="connsiteX3" fmla="*/ 5172 w 236132"/>
                  <a:gd name="connsiteY3" fmla="*/ 2898 h 159962"/>
                  <a:gd name="connsiteX4" fmla="*/ 13616 w 236132"/>
                  <a:gd name="connsiteY4" fmla="*/ -54 h 159962"/>
                  <a:gd name="connsiteX5" fmla="*/ 222597 w 236132"/>
                  <a:gd name="connsiteY5" fmla="*/ -54 h 159962"/>
                  <a:gd name="connsiteX6" fmla="*/ 234954 w 236132"/>
                  <a:gd name="connsiteY6" fmla="*/ 7772 h 159962"/>
                  <a:gd name="connsiteX7" fmla="*/ 233307 w 236132"/>
                  <a:gd name="connsiteY7" fmla="*/ 21503 h 159962"/>
                  <a:gd name="connsiteX8" fmla="*/ 128953 w 236132"/>
                  <a:gd name="connsiteY8" fmla="*/ 154004 h 159962"/>
                  <a:gd name="connsiteX9" fmla="*/ 118106 w 236132"/>
                  <a:gd name="connsiteY9" fmla="*/ 159908 h 159962"/>
                  <a:gd name="connsiteX10" fmla="*/ 41901 w 236132"/>
                  <a:gd name="connsiteY10" fmla="*/ 27407 h 159962"/>
                  <a:gd name="connsiteX11" fmla="*/ 118106 w 236132"/>
                  <a:gd name="connsiteY11" fmla="*/ 123522 h 159962"/>
                  <a:gd name="connsiteX12" fmla="*/ 194311 w 236132"/>
                  <a:gd name="connsiteY12" fmla="*/ 27407 h 159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6132" h="159962">
                    <a:moveTo>
                      <a:pt x="118106" y="159908"/>
                    </a:moveTo>
                    <a:cubicBezTo>
                      <a:pt x="113932" y="159894"/>
                      <a:pt x="109992" y="157972"/>
                      <a:pt x="107396" y="154690"/>
                    </a:cubicBezTo>
                    <a:lnTo>
                      <a:pt x="2906" y="22190"/>
                    </a:lnTo>
                    <a:cubicBezTo>
                      <a:pt x="-1790" y="16244"/>
                      <a:pt x="-788" y="7608"/>
                      <a:pt x="5172" y="2898"/>
                    </a:cubicBezTo>
                    <a:cubicBezTo>
                      <a:pt x="7574" y="1003"/>
                      <a:pt x="10554" y="-40"/>
                      <a:pt x="13616" y="-54"/>
                    </a:cubicBezTo>
                    <a:lnTo>
                      <a:pt x="222597" y="-54"/>
                    </a:lnTo>
                    <a:cubicBezTo>
                      <a:pt x="227883" y="-40"/>
                      <a:pt x="232688" y="3008"/>
                      <a:pt x="234954" y="7772"/>
                    </a:cubicBezTo>
                    <a:cubicBezTo>
                      <a:pt x="236918" y="12317"/>
                      <a:pt x="236286" y="17562"/>
                      <a:pt x="233307" y="21503"/>
                    </a:cubicBezTo>
                    <a:lnTo>
                      <a:pt x="128953" y="154004"/>
                    </a:lnTo>
                    <a:cubicBezTo>
                      <a:pt x="126482" y="157574"/>
                      <a:pt x="122459" y="159771"/>
                      <a:pt x="118106" y="159908"/>
                    </a:cubicBezTo>
                    <a:close/>
                    <a:moveTo>
                      <a:pt x="41901" y="27407"/>
                    </a:moveTo>
                    <a:lnTo>
                      <a:pt x="118106" y="123522"/>
                    </a:lnTo>
                    <a:lnTo>
                      <a:pt x="194311" y="27407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F81FFE64-8E2A-0479-B550-EAD1CA8BC434}"/>
                  </a:ext>
                </a:extLst>
              </p:cNvPr>
              <p:cNvSpPr/>
              <p:nvPr/>
            </p:nvSpPr>
            <p:spPr>
              <a:xfrm>
                <a:off x="6875220" y="3008151"/>
                <a:ext cx="325279" cy="94741"/>
              </a:xfrm>
              <a:custGeom>
                <a:avLst/>
                <a:gdLst>
                  <a:gd name="connsiteX0" fmla="*/ 311498 w 325279"/>
                  <a:gd name="connsiteY0" fmla="*/ 94687 h 94741"/>
                  <a:gd name="connsiteX1" fmla="*/ 13680 w 325279"/>
                  <a:gd name="connsiteY1" fmla="*/ 94687 h 94741"/>
                  <a:gd name="connsiteX2" fmla="*/ -51 w 325279"/>
                  <a:gd name="connsiteY2" fmla="*/ 80957 h 94741"/>
                  <a:gd name="connsiteX3" fmla="*/ -51 w 325279"/>
                  <a:gd name="connsiteY3" fmla="*/ 13676 h 94741"/>
                  <a:gd name="connsiteX4" fmla="*/ 13680 w 325279"/>
                  <a:gd name="connsiteY4" fmla="*/ -54 h 94741"/>
                  <a:gd name="connsiteX5" fmla="*/ 311498 w 325279"/>
                  <a:gd name="connsiteY5" fmla="*/ -54 h 94741"/>
                  <a:gd name="connsiteX6" fmla="*/ 325229 w 325279"/>
                  <a:gd name="connsiteY6" fmla="*/ 13676 h 94741"/>
                  <a:gd name="connsiteX7" fmla="*/ 325229 w 325279"/>
                  <a:gd name="connsiteY7" fmla="*/ 80957 h 94741"/>
                  <a:gd name="connsiteX8" fmla="*/ 311498 w 325279"/>
                  <a:gd name="connsiteY8" fmla="*/ 94687 h 94741"/>
                  <a:gd name="connsiteX9" fmla="*/ 27411 w 325279"/>
                  <a:gd name="connsiteY9" fmla="*/ 67226 h 94741"/>
                  <a:gd name="connsiteX10" fmla="*/ 297768 w 325279"/>
                  <a:gd name="connsiteY10" fmla="*/ 67226 h 94741"/>
                  <a:gd name="connsiteX11" fmla="*/ 297768 w 325279"/>
                  <a:gd name="connsiteY11" fmla="*/ 27407 h 94741"/>
                  <a:gd name="connsiteX12" fmla="*/ 27411 w 325279"/>
                  <a:gd name="connsiteY12" fmla="*/ 27407 h 94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5279" h="94741">
                    <a:moveTo>
                      <a:pt x="311498" y="94687"/>
                    </a:moveTo>
                    <a:lnTo>
                      <a:pt x="13680" y="94687"/>
                    </a:lnTo>
                    <a:cubicBezTo>
                      <a:pt x="6101" y="94687"/>
                      <a:pt x="-51" y="88536"/>
                      <a:pt x="-51" y="80957"/>
                    </a:cubicBezTo>
                    <a:lnTo>
                      <a:pt x="-51" y="13676"/>
                    </a:lnTo>
                    <a:cubicBezTo>
                      <a:pt x="-51" y="6097"/>
                      <a:pt x="6101" y="-54"/>
                      <a:pt x="13680" y="-54"/>
                    </a:cubicBezTo>
                    <a:lnTo>
                      <a:pt x="311498" y="-54"/>
                    </a:lnTo>
                    <a:cubicBezTo>
                      <a:pt x="319078" y="-54"/>
                      <a:pt x="325229" y="6097"/>
                      <a:pt x="325229" y="13676"/>
                    </a:cubicBezTo>
                    <a:lnTo>
                      <a:pt x="325229" y="80957"/>
                    </a:lnTo>
                    <a:cubicBezTo>
                      <a:pt x="325229" y="88536"/>
                      <a:pt x="319078" y="94687"/>
                      <a:pt x="311498" y="94687"/>
                    </a:cubicBezTo>
                    <a:close/>
                    <a:moveTo>
                      <a:pt x="27411" y="67226"/>
                    </a:moveTo>
                    <a:lnTo>
                      <a:pt x="297768" y="67226"/>
                    </a:lnTo>
                    <a:lnTo>
                      <a:pt x="297768" y="27407"/>
                    </a:lnTo>
                    <a:lnTo>
                      <a:pt x="27411" y="27407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86E3268F-0221-0823-6F8C-56BF2B4F95EA}"/>
                  </a:ext>
                </a:extLst>
              </p:cNvPr>
              <p:cNvSpPr/>
              <p:nvPr/>
            </p:nvSpPr>
            <p:spPr>
              <a:xfrm>
                <a:off x="6577539" y="3008151"/>
                <a:ext cx="325141" cy="94741"/>
              </a:xfrm>
              <a:custGeom>
                <a:avLst/>
                <a:gdLst>
                  <a:gd name="connsiteX0" fmla="*/ 311361 w 325141"/>
                  <a:gd name="connsiteY0" fmla="*/ 94687 h 94741"/>
                  <a:gd name="connsiteX1" fmla="*/ 13680 w 325141"/>
                  <a:gd name="connsiteY1" fmla="*/ 94687 h 94741"/>
                  <a:gd name="connsiteX2" fmla="*/ -51 w 325141"/>
                  <a:gd name="connsiteY2" fmla="*/ 80957 h 94741"/>
                  <a:gd name="connsiteX3" fmla="*/ -51 w 325141"/>
                  <a:gd name="connsiteY3" fmla="*/ 13676 h 94741"/>
                  <a:gd name="connsiteX4" fmla="*/ 13680 w 325141"/>
                  <a:gd name="connsiteY4" fmla="*/ -54 h 94741"/>
                  <a:gd name="connsiteX5" fmla="*/ 311361 w 325141"/>
                  <a:gd name="connsiteY5" fmla="*/ -54 h 94741"/>
                  <a:gd name="connsiteX6" fmla="*/ 325091 w 325141"/>
                  <a:gd name="connsiteY6" fmla="*/ 13676 h 94741"/>
                  <a:gd name="connsiteX7" fmla="*/ 325091 w 325141"/>
                  <a:gd name="connsiteY7" fmla="*/ 80957 h 94741"/>
                  <a:gd name="connsiteX8" fmla="*/ 311361 w 325141"/>
                  <a:gd name="connsiteY8" fmla="*/ 94687 h 94741"/>
                  <a:gd name="connsiteX9" fmla="*/ 27411 w 325141"/>
                  <a:gd name="connsiteY9" fmla="*/ 67226 h 94741"/>
                  <a:gd name="connsiteX10" fmla="*/ 297630 w 325141"/>
                  <a:gd name="connsiteY10" fmla="*/ 67226 h 94741"/>
                  <a:gd name="connsiteX11" fmla="*/ 297630 w 325141"/>
                  <a:gd name="connsiteY11" fmla="*/ 27407 h 94741"/>
                  <a:gd name="connsiteX12" fmla="*/ 27411 w 325141"/>
                  <a:gd name="connsiteY12" fmla="*/ 27407 h 94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5141" h="94741">
                    <a:moveTo>
                      <a:pt x="311361" y="94687"/>
                    </a:moveTo>
                    <a:lnTo>
                      <a:pt x="13680" y="94687"/>
                    </a:lnTo>
                    <a:cubicBezTo>
                      <a:pt x="6101" y="94687"/>
                      <a:pt x="-51" y="88536"/>
                      <a:pt x="-51" y="80957"/>
                    </a:cubicBezTo>
                    <a:lnTo>
                      <a:pt x="-51" y="13676"/>
                    </a:lnTo>
                    <a:cubicBezTo>
                      <a:pt x="-51" y="6097"/>
                      <a:pt x="6101" y="-54"/>
                      <a:pt x="13680" y="-54"/>
                    </a:cubicBezTo>
                    <a:lnTo>
                      <a:pt x="311361" y="-54"/>
                    </a:lnTo>
                    <a:cubicBezTo>
                      <a:pt x="318940" y="-54"/>
                      <a:pt x="325091" y="6097"/>
                      <a:pt x="325091" y="13676"/>
                    </a:cubicBezTo>
                    <a:lnTo>
                      <a:pt x="325091" y="80957"/>
                    </a:lnTo>
                    <a:cubicBezTo>
                      <a:pt x="325091" y="88536"/>
                      <a:pt x="318940" y="94687"/>
                      <a:pt x="311361" y="94687"/>
                    </a:cubicBezTo>
                    <a:close/>
                    <a:moveTo>
                      <a:pt x="27411" y="67226"/>
                    </a:moveTo>
                    <a:lnTo>
                      <a:pt x="297630" y="67226"/>
                    </a:lnTo>
                    <a:lnTo>
                      <a:pt x="297630" y="27407"/>
                    </a:lnTo>
                    <a:lnTo>
                      <a:pt x="27411" y="27407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75270AFE-E758-A4BD-9C45-AA78314B5FB9}"/>
                  </a:ext>
                </a:extLst>
              </p:cNvPr>
              <p:cNvSpPr/>
              <p:nvPr/>
            </p:nvSpPr>
            <p:spPr>
              <a:xfrm>
                <a:off x="6875220" y="3161247"/>
                <a:ext cx="325279" cy="94604"/>
              </a:xfrm>
              <a:custGeom>
                <a:avLst/>
                <a:gdLst>
                  <a:gd name="connsiteX0" fmla="*/ 311498 w 325279"/>
                  <a:gd name="connsiteY0" fmla="*/ 94550 h 94604"/>
                  <a:gd name="connsiteX1" fmla="*/ 13680 w 325279"/>
                  <a:gd name="connsiteY1" fmla="*/ 94550 h 94604"/>
                  <a:gd name="connsiteX2" fmla="*/ -51 w 325279"/>
                  <a:gd name="connsiteY2" fmla="*/ 80820 h 94604"/>
                  <a:gd name="connsiteX3" fmla="*/ -51 w 325279"/>
                  <a:gd name="connsiteY3" fmla="*/ 13676 h 94604"/>
                  <a:gd name="connsiteX4" fmla="*/ 13680 w 325279"/>
                  <a:gd name="connsiteY4" fmla="*/ -54 h 94604"/>
                  <a:gd name="connsiteX5" fmla="*/ 311498 w 325279"/>
                  <a:gd name="connsiteY5" fmla="*/ -54 h 94604"/>
                  <a:gd name="connsiteX6" fmla="*/ 325229 w 325279"/>
                  <a:gd name="connsiteY6" fmla="*/ 13676 h 94604"/>
                  <a:gd name="connsiteX7" fmla="*/ 325229 w 325279"/>
                  <a:gd name="connsiteY7" fmla="*/ 80820 h 94604"/>
                  <a:gd name="connsiteX8" fmla="*/ 311498 w 325279"/>
                  <a:gd name="connsiteY8" fmla="*/ 94550 h 94604"/>
                  <a:gd name="connsiteX9" fmla="*/ 27411 w 325279"/>
                  <a:gd name="connsiteY9" fmla="*/ 67089 h 94604"/>
                  <a:gd name="connsiteX10" fmla="*/ 297768 w 325279"/>
                  <a:gd name="connsiteY10" fmla="*/ 67089 h 94604"/>
                  <a:gd name="connsiteX11" fmla="*/ 297768 w 325279"/>
                  <a:gd name="connsiteY11" fmla="*/ 27407 h 94604"/>
                  <a:gd name="connsiteX12" fmla="*/ 27411 w 325279"/>
                  <a:gd name="connsiteY12" fmla="*/ 27407 h 94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5279" h="94604">
                    <a:moveTo>
                      <a:pt x="311498" y="94550"/>
                    </a:moveTo>
                    <a:lnTo>
                      <a:pt x="13680" y="94550"/>
                    </a:lnTo>
                    <a:cubicBezTo>
                      <a:pt x="6101" y="94550"/>
                      <a:pt x="-51" y="88399"/>
                      <a:pt x="-51" y="80820"/>
                    </a:cubicBezTo>
                    <a:lnTo>
                      <a:pt x="-51" y="13676"/>
                    </a:lnTo>
                    <a:cubicBezTo>
                      <a:pt x="-51" y="6097"/>
                      <a:pt x="6101" y="-54"/>
                      <a:pt x="13680" y="-54"/>
                    </a:cubicBezTo>
                    <a:lnTo>
                      <a:pt x="311498" y="-54"/>
                    </a:lnTo>
                    <a:cubicBezTo>
                      <a:pt x="319078" y="-54"/>
                      <a:pt x="325229" y="6097"/>
                      <a:pt x="325229" y="13676"/>
                    </a:cubicBezTo>
                    <a:lnTo>
                      <a:pt x="325229" y="80820"/>
                    </a:lnTo>
                    <a:cubicBezTo>
                      <a:pt x="325229" y="88399"/>
                      <a:pt x="319078" y="94550"/>
                      <a:pt x="311498" y="94550"/>
                    </a:cubicBezTo>
                    <a:close/>
                    <a:moveTo>
                      <a:pt x="27411" y="67089"/>
                    </a:moveTo>
                    <a:lnTo>
                      <a:pt x="297768" y="67089"/>
                    </a:lnTo>
                    <a:lnTo>
                      <a:pt x="297768" y="27407"/>
                    </a:lnTo>
                    <a:lnTo>
                      <a:pt x="27411" y="27407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D5986C3A-8CB3-500D-B672-6FF2B6349CAA}"/>
                  </a:ext>
                </a:extLst>
              </p:cNvPr>
              <p:cNvSpPr/>
              <p:nvPr/>
            </p:nvSpPr>
            <p:spPr>
              <a:xfrm>
                <a:off x="6577539" y="3161247"/>
                <a:ext cx="325141" cy="94604"/>
              </a:xfrm>
              <a:custGeom>
                <a:avLst/>
                <a:gdLst>
                  <a:gd name="connsiteX0" fmla="*/ 311361 w 325141"/>
                  <a:gd name="connsiteY0" fmla="*/ 94550 h 94604"/>
                  <a:gd name="connsiteX1" fmla="*/ 13680 w 325141"/>
                  <a:gd name="connsiteY1" fmla="*/ 94550 h 94604"/>
                  <a:gd name="connsiteX2" fmla="*/ -51 w 325141"/>
                  <a:gd name="connsiteY2" fmla="*/ 80820 h 94604"/>
                  <a:gd name="connsiteX3" fmla="*/ -51 w 325141"/>
                  <a:gd name="connsiteY3" fmla="*/ 13676 h 94604"/>
                  <a:gd name="connsiteX4" fmla="*/ 13680 w 325141"/>
                  <a:gd name="connsiteY4" fmla="*/ -54 h 94604"/>
                  <a:gd name="connsiteX5" fmla="*/ 311361 w 325141"/>
                  <a:gd name="connsiteY5" fmla="*/ -54 h 94604"/>
                  <a:gd name="connsiteX6" fmla="*/ 325091 w 325141"/>
                  <a:gd name="connsiteY6" fmla="*/ 13676 h 94604"/>
                  <a:gd name="connsiteX7" fmla="*/ 325091 w 325141"/>
                  <a:gd name="connsiteY7" fmla="*/ 80820 h 94604"/>
                  <a:gd name="connsiteX8" fmla="*/ 311361 w 325141"/>
                  <a:gd name="connsiteY8" fmla="*/ 94550 h 94604"/>
                  <a:gd name="connsiteX9" fmla="*/ 27411 w 325141"/>
                  <a:gd name="connsiteY9" fmla="*/ 67089 h 94604"/>
                  <a:gd name="connsiteX10" fmla="*/ 297630 w 325141"/>
                  <a:gd name="connsiteY10" fmla="*/ 67089 h 94604"/>
                  <a:gd name="connsiteX11" fmla="*/ 297630 w 325141"/>
                  <a:gd name="connsiteY11" fmla="*/ 27407 h 94604"/>
                  <a:gd name="connsiteX12" fmla="*/ 27411 w 325141"/>
                  <a:gd name="connsiteY12" fmla="*/ 27407 h 94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5141" h="94604">
                    <a:moveTo>
                      <a:pt x="311361" y="94550"/>
                    </a:moveTo>
                    <a:lnTo>
                      <a:pt x="13680" y="94550"/>
                    </a:lnTo>
                    <a:cubicBezTo>
                      <a:pt x="6101" y="94550"/>
                      <a:pt x="-51" y="88399"/>
                      <a:pt x="-51" y="80820"/>
                    </a:cubicBezTo>
                    <a:lnTo>
                      <a:pt x="-51" y="13676"/>
                    </a:lnTo>
                    <a:cubicBezTo>
                      <a:pt x="-51" y="6097"/>
                      <a:pt x="6101" y="-54"/>
                      <a:pt x="13680" y="-54"/>
                    </a:cubicBezTo>
                    <a:lnTo>
                      <a:pt x="311361" y="-54"/>
                    </a:lnTo>
                    <a:cubicBezTo>
                      <a:pt x="318940" y="-54"/>
                      <a:pt x="325091" y="6097"/>
                      <a:pt x="325091" y="13676"/>
                    </a:cubicBezTo>
                    <a:lnTo>
                      <a:pt x="325091" y="80820"/>
                    </a:lnTo>
                    <a:cubicBezTo>
                      <a:pt x="325091" y="88399"/>
                      <a:pt x="318940" y="94550"/>
                      <a:pt x="311361" y="94550"/>
                    </a:cubicBezTo>
                    <a:close/>
                    <a:moveTo>
                      <a:pt x="27411" y="67089"/>
                    </a:moveTo>
                    <a:lnTo>
                      <a:pt x="297630" y="67089"/>
                    </a:lnTo>
                    <a:lnTo>
                      <a:pt x="297630" y="27407"/>
                    </a:lnTo>
                    <a:lnTo>
                      <a:pt x="27411" y="27407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01AEE80D-87F9-6AD9-BDEB-38549F21E1EB}"/>
                </a:ext>
              </a:extLst>
            </p:cNvPr>
            <p:cNvGrpSpPr/>
            <p:nvPr/>
          </p:nvGrpSpPr>
          <p:grpSpPr>
            <a:xfrm>
              <a:off x="5671778" y="1862701"/>
              <a:ext cx="749532" cy="625235"/>
              <a:chOff x="5083094" y="2615446"/>
              <a:chExt cx="833725" cy="695466"/>
            </a:xfrm>
            <a:solidFill>
              <a:schemeClr val="bg1"/>
            </a:solidFill>
          </p:grpSpPr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4BF0FB00-6C0E-70FE-03F8-0163876BE851}"/>
                  </a:ext>
                </a:extLst>
              </p:cNvPr>
              <p:cNvSpPr/>
              <p:nvPr/>
            </p:nvSpPr>
            <p:spPr>
              <a:xfrm>
                <a:off x="5347329" y="2615446"/>
                <a:ext cx="305673" cy="129843"/>
              </a:xfrm>
              <a:custGeom>
                <a:avLst/>
                <a:gdLst>
                  <a:gd name="connsiteX0" fmla="*/ 291395 w 305673"/>
                  <a:gd name="connsiteY0" fmla="*/ 129709 h 129843"/>
                  <a:gd name="connsiteX1" fmla="*/ 277664 w 305673"/>
                  <a:gd name="connsiteY1" fmla="*/ 119685 h 129843"/>
                  <a:gd name="connsiteX2" fmla="*/ 252262 w 305673"/>
                  <a:gd name="connsiteY2" fmla="*/ 27415 h 129843"/>
                  <a:gd name="connsiteX3" fmla="*/ 52344 w 305673"/>
                  <a:gd name="connsiteY3" fmla="*/ 27415 h 129843"/>
                  <a:gd name="connsiteX4" fmla="*/ 26942 w 305673"/>
                  <a:gd name="connsiteY4" fmla="*/ 119685 h 129843"/>
                  <a:gd name="connsiteX5" fmla="*/ 10053 w 305673"/>
                  <a:gd name="connsiteY5" fmla="*/ 129297 h 129843"/>
                  <a:gd name="connsiteX6" fmla="*/ 442 w 305673"/>
                  <a:gd name="connsiteY6" fmla="*/ 112408 h 129843"/>
                  <a:gd name="connsiteX7" fmla="*/ 28590 w 305673"/>
                  <a:gd name="connsiteY7" fmla="*/ 10115 h 129843"/>
                  <a:gd name="connsiteX8" fmla="*/ 42320 w 305673"/>
                  <a:gd name="connsiteY8" fmla="*/ -46 h 129843"/>
                  <a:gd name="connsiteX9" fmla="*/ 263247 w 305673"/>
                  <a:gd name="connsiteY9" fmla="*/ -46 h 129843"/>
                  <a:gd name="connsiteX10" fmla="*/ 276977 w 305673"/>
                  <a:gd name="connsiteY10" fmla="*/ 10115 h 129843"/>
                  <a:gd name="connsiteX11" fmla="*/ 305125 w 305673"/>
                  <a:gd name="connsiteY11" fmla="*/ 112408 h 129843"/>
                  <a:gd name="connsiteX12" fmla="*/ 295527 w 305673"/>
                  <a:gd name="connsiteY12" fmla="*/ 129297 h 129843"/>
                  <a:gd name="connsiteX13" fmla="*/ 295514 w 305673"/>
                  <a:gd name="connsiteY13" fmla="*/ 129297 h 129843"/>
                  <a:gd name="connsiteX14" fmla="*/ 291395 w 305673"/>
                  <a:gd name="connsiteY14" fmla="*/ 129709 h 129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05673" h="129843">
                    <a:moveTo>
                      <a:pt x="291395" y="129709"/>
                    </a:moveTo>
                    <a:cubicBezTo>
                      <a:pt x="285051" y="129942"/>
                      <a:pt x="279380" y="125796"/>
                      <a:pt x="277664" y="119685"/>
                    </a:cubicBezTo>
                    <a:lnTo>
                      <a:pt x="252262" y="27415"/>
                    </a:lnTo>
                    <a:lnTo>
                      <a:pt x="52344" y="27415"/>
                    </a:lnTo>
                    <a:lnTo>
                      <a:pt x="26942" y="119685"/>
                    </a:lnTo>
                    <a:cubicBezTo>
                      <a:pt x="24937" y="127004"/>
                      <a:pt x="17372" y="131302"/>
                      <a:pt x="10053" y="129297"/>
                    </a:cubicBezTo>
                    <a:cubicBezTo>
                      <a:pt x="2735" y="127292"/>
                      <a:pt x="-1563" y="119727"/>
                      <a:pt x="442" y="112408"/>
                    </a:cubicBezTo>
                    <a:lnTo>
                      <a:pt x="28590" y="10115"/>
                    </a:lnTo>
                    <a:cubicBezTo>
                      <a:pt x="30251" y="3950"/>
                      <a:pt x="35936" y="-266"/>
                      <a:pt x="42320" y="-46"/>
                    </a:cubicBezTo>
                    <a:lnTo>
                      <a:pt x="263247" y="-46"/>
                    </a:lnTo>
                    <a:cubicBezTo>
                      <a:pt x="269631" y="-266"/>
                      <a:pt x="275316" y="3950"/>
                      <a:pt x="276977" y="10115"/>
                    </a:cubicBezTo>
                    <a:lnTo>
                      <a:pt x="305125" y="112408"/>
                    </a:lnTo>
                    <a:cubicBezTo>
                      <a:pt x="307144" y="119713"/>
                      <a:pt x="302846" y="127278"/>
                      <a:pt x="295527" y="129297"/>
                    </a:cubicBezTo>
                    <a:cubicBezTo>
                      <a:pt x="295527" y="129297"/>
                      <a:pt x="295514" y="129297"/>
                      <a:pt x="295514" y="129297"/>
                    </a:cubicBezTo>
                    <a:cubicBezTo>
                      <a:pt x="294168" y="129599"/>
                      <a:pt x="292781" y="129736"/>
                      <a:pt x="291395" y="129709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01BBB5F7-A84B-1A3E-0DBD-49910D08F15C}"/>
                  </a:ext>
                </a:extLst>
              </p:cNvPr>
              <p:cNvSpPr/>
              <p:nvPr/>
            </p:nvSpPr>
            <p:spPr>
              <a:xfrm>
                <a:off x="5083643" y="2717747"/>
                <a:ext cx="833176" cy="593164"/>
              </a:xfrm>
              <a:custGeom>
                <a:avLst/>
                <a:gdLst>
                  <a:gd name="connsiteX0" fmla="*/ 735776 w 833176"/>
                  <a:gd name="connsiteY0" fmla="*/ 593110 h 593164"/>
                  <a:gd name="connsiteX1" fmla="*/ 96064 w 833176"/>
                  <a:gd name="connsiteY1" fmla="*/ 593110 h 593164"/>
                  <a:gd name="connsiteX2" fmla="*/ -50 w 833176"/>
                  <a:gd name="connsiteY2" fmla="*/ 496996 h 593164"/>
                  <a:gd name="connsiteX3" fmla="*/ -50 w 833176"/>
                  <a:gd name="connsiteY3" fmla="*/ 37018 h 593164"/>
                  <a:gd name="connsiteX4" fmla="*/ 36748 w 833176"/>
                  <a:gd name="connsiteY4" fmla="*/ -54 h 593164"/>
                  <a:gd name="connsiteX5" fmla="*/ 36885 w 833176"/>
                  <a:gd name="connsiteY5" fmla="*/ -54 h 593164"/>
                  <a:gd name="connsiteX6" fmla="*/ 796053 w 833176"/>
                  <a:gd name="connsiteY6" fmla="*/ -54 h 593164"/>
                  <a:gd name="connsiteX7" fmla="*/ 833126 w 833176"/>
                  <a:gd name="connsiteY7" fmla="*/ 37018 h 593164"/>
                  <a:gd name="connsiteX8" fmla="*/ 833126 w 833176"/>
                  <a:gd name="connsiteY8" fmla="*/ 496446 h 593164"/>
                  <a:gd name="connsiteX9" fmla="*/ 736188 w 833176"/>
                  <a:gd name="connsiteY9" fmla="*/ 593110 h 593164"/>
                  <a:gd name="connsiteX10" fmla="*/ 735776 w 833176"/>
                  <a:gd name="connsiteY10" fmla="*/ 593110 h 593164"/>
                  <a:gd name="connsiteX11" fmla="*/ 36336 w 833176"/>
                  <a:gd name="connsiteY11" fmla="*/ 27407 h 593164"/>
                  <a:gd name="connsiteX12" fmla="*/ 26862 w 833176"/>
                  <a:gd name="connsiteY12" fmla="*/ 36881 h 593164"/>
                  <a:gd name="connsiteX13" fmla="*/ 26862 w 833176"/>
                  <a:gd name="connsiteY13" fmla="*/ 37018 h 593164"/>
                  <a:gd name="connsiteX14" fmla="*/ 26862 w 833176"/>
                  <a:gd name="connsiteY14" fmla="*/ 496446 h 593164"/>
                  <a:gd name="connsiteX15" fmla="*/ 95515 w 833176"/>
                  <a:gd name="connsiteY15" fmla="*/ 565100 h 593164"/>
                  <a:gd name="connsiteX16" fmla="*/ 735226 w 833176"/>
                  <a:gd name="connsiteY16" fmla="*/ 565100 h 593164"/>
                  <a:gd name="connsiteX17" fmla="*/ 804566 w 833176"/>
                  <a:gd name="connsiteY17" fmla="*/ 497133 h 593164"/>
                  <a:gd name="connsiteX18" fmla="*/ 804566 w 833176"/>
                  <a:gd name="connsiteY18" fmla="*/ 496446 h 593164"/>
                  <a:gd name="connsiteX19" fmla="*/ 804566 w 833176"/>
                  <a:gd name="connsiteY19" fmla="*/ 37018 h 593164"/>
                  <a:gd name="connsiteX20" fmla="*/ 794955 w 833176"/>
                  <a:gd name="connsiteY20" fmla="*/ 27407 h 593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33176" h="593164">
                    <a:moveTo>
                      <a:pt x="735776" y="593110"/>
                    </a:moveTo>
                    <a:lnTo>
                      <a:pt x="96064" y="593110"/>
                    </a:lnTo>
                    <a:cubicBezTo>
                      <a:pt x="43133" y="592739"/>
                      <a:pt x="320" y="549927"/>
                      <a:pt x="-50" y="496996"/>
                    </a:cubicBezTo>
                    <a:lnTo>
                      <a:pt x="-50" y="37018"/>
                    </a:lnTo>
                    <a:cubicBezTo>
                      <a:pt x="-133" y="16615"/>
                      <a:pt x="16344" y="28"/>
                      <a:pt x="36748" y="-54"/>
                    </a:cubicBezTo>
                    <a:cubicBezTo>
                      <a:pt x="36789" y="-54"/>
                      <a:pt x="36844" y="-54"/>
                      <a:pt x="36885" y="-54"/>
                    </a:cubicBezTo>
                    <a:lnTo>
                      <a:pt x="796053" y="-54"/>
                    </a:lnTo>
                    <a:cubicBezTo>
                      <a:pt x="816526" y="-54"/>
                      <a:pt x="833126" y="16546"/>
                      <a:pt x="833126" y="37018"/>
                    </a:cubicBezTo>
                    <a:lnTo>
                      <a:pt x="833126" y="496446"/>
                    </a:lnTo>
                    <a:cubicBezTo>
                      <a:pt x="833057" y="549914"/>
                      <a:pt x="789655" y="593193"/>
                      <a:pt x="736188" y="593110"/>
                    </a:cubicBezTo>
                    <a:cubicBezTo>
                      <a:pt x="736050" y="593110"/>
                      <a:pt x="735913" y="593110"/>
                      <a:pt x="735776" y="593110"/>
                    </a:cubicBezTo>
                    <a:close/>
                    <a:moveTo>
                      <a:pt x="36336" y="27407"/>
                    </a:moveTo>
                    <a:cubicBezTo>
                      <a:pt x="31105" y="27407"/>
                      <a:pt x="26862" y="31650"/>
                      <a:pt x="26862" y="36881"/>
                    </a:cubicBezTo>
                    <a:cubicBezTo>
                      <a:pt x="26862" y="36922"/>
                      <a:pt x="26862" y="36977"/>
                      <a:pt x="26862" y="37018"/>
                    </a:cubicBezTo>
                    <a:lnTo>
                      <a:pt x="26862" y="496446"/>
                    </a:lnTo>
                    <a:cubicBezTo>
                      <a:pt x="26862" y="534357"/>
                      <a:pt x="57605" y="565100"/>
                      <a:pt x="95515" y="565100"/>
                    </a:cubicBezTo>
                    <a:lnTo>
                      <a:pt x="735226" y="565100"/>
                    </a:lnTo>
                    <a:cubicBezTo>
                      <a:pt x="773137" y="565484"/>
                      <a:pt x="804182" y="535057"/>
                      <a:pt x="804566" y="497133"/>
                    </a:cubicBezTo>
                    <a:cubicBezTo>
                      <a:pt x="804566" y="496899"/>
                      <a:pt x="804566" y="496680"/>
                      <a:pt x="804566" y="496446"/>
                    </a:cubicBezTo>
                    <a:lnTo>
                      <a:pt x="804566" y="37018"/>
                    </a:lnTo>
                    <a:cubicBezTo>
                      <a:pt x="804566" y="31705"/>
                      <a:pt x="800269" y="27407"/>
                      <a:pt x="794955" y="2740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9D0C7A40-0842-7E92-E9F7-F1B2B2E0714C}"/>
                  </a:ext>
                </a:extLst>
              </p:cNvPr>
              <p:cNvSpPr/>
              <p:nvPr/>
            </p:nvSpPr>
            <p:spPr>
              <a:xfrm>
                <a:off x="5189699" y="2717198"/>
                <a:ext cx="162598" cy="95567"/>
              </a:xfrm>
              <a:custGeom>
                <a:avLst/>
                <a:gdLst>
                  <a:gd name="connsiteX0" fmla="*/ 116743 w 162598"/>
                  <a:gd name="connsiteY0" fmla="*/ 95511 h 95567"/>
                  <a:gd name="connsiteX1" fmla="*/ 45618 w 162598"/>
                  <a:gd name="connsiteY1" fmla="*/ 95511 h 95567"/>
                  <a:gd name="connsiteX2" fmla="*/ 33260 w 162598"/>
                  <a:gd name="connsiteY2" fmla="*/ 87547 h 95567"/>
                  <a:gd name="connsiteX3" fmla="*/ 1405 w 162598"/>
                  <a:gd name="connsiteY3" fmla="*/ 20130 h 95567"/>
                  <a:gd name="connsiteX4" fmla="*/ 2229 w 162598"/>
                  <a:gd name="connsiteY4" fmla="*/ 6399 h 95567"/>
                  <a:gd name="connsiteX5" fmla="*/ 13763 w 162598"/>
                  <a:gd name="connsiteY5" fmla="*/ -54 h 95567"/>
                  <a:gd name="connsiteX6" fmla="*/ 148735 w 162598"/>
                  <a:gd name="connsiteY6" fmla="*/ -54 h 95567"/>
                  <a:gd name="connsiteX7" fmla="*/ 160269 w 162598"/>
                  <a:gd name="connsiteY7" fmla="*/ 6399 h 95567"/>
                  <a:gd name="connsiteX8" fmla="*/ 161093 w 162598"/>
                  <a:gd name="connsiteY8" fmla="*/ 20130 h 95567"/>
                  <a:gd name="connsiteX9" fmla="*/ 129238 w 162598"/>
                  <a:gd name="connsiteY9" fmla="*/ 87959 h 95567"/>
                  <a:gd name="connsiteX10" fmla="*/ 116743 w 162598"/>
                  <a:gd name="connsiteY10" fmla="*/ 95511 h 95567"/>
                  <a:gd name="connsiteX11" fmla="*/ 54405 w 162598"/>
                  <a:gd name="connsiteY11" fmla="*/ 68050 h 95567"/>
                  <a:gd name="connsiteX12" fmla="*/ 108092 w 162598"/>
                  <a:gd name="connsiteY12" fmla="*/ 68050 h 95567"/>
                  <a:gd name="connsiteX13" fmla="*/ 127041 w 162598"/>
                  <a:gd name="connsiteY13" fmla="*/ 27956 h 95567"/>
                  <a:gd name="connsiteX14" fmla="*/ 35457 w 162598"/>
                  <a:gd name="connsiteY14" fmla="*/ 27956 h 95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2598" h="95567">
                    <a:moveTo>
                      <a:pt x="116743" y="95511"/>
                    </a:moveTo>
                    <a:lnTo>
                      <a:pt x="45618" y="95511"/>
                    </a:lnTo>
                    <a:cubicBezTo>
                      <a:pt x="40304" y="95470"/>
                      <a:pt x="35498" y="92367"/>
                      <a:pt x="33260" y="87547"/>
                    </a:cubicBezTo>
                    <a:lnTo>
                      <a:pt x="1405" y="20130"/>
                    </a:lnTo>
                    <a:cubicBezTo>
                      <a:pt x="-792" y="15736"/>
                      <a:pt x="-490" y="10505"/>
                      <a:pt x="2229" y="6399"/>
                    </a:cubicBezTo>
                    <a:cubicBezTo>
                      <a:pt x="4714" y="2417"/>
                      <a:pt x="9067" y="-13"/>
                      <a:pt x="13763" y="-54"/>
                    </a:cubicBezTo>
                    <a:lnTo>
                      <a:pt x="148735" y="-54"/>
                    </a:lnTo>
                    <a:cubicBezTo>
                      <a:pt x="153431" y="-13"/>
                      <a:pt x="157784" y="2417"/>
                      <a:pt x="160269" y="6399"/>
                    </a:cubicBezTo>
                    <a:cubicBezTo>
                      <a:pt x="162987" y="10505"/>
                      <a:pt x="163290" y="15736"/>
                      <a:pt x="161093" y="20130"/>
                    </a:cubicBezTo>
                    <a:lnTo>
                      <a:pt x="129238" y="87959"/>
                    </a:lnTo>
                    <a:cubicBezTo>
                      <a:pt x="126862" y="92669"/>
                      <a:pt x="122015" y="95594"/>
                      <a:pt x="116743" y="95511"/>
                    </a:cubicBezTo>
                    <a:close/>
                    <a:moveTo>
                      <a:pt x="54405" y="68050"/>
                    </a:moveTo>
                    <a:lnTo>
                      <a:pt x="108092" y="68050"/>
                    </a:lnTo>
                    <a:lnTo>
                      <a:pt x="127041" y="27956"/>
                    </a:lnTo>
                    <a:lnTo>
                      <a:pt x="35457" y="27956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75D3C063-CD9D-7B4E-33EE-E3A67B27FF9F}"/>
                  </a:ext>
                </a:extLst>
              </p:cNvPr>
              <p:cNvSpPr/>
              <p:nvPr/>
            </p:nvSpPr>
            <p:spPr>
              <a:xfrm>
                <a:off x="5083094" y="2819546"/>
                <a:ext cx="95428" cy="373151"/>
              </a:xfrm>
              <a:custGeom>
                <a:avLst/>
                <a:gdLst>
                  <a:gd name="connsiteX0" fmla="*/ 13680 w 95428"/>
                  <a:gd name="connsiteY0" fmla="*/ 373090 h 373151"/>
                  <a:gd name="connsiteX1" fmla="*/ 6266 w 95428"/>
                  <a:gd name="connsiteY1" fmla="*/ 370893 h 373151"/>
                  <a:gd name="connsiteX2" fmla="*/ -51 w 95428"/>
                  <a:gd name="connsiteY2" fmla="*/ 359360 h 373151"/>
                  <a:gd name="connsiteX3" fmla="*/ -51 w 95428"/>
                  <a:gd name="connsiteY3" fmla="*/ 13759 h 373151"/>
                  <a:gd name="connsiteX4" fmla="*/ 6266 w 95428"/>
                  <a:gd name="connsiteY4" fmla="*/ 2225 h 373151"/>
                  <a:gd name="connsiteX5" fmla="*/ 19996 w 95428"/>
                  <a:gd name="connsiteY5" fmla="*/ 1401 h 373151"/>
                  <a:gd name="connsiteX6" fmla="*/ 87551 w 95428"/>
                  <a:gd name="connsiteY6" fmla="*/ 33256 h 373151"/>
                  <a:gd name="connsiteX7" fmla="*/ 95378 w 95428"/>
                  <a:gd name="connsiteY7" fmla="*/ 45751 h 373151"/>
                  <a:gd name="connsiteX8" fmla="*/ 95378 w 95428"/>
                  <a:gd name="connsiteY8" fmla="*/ 327367 h 373151"/>
                  <a:gd name="connsiteX9" fmla="*/ 87551 w 95428"/>
                  <a:gd name="connsiteY9" fmla="*/ 339862 h 373151"/>
                  <a:gd name="connsiteX10" fmla="*/ 20134 w 95428"/>
                  <a:gd name="connsiteY10" fmla="*/ 371717 h 373151"/>
                  <a:gd name="connsiteX11" fmla="*/ 13680 w 95428"/>
                  <a:gd name="connsiteY11" fmla="*/ 373090 h 373151"/>
                  <a:gd name="connsiteX12" fmla="*/ 27411 w 95428"/>
                  <a:gd name="connsiteY12" fmla="*/ 35453 h 373151"/>
                  <a:gd name="connsiteX13" fmla="*/ 27411 w 95428"/>
                  <a:gd name="connsiteY13" fmla="*/ 337528 h 373151"/>
                  <a:gd name="connsiteX14" fmla="*/ 67367 w 95428"/>
                  <a:gd name="connsiteY14" fmla="*/ 318580 h 373151"/>
                  <a:gd name="connsiteX15" fmla="*/ 67367 w 95428"/>
                  <a:gd name="connsiteY15" fmla="*/ 54264 h 373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5428" h="373151">
                    <a:moveTo>
                      <a:pt x="13680" y="373090"/>
                    </a:moveTo>
                    <a:cubicBezTo>
                      <a:pt x="11044" y="373076"/>
                      <a:pt x="8476" y="372321"/>
                      <a:pt x="6266" y="370893"/>
                    </a:cubicBezTo>
                    <a:cubicBezTo>
                      <a:pt x="2339" y="368367"/>
                      <a:pt x="-37" y="364028"/>
                      <a:pt x="-51" y="359360"/>
                    </a:cubicBezTo>
                    <a:lnTo>
                      <a:pt x="-51" y="13759"/>
                    </a:lnTo>
                    <a:cubicBezTo>
                      <a:pt x="-37" y="9091"/>
                      <a:pt x="2339" y="4752"/>
                      <a:pt x="6266" y="2225"/>
                    </a:cubicBezTo>
                    <a:cubicBezTo>
                      <a:pt x="10371" y="-494"/>
                      <a:pt x="15602" y="-796"/>
                      <a:pt x="19996" y="1401"/>
                    </a:cubicBezTo>
                    <a:lnTo>
                      <a:pt x="87551" y="33256"/>
                    </a:lnTo>
                    <a:cubicBezTo>
                      <a:pt x="92371" y="35549"/>
                      <a:pt x="95419" y="40424"/>
                      <a:pt x="95378" y="45751"/>
                    </a:cubicBezTo>
                    <a:lnTo>
                      <a:pt x="95378" y="327367"/>
                    </a:lnTo>
                    <a:cubicBezTo>
                      <a:pt x="95419" y="332695"/>
                      <a:pt x="92371" y="337569"/>
                      <a:pt x="87551" y="339862"/>
                    </a:cubicBezTo>
                    <a:lnTo>
                      <a:pt x="20134" y="371717"/>
                    </a:lnTo>
                    <a:cubicBezTo>
                      <a:pt x="18129" y="372692"/>
                      <a:pt x="15905" y="373159"/>
                      <a:pt x="13680" y="373090"/>
                    </a:cubicBezTo>
                    <a:close/>
                    <a:moveTo>
                      <a:pt x="27411" y="35453"/>
                    </a:moveTo>
                    <a:lnTo>
                      <a:pt x="27411" y="337528"/>
                    </a:lnTo>
                    <a:lnTo>
                      <a:pt x="67367" y="318580"/>
                    </a:lnTo>
                    <a:lnTo>
                      <a:pt x="67367" y="54264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753F717E-6A14-230C-5DB0-977614129AE1}"/>
                  </a:ext>
                </a:extLst>
              </p:cNvPr>
              <p:cNvSpPr/>
              <p:nvPr/>
            </p:nvSpPr>
            <p:spPr>
              <a:xfrm>
                <a:off x="5821392" y="2819546"/>
                <a:ext cx="95291" cy="373145"/>
              </a:xfrm>
              <a:custGeom>
                <a:avLst/>
                <a:gdLst>
                  <a:gd name="connsiteX0" fmla="*/ 81098 w 95291"/>
                  <a:gd name="connsiteY0" fmla="*/ 373090 h 373145"/>
                  <a:gd name="connsiteX1" fmla="*/ 75194 w 95291"/>
                  <a:gd name="connsiteY1" fmla="*/ 371717 h 373145"/>
                  <a:gd name="connsiteX2" fmla="*/ 7776 w 95291"/>
                  <a:gd name="connsiteY2" fmla="*/ 339862 h 373145"/>
                  <a:gd name="connsiteX3" fmla="*/ -50 w 95291"/>
                  <a:gd name="connsiteY3" fmla="*/ 327367 h 373145"/>
                  <a:gd name="connsiteX4" fmla="*/ -50 w 95291"/>
                  <a:gd name="connsiteY4" fmla="*/ 45751 h 373145"/>
                  <a:gd name="connsiteX5" fmla="*/ 7776 w 95291"/>
                  <a:gd name="connsiteY5" fmla="*/ 33256 h 373145"/>
                  <a:gd name="connsiteX6" fmla="*/ 75194 w 95291"/>
                  <a:gd name="connsiteY6" fmla="*/ 1401 h 373145"/>
                  <a:gd name="connsiteX7" fmla="*/ 88925 w 95291"/>
                  <a:gd name="connsiteY7" fmla="*/ 2225 h 373145"/>
                  <a:gd name="connsiteX8" fmla="*/ 95241 w 95291"/>
                  <a:gd name="connsiteY8" fmla="*/ 13759 h 373145"/>
                  <a:gd name="connsiteX9" fmla="*/ 95241 w 95291"/>
                  <a:gd name="connsiteY9" fmla="*/ 359360 h 373145"/>
                  <a:gd name="connsiteX10" fmla="*/ 88925 w 95291"/>
                  <a:gd name="connsiteY10" fmla="*/ 370893 h 373145"/>
                  <a:gd name="connsiteX11" fmla="*/ 81098 w 95291"/>
                  <a:gd name="connsiteY11" fmla="*/ 373090 h 373145"/>
                  <a:gd name="connsiteX12" fmla="*/ 27411 w 95291"/>
                  <a:gd name="connsiteY12" fmla="*/ 318168 h 373145"/>
                  <a:gd name="connsiteX13" fmla="*/ 67367 w 95291"/>
                  <a:gd name="connsiteY13" fmla="*/ 337116 h 373145"/>
                  <a:gd name="connsiteX14" fmla="*/ 67367 w 95291"/>
                  <a:gd name="connsiteY14" fmla="*/ 35042 h 373145"/>
                  <a:gd name="connsiteX15" fmla="*/ 27411 w 95291"/>
                  <a:gd name="connsiteY15" fmla="*/ 54264 h 3731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5291" h="373145">
                    <a:moveTo>
                      <a:pt x="81098" y="373090"/>
                    </a:moveTo>
                    <a:cubicBezTo>
                      <a:pt x="79052" y="373049"/>
                      <a:pt x="77047" y="372582"/>
                      <a:pt x="75194" y="371717"/>
                    </a:cubicBezTo>
                    <a:lnTo>
                      <a:pt x="7776" y="339862"/>
                    </a:lnTo>
                    <a:cubicBezTo>
                      <a:pt x="2957" y="337569"/>
                      <a:pt x="-91" y="332695"/>
                      <a:pt x="-50" y="327367"/>
                    </a:cubicBezTo>
                    <a:lnTo>
                      <a:pt x="-50" y="45751"/>
                    </a:lnTo>
                    <a:cubicBezTo>
                      <a:pt x="-91" y="40424"/>
                      <a:pt x="2957" y="35549"/>
                      <a:pt x="7776" y="33256"/>
                    </a:cubicBezTo>
                    <a:lnTo>
                      <a:pt x="75194" y="1401"/>
                    </a:lnTo>
                    <a:cubicBezTo>
                      <a:pt x="79588" y="-796"/>
                      <a:pt x="84819" y="-494"/>
                      <a:pt x="88925" y="2225"/>
                    </a:cubicBezTo>
                    <a:cubicBezTo>
                      <a:pt x="92851" y="4752"/>
                      <a:pt x="95227" y="9091"/>
                      <a:pt x="95241" y="13759"/>
                    </a:cubicBezTo>
                    <a:lnTo>
                      <a:pt x="95241" y="359360"/>
                    </a:lnTo>
                    <a:cubicBezTo>
                      <a:pt x="95227" y="364028"/>
                      <a:pt x="92851" y="368367"/>
                      <a:pt x="88925" y="370893"/>
                    </a:cubicBezTo>
                    <a:cubicBezTo>
                      <a:pt x="86576" y="372349"/>
                      <a:pt x="83858" y="373118"/>
                      <a:pt x="81098" y="373090"/>
                    </a:cubicBezTo>
                    <a:close/>
                    <a:moveTo>
                      <a:pt x="27411" y="318168"/>
                    </a:moveTo>
                    <a:lnTo>
                      <a:pt x="67367" y="337116"/>
                    </a:lnTo>
                    <a:lnTo>
                      <a:pt x="67367" y="35042"/>
                    </a:lnTo>
                    <a:lnTo>
                      <a:pt x="27411" y="54264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73CA761C-C053-0D56-E7B7-DA08516926E6}"/>
                  </a:ext>
                </a:extLst>
              </p:cNvPr>
              <p:cNvSpPr/>
              <p:nvPr/>
            </p:nvSpPr>
            <p:spPr>
              <a:xfrm>
                <a:off x="5647045" y="2717747"/>
                <a:ext cx="162497" cy="95016"/>
              </a:xfrm>
              <a:custGeom>
                <a:avLst/>
                <a:gdLst>
                  <a:gd name="connsiteX0" fmla="*/ 116765 w 162497"/>
                  <a:gd name="connsiteY0" fmla="*/ 94962 h 95016"/>
                  <a:gd name="connsiteX1" fmla="*/ 45640 w 162497"/>
                  <a:gd name="connsiteY1" fmla="*/ 94962 h 95016"/>
                  <a:gd name="connsiteX2" fmla="*/ 33283 w 162497"/>
                  <a:gd name="connsiteY2" fmla="*/ 86998 h 95016"/>
                  <a:gd name="connsiteX3" fmla="*/ 1290 w 162497"/>
                  <a:gd name="connsiteY3" fmla="*/ 19581 h 95016"/>
                  <a:gd name="connsiteX4" fmla="*/ 7785 w 162497"/>
                  <a:gd name="connsiteY4" fmla="*/ 1278 h 95016"/>
                  <a:gd name="connsiteX5" fmla="*/ 13785 w 162497"/>
                  <a:gd name="connsiteY5" fmla="*/ -54 h 95016"/>
                  <a:gd name="connsiteX6" fmla="*/ 148758 w 162497"/>
                  <a:gd name="connsiteY6" fmla="*/ -54 h 95016"/>
                  <a:gd name="connsiteX7" fmla="*/ 162447 w 162497"/>
                  <a:gd name="connsiteY7" fmla="*/ 13718 h 95016"/>
                  <a:gd name="connsiteX8" fmla="*/ 161115 w 162497"/>
                  <a:gd name="connsiteY8" fmla="*/ 19581 h 95016"/>
                  <a:gd name="connsiteX9" fmla="*/ 128986 w 162497"/>
                  <a:gd name="connsiteY9" fmla="*/ 87410 h 95016"/>
                  <a:gd name="connsiteX10" fmla="*/ 116765 w 162497"/>
                  <a:gd name="connsiteY10" fmla="*/ 94962 h 95016"/>
                  <a:gd name="connsiteX11" fmla="*/ 54291 w 162497"/>
                  <a:gd name="connsiteY11" fmla="*/ 67501 h 95016"/>
                  <a:gd name="connsiteX12" fmla="*/ 108115 w 162497"/>
                  <a:gd name="connsiteY12" fmla="*/ 67501 h 95016"/>
                  <a:gd name="connsiteX13" fmla="*/ 127063 w 162497"/>
                  <a:gd name="connsiteY13" fmla="*/ 27407 h 95016"/>
                  <a:gd name="connsiteX14" fmla="*/ 35480 w 162497"/>
                  <a:gd name="connsiteY14" fmla="*/ 27407 h 95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2497" h="95016">
                    <a:moveTo>
                      <a:pt x="116765" y="94962"/>
                    </a:moveTo>
                    <a:lnTo>
                      <a:pt x="45640" y="94962"/>
                    </a:lnTo>
                    <a:cubicBezTo>
                      <a:pt x="40327" y="94921"/>
                      <a:pt x="35521" y="91818"/>
                      <a:pt x="33283" y="86998"/>
                    </a:cubicBezTo>
                    <a:lnTo>
                      <a:pt x="1290" y="19581"/>
                    </a:lnTo>
                    <a:cubicBezTo>
                      <a:pt x="-1977" y="12729"/>
                      <a:pt x="933" y="4546"/>
                      <a:pt x="7785" y="1278"/>
                    </a:cubicBezTo>
                    <a:cubicBezTo>
                      <a:pt x="9652" y="385"/>
                      <a:pt x="11712" y="-68"/>
                      <a:pt x="13785" y="-54"/>
                    </a:cubicBezTo>
                    <a:lnTo>
                      <a:pt x="148758" y="-54"/>
                    </a:lnTo>
                    <a:cubicBezTo>
                      <a:pt x="156337" y="-27"/>
                      <a:pt x="162475" y="6138"/>
                      <a:pt x="162447" y="13718"/>
                    </a:cubicBezTo>
                    <a:cubicBezTo>
                      <a:pt x="162447" y="15750"/>
                      <a:pt x="161994" y="17755"/>
                      <a:pt x="161115" y="19581"/>
                    </a:cubicBezTo>
                    <a:lnTo>
                      <a:pt x="128986" y="87410"/>
                    </a:lnTo>
                    <a:cubicBezTo>
                      <a:pt x="126665" y="92024"/>
                      <a:pt x="121942" y="94948"/>
                      <a:pt x="116765" y="94962"/>
                    </a:cubicBezTo>
                    <a:close/>
                    <a:moveTo>
                      <a:pt x="54291" y="67501"/>
                    </a:moveTo>
                    <a:lnTo>
                      <a:pt x="108115" y="67501"/>
                    </a:lnTo>
                    <a:lnTo>
                      <a:pt x="127063" y="27407"/>
                    </a:lnTo>
                    <a:lnTo>
                      <a:pt x="35480" y="27407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EE798116-7F6D-5969-450F-49552031F4A4}"/>
                  </a:ext>
                </a:extLst>
              </p:cNvPr>
              <p:cNvSpPr/>
              <p:nvPr/>
            </p:nvSpPr>
            <p:spPr>
              <a:xfrm>
                <a:off x="5229106" y="3215484"/>
                <a:ext cx="162736" cy="95428"/>
              </a:xfrm>
              <a:custGeom>
                <a:avLst/>
                <a:gdLst>
                  <a:gd name="connsiteX0" fmla="*/ 148735 w 162736"/>
                  <a:gd name="connsiteY0" fmla="*/ 95374 h 95428"/>
                  <a:gd name="connsiteX1" fmla="*/ 13900 w 162736"/>
                  <a:gd name="connsiteY1" fmla="*/ 95374 h 95428"/>
                  <a:gd name="connsiteX2" fmla="*/ 2229 w 162736"/>
                  <a:gd name="connsiteY2" fmla="*/ 89058 h 95428"/>
                  <a:gd name="connsiteX3" fmla="*/ 1405 w 162736"/>
                  <a:gd name="connsiteY3" fmla="*/ 75327 h 95428"/>
                  <a:gd name="connsiteX4" fmla="*/ 33398 w 162736"/>
                  <a:gd name="connsiteY4" fmla="*/ 7772 h 95428"/>
                  <a:gd name="connsiteX5" fmla="*/ 45755 w 162736"/>
                  <a:gd name="connsiteY5" fmla="*/ -54 h 95428"/>
                  <a:gd name="connsiteX6" fmla="*/ 116880 w 162736"/>
                  <a:gd name="connsiteY6" fmla="*/ -54 h 95428"/>
                  <a:gd name="connsiteX7" fmla="*/ 129237 w 162736"/>
                  <a:gd name="connsiteY7" fmla="*/ 7772 h 95428"/>
                  <a:gd name="connsiteX8" fmla="*/ 161230 w 162736"/>
                  <a:gd name="connsiteY8" fmla="*/ 75327 h 95428"/>
                  <a:gd name="connsiteX9" fmla="*/ 160406 w 162736"/>
                  <a:gd name="connsiteY9" fmla="*/ 89058 h 95428"/>
                  <a:gd name="connsiteX10" fmla="*/ 148735 w 162736"/>
                  <a:gd name="connsiteY10" fmla="*/ 95374 h 95428"/>
                  <a:gd name="connsiteX11" fmla="*/ 35594 w 162736"/>
                  <a:gd name="connsiteY11" fmla="*/ 67912 h 95428"/>
                  <a:gd name="connsiteX12" fmla="*/ 127041 w 162736"/>
                  <a:gd name="connsiteY12" fmla="*/ 67912 h 95428"/>
                  <a:gd name="connsiteX13" fmla="*/ 108230 w 162736"/>
                  <a:gd name="connsiteY13" fmla="*/ 27956 h 95428"/>
                  <a:gd name="connsiteX14" fmla="*/ 54405 w 162736"/>
                  <a:gd name="connsiteY14" fmla="*/ 27956 h 95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2736" h="95428">
                    <a:moveTo>
                      <a:pt x="148735" y="95374"/>
                    </a:moveTo>
                    <a:lnTo>
                      <a:pt x="13900" y="95374"/>
                    </a:lnTo>
                    <a:cubicBezTo>
                      <a:pt x="9177" y="95415"/>
                      <a:pt x="4783" y="93026"/>
                      <a:pt x="2229" y="89058"/>
                    </a:cubicBezTo>
                    <a:cubicBezTo>
                      <a:pt x="-490" y="84952"/>
                      <a:pt x="-792" y="79721"/>
                      <a:pt x="1405" y="75327"/>
                    </a:cubicBezTo>
                    <a:lnTo>
                      <a:pt x="33398" y="7772"/>
                    </a:lnTo>
                    <a:cubicBezTo>
                      <a:pt x="35663" y="3008"/>
                      <a:pt x="40469" y="-41"/>
                      <a:pt x="45755" y="-54"/>
                    </a:cubicBezTo>
                    <a:lnTo>
                      <a:pt x="116880" y="-54"/>
                    </a:lnTo>
                    <a:cubicBezTo>
                      <a:pt x="122166" y="-41"/>
                      <a:pt x="126972" y="3008"/>
                      <a:pt x="129237" y="7772"/>
                    </a:cubicBezTo>
                    <a:lnTo>
                      <a:pt x="161230" y="75327"/>
                    </a:lnTo>
                    <a:cubicBezTo>
                      <a:pt x="163427" y="79721"/>
                      <a:pt x="163125" y="84952"/>
                      <a:pt x="160406" y="89058"/>
                    </a:cubicBezTo>
                    <a:cubicBezTo>
                      <a:pt x="157866" y="93026"/>
                      <a:pt x="153458" y="95415"/>
                      <a:pt x="148735" y="95374"/>
                    </a:cubicBezTo>
                    <a:close/>
                    <a:moveTo>
                      <a:pt x="35594" y="67912"/>
                    </a:moveTo>
                    <a:lnTo>
                      <a:pt x="127041" y="67912"/>
                    </a:lnTo>
                    <a:lnTo>
                      <a:pt x="108230" y="27956"/>
                    </a:lnTo>
                    <a:lnTo>
                      <a:pt x="54405" y="27956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D56361FE-2397-C88B-DCFA-00E53D71273C}"/>
                  </a:ext>
                </a:extLst>
              </p:cNvPr>
              <p:cNvSpPr/>
              <p:nvPr/>
            </p:nvSpPr>
            <p:spPr>
              <a:xfrm>
                <a:off x="5607523" y="3215483"/>
                <a:ext cx="162598" cy="95428"/>
              </a:xfrm>
              <a:custGeom>
                <a:avLst/>
                <a:gdLst>
                  <a:gd name="connsiteX0" fmla="*/ 148735 w 162598"/>
                  <a:gd name="connsiteY0" fmla="*/ 95374 h 95428"/>
                  <a:gd name="connsiteX1" fmla="*/ 13763 w 162598"/>
                  <a:gd name="connsiteY1" fmla="*/ 95374 h 95428"/>
                  <a:gd name="connsiteX2" fmla="*/ 2229 w 162598"/>
                  <a:gd name="connsiteY2" fmla="*/ 89058 h 95428"/>
                  <a:gd name="connsiteX3" fmla="*/ 1405 w 162598"/>
                  <a:gd name="connsiteY3" fmla="*/ 75327 h 95428"/>
                  <a:gd name="connsiteX4" fmla="*/ 33260 w 162598"/>
                  <a:gd name="connsiteY4" fmla="*/ 7772 h 95428"/>
                  <a:gd name="connsiteX5" fmla="*/ 45755 w 162598"/>
                  <a:gd name="connsiteY5" fmla="*/ -54 h 95428"/>
                  <a:gd name="connsiteX6" fmla="*/ 116880 w 162598"/>
                  <a:gd name="connsiteY6" fmla="*/ -54 h 95428"/>
                  <a:gd name="connsiteX7" fmla="*/ 129237 w 162598"/>
                  <a:gd name="connsiteY7" fmla="*/ 7772 h 95428"/>
                  <a:gd name="connsiteX8" fmla="*/ 161093 w 162598"/>
                  <a:gd name="connsiteY8" fmla="*/ 75327 h 95428"/>
                  <a:gd name="connsiteX9" fmla="*/ 160269 w 162598"/>
                  <a:gd name="connsiteY9" fmla="*/ 89058 h 95428"/>
                  <a:gd name="connsiteX10" fmla="*/ 148735 w 162598"/>
                  <a:gd name="connsiteY10" fmla="*/ 95374 h 95428"/>
                  <a:gd name="connsiteX11" fmla="*/ 35457 w 162598"/>
                  <a:gd name="connsiteY11" fmla="*/ 67913 h 95428"/>
                  <a:gd name="connsiteX12" fmla="*/ 127315 w 162598"/>
                  <a:gd name="connsiteY12" fmla="*/ 67913 h 95428"/>
                  <a:gd name="connsiteX13" fmla="*/ 108367 w 162598"/>
                  <a:gd name="connsiteY13" fmla="*/ 27957 h 95428"/>
                  <a:gd name="connsiteX14" fmla="*/ 54680 w 162598"/>
                  <a:gd name="connsiteY14" fmla="*/ 27957 h 95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62598" h="95428">
                    <a:moveTo>
                      <a:pt x="148735" y="95374"/>
                    </a:moveTo>
                    <a:lnTo>
                      <a:pt x="13763" y="95374"/>
                    </a:lnTo>
                    <a:cubicBezTo>
                      <a:pt x="9094" y="95360"/>
                      <a:pt x="4755" y="92985"/>
                      <a:pt x="2229" y="89058"/>
                    </a:cubicBezTo>
                    <a:cubicBezTo>
                      <a:pt x="-490" y="84953"/>
                      <a:pt x="-792" y="79721"/>
                      <a:pt x="1405" y="75327"/>
                    </a:cubicBezTo>
                    <a:lnTo>
                      <a:pt x="33260" y="7772"/>
                    </a:lnTo>
                    <a:cubicBezTo>
                      <a:pt x="35553" y="2953"/>
                      <a:pt x="40428" y="-95"/>
                      <a:pt x="45755" y="-54"/>
                    </a:cubicBezTo>
                    <a:lnTo>
                      <a:pt x="116880" y="-54"/>
                    </a:lnTo>
                    <a:cubicBezTo>
                      <a:pt x="122166" y="-40"/>
                      <a:pt x="126972" y="3008"/>
                      <a:pt x="129237" y="7772"/>
                    </a:cubicBezTo>
                    <a:lnTo>
                      <a:pt x="161093" y="75327"/>
                    </a:lnTo>
                    <a:cubicBezTo>
                      <a:pt x="163289" y="79721"/>
                      <a:pt x="162988" y="84953"/>
                      <a:pt x="160269" y="89058"/>
                    </a:cubicBezTo>
                    <a:cubicBezTo>
                      <a:pt x="157742" y="92985"/>
                      <a:pt x="153403" y="95360"/>
                      <a:pt x="148735" y="95374"/>
                    </a:cubicBezTo>
                    <a:close/>
                    <a:moveTo>
                      <a:pt x="35457" y="67913"/>
                    </a:moveTo>
                    <a:lnTo>
                      <a:pt x="127315" y="67913"/>
                    </a:lnTo>
                    <a:lnTo>
                      <a:pt x="108367" y="27957"/>
                    </a:lnTo>
                    <a:lnTo>
                      <a:pt x="54680" y="27957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46108C46-5AAF-13B0-4627-D9A367E0C44E}"/>
                  </a:ext>
                </a:extLst>
              </p:cNvPr>
              <p:cNvSpPr/>
              <p:nvPr/>
            </p:nvSpPr>
            <p:spPr>
              <a:xfrm>
                <a:off x="5287407" y="2785165"/>
                <a:ext cx="424551" cy="424552"/>
              </a:xfrm>
              <a:custGeom>
                <a:avLst/>
                <a:gdLst>
                  <a:gd name="connsiteX0" fmla="*/ 212225 w 424551"/>
                  <a:gd name="connsiteY0" fmla="*/ 424498 h 424552"/>
                  <a:gd name="connsiteX1" fmla="*/ -51 w 424551"/>
                  <a:gd name="connsiteY1" fmla="*/ 212222 h 424552"/>
                  <a:gd name="connsiteX2" fmla="*/ 212225 w 424551"/>
                  <a:gd name="connsiteY2" fmla="*/ -54 h 424552"/>
                  <a:gd name="connsiteX3" fmla="*/ 424501 w 424551"/>
                  <a:gd name="connsiteY3" fmla="*/ 212222 h 424552"/>
                  <a:gd name="connsiteX4" fmla="*/ 212225 w 424551"/>
                  <a:gd name="connsiteY4" fmla="*/ 424498 h 424552"/>
                  <a:gd name="connsiteX5" fmla="*/ 212225 w 424551"/>
                  <a:gd name="connsiteY5" fmla="*/ 27544 h 424552"/>
                  <a:gd name="connsiteX6" fmla="*/ 27411 w 424551"/>
                  <a:gd name="connsiteY6" fmla="*/ 212359 h 424552"/>
                  <a:gd name="connsiteX7" fmla="*/ 212225 w 424551"/>
                  <a:gd name="connsiteY7" fmla="*/ 397174 h 424552"/>
                  <a:gd name="connsiteX8" fmla="*/ 397040 w 424551"/>
                  <a:gd name="connsiteY8" fmla="*/ 212359 h 424552"/>
                  <a:gd name="connsiteX9" fmla="*/ 397040 w 424551"/>
                  <a:gd name="connsiteY9" fmla="*/ 212222 h 424552"/>
                  <a:gd name="connsiteX10" fmla="*/ 212225 w 424551"/>
                  <a:gd name="connsiteY10" fmla="*/ 27544 h 424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24551" h="424552">
                    <a:moveTo>
                      <a:pt x="212225" y="424498"/>
                    </a:moveTo>
                    <a:cubicBezTo>
                      <a:pt x="94993" y="424498"/>
                      <a:pt x="-51" y="329454"/>
                      <a:pt x="-51" y="212222"/>
                    </a:cubicBezTo>
                    <a:cubicBezTo>
                      <a:pt x="-51" y="94990"/>
                      <a:pt x="94993" y="-54"/>
                      <a:pt x="212225" y="-54"/>
                    </a:cubicBezTo>
                    <a:cubicBezTo>
                      <a:pt x="329458" y="-54"/>
                      <a:pt x="424501" y="94990"/>
                      <a:pt x="424501" y="212222"/>
                    </a:cubicBezTo>
                    <a:cubicBezTo>
                      <a:pt x="424419" y="329427"/>
                      <a:pt x="329430" y="424415"/>
                      <a:pt x="212225" y="424498"/>
                    </a:cubicBezTo>
                    <a:close/>
                    <a:moveTo>
                      <a:pt x="212225" y="27544"/>
                    </a:moveTo>
                    <a:cubicBezTo>
                      <a:pt x="110152" y="27544"/>
                      <a:pt x="27411" y="110285"/>
                      <a:pt x="27411" y="212359"/>
                    </a:cubicBezTo>
                    <a:cubicBezTo>
                      <a:pt x="27411" y="314433"/>
                      <a:pt x="110152" y="397174"/>
                      <a:pt x="212225" y="397174"/>
                    </a:cubicBezTo>
                    <a:cubicBezTo>
                      <a:pt x="314299" y="397174"/>
                      <a:pt x="397040" y="314433"/>
                      <a:pt x="397040" y="212359"/>
                    </a:cubicBezTo>
                    <a:cubicBezTo>
                      <a:pt x="397040" y="212318"/>
                      <a:pt x="397040" y="212263"/>
                      <a:pt x="397040" y="212222"/>
                    </a:cubicBezTo>
                    <a:cubicBezTo>
                      <a:pt x="396889" y="110231"/>
                      <a:pt x="314217" y="27627"/>
                      <a:pt x="212225" y="27544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42A4B2E7-1550-1D5B-492C-21AC9EADAF1C}"/>
                  </a:ext>
                </a:extLst>
              </p:cNvPr>
              <p:cNvSpPr/>
              <p:nvPr/>
            </p:nvSpPr>
            <p:spPr>
              <a:xfrm>
                <a:off x="5382972" y="2880867"/>
                <a:ext cx="233283" cy="233283"/>
              </a:xfrm>
              <a:custGeom>
                <a:avLst/>
                <a:gdLst>
                  <a:gd name="connsiteX0" fmla="*/ 148378 w 233283"/>
                  <a:gd name="connsiteY0" fmla="*/ 233230 h 233283"/>
                  <a:gd name="connsiteX1" fmla="*/ 84805 w 233283"/>
                  <a:gd name="connsiteY1" fmla="*/ 233230 h 233283"/>
                  <a:gd name="connsiteX2" fmla="*/ 71074 w 233283"/>
                  <a:gd name="connsiteY2" fmla="*/ 219499 h 233283"/>
                  <a:gd name="connsiteX3" fmla="*/ 71074 w 233283"/>
                  <a:gd name="connsiteY3" fmla="*/ 162105 h 233283"/>
                  <a:gd name="connsiteX4" fmla="*/ 13680 w 233283"/>
                  <a:gd name="connsiteY4" fmla="*/ 162105 h 233283"/>
                  <a:gd name="connsiteX5" fmla="*/ -51 w 233283"/>
                  <a:gd name="connsiteY5" fmla="*/ 148374 h 233283"/>
                  <a:gd name="connsiteX6" fmla="*/ -51 w 233283"/>
                  <a:gd name="connsiteY6" fmla="*/ 84801 h 233283"/>
                  <a:gd name="connsiteX7" fmla="*/ 13680 w 233283"/>
                  <a:gd name="connsiteY7" fmla="*/ 71071 h 233283"/>
                  <a:gd name="connsiteX8" fmla="*/ 71074 w 233283"/>
                  <a:gd name="connsiteY8" fmla="*/ 71071 h 233283"/>
                  <a:gd name="connsiteX9" fmla="*/ 71074 w 233283"/>
                  <a:gd name="connsiteY9" fmla="*/ 13676 h 233283"/>
                  <a:gd name="connsiteX10" fmla="*/ 84805 w 233283"/>
                  <a:gd name="connsiteY10" fmla="*/ -54 h 233283"/>
                  <a:gd name="connsiteX11" fmla="*/ 148378 w 233283"/>
                  <a:gd name="connsiteY11" fmla="*/ -54 h 233283"/>
                  <a:gd name="connsiteX12" fmla="*/ 162109 w 233283"/>
                  <a:gd name="connsiteY12" fmla="*/ 13676 h 233283"/>
                  <a:gd name="connsiteX13" fmla="*/ 162109 w 233283"/>
                  <a:gd name="connsiteY13" fmla="*/ 71071 h 233283"/>
                  <a:gd name="connsiteX14" fmla="*/ 219503 w 233283"/>
                  <a:gd name="connsiteY14" fmla="*/ 71071 h 233283"/>
                  <a:gd name="connsiteX15" fmla="*/ 233233 w 233283"/>
                  <a:gd name="connsiteY15" fmla="*/ 84801 h 233283"/>
                  <a:gd name="connsiteX16" fmla="*/ 233233 w 233283"/>
                  <a:gd name="connsiteY16" fmla="*/ 148374 h 233283"/>
                  <a:gd name="connsiteX17" fmla="*/ 219503 w 233283"/>
                  <a:gd name="connsiteY17" fmla="*/ 162105 h 233283"/>
                  <a:gd name="connsiteX18" fmla="*/ 162109 w 233283"/>
                  <a:gd name="connsiteY18" fmla="*/ 162105 h 233283"/>
                  <a:gd name="connsiteX19" fmla="*/ 162109 w 233283"/>
                  <a:gd name="connsiteY19" fmla="*/ 219499 h 233283"/>
                  <a:gd name="connsiteX20" fmla="*/ 148378 w 233283"/>
                  <a:gd name="connsiteY20" fmla="*/ 233230 h 233283"/>
                  <a:gd name="connsiteX21" fmla="*/ 98536 w 233283"/>
                  <a:gd name="connsiteY21" fmla="*/ 205768 h 233283"/>
                  <a:gd name="connsiteX22" fmla="*/ 134647 w 233283"/>
                  <a:gd name="connsiteY22" fmla="*/ 205768 h 233283"/>
                  <a:gd name="connsiteX23" fmla="*/ 134647 w 233283"/>
                  <a:gd name="connsiteY23" fmla="*/ 148374 h 233283"/>
                  <a:gd name="connsiteX24" fmla="*/ 148378 w 233283"/>
                  <a:gd name="connsiteY24" fmla="*/ 134644 h 233283"/>
                  <a:gd name="connsiteX25" fmla="*/ 205772 w 233283"/>
                  <a:gd name="connsiteY25" fmla="*/ 134644 h 233283"/>
                  <a:gd name="connsiteX26" fmla="*/ 205772 w 233283"/>
                  <a:gd name="connsiteY26" fmla="*/ 98532 h 233283"/>
                  <a:gd name="connsiteX27" fmla="*/ 148378 w 233283"/>
                  <a:gd name="connsiteY27" fmla="*/ 98532 h 233283"/>
                  <a:gd name="connsiteX28" fmla="*/ 134647 w 233283"/>
                  <a:gd name="connsiteY28" fmla="*/ 84801 h 233283"/>
                  <a:gd name="connsiteX29" fmla="*/ 134647 w 233283"/>
                  <a:gd name="connsiteY29" fmla="*/ 27407 h 233283"/>
                  <a:gd name="connsiteX30" fmla="*/ 98536 w 233283"/>
                  <a:gd name="connsiteY30" fmla="*/ 27407 h 233283"/>
                  <a:gd name="connsiteX31" fmla="*/ 98536 w 233283"/>
                  <a:gd name="connsiteY31" fmla="*/ 84801 h 233283"/>
                  <a:gd name="connsiteX32" fmla="*/ 84805 w 233283"/>
                  <a:gd name="connsiteY32" fmla="*/ 98532 h 233283"/>
                  <a:gd name="connsiteX33" fmla="*/ 27411 w 233283"/>
                  <a:gd name="connsiteY33" fmla="*/ 98532 h 233283"/>
                  <a:gd name="connsiteX34" fmla="*/ 27411 w 233283"/>
                  <a:gd name="connsiteY34" fmla="*/ 134644 h 233283"/>
                  <a:gd name="connsiteX35" fmla="*/ 84805 w 233283"/>
                  <a:gd name="connsiteY35" fmla="*/ 134644 h 233283"/>
                  <a:gd name="connsiteX36" fmla="*/ 98536 w 233283"/>
                  <a:gd name="connsiteY36" fmla="*/ 148374 h 233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233283" h="233283">
                    <a:moveTo>
                      <a:pt x="148378" y="233230"/>
                    </a:moveTo>
                    <a:lnTo>
                      <a:pt x="84805" y="233230"/>
                    </a:lnTo>
                    <a:cubicBezTo>
                      <a:pt x="77226" y="233230"/>
                      <a:pt x="71074" y="227078"/>
                      <a:pt x="71074" y="219499"/>
                    </a:cubicBezTo>
                    <a:lnTo>
                      <a:pt x="71074" y="162105"/>
                    </a:lnTo>
                    <a:lnTo>
                      <a:pt x="13680" y="162105"/>
                    </a:lnTo>
                    <a:cubicBezTo>
                      <a:pt x="6101" y="162105"/>
                      <a:pt x="-51" y="155953"/>
                      <a:pt x="-51" y="148374"/>
                    </a:cubicBezTo>
                    <a:lnTo>
                      <a:pt x="-51" y="84801"/>
                    </a:lnTo>
                    <a:cubicBezTo>
                      <a:pt x="-51" y="77222"/>
                      <a:pt x="6101" y="71071"/>
                      <a:pt x="13680" y="71071"/>
                    </a:cubicBezTo>
                    <a:lnTo>
                      <a:pt x="71074" y="71071"/>
                    </a:lnTo>
                    <a:lnTo>
                      <a:pt x="71074" y="13676"/>
                    </a:lnTo>
                    <a:cubicBezTo>
                      <a:pt x="71074" y="6097"/>
                      <a:pt x="77226" y="-54"/>
                      <a:pt x="84805" y="-54"/>
                    </a:cubicBezTo>
                    <a:lnTo>
                      <a:pt x="148378" y="-54"/>
                    </a:lnTo>
                    <a:cubicBezTo>
                      <a:pt x="155957" y="-54"/>
                      <a:pt x="162109" y="6097"/>
                      <a:pt x="162109" y="13676"/>
                    </a:cubicBezTo>
                    <a:lnTo>
                      <a:pt x="162109" y="71071"/>
                    </a:lnTo>
                    <a:lnTo>
                      <a:pt x="219503" y="71071"/>
                    </a:lnTo>
                    <a:cubicBezTo>
                      <a:pt x="227082" y="71071"/>
                      <a:pt x="233233" y="77222"/>
                      <a:pt x="233233" y="84801"/>
                    </a:cubicBezTo>
                    <a:lnTo>
                      <a:pt x="233233" y="148374"/>
                    </a:lnTo>
                    <a:cubicBezTo>
                      <a:pt x="233233" y="155953"/>
                      <a:pt x="227082" y="162105"/>
                      <a:pt x="219503" y="162105"/>
                    </a:cubicBezTo>
                    <a:lnTo>
                      <a:pt x="162109" y="162105"/>
                    </a:lnTo>
                    <a:lnTo>
                      <a:pt x="162109" y="219499"/>
                    </a:lnTo>
                    <a:cubicBezTo>
                      <a:pt x="162109" y="227078"/>
                      <a:pt x="155957" y="233230"/>
                      <a:pt x="148378" y="233230"/>
                    </a:cubicBezTo>
                    <a:close/>
                    <a:moveTo>
                      <a:pt x="98536" y="205768"/>
                    </a:moveTo>
                    <a:lnTo>
                      <a:pt x="134647" y="205768"/>
                    </a:lnTo>
                    <a:lnTo>
                      <a:pt x="134647" y="148374"/>
                    </a:lnTo>
                    <a:cubicBezTo>
                      <a:pt x="134647" y="140795"/>
                      <a:pt x="140799" y="134644"/>
                      <a:pt x="148378" y="134644"/>
                    </a:cubicBezTo>
                    <a:lnTo>
                      <a:pt x="205772" y="134644"/>
                    </a:lnTo>
                    <a:lnTo>
                      <a:pt x="205772" y="98532"/>
                    </a:lnTo>
                    <a:lnTo>
                      <a:pt x="148378" y="98532"/>
                    </a:lnTo>
                    <a:cubicBezTo>
                      <a:pt x="140799" y="98532"/>
                      <a:pt x="134647" y="92381"/>
                      <a:pt x="134647" y="84801"/>
                    </a:cubicBezTo>
                    <a:lnTo>
                      <a:pt x="134647" y="27407"/>
                    </a:lnTo>
                    <a:lnTo>
                      <a:pt x="98536" y="27407"/>
                    </a:lnTo>
                    <a:lnTo>
                      <a:pt x="98536" y="84801"/>
                    </a:lnTo>
                    <a:cubicBezTo>
                      <a:pt x="98536" y="92381"/>
                      <a:pt x="92384" y="98532"/>
                      <a:pt x="84805" y="98532"/>
                    </a:cubicBezTo>
                    <a:lnTo>
                      <a:pt x="27411" y="98532"/>
                    </a:lnTo>
                    <a:lnTo>
                      <a:pt x="27411" y="134644"/>
                    </a:lnTo>
                    <a:lnTo>
                      <a:pt x="84805" y="134644"/>
                    </a:lnTo>
                    <a:cubicBezTo>
                      <a:pt x="92384" y="134644"/>
                      <a:pt x="98536" y="140795"/>
                      <a:pt x="98536" y="148374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BA884A10-C147-09F0-CFC5-6DC97E539200}"/>
                </a:ext>
              </a:extLst>
            </p:cNvPr>
            <p:cNvGrpSpPr/>
            <p:nvPr/>
          </p:nvGrpSpPr>
          <p:grpSpPr>
            <a:xfrm>
              <a:off x="10042271" y="1821215"/>
              <a:ext cx="601280" cy="783260"/>
              <a:chOff x="7826754" y="2563043"/>
              <a:chExt cx="668821" cy="871242"/>
            </a:xfrm>
            <a:solidFill>
              <a:schemeClr val="bg1"/>
            </a:solidFill>
          </p:grpSpPr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908038A8-7004-63BC-73B8-02A77B1F27DB}"/>
                  </a:ext>
                </a:extLst>
              </p:cNvPr>
              <p:cNvSpPr/>
              <p:nvPr/>
            </p:nvSpPr>
            <p:spPr>
              <a:xfrm>
                <a:off x="8158076" y="2939635"/>
                <a:ext cx="337499" cy="444461"/>
              </a:xfrm>
              <a:custGeom>
                <a:avLst/>
                <a:gdLst>
                  <a:gd name="connsiteX0" fmla="*/ 271679 w 337499"/>
                  <a:gd name="connsiteY0" fmla="*/ 444407 h 444461"/>
                  <a:gd name="connsiteX1" fmla="*/ 13680 w 337499"/>
                  <a:gd name="connsiteY1" fmla="*/ 444407 h 444461"/>
                  <a:gd name="connsiteX2" fmla="*/ -51 w 337499"/>
                  <a:gd name="connsiteY2" fmla="*/ 430677 h 444461"/>
                  <a:gd name="connsiteX3" fmla="*/ -51 w 337499"/>
                  <a:gd name="connsiteY3" fmla="*/ 409669 h 444461"/>
                  <a:gd name="connsiteX4" fmla="*/ 13680 w 337499"/>
                  <a:gd name="connsiteY4" fmla="*/ 395938 h 444461"/>
                  <a:gd name="connsiteX5" fmla="*/ 27411 w 337499"/>
                  <a:gd name="connsiteY5" fmla="*/ 409669 h 444461"/>
                  <a:gd name="connsiteX6" fmla="*/ 27411 w 337499"/>
                  <a:gd name="connsiteY6" fmla="*/ 416946 h 444461"/>
                  <a:gd name="connsiteX7" fmla="*/ 257948 w 337499"/>
                  <a:gd name="connsiteY7" fmla="*/ 416946 h 444461"/>
                  <a:gd name="connsiteX8" fmla="*/ 257948 w 337499"/>
                  <a:gd name="connsiteY8" fmla="*/ 300098 h 444461"/>
                  <a:gd name="connsiteX9" fmla="*/ 264677 w 337499"/>
                  <a:gd name="connsiteY9" fmla="*/ 288290 h 444461"/>
                  <a:gd name="connsiteX10" fmla="*/ 309988 w 337499"/>
                  <a:gd name="connsiteY10" fmla="*/ 209064 h 444461"/>
                  <a:gd name="connsiteX11" fmla="*/ 309988 w 337499"/>
                  <a:gd name="connsiteY11" fmla="*/ 13676 h 444461"/>
                  <a:gd name="connsiteX12" fmla="*/ 323718 w 337499"/>
                  <a:gd name="connsiteY12" fmla="*/ -54 h 444461"/>
                  <a:gd name="connsiteX13" fmla="*/ 337449 w 337499"/>
                  <a:gd name="connsiteY13" fmla="*/ 13676 h 444461"/>
                  <a:gd name="connsiteX14" fmla="*/ 337449 w 337499"/>
                  <a:gd name="connsiteY14" fmla="*/ 208789 h 444461"/>
                  <a:gd name="connsiteX15" fmla="*/ 285410 w 337499"/>
                  <a:gd name="connsiteY15" fmla="*/ 307375 h 444461"/>
                  <a:gd name="connsiteX16" fmla="*/ 285410 w 337499"/>
                  <a:gd name="connsiteY16" fmla="*/ 430951 h 444461"/>
                  <a:gd name="connsiteX17" fmla="*/ 271679 w 337499"/>
                  <a:gd name="connsiteY17" fmla="*/ 444407 h 444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37499" h="444461">
                    <a:moveTo>
                      <a:pt x="271679" y="444407"/>
                    </a:moveTo>
                    <a:lnTo>
                      <a:pt x="13680" y="444407"/>
                    </a:lnTo>
                    <a:cubicBezTo>
                      <a:pt x="6101" y="444407"/>
                      <a:pt x="-51" y="438256"/>
                      <a:pt x="-51" y="430677"/>
                    </a:cubicBezTo>
                    <a:lnTo>
                      <a:pt x="-51" y="409669"/>
                    </a:lnTo>
                    <a:cubicBezTo>
                      <a:pt x="-51" y="402089"/>
                      <a:pt x="6101" y="395938"/>
                      <a:pt x="13680" y="395938"/>
                    </a:cubicBezTo>
                    <a:cubicBezTo>
                      <a:pt x="21259" y="395938"/>
                      <a:pt x="27411" y="402089"/>
                      <a:pt x="27411" y="409669"/>
                    </a:cubicBezTo>
                    <a:lnTo>
                      <a:pt x="27411" y="416946"/>
                    </a:lnTo>
                    <a:lnTo>
                      <a:pt x="257948" y="416946"/>
                    </a:lnTo>
                    <a:lnTo>
                      <a:pt x="257948" y="300098"/>
                    </a:lnTo>
                    <a:cubicBezTo>
                      <a:pt x="257948" y="295251"/>
                      <a:pt x="260502" y="290761"/>
                      <a:pt x="264677" y="288290"/>
                    </a:cubicBezTo>
                    <a:cubicBezTo>
                      <a:pt x="292701" y="271717"/>
                      <a:pt x="309919" y="241619"/>
                      <a:pt x="309988" y="209064"/>
                    </a:cubicBezTo>
                    <a:lnTo>
                      <a:pt x="309988" y="13676"/>
                    </a:lnTo>
                    <a:cubicBezTo>
                      <a:pt x="309988" y="6097"/>
                      <a:pt x="316139" y="-54"/>
                      <a:pt x="323718" y="-54"/>
                    </a:cubicBezTo>
                    <a:cubicBezTo>
                      <a:pt x="331298" y="-54"/>
                      <a:pt x="337449" y="6097"/>
                      <a:pt x="337449" y="13676"/>
                    </a:cubicBezTo>
                    <a:lnTo>
                      <a:pt x="337449" y="208789"/>
                    </a:lnTo>
                    <a:cubicBezTo>
                      <a:pt x="337339" y="248196"/>
                      <a:pt x="317896" y="285049"/>
                      <a:pt x="285410" y="307375"/>
                    </a:cubicBezTo>
                    <a:lnTo>
                      <a:pt x="285410" y="430951"/>
                    </a:lnTo>
                    <a:cubicBezTo>
                      <a:pt x="285259" y="438421"/>
                      <a:pt x="279162" y="444407"/>
                      <a:pt x="271679" y="44440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1F3A2C3D-F902-B3D7-F80E-A1CE543733FC}"/>
                  </a:ext>
                </a:extLst>
              </p:cNvPr>
              <p:cNvSpPr/>
              <p:nvPr/>
            </p:nvSpPr>
            <p:spPr>
              <a:xfrm>
                <a:off x="8139153" y="3356563"/>
                <a:ext cx="323167" cy="77722"/>
              </a:xfrm>
              <a:custGeom>
                <a:avLst/>
                <a:gdLst>
                  <a:gd name="connsiteX0" fmla="*/ 281951 w 323167"/>
                  <a:gd name="connsiteY0" fmla="*/ 77596 h 77722"/>
                  <a:gd name="connsiteX1" fmla="*/ 41116 w 323167"/>
                  <a:gd name="connsiteY1" fmla="*/ 77596 h 77722"/>
                  <a:gd name="connsiteX2" fmla="*/ 20 w 323167"/>
                  <a:gd name="connsiteY2" fmla="*/ 41114 h 77722"/>
                  <a:gd name="connsiteX3" fmla="*/ 36502 w 323167"/>
                  <a:gd name="connsiteY3" fmla="*/ 18 h 77722"/>
                  <a:gd name="connsiteX4" fmla="*/ 41116 w 323167"/>
                  <a:gd name="connsiteY4" fmla="*/ 18 h 77722"/>
                  <a:gd name="connsiteX5" fmla="*/ 281951 w 323167"/>
                  <a:gd name="connsiteY5" fmla="*/ 18 h 77722"/>
                  <a:gd name="connsiteX6" fmla="*/ 323047 w 323167"/>
                  <a:gd name="connsiteY6" fmla="*/ 36500 h 77722"/>
                  <a:gd name="connsiteX7" fmla="*/ 286565 w 323167"/>
                  <a:gd name="connsiteY7" fmla="*/ 77596 h 77722"/>
                  <a:gd name="connsiteX8" fmla="*/ 281951 w 323167"/>
                  <a:gd name="connsiteY8" fmla="*/ 77596 h 77722"/>
                  <a:gd name="connsiteX9" fmla="*/ 41116 w 323167"/>
                  <a:gd name="connsiteY9" fmla="*/ 27479 h 77722"/>
                  <a:gd name="connsiteX10" fmla="*/ 28538 w 323167"/>
                  <a:gd name="connsiteY10" fmla="*/ 37557 h 77722"/>
                  <a:gd name="connsiteX11" fmla="*/ 38616 w 323167"/>
                  <a:gd name="connsiteY11" fmla="*/ 50135 h 77722"/>
                  <a:gd name="connsiteX12" fmla="*/ 41116 w 323167"/>
                  <a:gd name="connsiteY12" fmla="*/ 50135 h 77722"/>
                  <a:gd name="connsiteX13" fmla="*/ 281951 w 323167"/>
                  <a:gd name="connsiteY13" fmla="*/ 50135 h 77722"/>
                  <a:gd name="connsiteX14" fmla="*/ 294529 w 323167"/>
                  <a:gd name="connsiteY14" fmla="*/ 40056 h 77722"/>
                  <a:gd name="connsiteX15" fmla="*/ 284450 w 323167"/>
                  <a:gd name="connsiteY15" fmla="*/ 27479 h 77722"/>
                  <a:gd name="connsiteX16" fmla="*/ 281951 w 323167"/>
                  <a:gd name="connsiteY16" fmla="*/ 27479 h 77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3167" h="77722">
                    <a:moveTo>
                      <a:pt x="281951" y="77596"/>
                    </a:moveTo>
                    <a:lnTo>
                      <a:pt x="41116" y="77596"/>
                    </a:lnTo>
                    <a:cubicBezTo>
                      <a:pt x="19696" y="78873"/>
                      <a:pt x="1297" y="62533"/>
                      <a:pt x="20" y="41114"/>
                    </a:cubicBezTo>
                    <a:cubicBezTo>
                      <a:pt x="-1257" y="19694"/>
                      <a:pt x="15068" y="1295"/>
                      <a:pt x="36502" y="18"/>
                    </a:cubicBezTo>
                    <a:cubicBezTo>
                      <a:pt x="38040" y="-78"/>
                      <a:pt x="39578" y="-78"/>
                      <a:pt x="41116" y="18"/>
                    </a:cubicBezTo>
                    <a:lnTo>
                      <a:pt x="281951" y="18"/>
                    </a:lnTo>
                    <a:cubicBezTo>
                      <a:pt x="303371" y="-1259"/>
                      <a:pt x="321770" y="15080"/>
                      <a:pt x="323047" y="36500"/>
                    </a:cubicBezTo>
                    <a:cubicBezTo>
                      <a:pt x="324324" y="57920"/>
                      <a:pt x="307998" y="76319"/>
                      <a:pt x="286565" y="77596"/>
                    </a:cubicBezTo>
                    <a:cubicBezTo>
                      <a:pt x="285027" y="77692"/>
                      <a:pt x="283489" y="77692"/>
                      <a:pt x="281951" y="77596"/>
                    </a:cubicBezTo>
                    <a:close/>
                    <a:moveTo>
                      <a:pt x="41116" y="27479"/>
                    </a:moveTo>
                    <a:cubicBezTo>
                      <a:pt x="34854" y="26793"/>
                      <a:pt x="29225" y="31296"/>
                      <a:pt x="28538" y="37557"/>
                    </a:cubicBezTo>
                    <a:cubicBezTo>
                      <a:pt x="27852" y="43819"/>
                      <a:pt x="32355" y="49448"/>
                      <a:pt x="38616" y="50135"/>
                    </a:cubicBezTo>
                    <a:cubicBezTo>
                      <a:pt x="39454" y="50231"/>
                      <a:pt x="40292" y="50231"/>
                      <a:pt x="41116" y="50135"/>
                    </a:cubicBezTo>
                    <a:lnTo>
                      <a:pt x="281951" y="50135"/>
                    </a:lnTo>
                    <a:cubicBezTo>
                      <a:pt x="288213" y="50821"/>
                      <a:pt x="293842" y="46318"/>
                      <a:pt x="294529" y="40056"/>
                    </a:cubicBezTo>
                    <a:cubicBezTo>
                      <a:pt x="295215" y="33795"/>
                      <a:pt x="290712" y="28166"/>
                      <a:pt x="284450" y="27479"/>
                    </a:cubicBezTo>
                    <a:cubicBezTo>
                      <a:pt x="283612" y="27383"/>
                      <a:pt x="282775" y="27383"/>
                      <a:pt x="281951" y="27479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1F76E2C8-3430-7302-DAC3-A805C45C04E3}"/>
                  </a:ext>
                </a:extLst>
              </p:cNvPr>
              <p:cNvSpPr/>
              <p:nvPr/>
            </p:nvSpPr>
            <p:spPr>
              <a:xfrm>
                <a:off x="8241496" y="2996265"/>
                <a:ext cx="220851" cy="150943"/>
              </a:xfrm>
              <a:custGeom>
                <a:avLst/>
                <a:gdLst>
                  <a:gd name="connsiteX0" fmla="*/ 176725 w 220851"/>
                  <a:gd name="connsiteY0" fmla="*/ 150786 h 150943"/>
                  <a:gd name="connsiteX1" fmla="*/ 171782 w 220851"/>
                  <a:gd name="connsiteY1" fmla="*/ 150786 h 150943"/>
                  <a:gd name="connsiteX2" fmla="*/ 138554 w 220851"/>
                  <a:gd name="connsiteY2" fmla="*/ 147079 h 150943"/>
                  <a:gd name="connsiteX3" fmla="*/ 14978 w 220851"/>
                  <a:gd name="connsiteY3" fmla="*/ 145843 h 150943"/>
                  <a:gd name="connsiteX4" fmla="*/ 11 w 220851"/>
                  <a:gd name="connsiteY4" fmla="*/ 133485 h 150943"/>
                  <a:gd name="connsiteX5" fmla="*/ 12369 w 220851"/>
                  <a:gd name="connsiteY5" fmla="*/ 118519 h 150943"/>
                  <a:gd name="connsiteX6" fmla="*/ 141849 w 220851"/>
                  <a:gd name="connsiteY6" fmla="*/ 119892 h 150943"/>
                  <a:gd name="connsiteX7" fmla="*/ 174940 w 220851"/>
                  <a:gd name="connsiteY7" fmla="*/ 123599 h 150943"/>
                  <a:gd name="connsiteX8" fmla="*/ 187847 w 220851"/>
                  <a:gd name="connsiteY8" fmla="*/ 119480 h 150943"/>
                  <a:gd name="connsiteX9" fmla="*/ 193339 w 220851"/>
                  <a:gd name="connsiteY9" fmla="*/ 107122 h 150943"/>
                  <a:gd name="connsiteX10" fmla="*/ 193339 w 220851"/>
                  <a:gd name="connsiteY10" fmla="*/ 52200 h 150943"/>
                  <a:gd name="connsiteX11" fmla="*/ 178648 w 220851"/>
                  <a:gd name="connsiteY11" fmla="*/ 35723 h 150943"/>
                  <a:gd name="connsiteX12" fmla="*/ 138691 w 220851"/>
                  <a:gd name="connsiteY12" fmla="*/ 31192 h 150943"/>
                  <a:gd name="connsiteX13" fmla="*/ 27610 w 220851"/>
                  <a:gd name="connsiteY13" fmla="*/ 28995 h 150943"/>
                  <a:gd name="connsiteX14" fmla="*/ 12918 w 220851"/>
                  <a:gd name="connsiteY14" fmla="*/ 16225 h 150943"/>
                  <a:gd name="connsiteX15" fmla="*/ 25688 w 220851"/>
                  <a:gd name="connsiteY15" fmla="*/ 1534 h 150943"/>
                  <a:gd name="connsiteX16" fmla="*/ 141849 w 220851"/>
                  <a:gd name="connsiteY16" fmla="*/ 3868 h 150943"/>
                  <a:gd name="connsiteX17" fmla="*/ 181668 w 220851"/>
                  <a:gd name="connsiteY17" fmla="*/ 8399 h 150943"/>
                  <a:gd name="connsiteX18" fmla="*/ 220801 w 220851"/>
                  <a:gd name="connsiteY18" fmla="*/ 52200 h 150943"/>
                  <a:gd name="connsiteX19" fmla="*/ 220801 w 220851"/>
                  <a:gd name="connsiteY19" fmla="*/ 107122 h 150943"/>
                  <a:gd name="connsiteX20" fmla="*/ 206109 w 220851"/>
                  <a:gd name="connsiteY20" fmla="*/ 139939 h 150943"/>
                  <a:gd name="connsiteX21" fmla="*/ 176725 w 220851"/>
                  <a:gd name="connsiteY21" fmla="*/ 150786 h 150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20851" h="150943">
                    <a:moveTo>
                      <a:pt x="176725" y="150786"/>
                    </a:moveTo>
                    <a:cubicBezTo>
                      <a:pt x="175077" y="150923"/>
                      <a:pt x="173430" y="150923"/>
                      <a:pt x="171782" y="150786"/>
                    </a:cubicBezTo>
                    <a:lnTo>
                      <a:pt x="138554" y="147079"/>
                    </a:lnTo>
                    <a:cubicBezTo>
                      <a:pt x="97499" y="142561"/>
                      <a:pt x="56115" y="142149"/>
                      <a:pt x="14978" y="145843"/>
                    </a:cubicBezTo>
                    <a:cubicBezTo>
                      <a:pt x="7440" y="146557"/>
                      <a:pt x="739" y="141023"/>
                      <a:pt x="11" y="133485"/>
                    </a:cubicBezTo>
                    <a:cubicBezTo>
                      <a:pt x="-703" y="125947"/>
                      <a:pt x="4831" y="119246"/>
                      <a:pt x="12369" y="118519"/>
                    </a:cubicBezTo>
                    <a:cubicBezTo>
                      <a:pt x="55456" y="114509"/>
                      <a:pt x="98859" y="114976"/>
                      <a:pt x="141849" y="119892"/>
                    </a:cubicBezTo>
                    <a:lnTo>
                      <a:pt x="174940" y="123599"/>
                    </a:lnTo>
                    <a:cubicBezTo>
                      <a:pt x="179622" y="124093"/>
                      <a:pt x="184304" y="122597"/>
                      <a:pt x="187847" y="119480"/>
                    </a:cubicBezTo>
                    <a:cubicBezTo>
                      <a:pt x="191348" y="116322"/>
                      <a:pt x="193339" y="111832"/>
                      <a:pt x="193339" y="107122"/>
                    </a:cubicBezTo>
                    <a:lnTo>
                      <a:pt x="193339" y="52200"/>
                    </a:lnTo>
                    <a:cubicBezTo>
                      <a:pt x="193394" y="43755"/>
                      <a:pt x="187051" y="36643"/>
                      <a:pt x="178648" y="35723"/>
                    </a:cubicBezTo>
                    <a:lnTo>
                      <a:pt x="138691" y="31192"/>
                    </a:lnTo>
                    <a:cubicBezTo>
                      <a:pt x="101811" y="27100"/>
                      <a:pt x="64628" y="26359"/>
                      <a:pt x="27610" y="28995"/>
                    </a:cubicBezTo>
                    <a:cubicBezTo>
                      <a:pt x="20031" y="29530"/>
                      <a:pt x="13454" y="23805"/>
                      <a:pt x="12918" y="16225"/>
                    </a:cubicBezTo>
                    <a:cubicBezTo>
                      <a:pt x="12383" y="8646"/>
                      <a:pt x="18108" y="2069"/>
                      <a:pt x="25688" y="1534"/>
                    </a:cubicBezTo>
                    <a:cubicBezTo>
                      <a:pt x="64394" y="-1185"/>
                      <a:pt x="103280" y="-416"/>
                      <a:pt x="141849" y="3868"/>
                    </a:cubicBezTo>
                    <a:lnTo>
                      <a:pt x="181668" y="8399"/>
                    </a:lnTo>
                    <a:cubicBezTo>
                      <a:pt x="203994" y="10857"/>
                      <a:pt x="220869" y="29750"/>
                      <a:pt x="220801" y="52200"/>
                    </a:cubicBezTo>
                    <a:lnTo>
                      <a:pt x="220801" y="107122"/>
                    </a:lnTo>
                    <a:cubicBezTo>
                      <a:pt x="220787" y="119658"/>
                      <a:pt x="215446" y="131590"/>
                      <a:pt x="206109" y="139939"/>
                    </a:cubicBezTo>
                    <a:cubicBezTo>
                      <a:pt x="197994" y="147065"/>
                      <a:pt x="187517" y="150923"/>
                      <a:pt x="176725" y="150786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C18C0216-48F3-7758-1A28-3A62C8A7F50C}"/>
                  </a:ext>
                </a:extLst>
              </p:cNvPr>
              <p:cNvSpPr/>
              <p:nvPr/>
            </p:nvSpPr>
            <p:spPr>
              <a:xfrm>
                <a:off x="8202151" y="2868510"/>
                <a:ext cx="79637" cy="444736"/>
              </a:xfrm>
              <a:custGeom>
                <a:avLst/>
                <a:gdLst>
                  <a:gd name="connsiteX0" fmla="*/ 13680 w 79637"/>
                  <a:gd name="connsiteY0" fmla="*/ 444682 h 444736"/>
                  <a:gd name="connsiteX1" fmla="*/ -51 w 79637"/>
                  <a:gd name="connsiteY1" fmla="*/ 430951 h 444736"/>
                  <a:gd name="connsiteX2" fmla="*/ -51 w 79637"/>
                  <a:gd name="connsiteY2" fmla="*/ 300373 h 444736"/>
                  <a:gd name="connsiteX3" fmla="*/ 6815 w 79637"/>
                  <a:gd name="connsiteY3" fmla="*/ 288564 h 444736"/>
                  <a:gd name="connsiteX4" fmla="*/ 52126 w 79637"/>
                  <a:gd name="connsiteY4" fmla="*/ 209338 h 444736"/>
                  <a:gd name="connsiteX5" fmla="*/ 52126 w 79637"/>
                  <a:gd name="connsiteY5" fmla="*/ 13676 h 444736"/>
                  <a:gd name="connsiteX6" fmla="*/ 65856 w 79637"/>
                  <a:gd name="connsiteY6" fmla="*/ -54 h 444736"/>
                  <a:gd name="connsiteX7" fmla="*/ 79587 w 79637"/>
                  <a:gd name="connsiteY7" fmla="*/ 13676 h 444736"/>
                  <a:gd name="connsiteX8" fmla="*/ 79587 w 79637"/>
                  <a:gd name="connsiteY8" fmla="*/ 209064 h 444736"/>
                  <a:gd name="connsiteX9" fmla="*/ 27411 w 79637"/>
                  <a:gd name="connsiteY9" fmla="*/ 307650 h 444736"/>
                  <a:gd name="connsiteX10" fmla="*/ 27411 w 79637"/>
                  <a:gd name="connsiteY10" fmla="*/ 431226 h 444736"/>
                  <a:gd name="connsiteX11" fmla="*/ 13680 w 79637"/>
                  <a:gd name="connsiteY11" fmla="*/ 444682 h 444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9637" h="444736">
                    <a:moveTo>
                      <a:pt x="13680" y="444682"/>
                    </a:moveTo>
                    <a:cubicBezTo>
                      <a:pt x="6101" y="444682"/>
                      <a:pt x="-51" y="438530"/>
                      <a:pt x="-51" y="430951"/>
                    </a:cubicBezTo>
                    <a:lnTo>
                      <a:pt x="-51" y="300373"/>
                    </a:lnTo>
                    <a:cubicBezTo>
                      <a:pt x="-23" y="295498"/>
                      <a:pt x="2586" y="291008"/>
                      <a:pt x="6815" y="288564"/>
                    </a:cubicBezTo>
                    <a:cubicBezTo>
                      <a:pt x="34798" y="271964"/>
                      <a:pt x="52002" y="241880"/>
                      <a:pt x="52126" y="209338"/>
                    </a:cubicBezTo>
                    <a:lnTo>
                      <a:pt x="52126" y="13676"/>
                    </a:lnTo>
                    <a:cubicBezTo>
                      <a:pt x="52126" y="6097"/>
                      <a:pt x="58277" y="-54"/>
                      <a:pt x="65856" y="-54"/>
                    </a:cubicBezTo>
                    <a:cubicBezTo>
                      <a:pt x="73436" y="-54"/>
                      <a:pt x="79587" y="6097"/>
                      <a:pt x="79587" y="13676"/>
                    </a:cubicBezTo>
                    <a:lnTo>
                      <a:pt x="79587" y="209064"/>
                    </a:lnTo>
                    <a:cubicBezTo>
                      <a:pt x="79505" y="248512"/>
                      <a:pt x="59980" y="285392"/>
                      <a:pt x="27411" y="307650"/>
                    </a:cubicBezTo>
                    <a:lnTo>
                      <a:pt x="27411" y="431226"/>
                    </a:lnTo>
                    <a:cubicBezTo>
                      <a:pt x="27260" y="438695"/>
                      <a:pt x="21163" y="444682"/>
                      <a:pt x="13680" y="444682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CCE6314F-505F-006A-3098-8DBEACB21E1C}"/>
                  </a:ext>
                </a:extLst>
              </p:cNvPr>
              <p:cNvSpPr/>
              <p:nvPr/>
            </p:nvSpPr>
            <p:spPr>
              <a:xfrm>
                <a:off x="7826754" y="2840581"/>
                <a:ext cx="144996" cy="472664"/>
              </a:xfrm>
              <a:custGeom>
                <a:avLst/>
                <a:gdLst>
                  <a:gd name="connsiteX0" fmla="*/ 131078 w 144996"/>
                  <a:gd name="connsiteY0" fmla="*/ 472610 h 472664"/>
                  <a:gd name="connsiteX1" fmla="*/ 117347 w 144996"/>
                  <a:gd name="connsiteY1" fmla="*/ 458880 h 472664"/>
                  <a:gd name="connsiteX2" fmla="*/ 117347 w 144996"/>
                  <a:gd name="connsiteY2" fmla="*/ 331184 h 472664"/>
                  <a:gd name="connsiteX3" fmla="*/ 65720 w 144996"/>
                  <a:gd name="connsiteY3" fmla="*/ 279145 h 472664"/>
                  <a:gd name="connsiteX4" fmla="*/ 15740 w 144996"/>
                  <a:gd name="connsiteY4" fmla="*/ 192505 h 472664"/>
                  <a:gd name="connsiteX5" fmla="*/ -50 w 144996"/>
                  <a:gd name="connsiteY5" fmla="*/ 133600 h 472664"/>
                  <a:gd name="connsiteX6" fmla="*/ -50 w 144996"/>
                  <a:gd name="connsiteY6" fmla="*/ 47646 h 472664"/>
                  <a:gd name="connsiteX7" fmla="*/ 47266 w 144996"/>
                  <a:gd name="connsiteY7" fmla="*/ -54 h 472664"/>
                  <a:gd name="connsiteX8" fmla="*/ 94279 w 144996"/>
                  <a:gd name="connsiteY8" fmla="*/ 39408 h 472664"/>
                  <a:gd name="connsiteX9" fmla="*/ 109108 w 144996"/>
                  <a:gd name="connsiteY9" fmla="*/ 26776 h 472664"/>
                  <a:gd name="connsiteX10" fmla="*/ 121741 w 144996"/>
                  <a:gd name="connsiteY10" fmla="*/ 41605 h 472664"/>
                  <a:gd name="connsiteX11" fmla="*/ 121741 w 144996"/>
                  <a:gd name="connsiteY11" fmla="*/ 110258 h 472664"/>
                  <a:gd name="connsiteX12" fmla="*/ 97259 w 144996"/>
                  <a:gd name="connsiteY12" fmla="*/ 134657 h 472664"/>
                  <a:gd name="connsiteX13" fmla="*/ 76155 w 144996"/>
                  <a:gd name="connsiteY13" fmla="*/ 122478 h 472664"/>
                  <a:gd name="connsiteX14" fmla="*/ 69564 w 144996"/>
                  <a:gd name="connsiteY14" fmla="*/ 110807 h 472664"/>
                  <a:gd name="connsiteX15" fmla="*/ 67642 w 144996"/>
                  <a:gd name="connsiteY15" fmla="*/ 103942 h 472664"/>
                  <a:gd name="connsiteX16" fmla="*/ 67642 w 144996"/>
                  <a:gd name="connsiteY16" fmla="*/ 47784 h 472664"/>
                  <a:gd name="connsiteX17" fmla="*/ 47595 w 144996"/>
                  <a:gd name="connsiteY17" fmla="*/ 27737 h 472664"/>
                  <a:gd name="connsiteX18" fmla="*/ 27548 w 144996"/>
                  <a:gd name="connsiteY18" fmla="*/ 47784 h 472664"/>
                  <a:gd name="connsiteX19" fmla="*/ 27548 w 144996"/>
                  <a:gd name="connsiteY19" fmla="*/ 133738 h 472664"/>
                  <a:gd name="connsiteX20" fmla="*/ 39631 w 144996"/>
                  <a:gd name="connsiteY20" fmla="*/ 178912 h 472664"/>
                  <a:gd name="connsiteX21" fmla="*/ 89611 w 144996"/>
                  <a:gd name="connsiteY21" fmla="*/ 265552 h 472664"/>
                  <a:gd name="connsiteX22" fmla="*/ 137531 w 144996"/>
                  <a:gd name="connsiteY22" fmla="*/ 311138 h 472664"/>
                  <a:gd name="connsiteX23" fmla="*/ 144946 w 144996"/>
                  <a:gd name="connsiteY23" fmla="*/ 323221 h 472664"/>
                  <a:gd name="connsiteX24" fmla="*/ 144946 w 144996"/>
                  <a:gd name="connsiteY24" fmla="*/ 458880 h 472664"/>
                  <a:gd name="connsiteX25" fmla="*/ 131215 w 144996"/>
                  <a:gd name="connsiteY25" fmla="*/ 472610 h 472664"/>
                  <a:gd name="connsiteX26" fmla="*/ 131078 w 144996"/>
                  <a:gd name="connsiteY26" fmla="*/ 472610 h 472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44996" h="472664">
                    <a:moveTo>
                      <a:pt x="131078" y="472610"/>
                    </a:moveTo>
                    <a:cubicBezTo>
                      <a:pt x="123498" y="472610"/>
                      <a:pt x="117347" y="466459"/>
                      <a:pt x="117347" y="458880"/>
                    </a:cubicBezTo>
                    <a:lnTo>
                      <a:pt x="117347" y="331184"/>
                    </a:lnTo>
                    <a:cubicBezTo>
                      <a:pt x="95941" y="318566"/>
                      <a:pt x="78160" y="300648"/>
                      <a:pt x="65720" y="279145"/>
                    </a:cubicBezTo>
                    <a:lnTo>
                      <a:pt x="15740" y="192505"/>
                    </a:lnTo>
                    <a:cubicBezTo>
                      <a:pt x="5373" y="174600"/>
                      <a:pt x="-78" y="154279"/>
                      <a:pt x="-50" y="133600"/>
                    </a:cubicBezTo>
                    <a:lnTo>
                      <a:pt x="-50" y="47646"/>
                    </a:lnTo>
                    <a:cubicBezTo>
                      <a:pt x="-160" y="21407"/>
                      <a:pt x="21027" y="56"/>
                      <a:pt x="47266" y="-54"/>
                    </a:cubicBezTo>
                    <a:cubicBezTo>
                      <a:pt x="70470" y="-150"/>
                      <a:pt x="90352" y="16533"/>
                      <a:pt x="94279" y="39408"/>
                    </a:cubicBezTo>
                    <a:cubicBezTo>
                      <a:pt x="94884" y="31829"/>
                      <a:pt x="101529" y="26172"/>
                      <a:pt x="109108" y="26776"/>
                    </a:cubicBezTo>
                    <a:cubicBezTo>
                      <a:pt x="116688" y="27380"/>
                      <a:pt x="122345" y="34026"/>
                      <a:pt x="121741" y="41605"/>
                    </a:cubicBezTo>
                    <a:lnTo>
                      <a:pt x="121741" y="110258"/>
                    </a:lnTo>
                    <a:cubicBezTo>
                      <a:pt x="121727" y="123755"/>
                      <a:pt x="110756" y="134685"/>
                      <a:pt x="97259" y="134657"/>
                    </a:cubicBezTo>
                    <a:cubicBezTo>
                      <a:pt x="88554" y="134644"/>
                      <a:pt x="80521" y="130003"/>
                      <a:pt x="76155" y="122478"/>
                    </a:cubicBezTo>
                    <a:lnTo>
                      <a:pt x="69564" y="110807"/>
                    </a:lnTo>
                    <a:cubicBezTo>
                      <a:pt x="68328" y="108734"/>
                      <a:pt x="67670" y="106359"/>
                      <a:pt x="67642" y="103942"/>
                    </a:cubicBezTo>
                    <a:lnTo>
                      <a:pt x="67642" y="47784"/>
                    </a:lnTo>
                    <a:cubicBezTo>
                      <a:pt x="67642" y="36717"/>
                      <a:pt x="58662" y="27737"/>
                      <a:pt x="47595" y="27737"/>
                    </a:cubicBezTo>
                    <a:cubicBezTo>
                      <a:pt x="36528" y="27737"/>
                      <a:pt x="27548" y="36717"/>
                      <a:pt x="27548" y="47784"/>
                    </a:cubicBezTo>
                    <a:lnTo>
                      <a:pt x="27548" y="133738"/>
                    </a:lnTo>
                    <a:cubicBezTo>
                      <a:pt x="27535" y="149597"/>
                      <a:pt x="31709" y="165181"/>
                      <a:pt x="39631" y="178912"/>
                    </a:cubicBezTo>
                    <a:lnTo>
                      <a:pt x="89611" y="265552"/>
                    </a:lnTo>
                    <a:cubicBezTo>
                      <a:pt x="100870" y="285036"/>
                      <a:pt x="117512" y="300867"/>
                      <a:pt x="137531" y="311138"/>
                    </a:cubicBezTo>
                    <a:cubicBezTo>
                      <a:pt x="142048" y="313486"/>
                      <a:pt x="144905" y="318127"/>
                      <a:pt x="144946" y="323221"/>
                    </a:cubicBezTo>
                    <a:lnTo>
                      <a:pt x="144946" y="458880"/>
                    </a:lnTo>
                    <a:cubicBezTo>
                      <a:pt x="144946" y="466459"/>
                      <a:pt x="138794" y="472610"/>
                      <a:pt x="131215" y="472610"/>
                    </a:cubicBezTo>
                    <a:cubicBezTo>
                      <a:pt x="131174" y="472610"/>
                      <a:pt x="131119" y="472610"/>
                      <a:pt x="131078" y="472610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51C57D80-DE6A-B342-B957-736B962C81B6}"/>
                  </a:ext>
                </a:extLst>
              </p:cNvPr>
              <p:cNvSpPr/>
              <p:nvPr/>
            </p:nvSpPr>
            <p:spPr>
              <a:xfrm>
                <a:off x="7925367" y="3285438"/>
                <a:ext cx="323167" cy="77722"/>
              </a:xfrm>
              <a:custGeom>
                <a:avLst/>
                <a:gdLst>
                  <a:gd name="connsiteX0" fmla="*/ 281951 w 323167"/>
                  <a:gd name="connsiteY0" fmla="*/ 77596 h 77722"/>
                  <a:gd name="connsiteX1" fmla="*/ 41116 w 323167"/>
                  <a:gd name="connsiteY1" fmla="*/ 77596 h 77722"/>
                  <a:gd name="connsiteX2" fmla="*/ 20 w 323167"/>
                  <a:gd name="connsiteY2" fmla="*/ 41114 h 77722"/>
                  <a:gd name="connsiteX3" fmla="*/ 36502 w 323167"/>
                  <a:gd name="connsiteY3" fmla="*/ 18 h 77722"/>
                  <a:gd name="connsiteX4" fmla="*/ 41116 w 323167"/>
                  <a:gd name="connsiteY4" fmla="*/ 18 h 77722"/>
                  <a:gd name="connsiteX5" fmla="*/ 281951 w 323167"/>
                  <a:gd name="connsiteY5" fmla="*/ 18 h 77722"/>
                  <a:gd name="connsiteX6" fmla="*/ 323047 w 323167"/>
                  <a:gd name="connsiteY6" fmla="*/ 36500 h 77722"/>
                  <a:gd name="connsiteX7" fmla="*/ 286565 w 323167"/>
                  <a:gd name="connsiteY7" fmla="*/ 77596 h 77722"/>
                  <a:gd name="connsiteX8" fmla="*/ 281951 w 323167"/>
                  <a:gd name="connsiteY8" fmla="*/ 77596 h 77722"/>
                  <a:gd name="connsiteX9" fmla="*/ 41116 w 323167"/>
                  <a:gd name="connsiteY9" fmla="*/ 27754 h 77722"/>
                  <a:gd name="connsiteX10" fmla="*/ 28538 w 323167"/>
                  <a:gd name="connsiteY10" fmla="*/ 37832 h 77722"/>
                  <a:gd name="connsiteX11" fmla="*/ 38616 w 323167"/>
                  <a:gd name="connsiteY11" fmla="*/ 50409 h 77722"/>
                  <a:gd name="connsiteX12" fmla="*/ 41116 w 323167"/>
                  <a:gd name="connsiteY12" fmla="*/ 50409 h 77722"/>
                  <a:gd name="connsiteX13" fmla="*/ 281951 w 323167"/>
                  <a:gd name="connsiteY13" fmla="*/ 50409 h 77722"/>
                  <a:gd name="connsiteX14" fmla="*/ 294529 w 323167"/>
                  <a:gd name="connsiteY14" fmla="*/ 40331 h 77722"/>
                  <a:gd name="connsiteX15" fmla="*/ 284451 w 323167"/>
                  <a:gd name="connsiteY15" fmla="*/ 27754 h 77722"/>
                  <a:gd name="connsiteX16" fmla="*/ 281951 w 323167"/>
                  <a:gd name="connsiteY16" fmla="*/ 27754 h 77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3167" h="77722">
                    <a:moveTo>
                      <a:pt x="281951" y="77596"/>
                    </a:moveTo>
                    <a:lnTo>
                      <a:pt x="41116" y="77596"/>
                    </a:lnTo>
                    <a:cubicBezTo>
                      <a:pt x="19696" y="78873"/>
                      <a:pt x="1297" y="62533"/>
                      <a:pt x="20" y="41114"/>
                    </a:cubicBezTo>
                    <a:cubicBezTo>
                      <a:pt x="-1257" y="19694"/>
                      <a:pt x="15068" y="1295"/>
                      <a:pt x="36502" y="18"/>
                    </a:cubicBezTo>
                    <a:cubicBezTo>
                      <a:pt x="38040" y="-78"/>
                      <a:pt x="39578" y="-78"/>
                      <a:pt x="41116" y="18"/>
                    </a:cubicBezTo>
                    <a:lnTo>
                      <a:pt x="281951" y="18"/>
                    </a:lnTo>
                    <a:cubicBezTo>
                      <a:pt x="303371" y="-1259"/>
                      <a:pt x="321770" y="15080"/>
                      <a:pt x="323047" y="36500"/>
                    </a:cubicBezTo>
                    <a:cubicBezTo>
                      <a:pt x="324324" y="57920"/>
                      <a:pt x="307999" y="76319"/>
                      <a:pt x="286565" y="77596"/>
                    </a:cubicBezTo>
                    <a:cubicBezTo>
                      <a:pt x="285027" y="77692"/>
                      <a:pt x="283489" y="77692"/>
                      <a:pt x="281951" y="77596"/>
                    </a:cubicBezTo>
                    <a:close/>
                    <a:moveTo>
                      <a:pt x="41116" y="27754"/>
                    </a:moveTo>
                    <a:cubicBezTo>
                      <a:pt x="34854" y="27067"/>
                      <a:pt x="29225" y="31571"/>
                      <a:pt x="28538" y="37832"/>
                    </a:cubicBezTo>
                    <a:cubicBezTo>
                      <a:pt x="27852" y="44093"/>
                      <a:pt x="32355" y="49723"/>
                      <a:pt x="38616" y="50409"/>
                    </a:cubicBezTo>
                    <a:cubicBezTo>
                      <a:pt x="39454" y="50505"/>
                      <a:pt x="40292" y="50505"/>
                      <a:pt x="41116" y="50409"/>
                    </a:cubicBezTo>
                    <a:lnTo>
                      <a:pt x="281951" y="50409"/>
                    </a:lnTo>
                    <a:cubicBezTo>
                      <a:pt x="288213" y="51096"/>
                      <a:pt x="293842" y="46592"/>
                      <a:pt x="294529" y="40331"/>
                    </a:cubicBezTo>
                    <a:cubicBezTo>
                      <a:pt x="295215" y="34070"/>
                      <a:pt x="290712" y="28440"/>
                      <a:pt x="284451" y="27754"/>
                    </a:cubicBezTo>
                    <a:cubicBezTo>
                      <a:pt x="283613" y="27658"/>
                      <a:pt x="282775" y="27658"/>
                      <a:pt x="281951" y="27754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0740A90E-2B05-1657-CC7E-F642C5C005D0}"/>
                  </a:ext>
                </a:extLst>
              </p:cNvPr>
              <p:cNvSpPr/>
              <p:nvPr/>
            </p:nvSpPr>
            <p:spPr>
              <a:xfrm>
                <a:off x="7943328" y="2975924"/>
                <a:ext cx="175371" cy="196611"/>
              </a:xfrm>
              <a:custGeom>
                <a:avLst/>
                <a:gdLst>
                  <a:gd name="connsiteX0" fmla="*/ 132451 w 175371"/>
                  <a:gd name="connsiteY0" fmla="*/ 196529 h 196611"/>
                  <a:gd name="connsiteX1" fmla="*/ 129567 w 175371"/>
                  <a:gd name="connsiteY1" fmla="*/ 196529 h 196611"/>
                  <a:gd name="connsiteX2" fmla="*/ 34826 w 175371"/>
                  <a:gd name="connsiteY2" fmla="*/ 165360 h 196611"/>
                  <a:gd name="connsiteX3" fmla="*/ -50 w 175371"/>
                  <a:gd name="connsiteY3" fmla="*/ 29701 h 196611"/>
                  <a:gd name="connsiteX4" fmla="*/ 13680 w 175371"/>
                  <a:gd name="connsiteY4" fmla="*/ 4849 h 196611"/>
                  <a:gd name="connsiteX5" fmla="*/ 41142 w 175371"/>
                  <a:gd name="connsiteY5" fmla="*/ 2377 h 196611"/>
                  <a:gd name="connsiteX6" fmla="*/ 171034 w 175371"/>
                  <a:gd name="connsiteY6" fmla="*/ 137350 h 196611"/>
                  <a:gd name="connsiteX7" fmla="*/ 168013 w 175371"/>
                  <a:gd name="connsiteY7" fmla="*/ 178542 h 196611"/>
                  <a:gd name="connsiteX8" fmla="*/ 132451 w 175371"/>
                  <a:gd name="connsiteY8" fmla="*/ 196529 h 196611"/>
                  <a:gd name="connsiteX9" fmla="*/ 29608 w 175371"/>
                  <a:gd name="connsiteY9" fmla="*/ 27367 h 196611"/>
                  <a:gd name="connsiteX10" fmla="*/ 29608 w 175371"/>
                  <a:gd name="connsiteY10" fmla="*/ 27367 h 196611"/>
                  <a:gd name="connsiteX11" fmla="*/ 28647 w 175371"/>
                  <a:gd name="connsiteY11" fmla="*/ 29015 h 196611"/>
                  <a:gd name="connsiteX12" fmla="*/ 52264 w 175371"/>
                  <a:gd name="connsiteY12" fmla="*/ 142842 h 196611"/>
                  <a:gd name="connsiteX13" fmla="*/ 132588 w 175371"/>
                  <a:gd name="connsiteY13" fmla="*/ 168656 h 196611"/>
                  <a:gd name="connsiteX14" fmla="*/ 145632 w 175371"/>
                  <a:gd name="connsiteY14" fmla="*/ 162339 h 196611"/>
                  <a:gd name="connsiteX15" fmla="*/ 146593 w 175371"/>
                  <a:gd name="connsiteY15" fmla="*/ 148609 h 196611"/>
                  <a:gd name="connsiteX16" fmla="*/ 30432 w 175371"/>
                  <a:gd name="connsiteY16" fmla="*/ 26955 h 196611"/>
                  <a:gd name="connsiteX17" fmla="*/ 30432 w 175371"/>
                  <a:gd name="connsiteY17" fmla="*/ 26955 h 196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75371" h="196611">
                    <a:moveTo>
                      <a:pt x="132451" y="196529"/>
                    </a:moveTo>
                    <a:lnTo>
                      <a:pt x="129567" y="196529"/>
                    </a:lnTo>
                    <a:cubicBezTo>
                      <a:pt x="95790" y="194661"/>
                      <a:pt x="63111" y="183910"/>
                      <a:pt x="34826" y="165360"/>
                    </a:cubicBezTo>
                    <a:cubicBezTo>
                      <a:pt x="6678" y="144627"/>
                      <a:pt x="637" y="100002"/>
                      <a:pt x="-50" y="29701"/>
                    </a:cubicBezTo>
                    <a:cubicBezTo>
                      <a:pt x="-91" y="19595"/>
                      <a:pt x="5099" y="10190"/>
                      <a:pt x="13680" y="4849"/>
                    </a:cubicBezTo>
                    <a:cubicBezTo>
                      <a:pt x="21795" y="-657"/>
                      <a:pt x="32176" y="-1591"/>
                      <a:pt x="41142" y="2377"/>
                    </a:cubicBezTo>
                    <a:cubicBezTo>
                      <a:pt x="82334" y="20090"/>
                      <a:pt x="147280" y="88194"/>
                      <a:pt x="171034" y="137350"/>
                    </a:cubicBezTo>
                    <a:cubicBezTo>
                      <a:pt x="177693" y="150586"/>
                      <a:pt x="176526" y="166418"/>
                      <a:pt x="168013" y="178542"/>
                    </a:cubicBezTo>
                    <a:cubicBezTo>
                      <a:pt x="160035" y="190254"/>
                      <a:pt x="146607" y="197050"/>
                      <a:pt x="132451" y="196529"/>
                    </a:cubicBezTo>
                    <a:close/>
                    <a:moveTo>
                      <a:pt x="29608" y="27367"/>
                    </a:moveTo>
                    <a:lnTo>
                      <a:pt x="29608" y="27367"/>
                    </a:lnTo>
                    <a:cubicBezTo>
                      <a:pt x="29018" y="27710"/>
                      <a:pt x="28647" y="28328"/>
                      <a:pt x="28647" y="29015"/>
                    </a:cubicBezTo>
                    <a:cubicBezTo>
                      <a:pt x="28647" y="87370"/>
                      <a:pt x="33590" y="129111"/>
                      <a:pt x="52264" y="142842"/>
                    </a:cubicBezTo>
                    <a:cubicBezTo>
                      <a:pt x="76361" y="158234"/>
                      <a:pt x="104028" y="167131"/>
                      <a:pt x="132588" y="168656"/>
                    </a:cubicBezTo>
                    <a:cubicBezTo>
                      <a:pt x="137778" y="169205"/>
                      <a:pt x="142845" y="166761"/>
                      <a:pt x="145632" y="162339"/>
                    </a:cubicBezTo>
                    <a:cubicBezTo>
                      <a:pt x="148392" y="158261"/>
                      <a:pt x="148749" y="153030"/>
                      <a:pt x="146593" y="148609"/>
                    </a:cubicBezTo>
                    <a:cubicBezTo>
                      <a:pt x="125860" y="105632"/>
                      <a:pt x="65170" y="41922"/>
                      <a:pt x="30432" y="26955"/>
                    </a:cubicBezTo>
                    <a:lnTo>
                      <a:pt x="30432" y="26955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8BE0249E-9F2C-2126-3B2A-543605B1F0D0}"/>
                  </a:ext>
                </a:extLst>
              </p:cNvPr>
              <p:cNvSpPr/>
              <p:nvPr/>
            </p:nvSpPr>
            <p:spPr>
              <a:xfrm>
                <a:off x="7992422" y="2910800"/>
                <a:ext cx="244074" cy="204037"/>
              </a:xfrm>
              <a:custGeom>
                <a:avLst/>
                <a:gdLst>
                  <a:gd name="connsiteX0" fmla="*/ 208030 w 244074"/>
                  <a:gd name="connsiteY0" fmla="*/ 203846 h 204037"/>
                  <a:gd name="connsiteX1" fmla="*/ 186473 w 244074"/>
                  <a:gd name="connsiteY1" fmla="*/ 196431 h 204037"/>
                  <a:gd name="connsiteX2" fmla="*/ 8798 w 244074"/>
                  <a:gd name="connsiteY2" fmla="*/ 45394 h 204037"/>
                  <a:gd name="connsiteX3" fmla="*/ 8798 w 244074"/>
                  <a:gd name="connsiteY3" fmla="*/ 45394 h 204037"/>
                  <a:gd name="connsiteX4" fmla="*/ 4858 w 244074"/>
                  <a:gd name="connsiteY4" fmla="*/ 13017 h 204037"/>
                  <a:gd name="connsiteX5" fmla="*/ 21705 w 244074"/>
                  <a:gd name="connsiteY5" fmla="*/ 4202 h 204037"/>
                  <a:gd name="connsiteX6" fmla="*/ 104089 w 244074"/>
                  <a:gd name="connsiteY6" fmla="*/ -54 h 204037"/>
                  <a:gd name="connsiteX7" fmla="*/ 180432 w 244074"/>
                  <a:gd name="connsiteY7" fmla="*/ 5438 h 204037"/>
                  <a:gd name="connsiteX8" fmla="*/ 244005 w 244074"/>
                  <a:gd name="connsiteY8" fmla="*/ 77799 h 204037"/>
                  <a:gd name="connsiteX9" fmla="*/ 242220 w 244074"/>
                  <a:gd name="connsiteY9" fmla="*/ 171030 h 204037"/>
                  <a:gd name="connsiteX10" fmla="*/ 208579 w 244074"/>
                  <a:gd name="connsiteY10" fmla="*/ 203983 h 204037"/>
                  <a:gd name="connsiteX11" fmla="*/ 35436 w 244074"/>
                  <a:gd name="connsiteY11" fmla="*/ 30565 h 204037"/>
                  <a:gd name="connsiteX12" fmla="*/ 204872 w 244074"/>
                  <a:gd name="connsiteY12" fmla="*/ 174874 h 204037"/>
                  <a:gd name="connsiteX13" fmla="*/ 211326 w 244074"/>
                  <a:gd name="connsiteY13" fmla="*/ 175835 h 204037"/>
                  <a:gd name="connsiteX14" fmla="*/ 214896 w 244074"/>
                  <a:gd name="connsiteY14" fmla="*/ 170343 h 204037"/>
                  <a:gd name="connsiteX15" fmla="*/ 216681 w 244074"/>
                  <a:gd name="connsiteY15" fmla="*/ 77112 h 204037"/>
                  <a:gd name="connsiteX16" fmla="*/ 177548 w 244074"/>
                  <a:gd name="connsiteY16" fmla="*/ 32625 h 204037"/>
                  <a:gd name="connsiteX17" fmla="*/ 104227 w 244074"/>
                  <a:gd name="connsiteY17" fmla="*/ 27270 h 204037"/>
                  <a:gd name="connsiteX18" fmla="*/ 35436 w 244074"/>
                  <a:gd name="connsiteY18" fmla="*/ 30565 h 204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44074" h="204037">
                    <a:moveTo>
                      <a:pt x="208030" y="203846"/>
                    </a:moveTo>
                    <a:cubicBezTo>
                      <a:pt x="200204" y="203956"/>
                      <a:pt x="192583" y="201333"/>
                      <a:pt x="186473" y="196431"/>
                    </a:cubicBezTo>
                    <a:lnTo>
                      <a:pt x="8798" y="45394"/>
                    </a:lnTo>
                    <a:lnTo>
                      <a:pt x="8798" y="45394"/>
                    </a:lnTo>
                    <a:cubicBezTo>
                      <a:pt x="-1239" y="37540"/>
                      <a:pt x="-2996" y="23041"/>
                      <a:pt x="4858" y="13017"/>
                    </a:cubicBezTo>
                    <a:cubicBezTo>
                      <a:pt x="8950" y="7786"/>
                      <a:pt x="15087" y="4587"/>
                      <a:pt x="21705" y="4202"/>
                    </a:cubicBezTo>
                    <a:cubicBezTo>
                      <a:pt x="45185" y="2280"/>
                      <a:pt x="78413" y="-54"/>
                      <a:pt x="104089" y="-54"/>
                    </a:cubicBezTo>
                    <a:cubicBezTo>
                      <a:pt x="120703" y="-54"/>
                      <a:pt x="146379" y="1731"/>
                      <a:pt x="180432" y="5438"/>
                    </a:cubicBezTo>
                    <a:cubicBezTo>
                      <a:pt x="217216" y="9351"/>
                      <a:pt x="244856" y="40822"/>
                      <a:pt x="244005" y="77799"/>
                    </a:cubicBezTo>
                    <a:lnTo>
                      <a:pt x="242220" y="171030"/>
                    </a:lnTo>
                    <a:cubicBezTo>
                      <a:pt x="241780" y="189305"/>
                      <a:pt x="226869" y="203915"/>
                      <a:pt x="208579" y="203983"/>
                    </a:cubicBezTo>
                    <a:close/>
                    <a:moveTo>
                      <a:pt x="35436" y="30565"/>
                    </a:moveTo>
                    <a:lnTo>
                      <a:pt x="204872" y="174874"/>
                    </a:lnTo>
                    <a:cubicBezTo>
                      <a:pt x="206575" y="176577"/>
                      <a:pt x="209197" y="176961"/>
                      <a:pt x="211326" y="175835"/>
                    </a:cubicBezTo>
                    <a:cubicBezTo>
                      <a:pt x="213536" y="174929"/>
                      <a:pt x="214964" y="172732"/>
                      <a:pt x="214896" y="170343"/>
                    </a:cubicBezTo>
                    <a:lnTo>
                      <a:pt x="216681" y="77112"/>
                    </a:lnTo>
                    <a:cubicBezTo>
                      <a:pt x="217230" y="54346"/>
                      <a:pt x="200204" y="34986"/>
                      <a:pt x="177548" y="32625"/>
                    </a:cubicBezTo>
                    <a:cubicBezTo>
                      <a:pt x="145007" y="29055"/>
                      <a:pt x="119605" y="27270"/>
                      <a:pt x="104227" y="27270"/>
                    </a:cubicBezTo>
                    <a:cubicBezTo>
                      <a:pt x="82807" y="27270"/>
                      <a:pt x="56306" y="28917"/>
                      <a:pt x="35436" y="3056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A64347D4-7BB0-0DD5-B364-BC8BEBE3A471}"/>
                  </a:ext>
                </a:extLst>
              </p:cNvPr>
              <p:cNvSpPr/>
              <p:nvPr/>
            </p:nvSpPr>
            <p:spPr>
              <a:xfrm>
                <a:off x="7920938" y="2613660"/>
                <a:ext cx="110820" cy="327759"/>
              </a:xfrm>
              <a:custGeom>
                <a:avLst/>
                <a:gdLst>
                  <a:gd name="connsiteX0" fmla="*/ 13689 w 110820"/>
                  <a:gd name="connsiteY0" fmla="*/ 327706 h 327759"/>
                  <a:gd name="connsiteX1" fmla="*/ -42 w 110820"/>
                  <a:gd name="connsiteY1" fmla="*/ 313975 h 327759"/>
                  <a:gd name="connsiteX2" fmla="*/ -42 w 110820"/>
                  <a:gd name="connsiteY2" fmla="*/ 55839 h 327759"/>
                  <a:gd name="connsiteX3" fmla="*/ 53892 w 110820"/>
                  <a:gd name="connsiteY3" fmla="*/ -45 h 327759"/>
                  <a:gd name="connsiteX4" fmla="*/ 65179 w 110820"/>
                  <a:gd name="connsiteY4" fmla="*/ 916 h 327759"/>
                  <a:gd name="connsiteX5" fmla="*/ 110765 w 110820"/>
                  <a:gd name="connsiteY5" fmla="*/ 57761 h 327759"/>
                  <a:gd name="connsiteX6" fmla="*/ 110765 w 110820"/>
                  <a:gd name="connsiteY6" fmla="*/ 266467 h 327759"/>
                  <a:gd name="connsiteX7" fmla="*/ 97034 w 110820"/>
                  <a:gd name="connsiteY7" fmla="*/ 280198 h 327759"/>
                  <a:gd name="connsiteX8" fmla="*/ 83303 w 110820"/>
                  <a:gd name="connsiteY8" fmla="*/ 266467 h 327759"/>
                  <a:gd name="connsiteX9" fmla="*/ 83303 w 110820"/>
                  <a:gd name="connsiteY9" fmla="*/ 57761 h 327759"/>
                  <a:gd name="connsiteX10" fmla="*/ 60510 w 110820"/>
                  <a:gd name="connsiteY10" fmla="*/ 27965 h 327759"/>
                  <a:gd name="connsiteX11" fmla="*/ 27997 w 110820"/>
                  <a:gd name="connsiteY11" fmla="*/ 49207 h 327759"/>
                  <a:gd name="connsiteX12" fmla="*/ 27420 w 110820"/>
                  <a:gd name="connsiteY12" fmla="*/ 55427 h 327759"/>
                  <a:gd name="connsiteX13" fmla="*/ 27420 w 110820"/>
                  <a:gd name="connsiteY13" fmla="*/ 313563 h 327759"/>
                  <a:gd name="connsiteX14" fmla="*/ 14101 w 110820"/>
                  <a:gd name="connsiteY14" fmla="*/ 327706 h 327759"/>
                  <a:gd name="connsiteX15" fmla="*/ 13689 w 110820"/>
                  <a:gd name="connsiteY15" fmla="*/ 327706 h 327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0820" h="327759">
                    <a:moveTo>
                      <a:pt x="13689" y="327706"/>
                    </a:moveTo>
                    <a:cubicBezTo>
                      <a:pt x="6110" y="327706"/>
                      <a:pt x="-42" y="321554"/>
                      <a:pt x="-42" y="313975"/>
                    </a:cubicBezTo>
                    <a:lnTo>
                      <a:pt x="-42" y="55839"/>
                    </a:lnTo>
                    <a:cubicBezTo>
                      <a:pt x="-577" y="25508"/>
                      <a:pt x="23575" y="490"/>
                      <a:pt x="53892" y="-45"/>
                    </a:cubicBezTo>
                    <a:cubicBezTo>
                      <a:pt x="57682" y="-114"/>
                      <a:pt x="61458" y="202"/>
                      <a:pt x="65179" y="916"/>
                    </a:cubicBezTo>
                    <a:cubicBezTo>
                      <a:pt x="92023" y="6504"/>
                      <a:pt x="111149" y="30341"/>
                      <a:pt x="110765" y="57761"/>
                    </a:cubicBezTo>
                    <a:lnTo>
                      <a:pt x="110765" y="266467"/>
                    </a:lnTo>
                    <a:cubicBezTo>
                      <a:pt x="110765" y="274046"/>
                      <a:pt x="104613" y="280198"/>
                      <a:pt x="97034" y="280198"/>
                    </a:cubicBezTo>
                    <a:cubicBezTo>
                      <a:pt x="89455" y="280198"/>
                      <a:pt x="83303" y="274046"/>
                      <a:pt x="83303" y="266467"/>
                    </a:cubicBezTo>
                    <a:lnTo>
                      <a:pt x="83303" y="57761"/>
                    </a:lnTo>
                    <a:cubicBezTo>
                      <a:pt x="83743" y="43673"/>
                      <a:pt x="74227" y="31220"/>
                      <a:pt x="60510" y="27965"/>
                    </a:cubicBezTo>
                    <a:cubicBezTo>
                      <a:pt x="45668" y="24849"/>
                      <a:pt x="31113" y="34364"/>
                      <a:pt x="27997" y="49207"/>
                    </a:cubicBezTo>
                    <a:cubicBezTo>
                      <a:pt x="27571" y="51253"/>
                      <a:pt x="27378" y="53340"/>
                      <a:pt x="27420" y="55427"/>
                    </a:cubicBezTo>
                    <a:lnTo>
                      <a:pt x="27420" y="313563"/>
                    </a:lnTo>
                    <a:cubicBezTo>
                      <a:pt x="27653" y="321142"/>
                      <a:pt x="21680" y="327472"/>
                      <a:pt x="14101" y="327706"/>
                    </a:cubicBezTo>
                    <a:cubicBezTo>
                      <a:pt x="13964" y="327706"/>
                      <a:pt x="13826" y="327706"/>
                      <a:pt x="13689" y="327706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E108C39B-36D4-0393-BB4F-0E0FE22585CE}"/>
                  </a:ext>
                </a:extLst>
              </p:cNvPr>
              <p:cNvSpPr/>
              <p:nvPr/>
            </p:nvSpPr>
            <p:spPr>
              <a:xfrm>
                <a:off x="8004292" y="2563043"/>
                <a:ext cx="110954" cy="331280"/>
              </a:xfrm>
              <a:custGeom>
                <a:avLst/>
                <a:gdLst>
                  <a:gd name="connsiteX0" fmla="*/ 13680 w 110954"/>
                  <a:gd name="connsiteY0" fmla="*/ 331227 h 331280"/>
                  <a:gd name="connsiteX1" fmla="*/ -51 w 110954"/>
                  <a:gd name="connsiteY1" fmla="*/ 317496 h 331280"/>
                  <a:gd name="connsiteX2" fmla="*/ -51 w 110954"/>
                  <a:gd name="connsiteY2" fmla="*/ 55377 h 331280"/>
                  <a:gd name="connsiteX3" fmla="*/ 17250 w 110954"/>
                  <a:gd name="connsiteY3" fmla="*/ 15147 h 331280"/>
                  <a:gd name="connsiteX4" fmla="*/ 58442 w 110954"/>
                  <a:gd name="connsiteY4" fmla="*/ 43 h 331280"/>
                  <a:gd name="connsiteX5" fmla="*/ 110893 w 110954"/>
                  <a:gd name="connsiteY5" fmla="*/ 57712 h 331280"/>
                  <a:gd name="connsiteX6" fmla="*/ 110893 w 110954"/>
                  <a:gd name="connsiteY6" fmla="*/ 299097 h 331280"/>
                  <a:gd name="connsiteX7" fmla="*/ 97162 w 110954"/>
                  <a:gd name="connsiteY7" fmla="*/ 312827 h 331280"/>
                  <a:gd name="connsiteX8" fmla="*/ 97162 w 110954"/>
                  <a:gd name="connsiteY8" fmla="*/ 312827 h 331280"/>
                  <a:gd name="connsiteX9" fmla="*/ 83432 w 110954"/>
                  <a:gd name="connsiteY9" fmla="*/ 299097 h 331280"/>
                  <a:gd name="connsiteX10" fmla="*/ 83432 w 110954"/>
                  <a:gd name="connsiteY10" fmla="*/ 57712 h 331280"/>
                  <a:gd name="connsiteX11" fmla="*/ 56932 w 110954"/>
                  <a:gd name="connsiteY11" fmla="*/ 27504 h 331280"/>
                  <a:gd name="connsiteX12" fmla="*/ 36199 w 110954"/>
                  <a:gd name="connsiteY12" fmla="*/ 35056 h 331280"/>
                  <a:gd name="connsiteX13" fmla="*/ 27548 w 110954"/>
                  <a:gd name="connsiteY13" fmla="*/ 55377 h 331280"/>
                  <a:gd name="connsiteX14" fmla="*/ 27548 w 110954"/>
                  <a:gd name="connsiteY14" fmla="*/ 317496 h 331280"/>
                  <a:gd name="connsiteX15" fmla="*/ 13818 w 110954"/>
                  <a:gd name="connsiteY15" fmla="*/ 331227 h 331280"/>
                  <a:gd name="connsiteX16" fmla="*/ 13680 w 110954"/>
                  <a:gd name="connsiteY16" fmla="*/ 331227 h 331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10954" h="331280">
                    <a:moveTo>
                      <a:pt x="13680" y="331227"/>
                    </a:moveTo>
                    <a:cubicBezTo>
                      <a:pt x="6101" y="331227"/>
                      <a:pt x="-51" y="325075"/>
                      <a:pt x="-51" y="317496"/>
                    </a:cubicBezTo>
                    <a:lnTo>
                      <a:pt x="-51" y="55377"/>
                    </a:lnTo>
                    <a:cubicBezTo>
                      <a:pt x="-9" y="40164"/>
                      <a:pt x="6238" y="25637"/>
                      <a:pt x="17250" y="15147"/>
                    </a:cubicBezTo>
                    <a:cubicBezTo>
                      <a:pt x="28289" y="4601"/>
                      <a:pt x="43215" y="-863"/>
                      <a:pt x="58442" y="43"/>
                    </a:cubicBezTo>
                    <a:cubicBezTo>
                      <a:pt x="88458" y="2295"/>
                      <a:pt x="111484" y="27614"/>
                      <a:pt x="110893" y="57712"/>
                    </a:cubicBezTo>
                    <a:lnTo>
                      <a:pt x="110893" y="299097"/>
                    </a:lnTo>
                    <a:cubicBezTo>
                      <a:pt x="110893" y="306676"/>
                      <a:pt x="104742" y="312827"/>
                      <a:pt x="97162" y="312827"/>
                    </a:cubicBezTo>
                    <a:lnTo>
                      <a:pt x="97162" y="312827"/>
                    </a:lnTo>
                    <a:cubicBezTo>
                      <a:pt x="89583" y="312827"/>
                      <a:pt x="83432" y="306676"/>
                      <a:pt x="83432" y="299097"/>
                    </a:cubicBezTo>
                    <a:lnTo>
                      <a:pt x="83432" y="57712"/>
                    </a:lnTo>
                    <a:cubicBezTo>
                      <a:pt x="83940" y="42237"/>
                      <a:pt x="72351" y="29015"/>
                      <a:pt x="56932" y="27504"/>
                    </a:cubicBezTo>
                    <a:cubicBezTo>
                      <a:pt x="49270" y="27010"/>
                      <a:pt x="41746" y="29756"/>
                      <a:pt x="36199" y="35056"/>
                    </a:cubicBezTo>
                    <a:cubicBezTo>
                      <a:pt x="30596" y="40315"/>
                      <a:pt x="27466" y="47688"/>
                      <a:pt x="27548" y="55377"/>
                    </a:cubicBezTo>
                    <a:lnTo>
                      <a:pt x="27548" y="317496"/>
                    </a:lnTo>
                    <a:cubicBezTo>
                      <a:pt x="27548" y="325075"/>
                      <a:pt x="21397" y="331227"/>
                      <a:pt x="13818" y="331227"/>
                    </a:cubicBezTo>
                    <a:cubicBezTo>
                      <a:pt x="13776" y="331227"/>
                      <a:pt x="13721" y="331227"/>
                      <a:pt x="13680" y="33122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32B0EDBC-303E-26AA-4EAF-394DEA128AEF}"/>
                  </a:ext>
                </a:extLst>
              </p:cNvPr>
              <p:cNvSpPr/>
              <p:nvPr/>
            </p:nvSpPr>
            <p:spPr>
              <a:xfrm>
                <a:off x="8087637" y="2587100"/>
                <a:ext cx="110806" cy="301181"/>
              </a:xfrm>
              <a:custGeom>
                <a:avLst/>
                <a:gdLst>
                  <a:gd name="connsiteX0" fmla="*/ 97025 w 110806"/>
                  <a:gd name="connsiteY0" fmla="*/ 301128 h 301181"/>
                  <a:gd name="connsiteX1" fmla="*/ 83295 w 110806"/>
                  <a:gd name="connsiteY1" fmla="*/ 287397 h 301181"/>
                  <a:gd name="connsiteX2" fmla="*/ 83295 w 110806"/>
                  <a:gd name="connsiteY2" fmla="*/ 55349 h 301181"/>
                  <a:gd name="connsiteX3" fmla="*/ 55353 w 110806"/>
                  <a:gd name="connsiteY3" fmla="*/ 27407 h 301181"/>
                  <a:gd name="connsiteX4" fmla="*/ 27411 w 110806"/>
                  <a:gd name="connsiteY4" fmla="*/ 55349 h 301181"/>
                  <a:gd name="connsiteX5" fmla="*/ 27411 w 110806"/>
                  <a:gd name="connsiteY5" fmla="*/ 275039 h 301181"/>
                  <a:gd name="connsiteX6" fmla="*/ 13680 w 110806"/>
                  <a:gd name="connsiteY6" fmla="*/ 288770 h 301181"/>
                  <a:gd name="connsiteX7" fmla="*/ -51 w 110806"/>
                  <a:gd name="connsiteY7" fmla="*/ 275039 h 301181"/>
                  <a:gd name="connsiteX8" fmla="*/ -51 w 110806"/>
                  <a:gd name="connsiteY8" fmla="*/ 55349 h 301181"/>
                  <a:gd name="connsiteX9" fmla="*/ 55353 w 110806"/>
                  <a:gd name="connsiteY9" fmla="*/ -54 h 301181"/>
                  <a:gd name="connsiteX10" fmla="*/ 110756 w 110806"/>
                  <a:gd name="connsiteY10" fmla="*/ 55349 h 301181"/>
                  <a:gd name="connsiteX11" fmla="*/ 110756 w 110806"/>
                  <a:gd name="connsiteY11" fmla="*/ 287397 h 301181"/>
                  <a:gd name="connsiteX12" fmla="*/ 97025 w 110806"/>
                  <a:gd name="connsiteY12" fmla="*/ 301128 h 301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0806" h="301181">
                    <a:moveTo>
                      <a:pt x="97025" y="301128"/>
                    </a:moveTo>
                    <a:cubicBezTo>
                      <a:pt x="89446" y="301128"/>
                      <a:pt x="83295" y="294976"/>
                      <a:pt x="83295" y="287397"/>
                    </a:cubicBezTo>
                    <a:lnTo>
                      <a:pt x="83295" y="55349"/>
                    </a:lnTo>
                    <a:cubicBezTo>
                      <a:pt x="83295" y="39916"/>
                      <a:pt x="70786" y="27407"/>
                      <a:pt x="55353" y="27407"/>
                    </a:cubicBezTo>
                    <a:cubicBezTo>
                      <a:pt x="39919" y="27407"/>
                      <a:pt x="27411" y="39916"/>
                      <a:pt x="27411" y="55349"/>
                    </a:cubicBezTo>
                    <a:lnTo>
                      <a:pt x="27411" y="275039"/>
                    </a:lnTo>
                    <a:cubicBezTo>
                      <a:pt x="27411" y="282619"/>
                      <a:pt x="21259" y="288770"/>
                      <a:pt x="13680" y="288770"/>
                    </a:cubicBezTo>
                    <a:cubicBezTo>
                      <a:pt x="6101" y="288770"/>
                      <a:pt x="-51" y="282619"/>
                      <a:pt x="-51" y="275039"/>
                    </a:cubicBezTo>
                    <a:lnTo>
                      <a:pt x="-51" y="55349"/>
                    </a:lnTo>
                    <a:cubicBezTo>
                      <a:pt x="-51" y="24757"/>
                      <a:pt x="24761" y="-54"/>
                      <a:pt x="55353" y="-54"/>
                    </a:cubicBezTo>
                    <a:cubicBezTo>
                      <a:pt x="85945" y="-54"/>
                      <a:pt x="110756" y="24757"/>
                      <a:pt x="110756" y="55349"/>
                    </a:cubicBezTo>
                    <a:lnTo>
                      <a:pt x="110756" y="287397"/>
                    </a:lnTo>
                    <a:cubicBezTo>
                      <a:pt x="110756" y="294976"/>
                      <a:pt x="104604" y="301128"/>
                      <a:pt x="97025" y="301128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7DC22A17-2DA6-98AE-1629-B2322C5A4B8B}"/>
                  </a:ext>
                </a:extLst>
              </p:cNvPr>
              <p:cNvSpPr/>
              <p:nvPr/>
            </p:nvSpPr>
            <p:spPr>
              <a:xfrm>
                <a:off x="8170971" y="2670169"/>
                <a:ext cx="110817" cy="271250"/>
              </a:xfrm>
              <a:custGeom>
                <a:avLst/>
                <a:gdLst>
                  <a:gd name="connsiteX0" fmla="*/ 97037 w 110817"/>
                  <a:gd name="connsiteY0" fmla="*/ 271196 h 271250"/>
                  <a:gd name="connsiteX1" fmla="*/ 83306 w 110817"/>
                  <a:gd name="connsiteY1" fmla="*/ 257465 h 271250"/>
                  <a:gd name="connsiteX2" fmla="*/ 83306 w 110817"/>
                  <a:gd name="connsiteY2" fmla="*/ 54938 h 271250"/>
                  <a:gd name="connsiteX3" fmla="*/ 55913 w 110817"/>
                  <a:gd name="connsiteY3" fmla="*/ 27408 h 271250"/>
                  <a:gd name="connsiteX4" fmla="*/ 53923 w 110817"/>
                  <a:gd name="connsiteY4" fmla="*/ 27477 h 271250"/>
                  <a:gd name="connsiteX5" fmla="*/ 27422 w 110817"/>
                  <a:gd name="connsiteY5" fmla="*/ 57822 h 271250"/>
                  <a:gd name="connsiteX6" fmla="*/ 27422 w 110817"/>
                  <a:gd name="connsiteY6" fmla="*/ 204740 h 271250"/>
                  <a:gd name="connsiteX7" fmla="*/ 13692 w 110817"/>
                  <a:gd name="connsiteY7" fmla="*/ 218470 h 271250"/>
                  <a:gd name="connsiteX8" fmla="*/ -39 w 110817"/>
                  <a:gd name="connsiteY8" fmla="*/ 204740 h 271250"/>
                  <a:gd name="connsiteX9" fmla="*/ -39 w 110817"/>
                  <a:gd name="connsiteY9" fmla="*/ 57822 h 271250"/>
                  <a:gd name="connsiteX10" fmla="*/ 52412 w 110817"/>
                  <a:gd name="connsiteY10" fmla="*/ 15 h 271250"/>
                  <a:gd name="connsiteX11" fmla="*/ 110698 w 110817"/>
                  <a:gd name="connsiteY11" fmla="*/ 52810 h 271250"/>
                  <a:gd name="connsiteX12" fmla="*/ 110767 w 110817"/>
                  <a:gd name="connsiteY12" fmla="*/ 54938 h 271250"/>
                  <a:gd name="connsiteX13" fmla="*/ 110767 w 110817"/>
                  <a:gd name="connsiteY13" fmla="*/ 257465 h 271250"/>
                  <a:gd name="connsiteX14" fmla="*/ 97037 w 110817"/>
                  <a:gd name="connsiteY14" fmla="*/ 271196 h 27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0817" h="271250">
                    <a:moveTo>
                      <a:pt x="97037" y="271196"/>
                    </a:moveTo>
                    <a:cubicBezTo>
                      <a:pt x="89457" y="271196"/>
                      <a:pt x="83306" y="265045"/>
                      <a:pt x="83306" y="257465"/>
                    </a:cubicBezTo>
                    <a:lnTo>
                      <a:pt x="83306" y="54938"/>
                    </a:lnTo>
                    <a:cubicBezTo>
                      <a:pt x="83347" y="39766"/>
                      <a:pt x="71072" y="27449"/>
                      <a:pt x="55913" y="27408"/>
                    </a:cubicBezTo>
                    <a:cubicBezTo>
                      <a:pt x="55254" y="27408"/>
                      <a:pt x="54582" y="27436"/>
                      <a:pt x="53923" y="27477"/>
                    </a:cubicBezTo>
                    <a:cubicBezTo>
                      <a:pt x="38517" y="29124"/>
                      <a:pt x="26983" y="42333"/>
                      <a:pt x="27422" y="57822"/>
                    </a:cubicBezTo>
                    <a:lnTo>
                      <a:pt x="27422" y="204740"/>
                    </a:lnTo>
                    <a:cubicBezTo>
                      <a:pt x="27422" y="212319"/>
                      <a:pt x="21271" y="218470"/>
                      <a:pt x="13692" y="218470"/>
                    </a:cubicBezTo>
                    <a:cubicBezTo>
                      <a:pt x="6112" y="218470"/>
                      <a:pt x="-39" y="212319"/>
                      <a:pt x="-39" y="204740"/>
                    </a:cubicBezTo>
                    <a:lnTo>
                      <a:pt x="-39" y="57822"/>
                    </a:lnTo>
                    <a:cubicBezTo>
                      <a:pt x="-643" y="27697"/>
                      <a:pt x="22369" y="2336"/>
                      <a:pt x="52412" y="15"/>
                    </a:cubicBezTo>
                    <a:cubicBezTo>
                      <a:pt x="83086" y="-1509"/>
                      <a:pt x="109188" y="22136"/>
                      <a:pt x="110698" y="52810"/>
                    </a:cubicBezTo>
                    <a:cubicBezTo>
                      <a:pt x="110740" y="53510"/>
                      <a:pt x="110754" y="54224"/>
                      <a:pt x="110767" y="54938"/>
                    </a:cubicBezTo>
                    <a:lnTo>
                      <a:pt x="110767" y="257465"/>
                    </a:lnTo>
                    <a:cubicBezTo>
                      <a:pt x="110767" y="265045"/>
                      <a:pt x="104616" y="271196"/>
                      <a:pt x="97037" y="271196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EA86DDB9-AA01-A7FB-3229-FBA5641C3774}"/>
                  </a:ext>
                </a:extLst>
              </p:cNvPr>
              <p:cNvSpPr/>
              <p:nvPr/>
            </p:nvSpPr>
            <p:spPr>
              <a:xfrm>
                <a:off x="8218079" y="2618952"/>
                <a:ext cx="110817" cy="312444"/>
              </a:xfrm>
              <a:custGeom>
                <a:avLst/>
                <a:gdLst>
                  <a:gd name="connsiteX0" fmla="*/ 97025 w 110817"/>
                  <a:gd name="connsiteY0" fmla="*/ 312391 h 312444"/>
                  <a:gd name="connsiteX1" fmla="*/ 83295 w 110817"/>
                  <a:gd name="connsiteY1" fmla="*/ 298660 h 312444"/>
                  <a:gd name="connsiteX2" fmla="*/ 83295 w 110817"/>
                  <a:gd name="connsiteY2" fmla="*/ 57275 h 312444"/>
                  <a:gd name="connsiteX3" fmla="*/ 56932 w 110817"/>
                  <a:gd name="connsiteY3" fmla="*/ 27067 h 312444"/>
                  <a:gd name="connsiteX4" fmla="*/ 36198 w 110817"/>
                  <a:gd name="connsiteY4" fmla="*/ 34757 h 312444"/>
                  <a:gd name="connsiteX5" fmla="*/ 27411 w 110817"/>
                  <a:gd name="connsiteY5" fmla="*/ 54941 h 312444"/>
                  <a:gd name="connsiteX6" fmla="*/ 27411 w 110817"/>
                  <a:gd name="connsiteY6" fmla="*/ 64964 h 312444"/>
                  <a:gd name="connsiteX7" fmla="*/ 13680 w 110817"/>
                  <a:gd name="connsiteY7" fmla="*/ 78695 h 312444"/>
                  <a:gd name="connsiteX8" fmla="*/ -51 w 110817"/>
                  <a:gd name="connsiteY8" fmla="*/ 64964 h 312444"/>
                  <a:gd name="connsiteX9" fmla="*/ -51 w 110817"/>
                  <a:gd name="connsiteY9" fmla="*/ 54941 h 312444"/>
                  <a:gd name="connsiteX10" fmla="*/ 56177 w 110817"/>
                  <a:gd name="connsiteY10" fmla="*/ -51 h 312444"/>
                  <a:gd name="connsiteX11" fmla="*/ 58305 w 110817"/>
                  <a:gd name="connsiteY11" fmla="*/ 18 h 312444"/>
                  <a:gd name="connsiteX12" fmla="*/ 110756 w 110817"/>
                  <a:gd name="connsiteY12" fmla="*/ 57687 h 312444"/>
                  <a:gd name="connsiteX13" fmla="*/ 110756 w 110817"/>
                  <a:gd name="connsiteY13" fmla="*/ 299072 h 312444"/>
                  <a:gd name="connsiteX14" fmla="*/ 97025 w 110817"/>
                  <a:gd name="connsiteY14" fmla="*/ 312391 h 3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0817" h="312444">
                    <a:moveTo>
                      <a:pt x="97025" y="312391"/>
                    </a:moveTo>
                    <a:cubicBezTo>
                      <a:pt x="89446" y="312391"/>
                      <a:pt x="83295" y="306239"/>
                      <a:pt x="83295" y="298660"/>
                    </a:cubicBezTo>
                    <a:lnTo>
                      <a:pt x="83295" y="57275"/>
                    </a:lnTo>
                    <a:cubicBezTo>
                      <a:pt x="83748" y="41869"/>
                      <a:pt x="72255" y="28715"/>
                      <a:pt x="56932" y="27067"/>
                    </a:cubicBezTo>
                    <a:cubicBezTo>
                      <a:pt x="49242" y="26614"/>
                      <a:pt x="41732" y="29402"/>
                      <a:pt x="36198" y="34757"/>
                    </a:cubicBezTo>
                    <a:cubicBezTo>
                      <a:pt x="30582" y="39960"/>
                      <a:pt x="27397" y="47279"/>
                      <a:pt x="27411" y="54941"/>
                    </a:cubicBezTo>
                    <a:lnTo>
                      <a:pt x="27411" y="64964"/>
                    </a:lnTo>
                    <a:cubicBezTo>
                      <a:pt x="27411" y="72543"/>
                      <a:pt x="21259" y="78695"/>
                      <a:pt x="13680" y="78695"/>
                    </a:cubicBezTo>
                    <a:cubicBezTo>
                      <a:pt x="6101" y="78695"/>
                      <a:pt x="-51" y="72543"/>
                      <a:pt x="-51" y="64964"/>
                    </a:cubicBezTo>
                    <a:lnTo>
                      <a:pt x="-51" y="54941"/>
                    </a:lnTo>
                    <a:cubicBezTo>
                      <a:pt x="293" y="24225"/>
                      <a:pt x="25461" y="-394"/>
                      <a:pt x="56177" y="-51"/>
                    </a:cubicBezTo>
                    <a:cubicBezTo>
                      <a:pt x="56891" y="-37"/>
                      <a:pt x="57591" y="-23"/>
                      <a:pt x="58305" y="18"/>
                    </a:cubicBezTo>
                    <a:cubicBezTo>
                      <a:pt x="88320" y="2270"/>
                      <a:pt x="111346" y="27589"/>
                      <a:pt x="110756" y="57687"/>
                    </a:cubicBezTo>
                    <a:lnTo>
                      <a:pt x="110756" y="299072"/>
                    </a:lnTo>
                    <a:cubicBezTo>
                      <a:pt x="110536" y="306500"/>
                      <a:pt x="104453" y="312391"/>
                      <a:pt x="97025" y="312391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3C49FC03-5260-EC7C-4F27-74ECA3485C71}"/>
                  </a:ext>
                </a:extLst>
              </p:cNvPr>
              <p:cNvSpPr/>
              <p:nvPr/>
            </p:nvSpPr>
            <p:spPr>
              <a:xfrm>
                <a:off x="8301561" y="2642709"/>
                <a:ext cx="110806" cy="301044"/>
              </a:xfrm>
              <a:custGeom>
                <a:avLst/>
                <a:gdLst>
                  <a:gd name="connsiteX0" fmla="*/ 97025 w 110806"/>
                  <a:gd name="connsiteY0" fmla="*/ 300990 h 301044"/>
                  <a:gd name="connsiteX1" fmla="*/ 83295 w 110806"/>
                  <a:gd name="connsiteY1" fmla="*/ 287260 h 301044"/>
                  <a:gd name="connsiteX2" fmla="*/ 83295 w 110806"/>
                  <a:gd name="connsiteY2" fmla="*/ 55349 h 301044"/>
                  <a:gd name="connsiteX3" fmla="*/ 55353 w 110806"/>
                  <a:gd name="connsiteY3" fmla="*/ 27407 h 301044"/>
                  <a:gd name="connsiteX4" fmla="*/ 27411 w 110806"/>
                  <a:gd name="connsiteY4" fmla="*/ 55349 h 301044"/>
                  <a:gd name="connsiteX5" fmla="*/ 27411 w 110806"/>
                  <a:gd name="connsiteY5" fmla="*/ 275040 h 301044"/>
                  <a:gd name="connsiteX6" fmla="*/ 13680 w 110806"/>
                  <a:gd name="connsiteY6" fmla="*/ 288770 h 301044"/>
                  <a:gd name="connsiteX7" fmla="*/ -51 w 110806"/>
                  <a:gd name="connsiteY7" fmla="*/ 275040 h 301044"/>
                  <a:gd name="connsiteX8" fmla="*/ -51 w 110806"/>
                  <a:gd name="connsiteY8" fmla="*/ 55349 h 301044"/>
                  <a:gd name="connsiteX9" fmla="*/ 55353 w 110806"/>
                  <a:gd name="connsiteY9" fmla="*/ -54 h 301044"/>
                  <a:gd name="connsiteX10" fmla="*/ 110756 w 110806"/>
                  <a:gd name="connsiteY10" fmla="*/ 55349 h 301044"/>
                  <a:gd name="connsiteX11" fmla="*/ 110756 w 110806"/>
                  <a:gd name="connsiteY11" fmla="*/ 287260 h 301044"/>
                  <a:gd name="connsiteX12" fmla="*/ 97025 w 110806"/>
                  <a:gd name="connsiteY12" fmla="*/ 300990 h 301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0806" h="301044">
                    <a:moveTo>
                      <a:pt x="97025" y="300990"/>
                    </a:moveTo>
                    <a:cubicBezTo>
                      <a:pt x="89446" y="300990"/>
                      <a:pt x="83295" y="294839"/>
                      <a:pt x="83295" y="287260"/>
                    </a:cubicBezTo>
                    <a:lnTo>
                      <a:pt x="83295" y="55349"/>
                    </a:lnTo>
                    <a:cubicBezTo>
                      <a:pt x="83295" y="39916"/>
                      <a:pt x="70786" y="27407"/>
                      <a:pt x="55353" y="27407"/>
                    </a:cubicBezTo>
                    <a:cubicBezTo>
                      <a:pt x="39920" y="27407"/>
                      <a:pt x="27411" y="39916"/>
                      <a:pt x="27411" y="55349"/>
                    </a:cubicBezTo>
                    <a:lnTo>
                      <a:pt x="27411" y="275040"/>
                    </a:lnTo>
                    <a:cubicBezTo>
                      <a:pt x="27411" y="282619"/>
                      <a:pt x="21259" y="288770"/>
                      <a:pt x="13680" y="288770"/>
                    </a:cubicBezTo>
                    <a:cubicBezTo>
                      <a:pt x="6101" y="288770"/>
                      <a:pt x="-51" y="282619"/>
                      <a:pt x="-51" y="275040"/>
                    </a:cubicBezTo>
                    <a:lnTo>
                      <a:pt x="-51" y="55349"/>
                    </a:lnTo>
                    <a:cubicBezTo>
                      <a:pt x="-51" y="24757"/>
                      <a:pt x="24761" y="-54"/>
                      <a:pt x="55353" y="-54"/>
                    </a:cubicBezTo>
                    <a:cubicBezTo>
                      <a:pt x="85945" y="-54"/>
                      <a:pt x="110756" y="24757"/>
                      <a:pt x="110756" y="55349"/>
                    </a:cubicBezTo>
                    <a:lnTo>
                      <a:pt x="110756" y="287260"/>
                    </a:lnTo>
                    <a:cubicBezTo>
                      <a:pt x="110756" y="294839"/>
                      <a:pt x="104605" y="300990"/>
                      <a:pt x="97025" y="300990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5A0BC21B-0681-DFE4-E484-1525C4D4E1AD}"/>
                  </a:ext>
                </a:extLst>
              </p:cNvPr>
              <p:cNvSpPr/>
              <p:nvPr/>
            </p:nvSpPr>
            <p:spPr>
              <a:xfrm>
                <a:off x="8384757" y="2725888"/>
                <a:ext cx="110817" cy="271552"/>
              </a:xfrm>
              <a:custGeom>
                <a:avLst/>
                <a:gdLst>
                  <a:gd name="connsiteX0" fmla="*/ 97036 w 110817"/>
                  <a:gd name="connsiteY0" fmla="*/ 271498 h 271552"/>
                  <a:gd name="connsiteX1" fmla="*/ 83306 w 110817"/>
                  <a:gd name="connsiteY1" fmla="*/ 257767 h 271552"/>
                  <a:gd name="connsiteX2" fmla="*/ 83306 w 110817"/>
                  <a:gd name="connsiteY2" fmla="*/ 54828 h 271552"/>
                  <a:gd name="connsiteX3" fmla="*/ 55913 w 110817"/>
                  <a:gd name="connsiteY3" fmla="*/ 27298 h 271552"/>
                  <a:gd name="connsiteX4" fmla="*/ 53922 w 110817"/>
                  <a:gd name="connsiteY4" fmla="*/ 27367 h 271552"/>
                  <a:gd name="connsiteX5" fmla="*/ 27422 w 110817"/>
                  <a:gd name="connsiteY5" fmla="*/ 57712 h 271552"/>
                  <a:gd name="connsiteX6" fmla="*/ 27422 w 110817"/>
                  <a:gd name="connsiteY6" fmla="*/ 204630 h 271552"/>
                  <a:gd name="connsiteX7" fmla="*/ 13691 w 110817"/>
                  <a:gd name="connsiteY7" fmla="*/ 218360 h 271552"/>
                  <a:gd name="connsiteX8" fmla="*/ -39 w 110817"/>
                  <a:gd name="connsiteY8" fmla="*/ 204630 h 271552"/>
                  <a:gd name="connsiteX9" fmla="*/ -39 w 110817"/>
                  <a:gd name="connsiteY9" fmla="*/ 57712 h 271552"/>
                  <a:gd name="connsiteX10" fmla="*/ 52412 w 110817"/>
                  <a:gd name="connsiteY10" fmla="*/ 43 h 271552"/>
                  <a:gd name="connsiteX11" fmla="*/ 93604 w 110817"/>
                  <a:gd name="connsiteY11" fmla="*/ 15147 h 271552"/>
                  <a:gd name="connsiteX12" fmla="*/ 110767 w 110817"/>
                  <a:gd name="connsiteY12" fmla="*/ 55377 h 271552"/>
                  <a:gd name="connsiteX13" fmla="*/ 110767 w 110817"/>
                  <a:gd name="connsiteY13" fmla="*/ 257767 h 271552"/>
                  <a:gd name="connsiteX14" fmla="*/ 97036 w 110817"/>
                  <a:gd name="connsiteY14" fmla="*/ 271498 h 271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0817" h="271552">
                    <a:moveTo>
                      <a:pt x="97036" y="271498"/>
                    </a:moveTo>
                    <a:cubicBezTo>
                      <a:pt x="89457" y="271498"/>
                      <a:pt x="83306" y="265347"/>
                      <a:pt x="83306" y="257767"/>
                    </a:cubicBezTo>
                    <a:lnTo>
                      <a:pt x="83306" y="54828"/>
                    </a:lnTo>
                    <a:cubicBezTo>
                      <a:pt x="83347" y="39656"/>
                      <a:pt x="71072" y="27339"/>
                      <a:pt x="55913" y="27298"/>
                    </a:cubicBezTo>
                    <a:cubicBezTo>
                      <a:pt x="55254" y="27298"/>
                      <a:pt x="54581" y="27326"/>
                      <a:pt x="53922" y="27367"/>
                    </a:cubicBezTo>
                    <a:cubicBezTo>
                      <a:pt x="38558" y="29069"/>
                      <a:pt x="27038" y="42251"/>
                      <a:pt x="27422" y="57712"/>
                    </a:cubicBezTo>
                    <a:lnTo>
                      <a:pt x="27422" y="204630"/>
                    </a:lnTo>
                    <a:cubicBezTo>
                      <a:pt x="27422" y="212209"/>
                      <a:pt x="21271" y="218360"/>
                      <a:pt x="13691" y="218360"/>
                    </a:cubicBezTo>
                    <a:cubicBezTo>
                      <a:pt x="6112" y="218360"/>
                      <a:pt x="-39" y="212209"/>
                      <a:pt x="-39" y="204630"/>
                    </a:cubicBezTo>
                    <a:lnTo>
                      <a:pt x="-39" y="57712"/>
                    </a:lnTo>
                    <a:cubicBezTo>
                      <a:pt x="-630" y="27614"/>
                      <a:pt x="22397" y="2295"/>
                      <a:pt x="52412" y="43"/>
                    </a:cubicBezTo>
                    <a:cubicBezTo>
                      <a:pt x="67639" y="-863"/>
                      <a:pt x="82565" y="4601"/>
                      <a:pt x="93604" y="15147"/>
                    </a:cubicBezTo>
                    <a:cubicBezTo>
                      <a:pt x="104575" y="25651"/>
                      <a:pt x="110781" y="40191"/>
                      <a:pt x="110767" y="55377"/>
                    </a:cubicBezTo>
                    <a:lnTo>
                      <a:pt x="110767" y="257767"/>
                    </a:lnTo>
                    <a:cubicBezTo>
                      <a:pt x="110767" y="265347"/>
                      <a:pt x="104616" y="271498"/>
                      <a:pt x="97036" y="271498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9D03F471-5264-7E7A-80AA-00401A9193D8}"/>
                </a:ext>
              </a:extLst>
            </p:cNvPr>
            <p:cNvSpPr txBox="1"/>
            <p:nvPr/>
          </p:nvSpPr>
          <p:spPr>
            <a:xfrm>
              <a:off x="2242809" y="1992346"/>
              <a:ext cx="25624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2000" b="1" dirty="0">
                  <a:solidFill>
                    <a:srgbClr val="163A65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69D5BB0F-8DDA-68D5-7A7B-9CED78C38E2D}"/>
              </a:ext>
            </a:extLst>
          </p:cNvPr>
          <p:cNvGrpSpPr/>
          <p:nvPr/>
        </p:nvGrpSpPr>
        <p:grpSpPr>
          <a:xfrm>
            <a:off x="869214" y="3096305"/>
            <a:ext cx="10388097" cy="1197176"/>
            <a:chOff x="869214" y="3096305"/>
            <a:chExt cx="10388097" cy="1197176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A677E38-BDFA-B6E5-B23B-8846AF88CE4E}"/>
                </a:ext>
              </a:extLst>
            </p:cNvPr>
            <p:cNvSpPr/>
            <p:nvPr/>
          </p:nvSpPr>
          <p:spPr>
            <a:xfrm>
              <a:off x="1181306" y="3167511"/>
              <a:ext cx="2202428" cy="106954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sp>
          <p:nvSpPr>
            <p:cNvPr id="10" name="Rounded Rectangle 31">
              <a:extLst>
                <a:ext uri="{FF2B5EF4-FFF2-40B4-BE49-F238E27FC236}">
                  <a16:creationId xmlns:a16="http://schemas.microsoft.com/office/drawing/2014/main" id="{FB244DB1-0C1B-FCD6-0317-124524DBFCA4}"/>
                </a:ext>
              </a:extLst>
            </p:cNvPr>
            <p:cNvSpPr/>
            <p:nvPr/>
          </p:nvSpPr>
          <p:spPr>
            <a:xfrm>
              <a:off x="1536660" y="3118069"/>
              <a:ext cx="9684641" cy="1175412"/>
            </a:xfrm>
            <a:prstGeom prst="roundRect">
              <a:avLst>
                <a:gd name="adj" fmla="val 5329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sp>
          <p:nvSpPr>
            <p:cNvPr id="11" name="Isosceles Triangle 3">
              <a:extLst>
                <a:ext uri="{FF2B5EF4-FFF2-40B4-BE49-F238E27FC236}">
                  <a16:creationId xmlns:a16="http://schemas.microsoft.com/office/drawing/2014/main" id="{617F6731-508E-5B98-394E-510270102147}"/>
                </a:ext>
              </a:extLst>
            </p:cNvPr>
            <p:cNvSpPr/>
            <p:nvPr/>
          </p:nvSpPr>
          <p:spPr>
            <a:xfrm rot="5400000">
              <a:off x="971382" y="3130818"/>
              <a:ext cx="1070443" cy="1143829"/>
            </a:xfrm>
            <a:custGeom>
              <a:avLst/>
              <a:gdLst/>
              <a:ahLst/>
              <a:cxnLst/>
              <a:rect l="l" t="t" r="r" b="b"/>
              <a:pathLst>
                <a:path w="1886866" h="2016224">
                  <a:moveTo>
                    <a:pt x="943433" y="0"/>
                  </a:moveTo>
                  <a:lnTo>
                    <a:pt x="1886866" y="1584176"/>
                  </a:lnTo>
                  <a:cubicBezTo>
                    <a:pt x="1683465" y="1844743"/>
                    <a:pt x="1336825" y="2016224"/>
                    <a:pt x="943433" y="2016224"/>
                  </a:cubicBezTo>
                  <a:cubicBezTo>
                    <a:pt x="550041" y="2016224"/>
                    <a:pt x="203402" y="1844743"/>
                    <a:pt x="0" y="1584176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sp>
          <p:nvSpPr>
            <p:cNvPr id="12" name="Rounded Rectangle 9">
              <a:extLst>
                <a:ext uri="{FF2B5EF4-FFF2-40B4-BE49-F238E27FC236}">
                  <a16:creationId xmlns:a16="http://schemas.microsoft.com/office/drawing/2014/main" id="{F7EBD6FE-6F3D-E35F-4247-C286490C309A}"/>
                </a:ext>
              </a:extLst>
            </p:cNvPr>
            <p:cNvSpPr/>
            <p:nvPr/>
          </p:nvSpPr>
          <p:spPr>
            <a:xfrm>
              <a:off x="5012253" y="3111418"/>
              <a:ext cx="6209047" cy="1182063"/>
            </a:xfrm>
            <a:custGeom>
              <a:avLst/>
              <a:gdLst/>
              <a:ahLst/>
              <a:cxnLst/>
              <a:rect l="l" t="t" r="r" b="b"/>
              <a:pathLst>
                <a:path w="5264968" h="1008113">
                  <a:moveTo>
                    <a:pt x="0" y="0"/>
                  </a:moveTo>
                  <a:lnTo>
                    <a:pt x="5211246" y="0"/>
                  </a:lnTo>
                  <a:cubicBezTo>
                    <a:pt x="5240916" y="0"/>
                    <a:pt x="5264968" y="24052"/>
                    <a:pt x="5264968" y="53722"/>
                  </a:cubicBezTo>
                  <a:lnTo>
                    <a:pt x="5264968" y="954391"/>
                  </a:lnTo>
                  <a:cubicBezTo>
                    <a:pt x="5264968" y="984061"/>
                    <a:pt x="5240916" y="1008113"/>
                    <a:pt x="5211246" y="1008113"/>
                  </a:cubicBezTo>
                  <a:lnTo>
                    <a:pt x="0" y="1008113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41B24A4C-3B29-4E2E-C9C4-5DFD1D1B412F}"/>
                </a:ext>
              </a:extLst>
            </p:cNvPr>
            <p:cNvCxnSpPr/>
            <p:nvPr/>
          </p:nvCxnSpPr>
          <p:spPr>
            <a:xfrm>
              <a:off x="7214949" y="3359243"/>
              <a:ext cx="0" cy="733004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5FAE86D9-FD80-58C4-51B4-FDEAFF0FCD66}"/>
                </a:ext>
              </a:extLst>
            </p:cNvPr>
            <p:cNvCxnSpPr/>
            <p:nvPr/>
          </p:nvCxnSpPr>
          <p:spPr>
            <a:xfrm>
              <a:off x="9293179" y="3369943"/>
              <a:ext cx="0" cy="733004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70190697-9356-2E25-5A3E-42FB09AE0753}"/>
                </a:ext>
              </a:extLst>
            </p:cNvPr>
            <p:cNvSpPr txBox="1"/>
            <p:nvPr/>
          </p:nvSpPr>
          <p:spPr>
            <a:xfrm>
              <a:off x="869214" y="3303875"/>
              <a:ext cx="678612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fa-IR" altLang="en-US" sz="3200" b="1" dirty="0">
                  <a:solidFill>
                    <a:schemeClr val="bg1"/>
                  </a:solidFill>
                  <a:latin typeface="Damavand ExtraBold" panose="00000900000000000000" pitchFamily="2" charset="-78"/>
                  <a:cs typeface="B Titr" panose="00000700000000000000" pitchFamily="2" charset="-78"/>
                </a:rPr>
                <a:t>02</a:t>
              </a:r>
              <a:endParaRPr lang="fa-IR" altLang="en-US" b="1" dirty="0">
                <a:solidFill>
                  <a:schemeClr val="bg1"/>
                </a:solidFill>
                <a:latin typeface="Damavand ExtraBold" panose="00000900000000000000" pitchFamily="2" charset="-78"/>
                <a:cs typeface="B Titr" panose="00000700000000000000" pitchFamily="2" charset="-78"/>
              </a:endParaRP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A462D0DB-7A42-ABED-4348-DCE5CFEFA953}"/>
                </a:ext>
              </a:extLst>
            </p:cNvPr>
            <p:cNvSpPr txBox="1"/>
            <p:nvPr/>
          </p:nvSpPr>
          <p:spPr>
            <a:xfrm>
              <a:off x="2242809" y="3450440"/>
              <a:ext cx="25624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2000" b="1" dirty="0">
                  <a:solidFill>
                    <a:srgbClr val="163A65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DCEB25DE-F279-F51A-1CF8-0BCB5BBECBC0}"/>
                </a:ext>
              </a:extLst>
            </p:cNvPr>
            <p:cNvSpPr txBox="1"/>
            <p:nvPr/>
          </p:nvSpPr>
          <p:spPr>
            <a:xfrm>
              <a:off x="9306655" y="3097204"/>
              <a:ext cx="1950656" cy="115416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2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کیفیت. </a:t>
              </a:r>
              <a:endParaRPr lang="en-US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56B0A9FC-52F0-3FDE-9ACD-CF63B90D1AF6}"/>
                </a:ext>
              </a:extLst>
            </p:cNvPr>
            <p:cNvSpPr txBox="1"/>
            <p:nvPr/>
          </p:nvSpPr>
          <p:spPr>
            <a:xfrm>
              <a:off x="7355999" y="3097204"/>
              <a:ext cx="1950656" cy="115416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2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کیفیت. </a:t>
              </a:r>
              <a:endParaRPr lang="en-US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A65A74F2-EF77-2EA3-E64F-95D37C5DEDA6}"/>
                </a:ext>
              </a:extLst>
            </p:cNvPr>
            <p:cNvSpPr txBox="1"/>
            <p:nvPr/>
          </p:nvSpPr>
          <p:spPr>
            <a:xfrm>
              <a:off x="5152321" y="3096305"/>
              <a:ext cx="1950656" cy="115416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2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کیفیت. </a:t>
              </a:r>
              <a:endParaRPr lang="en-US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85" name="Group 84">
            <a:extLst>
              <a:ext uri="{FF2B5EF4-FFF2-40B4-BE49-F238E27FC236}">
                <a16:creationId xmlns:a16="http://schemas.microsoft.com/office/drawing/2014/main" id="{EF85AED2-E1C2-7B35-EFB1-8565248767EA}"/>
              </a:ext>
            </a:extLst>
          </p:cNvPr>
          <p:cNvGrpSpPr/>
          <p:nvPr/>
        </p:nvGrpSpPr>
        <p:grpSpPr>
          <a:xfrm>
            <a:off x="869214" y="4539583"/>
            <a:ext cx="10352087" cy="1219325"/>
            <a:chOff x="869214" y="4539583"/>
            <a:chExt cx="10352087" cy="1219325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5E75C0A-8744-D87F-CFAF-F7641ED494B8}"/>
                </a:ext>
              </a:extLst>
            </p:cNvPr>
            <p:cNvSpPr/>
            <p:nvPr/>
          </p:nvSpPr>
          <p:spPr>
            <a:xfrm>
              <a:off x="1181306" y="4632938"/>
              <a:ext cx="2202428" cy="1069545"/>
            </a:xfrm>
            <a:prstGeom prst="rect">
              <a:avLst/>
            </a:prstGeom>
            <a:solidFill>
              <a:srgbClr val="163A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sp>
          <p:nvSpPr>
            <p:cNvPr id="16" name="Rounded Rectangle 50">
              <a:extLst>
                <a:ext uri="{FF2B5EF4-FFF2-40B4-BE49-F238E27FC236}">
                  <a16:creationId xmlns:a16="http://schemas.microsoft.com/office/drawing/2014/main" id="{F4711BC5-7F8A-332D-E203-4B7EF65D204B}"/>
                </a:ext>
              </a:extLst>
            </p:cNvPr>
            <p:cNvSpPr/>
            <p:nvPr/>
          </p:nvSpPr>
          <p:spPr>
            <a:xfrm>
              <a:off x="1536660" y="4583496"/>
              <a:ext cx="9684641" cy="1175412"/>
            </a:xfrm>
            <a:prstGeom prst="roundRect">
              <a:avLst>
                <a:gd name="adj" fmla="val 5329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2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sp>
          <p:nvSpPr>
            <p:cNvPr id="17" name="Isosceles Triangle 3">
              <a:extLst>
                <a:ext uri="{FF2B5EF4-FFF2-40B4-BE49-F238E27FC236}">
                  <a16:creationId xmlns:a16="http://schemas.microsoft.com/office/drawing/2014/main" id="{4B79B879-0A57-3777-2DA5-2972B42BE400}"/>
                </a:ext>
              </a:extLst>
            </p:cNvPr>
            <p:cNvSpPr/>
            <p:nvPr/>
          </p:nvSpPr>
          <p:spPr>
            <a:xfrm rot="5400000">
              <a:off x="966126" y="4596245"/>
              <a:ext cx="1070443" cy="1143829"/>
            </a:xfrm>
            <a:custGeom>
              <a:avLst/>
              <a:gdLst/>
              <a:ahLst/>
              <a:cxnLst/>
              <a:rect l="l" t="t" r="r" b="b"/>
              <a:pathLst>
                <a:path w="1886866" h="2016224">
                  <a:moveTo>
                    <a:pt x="943433" y="0"/>
                  </a:moveTo>
                  <a:lnTo>
                    <a:pt x="1886866" y="1584176"/>
                  </a:lnTo>
                  <a:cubicBezTo>
                    <a:pt x="1683465" y="1844743"/>
                    <a:pt x="1336825" y="2016224"/>
                    <a:pt x="943433" y="2016224"/>
                  </a:cubicBezTo>
                  <a:cubicBezTo>
                    <a:pt x="550041" y="2016224"/>
                    <a:pt x="203402" y="1844743"/>
                    <a:pt x="0" y="1584176"/>
                  </a:cubicBezTo>
                  <a:close/>
                </a:path>
              </a:pathLst>
            </a:custGeom>
            <a:solidFill>
              <a:srgbClr val="163A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sp>
          <p:nvSpPr>
            <p:cNvPr id="18" name="Rounded Rectangle 9">
              <a:extLst>
                <a:ext uri="{FF2B5EF4-FFF2-40B4-BE49-F238E27FC236}">
                  <a16:creationId xmlns:a16="http://schemas.microsoft.com/office/drawing/2014/main" id="{DA6DD9A9-B54C-2B1E-363D-9527CAA104C7}"/>
                </a:ext>
              </a:extLst>
            </p:cNvPr>
            <p:cNvSpPr/>
            <p:nvPr/>
          </p:nvSpPr>
          <p:spPr>
            <a:xfrm>
              <a:off x="5012253" y="4576845"/>
              <a:ext cx="6209047" cy="1182063"/>
            </a:xfrm>
            <a:custGeom>
              <a:avLst/>
              <a:gdLst/>
              <a:ahLst/>
              <a:cxnLst/>
              <a:rect l="l" t="t" r="r" b="b"/>
              <a:pathLst>
                <a:path w="5264968" h="1008113">
                  <a:moveTo>
                    <a:pt x="0" y="0"/>
                  </a:moveTo>
                  <a:lnTo>
                    <a:pt x="5211246" y="0"/>
                  </a:lnTo>
                  <a:cubicBezTo>
                    <a:pt x="5240916" y="0"/>
                    <a:pt x="5264968" y="24052"/>
                    <a:pt x="5264968" y="53722"/>
                  </a:cubicBezTo>
                  <a:lnTo>
                    <a:pt x="5264968" y="954391"/>
                  </a:lnTo>
                  <a:cubicBezTo>
                    <a:pt x="5264968" y="984061"/>
                    <a:pt x="5240916" y="1008113"/>
                    <a:pt x="5211246" y="1008113"/>
                  </a:cubicBezTo>
                  <a:lnTo>
                    <a:pt x="0" y="1008113"/>
                  </a:lnTo>
                  <a:close/>
                </a:path>
              </a:pathLst>
            </a:custGeom>
            <a:solidFill>
              <a:srgbClr val="163A6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>
                <a:solidFill>
                  <a:srgbClr val="163A65"/>
                </a:solidFill>
              </a:endParaRPr>
            </a:p>
          </p:txBody>
        </p: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1084052B-9E8F-0012-B1DC-D41F422F20BD}"/>
                </a:ext>
              </a:extLst>
            </p:cNvPr>
            <p:cNvCxnSpPr/>
            <p:nvPr/>
          </p:nvCxnSpPr>
          <p:spPr>
            <a:xfrm>
              <a:off x="7214949" y="4824670"/>
              <a:ext cx="0" cy="733004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E06B1426-2DFF-216C-FEB1-02A5F2B4785B}"/>
                </a:ext>
              </a:extLst>
            </p:cNvPr>
            <p:cNvCxnSpPr/>
            <p:nvPr/>
          </p:nvCxnSpPr>
          <p:spPr>
            <a:xfrm>
              <a:off x="9293179" y="4835370"/>
              <a:ext cx="0" cy="733004"/>
            </a:xfrm>
            <a:prstGeom prst="line">
              <a:avLst/>
            </a:prstGeom>
            <a:ln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38871F6-79DD-84CC-EAF7-997C93FBA1F5}"/>
                </a:ext>
              </a:extLst>
            </p:cNvPr>
            <p:cNvSpPr txBox="1"/>
            <p:nvPr/>
          </p:nvSpPr>
          <p:spPr>
            <a:xfrm>
              <a:off x="869214" y="4817151"/>
              <a:ext cx="678612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Low" rtl="1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fa-IR" altLang="en-US" sz="3200" b="1" dirty="0">
                  <a:solidFill>
                    <a:schemeClr val="bg1"/>
                  </a:solidFill>
                  <a:latin typeface="Damavand ExtraBold" panose="00000900000000000000" pitchFamily="2" charset="-78"/>
                  <a:cs typeface="B Titr" panose="00000700000000000000" pitchFamily="2" charset="-78"/>
                </a:rPr>
                <a:t>03</a:t>
              </a:r>
              <a:endParaRPr lang="fa-IR" altLang="en-US" b="1" dirty="0">
                <a:solidFill>
                  <a:schemeClr val="bg1"/>
                </a:solidFill>
                <a:latin typeface="Damavand ExtraBold" panose="00000900000000000000" pitchFamily="2" charset="-78"/>
                <a:cs typeface="B Titr" panose="00000700000000000000" pitchFamily="2" charset="-78"/>
              </a:endParaRP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AB401406-8946-A570-7BC2-FD9B51075154}"/>
                </a:ext>
              </a:extLst>
            </p:cNvPr>
            <p:cNvSpPr txBox="1"/>
            <p:nvPr/>
          </p:nvSpPr>
          <p:spPr>
            <a:xfrm>
              <a:off x="2242809" y="4967655"/>
              <a:ext cx="25624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2000" b="1" dirty="0">
                  <a:solidFill>
                    <a:srgbClr val="163A65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F1ED107E-398E-7398-AA26-495C2F89E55A}"/>
                </a:ext>
              </a:extLst>
            </p:cNvPr>
            <p:cNvSpPr txBox="1"/>
            <p:nvPr/>
          </p:nvSpPr>
          <p:spPr>
            <a:xfrm>
              <a:off x="9251245" y="4540482"/>
              <a:ext cx="1950656" cy="115416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2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کیفیت. </a:t>
              </a:r>
              <a:endParaRPr lang="en-US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BD49AF0A-9D3C-3056-A927-2AC5BA3483AF}"/>
                </a:ext>
              </a:extLst>
            </p:cNvPr>
            <p:cNvSpPr txBox="1"/>
            <p:nvPr/>
          </p:nvSpPr>
          <p:spPr>
            <a:xfrm>
              <a:off x="7300589" y="4540482"/>
              <a:ext cx="1950656" cy="115416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2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کیفیت. </a:t>
              </a:r>
              <a:endParaRPr lang="en-US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8B8947E5-AE85-B899-926B-C5E1873353BF}"/>
                </a:ext>
              </a:extLst>
            </p:cNvPr>
            <p:cNvSpPr txBox="1"/>
            <p:nvPr/>
          </p:nvSpPr>
          <p:spPr>
            <a:xfrm>
              <a:off x="5096911" y="4539583"/>
              <a:ext cx="1950656" cy="115416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2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کیفیت. </a:t>
              </a:r>
              <a:endParaRPr lang="en-US" sz="12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9931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257DFA9-02C8-F579-1C36-E40C360C68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75D09-11C4-4DCB-AD2F-C25D7C13D042}" type="slidenum">
              <a:rPr lang="en-US" smtClean="0"/>
              <a:pPr/>
              <a:t>38</a:t>
            </a:fld>
            <a:endParaRPr lang="en-US" dirty="0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78328A34-C4EE-EEDC-19D6-92A2C1DF3235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1" r="2571"/>
          <a:stretch>
            <a:fillRect/>
          </a:stretch>
        </p:blipFill>
        <p:spPr/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BC025F4-C64B-59D1-817D-55424C21D485}"/>
              </a:ext>
            </a:extLst>
          </p:cNvPr>
          <p:cNvSpPr txBox="1"/>
          <p:nvPr/>
        </p:nvSpPr>
        <p:spPr>
          <a:xfrm>
            <a:off x="2699657" y="23791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خود را در این قسمت وارد نمایید</a:t>
            </a:r>
            <a:endParaRPr lang="en-US" sz="20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6" name="Picture 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D015435-EFB3-F174-C85A-032006A5DE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7" t="11576" r="15870" b="9985"/>
          <a:stretch/>
        </p:blipFill>
        <p:spPr>
          <a:xfrm>
            <a:off x="2188088" y="281123"/>
            <a:ext cx="316321" cy="278697"/>
          </a:xfrm>
          <a:prstGeom prst="rect">
            <a:avLst/>
          </a:prstGeom>
        </p:spPr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22E7B778-4338-7C92-BC2B-6A751BE9526A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1" r="2571"/>
          <a:stretch>
            <a:fillRect/>
          </a:stretch>
        </p:blipFill>
        <p:spPr/>
      </p:pic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42027ABD-E6C9-4FEB-E2BF-EC3DED429266}"/>
              </a:ext>
            </a:extLst>
          </p:cNvPr>
          <p:cNvSpPr/>
          <p:nvPr/>
        </p:nvSpPr>
        <p:spPr>
          <a:xfrm>
            <a:off x="241300" y="1240782"/>
            <a:ext cx="7185106" cy="2453226"/>
          </a:xfrm>
          <a:prstGeom prst="roundRect">
            <a:avLst>
              <a:gd name="adj" fmla="val 10972"/>
            </a:avLst>
          </a:prstGeom>
          <a:noFill/>
          <a:ln>
            <a:solidFill>
              <a:srgbClr val="163A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89EB1C2F-6619-97E8-957A-2EAF28A7F908}"/>
              </a:ext>
            </a:extLst>
          </p:cNvPr>
          <p:cNvSpPr/>
          <p:nvPr/>
        </p:nvSpPr>
        <p:spPr>
          <a:xfrm>
            <a:off x="241300" y="3902970"/>
            <a:ext cx="7185106" cy="2453226"/>
          </a:xfrm>
          <a:prstGeom prst="roundRect">
            <a:avLst>
              <a:gd name="adj" fmla="val 10972"/>
            </a:avLst>
          </a:prstGeom>
          <a:noFill/>
          <a:ln>
            <a:solidFill>
              <a:srgbClr val="163A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2" name="Group 51">
            <a:extLst>
              <a:ext uri="{FF2B5EF4-FFF2-40B4-BE49-F238E27FC236}">
                <a16:creationId xmlns:a16="http://schemas.microsoft.com/office/drawing/2014/main" id="{DDAD363F-2F7A-99EB-4BA9-C76D72FB0947}"/>
              </a:ext>
            </a:extLst>
          </p:cNvPr>
          <p:cNvGrpSpPr/>
          <p:nvPr/>
        </p:nvGrpSpPr>
        <p:grpSpPr>
          <a:xfrm>
            <a:off x="6861256" y="1813345"/>
            <a:ext cx="1308100" cy="1308100"/>
            <a:chOff x="6861256" y="1813345"/>
            <a:chExt cx="1308100" cy="1308100"/>
          </a:xfrm>
        </p:grpSpPr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C9ACBA41-E7C5-6C3D-A6AA-FB64B820DAED}"/>
                </a:ext>
              </a:extLst>
            </p:cNvPr>
            <p:cNvSpPr/>
            <p:nvPr/>
          </p:nvSpPr>
          <p:spPr>
            <a:xfrm>
              <a:off x="6861256" y="1813345"/>
              <a:ext cx="1308100" cy="13081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09FE3514-F98C-F787-33B8-C49311AADF81}"/>
                </a:ext>
              </a:extLst>
            </p:cNvPr>
            <p:cNvGrpSpPr/>
            <p:nvPr/>
          </p:nvGrpSpPr>
          <p:grpSpPr>
            <a:xfrm>
              <a:off x="7100337" y="2095546"/>
              <a:ext cx="872640" cy="682918"/>
              <a:chOff x="6410300" y="3922310"/>
              <a:chExt cx="957301" cy="749173"/>
            </a:xfrm>
          </p:grpSpPr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DD56A318-220E-4FF1-AACC-AAE3E6689108}"/>
                  </a:ext>
                </a:extLst>
              </p:cNvPr>
              <p:cNvSpPr/>
              <p:nvPr/>
            </p:nvSpPr>
            <p:spPr>
              <a:xfrm>
                <a:off x="6637424" y="3990831"/>
                <a:ext cx="502460" cy="230781"/>
              </a:xfrm>
              <a:custGeom>
                <a:avLst/>
                <a:gdLst>
                  <a:gd name="connsiteX0" fmla="*/ 107304 w 502460"/>
                  <a:gd name="connsiteY0" fmla="*/ 230232 h 230781"/>
                  <a:gd name="connsiteX1" fmla="*/ 94946 w 502460"/>
                  <a:gd name="connsiteY1" fmla="*/ 222680 h 230781"/>
                  <a:gd name="connsiteX2" fmla="*/ 2814 w 502460"/>
                  <a:gd name="connsiteY2" fmla="*/ 36355 h 230781"/>
                  <a:gd name="connsiteX3" fmla="*/ 5835 w 502460"/>
                  <a:gd name="connsiteY3" fmla="*/ 8894 h 230781"/>
                  <a:gd name="connsiteX4" fmla="*/ 28490 w 502460"/>
                  <a:gd name="connsiteY4" fmla="*/ -31 h 230781"/>
                  <a:gd name="connsiteX5" fmla="*/ 477895 w 502460"/>
                  <a:gd name="connsiteY5" fmla="*/ -31 h 230781"/>
                  <a:gd name="connsiteX6" fmla="*/ 500688 w 502460"/>
                  <a:gd name="connsiteY6" fmla="*/ 14660 h 230781"/>
                  <a:gd name="connsiteX7" fmla="*/ 498765 w 502460"/>
                  <a:gd name="connsiteY7" fmla="*/ 38964 h 230781"/>
                  <a:gd name="connsiteX8" fmla="*/ 408143 w 502460"/>
                  <a:gd name="connsiteY8" fmla="*/ 222131 h 230781"/>
                  <a:gd name="connsiteX9" fmla="*/ 390265 w 502460"/>
                  <a:gd name="connsiteY9" fmla="*/ 229724 h 230781"/>
                  <a:gd name="connsiteX10" fmla="*/ 382673 w 502460"/>
                  <a:gd name="connsiteY10" fmla="*/ 211860 h 230781"/>
                  <a:gd name="connsiteX11" fmla="*/ 383565 w 502460"/>
                  <a:gd name="connsiteY11" fmla="*/ 210048 h 230781"/>
                  <a:gd name="connsiteX12" fmla="*/ 473775 w 502460"/>
                  <a:gd name="connsiteY12" fmla="*/ 27430 h 230781"/>
                  <a:gd name="connsiteX13" fmla="*/ 29176 w 502460"/>
                  <a:gd name="connsiteY13" fmla="*/ 27430 h 230781"/>
                  <a:gd name="connsiteX14" fmla="*/ 119524 w 502460"/>
                  <a:gd name="connsiteY14" fmla="*/ 210323 h 230781"/>
                  <a:gd name="connsiteX15" fmla="*/ 113483 w 502460"/>
                  <a:gd name="connsiteY15" fmla="*/ 228584 h 230781"/>
                  <a:gd name="connsiteX16" fmla="*/ 107304 w 502460"/>
                  <a:gd name="connsiteY16" fmla="*/ 230232 h 2307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502460" h="230781">
                    <a:moveTo>
                      <a:pt x="107304" y="230232"/>
                    </a:moveTo>
                    <a:cubicBezTo>
                      <a:pt x="102087" y="230273"/>
                      <a:pt x="97295" y="227335"/>
                      <a:pt x="94946" y="222680"/>
                    </a:cubicBezTo>
                    <a:lnTo>
                      <a:pt x="2814" y="36355"/>
                    </a:lnTo>
                    <a:cubicBezTo>
                      <a:pt x="-1910" y="27444"/>
                      <a:pt x="-715" y="16555"/>
                      <a:pt x="5835" y="8894"/>
                    </a:cubicBezTo>
                    <a:cubicBezTo>
                      <a:pt x="11794" y="2866"/>
                      <a:pt x="20018" y="-361"/>
                      <a:pt x="28490" y="-31"/>
                    </a:cubicBezTo>
                    <a:lnTo>
                      <a:pt x="477895" y="-31"/>
                    </a:lnTo>
                    <a:cubicBezTo>
                      <a:pt x="487726" y="-73"/>
                      <a:pt x="496665" y="5681"/>
                      <a:pt x="500688" y="14660"/>
                    </a:cubicBezTo>
                    <a:cubicBezTo>
                      <a:pt x="503530" y="22665"/>
                      <a:pt x="502829" y="31508"/>
                      <a:pt x="498765" y="38964"/>
                    </a:cubicBezTo>
                    <a:lnTo>
                      <a:pt x="408143" y="222131"/>
                    </a:lnTo>
                    <a:cubicBezTo>
                      <a:pt x="405300" y="229161"/>
                      <a:pt x="397309" y="232566"/>
                      <a:pt x="390265" y="229724"/>
                    </a:cubicBezTo>
                    <a:cubicBezTo>
                      <a:pt x="383235" y="226882"/>
                      <a:pt x="379844" y="218890"/>
                      <a:pt x="382673" y="211860"/>
                    </a:cubicBezTo>
                    <a:cubicBezTo>
                      <a:pt x="382933" y="211228"/>
                      <a:pt x="383222" y="210624"/>
                      <a:pt x="383565" y="210048"/>
                    </a:cubicBezTo>
                    <a:lnTo>
                      <a:pt x="473775" y="27430"/>
                    </a:lnTo>
                    <a:lnTo>
                      <a:pt x="29176" y="27430"/>
                    </a:lnTo>
                    <a:lnTo>
                      <a:pt x="119524" y="210323"/>
                    </a:lnTo>
                    <a:cubicBezTo>
                      <a:pt x="122820" y="217037"/>
                      <a:pt x="120142" y="225165"/>
                      <a:pt x="113483" y="228584"/>
                    </a:cubicBezTo>
                    <a:cubicBezTo>
                      <a:pt x="111588" y="229614"/>
                      <a:pt x="109460" y="230177"/>
                      <a:pt x="107304" y="230232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C300D915-0EFD-624D-998F-A8CC0AC7595E}"/>
                  </a:ext>
                </a:extLst>
              </p:cNvPr>
              <p:cNvSpPr/>
              <p:nvPr/>
            </p:nvSpPr>
            <p:spPr>
              <a:xfrm>
                <a:off x="6568914" y="3922310"/>
                <a:ext cx="639767" cy="329293"/>
              </a:xfrm>
              <a:custGeom>
                <a:avLst/>
                <a:gdLst>
                  <a:gd name="connsiteX0" fmla="*/ 114301 w 639767"/>
                  <a:gd name="connsiteY0" fmla="*/ 329235 h 329293"/>
                  <a:gd name="connsiteX1" fmla="*/ 101944 w 639767"/>
                  <a:gd name="connsiteY1" fmla="*/ 321546 h 329293"/>
                  <a:gd name="connsiteX2" fmla="*/ 9674 w 639767"/>
                  <a:gd name="connsiteY2" fmla="*/ 134947 h 329293"/>
                  <a:gd name="connsiteX3" fmla="*/ 20795 w 639767"/>
                  <a:gd name="connsiteY3" fmla="*/ 34576 h 329293"/>
                  <a:gd name="connsiteX4" fmla="*/ 97001 w 639767"/>
                  <a:gd name="connsiteY4" fmla="*/ -26 h 329293"/>
                  <a:gd name="connsiteX5" fmla="*/ 546405 w 639767"/>
                  <a:gd name="connsiteY5" fmla="*/ -26 h 329293"/>
                  <a:gd name="connsiteX6" fmla="*/ 631398 w 639767"/>
                  <a:gd name="connsiteY6" fmla="*/ 54897 h 329293"/>
                  <a:gd name="connsiteX7" fmla="*/ 628789 w 639767"/>
                  <a:gd name="connsiteY7" fmla="*/ 138517 h 329293"/>
                  <a:gd name="connsiteX8" fmla="*/ 538991 w 639767"/>
                  <a:gd name="connsiteY8" fmla="*/ 321272 h 329293"/>
                  <a:gd name="connsiteX9" fmla="*/ 520523 w 639767"/>
                  <a:gd name="connsiteY9" fmla="*/ 327519 h 329293"/>
                  <a:gd name="connsiteX10" fmla="*/ 514276 w 639767"/>
                  <a:gd name="connsiteY10" fmla="*/ 309051 h 329293"/>
                  <a:gd name="connsiteX11" fmla="*/ 604898 w 639767"/>
                  <a:gd name="connsiteY11" fmla="*/ 125884 h 329293"/>
                  <a:gd name="connsiteX12" fmla="*/ 607232 w 639767"/>
                  <a:gd name="connsiteY12" fmla="*/ 66019 h 329293"/>
                  <a:gd name="connsiteX13" fmla="*/ 547092 w 639767"/>
                  <a:gd name="connsiteY13" fmla="*/ 27436 h 329293"/>
                  <a:gd name="connsiteX14" fmla="*/ 97001 w 639767"/>
                  <a:gd name="connsiteY14" fmla="*/ 27436 h 329293"/>
                  <a:gd name="connsiteX15" fmla="*/ 42078 w 639767"/>
                  <a:gd name="connsiteY15" fmla="*/ 51739 h 329293"/>
                  <a:gd name="connsiteX16" fmla="*/ 34252 w 639767"/>
                  <a:gd name="connsiteY16" fmla="*/ 122726 h 329293"/>
                  <a:gd name="connsiteX17" fmla="*/ 127071 w 639767"/>
                  <a:gd name="connsiteY17" fmla="*/ 309326 h 329293"/>
                  <a:gd name="connsiteX18" fmla="*/ 120892 w 639767"/>
                  <a:gd name="connsiteY18" fmla="*/ 327725 h 329293"/>
                  <a:gd name="connsiteX19" fmla="*/ 114301 w 639767"/>
                  <a:gd name="connsiteY19" fmla="*/ 329235 h 329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39767" h="329293">
                    <a:moveTo>
                      <a:pt x="114301" y="329235"/>
                    </a:moveTo>
                    <a:cubicBezTo>
                      <a:pt x="109056" y="329249"/>
                      <a:pt x="104251" y="326256"/>
                      <a:pt x="101944" y="321546"/>
                    </a:cubicBezTo>
                    <a:lnTo>
                      <a:pt x="9674" y="134947"/>
                    </a:lnTo>
                    <a:cubicBezTo>
                      <a:pt x="-6556" y="102185"/>
                      <a:pt x="-2217" y="62984"/>
                      <a:pt x="20795" y="34576"/>
                    </a:cubicBezTo>
                    <a:cubicBezTo>
                      <a:pt x="39579" y="12002"/>
                      <a:pt x="67644" y="-740"/>
                      <a:pt x="97001" y="-26"/>
                    </a:cubicBezTo>
                    <a:lnTo>
                      <a:pt x="546405" y="-26"/>
                    </a:lnTo>
                    <a:cubicBezTo>
                      <a:pt x="583080" y="-53"/>
                      <a:pt x="616363" y="21449"/>
                      <a:pt x="631398" y="54897"/>
                    </a:cubicBezTo>
                    <a:cubicBezTo>
                      <a:pt x="643344" y="81713"/>
                      <a:pt x="642382" y="112497"/>
                      <a:pt x="628789" y="138517"/>
                    </a:cubicBezTo>
                    <a:lnTo>
                      <a:pt x="538991" y="321272"/>
                    </a:lnTo>
                    <a:cubicBezTo>
                      <a:pt x="535613" y="328096"/>
                      <a:pt x="527347" y="330897"/>
                      <a:pt x="520523" y="327519"/>
                    </a:cubicBezTo>
                    <a:cubicBezTo>
                      <a:pt x="513699" y="324141"/>
                      <a:pt x="510898" y="315876"/>
                      <a:pt x="514276" y="309051"/>
                    </a:cubicBezTo>
                    <a:lnTo>
                      <a:pt x="604898" y="125884"/>
                    </a:lnTo>
                    <a:cubicBezTo>
                      <a:pt x="614578" y="107279"/>
                      <a:pt x="615443" y="85324"/>
                      <a:pt x="607232" y="66019"/>
                    </a:cubicBezTo>
                    <a:cubicBezTo>
                      <a:pt x="596522" y="42443"/>
                      <a:pt x="572988" y="27339"/>
                      <a:pt x="547092" y="27436"/>
                    </a:cubicBezTo>
                    <a:lnTo>
                      <a:pt x="97001" y="27436"/>
                    </a:lnTo>
                    <a:cubicBezTo>
                      <a:pt x="75979" y="26941"/>
                      <a:pt x="55836" y="35853"/>
                      <a:pt x="42078" y="51739"/>
                    </a:cubicBezTo>
                    <a:cubicBezTo>
                      <a:pt x="25766" y="71813"/>
                      <a:pt x="22704" y="99576"/>
                      <a:pt x="34252" y="122726"/>
                    </a:cubicBezTo>
                    <a:lnTo>
                      <a:pt x="127071" y="309326"/>
                    </a:lnTo>
                    <a:cubicBezTo>
                      <a:pt x="130435" y="316109"/>
                      <a:pt x="127675" y="324347"/>
                      <a:pt x="120892" y="327725"/>
                    </a:cubicBezTo>
                    <a:cubicBezTo>
                      <a:pt x="118860" y="328769"/>
                      <a:pt x="116594" y="329290"/>
                      <a:pt x="114301" y="329235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ABCA72BC-87D0-CA25-F4AA-0AC23679DE9A}"/>
                  </a:ext>
                </a:extLst>
              </p:cNvPr>
              <p:cNvSpPr/>
              <p:nvPr/>
            </p:nvSpPr>
            <p:spPr>
              <a:xfrm>
                <a:off x="6696982" y="4082297"/>
                <a:ext cx="383592" cy="177129"/>
              </a:xfrm>
              <a:custGeom>
                <a:avLst/>
                <a:gdLst>
                  <a:gd name="connsiteX0" fmla="*/ 369730 w 383592"/>
                  <a:gd name="connsiteY0" fmla="*/ 177075 h 177129"/>
                  <a:gd name="connsiteX1" fmla="*/ 359981 w 383592"/>
                  <a:gd name="connsiteY1" fmla="*/ 172955 h 177129"/>
                  <a:gd name="connsiteX2" fmla="*/ 230089 w 383592"/>
                  <a:gd name="connsiteY2" fmla="*/ 43063 h 177129"/>
                  <a:gd name="connsiteX3" fmla="*/ 153198 w 383592"/>
                  <a:gd name="connsiteY3" fmla="*/ 43063 h 177129"/>
                  <a:gd name="connsiteX4" fmla="*/ 23305 w 383592"/>
                  <a:gd name="connsiteY4" fmla="*/ 172955 h 177129"/>
                  <a:gd name="connsiteX5" fmla="*/ 3945 w 383592"/>
                  <a:gd name="connsiteY5" fmla="*/ 172955 h 177129"/>
                  <a:gd name="connsiteX6" fmla="*/ 3945 w 383592"/>
                  <a:gd name="connsiteY6" fmla="*/ 153595 h 177129"/>
                  <a:gd name="connsiteX7" fmla="*/ 133837 w 383592"/>
                  <a:gd name="connsiteY7" fmla="*/ 23703 h 177129"/>
                  <a:gd name="connsiteX8" fmla="*/ 249587 w 383592"/>
                  <a:gd name="connsiteY8" fmla="*/ 23703 h 177129"/>
                  <a:gd name="connsiteX9" fmla="*/ 379479 w 383592"/>
                  <a:gd name="connsiteY9" fmla="*/ 153595 h 177129"/>
                  <a:gd name="connsiteX10" fmla="*/ 379561 w 383592"/>
                  <a:gd name="connsiteY10" fmla="*/ 173011 h 177129"/>
                  <a:gd name="connsiteX11" fmla="*/ 369730 w 383592"/>
                  <a:gd name="connsiteY11" fmla="*/ 177075 h 177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83592" h="177129">
                    <a:moveTo>
                      <a:pt x="369730" y="177075"/>
                    </a:moveTo>
                    <a:cubicBezTo>
                      <a:pt x="366064" y="177061"/>
                      <a:pt x="362549" y="175578"/>
                      <a:pt x="359981" y="172955"/>
                    </a:cubicBezTo>
                    <a:lnTo>
                      <a:pt x="230089" y="43063"/>
                    </a:lnTo>
                    <a:cubicBezTo>
                      <a:pt x="208738" y="22124"/>
                      <a:pt x="174549" y="22124"/>
                      <a:pt x="153198" y="43063"/>
                    </a:cubicBezTo>
                    <a:lnTo>
                      <a:pt x="23305" y="172955"/>
                    </a:lnTo>
                    <a:cubicBezTo>
                      <a:pt x="17951" y="178283"/>
                      <a:pt x="9300" y="178283"/>
                      <a:pt x="3945" y="172955"/>
                    </a:cubicBezTo>
                    <a:cubicBezTo>
                      <a:pt x="-1382" y="167601"/>
                      <a:pt x="-1382" y="158950"/>
                      <a:pt x="3945" y="153595"/>
                    </a:cubicBezTo>
                    <a:lnTo>
                      <a:pt x="133837" y="23703"/>
                    </a:lnTo>
                    <a:cubicBezTo>
                      <a:pt x="165926" y="-7973"/>
                      <a:pt x="217498" y="-7973"/>
                      <a:pt x="249587" y="23703"/>
                    </a:cubicBezTo>
                    <a:lnTo>
                      <a:pt x="379479" y="153595"/>
                    </a:lnTo>
                    <a:cubicBezTo>
                      <a:pt x="384861" y="158936"/>
                      <a:pt x="384903" y="167628"/>
                      <a:pt x="379561" y="173011"/>
                    </a:cubicBezTo>
                    <a:cubicBezTo>
                      <a:pt x="376966" y="175633"/>
                      <a:pt x="373424" y="177102"/>
                      <a:pt x="369730" y="177075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DC8A1CEE-F81B-9F12-7457-ED39445CFF46}"/>
                  </a:ext>
                </a:extLst>
              </p:cNvPr>
              <p:cNvSpPr/>
              <p:nvPr/>
            </p:nvSpPr>
            <p:spPr>
              <a:xfrm>
                <a:off x="6745548" y="4592963"/>
                <a:ext cx="287987" cy="76603"/>
              </a:xfrm>
              <a:custGeom>
                <a:avLst/>
                <a:gdLst>
                  <a:gd name="connsiteX0" fmla="*/ 143352 w 287987"/>
                  <a:gd name="connsiteY0" fmla="*/ 76544 h 76603"/>
                  <a:gd name="connsiteX1" fmla="*/ 16893 w 287987"/>
                  <a:gd name="connsiteY1" fmla="*/ 33841 h 76603"/>
                  <a:gd name="connsiteX2" fmla="*/ 5359 w 287987"/>
                  <a:gd name="connsiteY2" fmla="*/ 24642 h 76603"/>
                  <a:gd name="connsiteX3" fmla="*/ 2750 w 287987"/>
                  <a:gd name="connsiteY3" fmla="*/ 5419 h 76603"/>
                  <a:gd name="connsiteX4" fmla="*/ 21973 w 287987"/>
                  <a:gd name="connsiteY4" fmla="*/ 2714 h 76603"/>
                  <a:gd name="connsiteX5" fmla="*/ 22111 w 287987"/>
                  <a:gd name="connsiteY5" fmla="*/ 2810 h 76603"/>
                  <a:gd name="connsiteX6" fmla="*/ 34331 w 287987"/>
                  <a:gd name="connsiteY6" fmla="*/ 12284 h 76603"/>
                  <a:gd name="connsiteX7" fmla="*/ 254021 w 287987"/>
                  <a:gd name="connsiteY7" fmla="*/ 12284 h 76603"/>
                  <a:gd name="connsiteX8" fmla="*/ 266379 w 287987"/>
                  <a:gd name="connsiteY8" fmla="*/ 2810 h 76603"/>
                  <a:gd name="connsiteX9" fmla="*/ 285492 w 287987"/>
                  <a:gd name="connsiteY9" fmla="*/ 6270 h 76603"/>
                  <a:gd name="connsiteX10" fmla="*/ 282993 w 287987"/>
                  <a:gd name="connsiteY10" fmla="*/ 24642 h 76603"/>
                  <a:gd name="connsiteX11" fmla="*/ 270773 w 287987"/>
                  <a:gd name="connsiteY11" fmla="*/ 33978 h 76603"/>
                  <a:gd name="connsiteX12" fmla="*/ 143352 w 287987"/>
                  <a:gd name="connsiteY12" fmla="*/ 76544 h 76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7987" h="76603">
                    <a:moveTo>
                      <a:pt x="143352" y="76544"/>
                    </a:moveTo>
                    <a:cubicBezTo>
                      <a:pt x="97657" y="76571"/>
                      <a:pt x="53210" y="61577"/>
                      <a:pt x="16893" y="33841"/>
                    </a:cubicBezTo>
                    <a:lnTo>
                      <a:pt x="5359" y="24642"/>
                    </a:lnTo>
                    <a:cubicBezTo>
                      <a:pt x="-668" y="20055"/>
                      <a:pt x="-1835" y="11446"/>
                      <a:pt x="2750" y="5419"/>
                    </a:cubicBezTo>
                    <a:cubicBezTo>
                      <a:pt x="7309" y="-637"/>
                      <a:pt x="15918" y="-1858"/>
                      <a:pt x="21973" y="2714"/>
                    </a:cubicBezTo>
                    <a:cubicBezTo>
                      <a:pt x="22028" y="2741"/>
                      <a:pt x="22070" y="2782"/>
                      <a:pt x="22111" y="2810"/>
                    </a:cubicBezTo>
                    <a:lnTo>
                      <a:pt x="34331" y="12284"/>
                    </a:lnTo>
                    <a:cubicBezTo>
                      <a:pt x="99126" y="62003"/>
                      <a:pt x="189226" y="62003"/>
                      <a:pt x="254021" y="12284"/>
                    </a:cubicBezTo>
                    <a:lnTo>
                      <a:pt x="266379" y="2810"/>
                    </a:lnTo>
                    <a:cubicBezTo>
                      <a:pt x="272613" y="-1515"/>
                      <a:pt x="281167" y="36"/>
                      <a:pt x="285492" y="6270"/>
                    </a:cubicBezTo>
                    <a:cubicBezTo>
                      <a:pt x="289543" y="12119"/>
                      <a:pt x="288458" y="20083"/>
                      <a:pt x="282993" y="24642"/>
                    </a:cubicBezTo>
                    <a:lnTo>
                      <a:pt x="270773" y="33978"/>
                    </a:lnTo>
                    <a:cubicBezTo>
                      <a:pt x="234194" y="61907"/>
                      <a:pt x="189378" y="76873"/>
                      <a:pt x="143352" y="76544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98665CF2-0259-FABE-CAE9-E71E5CEBBC61}"/>
                  </a:ext>
                </a:extLst>
              </p:cNvPr>
              <p:cNvSpPr/>
              <p:nvPr/>
            </p:nvSpPr>
            <p:spPr>
              <a:xfrm>
                <a:off x="6784402" y="4111957"/>
                <a:ext cx="208418" cy="301044"/>
              </a:xfrm>
              <a:custGeom>
                <a:avLst/>
                <a:gdLst>
                  <a:gd name="connsiteX0" fmla="*/ 194709 w 208418"/>
                  <a:gd name="connsiteY0" fmla="*/ 300512 h 301044"/>
                  <a:gd name="connsiteX1" fmla="*/ 180978 w 208418"/>
                  <a:gd name="connsiteY1" fmla="*/ 290900 h 301044"/>
                  <a:gd name="connsiteX2" fmla="*/ 103950 w 208418"/>
                  <a:gd name="connsiteY2" fmla="*/ 40179 h 301044"/>
                  <a:gd name="connsiteX3" fmla="*/ 26920 w 208418"/>
                  <a:gd name="connsiteY3" fmla="*/ 290900 h 301044"/>
                  <a:gd name="connsiteX4" fmla="*/ 10032 w 208418"/>
                  <a:gd name="connsiteY4" fmla="*/ 300498 h 301044"/>
                  <a:gd name="connsiteX5" fmla="*/ 448 w 208418"/>
                  <a:gd name="connsiteY5" fmla="*/ 283609 h 301044"/>
                  <a:gd name="connsiteX6" fmla="*/ 695 w 208418"/>
                  <a:gd name="connsiteY6" fmla="*/ 282799 h 301044"/>
                  <a:gd name="connsiteX7" fmla="*/ 83079 w 208418"/>
                  <a:gd name="connsiteY7" fmla="*/ 16287 h 301044"/>
                  <a:gd name="connsiteX8" fmla="*/ 104498 w 208418"/>
                  <a:gd name="connsiteY8" fmla="*/ -52 h 301044"/>
                  <a:gd name="connsiteX9" fmla="*/ 104498 w 208418"/>
                  <a:gd name="connsiteY9" fmla="*/ -52 h 301044"/>
                  <a:gd name="connsiteX10" fmla="*/ 126193 w 208418"/>
                  <a:gd name="connsiteY10" fmla="*/ 17386 h 301044"/>
                  <a:gd name="connsiteX11" fmla="*/ 207753 w 208418"/>
                  <a:gd name="connsiteY11" fmla="*/ 282799 h 301044"/>
                  <a:gd name="connsiteX12" fmla="*/ 198691 w 208418"/>
                  <a:gd name="connsiteY12" fmla="*/ 299962 h 301044"/>
                  <a:gd name="connsiteX13" fmla="*/ 194709 w 208418"/>
                  <a:gd name="connsiteY13" fmla="*/ 300512 h 301044"/>
                  <a:gd name="connsiteX14" fmla="*/ 99693 w 208418"/>
                  <a:gd name="connsiteY14" fmla="*/ 25075 h 301044"/>
                  <a:gd name="connsiteX15" fmla="*/ 99693 w 208418"/>
                  <a:gd name="connsiteY15" fmla="*/ 25075 h 301044"/>
                  <a:gd name="connsiteX16" fmla="*/ 109579 w 208418"/>
                  <a:gd name="connsiteY16" fmla="*/ 24113 h 301044"/>
                  <a:gd name="connsiteX17" fmla="*/ 109579 w 208418"/>
                  <a:gd name="connsiteY17" fmla="*/ 24113 h 301044"/>
                  <a:gd name="connsiteX18" fmla="*/ 109579 w 208418"/>
                  <a:gd name="connsiteY18" fmla="*/ 23427 h 301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08418" h="301044">
                    <a:moveTo>
                      <a:pt x="194709" y="300512"/>
                    </a:moveTo>
                    <a:cubicBezTo>
                      <a:pt x="188475" y="300800"/>
                      <a:pt x="182846" y="296846"/>
                      <a:pt x="180978" y="290900"/>
                    </a:cubicBezTo>
                    <a:lnTo>
                      <a:pt x="103950" y="40179"/>
                    </a:lnTo>
                    <a:lnTo>
                      <a:pt x="26920" y="290900"/>
                    </a:lnTo>
                    <a:cubicBezTo>
                      <a:pt x="24902" y="298205"/>
                      <a:pt x="17350" y="302503"/>
                      <a:pt x="10032" y="300498"/>
                    </a:cubicBezTo>
                    <a:cubicBezTo>
                      <a:pt x="2727" y="298479"/>
                      <a:pt x="-1571" y="290914"/>
                      <a:pt x="448" y="283609"/>
                    </a:cubicBezTo>
                    <a:cubicBezTo>
                      <a:pt x="516" y="283335"/>
                      <a:pt x="599" y="283060"/>
                      <a:pt x="695" y="282799"/>
                    </a:cubicBezTo>
                    <a:lnTo>
                      <a:pt x="83079" y="16287"/>
                    </a:lnTo>
                    <a:cubicBezTo>
                      <a:pt x="85605" y="6566"/>
                      <a:pt x="94448" y="-190"/>
                      <a:pt x="104498" y="-52"/>
                    </a:cubicBezTo>
                    <a:lnTo>
                      <a:pt x="104498" y="-52"/>
                    </a:lnTo>
                    <a:cubicBezTo>
                      <a:pt x="114893" y="58"/>
                      <a:pt x="123845" y="7266"/>
                      <a:pt x="126193" y="17386"/>
                    </a:cubicBezTo>
                    <a:lnTo>
                      <a:pt x="207753" y="282799"/>
                    </a:lnTo>
                    <a:cubicBezTo>
                      <a:pt x="209991" y="290035"/>
                      <a:pt x="205927" y="297724"/>
                      <a:pt x="198691" y="299962"/>
                    </a:cubicBezTo>
                    <a:cubicBezTo>
                      <a:pt x="197400" y="300333"/>
                      <a:pt x="196055" y="300526"/>
                      <a:pt x="194709" y="300512"/>
                    </a:cubicBezTo>
                    <a:close/>
                    <a:moveTo>
                      <a:pt x="99693" y="25075"/>
                    </a:moveTo>
                    <a:lnTo>
                      <a:pt x="99693" y="25075"/>
                    </a:lnTo>
                    <a:close/>
                    <a:moveTo>
                      <a:pt x="109579" y="24113"/>
                    </a:moveTo>
                    <a:lnTo>
                      <a:pt x="109579" y="24113"/>
                    </a:lnTo>
                    <a:cubicBezTo>
                      <a:pt x="109675" y="23894"/>
                      <a:pt x="109675" y="23647"/>
                      <a:pt x="109579" y="23427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9B59F59B-F055-78C5-ED21-693FA1CC52FD}"/>
                  </a:ext>
                </a:extLst>
              </p:cNvPr>
              <p:cNvSpPr/>
              <p:nvPr/>
            </p:nvSpPr>
            <p:spPr>
              <a:xfrm>
                <a:off x="6536347" y="4223726"/>
                <a:ext cx="279556" cy="447757"/>
              </a:xfrm>
              <a:custGeom>
                <a:avLst/>
                <a:gdLst>
                  <a:gd name="connsiteX0" fmla="*/ 139727 w 279556"/>
                  <a:gd name="connsiteY0" fmla="*/ 447703 h 447757"/>
                  <a:gd name="connsiteX1" fmla="*/ 13680 w 279556"/>
                  <a:gd name="connsiteY1" fmla="*/ 447703 h 447757"/>
                  <a:gd name="connsiteX2" fmla="*/ -51 w 279556"/>
                  <a:gd name="connsiteY2" fmla="*/ 433972 h 447757"/>
                  <a:gd name="connsiteX3" fmla="*/ 13680 w 279556"/>
                  <a:gd name="connsiteY3" fmla="*/ 420241 h 447757"/>
                  <a:gd name="connsiteX4" fmla="*/ 139727 w 279556"/>
                  <a:gd name="connsiteY4" fmla="*/ 420241 h 447757"/>
                  <a:gd name="connsiteX5" fmla="*/ 252045 w 279556"/>
                  <a:gd name="connsiteY5" fmla="*/ 223755 h 447757"/>
                  <a:gd name="connsiteX6" fmla="*/ 139727 w 279556"/>
                  <a:gd name="connsiteY6" fmla="*/ 27407 h 447757"/>
                  <a:gd name="connsiteX7" fmla="*/ 13680 w 279556"/>
                  <a:gd name="connsiteY7" fmla="*/ 27407 h 447757"/>
                  <a:gd name="connsiteX8" fmla="*/ -51 w 279556"/>
                  <a:gd name="connsiteY8" fmla="*/ 13676 h 447757"/>
                  <a:gd name="connsiteX9" fmla="*/ 13680 w 279556"/>
                  <a:gd name="connsiteY9" fmla="*/ -54 h 447757"/>
                  <a:gd name="connsiteX10" fmla="*/ 139727 w 279556"/>
                  <a:gd name="connsiteY10" fmla="*/ -54 h 447757"/>
                  <a:gd name="connsiteX11" fmla="*/ 279506 w 279556"/>
                  <a:gd name="connsiteY11" fmla="*/ 223755 h 447757"/>
                  <a:gd name="connsiteX12" fmla="*/ 139727 w 279556"/>
                  <a:gd name="connsiteY12" fmla="*/ 447703 h 447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9556" h="447757">
                    <a:moveTo>
                      <a:pt x="139727" y="447703"/>
                    </a:moveTo>
                    <a:lnTo>
                      <a:pt x="13680" y="447703"/>
                    </a:lnTo>
                    <a:cubicBezTo>
                      <a:pt x="6101" y="447703"/>
                      <a:pt x="-51" y="441551"/>
                      <a:pt x="-51" y="433972"/>
                    </a:cubicBezTo>
                    <a:cubicBezTo>
                      <a:pt x="-51" y="426393"/>
                      <a:pt x="6101" y="420241"/>
                      <a:pt x="13680" y="420241"/>
                    </a:cubicBezTo>
                    <a:lnTo>
                      <a:pt x="139727" y="420241"/>
                    </a:lnTo>
                    <a:cubicBezTo>
                      <a:pt x="200692" y="420241"/>
                      <a:pt x="252045" y="330305"/>
                      <a:pt x="252045" y="223755"/>
                    </a:cubicBezTo>
                    <a:cubicBezTo>
                      <a:pt x="252045" y="117206"/>
                      <a:pt x="200692" y="27407"/>
                      <a:pt x="139727" y="27407"/>
                    </a:cubicBezTo>
                    <a:lnTo>
                      <a:pt x="13680" y="27407"/>
                    </a:lnTo>
                    <a:cubicBezTo>
                      <a:pt x="6101" y="27407"/>
                      <a:pt x="-51" y="21256"/>
                      <a:pt x="-51" y="13676"/>
                    </a:cubicBezTo>
                    <a:cubicBezTo>
                      <a:pt x="-51" y="6097"/>
                      <a:pt x="6101" y="-54"/>
                      <a:pt x="13680" y="-54"/>
                    </a:cubicBezTo>
                    <a:lnTo>
                      <a:pt x="139727" y="-54"/>
                    </a:lnTo>
                    <a:cubicBezTo>
                      <a:pt x="218130" y="-54"/>
                      <a:pt x="279506" y="98257"/>
                      <a:pt x="279506" y="223755"/>
                    </a:cubicBezTo>
                    <a:cubicBezTo>
                      <a:pt x="279506" y="349254"/>
                      <a:pt x="218130" y="447703"/>
                      <a:pt x="139727" y="447703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9A5D8964-ECF2-F573-6EA1-A9EC4E8CA05F}"/>
                  </a:ext>
                </a:extLst>
              </p:cNvPr>
              <p:cNvSpPr/>
              <p:nvPr/>
            </p:nvSpPr>
            <p:spPr>
              <a:xfrm>
                <a:off x="6410300" y="4223726"/>
                <a:ext cx="279556" cy="447757"/>
              </a:xfrm>
              <a:custGeom>
                <a:avLst/>
                <a:gdLst>
                  <a:gd name="connsiteX0" fmla="*/ 139727 w 279556"/>
                  <a:gd name="connsiteY0" fmla="*/ 447703 h 447757"/>
                  <a:gd name="connsiteX1" fmla="*/ -51 w 279556"/>
                  <a:gd name="connsiteY1" fmla="*/ 223755 h 447757"/>
                  <a:gd name="connsiteX2" fmla="*/ 139727 w 279556"/>
                  <a:gd name="connsiteY2" fmla="*/ -54 h 447757"/>
                  <a:gd name="connsiteX3" fmla="*/ 279506 w 279556"/>
                  <a:gd name="connsiteY3" fmla="*/ 223755 h 447757"/>
                  <a:gd name="connsiteX4" fmla="*/ 139727 w 279556"/>
                  <a:gd name="connsiteY4" fmla="*/ 447703 h 447757"/>
                  <a:gd name="connsiteX5" fmla="*/ 139727 w 279556"/>
                  <a:gd name="connsiteY5" fmla="*/ 27407 h 447757"/>
                  <a:gd name="connsiteX6" fmla="*/ 27411 w 279556"/>
                  <a:gd name="connsiteY6" fmla="*/ 223755 h 447757"/>
                  <a:gd name="connsiteX7" fmla="*/ 139727 w 279556"/>
                  <a:gd name="connsiteY7" fmla="*/ 420241 h 447757"/>
                  <a:gd name="connsiteX8" fmla="*/ 252044 w 279556"/>
                  <a:gd name="connsiteY8" fmla="*/ 223755 h 447757"/>
                  <a:gd name="connsiteX9" fmla="*/ 139727 w 279556"/>
                  <a:gd name="connsiteY9" fmla="*/ 27407 h 447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9556" h="447757">
                    <a:moveTo>
                      <a:pt x="139727" y="447703"/>
                    </a:moveTo>
                    <a:cubicBezTo>
                      <a:pt x="61463" y="447703"/>
                      <a:pt x="-51" y="349254"/>
                      <a:pt x="-51" y="223755"/>
                    </a:cubicBezTo>
                    <a:cubicBezTo>
                      <a:pt x="-51" y="98257"/>
                      <a:pt x="61463" y="-54"/>
                      <a:pt x="139727" y="-54"/>
                    </a:cubicBezTo>
                    <a:cubicBezTo>
                      <a:pt x="217992" y="-54"/>
                      <a:pt x="279506" y="98257"/>
                      <a:pt x="279506" y="223755"/>
                    </a:cubicBezTo>
                    <a:cubicBezTo>
                      <a:pt x="279506" y="349254"/>
                      <a:pt x="218130" y="447703"/>
                      <a:pt x="139727" y="447703"/>
                    </a:cubicBezTo>
                    <a:close/>
                    <a:moveTo>
                      <a:pt x="139727" y="27407"/>
                    </a:moveTo>
                    <a:cubicBezTo>
                      <a:pt x="78901" y="27407"/>
                      <a:pt x="27411" y="117343"/>
                      <a:pt x="27411" y="223755"/>
                    </a:cubicBezTo>
                    <a:cubicBezTo>
                      <a:pt x="27411" y="330168"/>
                      <a:pt x="78901" y="420241"/>
                      <a:pt x="139727" y="420241"/>
                    </a:cubicBezTo>
                    <a:cubicBezTo>
                      <a:pt x="200554" y="420241"/>
                      <a:pt x="252044" y="330305"/>
                      <a:pt x="252044" y="223755"/>
                    </a:cubicBezTo>
                    <a:cubicBezTo>
                      <a:pt x="252044" y="117206"/>
                      <a:pt x="200692" y="27407"/>
                      <a:pt x="139727" y="27407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86CB4245-A5A7-A05F-3C66-3453E74641DD}"/>
                  </a:ext>
                </a:extLst>
              </p:cNvPr>
              <p:cNvSpPr/>
              <p:nvPr/>
            </p:nvSpPr>
            <p:spPr>
              <a:xfrm>
                <a:off x="6465223" y="4283866"/>
                <a:ext cx="169848" cy="327476"/>
              </a:xfrm>
              <a:custGeom>
                <a:avLst/>
                <a:gdLst>
                  <a:gd name="connsiteX0" fmla="*/ 84805 w 169848"/>
                  <a:gd name="connsiteY0" fmla="*/ 327422 h 327476"/>
                  <a:gd name="connsiteX1" fmla="*/ -51 w 169848"/>
                  <a:gd name="connsiteY1" fmla="*/ 163615 h 327476"/>
                  <a:gd name="connsiteX2" fmla="*/ 84805 w 169848"/>
                  <a:gd name="connsiteY2" fmla="*/ -54 h 327476"/>
                  <a:gd name="connsiteX3" fmla="*/ 169798 w 169848"/>
                  <a:gd name="connsiteY3" fmla="*/ 163615 h 327476"/>
                  <a:gd name="connsiteX4" fmla="*/ 84805 w 169848"/>
                  <a:gd name="connsiteY4" fmla="*/ 327422 h 327476"/>
                  <a:gd name="connsiteX5" fmla="*/ 84805 w 169848"/>
                  <a:gd name="connsiteY5" fmla="*/ 27407 h 327476"/>
                  <a:gd name="connsiteX6" fmla="*/ 27411 w 169848"/>
                  <a:gd name="connsiteY6" fmla="*/ 163615 h 327476"/>
                  <a:gd name="connsiteX7" fmla="*/ 84805 w 169848"/>
                  <a:gd name="connsiteY7" fmla="*/ 299961 h 327476"/>
                  <a:gd name="connsiteX8" fmla="*/ 142336 w 169848"/>
                  <a:gd name="connsiteY8" fmla="*/ 163615 h 327476"/>
                  <a:gd name="connsiteX9" fmla="*/ 84805 w 169848"/>
                  <a:gd name="connsiteY9" fmla="*/ 27407 h 327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9848" h="327476">
                    <a:moveTo>
                      <a:pt x="84805" y="327422"/>
                    </a:moveTo>
                    <a:cubicBezTo>
                      <a:pt x="37297" y="327422"/>
                      <a:pt x="-51" y="255473"/>
                      <a:pt x="-51" y="163615"/>
                    </a:cubicBezTo>
                    <a:cubicBezTo>
                      <a:pt x="-51" y="71757"/>
                      <a:pt x="37297" y="-54"/>
                      <a:pt x="84805" y="-54"/>
                    </a:cubicBezTo>
                    <a:cubicBezTo>
                      <a:pt x="132313" y="-54"/>
                      <a:pt x="169798" y="71894"/>
                      <a:pt x="169798" y="163615"/>
                    </a:cubicBezTo>
                    <a:cubicBezTo>
                      <a:pt x="169798" y="255336"/>
                      <a:pt x="132450" y="327422"/>
                      <a:pt x="84805" y="327422"/>
                    </a:cubicBezTo>
                    <a:close/>
                    <a:moveTo>
                      <a:pt x="84805" y="27407"/>
                    </a:moveTo>
                    <a:cubicBezTo>
                      <a:pt x="57344" y="27407"/>
                      <a:pt x="27411" y="85762"/>
                      <a:pt x="27411" y="163615"/>
                    </a:cubicBezTo>
                    <a:cubicBezTo>
                      <a:pt x="27411" y="241468"/>
                      <a:pt x="57755" y="299961"/>
                      <a:pt x="84805" y="299961"/>
                    </a:cubicBezTo>
                    <a:cubicBezTo>
                      <a:pt x="111854" y="299961"/>
                      <a:pt x="142336" y="241605"/>
                      <a:pt x="142336" y="163615"/>
                    </a:cubicBezTo>
                    <a:cubicBezTo>
                      <a:pt x="142336" y="85625"/>
                      <a:pt x="111992" y="27407"/>
                      <a:pt x="84805" y="27407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36440935-E923-9D2C-BAFE-EC867685A0D8}"/>
                  </a:ext>
                </a:extLst>
              </p:cNvPr>
              <p:cNvSpPr/>
              <p:nvPr/>
            </p:nvSpPr>
            <p:spPr>
              <a:xfrm>
                <a:off x="6961998" y="4223726"/>
                <a:ext cx="279556" cy="447757"/>
              </a:xfrm>
              <a:custGeom>
                <a:avLst/>
                <a:gdLst>
                  <a:gd name="connsiteX0" fmla="*/ 265775 w 279556"/>
                  <a:gd name="connsiteY0" fmla="*/ 447703 h 447757"/>
                  <a:gd name="connsiteX1" fmla="*/ 139727 w 279556"/>
                  <a:gd name="connsiteY1" fmla="*/ 447703 h 447757"/>
                  <a:gd name="connsiteX2" fmla="*/ -51 w 279556"/>
                  <a:gd name="connsiteY2" fmla="*/ 223755 h 447757"/>
                  <a:gd name="connsiteX3" fmla="*/ 139727 w 279556"/>
                  <a:gd name="connsiteY3" fmla="*/ -54 h 447757"/>
                  <a:gd name="connsiteX4" fmla="*/ 265775 w 279556"/>
                  <a:gd name="connsiteY4" fmla="*/ -54 h 447757"/>
                  <a:gd name="connsiteX5" fmla="*/ 279506 w 279556"/>
                  <a:gd name="connsiteY5" fmla="*/ 13676 h 447757"/>
                  <a:gd name="connsiteX6" fmla="*/ 265775 w 279556"/>
                  <a:gd name="connsiteY6" fmla="*/ 27407 h 447757"/>
                  <a:gd name="connsiteX7" fmla="*/ 139727 w 279556"/>
                  <a:gd name="connsiteY7" fmla="*/ 27407 h 447757"/>
                  <a:gd name="connsiteX8" fmla="*/ 27411 w 279556"/>
                  <a:gd name="connsiteY8" fmla="*/ 223755 h 447757"/>
                  <a:gd name="connsiteX9" fmla="*/ 139727 w 279556"/>
                  <a:gd name="connsiteY9" fmla="*/ 420241 h 447757"/>
                  <a:gd name="connsiteX10" fmla="*/ 265775 w 279556"/>
                  <a:gd name="connsiteY10" fmla="*/ 420241 h 447757"/>
                  <a:gd name="connsiteX11" fmla="*/ 279506 w 279556"/>
                  <a:gd name="connsiteY11" fmla="*/ 433972 h 447757"/>
                  <a:gd name="connsiteX12" fmla="*/ 265775 w 279556"/>
                  <a:gd name="connsiteY12" fmla="*/ 447703 h 447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9556" h="447757">
                    <a:moveTo>
                      <a:pt x="265775" y="447703"/>
                    </a:moveTo>
                    <a:lnTo>
                      <a:pt x="139727" y="447703"/>
                    </a:lnTo>
                    <a:cubicBezTo>
                      <a:pt x="61326" y="447703"/>
                      <a:pt x="-51" y="349254"/>
                      <a:pt x="-51" y="223755"/>
                    </a:cubicBezTo>
                    <a:cubicBezTo>
                      <a:pt x="-51" y="98257"/>
                      <a:pt x="61326" y="-54"/>
                      <a:pt x="139727" y="-54"/>
                    </a:cubicBezTo>
                    <a:lnTo>
                      <a:pt x="265775" y="-54"/>
                    </a:lnTo>
                    <a:cubicBezTo>
                      <a:pt x="273355" y="-54"/>
                      <a:pt x="279506" y="6097"/>
                      <a:pt x="279506" y="13676"/>
                    </a:cubicBezTo>
                    <a:cubicBezTo>
                      <a:pt x="279506" y="21256"/>
                      <a:pt x="273355" y="27407"/>
                      <a:pt x="265775" y="27407"/>
                    </a:cubicBezTo>
                    <a:lnTo>
                      <a:pt x="139727" y="27407"/>
                    </a:lnTo>
                    <a:cubicBezTo>
                      <a:pt x="78763" y="27407"/>
                      <a:pt x="27411" y="117343"/>
                      <a:pt x="27411" y="223755"/>
                    </a:cubicBezTo>
                    <a:cubicBezTo>
                      <a:pt x="27411" y="330168"/>
                      <a:pt x="78763" y="420241"/>
                      <a:pt x="139727" y="420241"/>
                    </a:cubicBezTo>
                    <a:lnTo>
                      <a:pt x="265775" y="420241"/>
                    </a:lnTo>
                    <a:cubicBezTo>
                      <a:pt x="273355" y="420241"/>
                      <a:pt x="279506" y="426393"/>
                      <a:pt x="279506" y="433972"/>
                    </a:cubicBezTo>
                    <a:cubicBezTo>
                      <a:pt x="279506" y="441551"/>
                      <a:pt x="273355" y="447703"/>
                      <a:pt x="265775" y="447703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FA34CDFA-BB37-891A-5792-909F6EDB14AC}"/>
                  </a:ext>
                </a:extLst>
              </p:cNvPr>
              <p:cNvSpPr/>
              <p:nvPr/>
            </p:nvSpPr>
            <p:spPr>
              <a:xfrm>
                <a:off x="7088045" y="4223726"/>
                <a:ext cx="279556" cy="447757"/>
              </a:xfrm>
              <a:custGeom>
                <a:avLst/>
                <a:gdLst>
                  <a:gd name="connsiteX0" fmla="*/ 139728 w 279556"/>
                  <a:gd name="connsiteY0" fmla="*/ 447703 h 447757"/>
                  <a:gd name="connsiteX1" fmla="*/ -51 w 279556"/>
                  <a:gd name="connsiteY1" fmla="*/ 223755 h 447757"/>
                  <a:gd name="connsiteX2" fmla="*/ 139728 w 279556"/>
                  <a:gd name="connsiteY2" fmla="*/ -54 h 447757"/>
                  <a:gd name="connsiteX3" fmla="*/ 279506 w 279556"/>
                  <a:gd name="connsiteY3" fmla="*/ 223755 h 447757"/>
                  <a:gd name="connsiteX4" fmla="*/ 139728 w 279556"/>
                  <a:gd name="connsiteY4" fmla="*/ 447703 h 447757"/>
                  <a:gd name="connsiteX5" fmla="*/ 139728 w 279556"/>
                  <a:gd name="connsiteY5" fmla="*/ 27407 h 447757"/>
                  <a:gd name="connsiteX6" fmla="*/ 27411 w 279556"/>
                  <a:gd name="connsiteY6" fmla="*/ 223755 h 447757"/>
                  <a:gd name="connsiteX7" fmla="*/ 139728 w 279556"/>
                  <a:gd name="connsiteY7" fmla="*/ 420241 h 447757"/>
                  <a:gd name="connsiteX8" fmla="*/ 252045 w 279556"/>
                  <a:gd name="connsiteY8" fmla="*/ 223755 h 447757"/>
                  <a:gd name="connsiteX9" fmla="*/ 139728 w 279556"/>
                  <a:gd name="connsiteY9" fmla="*/ 27407 h 447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9556" h="447757">
                    <a:moveTo>
                      <a:pt x="139728" y="447703"/>
                    </a:moveTo>
                    <a:cubicBezTo>
                      <a:pt x="61326" y="447703"/>
                      <a:pt x="-51" y="349254"/>
                      <a:pt x="-51" y="223755"/>
                    </a:cubicBezTo>
                    <a:cubicBezTo>
                      <a:pt x="-51" y="98257"/>
                      <a:pt x="61326" y="-54"/>
                      <a:pt x="139728" y="-54"/>
                    </a:cubicBezTo>
                    <a:cubicBezTo>
                      <a:pt x="218130" y="-54"/>
                      <a:pt x="279506" y="98257"/>
                      <a:pt x="279506" y="223755"/>
                    </a:cubicBezTo>
                    <a:cubicBezTo>
                      <a:pt x="279506" y="349254"/>
                      <a:pt x="218130" y="447703"/>
                      <a:pt x="139728" y="447703"/>
                    </a:cubicBezTo>
                    <a:close/>
                    <a:moveTo>
                      <a:pt x="139728" y="27407"/>
                    </a:moveTo>
                    <a:cubicBezTo>
                      <a:pt x="78764" y="27407"/>
                      <a:pt x="27411" y="117343"/>
                      <a:pt x="27411" y="223755"/>
                    </a:cubicBezTo>
                    <a:cubicBezTo>
                      <a:pt x="27411" y="330168"/>
                      <a:pt x="78764" y="420241"/>
                      <a:pt x="139728" y="420241"/>
                    </a:cubicBezTo>
                    <a:cubicBezTo>
                      <a:pt x="200692" y="420241"/>
                      <a:pt x="252045" y="330305"/>
                      <a:pt x="252045" y="223755"/>
                    </a:cubicBezTo>
                    <a:cubicBezTo>
                      <a:pt x="252045" y="117206"/>
                      <a:pt x="200555" y="27407"/>
                      <a:pt x="139728" y="27407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FDCB81D1-BB49-E182-EC9B-53CBF66B8B51}"/>
                  </a:ext>
                </a:extLst>
              </p:cNvPr>
              <p:cNvSpPr/>
              <p:nvPr/>
            </p:nvSpPr>
            <p:spPr>
              <a:xfrm>
                <a:off x="7142831" y="4283866"/>
                <a:ext cx="169848" cy="327476"/>
              </a:xfrm>
              <a:custGeom>
                <a:avLst/>
                <a:gdLst>
                  <a:gd name="connsiteX0" fmla="*/ 84942 w 169848"/>
                  <a:gd name="connsiteY0" fmla="*/ 327422 h 327476"/>
                  <a:gd name="connsiteX1" fmla="*/ -51 w 169848"/>
                  <a:gd name="connsiteY1" fmla="*/ 163615 h 327476"/>
                  <a:gd name="connsiteX2" fmla="*/ 84942 w 169848"/>
                  <a:gd name="connsiteY2" fmla="*/ -54 h 327476"/>
                  <a:gd name="connsiteX3" fmla="*/ 169798 w 169848"/>
                  <a:gd name="connsiteY3" fmla="*/ 163615 h 327476"/>
                  <a:gd name="connsiteX4" fmla="*/ 84942 w 169848"/>
                  <a:gd name="connsiteY4" fmla="*/ 327422 h 327476"/>
                  <a:gd name="connsiteX5" fmla="*/ 84942 w 169848"/>
                  <a:gd name="connsiteY5" fmla="*/ 27407 h 327476"/>
                  <a:gd name="connsiteX6" fmla="*/ 27411 w 169848"/>
                  <a:gd name="connsiteY6" fmla="*/ 163615 h 327476"/>
                  <a:gd name="connsiteX7" fmla="*/ 84942 w 169848"/>
                  <a:gd name="connsiteY7" fmla="*/ 299961 h 327476"/>
                  <a:gd name="connsiteX8" fmla="*/ 142336 w 169848"/>
                  <a:gd name="connsiteY8" fmla="*/ 163615 h 327476"/>
                  <a:gd name="connsiteX9" fmla="*/ 84942 w 169848"/>
                  <a:gd name="connsiteY9" fmla="*/ 27407 h 327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69848" h="327476">
                    <a:moveTo>
                      <a:pt x="84942" y="327422"/>
                    </a:moveTo>
                    <a:cubicBezTo>
                      <a:pt x="37297" y="327422"/>
                      <a:pt x="-51" y="255473"/>
                      <a:pt x="-51" y="163615"/>
                    </a:cubicBezTo>
                    <a:cubicBezTo>
                      <a:pt x="-51" y="71757"/>
                      <a:pt x="37297" y="-54"/>
                      <a:pt x="84942" y="-54"/>
                    </a:cubicBezTo>
                    <a:cubicBezTo>
                      <a:pt x="132588" y="-54"/>
                      <a:pt x="169798" y="71894"/>
                      <a:pt x="169798" y="163615"/>
                    </a:cubicBezTo>
                    <a:cubicBezTo>
                      <a:pt x="169798" y="255336"/>
                      <a:pt x="132588" y="327422"/>
                      <a:pt x="84942" y="327422"/>
                    </a:cubicBezTo>
                    <a:close/>
                    <a:moveTo>
                      <a:pt x="84942" y="27407"/>
                    </a:moveTo>
                    <a:cubicBezTo>
                      <a:pt x="57481" y="27407"/>
                      <a:pt x="27411" y="85762"/>
                      <a:pt x="27411" y="163615"/>
                    </a:cubicBezTo>
                    <a:cubicBezTo>
                      <a:pt x="27411" y="241468"/>
                      <a:pt x="57755" y="299961"/>
                      <a:pt x="84942" y="299961"/>
                    </a:cubicBezTo>
                    <a:cubicBezTo>
                      <a:pt x="112129" y="299961"/>
                      <a:pt x="142336" y="241605"/>
                      <a:pt x="142336" y="163615"/>
                    </a:cubicBezTo>
                    <a:cubicBezTo>
                      <a:pt x="142336" y="85625"/>
                      <a:pt x="111992" y="27407"/>
                      <a:pt x="84942" y="27407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</p:grp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A1DA6A44-2E17-E1BD-1307-1DF49655D647}"/>
              </a:ext>
            </a:extLst>
          </p:cNvPr>
          <p:cNvGrpSpPr/>
          <p:nvPr/>
        </p:nvGrpSpPr>
        <p:grpSpPr>
          <a:xfrm>
            <a:off x="6820988" y="4607345"/>
            <a:ext cx="1308100" cy="1308100"/>
            <a:chOff x="6820988" y="4607345"/>
            <a:chExt cx="1308100" cy="1308100"/>
          </a:xfrm>
        </p:grpSpPr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29C731F8-28B0-3407-2F57-0A961DF9B8E4}"/>
                </a:ext>
              </a:extLst>
            </p:cNvPr>
            <p:cNvSpPr/>
            <p:nvPr/>
          </p:nvSpPr>
          <p:spPr>
            <a:xfrm>
              <a:off x="6820988" y="4607345"/>
              <a:ext cx="1308100" cy="13081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ADB412A0-3AF4-CF89-EDC5-A373BC9647CE}"/>
                </a:ext>
              </a:extLst>
            </p:cNvPr>
            <p:cNvGrpSpPr/>
            <p:nvPr/>
          </p:nvGrpSpPr>
          <p:grpSpPr>
            <a:xfrm>
              <a:off x="7225665" y="4989421"/>
              <a:ext cx="545405" cy="543948"/>
              <a:chOff x="5200766" y="4032471"/>
              <a:chExt cx="598318" cy="596720"/>
            </a:xfrm>
          </p:grpSpPr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A22DE545-00BF-D71E-0A6C-07D3B0B87E91}"/>
                  </a:ext>
                </a:extLst>
              </p:cNvPr>
              <p:cNvSpPr/>
              <p:nvPr/>
            </p:nvSpPr>
            <p:spPr>
              <a:xfrm>
                <a:off x="5461209" y="4135903"/>
                <a:ext cx="337875" cy="148127"/>
              </a:xfrm>
              <a:custGeom>
                <a:avLst/>
                <a:gdLst>
                  <a:gd name="connsiteX0" fmla="*/ 13571 w 337875"/>
                  <a:gd name="connsiteY0" fmla="*/ 148047 h 148127"/>
                  <a:gd name="connsiteX1" fmla="*/ -50 w 337875"/>
                  <a:gd name="connsiteY1" fmla="*/ 134220 h 148127"/>
                  <a:gd name="connsiteX2" fmla="*/ 8628 w 337875"/>
                  <a:gd name="connsiteY2" fmla="*/ 121546 h 148127"/>
                  <a:gd name="connsiteX3" fmla="*/ 318529 w 337875"/>
                  <a:gd name="connsiteY3" fmla="*/ 1128 h 148127"/>
                  <a:gd name="connsiteX4" fmla="*/ 336640 w 337875"/>
                  <a:gd name="connsiteY4" fmla="*/ 8117 h 148127"/>
                  <a:gd name="connsiteX5" fmla="*/ 329664 w 337875"/>
                  <a:gd name="connsiteY5" fmla="*/ 26228 h 148127"/>
                  <a:gd name="connsiteX6" fmla="*/ 328552 w 337875"/>
                  <a:gd name="connsiteY6" fmla="*/ 26667 h 148127"/>
                  <a:gd name="connsiteX7" fmla="*/ 18651 w 337875"/>
                  <a:gd name="connsiteY7" fmla="*/ 147360 h 148127"/>
                  <a:gd name="connsiteX8" fmla="*/ 13571 w 337875"/>
                  <a:gd name="connsiteY8" fmla="*/ 148047 h 148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37875" h="148127">
                    <a:moveTo>
                      <a:pt x="13571" y="148047"/>
                    </a:moveTo>
                    <a:cubicBezTo>
                      <a:pt x="5992" y="147992"/>
                      <a:pt x="-118" y="141799"/>
                      <a:pt x="-50" y="134220"/>
                    </a:cubicBezTo>
                    <a:cubicBezTo>
                      <a:pt x="-9" y="128618"/>
                      <a:pt x="3424" y="123606"/>
                      <a:pt x="8628" y="121546"/>
                    </a:cubicBezTo>
                    <a:lnTo>
                      <a:pt x="318529" y="1128"/>
                    </a:lnTo>
                    <a:cubicBezTo>
                      <a:pt x="325463" y="-1947"/>
                      <a:pt x="333578" y="1183"/>
                      <a:pt x="336640" y="8117"/>
                    </a:cubicBezTo>
                    <a:cubicBezTo>
                      <a:pt x="339715" y="15051"/>
                      <a:pt x="336598" y="23166"/>
                      <a:pt x="329664" y="26228"/>
                    </a:cubicBezTo>
                    <a:cubicBezTo>
                      <a:pt x="329294" y="26393"/>
                      <a:pt x="328923" y="26544"/>
                      <a:pt x="328552" y="26667"/>
                    </a:cubicBezTo>
                    <a:lnTo>
                      <a:pt x="18651" y="147360"/>
                    </a:lnTo>
                    <a:cubicBezTo>
                      <a:pt x="17017" y="147923"/>
                      <a:pt x="15287" y="148156"/>
                      <a:pt x="13571" y="148047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20C3D414-42DA-E837-E61C-C81078894A37}"/>
                  </a:ext>
                </a:extLst>
              </p:cNvPr>
              <p:cNvSpPr/>
              <p:nvPr/>
            </p:nvSpPr>
            <p:spPr>
              <a:xfrm>
                <a:off x="5200875" y="4136487"/>
                <a:ext cx="336309" cy="147537"/>
              </a:xfrm>
              <a:custGeom>
                <a:avLst/>
                <a:gdLst>
                  <a:gd name="connsiteX0" fmla="*/ 13571 w 336309"/>
                  <a:gd name="connsiteY0" fmla="*/ 147463 h 147537"/>
                  <a:gd name="connsiteX1" fmla="*/ -50 w 336309"/>
                  <a:gd name="connsiteY1" fmla="*/ 133635 h 147537"/>
                  <a:gd name="connsiteX2" fmla="*/ 8628 w 336309"/>
                  <a:gd name="connsiteY2" fmla="*/ 120962 h 147537"/>
                  <a:gd name="connsiteX3" fmla="*/ 318529 w 336309"/>
                  <a:gd name="connsiteY3" fmla="*/ 544 h 147537"/>
                  <a:gd name="connsiteX4" fmla="*/ 335665 w 336309"/>
                  <a:gd name="connsiteY4" fmla="*/ 9689 h 147537"/>
                  <a:gd name="connsiteX5" fmla="*/ 328415 w 336309"/>
                  <a:gd name="connsiteY5" fmla="*/ 26083 h 147537"/>
                  <a:gd name="connsiteX6" fmla="*/ 18514 w 336309"/>
                  <a:gd name="connsiteY6" fmla="*/ 146776 h 147537"/>
                  <a:gd name="connsiteX7" fmla="*/ 13571 w 336309"/>
                  <a:gd name="connsiteY7" fmla="*/ 147463 h 147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36309" h="147537">
                    <a:moveTo>
                      <a:pt x="13571" y="147463"/>
                    </a:moveTo>
                    <a:cubicBezTo>
                      <a:pt x="5992" y="147408"/>
                      <a:pt x="-119" y="141215"/>
                      <a:pt x="-50" y="133635"/>
                    </a:cubicBezTo>
                    <a:cubicBezTo>
                      <a:pt x="-9" y="128034"/>
                      <a:pt x="3424" y="123022"/>
                      <a:pt x="8628" y="120962"/>
                    </a:cubicBezTo>
                    <a:lnTo>
                      <a:pt x="318529" y="544"/>
                    </a:lnTo>
                    <a:cubicBezTo>
                      <a:pt x="325779" y="-1666"/>
                      <a:pt x="333454" y="2439"/>
                      <a:pt x="335665" y="9689"/>
                    </a:cubicBezTo>
                    <a:cubicBezTo>
                      <a:pt x="337642" y="16197"/>
                      <a:pt x="334553" y="23159"/>
                      <a:pt x="328415" y="26083"/>
                    </a:cubicBezTo>
                    <a:lnTo>
                      <a:pt x="18514" y="146776"/>
                    </a:lnTo>
                    <a:cubicBezTo>
                      <a:pt x="16935" y="147325"/>
                      <a:pt x="15246" y="147558"/>
                      <a:pt x="13571" y="147463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E7539B53-4FB8-1E0C-BAA3-29CE19D8F19F}"/>
                  </a:ext>
                </a:extLst>
              </p:cNvPr>
              <p:cNvSpPr/>
              <p:nvPr/>
            </p:nvSpPr>
            <p:spPr>
              <a:xfrm>
                <a:off x="5435149" y="4357668"/>
                <a:ext cx="363244" cy="271523"/>
              </a:xfrm>
              <a:custGeom>
                <a:avLst/>
                <a:gdLst>
                  <a:gd name="connsiteX0" fmla="*/ 115150 w 363244"/>
                  <a:gd name="connsiteY0" fmla="*/ 271470 h 271523"/>
                  <a:gd name="connsiteX1" fmla="*/ 13680 w 363244"/>
                  <a:gd name="connsiteY1" fmla="*/ 271470 h 271523"/>
                  <a:gd name="connsiteX2" fmla="*/ -51 w 363244"/>
                  <a:gd name="connsiteY2" fmla="*/ 257739 h 271523"/>
                  <a:gd name="connsiteX3" fmla="*/ -51 w 363244"/>
                  <a:gd name="connsiteY3" fmla="*/ 43403 h 271523"/>
                  <a:gd name="connsiteX4" fmla="*/ 8737 w 363244"/>
                  <a:gd name="connsiteY4" fmla="*/ 30634 h 271523"/>
                  <a:gd name="connsiteX5" fmla="*/ 84256 w 363244"/>
                  <a:gd name="connsiteY5" fmla="*/ 1250 h 271523"/>
                  <a:gd name="connsiteX6" fmla="*/ 100128 w 363244"/>
                  <a:gd name="connsiteY6" fmla="*/ 12427 h 271523"/>
                  <a:gd name="connsiteX7" fmla="*/ 93730 w 363244"/>
                  <a:gd name="connsiteY7" fmla="*/ 26515 h 271523"/>
                  <a:gd name="connsiteX8" fmla="*/ 26999 w 363244"/>
                  <a:gd name="connsiteY8" fmla="*/ 52603 h 271523"/>
                  <a:gd name="connsiteX9" fmla="*/ 26999 w 363244"/>
                  <a:gd name="connsiteY9" fmla="*/ 243734 h 271523"/>
                  <a:gd name="connsiteX10" fmla="*/ 101007 w 363244"/>
                  <a:gd name="connsiteY10" fmla="*/ 243734 h 271523"/>
                  <a:gd name="connsiteX11" fmla="*/ 101007 w 363244"/>
                  <a:gd name="connsiteY11" fmla="*/ 105054 h 271523"/>
                  <a:gd name="connsiteX12" fmla="*/ 109795 w 363244"/>
                  <a:gd name="connsiteY12" fmla="*/ 92285 h 271523"/>
                  <a:gd name="connsiteX13" fmla="*/ 344177 w 363244"/>
                  <a:gd name="connsiteY13" fmla="*/ 976 h 271523"/>
                  <a:gd name="connsiteX14" fmla="*/ 362164 w 363244"/>
                  <a:gd name="connsiteY14" fmla="*/ 8527 h 271523"/>
                  <a:gd name="connsiteX15" fmla="*/ 354612 w 363244"/>
                  <a:gd name="connsiteY15" fmla="*/ 26515 h 271523"/>
                  <a:gd name="connsiteX16" fmla="*/ 128880 w 363244"/>
                  <a:gd name="connsiteY16" fmla="*/ 114391 h 271523"/>
                  <a:gd name="connsiteX17" fmla="*/ 128880 w 363244"/>
                  <a:gd name="connsiteY17" fmla="*/ 257464 h 271523"/>
                  <a:gd name="connsiteX18" fmla="*/ 115424 w 363244"/>
                  <a:gd name="connsiteY18" fmla="*/ 271470 h 271523"/>
                  <a:gd name="connsiteX19" fmla="*/ 115150 w 363244"/>
                  <a:gd name="connsiteY19" fmla="*/ 271470 h 2715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63244" h="271523">
                    <a:moveTo>
                      <a:pt x="115150" y="271470"/>
                    </a:moveTo>
                    <a:lnTo>
                      <a:pt x="13680" y="271470"/>
                    </a:lnTo>
                    <a:cubicBezTo>
                      <a:pt x="6101" y="271470"/>
                      <a:pt x="-51" y="265318"/>
                      <a:pt x="-51" y="257739"/>
                    </a:cubicBezTo>
                    <a:lnTo>
                      <a:pt x="-51" y="43403"/>
                    </a:lnTo>
                    <a:cubicBezTo>
                      <a:pt x="-37" y="37746"/>
                      <a:pt x="3451" y="32666"/>
                      <a:pt x="8737" y="30634"/>
                    </a:cubicBezTo>
                    <a:lnTo>
                      <a:pt x="84256" y="1250"/>
                    </a:lnTo>
                    <a:cubicBezTo>
                      <a:pt x="91725" y="-40"/>
                      <a:pt x="98838" y="4957"/>
                      <a:pt x="100128" y="12427"/>
                    </a:cubicBezTo>
                    <a:cubicBezTo>
                      <a:pt x="101089" y="18002"/>
                      <a:pt x="98563" y="23590"/>
                      <a:pt x="93730" y="26515"/>
                    </a:cubicBezTo>
                    <a:lnTo>
                      <a:pt x="26999" y="52603"/>
                    </a:lnTo>
                    <a:lnTo>
                      <a:pt x="26999" y="243734"/>
                    </a:lnTo>
                    <a:lnTo>
                      <a:pt x="101007" y="243734"/>
                    </a:lnTo>
                    <a:lnTo>
                      <a:pt x="101007" y="105054"/>
                    </a:lnTo>
                    <a:cubicBezTo>
                      <a:pt x="101021" y="99397"/>
                      <a:pt x="104509" y="94316"/>
                      <a:pt x="109795" y="92285"/>
                    </a:cubicBezTo>
                    <a:lnTo>
                      <a:pt x="344177" y="976"/>
                    </a:lnTo>
                    <a:cubicBezTo>
                      <a:pt x="351235" y="-1908"/>
                      <a:pt x="359281" y="1470"/>
                      <a:pt x="362164" y="8527"/>
                    </a:cubicBezTo>
                    <a:cubicBezTo>
                      <a:pt x="365048" y="15585"/>
                      <a:pt x="361670" y="23631"/>
                      <a:pt x="354612" y="26515"/>
                    </a:cubicBezTo>
                    <a:lnTo>
                      <a:pt x="128880" y="114391"/>
                    </a:lnTo>
                    <a:lnTo>
                      <a:pt x="128880" y="257464"/>
                    </a:lnTo>
                    <a:cubicBezTo>
                      <a:pt x="129031" y="265044"/>
                      <a:pt x="123004" y="271319"/>
                      <a:pt x="115424" y="271470"/>
                    </a:cubicBezTo>
                    <a:cubicBezTo>
                      <a:pt x="115328" y="271470"/>
                      <a:pt x="115246" y="271470"/>
                      <a:pt x="115150" y="271470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2504029F-12A5-E7B5-81A2-284FFF02033D}"/>
                  </a:ext>
                </a:extLst>
              </p:cNvPr>
              <p:cNvSpPr/>
              <p:nvPr/>
            </p:nvSpPr>
            <p:spPr>
              <a:xfrm>
                <a:off x="5200766" y="4256542"/>
                <a:ext cx="597832" cy="128930"/>
              </a:xfrm>
              <a:custGeom>
                <a:avLst/>
                <a:gdLst>
                  <a:gd name="connsiteX0" fmla="*/ 584052 w 597832"/>
                  <a:gd name="connsiteY0" fmla="*/ 128876 h 128930"/>
                  <a:gd name="connsiteX1" fmla="*/ 13680 w 597832"/>
                  <a:gd name="connsiteY1" fmla="*/ 128876 h 128930"/>
                  <a:gd name="connsiteX2" fmla="*/ -51 w 597832"/>
                  <a:gd name="connsiteY2" fmla="*/ 115146 h 128930"/>
                  <a:gd name="connsiteX3" fmla="*/ -51 w 597832"/>
                  <a:gd name="connsiteY3" fmla="*/ 13676 h 128930"/>
                  <a:gd name="connsiteX4" fmla="*/ 13680 w 597832"/>
                  <a:gd name="connsiteY4" fmla="*/ -54 h 128930"/>
                  <a:gd name="connsiteX5" fmla="*/ 584052 w 597832"/>
                  <a:gd name="connsiteY5" fmla="*/ -54 h 128930"/>
                  <a:gd name="connsiteX6" fmla="*/ 597782 w 597832"/>
                  <a:gd name="connsiteY6" fmla="*/ 13676 h 128930"/>
                  <a:gd name="connsiteX7" fmla="*/ 597782 w 597832"/>
                  <a:gd name="connsiteY7" fmla="*/ 115146 h 128930"/>
                  <a:gd name="connsiteX8" fmla="*/ 584052 w 597832"/>
                  <a:gd name="connsiteY8" fmla="*/ 128876 h 128930"/>
                  <a:gd name="connsiteX9" fmla="*/ 27411 w 597832"/>
                  <a:gd name="connsiteY9" fmla="*/ 101415 h 128930"/>
                  <a:gd name="connsiteX10" fmla="*/ 570321 w 597832"/>
                  <a:gd name="connsiteY10" fmla="*/ 101415 h 128930"/>
                  <a:gd name="connsiteX11" fmla="*/ 570321 w 597832"/>
                  <a:gd name="connsiteY11" fmla="*/ 27407 h 128930"/>
                  <a:gd name="connsiteX12" fmla="*/ 27411 w 597832"/>
                  <a:gd name="connsiteY12" fmla="*/ 27407 h 128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97832" h="128930">
                    <a:moveTo>
                      <a:pt x="584052" y="128876"/>
                    </a:moveTo>
                    <a:lnTo>
                      <a:pt x="13680" y="128876"/>
                    </a:lnTo>
                    <a:cubicBezTo>
                      <a:pt x="6101" y="128876"/>
                      <a:pt x="-51" y="122725"/>
                      <a:pt x="-51" y="115146"/>
                    </a:cubicBezTo>
                    <a:lnTo>
                      <a:pt x="-51" y="13676"/>
                    </a:lnTo>
                    <a:cubicBezTo>
                      <a:pt x="-51" y="6097"/>
                      <a:pt x="6101" y="-54"/>
                      <a:pt x="13680" y="-54"/>
                    </a:cubicBezTo>
                    <a:lnTo>
                      <a:pt x="584052" y="-54"/>
                    </a:lnTo>
                    <a:cubicBezTo>
                      <a:pt x="591631" y="-54"/>
                      <a:pt x="597782" y="6097"/>
                      <a:pt x="597782" y="13676"/>
                    </a:cubicBezTo>
                    <a:lnTo>
                      <a:pt x="597782" y="115146"/>
                    </a:lnTo>
                    <a:cubicBezTo>
                      <a:pt x="597782" y="122725"/>
                      <a:pt x="591631" y="128876"/>
                      <a:pt x="584052" y="128876"/>
                    </a:cubicBezTo>
                    <a:close/>
                    <a:moveTo>
                      <a:pt x="27411" y="101415"/>
                    </a:moveTo>
                    <a:lnTo>
                      <a:pt x="570321" y="101415"/>
                    </a:lnTo>
                    <a:lnTo>
                      <a:pt x="570321" y="27407"/>
                    </a:lnTo>
                    <a:lnTo>
                      <a:pt x="27411" y="27407"/>
                    </a:ln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28580BA4-9E66-8649-36A0-243A62F8C4A7}"/>
                  </a:ext>
                </a:extLst>
              </p:cNvPr>
              <p:cNvSpPr/>
              <p:nvPr/>
            </p:nvSpPr>
            <p:spPr>
              <a:xfrm>
                <a:off x="5200766" y="4034380"/>
                <a:ext cx="597832" cy="128930"/>
              </a:xfrm>
              <a:custGeom>
                <a:avLst/>
                <a:gdLst>
                  <a:gd name="connsiteX0" fmla="*/ 584052 w 597832"/>
                  <a:gd name="connsiteY0" fmla="*/ 128877 h 128930"/>
                  <a:gd name="connsiteX1" fmla="*/ 13680 w 597832"/>
                  <a:gd name="connsiteY1" fmla="*/ 128877 h 128930"/>
                  <a:gd name="connsiteX2" fmla="*/ -51 w 597832"/>
                  <a:gd name="connsiteY2" fmla="*/ 115146 h 128930"/>
                  <a:gd name="connsiteX3" fmla="*/ -51 w 597832"/>
                  <a:gd name="connsiteY3" fmla="*/ 13676 h 128930"/>
                  <a:gd name="connsiteX4" fmla="*/ 13680 w 597832"/>
                  <a:gd name="connsiteY4" fmla="*/ -54 h 128930"/>
                  <a:gd name="connsiteX5" fmla="*/ 584052 w 597832"/>
                  <a:gd name="connsiteY5" fmla="*/ -54 h 128930"/>
                  <a:gd name="connsiteX6" fmla="*/ 597782 w 597832"/>
                  <a:gd name="connsiteY6" fmla="*/ 13676 h 128930"/>
                  <a:gd name="connsiteX7" fmla="*/ 597782 w 597832"/>
                  <a:gd name="connsiteY7" fmla="*/ 115146 h 128930"/>
                  <a:gd name="connsiteX8" fmla="*/ 584052 w 597832"/>
                  <a:gd name="connsiteY8" fmla="*/ 128877 h 128930"/>
                  <a:gd name="connsiteX9" fmla="*/ 27411 w 597832"/>
                  <a:gd name="connsiteY9" fmla="*/ 101415 h 128930"/>
                  <a:gd name="connsiteX10" fmla="*/ 570321 w 597832"/>
                  <a:gd name="connsiteY10" fmla="*/ 101415 h 128930"/>
                  <a:gd name="connsiteX11" fmla="*/ 570321 w 597832"/>
                  <a:gd name="connsiteY11" fmla="*/ 27407 h 128930"/>
                  <a:gd name="connsiteX12" fmla="*/ 27411 w 597832"/>
                  <a:gd name="connsiteY12" fmla="*/ 27407 h 1289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97832" h="128930">
                    <a:moveTo>
                      <a:pt x="584052" y="128877"/>
                    </a:moveTo>
                    <a:lnTo>
                      <a:pt x="13680" y="128877"/>
                    </a:lnTo>
                    <a:cubicBezTo>
                      <a:pt x="6101" y="128877"/>
                      <a:pt x="-51" y="122725"/>
                      <a:pt x="-51" y="115146"/>
                    </a:cubicBezTo>
                    <a:lnTo>
                      <a:pt x="-51" y="13676"/>
                    </a:lnTo>
                    <a:cubicBezTo>
                      <a:pt x="-51" y="6097"/>
                      <a:pt x="6101" y="-54"/>
                      <a:pt x="13680" y="-54"/>
                    </a:cubicBezTo>
                    <a:lnTo>
                      <a:pt x="584052" y="-54"/>
                    </a:lnTo>
                    <a:cubicBezTo>
                      <a:pt x="591631" y="-54"/>
                      <a:pt x="597782" y="6097"/>
                      <a:pt x="597782" y="13676"/>
                    </a:cubicBezTo>
                    <a:lnTo>
                      <a:pt x="597782" y="115146"/>
                    </a:lnTo>
                    <a:cubicBezTo>
                      <a:pt x="597782" y="122725"/>
                      <a:pt x="591631" y="128877"/>
                      <a:pt x="584052" y="128877"/>
                    </a:cubicBezTo>
                    <a:close/>
                    <a:moveTo>
                      <a:pt x="27411" y="101415"/>
                    </a:moveTo>
                    <a:lnTo>
                      <a:pt x="570321" y="101415"/>
                    </a:lnTo>
                    <a:lnTo>
                      <a:pt x="570321" y="27407"/>
                    </a:lnTo>
                    <a:lnTo>
                      <a:pt x="27411" y="27407"/>
                    </a:ln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F0251E15-E9D2-2E4A-19C2-7B9D306D9779}"/>
                  </a:ext>
                </a:extLst>
              </p:cNvPr>
              <p:cNvSpPr/>
              <p:nvPr/>
            </p:nvSpPr>
            <p:spPr>
              <a:xfrm>
                <a:off x="5235640" y="4032608"/>
                <a:ext cx="88770" cy="130704"/>
              </a:xfrm>
              <a:custGeom>
                <a:avLst/>
                <a:gdLst>
                  <a:gd name="connsiteX0" fmla="*/ 13682 w 88770"/>
                  <a:gd name="connsiteY0" fmla="*/ 130649 h 130704"/>
                  <a:gd name="connsiteX1" fmla="*/ 6680 w 88770"/>
                  <a:gd name="connsiteY1" fmla="*/ 128726 h 130704"/>
                  <a:gd name="connsiteX2" fmla="*/ 1874 w 88770"/>
                  <a:gd name="connsiteY2" fmla="*/ 109915 h 130704"/>
                  <a:gd name="connsiteX3" fmla="*/ 62289 w 88770"/>
                  <a:gd name="connsiteY3" fmla="*/ 8446 h 130704"/>
                  <a:gd name="connsiteX4" fmla="*/ 80221 w 88770"/>
                  <a:gd name="connsiteY4" fmla="*/ 990 h 130704"/>
                  <a:gd name="connsiteX5" fmla="*/ 87677 w 88770"/>
                  <a:gd name="connsiteY5" fmla="*/ 18909 h 130704"/>
                  <a:gd name="connsiteX6" fmla="*/ 85768 w 88770"/>
                  <a:gd name="connsiteY6" fmla="*/ 22177 h 130704"/>
                  <a:gd name="connsiteX7" fmla="*/ 25491 w 88770"/>
                  <a:gd name="connsiteY7" fmla="*/ 123646 h 130704"/>
                  <a:gd name="connsiteX8" fmla="*/ 13682 w 88770"/>
                  <a:gd name="connsiteY8" fmla="*/ 130649 h 13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8770" h="130704">
                    <a:moveTo>
                      <a:pt x="13682" y="130649"/>
                    </a:moveTo>
                    <a:cubicBezTo>
                      <a:pt x="11211" y="130690"/>
                      <a:pt x="8781" y="130031"/>
                      <a:pt x="6680" y="128726"/>
                    </a:cubicBezTo>
                    <a:cubicBezTo>
                      <a:pt x="158" y="124855"/>
                      <a:pt x="-1998" y="116438"/>
                      <a:pt x="1874" y="109915"/>
                    </a:cubicBezTo>
                    <a:lnTo>
                      <a:pt x="62289" y="8446"/>
                    </a:lnTo>
                    <a:cubicBezTo>
                      <a:pt x="65172" y="1429"/>
                      <a:pt x="73205" y="-1907"/>
                      <a:pt x="80221" y="990"/>
                    </a:cubicBezTo>
                    <a:cubicBezTo>
                      <a:pt x="87224" y="3874"/>
                      <a:pt x="90574" y="11906"/>
                      <a:pt x="87677" y="18909"/>
                    </a:cubicBezTo>
                    <a:cubicBezTo>
                      <a:pt x="87196" y="20076"/>
                      <a:pt x="86551" y="21188"/>
                      <a:pt x="85768" y="22177"/>
                    </a:cubicBezTo>
                    <a:lnTo>
                      <a:pt x="25491" y="123646"/>
                    </a:lnTo>
                    <a:cubicBezTo>
                      <a:pt x="23088" y="127916"/>
                      <a:pt x="18584" y="130594"/>
                      <a:pt x="13682" y="130649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BE03C647-2572-C531-F73E-909A2C8EBE88}"/>
                  </a:ext>
                </a:extLst>
              </p:cNvPr>
              <p:cNvSpPr/>
              <p:nvPr/>
            </p:nvSpPr>
            <p:spPr>
              <a:xfrm>
                <a:off x="5324889" y="4035452"/>
                <a:ext cx="87173" cy="127858"/>
              </a:xfrm>
              <a:custGeom>
                <a:avLst/>
                <a:gdLst>
                  <a:gd name="connsiteX0" fmla="*/ 13682 w 87173"/>
                  <a:gd name="connsiteY0" fmla="*/ 127805 h 127858"/>
                  <a:gd name="connsiteX1" fmla="*/ 6680 w 87173"/>
                  <a:gd name="connsiteY1" fmla="*/ 125882 h 127858"/>
                  <a:gd name="connsiteX2" fmla="*/ 1874 w 87173"/>
                  <a:gd name="connsiteY2" fmla="*/ 107071 h 127858"/>
                  <a:gd name="connsiteX3" fmla="*/ 62289 w 87173"/>
                  <a:gd name="connsiteY3" fmla="*/ 5602 h 127858"/>
                  <a:gd name="connsiteX4" fmla="*/ 81471 w 87173"/>
                  <a:gd name="connsiteY4" fmla="*/ 2567 h 127858"/>
                  <a:gd name="connsiteX5" fmla="*/ 85906 w 87173"/>
                  <a:gd name="connsiteY5" fmla="*/ 19332 h 127858"/>
                  <a:gd name="connsiteX6" fmla="*/ 25491 w 87173"/>
                  <a:gd name="connsiteY6" fmla="*/ 120802 h 127858"/>
                  <a:gd name="connsiteX7" fmla="*/ 13682 w 87173"/>
                  <a:gd name="connsiteY7" fmla="*/ 127805 h 127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173" h="127858">
                    <a:moveTo>
                      <a:pt x="13682" y="127805"/>
                    </a:moveTo>
                    <a:cubicBezTo>
                      <a:pt x="11225" y="127805"/>
                      <a:pt x="8794" y="127145"/>
                      <a:pt x="6680" y="125882"/>
                    </a:cubicBezTo>
                    <a:cubicBezTo>
                      <a:pt x="158" y="122010"/>
                      <a:pt x="-1998" y="113593"/>
                      <a:pt x="1874" y="107071"/>
                    </a:cubicBezTo>
                    <a:lnTo>
                      <a:pt x="62289" y="5602"/>
                    </a:lnTo>
                    <a:cubicBezTo>
                      <a:pt x="66751" y="-536"/>
                      <a:pt x="75333" y="-1882"/>
                      <a:pt x="81471" y="2567"/>
                    </a:cubicBezTo>
                    <a:cubicBezTo>
                      <a:pt x="86730" y="6398"/>
                      <a:pt x="88583" y="13401"/>
                      <a:pt x="85906" y="19332"/>
                    </a:cubicBezTo>
                    <a:lnTo>
                      <a:pt x="25491" y="120802"/>
                    </a:lnTo>
                    <a:cubicBezTo>
                      <a:pt x="23088" y="125072"/>
                      <a:pt x="18584" y="127750"/>
                      <a:pt x="13682" y="127805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76251DB1-1454-80B4-ADA5-3B198D67920F}"/>
                  </a:ext>
                </a:extLst>
              </p:cNvPr>
              <p:cNvSpPr/>
              <p:nvPr/>
            </p:nvSpPr>
            <p:spPr>
              <a:xfrm>
                <a:off x="5411118" y="4032471"/>
                <a:ext cx="89319" cy="130843"/>
              </a:xfrm>
              <a:custGeom>
                <a:avLst/>
                <a:gdLst>
                  <a:gd name="connsiteX0" fmla="*/ 13682 w 89319"/>
                  <a:gd name="connsiteY0" fmla="*/ 130786 h 130843"/>
                  <a:gd name="connsiteX1" fmla="*/ 6680 w 89319"/>
                  <a:gd name="connsiteY1" fmla="*/ 128864 h 130843"/>
                  <a:gd name="connsiteX2" fmla="*/ 1874 w 89319"/>
                  <a:gd name="connsiteY2" fmla="*/ 110053 h 130843"/>
                  <a:gd name="connsiteX3" fmla="*/ 62838 w 89319"/>
                  <a:gd name="connsiteY3" fmla="*/ 8446 h 130843"/>
                  <a:gd name="connsiteX4" fmla="*/ 80770 w 89319"/>
                  <a:gd name="connsiteY4" fmla="*/ 990 h 130843"/>
                  <a:gd name="connsiteX5" fmla="*/ 88226 w 89319"/>
                  <a:gd name="connsiteY5" fmla="*/ 18909 h 130843"/>
                  <a:gd name="connsiteX6" fmla="*/ 86318 w 89319"/>
                  <a:gd name="connsiteY6" fmla="*/ 22177 h 130843"/>
                  <a:gd name="connsiteX7" fmla="*/ 26040 w 89319"/>
                  <a:gd name="connsiteY7" fmla="*/ 123646 h 130843"/>
                  <a:gd name="connsiteX8" fmla="*/ 13682 w 89319"/>
                  <a:gd name="connsiteY8" fmla="*/ 130786 h 1308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9319" h="130843">
                    <a:moveTo>
                      <a:pt x="13682" y="130786"/>
                    </a:moveTo>
                    <a:cubicBezTo>
                      <a:pt x="11211" y="130827"/>
                      <a:pt x="8781" y="130168"/>
                      <a:pt x="6680" y="128864"/>
                    </a:cubicBezTo>
                    <a:cubicBezTo>
                      <a:pt x="158" y="124992"/>
                      <a:pt x="-1998" y="116575"/>
                      <a:pt x="1874" y="110053"/>
                    </a:cubicBezTo>
                    <a:lnTo>
                      <a:pt x="62838" y="8446"/>
                    </a:lnTo>
                    <a:cubicBezTo>
                      <a:pt x="65722" y="1429"/>
                      <a:pt x="73754" y="-1907"/>
                      <a:pt x="80770" y="990"/>
                    </a:cubicBezTo>
                    <a:cubicBezTo>
                      <a:pt x="87773" y="3874"/>
                      <a:pt x="91123" y="11906"/>
                      <a:pt x="88226" y="18909"/>
                    </a:cubicBezTo>
                    <a:cubicBezTo>
                      <a:pt x="87746" y="20090"/>
                      <a:pt x="87100" y="21188"/>
                      <a:pt x="86318" y="22177"/>
                    </a:cubicBezTo>
                    <a:lnTo>
                      <a:pt x="26040" y="123646"/>
                    </a:lnTo>
                    <a:cubicBezTo>
                      <a:pt x="23582" y="128150"/>
                      <a:pt x="18818" y="130896"/>
                      <a:pt x="13682" y="130786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82DBB208-1053-6E54-0789-386FDE6E4C9F}"/>
                  </a:ext>
                </a:extLst>
              </p:cNvPr>
              <p:cNvSpPr/>
              <p:nvPr/>
            </p:nvSpPr>
            <p:spPr>
              <a:xfrm>
                <a:off x="5500367" y="4035452"/>
                <a:ext cx="87173" cy="127858"/>
              </a:xfrm>
              <a:custGeom>
                <a:avLst/>
                <a:gdLst>
                  <a:gd name="connsiteX0" fmla="*/ 13682 w 87173"/>
                  <a:gd name="connsiteY0" fmla="*/ 127805 h 127858"/>
                  <a:gd name="connsiteX1" fmla="*/ 6680 w 87173"/>
                  <a:gd name="connsiteY1" fmla="*/ 125882 h 127858"/>
                  <a:gd name="connsiteX2" fmla="*/ 1874 w 87173"/>
                  <a:gd name="connsiteY2" fmla="*/ 107071 h 127858"/>
                  <a:gd name="connsiteX3" fmla="*/ 62289 w 87173"/>
                  <a:gd name="connsiteY3" fmla="*/ 5602 h 127858"/>
                  <a:gd name="connsiteX4" fmla="*/ 81471 w 87173"/>
                  <a:gd name="connsiteY4" fmla="*/ 2567 h 127858"/>
                  <a:gd name="connsiteX5" fmla="*/ 85906 w 87173"/>
                  <a:gd name="connsiteY5" fmla="*/ 19332 h 127858"/>
                  <a:gd name="connsiteX6" fmla="*/ 25491 w 87173"/>
                  <a:gd name="connsiteY6" fmla="*/ 120802 h 127858"/>
                  <a:gd name="connsiteX7" fmla="*/ 13682 w 87173"/>
                  <a:gd name="connsiteY7" fmla="*/ 127805 h 127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173" h="127858">
                    <a:moveTo>
                      <a:pt x="13682" y="127805"/>
                    </a:moveTo>
                    <a:cubicBezTo>
                      <a:pt x="11225" y="127805"/>
                      <a:pt x="8794" y="127145"/>
                      <a:pt x="6680" y="125882"/>
                    </a:cubicBezTo>
                    <a:cubicBezTo>
                      <a:pt x="158" y="122010"/>
                      <a:pt x="-1998" y="113593"/>
                      <a:pt x="1874" y="107071"/>
                    </a:cubicBezTo>
                    <a:lnTo>
                      <a:pt x="62289" y="5602"/>
                    </a:lnTo>
                    <a:cubicBezTo>
                      <a:pt x="66751" y="-536"/>
                      <a:pt x="75333" y="-1882"/>
                      <a:pt x="81471" y="2567"/>
                    </a:cubicBezTo>
                    <a:cubicBezTo>
                      <a:pt x="86730" y="6398"/>
                      <a:pt x="88583" y="13401"/>
                      <a:pt x="85906" y="19332"/>
                    </a:cubicBezTo>
                    <a:lnTo>
                      <a:pt x="25491" y="120802"/>
                    </a:lnTo>
                    <a:cubicBezTo>
                      <a:pt x="23088" y="125072"/>
                      <a:pt x="18584" y="127750"/>
                      <a:pt x="13682" y="127805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39F1DD78-03F7-4829-39BA-E3FD9F7C57C5}"/>
                  </a:ext>
                </a:extLst>
              </p:cNvPr>
              <p:cNvSpPr/>
              <p:nvPr/>
            </p:nvSpPr>
            <p:spPr>
              <a:xfrm>
                <a:off x="5586595" y="4034378"/>
                <a:ext cx="87743" cy="128934"/>
              </a:xfrm>
              <a:custGeom>
                <a:avLst/>
                <a:gdLst>
                  <a:gd name="connsiteX0" fmla="*/ 13682 w 87743"/>
                  <a:gd name="connsiteY0" fmla="*/ 128879 h 128934"/>
                  <a:gd name="connsiteX1" fmla="*/ 6680 w 87743"/>
                  <a:gd name="connsiteY1" fmla="*/ 126956 h 128934"/>
                  <a:gd name="connsiteX2" fmla="*/ 1874 w 87743"/>
                  <a:gd name="connsiteY2" fmla="*/ 108145 h 128934"/>
                  <a:gd name="connsiteX3" fmla="*/ 62152 w 87743"/>
                  <a:gd name="connsiteY3" fmla="*/ 6676 h 128934"/>
                  <a:gd name="connsiteX4" fmla="*/ 80963 w 87743"/>
                  <a:gd name="connsiteY4" fmla="*/ 1870 h 128934"/>
                  <a:gd name="connsiteX5" fmla="*/ 85768 w 87743"/>
                  <a:gd name="connsiteY5" fmla="*/ 20681 h 128934"/>
                  <a:gd name="connsiteX6" fmla="*/ 25491 w 87743"/>
                  <a:gd name="connsiteY6" fmla="*/ 122151 h 128934"/>
                  <a:gd name="connsiteX7" fmla="*/ 13682 w 87743"/>
                  <a:gd name="connsiteY7" fmla="*/ 128879 h 128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743" h="128934">
                    <a:moveTo>
                      <a:pt x="13682" y="128879"/>
                    </a:moveTo>
                    <a:cubicBezTo>
                      <a:pt x="11211" y="128920"/>
                      <a:pt x="8781" y="128261"/>
                      <a:pt x="6680" y="126956"/>
                    </a:cubicBezTo>
                    <a:cubicBezTo>
                      <a:pt x="158" y="123085"/>
                      <a:pt x="-1998" y="114668"/>
                      <a:pt x="1874" y="108145"/>
                    </a:cubicBezTo>
                    <a:lnTo>
                      <a:pt x="62152" y="6676"/>
                    </a:lnTo>
                    <a:cubicBezTo>
                      <a:pt x="66024" y="154"/>
                      <a:pt x="74441" y="-2002"/>
                      <a:pt x="80963" y="1870"/>
                    </a:cubicBezTo>
                    <a:cubicBezTo>
                      <a:pt x="87485" y="5742"/>
                      <a:pt x="89640" y="14159"/>
                      <a:pt x="85768" y="20681"/>
                    </a:cubicBezTo>
                    <a:lnTo>
                      <a:pt x="25491" y="122151"/>
                    </a:lnTo>
                    <a:cubicBezTo>
                      <a:pt x="23019" y="126325"/>
                      <a:pt x="18529" y="128879"/>
                      <a:pt x="13682" y="128879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EB65EE2C-423D-83E1-C608-14D10149F3CD}"/>
                  </a:ext>
                </a:extLst>
              </p:cNvPr>
              <p:cNvSpPr/>
              <p:nvPr/>
            </p:nvSpPr>
            <p:spPr>
              <a:xfrm>
                <a:off x="5675845" y="4035452"/>
                <a:ext cx="87173" cy="127858"/>
              </a:xfrm>
              <a:custGeom>
                <a:avLst/>
                <a:gdLst>
                  <a:gd name="connsiteX0" fmla="*/ 13682 w 87173"/>
                  <a:gd name="connsiteY0" fmla="*/ 127805 h 127858"/>
                  <a:gd name="connsiteX1" fmla="*/ 6680 w 87173"/>
                  <a:gd name="connsiteY1" fmla="*/ 125882 h 127858"/>
                  <a:gd name="connsiteX2" fmla="*/ 1874 w 87173"/>
                  <a:gd name="connsiteY2" fmla="*/ 107071 h 127858"/>
                  <a:gd name="connsiteX3" fmla="*/ 62289 w 87173"/>
                  <a:gd name="connsiteY3" fmla="*/ 5602 h 127858"/>
                  <a:gd name="connsiteX4" fmla="*/ 81471 w 87173"/>
                  <a:gd name="connsiteY4" fmla="*/ 2567 h 127858"/>
                  <a:gd name="connsiteX5" fmla="*/ 85906 w 87173"/>
                  <a:gd name="connsiteY5" fmla="*/ 19332 h 127858"/>
                  <a:gd name="connsiteX6" fmla="*/ 25491 w 87173"/>
                  <a:gd name="connsiteY6" fmla="*/ 120802 h 127858"/>
                  <a:gd name="connsiteX7" fmla="*/ 13682 w 87173"/>
                  <a:gd name="connsiteY7" fmla="*/ 127805 h 127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173" h="127858">
                    <a:moveTo>
                      <a:pt x="13682" y="127805"/>
                    </a:moveTo>
                    <a:cubicBezTo>
                      <a:pt x="11225" y="127805"/>
                      <a:pt x="8794" y="127145"/>
                      <a:pt x="6680" y="125882"/>
                    </a:cubicBezTo>
                    <a:cubicBezTo>
                      <a:pt x="158" y="122010"/>
                      <a:pt x="-1998" y="113593"/>
                      <a:pt x="1874" y="107071"/>
                    </a:cubicBezTo>
                    <a:lnTo>
                      <a:pt x="62289" y="5602"/>
                    </a:lnTo>
                    <a:cubicBezTo>
                      <a:pt x="66751" y="-536"/>
                      <a:pt x="75333" y="-1882"/>
                      <a:pt x="81471" y="2567"/>
                    </a:cubicBezTo>
                    <a:cubicBezTo>
                      <a:pt x="86730" y="6398"/>
                      <a:pt x="88583" y="13401"/>
                      <a:pt x="85906" y="19332"/>
                    </a:cubicBezTo>
                    <a:lnTo>
                      <a:pt x="25491" y="120802"/>
                    </a:lnTo>
                    <a:cubicBezTo>
                      <a:pt x="23088" y="125072"/>
                      <a:pt x="18584" y="127750"/>
                      <a:pt x="13682" y="127805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2E8759B7-0052-C366-CB91-607F8C60A8BB}"/>
                  </a:ext>
                </a:extLst>
              </p:cNvPr>
              <p:cNvSpPr/>
              <p:nvPr/>
            </p:nvSpPr>
            <p:spPr>
              <a:xfrm>
                <a:off x="5235640" y="4254770"/>
                <a:ext cx="88770" cy="130702"/>
              </a:xfrm>
              <a:custGeom>
                <a:avLst/>
                <a:gdLst>
                  <a:gd name="connsiteX0" fmla="*/ 13682 w 88770"/>
                  <a:gd name="connsiteY0" fmla="*/ 130649 h 130702"/>
                  <a:gd name="connsiteX1" fmla="*/ 6680 w 88770"/>
                  <a:gd name="connsiteY1" fmla="*/ 128727 h 130702"/>
                  <a:gd name="connsiteX2" fmla="*/ 1874 w 88770"/>
                  <a:gd name="connsiteY2" fmla="*/ 109915 h 130702"/>
                  <a:gd name="connsiteX3" fmla="*/ 62289 w 88770"/>
                  <a:gd name="connsiteY3" fmla="*/ 8446 h 130702"/>
                  <a:gd name="connsiteX4" fmla="*/ 80221 w 88770"/>
                  <a:gd name="connsiteY4" fmla="*/ 990 h 130702"/>
                  <a:gd name="connsiteX5" fmla="*/ 87677 w 88770"/>
                  <a:gd name="connsiteY5" fmla="*/ 18909 h 130702"/>
                  <a:gd name="connsiteX6" fmla="*/ 85768 w 88770"/>
                  <a:gd name="connsiteY6" fmla="*/ 22177 h 130702"/>
                  <a:gd name="connsiteX7" fmla="*/ 25491 w 88770"/>
                  <a:gd name="connsiteY7" fmla="*/ 123646 h 130702"/>
                  <a:gd name="connsiteX8" fmla="*/ 13682 w 88770"/>
                  <a:gd name="connsiteY8" fmla="*/ 130649 h 130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8770" h="130702">
                    <a:moveTo>
                      <a:pt x="13682" y="130649"/>
                    </a:moveTo>
                    <a:cubicBezTo>
                      <a:pt x="11225" y="130649"/>
                      <a:pt x="8794" y="129990"/>
                      <a:pt x="6680" y="128727"/>
                    </a:cubicBezTo>
                    <a:cubicBezTo>
                      <a:pt x="158" y="124854"/>
                      <a:pt x="-1998" y="116437"/>
                      <a:pt x="1874" y="109915"/>
                    </a:cubicBezTo>
                    <a:lnTo>
                      <a:pt x="62289" y="8446"/>
                    </a:lnTo>
                    <a:cubicBezTo>
                      <a:pt x="65172" y="1429"/>
                      <a:pt x="73205" y="-1907"/>
                      <a:pt x="80221" y="990"/>
                    </a:cubicBezTo>
                    <a:cubicBezTo>
                      <a:pt x="87224" y="3873"/>
                      <a:pt x="90574" y="11906"/>
                      <a:pt x="87677" y="18909"/>
                    </a:cubicBezTo>
                    <a:cubicBezTo>
                      <a:pt x="87196" y="20076"/>
                      <a:pt x="86551" y="21188"/>
                      <a:pt x="85768" y="22177"/>
                    </a:cubicBezTo>
                    <a:lnTo>
                      <a:pt x="25491" y="123646"/>
                    </a:lnTo>
                    <a:cubicBezTo>
                      <a:pt x="23088" y="127916"/>
                      <a:pt x="18584" y="130594"/>
                      <a:pt x="13682" y="130649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D1758E46-380E-E812-C641-D2327A7B4E64}"/>
                  </a:ext>
                </a:extLst>
              </p:cNvPr>
              <p:cNvSpPr/>
              <p:nvPr/>
            </p:nvSpPr>
            <p:spPr>
              <a:xfrm>
                <a:off x="5324889" y="4257614"/>
                <a:ext cx="87173" cy="127858"/>
              </a:xfrm>
              <a:custGeom>
                <a:avLst/>
                <a:gdLst>
                  <a:gd name="connsiteX0" fmla="*/ 13682 w 87173"/>
                  <a:gd name="connsiteY0" fmla="*/ 127804 h 127858"/>
                  <a:gd name="connsiteX1" fmla="*/ 6680 w 87173"/>
                  <a:gd name="connsiteY1" fmla="*/ 125882 h 127858"/>
                  <a:gd name="connsiteX2" fmla="*/ 1874 w 87173"/>
                  <a:gd name="connsiteY2" fmla="*/ 107071 h 127858"/>
                  <a:gd name="connsiteX3" fmla="*/ 62289 w 87173"/>
                  <a:gd name="connsiteY3" fmla="*/ 5602 h 127858"/>
                  <a:gd name="connsiteX4" fmla="*/ 81471 w 87173"/>
                  <a:gd name="connsiteY4" fmla="*/ 2567 h 127858"/>
                  <a:gd name="connsiteX5" fmla="*/ 85906 w 87173"/>
                  <a:gd name="connsiteY5" fmla="*/ 19332 h 127858"/>
                  <a:gd name="connsiteX6" fmla="*/ 25491 w 87173"/>
                  <a:gd name="connsiteY6" fmla="*/ 121077 h 127858"/>
                  <a:gd name="connsiteX7" fmla="*/ 13682 w 87173"/>
                  <a:gd name="connsiteY7" fmla="*/ 127804 h 127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173" h="127858">
                    <a:moveTo>
                      <a:pt x="13682" y="127804"/>
                    </a:moveTo>
                    <a:cubicBezTo>
                      <a:pt x="11225" y="127763"/>
                      <a:pt x="8808" y="127104"/>
                      <a:pt x="6680" y="125882"/>
                    </a:cubicBezTo>
                    <a:cubicBezTo>
                      <a:pt x="158" y="122010"/>
                      <a:pt x="-1998" y="113593"/>
                      <a:pt x="1874" y="107071"/>
                    </a:cubicBezTo>
                    <a:lnTo>
                      <a:pt x="62289" y="5602"/>
                    </a:lnTo>
                    <a:cubicBezTo>
                      <a:pt x="66751" y="-536"/>
                      <a:pt x="75333" y="-1882"/>
                      <a:pt x="81471" y="2567"/>
                    </a:cubicBezTo>
                    <a:cubicBezTo>
                      <a:pt x="86730" y="6398"/>
                      <a:pt x="88583" y="13401"/>
                      <a:pt x="85906" y="19332"/>
                    </a:cubicBezTo>
                    <a:lnTo>
                      <a:pt x="25491" y="121077"/>
                    </a:lnTo>
                    <a:cubicBezTo>
                      <a:pt x="23019" y="125251"/>
                      <a:pt x="18529" y="127804"/>
                      <a:pt x="13682" y="127804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51DF3063-7726-A523-66F4-4216FC358E63}"/>
                  </a:ext>
                </a:extLst>
              </p:cNvPr>
              <p:cNvSpPr/>
              <p:nvPr/>
            </p:nvSpPr>
            <p:spPr>
              <a:xfrm>
                <a:off x="5411118" y="4254770"/>
                <a:ext cx="88770" cy="130702"/>
              </a:xfrm>
              <a:custGeom>
                <a:avLst/>
                <a:gdLst>
                  <a:gd name="connsiteX0" fmla="*/ 13682 w 88770"/>
                  <a:gd name="connsiteY0" fmla="*/ 130649 h 130702"/>
                  <a:gd name="connsiteX1" fmla="*/ 6680 w 88770"/>
                  <a:gd name="connsiteY1" fmla="*/ 128727 h 130702"/>
                  <a:gd name="connsiteX2" fmla="*/ 1874 w 88770"/>
                  <a:gd name="connsiteY2" fmla="*/ 109915 h 130702"/>
                  <a:gd name="connsiteX3" fmla="*/ 62289 w 88770"/>
                  <a:gd name="connsiteY3" fmla="*/ 8446 h 130702"/>
                  <a:gd name="connsiteX4" fmla="*/ 80221 w 88770"/>
                  <a:gd name="connsiteY4" fmla="*/ 990 h 130702"/>
                  <a:gd name="connsiteX5" fmla="*/ 87677 w 88770"/>
                  <a:gd name="connsiteY5" fmla="*/ 18909 h 130702"/>
                  <a:gd name="connsiteX6" fmla="*/ 85768 w 88770"/>
                  <a:gd name="connsiteY6" fmla="*/ 22177 h 130702"/>
                  <a:gd name="connsiteX7" fmla="*/ 25491 w 88770"/>
                  <a:gd name="connsiteY7" fmla="*/ 123646 h 130702"/>
                  <a:gd name="connsiteX8" fmla="*/ 13682 w 88770"/>
                  <a:gd name="connsiteY8" fmla="*/ 130649 h 130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8770" h="130702">
                    <a:moveTo>
                      <a:pt x="13682" y="130649"/>
                    </a:moveTo>
                    <a:cubicBezTo>
                      <a:pt x="11225" y="130649"/>
                      <a:pt x="8794" y="129990"/>
                      <a:pt x="6680" y="128727"/>
                    </a:cubicBezTo>
                    <a:cubicBezTo>
                      <a:pt x="158" y="124854"/>
                      <a:pt x="-1998" y="116437"/>
                      <a:pt x="1874" y="109915"/>
                    </a:cubicBezTo>
                    <a:lnTo>
                      <a:pt x="62289" y="8446"/>
                    </a:lnTo>
                    <a:cubicBezTo>
                      <a:pt x="65172" y="1429"/>
                      <a:pt x="73205" y="-1907"/>
                      <a:pt x="80221" y="990"/>
                    </a:cubicBezTo>
                    <a:cubicBezTo>
                      <a:pt x="87224" y="3873"/>
                      <a:pt x="90574" y="11906"/>
                      <a:pt x="87677" y="18909"/>
                    </a:cubicBezTo>
                    <a:cubicBezTo>
                      <a:pt x="87196" y="20076"/>
                      <a:pt x="86551" y="21188"/>
                      <a:pt x="85768" y="22177"/>
                    </a:cubicBezTo>
                    <a:lnTo>
                      <a:pt x="25491" y="123646"/>
                    </a:lnTo>
                    <a:cubicBezTo>
                      <a:pt x="23088" y="127916"/>
                      <a:pt x="18584" y="130594"/>
                      <a:pt x="13682" y="130649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BDA4D48B-4851-D18E-4EDD-E1FD58297B44}"/>
                  </a:ext>
                </a:extLst>
              </p:cNvPr>
              <p:cNvSpPr/>
              <p:nvPr/>
            </p:nvSpPr>
            <p:spPr>
              <a:xfrm>
                <a:off x="5500367" y="4257614"/>
                <a:ext cx="87173" cy="127858"/>
              </a:xfrm>
              <a:custGeom>
                <a:avLst/>
                <a:gdLst>
                  <a:gd name="connsiteX0" fmla="*/ 13682 w 87173"/>
                  <a:gd name="connsiteY0" fmla="*/ 127804 h 127858"/>
                  <a:gd name="connsiteX1" fmla="*/ 6680 w 87173"/>
                  <a:gd name="connsiteY1" fmla="*/ 125882 h 127858"/>
                  <a:gd name="connsiteX2" fmla="*/ 1874 w 87173"/>
                  <a:gd name="connsiteY2" fmla="*/ 107071 h 127858"/>
                  <a:gd name="connsiteX3" fmla="*/ 62289 w 87173"/>
                  <a:gd name="connsiteY3" fmla="*/ 5602 h 127858"/>
                  <a:gd name="connsiteX4" fmla="*/ 81471 w 87173"/>
                  <a:gd name="connsiteY4" fmla="*/ 2567 h 127858"/>
                  <a:gd name="connsiteX5" fmla="*/ 85906 w 87173"/>
                  <a:gd name="connsiteY5" fmla="*/ 19332 h 127858"/>
                  <a:gd name="connsiteX6" fmla="*/ 25491 w 87173"/>
                  <a:gd name="connsiteY6" fmla="*/ 120802 h 127858"/>
                  <a:gd name="connsiteX7" fmla="*/ 13682 w 87173"/>
                  <a:gd name="connsiteY7" fmla="*/ 127804 h 127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173" h="127858">
                    <a:moveTo>
                      <a:pt x="13682" y="127804"/>
                    </a:moveTo>
                    <a:cubicBezTo>
                      <a:pt x="11225" y="127763"/>
                      <a:pt x="8808" y="127104"/>
                      <a:pt x="6680" y="125882"/>
                    </a:cubicBezTo>
                    <a:cubicBezTo>
                      <a:pt x="158" y="122010"/>
                      <a:pt x="-1998" y="113593"/>
                      <a:pt x="1874" y="107071"/>
                    </a:cubicBezTo>
                    <a:lnTo>
                      <a:pt x="62289" y="5602"/>
                    </a:lnTo>
                    <a:cubicBezTo>
                      <a:pt x="66751" y="-536"/>
                      <a:pt x="75333" y="-1882"/>
                      <a:pt x="81471" y="2567"/>
                    </a:cubicBezTo>
                    <a:cubicBezTo>
                      <a:pt x="86730" y="6398"/>
                      <a:pt x="88583" y="13401"/>
                      <a:pt x="85906" y="19332"/>
                    </a:cubicBezTo>
                    <a:lnTo>
                      <a:pt x="25491" y="120802"/>
                    </a:lnTo>
                    <a:cubicBezTo>
                      <a:pt x="23088" y="125072"/>
                      <a:pt x="18584" y="127750"/>
                      <a:pt x="13682" y="127804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B594F440-819A-F073-FED8-032A2F9DB0EC}"/>
                  </a:ext>
                </a:extLst>
              </p:cNvPr>
              <p:cNvSpPr/>
              <p:nvPr/>
            </p:nvSpPr>
            <p:spPr>
              <a:xfrm>
                <a:off x="5586595" y="4256484"/>
                <a:ext cx="87773" cy="128988"/>
              </a:xfrm>
              <a:custGeom>
                <a:avLst/>
                <a:gdLst>
                  <a:gd name="connsiteX0" fmla="*/ 13682 w 87773"/>
                  <a:gd name="connsiteY0" fmla="*/ 128935 h 128988"/>
                  <a:gd name="connsiteX1" fmla="*/ 6680 w 87773"/>
                  <a:gd name="connsiteY1" fmla="*/ 127013 h 128988"/>
                  <a:gd name="connsiteX2" fmla="*/ 1874 w 87773"/>
                  <a:gd name="connsiteY2" fmla="*/ 108201 h 128988"/>
                  <a:gd name="connsiteX3" fmla="*/ 62152 w 87773"/>
                  <a:gd name="connsiteY3" fmla="*/ 6732 h 128988"/>
                  <a:gd name="connsiteX4" fmla="*/ 80935 w 87773"/>
                  <a:gd name="connsiteY4" fmla="*/ 1830 h 128988"/>
                  <a:gd name="connsiteX5" fmla="*/ 81100 w 87773"/>
                  <a:gd name="connsiteY5" fmla="*/ 1926 h 128988"/>
                  <a:gd name="connsiteX6" fmla="*/ 85768 w 87773"/>
                  <a:gd name="connsiteY6" fmla="*/ 20737 h 128988"/>
                  <a:gd name="connsiteX7" fmla="*/ 25491 w 87773"/>
                  <a:gd name="connsiteY7" fmla="*/ 122207 h 128988"/>
                  <a:gd name="connsiteX8" fmla="*/ 13682 w 87773"/>
                  <a:gd name="connsiteY8" fmla="*/ 128935 h 128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7773" h="128988">
                    <a:moveTo>
                      <a:pt x="13682" y="128935"/>
                    </a:moveTo>
                    <a:cubicBezTo>
                      <a:pt x="11225" y="128935"/>
                      <a:pt x="8794" y="128275"/>
                      <a:pt x="6680" y="127013"/>
                    </a:cubicBezTo>
                    <a:cubicBezTo>
                      <a:pt x="158" y="123140"/>
                      <a:pt x="-1998" y="114723"/>
                      <a:pt x="1874" y="108201"/>
                    </a:cubicBezTo>
                    <a:lnTo>
                      <a:pt x="62152" y="6732"/>
                    </a:lnTo>
                    <a:cubicBezTo>
                      <a:pt x="65983" y="196"/>
                      <a:pt x="74399" y="-2001"/>
                      <a:pt x="80935" y="1830"/>
                    </a:cubicBezTo>
                    <a:cubicBezTo>
                      <a:pt x="80990" y="1857"/>
                      <a:pt x="81045" y="1899"/>
                      <a:pt x="81100" y="1926"/>
                    </a:cubicBezTo>
                    <a:cubicBezTo>
                      <a:pt x="87567" y="5839"/>
                      <a:pt x="89654" y="14256"/>
                      <a:pt x="85768" y="20737"/>
                    </a:cubicBezTo>
                    <a:lnTo>
                      <a:pt x="25491" y="122207"/>
                    </a:lnTo>
                    <a:cubicBezTo>
                      <a:pt x="23019" y="126381"/>
                      <a:pt x="18529" y="128935"/>
                      <a:pt x="13682" y="128935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B30E9EFB-0E7B-76B0-7773-22675C311AAF}"/>
                  </a:ext>
                </a:extLst>
              </p:cNvPr>
              <p:cNvSpPr/>
              <p:nvPr/>
            </p:nvSpPr>
            <p:spPr>
              <a:xfrm>
                <a:off x="5675845" y="4257614"/>
                <a:ext cx="87173" cy="127858"/>
              </a:xfrm>
              <a:custGeom>
                <a:avLst/>
                <a:gdLst>
                  <a:gd name="connsiteX0" fmla="*/ 13682 w 87173"/>
                  <a:gd name="connsiteY0" fmla="*/ 127804 h 127858"/>
                  <a:gd name="connsiteX1" fmla="*/ 6680 w 87173"/>
                  <a:gd name="connsiteY1" fmla="*/ 125882 h 127858"/>
                  <a:gd name="connsiteX2" fmla="*/ 1874 w 87173"/>
                  <a:gd name="connsiteY2" fmla="*/ 107071 h 127858"/>
                  <a:gd name="connsiteX3" fmla="*/ 62289 w 87173"/>
                  <a:gd name="connsiteY3" fmla="*/ 5602 h 127858"/>
                  <a:gd name="connsiteX4" fmla="*/ 81471 w 87173"/>
                  <a:gd name="connsiteY4" fmla="*/ 2567 h 127858"/>
                  <a:gd name="connsiteX5" fmla="*/ 85906 w 87173"/>
                  <a:gd name="connsiteY5" fmla="*/ 19332 h 127858"/>
                  <a:gd name="connsiteX6" fmla="*/ 25491 w 87173"/>
                  <a:gd name="connsiteY6" fmla="*/ 120802 h 127858"/>
                  <a:gd name="connsiteX7" fmla="*/ 13682 w 87173"/>
                  <a:gd name="connsiteY7" fmla="*/ 127804 h 1278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7173" h="127858">
                    <a:moveTo>
                      <a:pt x="13682" y="127804"/>
                    </a:moveTo>
                    <a:cubicBezTo>
                      <a:pt x="11225" y="127763"/>
                      <a:pt x="8808" y="127104"/>
                      <a:pt x="6680" y="125882"/>
                    </a:cubicBezTo>
                    <a:cubicBezTo>
                      <a:pt x="158" y="122010"/>
                      <a:pt x="-1998" y="113593"/>
                      <a:pt x="1874" y="107071"/>
                    </a:cubicBezTo>
                    <a:lnTo>
                      <a:pt x="62289" y="5602"/>
                    </a:lnTo>
                    <a:cubicBezTo>
                      <a:pt x="66751" y="-536"/>
                      <a:pt x="75333" y="-1882"/>
                      <a:pt x="81471" y="2567"/>
                    </a:cubicBezTo>
                    <a:cubicBezTo>
                      <a:pt x="86730" y="6398"/>
                      <a:pt x="88583" y="13401"/>
                      <a:pt x="85906" y="19332"/>
                    </a:cubicBezTo>
                    <a:lnTo>
                      <a:pt x="25491" y="120802"/>
                    </a:lnTo>
                    <a:cubicBezTo>
                      <a:pt x="23088" y="125072"/>
                      <a:pt x="18584" y="127750"/>
                      <a:pt x="13682" y="127804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rgbClr val="163A65"/>
                  </a:solidFill>
                </a:endParaRPr>
              </a:p>
            </p:txBody>
          </p:sp>
        </p:grp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65C27F05-42FD-8FC3-C4D6-6AC35D13D6B7}"/>
              </a:ext>
            </a:extLst>
          </p:cNvPr>
          <p:cNvSpPr txBox="1"/>
          <p:nvPr/>
        </p:nvSpPr>
        <p:spPr>
          <a:xfrm>
            <a:off x="579642" y="1349388"/>
            <a:ext cx="6132190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238DC025-CCA9-AB83-3DC6-58738233E2C7}"/>
              </a:ext>
            </a:extLst>
          </p:cNvPr>
          <p:cNvSpPr txBox="1"/>
          <p:nvPr/>
        </p:nvSpPr>
        <p:spPr>
          <a:xfrm>
            <a:off x="579642" y="3931050"/>
            <a:ext cx="6132190" cy="2185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sz="16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7765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 animBg="1"/>
      <p:bldP spid="17" grpId="0" animBg="1"/>
      <p:bldP spid="50" grpId="0"/>
      <p:bldP spid="5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E93B294-F3E6-B963-ADF2-1C616D8A29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75D09-11C4-4DCB-AD2F-C25D7C13D042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22797526-E336-F636-288E-043664094375}"/>
              </a:ext>
            </a:extLst>
          </p:cNvPr>
          <p:cNvSpPr txBox="1"/>
          <p:nvPr/>
        </p:nvSpPr>
        <p:spPr>
          <a:xfrm>
            <a:off x="2699657" y="23791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خود را در این قسمت وارد نمایید</a:t>
            </a:r>
            <a:endParaRPr lang="en-US" sz="20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62" name="Picture 6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E5849C4F-466E-7C1D-B2DB-820295993D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7" t="11576" r="15870" b="9985"/>
          <a:stretch/>
        </p:blipFill>
        <p:spPr>
          <a:xfrm>
            <a:off x="2188088" y="281123"/>
            <a:ext cx="316321" cy="278697"/>
          </a:xfrm>
          <a:prstGeom prst="rect">
            <a:avLst/>
          </a:prstGeom>
        </p:spPr>
      </p:pic>
      <p:grpSp>
        <p:nvGrpSpPr>
          <p:cNvPr id="86" name="Group 85">
            <a:extLst>
              <a:ext uri="{FF2B5EF4-FFF2-40B4-BE49-F238E27FC236}">
                <a16:creationId xmlns:a16="http://schemas.microsoft.com/office/drawing/2014/main" id="{FDC0CB77-A223-DD3D-DAC2-B643E3802D39}"/>
              </a:ext>
            </a:extLst>
          </p:cNvPr>
          <p:cNvGrpSpPr/>
          <p:nvPr/>
        </p:nvGrpSpPr>
        <p:grpSpPr>
          <a:xfrm>
            <a:off x="1689394" y="1378011"/>
            <a:ext cx="2662556" cy="2651370"/>
            <a:chOff x="1689394" y="1378011"/>
            <a:chExt cx="2662556" cy="2651370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A8620986-33E7-CBF7-B012-EC7D8838BA69}"/>
                </a:ext>
              </a:extLst>
            </p:cNvPr>
            <p:cNvGrpSpPr/>
            <p:nvPr/>
          </p:nvGrpSpPr>
          <p:grpSpPr>
            <a:xfrm>
              <a:off x="1689394" y="1378011"/>
              <a:ext cx="2662556" cy="2651370"/>
              <a:chOff x="7925094" y="1898711"/>
              <a:chExt cx="2662556" cy="2651370"/>
            </a:xfrm>
            <a:solidFill>
              <a:srgbClr val="163A65"/>
            </a:solidFill>
          </p:grpSpPr>
          <p:sp>
            <p:nvSpPr>
              <p:cNvPr id="4" name="Freeform 5">
                <a:extLst>
                  <a:ext uri="{FF2B5EF4-FFF2-40B4-BE49-F238E27FC236}">
                    <a16:creationId xmlns:a16="http://schemas.microsoft.com/office/drawing/2014/main" id="{415F692D-45A9-4E4D-50CE-B5644BBA07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25094" y="1898711"/>
                <a:ext cx="2662556" cy="2592636"/>
              </a:xfrm>
              <a:custGeom>
                <a:avLst/>
                <a:gdLst>
                  <a:gd name="T0" fmla="*/ 405 w 948"/>
                  <a:gd name="T1" fmla="*/ 893 h 923"/>
                  <a:gd name="T2" fmla="*/ 416 w 948"/>
                  <a:gd name="T3" fmla="*/ 910 h 923"/>
                  <a:gd name="T4" fmla="*/ 399 w 948"/>
                  <a:gd name="T5" fmla="*/ 921 h 923"/>
                  <a:gd name="T6" fmla="*/ 116 w 948"/>
                  <a:gd name="T7" fmla="*/ 709 h 923"/>
                  <a:gd name="T8" fmla="*/ 285 w 948"/>
                  <a:gd name="T9" fmla="*/ 117 h 923"/>
                  <a:gd name="T10" fmla="*/ 876 w 948"/>
                  <a:gd name="T11" fmla="*/ 286 h 923"/>
                  <a:gd name="T12" fmla="*/ 905 w 948"/>
                  <a:gd name="T13" fmla="*/ 646 h 923"/>
                  <a:gd name="T14" fmla="*/ 887 w 948"/>
                  <a:gd name="T15" fmla="*/ 654 h 923"/>
                  <a:gd name="T16" fmla="*/ 878 w 948"/>
                  <a:gd name="T17" fmla="*/ 636 h 923"/>
                  <a:gd name="T18" fmla="*/ 852 w 948"/>
                  <a:gd name="T19" fmla="*/ 299 h 923"/>
                  <a:gd name="T20" fmla="*/ 299 w 948"/>
                  <a:gd name="T21" fmla="*/ 142 h 923"/>
                  <a:gd name="T22" fmla="*/ 141 w 948"/>
                  <a:gd name="T23" fmla="*/ 695 h 923"/>
                  <a:gd name="T24" fmla="*/ 405 w 948"/>
                  <a:gd name="T25" fmla="*/ 893 h 9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48" h="923">
                    <a:moveTo>
                      <a:pt x="405" y="893"/>
                    </a:moveTo>
                    <a:cubicBezTo>
                      <a:pt x="413" y="895"/>
                      <a:pt x="418" y="903"/>
                      <a:pt x="416" y="910"/>
                    </a:cubicBezTo>
                    <a:cubicBezTo>
                      <a:pt x="414" y="918"/>
                      <a:pt x="406" y="923"/>
                      <a:pt x="399" y="921"/>
                    </a:cubicBezTo>
                    <a:cubicBezTo>
                      <a:pt x="279" y="893"/>
                      <a:pt x="176" y="816"/>
                      <a:pt x="116" y="709"/>
                    </a:cubicBezTo>
                    <a:cubicBezTo>
                      <a:pt x="0" y="499"/>
                      <a:pt x="75" y="234"/>
                      <a:pt x="285" y="117"/>
                    </a:cubicBezTo>
                    <a:cubicBezTo>
                      <a:pt x="495" y="0"/>
                      <a:pt x="760" y="76"/>
                      <a:pt x="876" y="286"/>
                    </a:cubicBezTo>
                    <a:cubicBezTo>
                      <a:pt x="938" y="396"/>
                      <a:pt x="948" y="527"/>
                      <a:pt x="905" y="646"/>
                    </a:cubicBezTo>
                    <a:cubicBezTo>
                      <a:pt x="902" y="653"/>
                      <a:pt x="894" y="657"/>
                      <a:pt x="887" y="654"/>
                    </a:cubicBezTo>
                    <a:cubicBezTo>
                      <a:pt x="879" y="652"/>
                      <a:pt x="876" y="643"/>
                      <a:pt x="878" y="636"/>
                    </a:cubicBezTo>
                    <a:cubicBezTo>
                      <a:pt x="919" y="525"/>
                      <a:pt x="909" y="402"/>
                      <a:pt x="852" y="299"/>
                    </a:cubicBezTo>
                    <a:cubicBezTo>
                      <a:pt x="742" y="103"/>
                      <a:pt x="495" y="33"/>
                      <a:pt x="299" y="142"/>
                    </a:cubicBezTo>
                    <a:cubicBezTo>
                      <a:pt x="103" y="251"/>
                      <a:pt x="32" y="499"/>
                      <a:pt x="141" y="695"/>
                    </a:cubicBezTo>
                    <a:cubicBezTo>
                      <a:pt x="197" y="795"/>
                      <a:pt x="293" y="867"/>
                      <a:pt x="405" y="89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" name="Freeform 6">
                <a:extLst>
                  <a:ext uri="{FF2B5EF4-FFF2-40B4-BE49-F238E27FC236}">
                    <a16:creationId xmlns:a16="http://schemas.microsoft.com/office/drawing/2014/main" id="{8C08F40D-9857-3BB7-3AC8-62230CB51F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45327" y="4348711"/>
                <a:ext cx="199972" cy="201370"/>
              </a:xfrm>
              <a:custGeom>
                <a:avLst/>
                <a:gdLst>
                  <a:gd name="T0" fmla="*/ 8 w 71"/>
                  <a:gd name="T1" fmla="*/ 51 h 72"/>
                  <a:gd name="T2" fmla="*/ 20 w 71"/>
                  <a:gd name="T3" fmla="*/ 8 h 72"/>
                  <a:gd name="T4" fmla="*/ 63 w 71"/>
                  <a:gd name="T5" fmla="*/ 21 h 72"/>
                  <a:gd name="T6" fmla="*/ 51 w 71"/>
                  <a:gd name="T7" fmla="*/ 63 h 72"/>
                  <a:gd name="T8" fmla="*/ 8 w 71"/>
                  <a:gd name="T9" fmla="*/ 5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72">
                    <a:moveTo>
                      <a:pt x="8" y="51"/>
                    </a:moveTo>
                    <a:cubicBezTo>
                      <a:pt x="0" y="36"/>
                      <a:pt x="5" y="17"/>
                      <a:pt x="20" y="8"/>
                    </a:cubicBezTo>
                    <a:cubicBezTo>
                      <a:pt x="35" y="0"/>
                      <a:pt x="55" y="5"/>
                      <a:pt x="63" y="21"/>
                    </a:cubicBezTo>
                    <a:cubicBezTo>
                      <a:pt x="71" y="36"/>
                      <a:pt x="66" y="55"/>
                      <a:pt x="51" y="63"/>
                    </a:cubicBezTo>
                    <a:cubicBezTo>
                      <a:pt x="36" y="72"/>
                      <a:pt x="17" y="66"/>
                      <a:pt x="8" y="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A4773361-72F5-3377-349B-A92E091AB18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9125" y="1787743"/>
              <a:ext cx="1963356" cy="983077"/>
            </a:xfrm>
            <a:custGeom>
              <a:avLst/>
              <a:gdLst>
                <a:gd name="T0" fmla="*/ 350 w 699"/>
                <a:gd name="T1" fmla="*/ 350 h 350"/>
                <a:gd name="T2" fmla="*/ 0 w 699"/>
                <a:gd name="T3" fmla="*/ 350 h 350"/>
                <a:gd name="T4" fmla="*/ 350 w 699"/>
                <a:gd name="T5" fmla="*/ 0 h 350"/>
                <a:gd name="T6" fmla="*/ 699 w 699"/>
                <a:gd name="T7" fmla="*/ 350 h 350"/>
                <a:gd name="T8" fmla="*/ 350 w 699"/>
                <a:gd name="T9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9" h="350">
                  <a:moveTo>
                    <a:pt x="350" y="350"/>
                  </a:moveTo>
                  <a:cubicBezTo>
                    <a:pt x="0" y="350"/>
                    <a:pt x="0" y="350"/>
                    <a:pt x="0" y="350"/>
                  </a:cubicBezTo>
                  <a:cubicBezTo>
                    <a:pt x="0" y="157"/>
                    <a:pt x="157" y="0"/>
                    <a:pt x="350" y="0"/>
                  </a:cubicBezTo>
                  <a:cubicBezTo>
                    <a:pt x="543" y="0"/>
                    <a:pt x="699" y="157"/>
                    <a:pt x="699" y="350"/>
                  </a:cubicBezTo>
                  <a:cubicBezTo>
                    <a:pt x="350" y="350"/>
                    <a:pt x="350" y="350"/>
                    <a:pt x="350" y="350"/>
                  </a:cubicBezTo>
                  <a:close/>
                </a:path>
              </a:pathLst>
            </a:custGeom>
            <a:solidFill>
              <a:srgbClr val="163A6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C200C0DC-25CB-D11C-C4D0-5EB16B19D537}"/>
                </a:ext>
              </a:extLst>
            </p:cNvPr>
            <p:cNvGrpSpPr/>
            <p:nvPr/>
          </p:nvGrpSpPr>
          <p:grpSpPr>
            <a:xfrm>
              <a:off x="2778439" y="1995370"/>
              <a:ext cx="565772" cy="577053"/>
              <a:chOff x="3865872" y="1312552"/>
              <a:chExt cx="723056" cy="737473"/>
            </a:xfrm>
            <a:solidFill>
              <a:schemeClr val="bg1"/>
            </a:solidFill>
          </p:grpSpPr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D666C5EF-8D78-39F7-572A-ECFBCBF8F31D}"/>
                  </a:ext>
                </a:extLst>
              </p:cNvPr>
              <p:cNvSpPr/>
              <p:nvPr/>
            </p:nvSpPr>
            <p:spPr>
              <a:xfrm>
                <a:off x="3873011" y="1817977"/>
                <a:ext cx="76891" cy="232048"/>
              </a:xfrm>
              <a:custGeom>
                <a:avLst/>
                <a:gdLst>
                  <a:gd name="connsiteX0" fmla="*/ 63110 w 76891"/>
                  <a:gd name="connsiteY0" fmla="*/ 231994 h 232048"/>
                  <a:gd name="connsiteX1" fmla="*/ 13680 w 76891"/>
                  <a:gd name="connsiteY1" fmla="*/ 231994 h 232048"/>
                  <a:gd name="connsiteX2" fmla="*/ -51 w 76891"/>
                  <a:gd name="connsiteY2" fmla="*/ 218263 h 232048"/>
                  <a:gd name="connsiteX3" fmla="*/ -51 w 76891"/>
                  <a:gd name="connsiteY3" fmla="*/ 13676 h 232048"/>
                  <a:gd name="connsiteX4" fmla="*/ 13680 w 76891"/>
                  <a:gd name="connsiteY4" fmla="*/ -54 h 232048"/>
                  <a:gd name="connsiteX5" fmla="*/ 27411 w 76891"/>
                  <a:gd name="connsiteY5" fmla="*/ 13676 h 232048"/>
                  <a:gd name="connsiteX6" fmla="*/ 27411 w 76891"/>
                  <a:gd name="connsiteY6" fmla="*/ 204533 h 232048"/>
                  <a:gd name="connsiteX7" fmla="*/ 49380 w 76891"/>
                  <a:gd name="connsiteY7" fmla="*/ 204533 h 232048"/>
                  <a:gd name="connsiteX8" fmla="*/ 49380 w 76891"/>
                  <a:gd name="connsiteY8" fmla="*/ 65304 h 232048"/>
                  <a:gd name="connsiteX9" fmla="*/ 63110 w 76891"/>
                  <a:gd name="connsiteY9" fmla="*/ 51573 h 232048"/>
                  <a:gd name="connsiteX10" fmla="*/ 76841 w 76891"/>
                  <a:gd name="connsiteY10" fmla="*/ 65304 h 232048"/>
                  <a:gd name="connsiteX11" fmla="*/ 76841 w 76891"/>
                  <a:gd name="connsiteY11" fmla="*/ 218263 h 232048"/>
                  <a:gd name="connsiteX12" fmla="*/ 63110 w 76891"/>
                  <a:gd name="connsiteY12" fmla="*/ 231994 h 232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6891" h="232048">
                    <a:moveTo>
                      <a:pt x="63110" y="231994"/>
                    </a:moveTo>
                    <a:lnTo>
                      <a:pt x="13680" y="231994"/>
                    </a:lnTo>
                    <a:cubicBezTo>
                      <a:pt x="6097" y="231994"/>
                      <a:pt x="-51" y="225843"/>
                      <a:pt x="-51" y="218263"/>
                    </a:cubicBezTo>
                    <a:lnTo>
                      <a:pt x="-51" y="13676"/>
                    </a:lnTo>
                    <a:cubicBezTo>
                      <a:pt x="-51" y="6093"/>
                      <a:pt x="6097" y="-54"/>
                      <a:pt x="13680" y="-54"/>
                    </a:cubicBezTo>
                    <a:cubicBezTo>
                      <a:pt x="21264" y="-54"/>
                      <a:pt x="27411" y="6093"/>
                      <a:pt x="27411" y="13676"/>
                    </a:cubicBezTo>
                    <a:lnTo>
                      <a:pt x="27411" y="204533"/>
                    </a:lnTo>
                    <a:lnTo>
                      <a:pt x="49380" y="204533"/>
                    </a:lnTo>
                    <a:lnTo>
                      <a:pt x="49380" y="65304"/>
                    </a:lnTo>
                    <a:cubicBezTo>
                      <a:pt x="49380" y="57720"/>
                      <a:pt x="55527" y="51573"/>
                      <a:pt x="63110" y="51573"/>
                    </a:cubicBezTo>
                    <a:cubicBezTo>
                      <a:pt x="70694" y="51573"/>
                      <a:pt x="76841" y="57720"/>
                      <a:pt x="76841" y="65304"/>
                    </a:cubicBezTo>
                    <a:lnTo>
                      <a:pt x="76841" y="218263"/>
                    </a:lnTo>
                    <a:cubicBezTo>
                      <a:pt x="76841" y="225843"/>
                      <a:pt x="70694" y="231994"/>
                      <a:pt x="63110" y="231994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FD55BFAB-67A4-F5DB-3425-5F562D6D38DF}"/>
                  </a:ext>
                </a:extLst>
              </p:cNvPr>
              <p:cNvSpPr/>
              <p:nvPr/>
            </p:nvSpPr>
            <p:spPr>
              <a:xfrm>
                <a:off x="4505308" y="1817428"/>
                <a:ext cx="76891" cy="232597"/>
              </a:xfrm>
              <a:custGeom>
                <a:avLst/>
                <a:gdLst>
                  <a:gd name="connsiteX0" fmla="*/ 63111 w 76891"/>
                  <a:gd name="connsiteY0" fmla="*/ 232543 h 232597"/>
                  <a:gd name="connsiteX1" fmla="*/ 13680 w 76891"/>
                  <a:gd name="connsiteY1" fmla="*/ 232543 h 232597"/>
                  <a:gd name="connsiteX2" fmla="*/ -51 w 76891"/>
                  <a:gd name="connsiteY2" fmla="*/ 218812 h 232597"/>
                  <a:gd name="connsiteX3" fmla="*/ -51 w 76891"/>
                  <a:gd name="connsiteY3" fmla="*/ 65853 h 232597"/>
                  <a:gd name="connsiteX4" fmla="*/ 13680 w 76891"/>
                  <a:gd name="connsiteY4" fmla="*/ 52122 h 232597"/>
                  <a:gd name="connsiteX5" fmla="*/ 27411 w 76891"/>
                  <a:gd name="connsiteY5" fmla="*/ 65853 h 232597"/>
                  <a:gd name="connsiteX6" fmla="*/ 27411 w 76891"/>
                  <a:gd name="connsiteY6" fmla="*/ 205082 h 232597"/>
                  <a:gd name="connsiteX7" fmla="*/ 49380 w 76891"/>
                  <a:gd name="connsiteY7" fmla="*/ 205082 h 232597"/>
                  <a:gd name="connsiteX8" fmla="*/ 49380 w 76891"/>
                  <a:gd name="connsiteY8" fmla="*/ 13676 h 232597"/>
                  <a:gd name="connsiteX9" fmla="*/ 63111 w 76891"/>
                  <a:gd name="connsiteY9" fmla="*/ -54 h 232597"/>
                  <a:gd name="connsiteX10" fmla="*/ 76841 w 76891"/>
                  <a:gd name="connsiteY10" fmla="*/ 13676 h 232597"/>
                  <a:gd name="connsiteX11" fmla="*/ 76841 w 76891"/>
                  <a:gd name="connsiteY11" fmla="*/ 218812 h 232597"/>
                  <a:gd name="connsiteX12" fmla="*/ 63111 w 76891"/>
                  <a:gd name="connsiteY12" fmla="*/ 232543 h 232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6891" h="232597">
                    <a:moveTo>
                      <a:pt x="63111" y="232543"/>
                    </a:moveTo>
                    <a:lnTo>
                      <a:pt x="13680" y="232543"/>
                    </a:lnTo>
                    <a:cubicBezTo>
                      <a:pt x="6101" y="232543"/>
                      <a:pt x="-51" y="226392"/>
                      <a:pt x="-51" y="218812"/>
                    </a:cubicBezTo>
                    <a:lnTo>
                      <a:pt x="-51" y="65853"/>
                    </a:lnTo>
                    <a:cubicBezTo>
                      <a:pt x="-51" y="58269"/>
                      <a:pt x="6101" y="52122"/>
                      <a:pt x="13680" y="52122"/>
                    </a:cubicBezTo>
                    <a:cubicBezTo>
                      <a:pt x="21259" y="52122"/>
                      <a:pt x="27411" y="58269"/>
                      <a:pt x="27411" y="65853"/>
                    </a:cubicBezTo>
                    <a:lnTo>
                      <a:pt x="27411" y="205082"/>
                    </a:lnTo>
                    <a:lnTo>
                      <a:pt x="49380" y="205082"/>
                    </a:lnTo>
                    <a:lnTo>
                      <a:pt x="49380" y="13676"/>
                    </a:lnTo>
                    <a:cubicBezTo>
                      <a:pt x="49380" y="6093"/>
                      <a:pt x="55531" y="-54"/>
                      <a:pt x="63111" y="-54"/>
                    </a:cubicBezTo>
                    <a:cubicBezTo>
                      <a:pt x="70690" y="-54"/>
                      <a:pt x="76841" y="6093"/>
                      <a:pt x="76841" y="13676"/>
                    </a:cubicBezTo>
                    <a:lnTo>
                      <a:pt x="76841" y="218812"/>
                    </a:lnTo>
                    <a:cubicBezTo>
                      <a:pt x="76841" y="226392"/>
                      <a:pt x="70690" y="232543"/>
                      <a:pt x="63111" y="232543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308DC823-C11D-FDBA-9F28-5D88E3A618BB}"/>
                  </a:ext>
                </a:extLst>
              </p:cNvPr>
              <p:cNvSpPr/>
              <p:nvPr/>
            </p:nvSpPr>
            <p:spPr>
              <a:xfrm>
                <a:off x="3865872" y="1787083"/>
                <a:ext cx="723056" cy="178498"/>
              </a:xfrm>
              <a:custGeom>
                <a:avLst/>
                <a:gdLst>
                  <a:gd name="connsiteX0" fmla="*/ 361478 w 723056"/>
                  <a:gd name="connsiteY0" fmla="*/ 178444 h 178498"/>
                  <a:gd name="connsiteX1" fmla="*/ -51 w 723056"/>
                  <a:gd name="connsiteY1" fmla="*/ 13676 h 178498"/>
                  <a:gd name="connsiteX2" fmla="*/ 13680 w 723056"/>
                  <a:gd name="connsiteY2" fmla="*/ -54 h 178498"/>
                  <a:gd name="connsiteX3" fmla="*/ 27411 w 723056"/>
                  <a:gd name="connsiteY3" fmla="*/ 13676 h 178498"/>
                  <a:gd name="connsiteX4" fmla="*/ 361478 w 723056"/>
                  <a:gd name="connsiteY4" fmla="*/ 150983 h 178498"/>
                  <a:gd name="connsiteX5" fmla="*/ 695545 w 723056"/>
                  <a:gd name="connsiteY5" fmla="*/ 13676 h 178498"/>
                  <a:gd name="connsiteX6" fmla="*/ 709275 w 723056"/>
                  <a:gd name="connsiteY6" fmla="*/ -54 h 178498"/>
                  <a:gd name="connsiteX7" fmla="*/ 723006 w 723056"/>
                  <a:gd name="connsiteY7" fmla="*/ 13676 h 178498"/>
                  <a:gd name="connsiteX8" fmla="*/ 361478 w 723056"/>
                  <a:gd name="connsiteY8" fmla="*/ 178444 h 178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3056" h="178498">
                    <a:moveTo>
                      <a:pt x="361478" y="178444"/>
                    </a:moveTo>
                    <a:cubicBezTo>
                      <a:pt x="158813" y="178444"/>
                      <a:pt x="-51" y="106358"/>
                      <a:pt x="-51" y="13676"/>
                    </a:cubicBezTo>
                    <a:cubicBezTo>
                      <a:pt x="-51" y="6093"/>
                      <a:pt x="6097" y="-54"/>
                      <a:pt x="13680" y="-54"/>
                    </a:cubicBezTo>
                    <a:cubicBezTo>
                      <a:pt x="21264" y="-54"/>
                      <a:pt x="27411" y="6093"/>
                      <a:pt x="27411" y="13676"/>
                    </a:cubicBezTo>
                    <a:cubicBezTo>
                      <a:pt x="27411" y="87822"/>
                      <a:pt x="180508" y="150983"/>
                      <a:pt x="361478" y="150983"/>
                    </a:cubicBezTo>
                    <a:cubicBezTo>
                      <a:pt x="542448" y="150983"/>
                      <a:pt x="695545" y="88371"/>
                      <a:pt x="695545" y="13676"/>
                    </a:cubicBezTo>
                    <a:cubicBezTo>
                      <a:pt x="695545" y="6093"/>
                      <a:pt x="701696" y="-54"/>
                      <a:pt x="709275" y="-54"/>
                    </a:cubicBezTo>
                    <a:cubicBezTo>
                      <a:pt x="716855" y="-54"/>
                      <a:pt x="723006" y="6093"/>
                      <a:pt x="723006" y="13676"/>
                    </a:cubicBezTo>
                    <a:cubicBezTo>
                      <a:pt x="723006" y="106358"/>
                      <a:pt x="564554" y="178444"/>
                      <a:pt x="361478" y="178444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80A4735A-A694-1D46-0CDA-C6AEE41F0105}"/>
                  </a:ext>
                </a:extLst>
              </p:cNvPr>
              <p:cNvSpPr/>
              <p:nvPr/>
            </p:nvSpPr>
            <p:spPr>
              <a:xfrm>
                <a:off x="4080398" y="1333992"/>
                <a:ext cx="131328" cy="49494"/>
              </a:xfrm>
              <a:custGeom>
                <a:avLst/>
                <a:gdLst>
                  <a:gd name="connsiteX0" fmla="*/ 15275 w 131328"/>
                  <a:gd name="connsiteY0" fmla="*/ 49356 h 49494"/>
                  <a:gd name="connsiteX1" fmla="*/ 34 w 131328"/>
                  <a:gd name="connsiteY1" fmla="*/ 37136 h 49494"/>
                  <a:gd name="connsiteX2" fmla="*/ 12254 w 131328"/>
                  <a:gd name="connsiteY2" fmla="*/ 21895 h 49494"/>
                  <a:gd name="connsiteX3" fmla="*/ 93265 w 131328"/>
                  <a:gd name="connsiteY3" fmla="*/ 4045 h 49494"/>
                  <a:gd name="connsiteX4" fmla="*/ 115646 w 131328"/>
                  <a:gd name="connsiteY4" fmla="*/ 63 h 49494"/>
                  <a:gd name="connsiteX5" fmla="*/ 131161 w 131328"/>
                  <a:gd name="connsiteY5" fmla="*/ 12008 h 49494"/>
                  <a:gd name="connsiteX6" fmla="*/ 119216 w 131328"/>
                  <a:gd name="connsiteY6" fmla="*/ 27524 h 49494"/>
                  <a:gd name="connsiteX7" fmla="*/ 99306 w 131328"/>
                  <a:gd name="connsiteY7" fmla="*/ 30957 h 49494"/>
                  <a:gd name="connsiteX8" fmla="*/ 18158 w 131328"/>
                  <a:gd name="connsiteY8" fmla="*/ 48807 h 49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1328" h="49494">
                    <a:moveTo>
                      <a:pt x="15275" y="49356"/>
                    </a:moveTo>
                    <a:cubicBezTo>
                      <a:pt x="7691" y="50191"/>
                      <a:pt x="868" y="44719"/>
                      <a:pt x="34" y="37136"/>
                    </a:cubicBezTo>
                    <a:cubicBezTo>
                      <a:pt x="-801" y="29552"/>
                      <a:pt x="4670" y="22729"/>
                      <a:pt x="12254" y="21895"/>
                    </a:cubicBezTo>
                    <a:lnTo>
                      <a:pt x="93265" y="4045"/>
                    </a:lnTo>
                    <a:cubicBezTo>
                      <a:pt x="100679" y="2397"/>
                      <a:pt x="108231" y="1024"/>
                      <a:pt x="115646" y="63"/>
                    </a:cubicBezTo>
                    <a:cubicBezTo>
                      <a:pt x="123229" y="-923"/>
                      <a:pt x="130175" y="4425"/>
                      <a:pt x="131161" y="12008"/>
                    </a:cubicBezTo>
                    <a:cubicBezTo>
                      <a:pt x="132147" y="19592"/>
                      <a:pt x="126799" y="26538"/>
                      <a:pt x="119216" y="27524"/>
                    </a:cubicBezTo>
                    <a:cubicBezTo>
                      <a:pt x="112522" y="28311"/>
                      <a:pt x="105876" y="29457"/>
                      <a:pt x="99306" y="30957"/>
                    </a:cubicBezTo>
                    <a:lnTo>
                      <a:pt x="18158" y="48807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882B87A8-BCED-3E95-DA25-745BE0038118}"/>
                  </a:ext>
                </a:extLst>
              </p:cNvPr>
              <p:cNvSpPr/>
              <p:nvPr/>
            </p:nvSpPr>
            <p:spPr>
              <a:xfrm>
                <a:off x="4243349" y="1334699"/>
                <a:ext cx="129229" cy="48703"/>
              </a:xfrm>
              <a:custGeom>
                <a:avLst/>
                <a:gdLst>
                  <a:gd name="connsiteX0" fmla="*/ 115815 w 129229"/>
                  <a:gd name="connsiteY0" fmla="*/ 48649 h 48703"/>
                  <a:gd name="connsiteX1" fmla="*/ 112931 w 129229"/>
                  <a:gd name="connsiteY1" fmla="*/ 48649 h 48703"/>
                  <a:gd name="connsiteX2" fmla="*/ 31783 w 129229"/>
                  <a:gd name="connsiteY2" fmla="*/ 30799 h 48703"/>
                  <a:gd name="connsiteX3" fmla="*/ 11873 w 129229"/>
                  <a:gd name="connsiteY3" fmla="*/ 27366 h 48703"/>
                  <a:gd name="connsiteX4" fmla="*/ 65 w 129229"/>
                  <a:gd name="connsiteY4" fmla="*/ 11988 h 48703"/>
                  <a:gd name="connsiteX5" fmla="*/ 15306 w 129229"/>
                  <a:gd name="connsiteY5" fmla="*/ 42 h 48703"/>
                  <a:gd name="connsiteX6" fmla="*/ 37687 w 129229"/>
                  <a:gd name="connsiteY6" fmla="*/ 4024 h 48703"/>
                  <a:gd name="connsiteX7" fmla="*/ 118423 w 129229"/>
                  <a:gd name="connsiteY7" fmla="*/ 21462 h 48703"/>
                  <a:gd name="connsiteX8" fmla="*/ 128859 w 129229"/>
                  <a:gd name="connsiteY8" fmla="*/ 37802 h 48703"/>
                  <a:gd name="connsiteX9" fmla="*/ 115815 w 129229"/>
                  <a:gd name="connsiteY9" fmla="*/ 48649 h 48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9229" h="48703">
                    <a:moveTo>
                      <a:pt x="115815" y="48649"/>
                    </a:moveTo>
                    <a:lnTo>
                      <a:pt x="112931" y="48649"/>
                    </a:lnTo>
                    <a:lnTo>
                      <a:pt x="31783" y="30799"/>
                    </a:lnTo>
                    <a:cubicBezTo>
                      <a:pt x="25213" y="29300"/>
                      <a:pt x="18567" y="28153"/>
                      <a:pt x="11873" y="27366"/>
                    </a:cubicBezTo>
                    <a:cubicBezTo>
                      <a:pt x="4372" y="26369"/>
                      <a:pt x="-908" y="19492"/>
                      <a:pt x="65" y="11988"/>
                    </a:cubicBezTo>
                    <a:cubicBezTo>
                      <a:pt x="995" y="4491"/>
                      <a:pt x="7805" y="-846"/>
                      <a:pt x="15306" y="42"/>
                    </a:cubicBezTo>
                    <a:cubicBezTo>
                      <a:pt x="22858" y="1003"/>
                      <a:pt x="30410" y="2377"/>
                      <a:pt x="37687" y="4024"/>
                    </a:cubicBezTo>
                    <a:lnTo>
                      <a:pt x="118423" y="21462"/>
                    </a:lnTo>
                    <a:cubicBezTo>
                      <a:pt x="125809" y="23103"/>
                      <a:pt x="130476" y="30410"/>
                      <a:pt x="128859" y="37802"/>
                    </a:cubicBezTo>
                    <a:cubicBezTo>
                      <a:pt x="127531" y="43993"/>
                      <a:pt x="122143" y="48473"/>
                      <a:pt x="115815" y="48649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0E68E84F-2E46-2BBC-682C-76A0D3F4FCFE}"/>
                  </a:ext>
                </a:extLst>
              </p:cNvPr>
              <p:cNvSpPr/>
              <p:nvPr/>
            </p:nvSpPr>
            <p:spPr>
              <a:xfrm>
                <a:off x="3865896" y="1374998"/>
                <a:ext cx="723011" cy="470440"/>
              </a:xfrm>
              <a:custGeom>
                <a:avLst/>
                <a:gdLst>
                  <a:gd name="connsiteX0" fmla="*/ 361453 w 723011"/>
                  <a:gd name="connsiteY0" fmla="*/ 470386 h 470440"/>
                  <a:gd name="connsiteX1" fmla="*/ 10497 w 723011"/>
                  <a:gd name="connsiteY1" fmla="*/ 439629 h 470440"/>
                  <a:gd name="connsiteX2" fmla="*/ 62 w 723011"/>
                  <a:gd name="connsiteY2" fmla="*/ 424526 h 470440"/>
                  <a:gd name="connsiteX3" fmla="*/ 30132 w 723011"/>
                  <a:gd name="connsiteY3" fmla="*/ 192889 h 470440"/>
                  <a:gd name="connsiteX4" fmla="*/ 166340 w 723011"/>
                  <a:gd name="connsiteY4" fmla="*/ 2171 h 470440"/>
                  <a:gd name="connsiteX5" fmla="*/ 184808 w 723011"/>
                  <a:gd name="connsiteY5" fmla="*/ 8418 h 470440"/>
                  <a:gd name="connsiteX6" fmla="*/ 178561 w 723011"/>
                  <a:gd name="connsiteY6" fmla="*/ 26886 h 470440"/>
                  <a:gd name="connsiteX7" fmla="*/ 57319 w 723011"/>
                  <a:gd name="connsiteY7" fmla="*/ 196734 h 470440"/>
                  <a:gd name="connsiteX8" fmla="*/ 29034 w 723011"/>
                  <a:gd name="connsiteY8" fmla="*/ 415601 h 470440"/>
                  <a:gd name="connsiteX9" fmla="*/ 361453 w 723011"/>
                  <a:gd name="connsiteY9" fmla="*/ 443062 h 470440"/>
                  <a:gd name="connsiteX10" fmla="*/ 694010 w 723011"/>
                  <a:gd name="connsiteY10" fmla="*/ 415601 h 470440"/>
                  <a:gd name="connsiteX11" fmla="*/ 665587 w 723011"/>
                  <a:gd name="connsiteY11" fmla="*/ 195910 h 470440"/>
                  <a:gd name="connsiteX12" fmla="*/ 544483 w 723011"/>
                  <a:gd name="connsiteY12" fmla="*/ 26062 h 470440"/>
                  <a:gd name="connsiteX13" fmla="*/ 538167 w 723011"/>
                  <a:gd name="connsiteY13" fmla="*/ 7663 h 470440"/>
                  <a:gd name="connsiteX14" fmla="*/ 556566 w 723011"/>
                  <a:gd name="connsiteY14" fmla="*/ 1347 h 470440"/>
                  <a:gd name="connsiteX15" fmla="*/ 692911 w 723011"/>
                  <a:gd name="connsiteY15" fmla="*/ 192340 h 470440"/>
                  <a:gd name="connsiteX16" fmla="*/ 722844 w 723011"/>
                  <a:gd name="connsiteY16" fmla="*/ 423976 h 470440"/>
                  <a:gd name="connsiteX17" fmla="*/ 712546 w 723011"/>
                  <a:gd name="connsiteY17" fmla="*/ 439080 h 470440"/>
                  <a:gd name="connsiteX18" fmla="*/ 361453 w 723011"/>
                  <a:gd name="connsiteY18" fmla="*/ 470386 h 470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23011" h="470440">
                    <a:moveTo>
                      <a:pt x="361453" y="470386"/>
                    </a:moveTo>
                    <a:cubicBezTo>
                      <a:pt x="140252" y="470386"/>
                      <a:pt x="15303" y="441552"/>
                      <a:pt x="10497" y="439629"/>
                    </a:cubicBezTo>
                    <a:cubicBezTo>
                      <a:pt x="3670" y="438002"/>
                      <a:pt x="-830" y="431487"/>
                      <a:pt x="62" y="424526"/>
                    </a:cubicBezTo>
                    <a:lnTo>
                      <a:pt x="30132" y="192889"/>
                    </a:lnTo>
                    <a:cubicBezTo>
                      <a:pt x="40875" y="110574"/>
                      <a:pt x="91964" y="39039"/>
                      <a:pt x="166340" y="2171"/>
                    </a:cubicBezTo>
                    <a:cubicBezTo>
                      <a:pt x="173166" y="-1204"/>
                      <a:pt x="181433" y="1592"/>
                      <a:pt x="184808" y="8418"/>
                    </a:cubicBezTo>
                    <a:cubicBezTo>
                      <a:pt x="188183" y="15243"/>
                      <a:pt x="185386" y="23511"/>
                      <a:pt x="178561" y="26886"/>
                    </a:cubicBezTo>
                    <a:cubicBezTo>
                      <a:pt x="112302" y="59683"/>
                      <a:pt x="66810" y="123414"/>
                      <a:pt x="57319" y="196734"/>
                    </a:cubicBezTo>
                    <a:lnTo>
                      <a:pt x="29034" y="415601"/>
                    </a:lnTo>
                    <a:cubicBezTo>
                      <a:pt x="138731" y="435185"/>
                      <a:pt x="250030" y="444379"/>
                      <a:pt x="361453" y="443062"/>
                    </a:cubicBezTo>
                    <a:cubicBezTo>
                      <a:pt x="472923" y="444384"/>
                      <a:pt x="584267" y="435189"/>
                      <a:pt x="694010" y="415601"/>
                    </a:cubicBezTo>
                    <a:lnTo>
                      <a:pt x="665587" y="195910"/>
                    </a:lnTo>
                    <a:cubicBezTo>
                      <a:pt x="656223" y="122582"/>
                      <a:pt x="610754" y="58816"/>
                      <a:pt x="544483" y="26062"/>
                    </a:cubicBezTo>
                    <a:cubicBezTo>
                      <a:pt x="537657" y="22725"/>
                      <a:pt x="534830" y="14488"/>
                      <a:pt x="538167" y="7663"/>
                    </a:cubicBezTo>
                    <a:cubicBezTo>
                      <a:pt x="541503" y="837"/>
                      <a:pt x="549740" y="-1990"/>
                      <a:pt x="556566" y="1347"/>
                    </a:cubicBezTo>
                    <a:cubicBezTo>
                      <a:pt x="631086" y="38213"/>
                      <a:pt x="682256" y="109885"/>
                      <a:pt x="692911" y="192340"/>
                    </a:cubicBezTo>
                    <a:lnTo>
                      <a:pt x="722844" y="423976"/>
                    </a:lnTo>
                    <a:cubicBezTo>
                      <a:pt x="723750" y="430897"/>
                      <a:pt x="719315" y="437394"/>
                      <a:pt x="712546" y="439080"/>
                    </a:cubicBezTo>
                    <a:cubicBezTo>
                      <a:pt x="707328" y="441552"/>
                      <a:pt x="582791" y="470386"/>
                      <a:pt x="361453" y="470386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B5DDBC9C-6A0E-E713-6278-CEB305D31ECC}"/>
                  </a:ext>
                </a:extLst>
              </p:cNvPr>
              <p:cNvSpPr/>
              <p:nvPr/>
            </p:nvSpPr>
            <p:spPr>
              <a:xfrm>
                <a:off x="4184148" y="1312552"/>
                <a:ext cx="86640" cy="437733"/>
              </a:xfrm>
              <a:custGeom>
                <a:avLst/>
                <a:gdLst>
                  <a:gd name="connsiteX0" fmla="*/ 56108 w 86640"/>
                  <a:gd name="connsiteY0" fmla="*/ 437679 h 437733"/>
                  <a:gd name="connsiteX1" fmla="*/ 30432 w 86640"/>
                  <a:gd name="connsiteY1" fmla="*/ 437679 h 437733"/>
                  <a:gd name="connsiteX2" fmla="*/ -51 w 86640"/>
                  <a:gd name="connsiteY2" fmla="*/ 407884 h 437733"/>
                  <a:gd name="connsiteX3" fmla="*/ -51 w 86640"/>
                  <a:gd name="connsiteY3" fmla="*/ 30428 h 437733"/>
                  <a:gd name="connsiteX4" fmla="*/ 30432 w 86640"/>
                  <a:gd name="connsiteY4" fmla="*/ -54 h 437733"/>
                  <a:gd name="connsiteX5" fmla="*/ 56108 w 86640"/>
                  <a:gd name="connsiteY5" fmla="*/ -54 h 437733"/>
                  <a:gd name="connsiteX6" fmla="*/ 86590 w 86640"/>
                  <a:gd name="connsiteY6" fmla="*/ 30428 h 437733"/>
                  <a:gd name="connsiteX7" fmla="*/ 86590 w 86640"/>
                  <a:gd name="connsiteY7" fmla="*/ 407884 h 437733"/>
                  <a:gd name="connsiteX8" fmla="*/ 56108 w 86640"/>
                  <a:gd name="connsiteY8" fmla="*/ 437679 h 437733"/>
                  <a:gd name="connsiteX9" fmla="*/ 30432 w 86640"/>
                  <a:gd name="connsiteY9" fmla="*/ 27407 h 437733"/>
                  <a:gd name="connsiteX10" fmla="*/ 27411 w 86640"/>
                  <a:gd name="connsiteY10" fmla="*/ 30428 h 437733"/>
                  <a:gd name="connsiteX11" fmla="*/ 27411 w 86640"/>
                  <a:gd name="connsiteY11" fmla="*/ 407884 h 437733"/>
                  <a:gd name="connsiteX12" fmla="*/ 30432 w 86640"/>
                  <a:gd name="connsiteY12" fmla="*/ 410904 h 437733"/>
                  <a:gd name="connsiteX13" fmla="*/ 56108 w 86640"/>
                  <a:gd name="connsiteY13" fmla="*/ 410904 h 437733"/>
                  <a:gd name="connsiteX14" fmla="*/ 59129 w 86640"/>
                  <a:gd name="connsiteY14" fmla="*/ 407884 h 437733"/>
                  <a:gd name="connsiteX15" fmla="*/ 59129 w 86640"/>
                  <a:gd name="connsiteY15" fmla="*/ 30428 h 437733"/>
                  <a:gd name="connsiteX16" fmla="*/ 56108 w 86640"/>
                  <a:gd name="connsiteY16" fmla="*/ 27407 h 437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86640" h="437733">
                    <a:moveTo>
                      <a:pt x="56108" y="437679"/>
                    </a:moveTo>
                    <a:lnTo>
                      <a:pt x="30432" y="437679"/>
                    </a:lnTo>
                    <a:cubicBezTo>
                      <a:pt x="13861" y="437683"/>
                      <a:pt x="323" y="424450"/>
                      <a:pt x="-51" y="407884"/>
                    </a:cubicBezTo>
                    <a:lnTo>
                      <a:pt x="-51" y="30428"/>
                    </a:lnTo>
                    <a:cubicBezTo>
                      <a:pt x="-51" y="13593"/>
                      <a:pt x="13596" y="-54"/>
                      <a:pt x="30432" y="-54"/>
                    </a:cubicBezTo>
                    <a:lnTo>
                      <a:pt x="56108" y="-54"/>
                    </a:lnTo>
                    <a:cubicBezTo>
                      <a:pt x="72912" y="21"/>
                      <a:pt x="86514" y="13624"/>
                      <a:pt x="86590" y="30428"/>
                    </a:cubicBezTo>
                    <a:lnTo>
                      <a:pt x="86590" y="407884"/>
                    </a:lnTo>
                    <a:cubicBezTo>
                      <a:pt x="86145" y="424418"/>
                      <a:pt x="72649" y="437611"/>
                      <a:pt x="56108" y="437679"/>
                    </a:cubicBezTo>
                    <a:close/>
                    <a:moveTo>
                      <a:pt x="30432" y="27407"/>
                    </a:moveTo>
                    <a:cubicBezTo>
                      <a:pt x="28763" y="27407"/>
                      <a:pt x="27411" y="28759"/>
                      <a:pt x="27411" y="30428"/>
                    </a:cubicBezTo>
                    <a:lnTo>
                      <a:pt x="27411" y="407884"/>
                    </a:lnTo>
                    <a:cubicBezTo>
                      <a:pt x="27411" y="409552"/>
                      <a:pt x="28763" y="410904"/>
                      <a:pt x="30432" y="410904"/>
                    </a:cubicBezTo>
                    <a:lnTo>
                      <a:pt x="56108" y="410904"/>
                    </a:lnTo>
                    <a:cubicBezTo>
                      <a:pt x="57776" y="410904"/>
                      <a:pt x="59129" y="409552"/>
                      <a:pt x="59129" y="407884"/>
                    </a:cubicBezTo>
                    <a:lnTo>
                      <a:pt x="59129" y="30428"/>
                    </a:lnTo>
                    <a:cubicBezTo>
                      <a:pt x="59129" y="28759"/>
                      <a:pt x="57776" y="27407"/>
                      <a:pt x="56108" y="2740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F5714EAF-E92D-DF2A-4C88-3E33DC790D1F}"/>
                  </a:ext>
                </a:extLst>
              </p:cNvPr>
              <p:cNvSpPr/>
              <p:nvPr/>
            </p:nvSpPr>
            <p:spPr>
              <a:xfrm>
                <a:off x="4024735" y="1347427"/>
                <a:ext cx="86503" cy="402857"/>
              </a:xfrm>
              <a:custGeom>
                <a:avLst/>
                <a:gdLst>
                  <a:gd name="connsiteX0" fmla="*/ 56794 w 86503"/>
                  <a:gd name="connsiteY0" fmla="*/ 402803 h 402857"/>
                  <a:gd name="connsiteX1" fmla="*/ 29333 w 86503"/>
                  <a:gd name="connsiteY1" fmla="*/ 402803 h 402857"/>
                  <a:gd name="connsiteX2" fmla="*/ -51 w 86503"/>
                  <a:gd name="connsiteY2" fmla="*/ 373008 h 402857"/>
                  <a:gd name="connsiteX3" fmla="*/ -51 w 86503"/>
                  <a:gd name="connsiteY3" fmla="*/ 29741 h 402857"/>
                  <a:gd name="connsiteX4" fmla="*/ 29608 w 86503"/>
                  <a:gd name="connsiteY4" fmla="*/ -54 h 402857"/>
                  <a:gd name="connsiteX5" fmla="*/ 57069 w 86503"/>
                  <a:gd name="connsiteY5" fmla="*/ -54 h 402857"/>
                  <a:gd name="connsiteX6" fmla="*/ 86453 w 86503"/>
                  <a:gd name="connsiteY6" fmla="*/ 29741 h 402857"/>
                  <a:gd name="connsiteX7" fmla="*/ 86453 w 86503"/>
                  <a:gd name="connsiteY7" fmla="*/ 373008 h 402857"/>
                  <a:gd name="connsiteX8" fmla="*/ 56794 w 86503"/>
                  <a:gd name="connsiteY8" fmla="*/ 402803 h 402857"/>
                  <a:gd name="connsiteX9" fmla="*/ 29333 w 86503"/>
                  <a:gd name="connsiteY9" fmla="*/ 27270 h 402857"/>
                  <a:gd name="connsiteX10" fmla="*/ 27136 w 86503"/>
                  <a:gd name="connsiteY10" fmla="*/ 29604 h 402857"/>
                  <a:gd name="connsiteX11" fmla="*/ 27136 w 86503"/>
                  <a:gd name="connsiteY11" fmla="*/ 373008 h 402857"/>
                  <a:gd name="connsiteX12" fmla="*/ 29192 w 86503"/>
                  <a:gd name="connsiteY12" fmla="*/ 375338 h 402857"/>
                  <a:gd name="connsiteX13" fmla="*/ 29333 w 86503"/>
                  <a:gd name="connsiteY13" fmla="*/ 375342 h 402857"/>
                  <a:gd name="connsiteX14" fmla="*/ 56794 w 86503"/>
                  <a:gd name="connsiteY14" fmla="*/ 375342 h 402857"/>
                  <a:gd name="connsiteX15" fmla="*/ 58995 w 86503"/>
                  <a:gd name="connsiteY15" fmla="*/ 373149 h 402857"/>
                  <a:gd name="connsiteX16" fmla="*/ 58991 w 86503"/>
                  <a:gd name="connsiteY16" fmla="*/ 373008 h 402857"/>
                  <a:gd name="connsiteX17" fmla="*/ 58991 w 86503"/>
                  <a:gd name="connsiteY17" fmla="*/ 29741 h 402857"/>
                  <a:gd name="connsiteX18" fmla="*/ 56794 w 86503"/>
                  <a:gd name="connsiteY18" fmla="*/ 27407 h 402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6503" h="402857">
                    <a:moveTo>
                      <a:pt x="56794" y="402803"/>
                    </a:moveTo>
                    <a:lnTo>
                      <a:pt x="29333" y="402803"/>
                    </a:lnTo>
                    <a:cubicBezTo>
                      <a:pt x="13039" y="402578"/>
                      <a:pt x="-52" y="389303"/>
                      <a:pt x="-51" y="373008"/>
                    </a:cubicBezTo>
                    <a:lnTo>
                      <a:pt x="-51" y="29741"/>
                    </a:lnTo>
                    <a:cubicBezTo>
                      <a:pt x="-51" y="13339"/>
                      <a:pt x="13205" y="21"/>
                      <a:pt x="29608" y="-54"/>
                    </a:cubicBezTo>
                    <a:lnTo>
                      <a:pt x="57069" y="-54"/>
                    </a:lnTo>
                    <a:cubicBezTo>
                      <a:pt x="73363" y="171"/>
                      <a:pt x="86454" y="13446"/>
                      <a:pt x="86453" y="29741"/>
                    </a:cubicBezTo>
                    <a:lnTo>
                      <a:pt x="86453" y="373008"/>
                    </a:lnTo>
                    <a:cubicBezTo>
                      <a:pt x="86453" y="389410"/>
                      <a:pt x="73197" y="402728"/>
                      <a:pt x="56794" y="402803"/>
                    </a:cubicBezTo>
                    <a:close/>
                    <a:moveTo>
                      <a:pt x="29333" y="27270"/>
                    </a:moveTo>
                    <a:cubicBezTo>
                      <a:pt x="28097" y="27342"/>
                      <a:pt x="27134" y="28367"/>
                      <a:pt x="27136" y="29604"/>
                    </a:cubicBezTo>
                    <a:lnTo>
                      <a:pt x="27136" y="373008"/>
                    </a:lnTo>
                    <a:cubicBezTo>
                      <a:pt x="27061" y="374219"/>
                      <a:pt x="27981" y="375262"/>
                      <a:pt x="29192" y="375338"/>
                    </a:cubicBezTo>
                    <a:cubicBezTo>
                      <a:pt x="29238" y="375341"/>
                      <a:pt x="29286" y="375342"/>
                      <a:pt x="29333" y="375342"/>
                    </a:cubicBezTo>
                    <a:lnTo>
                      <a:pt x="56794" y="375342"/>
                    </a:lnTo>
                    <a:cubicBezTo>
                      <a:pt x="58008" y="375345"/>
                      <a:pt x="58993" y="374363"/>
                      <a:pt x="58995" y="373149"/>
                    </a:cubicBezTo>
                    <a:cubicBezTo>
                      <a:pt x="58995" y="373102"/>
                      <a:pt x="58994" y="373054"/>
                      <a:pt x="58991" y="373008"/>
                    </a:cubicBezTo>
                    <a:lnTo>
                      <a:pt x="58991" y="29741"/>
                    </a:lnTo>
                    <a:cubicBezTo>
                      <a:pt x="58994" y="28504"/>
                      <a:pt x="58030" y="27480"/>
                      <a:pt x="56794" y="2740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B78737FB-C9E9-5030-655F-2096DA70AA14}"/>
                  </a:ext>
                </a:extLst>
              </p:cNvPr>
              <p:cNvSpPr/>
              <p:nvPr/>
            </p:nvSpPr>
            <p:spPr>
              <a:xfrm>
                <a:off x="4343561" y="1347427"/>
                <a:ext cx="86915" cy="402857"/>
              </a:xfrm>
              <a:custGeom>
                <a:avLst/>
                <a:gdLst>
                  <a:gd name="connsiteX0" fmla="*/ 56932 w 86915"/>
                  <a:gd name="connsiteY0" fmla="*/ 402803 h 402857"/>
                  <a:gd name="connsiteX1" fmla="*/ 29470 w 86915"/>
                  <a:gd name="connsiteY1" fmla="*/ 402803 h 402857"/>
                  <a:gd name="connsiteX2" fmla="*/ -51 w 86915"/>
                  <a:gd name="connsiteY2" fmla="*/ 373008 h 402857"/>
                  <a:gd name="connsiteX3" fmla="*/ -51 w 86915"/>
                  <a:gd name="connsiteY3" fmla="*/ 29741 h 402857"/>
                  <a:gd name="connsiteX4" fmla="*/ 29745 w 86915"/>
                  <a:gd name="connsiteY4" fmla="*/ -54 h 402857"/>
                  <a:gd name="connsiteX5" fmla="*/ 57206 w 86915"/>
                  <a:gd name="connsiteY5" fmla="*/ -54 h 402857"/>
                  <a:gd name="connsiteX6" fmla="*/ 86865 w 86915"/>
                  <a:gd name="connsiteY6" fmla="*/ 29741 h 402857"/>
                  <a:gd name="connsiteX7" fmla="*/ 86865 w 86915"/>
                  <a:gd name="connsiteY7" fmla="*/ 373008 h 402857"/>
                  <a:gd name="connsiteX8" fmla="*/ 57069 w 86915"/>
                  <a:gd name="connsiteY8" fmla="*/ 402803 h 402857"/>
                  <a:gd name="connsiteX9" fmla="*/ 56932 w 86915"/>
                  <a:gd name="connsiteY9" fmla="*/ 402803 h 402857"/>
                  <a:gd name="connsiteX10" fmla="*/ 29470 w 86915"/>
                  <a:gd name="connsiteY10" fmla="*/ 27270 h 402857"/>
                  <a:gd name="connsiteX11" fmla="*/ 27136 w 86915"/>
                  <a:gd name="connsiteY11" fmla="*/ 29604 h 402857"/>
                  <a:gd name="connsiteX12" fmla="*/ 27136 w 86915"/>
                  <a:gd name="connsiteY12" fmla="*/ 373008 h 402857"/>
                  <a:gd name="connsiteX13" fmla="*/ 29470 w 86915"/>
                  <a:gd name="connsiteY13" fmla="*/ 375342 h 402857"/>
                  <a:gd name="connsiteX14" fmla="*/ 56932 w 86915"/>
                  <a:gd name="connsiteY14" fmla="*/ 375342 h 402857"/>
                  <a:gd name="connsiteX15" fmla="*/ 59391 w 86915"/>
                  <a:gd name="connsiteY15" fmla="*/ 373443 h 402857"/>
                  <a:gd name="connsiteX16" fmla="*/ 59403 w 86915"/>
                  <a:gd name="connsiteY16" fmla="*/ 373008 h 402857"/>
                  <a:gd name="connsiteX17" fmla="*/ 59403 w 86915"/>
                  <a:gd name="connsiteY17" fmla="*/ 29741 h 402857"/>
                  <a:gd name="connsiteX18" fmla="*/ 57206 w 86915"/>
                  <a:gd name="connsiteY18" fmla="*/ 27407 h 402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6915" h="402857">
                    <a:moveTo>
                      <a:pt x="56932" y="402803"/>
                    </a:moveTo>
                    <a:lnTo>
                      <a:pt x="29470" y="402803"/>
                    </a:lnTo>
                    <a:cubicBezTo>
                      <a:pt x="13123" y="402652"/>
                      <a:pt x="-51" y="389357"/>
                      <a:pt x="-51" y="373008"/>
                    </a:cubicBezTo>
                    <a:lnTo>
                      <a:pt x="-51" y="29741"/>
                    </a:lnTo>
                    <a:cubicBezTo>
                      <a:pt x="-51" y="13285"/>
                      <a:pt x="13289" y="-54"/>
                      <a:pt x="29745" y="-54"/>
                    </a:cubicBezTo>
                    <a:lnTo>
                      <a:pt x="57206" y="-54"/>
                    </a:lnTo>
                    <a:cubicBezTo>
                      <a:pt x="73608" y="21"/>
                      <a:pt x="86865" y="13339"/>
                      <a:pt x="86865" y="29741"/>
                    </a:cubicBezTo>
                    <a:lnTo>
                      <a:pt x="86865" y="373008"/>
                    </a:lnTo>
                    <a:cubicBezTo>
                      <a:pt x="86865" y="389464"/>
                      <a:pt x="73525" y="402803"/>
                      <a:pt x="57069" y="402803"/>
                    </a:cubicBezTo>
                    <a:cubicBezTo>
                      <a:pt x="57024" y="402803"/>
                      <a:pt x="56977" y="402803"/>
                      <a:pt x="56932" y="402803"/>
                    </a:cubicBezTo>
                    <a:close/>
                    <a:moveTo>
                      <a:pt x="29470" y="27270"/>
                    </a:moveTo>
                    <a:cubicBezTo>
                      <a:pt x="28210" y="27338"/>
                      <a:pt x="27205" y="28345"/>
                      <a:pt x="27136" y="29604"/>
                    </a:cubicBezTo>
                    <a:lnTo>
                      <a:pt x="27136" y="373008"/>
                    </a:lnTo>
                    <a:cubicBezTo>
                      <a:pt x="27136" y="374297"/>
                      <a:pt x="28181" y="375342"/>
                      <a:pt x="29470" y="375342"/>
                    </a:cubicBezTo>
                    <a:lnTo>
                      <a:pt x="56932" y="375342"/>
                    </a:lnTo>
                    <a:cubicBezTo>
                      <a:pt x="58135" y="375497"/>
                      <a:pt x="59236" y="374646"/>
                      <a:pt x="59391" y="373443"/>
                    </a:cubicBezTo>
                    <a:cubicBezTo>
                      <a:pt x="59409" y="373299"/>
                      <a:pt x="59413" y="373153"/>
                      <a:pt x="59403" y="373008"/>
                    </a:cubicBezTo>
                    <a:lnTo>
                      <a:pt x="59403" y="29741"/>
                    </a:lnTo>
                    <a:cubicBezTo>
                      <a:pt x="59406" y="28504"/>
                      <a:pt x="58442" y="27480"/>
                      <a:pt x="57206" y="2740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F4FC04C7-9D04-DE19-CFF8-E25101F8662B}"/>
                </a:ext>
              </a:extLst>
            </p:cNvPr>
            <p:cNvSpPr txBox="1"/>
            <p:nvPr/>
          </p:nvSpPr>
          <p:spPr>
            <a:xfrm>
              <a:off x="2092127" y="2881520"/>
              <a:ext cx="19633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2000" b="1" dirty="0">
                  <a:solidFill>
                    <a:srgbClr val="163A65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بهداشت</a:t>
              </a:r>
              <a:endParaRPr lang="en-US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pic>
          <p:nvPicPr>
            <p:cNvPr id="64" name="Picture 63">
              <a:hlinkClick r:id="" action="ppaction://hlinkshowjump?jump=firstslide"/>
              <a:extLst>
                <a:ext uri="{FF2B5EF4-FFF2-40B4-BE49-F238E27FC236}">
                  <a16:creationId xmlns:a16="http://schemas.microsoft.com/office/drawing/2014/main" id="{256D2932-8EB4-F3C7-89ED-9E01A166DF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307" t="11576" r="15870" b="9985"/>
            <a:stretch/>
          </p:blipFill>
          <p:spPr>
            <a:xfrm>
              <a:off x="3306037" y="2122875"/>
              <a:ext cx="316321" cy="278697"/>
            </a:xfrm>
            <a:prstGeom prst="rect">
              <a:avLst/>
            </a:prstGeom>
          </p:spPr>
        </p:pic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651F23B-2877-1551-4A31-F90C87F5BEF2}"/>
              </a:ext>
            </a:extLst>
          </p:cNvPr>
          <p:cNvGrpSpPr/>
          <p:nvPr/>
        </p:nvGrpSpPr>
        <p:grpSpPr>
          <a:xfrm>
            <a:off x="3013080" y="3263056"/>
            <a:ext cx="2417038" cy="2615011"/>
            <a:chOff x="3013080" y="3263056"/>
            <a:chExt cx="2417038" cy="2615011"/>
          </a:xfrm>
        </p:grpSpPr>
        <p:grpSp>
          <p:nvGrpSpPr>
            <p:cNvPr id="87" name="Group 86">
              <a:extLst>
                <a:ext uri="{FF2B5EF4-FFF2-40B4-BE49-F238E27FC236}">
                  <a16:creationId xmlns:a16="http://schemas.microsoft.com/office/drawing/2014/main" id="{44F4329E-8009-2D0D-D548-E62340406664}"/>
                </a:ext>
              </a:extLst>
            </p:cNvPr>
            <p:cNvGrpSpPr/>
            <p:nvPr/>
          </p:nvGrpSpPr>
          <p:grpSpPr>
            <a:xfrm>
              <a:off x="3013080" y="3263056"/>
              <a:ext cx="2417038" cy="2615011"/>
              <a:chOff x="3013080" y="3263056"/>
              <a:chExt cx="2417038" cy="2615011"/>
            </a:xfrm>
          </p:grpSpPr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99E975AF-D1F8-4B9B-4272-1736454EACAB}"/>
                  </a:ext>
                </a:extLst>
              </p:cNvPr>
              <p:cNvGrpSpPr/>
              <p:nvPr/>
            </p:nvGrpSpPr>
            <p:grpSpPr>
              <a:xfrm>
                <a:off x="3013080" y="3263056"/>
                <a:ext cx="2417038" cy="2615011"/>
                <a:chOff x="9248780" y="3783756"/>
                <a:chExt cx="2417038" cy="2615011"/>
              </a:xfrm>
              <a:solidFill>
                <a:srgbClr val="FFC000"/>
              </a:solidFill>
            </p:grpSpPr>
            <p:sp>
              <p:nvSpPr>
                <p:cNvPr id="7" name="Freeform 7">
                  <a:extLst>
                    <a:ext uri="{FF2B5EF4-FFF2-40B4-BE49-F238E27FC236}">
                      <a16:creationId xmlns:a16="http://schemas.microsoft.com/office/drawing/2014/main" id="{2036C187-9AC7-75F3-3A25-0B60D2A56C4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317901" y="3783756"/>
                  <a:ext cx="2347917" cy="2615011"/>
                </a:xfrm>
                <a:custGeom>
                  <a:avLst/>
                  <a:gdLst>
                    <a:gd name="T0" fmla="*/ 35 w 836"/>
                    <a:gd name="T1" fmla="*/ 204 h 931"/>
                    <a:gd name="T2" fmla="*/ 16 w 836"/>
                    <a:gd name="T3" fmla="*/ 206 h 931"/>
                    <a:gd name="T4" fmla="*/ 13 w 836"/>
                    <a:gd name="T5" fmla="*/ 186 h 931"/>
                    <a:gd name="T6" fmla="*/ 72 w 836"/>
                    <a:gd name="T7" fmla="*/ 126 h 931"/>
                    <a:gd name="T8" fmla="*/ 471 w 836"/>
                    <a:gd name="T9" fmla="*/ 40 h 931"/>
                    <a:gd name="T10" fmla="*/ 771 w 836"/>
                    <a:gd name="T11" fmla="*/ 577 h 931"/>
                    <a:gd name="T12" fmla="*/ 262 w 836"/>
                    <a:gd name="T13" fmla="*/ 884 h 931"/>
                    <a:gd name="T14" fmla="*/ 4 w 836"/>
                    <a:gd name="T15" fmla="*/ 719 h 931"/>
                    <a:gd name="T16" fmla="*/ 7 w 836"/>
                    <a:gd name="T17" fmla="*/ 699 h 931"/>
                    <a:gd name="T18" fmla="*/ 27 w 836"/>
                    <a:gd name="T19" fmla="*/ 702 h 931"/>
                    <a:gd name="T20" fmla="*/ 268 w 836"/>
                    <a:gd name="T21" fmla="*/ 856 h 931"/>
                    <a:gd name="T22" fmla="*/ 743 w 836"/>
                    <a:gd name="T23" fmla="*/ 570 h 931"/>
                    <a:gd name="T24" fmla="*/ 464 w 836"/>
                    <a:gd name="T25" fmla="*/ 67 h 931"/>
                    <a:gd name="T26" fmla="*/ 90 w 836"/>
                    <a:gd name="T27" fmla="*/ 148 h 931"/>
                    <a:gd name="T28" fmla="*/ 35 w 836"/>
                    <a:gd name="T29" fmla="*/ 204 h 9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36" h="931">
                      <a:moveTo>
                        <a:pt x="35" y="204"/>
                      </a:moveTo>
                      <a:cubicBezTo>
                        <a:pt x="31" y="210"/>
                        <a:pt x="22" y="211"/>
                        <a:pt x="16" y="206"/>
                      </a:cubicBezTo>
                      <a:cubicBezTo>
                        <a:pt x="9" y="201"/>
                        <a:pt x="9" y="192"/>
                        <a:pt x="13" y="186"/>
                      </a:cubicBezTo>
                      <a:cubicBezTo>
                        <a:pt x="31" y="164"/>
                        <a:pt x="51" y="144"/>
                        <a:pt x="72" y="126"/>
                      </a:cubicBezTo>
                      <a:cubicBezTo>
                        <a:pt x="182" y="33"/>
                        <a:pt x="332" y="0"/>
                        <a:pt x="471" y="40"/>
                      </a:cubicBezTo>
                      <a:cubicBezTo>
                        <a:pt x="702" y="106"/>
                        <a:pt x="836" y="347"/>
                        <a:pt x="771" y="577"/>
                      </a:cubicBezTo>
                      <a:cubicBezTo>
                        <a:pt x="708" y="798"/>
                        <a:pt x="485" y="931"/>
                        <a:pt x="262" y="884"/>
                      </a:cubicBezTo>
                      <a:cubicBezTo>
                        <a:pt x="162" y="862"/>
                        <a:pt x="70" y="806"/>
                        <a:pt x="4" y="719"/>
                      </a:cubicBezTo>
                      <a:cubicBezTo>
                        <a:pt x="0" y="713"/>
                        <a:pt x="1" y="704"/>
                        <a:pt x="7" y="699"/>
                      </a:cubicBezTo>
                      <a:cubicBezTo>
                        <a:pt x="13" y="695"/>
                        <a:pt x="22" y="696"/>
                        <a:pt x="27" y="702"/>
                      </a:cubicBezTo>
                      <a:cubicBezTo>
                        <a:pt x="88" y="783"/>
                        <a:pt x="174" y="836"/>
                        <a:pt x="268" y="856"/>
                      </a:cubicBezTo>
                      <a:cubicBezTo>
                        <a:pt x="477" y="900"/>
                        <a:pt x="685" y="776"/>
                        <a:pt x="743" y="570"/>
                      </a:cubicBezTo>
                      <a:cubicBezTo>
                        <a:pt x="805" y="354"/>
                        <a:pt x="680" y="129"/>
                        <a:pt x="464" y="67"/>
                      </a:cubicBezTo>
                      <a:cubicBezTo>
                        <a:pt x="333" y="30"/>
                        <a:pt x="193" y="61"/>
                        <a:pt x="90" y="148"/>
                      </a:cubicBezTo>
                      <a:cubicBezTo>
                        <a:pt x="70" y="164"/>
                        <a:pt x="52" y="183"/>
                        <a:pt x="35" y="20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8" name="Freeform 8">
                  <a:extLst>
                    <a:ext uri="{FF2B5EF4-FFF2-40B4-BE49-F238E27FC236}">
                      <a16:creationId xmlns:a16="http://schemas.microsoft.com/office/drawing/2014/main" id="{07644F38-5C1B-3C38-43F1-5F154BAAB1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248780" y="4229847"/>
                  <a:ext cx="199972" cy="202769"/>
                </a:xfrm>
                <a:custGeom>
                  <a:avLst/>
                  <a:gdLst>
                    <a:gd name="T0" fmla="*/ 8 w 71"/>
                    <a:gd name="T1" fmla="*/ 51 h 72"/>
                    <a:gd name="T2" fmla="*/ 20 w 71"/>
                    <a:gd name="T3" fmla="*/ 8 h 72"/>
                    <a:gd name="T4" fmla="*/ 63 w 71"/>
                    <a:gd name="T5" fmla="*/ 21 h 72"/>
                    <a:gd name="T6" fmla="*/ 51 w 71"/>
                    <a:gd name="T7" fmla="*/ 63 h 72"/>
                    <a:gd name="T8" fmla="*/ 8 w 71"/>
                    <a:gd name="T9" fmla="*/ 51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1" h="72">
                      <a:moveTo>
                        <a:pt x="8" y="51"/>
                      </a:moveTo>
                      <a:cubicBezTo>
                        <a:pt x="0" y="36"/>
                        <a:pt x="5" y="17"/>
                        <a:pt x="20" y="8"/>
                      </a:cubicBezTo>
                      <a:cubicBezTo>
                        <a:pt x="35" y="0"/>
                        <a:pt x="54" y="5"/>
                        <a:pt x="63" y="21"/>
                      </a:cubicBezTo>
                      <a:cubicBezTo>
                        <a:pt x="71" y="36"/>
                        <a:pt x="66" y="55"/>
                        <a:pt x="51" y="63"/>
                      </a:cubicBezTo>
                      <a:cubicBezTo>
                        <a:pt x="36" y="72"/>
                        <a:pt x="16" y="66"/>
                        <a:pt x="8" y="5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14" name="Freeform 13">
                <a:extLst>
                  <a:ext uri="{FF2B5EF4-FFF2-40B4-BE49-F238E27FC236}">
                    <a16:creationId xmlns:a16="http://schemas.microsoft.com/office/drawing/2014/main" id="{0ABDF2AF-6D61-ABC4-AD90-8ADFE65E70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0032" y="3703553"/>
                <a:ext cx="1612357" cy="1973145"/>
              </a:xfrm>
              <a:custGeom>
                <a:avLst/>
                <a:gdLst>
                  <a:gd name="T0" fmla="*/ 175 w 574"/>
                  <a:gd name="T1" fmla="*/ 303 h 702"/>
                  <a:gd name="T2" fmla="*/ 0 w 574"/>
                  <a:gd name="T3" fmla="*/ 605 h 702"/>
                  <a:gd name="T4" fmla="*/ 478 w 574"/>
                  <a:gd name="T5" fmla="*/ 477 h 702"/>
                  <a:gd name="T6" fmla="*/ 350 w 574"/>
                  <a:gd name="T7" fmla="*/ 0 h 702"/>
                  <a:gd name="T8" fmla="*/ 175 w 574"/>
                  <a:gd name="T9" fmla="*/ 303 h 7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4" h="702">
                    <a:moveTo>
                      <a:pt x="175" y="303"/>
                    </a:moveTo>
                    <a:cubicBezTo>
                      <a:pt x="0" y="605"/>
                      <a:pt x="0" y="605"/>
                      <a:pt x="0" y="605"/>
                    </a:cubicBezTo>
                    <a:cubicBezTo>
                      <a:pt x="168" y="702"/>
                      <a:pt x="381" y="645"/>
                      <a:pt x="478" y="477"/>
                    </a:cubicBezTo>
                    <a:cubicBezTo>
                      <a:pt x="574" y="310"/>
                      <a:pt x="517" y="96"/>
                      <a:pt x="350" y="0"/>
                    </a:cubicBezTo>
                    <a:cubicBezTo>
                      <a:pt x="175" y="303"/>
                      <a:pt x="175" y="303"/>
                      <a:pt x="175" y="303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8406D502-8D5A-B773-C53F-E51A08C06AF4}"/>
                  </a:ext>
                </a:extLst>
              </p:cNvPr>
              <p:cNvGrpSpPr/>
              <p:nvPr/>
            </p:nvGrpSpPr>
            <p:grpSpPr>
              <a:xfrm>
                <a:off x="4256159" y="4511857"/>
                <a:ext cx="616966" cy="557612"/>
                <a:chOff x="6494796" y="1368985"/>
                <a:chExt cx="788481" cy="712627"/>
              </a:xfrm>
              <a:solidFill>
                <a:schemeClr val="bg1"/>
              </a:solidFill>
            </p:grpSpPr>
            <p:sp>
              <p:nvSpPr>
                <p:cNvPr id="31" name="Freeform: Shape 30">
                  <a:extLst>
                    <a:ext uri="{FF2B5EF4-FFF2-40B4-BE49-F238E27FC236}">
                      <a16:creationId xmlns:a16="http://schemas.microsoft.com/office/drawing/2014/main" id="{6E0A9E8D-3FA0-360E-3800-72B3C2B81F5D}"/>
                    </a:ext>
                  </a:extLst>
                </p:cNvPr>
                <p:cNvSpPr/>
                <p:nvPr/>
              </p:nvSpPr>
              <p:spPr>
                <a:xfrm>
                  <a:off x="6844765" y="1476213"/>
                  <a:ext cx="155820" cy="317885"/>
                </a:xfrm>
                <a:custGeom>
                  <a:avLst/>
                  <a:gdLst>
                    <a:gd name="connsiteX0" fmla="*/ 112102 w 155820"/>
                    <a:gd name="connsiteY0" fmla="*/ 317681 h 317885"/>
                    <a:gd name="connsiteX1" fmla="*/ 36171 w 155820"/>
                    <a:gd name="connsiteY1" fmla="*/ 273057 h 317885"/>
                    <a:gd name="connsiteX2" fmla="*/ 197 w 155820"/>
                    <a:gd name="connsiteY2" fmla="*/ 60643 h 317885"/>
                    <a:gd name="connsiteX3" fmla="*/ 197 w 155820"/>
                    <a:gd name="connsiteY3" fmla="*/ 55426 h 317885"/>
                    <a:gd name="connsiteX4" fmla="*/ 26285 w 155820"/>
                    <a:gd name="connsiteY4" fmla="*/ 16980 h 317885"/>
                    <a:gd name="connsiteX5" fmla="*/ 73656 w 155820"/>
                    <a:gd name="connsiteY5" fmla="*/ -46 h 317885"/>
                    <a:gd name="connsiteX6" fmla="*/ 86425 w 155820"/>
                    <a:gd name="connsiteY6" fmla="*/ 13685 h 317885"/>
                    <a:gd name="connsiteX7" fmla="*/ 97410 w 155820"/>
                    <a:gd name="connsiteY7" fmla="*/ 245184 h 317885"/>
                    <a:gd name="connsiteX8" fmla="*/ 145879 w 155820"/>
                    <a:gd name="connsiteY8" fmla="*/ 286376 h 317885"/>
                    <a:gd name="connsiteX9" fmla="*/ 155216 w 155820"/>
                    <a:gd name="connsiteY9" fmla="*/ 303402 h 317885"/>
                    <a:gd name="connsiteX10" fmla="*/ 145879 w 155820"/>
                    <a:gd name="connsiteY10" fmla="*/ 312738 h 317885"/>
                    <a:gd name="connsiteX11" fmla="*/ 112102 w 155820"/>
                    <a:gd name="connsiteY11" fmla="*/ 317681 h 317885"/>
                    <a:gd name="connsiteX12" fmla="*/ 27795 w 155820"/>
                    <a:gd name="connsiteY12" fmla="*/ 61055 h 317885"/>
                    <a:gd name="connsiteX13" fmla="*/ 61161 w 155820"/>
                    <a:gd name="connsiteY13" fmla="*/ 261386 h 317885"/>
                    <a:gd name="connsiteX14" fmla="*/ 95213 w 155820"/>
                    <a:gd name="connsiteY14" fmla="*/ 288847 h 317885"/>
                    <a:gd name="connsiteX15" fmla="*/ 70910 w 155820"/>
                    <a:gd name="connsiteY15" fmla="*/ 252873 h 317885"/>
                    <a:gd name="connsiteX16" fmla="*/ 58964 w 155820"/>
                    <a:gd name="connsiteY16" fmla="*/ 29475 h 317885"/>
                    <a:gd name="connsiteX17" fmla="*/ 44272 w 155820"/>
                    <a:gd name="connsiteY17" fmla="*/ 37576 h 317885"/>
                    <a:gd name="connsiteX18" fmla="*/ 27246 w 155820"/>
                    <a:gd name="connsiteY18" fmla="*/ 61055 h 3178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55820" h="317885">
                      <a:moveTo>
                        <a:pt x="112102" y="317681"/>
                      </a:moveTo>
                      <a:cubicBezTo>
                        <a:pt x="80068" y="319656"/>
                        <a:pt x="50039" y="302005"/>
                        <a:pt x="36171" y="273057"/>
                      </a:cubicBezTo>
                      <a:cubicBezTo>
                        <a:pt x="18321" y="234474"/>
                        <a:pt x="1982" y="78356"/>
                        <a:pt x="197" y="60643"/>
                      </a:cubicBezTo>
                      <a:cubicBezTo>
                        <a:pt x="-133" y="58920"/>
                        <a:pt x="-133" y="57149"/>
                        <a:pt x="197" y="55426"/>
                      </a:cubicBezTo>
                      <a:cubicBezTo>
                        <a:pt x="5373" y="40547"/>
                        <a:pt x="14367" y="27289"/>
                        <a:pt x="26285" y="16980"/>
                      </a:cubicBezTo>
                      <a:cubicBezTo>
                        <a:pt x="39480" y="5741"/>
                        <a:pt x="56328" y="-310"/>
                        <a:pt x="73656" y="-46"/>
                      </a:cubicBezTo>
                      <a:cubicBezTo>
                        <a:pt x="80864" y="459"/>
                        <a:pt x="86439" y="6461"/>
                        <a:pt x="86425" y="13685"/>
                      </a:cubicBezTo>
                      <a:cubicBezTo>
                        <a:pt x="86425" y="68607"/>
                        <a:pt x="88897" y="216212"/>
                        <a:pt x="97410" y="245184"/>
                      </a:cubicBezTo>
                      <a:cubicBezTo>
                        <a:pt x="105923" y="274155"/>
                        <a:pt x="145467" y="286376"/>
                        <a:pt x="145879" y="286376"/>
                      </a:cubicBezTo>
                      <a:cubicBezTo>
                        <a:pt x="153156" y="288498"/>
                        <a:pt x="157344" y="296122"/>
                        <a:pt x="155216" y="303402"/>
                      </a:cubicBezTo>
                      <a:cubicBezTo>
                        <a:pt x="153898" y="307904"/>
                        <a:pt x="150383" y="311424"/>
                        <a:pt x="145879" y="312738"/>
                      </a:cubicBezTo>
                      <a:cubicBezTo>
                        <a:pt x="134908" y="315960"/>
                        <a:pt x="123539" y="317624"/>
                        <a:pt x="112102" y="317681"/>
                      </a:cubicBezTo>
                      <a:close/>
                      <a:moveTo>
                        <a:pt x="27795" y="61055"/>
                      </a:moveTo>
                      <a:cubicBezTo>
                        <a:pt x="32876" y="110074"/>
                        <a:pt x="47842" y="232963"/>
                        <a:pt x="61161" y="261386"/>
                      </a:cubicBezTo>
                      <a:cubicBezTo>
                        <a:pt x="67312" y="275575"/>
                        <a:pt x="80041" y="285840"/>
                        <a:pt x="95213" y="288847"/>
                      </a:cubicBezTo>
                      <a:cubicBezTo>
                        <a:pt x="83816" y="279444"/>
                        <a:pt x="75386" y="266954"/>
                        <a:pt x="70910" y="252873"/>
                      </a:cubicBezTo>
                      <a:cubicBezTo>
                        <a:pt x="61161" y="220056"/>
                        <a:pt x="59376" y="79317"/>
                        <a:pt x="58964" y="29475"/>
                      </a:cubicBezTo>
                      <a:cubicBezTo>
                        <a:pt x="53554" y="31117"/>
                        <a:pt x="48542" y="33877"/>
                        <a:pt x="44272" y="37576"/>
                      </a:cubicBezTo>
                      <a:cubicBezTo>
                        <a:pt x="36940" y="44060"/>
                        <a:pt x="31132" y="52076"/>
                        <a:pt x="27246" y="61055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2" name="Freeform: Shape 31">
                  <a:extLst>
                    <a:ext uri="{FF2B5EF4-FFF2-40B4-BE49-F238E27FC236}">
                      <a16:creationId xmlns:a16="http://schemas.microsoft.com/office/drawing/2014/main" id="{18E7E49B-C3A4-24EC-E468-5A85AA4006BA}"/>
                    </a:ext>
                  </a:extLst>
                </p:cNvPr>
                <p:cNvSpPr/>
                <p:nvPr/>
              </p:nvSpPr>
              <p:spPr>
                <a:xfrm>
                  <a:off x="6516873" y="1971395"/>
                  <a:ext cx="751644" cy="110217"/>
                </a:xfrm>
                <a:custGeom>
                  <a:avLst/>
                  <a:gdLst>
                    <a:gd name="connsiteX0" fmla="*/ 538854 w 751644"/>
                    <a:gd name="connsiteY0" fmla="*/ 110157 h 110217"/>
                    <a:gd name="connsiteX1" fmla="*/ 329187 w 751644"/>
                    <a:gd name="connsiteY1" fmla="*/ 110157 h 110217"/>
                    <a:gd name="connsiteX2" fmla="*/ 318889 w 751644"/>
                    <a:gd name="connsiteY2" fmla="*/ 105626 h 110217"/>
                    <a:gd name="connsiteX3" fmla="*/ 291428 w 751644"/>
                    <a:gd name="connsiteY3" fmla="*/ 75143 h 110217"/>
                    <a:gd name="connsiteX4" fmla="*/ 267262 w 751644"/>
                    <a:gd name="connsiteY4" fmla="*/ 105076 h 110217"/>
                    <a:gd name="connsiteX5" fmla="*/ 256552 w 751644"/>
                    <a:gd name="connsiteY5" fmla="*/ 110157 h 110217"/>
                    <a:gd name="connsiteX6" fmla="*/ 16540 w 751644"/>
                    <a:gd name="connsiteY6" fmla="*/ 110157 h 110217"/>
                    <a:gd name="connsiteX7" fmla="*/ 2809 w 751644"/>
                    <a:gd name="connsiteY7" fmla="*/ 99721 h 110217"/>
                    <a:gd name="connsiteX8" fmla="*/ 1436 w 751644"/>
                    <a:gd name="connsiteY8" fmla="*/ 58529 h 110217"/>
                    <a:gd name="connsiteX9" fmla="*/ 17501 w 751644"/>
                    <a:gd name="connsiteY9" fmla="*/ 22830 h 110217"/>
                    <a:gd name="connsiteX10" fmla="*/ 36930 w 751644"/>
                    <a:gd name="connsiteY10" fmla="*/ 23722 h 110217"/>
                    <a:gd name="connsiteX11" fmla="*/ 36038 w 751644"/>
                    <a:gd name="connsiteY11" fmla="*/ 43151 h 110217"/>
                    <a:gd name="connsiteX12" fmla="*/ 28348 w 751644"/>
                    <a:gd name="connsiteY12" fmla="*/ 64022 h 110217"/>
                    <a:gd name="connsiteX13" fmla="*/ 28348 w 751644"/>
                    <a:gd name="connsiteY13" fmla="*/ 82009 h 110217"/>
                    <a:gd name="connsiteX14" fmla="*/ 250236 w 751644"/>
                    <a:gd name="connsiteY14" fmla="*/ 82009 h 110217"/>
                    <a:gd name="connsiteX15" fmla="*/ 280306 w 751644"/>
                    <a:gd name="connsiteY15" fmla="*/ 44799 h 110217"/>
                    <a:gd name="connsiteX16" fmla="*/ 290604 w 751644"/>
                    <a:gd name="connsiteY16" fmla="*/ 39718 h 110217"/>
                    <a:gd name="connsiteX17" fmla="*/ 301177 w 751644"/>
                    <a:gd name="connsiteY17" fmla="*/ 44249 h 110217"/>
                    <a:gd name="connsiteX18" fmla="*/ 335366 w 751644"/>
                    <a:gd name="connsiteY18" fmla="*/ 82009 h 110217"/>
                    <a:gd name="connsiteX19" fmla="*/ 538854 w 751644"/>
                    <a:gd name="connsiteY19" fmla="*/ 82009 h 110217"/>
                    <a:gd name="connsiteX20" fmla="*/ 719001 w 751644"/>
                    <a:gd name="connsiteY20" fmla="*/ 50016 h 110217"/>
                    <a:gd name="connsiteX21" fmla="*/ 702249 w 751644"/>
                    <a:gd name="connsiteY21" fmla="*/ 21045 h 110217"/>
                    <a:gd name="connsiteX22" fmla="*/ 706465 w 751644"/>
                    <a:gd name="connsiteY22" fmla="*/ 2096 h 110217"/>
                    <a:gd name="connsiteX23" fmla="*/ 725426 w 751644"/>
                    <a:gd name="connsiteY23" fmla="*/ 6312 h 110217"/>
                    <a:gd name="connsiteX24" fmla="*/ 726003 w 751644"/>
                    <a:gd name="connsiteY24" fmla="*/ 7314 h 110217"/>
                    <a:gd name="connsiteX25" fmla="*/ 749757 w 751644"/>
                    <a:gd name="connsiteY25" fmla="*/ 48506 h 110217"/>
                    <a:gd name="connsiteX26" fmla="*/ 745501 w 751644"/>
                    <a:gd name="connsiteY26" fmla="*/ 66768 h 110217"/>
                    <a:gd name="connsiteX27" fmla="*/ 538854 w 751644"/>
                    <a:gd name="connsiteY27" fmla="*/ 110157 h 1102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751644" h="110217">
                      <a:moveTo>
                        <a:pt x="538854" y="110157"/>
                      </a:moveTo>
                      <a:lnTo>
                        <a:pt x="329187" y="110157"/>
                      </a:lnTo>
                      <a:cubicBezTo>
                        <a:pt x="325260" y="110184"/>
                        <a:pt x="321512" y="108536"/>
                        <a:pt x="318889" y="105626"/>
                      </a:cubicBezTo>
                      <a:lnTo>
                        <a:pt x="291428" y="75143"/>
                      </a:lnTo>
                      <a:lnTo>
                        <a:pt x="267262" y="105076"/>
                      </a:lnTo>
                      <a:cubicBezTo>
                        <a:pt x="264639" y="108303"/>
                        <a:pt x="260712" y="110170"/>
                        <a:pt x="256552" y="110157"/>
                      </a:cubicBezTo>
                      <a:lnTo>
                        <a:pt x="16540" y="110157"/>
                      </a:lnTo>
                      <a:cubicBezTo>
                        <a:pt x="10073" y="110349"/>
                        <a:pt x="4361" y="105996"/>
                        <a:pt x="2809" y="99721"/>
                      </a:cubicBezTo>
                      <a:cubicBezTo>
                        <a:pt x="-459" y="86224"/>
                        <a:pt x="-939" y="72205"/>
                        <a:pt x="1436" y="58529"/>
                      </a:cubicBezTo>
                      <a:cubicBezTo>
                        <a:pt x="2933" y="45252"/>
                        <a:pt x="8562" y="32771"/>
                        <a:pt x="17501" y="22830"/>
                      </a:cubicBezTo>
                      <a:cubicBezTo>
                        <a:pt x="23117" y="17708"/>
                        <a:pt x="31809" y="18106"/>
                        <a:pt x="36930" y="23722"/>
                      </a:cubicBezTo>
                      <a:cubicBezTo>
                        <a:pt x="42052" y="29338"/>
                        <a:pt x="41653" y="38029"/>
                        <a:pt x="36038" y="43151"/>
                      </a:cubicBezTo>
                      <a:cubicBezTo>
                        <a:pt x="31987" y="49467"/>
                        <a:pt x="29364" y="56593"/>
                        <a:pt x="28348" y="64022"/>
                      </a:cubicBezTo>
                      <a:cubicBezTo>
                        <a:pt x="27470" y="69981"/>
                        <a:pt x="27470" y="76050"/>
                        <a:pt x="28348" y="82009"/>
                      </a:cubicBezTo>
                      <a:lnTo>
                        <a:pt x="250236" y="82009"/>
                      </a:lnTo>
                      <a:lnTo>
                        <a:pt x="280306" y="44799"/>
                      </a:lnTo>
                      <a:cubicBezTo>
                        <a:pt x="282832" y="41682"/>
                        <a:pt x="286595" y="39828"/>
                        <a:pt x="290604" y="39718"/>
                      </a:cubicBezTo>
                      <a:cubicBezTo>
                        <a:pt x="294641" y="39471"/>
                        <a:pt x="298568" y="41146"/>
                        <a:pt x="301177" y="44249"/>
                      </a:cubicBezTo>
                      <a:lnTo>
                        <a:pt x="335366" y="82009"/>
                      </a:lnTo>
                      <a:lnTo>
                        <a:pt x="538854" y="82009"/>
                      </a:lnTo>
                      <a:cubicBezTo>
                        <a:pt x="638264" y="82009"/>
                        <a:pt x="696070" y="60726"/>
                        <a:pt x="719001" y="50016"/>
                      </a:cubicBezTo>
                      <a:lnTo>
                        <a:pt x="702249" y="21045"/>
                      </a:lnTo>
                      <a:cubicBezTo>
                        <a:pt x="698185" y="14646"/>
                        <a:pt x="700066" y="6161"/>
                        <a:pt x="706465" y="2096"/>
                      </a:cubicBezTo>
                      <a:cubicBezTo>
                        <a:pt x="712877" y="-1982"/>
                        <a:pt x="721362" y="-87"/>
                        <a:pt x="725426" y="6312"/>
                      </a:cubicBezTo>
                      <a:cubicBezTo>
                        <a:pt x="725633" y="6641"/>
                        <a:pt x="725824" y="6971"/>
                        <a:pt x="726003" y="7314"/>
                      </a:cubicBezTo>
                      <a:lnTo>
                        <a:pt x="749757" y="48506"/>
                      </a:lnTo>
                      <a:cubicBezTo>
                        <a:pt x="753368" y="54767"/>
                        <a:pt x="751501" y="62745"/>
                        <a:pt x="745501" y="66768"/>
                      </a:cubicBezTo>
                      <a:cubicBezTo>
                        <a:pt x="743029" y="69239"/>
                        <a:pt x="680418" y="110157"/>
                        <a:pt x="538854" y="110157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3" name="Freeform: Shape 32">
                  <a:extLst>
                    <a:ext uri="{FF2B5EF4-FFF2-40B4-BE49-F238E27FC236}">
                      <a16:creationId xmlns:a16="http://schemas.microsoft.com/office/drawing/2014/main" id="{48F486B0-ABA1-D531-143F-4F571839881D}"/>
                    </a:ext>
                  </a:extLst>
                </p:cNvPr>
                <p:cNvSpPr/>
                <p:nvPr/>
              </p:nvSpPr>
              <p:spPr>
                <a:xfrm>
                  <a:off x="6494933" y="1463725"/>
                  <a:ext cx="788207" cy="558839"/>
                </a:xfrm>
                <a:custGeom>
                  <a:avLst/>
                  <a:gdLst>
                    <a:gd name="connsiteX0" fmla="*/ 505048 w 788207"/>
                    <a:gd name="connsiteY0" fmla="*/ 558785 h 558839"/>
                    <a:gd name="connsiteX1" fmla="*/ 366643 w 788207"/>
                    <a:gd name="connsiteY1" fmla="*/ 556039 h 558839"/>
                    <a:gd name="connsiteX2" fmla="*/ 48778 w 788207"/>
                    <a:gd name="connsiteY2" fmla="*/ 556039 h 558839"/>
                    <a:gd name="connsiteX3" fmla="*/ 37794 w 788207"/>
                    <a:gd name="connsiteY3" fmla="*/ 550409 h 558839"/>
                    <a:gd name="connsiteX4" fmla="*/ 34 w 788207"/>
                    <a:gd name="connsiteY4" fmla="*/ 414064 h 558839"/>
                    <a:gd name="connsiteX5" fmla="*/ 14864 w 788207"/>
                    <a:gd name="connsiteY5" fmla="*/ 318773 h 558839"/>
                    <a:gd name="connsiteX6" fmla="*/ 35048 w 788207"/>
                    <a:gd name="connsiteY6" fmla="*/ 163479 h 558839"/>
                    <a:gd name="connsiteX7" fmla="*/ 35048 w 788207"/>
                    <a:gd name="connsiteY7" fmla="*/ 13678 h 558839"/>
                    <a:gd name="connsiteX8" fmla="*/ 48778 w 788207"/>
                    <a:gd name="connsiteY8" fmla="*/ -53 h 558839"/>
                    <a:gd name="connsiteX9" fmla="*/ 389985 w 788207"/>
                    <a:gd name="connsiteY9" fmla="*/ -53 h 558839"/>
                    <a:gd name="connsiteX10" fmla="*/ 403908 w 788207"/>
                    <a:gd name="connsiteY10" fmla="*/ 13476 h 558839"/>
                    <a:gd name="connsiteX11" fmla="*/ 403716 w 788207"/>
                    <a:gd name="connsiteY11" fmla="*/ 16012 h 558839"/>
                    <a:gd name="connsiteX12" fmla="*/ 403716 w 788207"/>
                    <a:gd name="connsiteY12" fmla="*/ 16012 h 558839"/>
                    <a:gd name="connsiteX13" fmla="*/ 402892 w 788207"/>
                    <a:gd name="connsiteY13" fmla="*/ 36883 h 558839"/>
                    <a:gd name="connsiteX14" fmla="*/ 389162 w 788207"/>
                    <a:gd name="connsiteY14" fmla="*/ 50613 h 558839"/>
                    <a:gd name="connsiteX15" fmla="*/ 375431 w 788207"/>
                    <a:gd name="connsiteY15" fmla="*/ 36883 h 558839"/>
                    <a:gd name="connsiteX16" fmla="*/ 375431 w 788207"/>
                    <a:gd name="connsiteY16" fmla="*/ 27820 h 558839"/>
                    <a:gd name="connsiteX17" fmla="*/ 62372 w 788207"/>
                    <a:gd name="connsiteY17" fmla="*/ 27820 h 558839"/>
                    <a:gd name="connsiteX18" fmla="*/ 62372 w 788207"/>
                    <a:gd name="connsiteY18" fmla="*/ 163205 h 558839"/>
                    <a:gd name="connsiteX19" fmla="*/ 41226 w 788207"/>
                    <a:gd name="connsiteY19" fmla="*/ 325364 h 558839"/>
                    <a:gd name="connsiteX20" fmla="*/ 27496 w 788207"/>
                    <a:gd name="connsiteY20" fmla="*/ 412965 h 558839"/>
                    <a:gd name="connsiteX21" fmla="*/ 56330 w 788207"/>
                    <a:gd name="connsiteY21" fmla="*/ 527479 h 558839"/>
                    <a:gd name="connsiteX22" fmla="*/ 367192 w 788207"/>
                    <a:gd name="connsiteY22" fmla="*/ 527479 h 558839"/>
                    <a:gd name="connsiteX23" fmla="*/ 728720 w 788207"/>
                    <a:gd name="connsiteY23" fmla="*/ 510453 h 558839"/>
                    <a:gd name="connsiteX24" fmla="*/ 759066 w 788207"/>
                    <a:gd name="connsiteY24" fmla="*/ 426696 h 558839"/>
                    <a:gd name="connsiteX25" fmla="*/ 699200 w 788207"/>
                    <a:gd name="connsiteY25" fmla="*/ 369302 h 558839"/>
                    <a:gd name="connsiteX26" fmla="*/ 641943 w 788207"/>
                    <a:gd name="connsiteY26" fmla="*/ 358592 h 558839"/>
                    <a:gd name="connsiteX27" fmla="*/ 487610 w 788207"/>
                    <a:gd name="connsiteY27" fmla="*/ 325364 h 558839"/>
                    <a:gd name="connsiteX28" fmla="*/ 478685 w 788207"/>
                    <a:gd name="connsiteY28" fmla="*/ 308063 h 558839"/>
                    <a:gd name="connsiteX29" fmla="*/ 495986 w 788207"/>
                    <a:gd name="connsiteY29" fmla="*/ 299138 h 558839"/>
                    <a:gd name="connsiteX30" fmla="*/ 647023 w 788207"/>
                    <a:gd name="connsiteY30" fmla="*/ 332366 h 558839"/>
                    <a:gd name="connsiteX31" fmla="*/ 704555 w 788207"/>
                    <a:gd name="connsiteY31" fmla="*/ 343076 h 558839"/>
                    <a:gd name="connsiteX32" fmla="*/ 786252 w 788207"/>
                    <a:gd name="connsiteY32" fmla="*/ 422440 h 558839"/>
                    <a:gd name="connsiteX33" fmla="*/ 743550 w 788207"/>
                    <a:gd name="connsiteY33" fmla="*/ 534344 h 558839"/>
                    <a:gd name="connsiteX34" fmla="*/ 505048 w 788207"/>
                    <a:gd name="connsiteY34" fmla="*/ 558785 h 5588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</a:cxnLst>
                  <a:rect l="l" t="t" r="r" b="b"/>
                  <a:pathLst>
                    <a:path w="788207" h="558839">
                      <a:moveTo>
                        <a:pt x="505048" y="558785"/>
                      </a:moveTo>
                      <a:cubicBezTo>
                        <a:pt x="438180" y="558785"/>
                        <a:pt x="380236" y="556588"/>
                        <a:pt x="366643" y="556039"/>
                      </a:cubicBezTo>
                      <a:lnTo>
                        <a:pt x="48778" y="556039"/>
                      </a:lnTo>
                      <a:cubicBezTo>
                        <a:pt x="44426" y="556011"/>
                        <a:pt x="40361" y="553924"/>
                        <a:pt x="37794" y="550409"/>
                      </a:cubicBezTo>
                      <a:cubicBezTo>
                        <a:pt x="11898" y="509739"/>
                        <a:pt x="-1243" y="462260"/>
                        <a:pt x="34" y="414064"/>
                      </a:cubicBezTo>
                      <a:cubicBezTo>
                        <a:pt x="-240" y="381705"/>
                        <a:pt x="4772" y="349519"/>
                        <a:pt x="14864" y="318773"/>
                      </a:cubicBezTo>
                      <a:cubicBezTo>
                        <a:pt x="30105" y="268475"/>
                        <a:pt x="36929" y="216003"/>
                        <a:pt x="35048" y="163479"/>
                      </a:cubicBezTo>
                      <a:lnTo>
                        <a:pt x="35048" y="13678"/>
                      </a:lnTo>
                      <a:cubicBezTo>
                        <a:pt x="35048" y="6094"/>
                        <a:pt x="41199" y="-53"/>
                        <a:pt x="48778" y="-53"/>
                      </a:cubicBezTo>
                      <a:lnTo>
                        <a:pt x="389985" y="-53"/>
                      </a:lnTo>
                      <a:cubicBezTo>
                        <a:pt x="397565" y="-163"/>
                        <a:pt x="403798" y="5894"/>
                        <a:pt x="403908" y="13476"/>
                      </a:cubicBezTo>
                      <a:cubicBezTo>
                        <a:pt x="403922" y="14326"/>
                        <a:pt x="403867" y="15174"/>
                        <a:pt x="403716" y="16012"/>
                      </a:cubicBezTo>
                      <a:lnTo>
                        <a:pt x="403716" y="16012"/>
                      </a:lnTo>
                      <a:cubicBezTo>
                        <a:pt x="403716" y="16012"/>
                        <a:pt x="403716" y="20406"/>
                        <a:pt x="402892" y="36883"/>
                      </a:cubicBezTo>
                      <a:cubicBezTo>
                        <a:pt x="402892" y="44466"/>
                        <a:pt x="396741" y="50613"/>
                        <a:pt x="389162" y="50613"/>
                      </a:cubicBezTo>
                      <a:cubicBezTo>
                        <a:pt x="381582" y="50613"/>
                        <a:pt x="375431" y="44466"/>
                        <a:pt x="375431" y="36883"/>
                      </a:cubicBezTo>
                      <a:cubicBezTo>
                        <a:pt x="375431" y="33450"/>
                        <a:pt x="375431" y="30429"/>
                        <a:pt x="375431" y="27820"/>
                      </a:cubicBezTo>
                      <a:lnTo>
                        <a:pt x="62372" y="27820"/>
                      </a:lnTo>
                      <a:lnTo>
                        <a:pt x="62372" y="163205"/>
                      </a:lnTo>
                      <a:cubicBezTo>
                        <a:pt x="64280" y="218052"/>
                        <a:pt x="57140" y="272840"/>
                        <a:pt x="41226" y="325364"/>
                      </a:cubicBezTo>
                      <a:cubicBezTo>
                        <a:pt x="31876" y="353613"/>
                        <a:pt x="27235" y="383210"/>
                        <a:pt x="27496" y="412965"/>
                      </a:cubicBezTo>
                      <a:cubicBezTo>
                        <a:pt x="26878" y="453008"/>
                        <a:pt x="36819" y="492507"/>
                        <a:pt x="56330" y="527479"/>
                      </a:cubicBezTo>
                      <a:lnTo>
                        <a:pt x="367192" y="527479"/>
                      </a:lnTo>
                      <a:cubicBezTo>
                        <a:pt x="488983" y="532422"/>
                        <a:pt x="694119" y="532285"/>
                        <a:pt x="728720" y="510453"/>
                      </a:cubicBezTo>
                      <a:cubicBezTo>
                        <a:pt x="751788" y="496036"/>
                        <a:pt x="765107" y="459238"/>
                        <a:pt x="759066" y="426696"/>
                      </a:cubicBezTo>
                      <a:cubicBezTo>
                        <a:pt x="753889" y="396490"/>
                        <a:pt x="729599" y="373204"/>
                        <a:pt x="699200" y="369302"/>
                      </a:cubicBezTo>
                      <a:cubicBezTo>
                        <a:pt x="680114" y="365595"/>
                        <a:pt x="660891" y="362162"/>
                        <a:pt x="641943" y="358592"/>
                      </a:cubicBezTo>
                      <a:cubicBezTo>
                        <a:pt x="589876" y="350605"/>
                        <a:pt x="538345" y="339509"/>
                        <a:pt x="487610" y="325364"/>
                      </a:cubicBezTo>
                      <a:cubicBezTo>
                        <a:pt x="480374" y="323052"/>
                        <a:pt x="476379" y="315305"/>
                        <a:pt x="478685" y="308063"/>
                      </a:cubicBezTo>
                      <a:cubicBezTo>
                        <a:pt x="480992" y="300822"/>
                        <a:pt x="488750" y="296826"/>
                        <a:pt x="495986" y="299138"/>
                      </a:cubicBezTo>
                      <a:cubicBezTo>
                        <a:pt x="545636" y="313186"/>
                        <a:pt x="596069" y="324282"/>
                        <a:pt x="647023" y="332366"/>
                      </a:cubicBezTo>
                      <a:lnTo>
                        <a:pt x="704555" y="343076"/>
                      </a:lnTo>
                      <a:cubicBezTo>
                        <a:pt x="746076" y="349097"/>
                        <a:pt x="779030" y="381110"/>
                        <a:pt x="786252" y="422440"/>
                      </a:cubicBezTo>
                      <a:cubicBezTo>
                        <a:pt x="794353" y="465828"/>
                        <a:pt x="775954" y="514023"/>
                        <a:pt x="743550" y="534344"/>
                      </a:cubicBezTo>
                      <a:cubicBezTo>
                        <a:pt x="711145" y="554666"/>
                        <a:pt x="599240" y="558785"/>
                        <a:pt x="505048" y="558785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4" name="Freeform: Shape 33">
                  <a:extLst>
                    <a:ext uri="{FF2B5EF4-FFF2-40B4-BE49-F238E27FC236}">
                      <a16:creationId xmlns:a16="http://schemas.microsoft.com/office/drawing/2014/main" id="{481AC046-BC5F-ED16-C895-AB64E5C385E7}"/>
                    </a:ext>
                  </a:extLst>
                </p:cNvPr>
                <p:cNvSpPr/>
                <p:nvPr/>
              </p:nvSpPr>
              <p:spPr>
                <a:xfrm>
                  <a:off x="6494881" y="1368985"/>
                  <a:ext cx="436360" cy="122202"/>
                </a:xfrm>
                <a:custGeom>
                  <a:avLst/>
                  <a:gdLst>
                    <a:gd name="connsiteX0" fmla="*/ 375208 w 436360"/>
                    <a:gd name="connsiteY0" fmla="*/ 122149 h 122202"/>
                    <a:gd name="connsiteX1" fmla="*/ 61051 w 436360"/>
                    <a:gd name="connsiteY1" fmla="*/ 122149 h 122202"/>
                    <a:gd name="connsiteX2" fmla="*/ -51 w 436360"/>
                    <a:gd name="connsiteY2" fmla="*/ 61047 h 122202"/>
                    <a:gd name="connsiteX3" fmla="*/ 61051 w 436360"/>
                    <a:gd name="connsiteY3" fmla="*/ -54 h 122202"/>
                    <a:gd name="connsiteX4" fmla="*/ 375208 w 436360"/>
                    <a:gd name="connsiteY4" fmla="*/ -54 h 122202"/>
                    <a:gd name="connsiteX5" fmla="*/ 436310 w 436360"/>
                    <a:gd name="connsiteY5" fmla="*/ 61047 h 122202"/>
                    <a:gd name="connsiteX6" fmla="*/ 375208 w 436360"/>
                    <a:gd name="connsiteY6" fmla="*/ 122149 h 122202"/>
                    <a:gd name="connsiteX7" fmla="*/ 61051 w 436360"/>
                    <a:gd name="connsiteY7" fmla="*/ 27407 h 122202"/>
                    <a:gd name="connsiteX8" fmla="*/ 27411 w 436360"/>
                    <a:gd name="connsiteY8" fmla="*/ 61047 h 122202"/>
                    <a:gd name="connsiteX9" fmla="*/ 61051 w 436360"/>
                    <a:gd name="connsiteY9" fmla="*/ 94687 h 122202"/>
                    <a:gd name="connsiteX10" fmla="*/ 375208 w 436360"/>
                    <a:gd name="connsiteY10" fmla="*/ 94687 h 122202"/>
                    <a:gd name="connsiteX11" fmla="*/ 408849 w 436360"/>
                    <a:gd name="connsiteY11" fmla="*/ 61047 h 122202"/>
                    <a:gd name="connsiteX12" fmla="*/ 375208 w 436360"/>
                    <a:gd name="connsiteY12" fmla="*/ 27407 h 122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36360" h="122202">
                      <a:moveTo>
                        <a:pt x="375208" y="122149"/>
                      </a:moveTo>
                      <a:lnTo>
                        <a:pt x="61051" y="122149"/>
                      </a:lnTo>
                      <a:cubicBezTo>
                        <a:pt x="27301" y="122149"/>
                        <a:pt x="-51" y="94793"/>
                        <a:pt x="-51" y="61047"/>
                      </a:cubicBezTo>
                      <a:cubicBezTo>
                        <a:pt x="-51" y="27301"/>
                        <a:pt x="27301" y="-54"/>
                        <a:pt x="61051" y="-54"/>
                      </a:cubicBezTo>
                      <a:lnTo>
                        <a:pt x="375208" y="-54"/>
                      </a:lnTo>
                      <a:cubicBezTo>
                        <a:pt x="408958" y="-54"/>
                        <a:pt x="436310" y="27301"/>
                        <a:pt x="436310" y="61047"/>
                      </a:cubicBezTo>
                      <a:cubicBezTo>
                        <a:pt x="436310" y="94793"/>
                        <a:pt x="408958" y="122149"/>
                        <a:pt x="375208" y="122149"/>
                      </a:cubicBezTo>
                      <a:close/>
                      <a:moveTo>
                        <a:pt x="61051" y="27407"/>
                      </a:moveTo>
                      <a:cubicBezTo>
                        <a:pt x="42473" y="27407"/>
                        <a:pt x="27411" y="42468"/>
                        <a:pt x="27411" y="61047"/>
                      </a:cubicBezTo>
                      <a:cubicBezTo>
                        <a:pt x="27411" y="79626"/>
                        <a:pt x="42473" y="94687"/>
                        <a:pt x="61051" y="94687"/>
                      </a:cubicBezTo>
                      <a:lnTo>
                        <a:pt x="375208" y="94687"/>
                      </a:lnTo>
                      <a:cubicBezTo>
                        <a:pt x="393786" y="94687"/>
                        <a:pt x="408849" y="79626"/>
                        <a:pt x="408849" y="61047"/>
                      </a:cubicBezTo>
                      <a:cubicBezTo>
                        <a:pt x="408849" y="42468"/>
                        <a:pt x="393786" y="27407"/>
                        <a:pt x="375208" y="27407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5" name="Freeform: Shape 34">
                  <a:extLst>
                    <a:ext uri="{FF2B5EF4-FFF2-40B4-BE49-F238E27FC236}">
                      <a16:creationId xmlns:a16="http://schemas.microsoft.com/office/drawing/2014/main" id="{FFAF85D0-3C80-7552-91CD-83C7474B997A}"/>
                    </a:ext>
                  </a:extLst>
                </p:cNvPr>
                <p:cNvSpPr/>
                <p:nvPr/>
              </p:nvSpPr>
              <p:spPr>
                <a:xfrm>
                  <a:off x="6494796" y="1737279"/>
                  <a:ext cx="297774" cy="281860"/>
                </a:xfrm>
                <a:custGeom>
                  <a:avLst/>
                  <a:gdLst>
                    <a:gd name="connsiteX0" fmla="*/ 283572 w 297774"/>
                    <a:gd name="connsiteY0" fmla="*/ 281798 h 281860"/>
                    <a:gd name="connsiteX1" fmla="*/ 48915 w 297774"/>
                    <a:gd name="connsiteY1" fmla="*/ 281798 h 281860"/>
                    <a:gd name="connsiteX2" fmla="*/ 37931 w 297774"/>
                    <a:gd name="connsiteY2" fmla="*/ 276168 h 281860"/>
                    <a:gd name="connsiteX3" fmla="*/ 34 w 297774"/>
                    <a:gd name="connsiteY3" fmla="*/ 139823 h 281860"/>
                    <a:gd name="connsiteX4" fmla="*/ 15000 w 297774"/>
                    <a:gd name="connsiteY4" fmla="*/ 44532 h 281860"/>
                    <a:gd name="connsiteX5" fmla="*/ 24063 w 297774"/>
                    <a:gd name="connsiteY5" fmla="*/ 10617 h 281860"/>
                    <a:gd name="connsiteX6" fmla="*/ 30104 w 297774"/>
                    <a:gd name="connsiteY6" fmla="*/ 2104 h 281860"/>
                    <a:gd name="connsiteX7" fmla="*/ 40677 w 297774"/>
                    <a:gd name="connsiteY7" fmla="*/ 319 h 281860"/>
                    <a:gd name="connsiteX8" fmla="*/ 147364 w 297774"/>
                    <a:gd name="connsiteY8" fmla="*/ 46180 h 281860"/>
                    <a:gd name="connsiteX9" fmla="*/ 297303 w 297774"/>
                    <a:gd name="connsiteY9" fmla="*/ 264772 h 281860"/>
                    <a:gd name="connsiteX10" fmla="*/ 294831 w 297774"/>
                    <a:gd name="connsiteY10" fmla="*/ 276580 h 281860"/>
                    <a:gd name="connsiteX11" fmla="*/ 283572 w 297774"/>
                    <a:gd name="connsiteY11" fmla="*/ 281798 h 281860"/>
                    <a:gd name="connsiteX12" fmla="*/ 56467 w 297774"/>
                    <a:gd name="connsiteY12" fmla="*/ 254337 h 281860"/>
                    <a:gd name="connsiteX13" fmla="*/ 265585 w 297774"/>
                    <a:gd name="connsiteY13" fmla="*/ 254337 h 281860"/>
                    <a:gd name="connsiteX14" fmla="*/ 132535 w 297774"/>
                    <a:gd name="connsiteY14" fmla="*/ 69110 h 281860"/>
                    <a:gd name="connsiteX15" fmla="*/ 132535 w 297774"/>
                    <a:gd name="connsiteY15" fmla="*/ 69110 h 281860"/>
                    <a:gd name="connsiteX16" fmla="*/ 47542 w 297774"/>
                    <a:gd name="connsiteY16" fmla="*/ 30527 h 281860"/>
                    <a:gd name="connsiteX17" fmla="*/ 41500 w 297774"/>
                    <a:gd name="connsiteY17" fmla="*/ 52084 h 281860"/>
                    <a:gd name="connsiteX18" fmla="*/ 27770 w 297774"/>
                    <a:gd name="connsiteY18" fmla="*/ 139823 h 281860"/>
                    <a:gd name="connsiteX19" fmla="*/ 56467 w 297774"/>
                    <a:gd name="connsiteY19" fmla="*/ 254337 h 2818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97774" h="281860">
                      <a:moveTo>
                        <a:pt x="283572" y="281798"/>
                      </a:moveTo>
                      <a:lnTo>
                        <a:pt x="48915" y="281798"/>
                      </a:lnTo>
                      <a:cubicBezTo>
                        <a:pt x="44563" y="281771"/>
                        <a:pt x="40498" y="279683"/>
                        <a:pt x="37931" y="276168"/>
                      </a:cubicBezTo>
                      <a:cubicBezTo>
                        <a:pt x="11966" y="235526"/>
                        <a:pt x="-1243" y="188037"/>
                        <a:pt x="34" y="139823"/>
                      </a:cubicBezTo>
                      <a:cubicBezTo>
                        <a:pt x="-200" y="107456"/>
                        <a:pt x="4853" y="75268"/>
                        <a:pt x="15000" y="44532"/>
                      </a:cubicBezTo>
                      <a:cubicBezTo>
                        <a:pt x="18021" y="34097"/>
                        <a:pt x="21179" y="23250"/>
                        <a:pt x="24063" y="10617"/>
                      </a:cubicBezTo>
                      <a:cubicBezTo>
                        <a:pt x="24873" y="7096"/>
                        <a:pt x="27042" y="4036"/>
                        <a:pt x="30104" y="2104"/>
                      </a:cubicBezTo>
                      <a:cubicBezTo>
                        <a:pt x="33235" y="101"/>
                        <a:pt x="37052" y="-543"/>
                        <a:pt x="40677" y="319"/>
                      </a:cubicBezTo>
                      <a:cubicBezTo>
                        <a:pt x="78615" y="9338"/>
                        <a:pt x="114712" y="24853"/>
                        <a:pt x="147364" y="46180"/>
                      </a:cubicBezTo>
                      <a:cubicBezTo>
                        <a:pt x="222896" y="97754"/>
                        <a:pt x="276391" y="175735"/>
                        <a:pt x="297303" y="264772"/>
                      </a:cubicBezTo>
                      <a:cubicBezTo>
                        <a:pt x="298346" y="268877"/>
                        <a:pt x="297426" y="273230"/>
                        <a:pt x="294831" y="276580"/>
                      </a:cubicBezTo>
                      <a:cubicBezTo>
                        <a:pt x="292126" y="280013"/>
                        <a:pt x="287938" y="281949"/>
                        <a:pt x="283572" y="281798"/>
                      </a:cubicBezTo>
                      <a:close/>
                      <a:moveTo>
                        <a:pt x="56467" y="254337"/>
                      </a:moveTo>
                      <a:lnTo>
                        <a:pt x="265585" y="254337"/>
                      </a:lnTo>
                      <a:cubicBezTo>
                        <a:pt x="244357" y="178888"/>
                        <a:pt x="197261" y="113317"/>
                        <a:pt x="132535" y="69110"/>
                      </a:cubicBezTo>
                      <a:lnTo>
                        <a:pt x="132535" y="69110"/>
                      </a:lnTo>
                      <a:cubicBezTo>
                        <a:pt x="106337" y="51998"/>
                        <a:pt x="77667" y="38988"/>
                        <a:pt x="47542" y="30527"/>
                      </a:cubicBezTo>
                      <a:cubicBezTo>
                        <a:pt x="45620" y="38216"/>
                        <a:pt x="43560" y="45219"/>
                        <a:pt x="41500" y="52084"/>
                      </a:cubicBezTo>
                      <a:cubicBezTo>
                        <a:pt x="32164" y="80383"/>
                        <a:pt x="27523" y="110022"/>
                        <a:pt x="27770" y="139823"/>
                      </a:cubicBezTo>
                      <a:cubicBezTo>
                        <a:pt x="27083" y="179855"/>
                        <a:pt x="36983" y="219351"/>
                        <a:pt x="56467" y="254337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6" name="Freeform: Shape 35">
                  <a:extLst>
                    <a:ext uri="{FF2B5EF4-FFF2-40B4-BE49-F238E27FC236}">
                      <a16:creationId xmlns:a16="http://schemas.microsoft.com/office/drawing/2014/main" id="{48B48B04-84CA-34B9-522B-0B83C5CAB055}"/>
                    </a:ext>
                  </a:extLst>
                </p:cNvPr>
                <p:cNvSpPr/>
                <p:nvPr/>
              </p:nvSpPr>
              <p:spPr>
                <a:xfrm>
                  <a:off x="6859703" y="1802490"/>
                  <a:ext cx="423574" cy="220074"/>
                </a:xfrm>
                <a:custGeom>
                  <a:avLst/>
                  <a:gdLst>
                    <a:gd name="connsiteX0" fmla="*/ 142338 w 423574"/>
                    <a:gd name="connsiteY0" fmla="*/ 220020 h 220074"/>
                    <a:gd name="connsiteX1" fmla="*/ 13270 w 423574"/>
                    <a:gd name="connsiteY1" fmla="*/ 217686 h 220074"/>
                    <a:gd name="connsiteX2" fmla="*/ 1462 w 423574"/>
                    <a:gd name="connsiteY2" fmla="*/ 210271 h 220074"/>
                    <a:gd name="connsiteX3" fmla="*/ 2148 w 423574"/>
                    <a:gd name="connsiteY3" fmla="*/ 196541 h 220074"/>
                    <a:gd name="connsiteX4" fmla="*/ 34415 w 423574"/>
                    <a:gd name="connsiteY4" fmla="*/ 161665 h 220074"/>
                    <a:gd name="connsiteX5" fmla="*/ 106501 w 423574"/>
                    <a:gd name="connsiteY5" fmla="*/ 134203 h 220074"/>
                    <a:gd name="connsiteX6" fmla="*/ 234745 w 423574"/>
                    <a:gd name="connsiteY6" fmla="*/ 128574 h 220074"/>
                    <a:gd name="connsiteX7" fmla="*/ 299554 w 423574"/>
                    <a:gd name="connsiteY7" fmla="*/ 119923 h 220074"/>
                    <a:gd name="connsiteX8" fmla="*/ 296808 w 423574"/>
                    <a:gd name="connsiteY8" fmla="*/ 17905 h 220074"/>
                    <a:gd name="connsiteX9" fmla="*/ 305637 w 423574"/>
                    <a:gd name="connsiteY9" fmla="*/ 614 h 220074"/>
                    <a:gd name="connsiteX10" fmla="*/ 312461 w 423574"/>
                    <a:gd name="connsiteY10" fmla="*/ 192 h 220074"/>
                    <a:gd name="connsiteX11" fmla="*/ 339922 w 423574"/>
                    <a:gd name="connsiteY11" fmla="*/ 5410 h 220074"/>
                    <a:gd name="connsiteX12" fmla="*/ 339922 w 423574"/>
                    <a:gd name="connsiteY12" fmla="*/ 5410 h 220074"/>
                    <a:gd name="connsiteX13" fmla="*/ 421620 w 423574"/>
                    <a:gd name="connsiteY13" fmla="*/ 84773 h 220074"/>
                    <a:gd name="connsiteX14" fmla="*/ 378917 w 423574"/>
                    <a:gd name="connsiteY14" fmla="*/ 196678 h 220074"/>
                    <a:gd name="connsiteX15" fmla="*/ 142338 w 423574"/>
                    <a:gd name="connsiteY15" fmla="*/ 220020 h 220074"/>
                    <a:gd name="connsiteX16" fmla="*/ 42104 w 423574"/>
                    <a:gd name="connsiteY16" fmla="*/ 191048 h 220074"/>
                    <a:gd name="connsiteX17" fmla="*/ 363951 w 423574"/>
                    <a:gd name="connsiteY17" fmla="*/ 172786 h 220074"/>
                    <a:gd name="connsiteX18" fmla="*/ 394296 w 423574"/>
                    <a:gd name="connsiteY18" fmla="*/ 89029 h 220074"/>
                    <a:gd name="connsiteX19" fmla="*/ 334430 w 423574"/>
                    <a:gd name="connsiteY19" fmla="*/ 31635 h 220074"/>
                    <a:gd name="connsiteX20" fmla="*/ 329350 w 423574"/>
                    <a:gd name="connsiteY20" fmla="*/ 30674 h 220074"/>
                    <a:gd name="connsiteX21" fmla="*/ 318502 w 423574"/>
                    <a:gd name="connsiteY21" fmla="*/ 139009 h 220074"/>
                    <a:gd name="connsiteX22" fmla="*/ 233785 w 423574"/>
                    <a:gd name="connsiteY22" fmla="*/ 155349 h 220074"/>
                    <a:gd name="connsiteX23" fmla="*/ 110209 w 423574"/>
                    <a:gd name="connsiteY23" fmla="*/ 160704 h 220074"/>
                    <a:gd name="connsiteX24" fmla="*/ 50755 w 423574"/>
                    <a:gd name="connsiteY24" fmla="*/ 183496 h 220074"/>
                    <a:gd name="connsiteX25" fmla="*/ 42242 w 423574"/>
                    <a:gd name="connsiteY25" fmla="*/ 190362 h 220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423574" h="220074">
                      <a:moveTo>
                        <a:pt x="142338" y="220020"/>
                      </a:moveTo>
                      <a:cubicBezTo>
                        <a:pt x="92359" y="220020"/>
                        <a:pt x="45262" y="218784"/>
                        <a:pt x="13270" y="217686"/>
                      </a:cubicBezTo>
                      <a:cubicBezTo>
                        <a:pt x="8272" y="217548"/>
                        <a:pt x="3755" y="214706"/>
                        <a:pt x="1462" y="210271"/>
                      </a:cubicBezTo>
                      <a:cubicBezTo>
                        <a:pt x="-776" y="205905"/>
                        <a:pt x="-516" y="200660"/>
                        <a:pt x="2148" y="196541"/>
                      </a:cubicBezTo>
                      <a:cubicBezTo>
                        <a:pt x="10881" y="183194"/>
                        <a:pt x="21783" y="171400"/>
                        <a:pt x="34415" y="161665"/>
                      </a:cubicBezTo>
                      <a:cubicBezTo>
                        <a:pt x="55656" y="146424"/>
                        <a:pt x="80495" y="136963"/>
                        <a:pt x="106501" y="134203"/>
                      </a:cubicBezTo>
                      <a:cubicBezTo>
                        <a:pt x="148970" y="128178"/>
                        <a:pt x="191920" y="126293"/>
                        <a:pt x="234745" y="128574"/>
                      </a:cubicBezTo>
                      <a:cubicBezTo>
                        <a:pt x="267150" y="129672"/>
                        <a:pt x="288570" y="130359"/>
                        <a:pt x="299554" y="119923"/>
                      </a:cubicBezTo>
                      <a:cubicBezTo>
                        <a:pt x="314383" y="106193"/>
                        <a:pt x="313285" y="70356"/>
                        <a:pt x="296808" y="17905"/>
                      </a:cubicBezTo>
                      <a:cubicBezTo>
                        <a:pt x="294474" y="10691"/>
                        <a:pt x="298428" y="2948"/>
                        <a:pt x="305637" y="614"/>
                      </a:cubicBezTo>
                      <a:cubicBezTo>
                        <a:pt x="307847" y="-99"/>
                        <a:pt x="310196" y="-245"/>
                        <a:pt x="312461" y="192"/>
                      </a:cubicBezTo>
                      <a:lnTo>
                        <a:pt x="339922" y="5410"/>
                      </a:lnTo>
                      <a:lnTo>
                        <a:pt x="339922" y="5410"/>
                      </a:lnTo>
                      <a:cubicBezTo>
                        <a:pt x="381444" y="11431"/>
                        <a:pt x="414398" y="43444"/>
                        <a:pt x="421620" y="84773"/>
                      </a:cubicBezTo>
                      <a:cubicBezTo>
                        <a:pt x="429721" y="128162"/>
                        <a:pt x="411322" y="176356"/>
                        <a:pt x="378917" y="196678"/>
                      </a:cubicBezTo>
                      <a:cubicBezTo>
                        <a:pt x="346513" y="216999"/>
                        <a:pt x="239551" y="220020"/>
                        <a:pt x="142338" y="220020"/>
                      </a:cubicBezTo>
                      <a:close/>
                      <a:moveTo>
                        <a:pt x="42104" y="191048"/>
                      </a:moveTo>
                      <a:cubicBezTo>
                        <a:pt x="186002" y="195030"/>
                        <a:pt x="335116" y="191048"/>
                        <a:pt x="363951" y="172786"/>
                      </a:cubicBezTo>
                      <a:cubicBezTo>
                        <a:pt x="387018" y="158369"/>
                        <a:pt x="400337" y="121571"/>
                        <a:pt x="394296" y="89029"/>
                      </a:cubicBezTo>
                      <a:cubicBezTo>
                        <a:pt x="389119" y="58823"/>
                        <a:pt x="364830" y="35538"/>
                        <a:pt x="334430" y="31635"/>
                      </a:cubicBezTo>
                      <a:lnTo>
                        <a:pt x="329350" y="30674"/>
                      </a:lnTo>
                      <a:cubicBezTo>
                        <a:pt x="343080" y="83537"/>
                        <a:pt x="339373" y="119100"/>
                        <a:pt x="318502" y="139009"/>
                      </a:cubicBezTo>
                      <a:cubicBezTo>
                        <a:pt x="297632" y="158919"/>
                        <a:pt x="271681" y="156584"/>
                        <a:pt x="233785" y="155349"/>
                      </a:cubicBezTo>
                      <a:cubicBezTo>
                        <a:pt x="192510" y="153110"/>
                        <a:pt x="151126" y="154909"/>
                        <a:pt x="110209" y="160704"/>
                      </a:cubicBezTo>
                      <a:cubicBezTo>
                        <a:pt x="88734" y="162983"/>
                        <a:pt x="68248" y="170837"/>
                        <a:pt x="50755" y="183496"/>
                      </a:cubicBezTo>
                      <a:cubicBezTo>
                        <a:pt x="47789" y="185611"/>
                        <a:pt x="44946" y="187904"/>
                        <a:pt x="42242" y="190362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7" name="Freeform: Shape 36">
                  <a:extLst>
                    <a:ext uri="{FF2B5EF4-FFF2-40B4-BE49-F238E27FC236}">
                      <a16:creationId xmlns:a16="http://schemas.microsoft.com/office/drawing/2014/main" id="{FBC77760-126D-B3BA-6044-BBCD6FB931E8}"/>
                    </a:ext>
                  </a:extLst>
                </p:cNvPr>
                <p:cNvSpPr/>
                <p:nvPr/>
              </p:nvSpPr>
              <p:spPr>
                <a:xfrm>
                  <a:off x="6828261" y="1526338"/>
                  <a:ext cx="103529" cy="27461"/>
                </a:xfrm>
                <a:custGeom>
                  <a:avLst/>
                  <a:gdLst>
                    <a:gd name="connsiteX0" fmla="*/ 89748 w 103529"/>
                    <a:gd name="connsiteY0" fmla="*/ 27407 h 27461"/>
                    <a:gd name="connsiteX1" fmla="*/ 13680 w 103529"/>
                    <a:gd name="connsiteY1" fmla="*/ 27407 h 27461"/>
                    <a:gd name="connsiteX2" fmla="*/ -51 w 103529"/>
                    <a:gd name="connsiteY2" fmla="*/ 13676 h 27461"/>
                    <a:gd name="connsiteX3" fmla="*/ 13680 w 103529"/>
                    <a:gd name="connsiteY3" fmla="*/ -54 h 27461"/>
                    <a:gd name="connsiteX4" fmla="*/ 89748 w 103529"/>
                    <a:gd name="connsiteY4" fmla="*/ -54 h 27461"/>
                    <a:gd name="connsiteX5" fmla="*/ 103479 w 103529"/>
                    <a:gd name="connsiteY5" fmla="*/ 13676 h 27461"/>
                    <a:gd name="connsiteX6" fmla="*/ 89748 w 103529"/>
                    <a:gd name="connsiteY6" fmla="*/ 27407 h 27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3529" h="27461">
                      <a:moveTo>
                        <a:pt x="89748" y="27407"/>
                      </a:moveTo>
                      <a:lnTo>
                        <a:pt x="13680" y="27407"/>
                      </a:lnTo>
                      <a:cubicBezTo>
                        <a:pt x="6101" y="27407"/>
                        <a:pt x="-51" y="21260"/>
                        <a:pt x="-51" y="13676"/>
                      </a:cubicBezTo>
                      <a:cubicBezTo>
                        <a:pt x="-51" y="6093"/>
                        <a:pt x="6101" y="-54"/>
                        <a:pt x="13680" y="-54"/>
                      </a:cubicBezTo>
                      <a:lnTo>
                        <a:pt x="89748" y="-54"/>
                      </a:lnTo>
                      <a:cubicBezTo>
                        <a:pt x="97327" y="-54"/>
                        <a:pt x="103479" y="6093"/>
                        <a:pt x="103479" y="13676"/>
                      </a:cubicBezTo>
                      <a:cubicBezTo>
                        <a:pt x="103479" y="21260"/>
                        <a:pt x="97327" y="27407"/>
                        <a:pt x="89748" y="27407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8" name="Freeform: Shape 37">
                  <a:extLst>
                    <a:ext uri="{FF2B5EF4-FFF2-40B4-BE49-F238E27FC236}">
                      <a16:creationId xmlns:a16="http://schemas.microsoft.com/office/drawing/2014/main" id="{7D8FAFA0-EDCC-423A-1FEF-6693BAAB6282}"/>
                    </a:ext>
                  </a:extLst>
                </p:cNvPr>
                <p:cNvSpPr/>
                <p:nvPr/>
              </p:nvSpPr>
              <p:spPr>
                <a:xfrm>
                  <a:off x="6828261" y="1573983"/>
                  <a:ext cx="103529" cy="27461"/>
                </a:xfrm>
                <a:custGeom>
                  <a:avLst/>
                  <a:gdLst>
                    <a:gd name="connsiteX0" fmla="*/ 89748 w 103529"/>
                    <a:gd name="connsiteY0" fmla="*/ 27407 h 27461"/>
                    <a:gd name="connsiteX1" fmla="*/ 13680 w 103529"/>
                    <a:gd name="connsiteY1" fmla="*/ 27407 h 27461"/>
                    <a:gd name="connsiteX2" fmla="*/ -51 w 103529"/>
                    <a:gd name="connsiteY2" fmla="*/ 13676 h 27461"/>
                    <a:gd name="connsiteX3" fmla="*/ 13680 w 103529"/>
                    <a:gd name="connsiteY3" fmla="*/ -54 h 27461"/>
                    <a:gd name="connsiteX4" fmla="*/ 89748 w 103529"/>
                    <a:gd name="connsiteY4" fmla="*/ -54 h 27461"/>
                    <a:gd name="connsiteX5" fmla="*/ 103479 w 103529"/>
                    <a:gd name="connsiteY5" fmla="*/ 13676 h 27461"/>
                    <a:gd name="connsiteX6" fmla="*/ 89748 w 103529"/>
                    <a:gd name="connsiteY6" fmla="*/ 27407 h 27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3529" h="27461">
                      <a:moveTo>
                        <a:pt x="89748" y="27407"/>
                      </a:moveTo>
                      <a:lnTo>
                        <a:pt x="13680" y="27407"/>
                      </a:lnTo>
                      <a:cubicBezTo>
                        <a:pt x="6101" y="27407"/>
                        <a:pt x="-51" y="21260"/>
                        <a:pt x="-51" y="13676"/>
                      </a:cubicBezTo>
                      <a:cubicBezTo>
                        <a:pt x="-51" y="6093"/>
                        <a:pt x="6101" y="-54"/>
                        <a:pt x="13680" y="-54"/>
                      </a:cubicBezTo>
                      <a:lnTo>
                        <a:pt x="89748" y="-54"/>
                      </a:lnTo>
                      <a:cubicBezTo>
                        <a:pt x="97327" y="-54"/>
                        <a:pt x="103479" y="6093"/>
                        <a:pt x="103479" y="13676"/>
                      </a:cubicBezTo>
                      <a:cubicBezTo>
                        <a:pt x="103479" y="21260"/>
                        <a:pt x="97327" y="27407"/>
                        <a:pt x="89748" y="27407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39" name="Freeform: Shape 38">
                  <a:extLst>
                    <a:ext uri="{FF2B5EF4-FFF2-40B4-BE49-F238E27FC236}">
                      <a16:creationId xmlns:a16="http://schemas.microsoft.com/office/drawing/2014/main" id="{7D7B3A32-AC74-F1DA-1803-C9CD6B3AD660}"/>
                    </a:ext>
                  </a:extLst>
                </p:cNvPr>
                <p:cNvSpPr/>
                <p:nvPr/>
              </p:nvSpPr>
              <p:spPr>
                <a:xfrm>
                  <a:off x="6830458" y="1621629"/>
                  <a:ext cx="103528" cy="27461"/>
                </a:xfrm>
                <a:custGeom>
                  <a:avLst/>
                  <a:gdLst>
                    <a:gd name="connsiteX0" fmla="*/ 89748 w 103528"/>
                    <a:gd name="connsiteY0" fmla="*/ 27407 h 27461"/>
                    <a:gd name="connsiteX1" fmla="*/ 13680 w 103528"/>
                    <a:gd name="connsiteY1" fmla="*/ 27407 h 27461"/>
                    <a:gd name="connsiteX2" fmla="*/ -51 w 103528"/>
                    <a:gd name="connsiteY2" fmla="*/ 13676 h 27461"/>
                    <a:gd name="connsiteX3" fmla="*/ 13680 w 103528"/>
                    <a:gd name="connsiteY3" fmla="*/ -54 h 27461"/>
                    <a:gd name="connsiteX4" fmla="*/ 89748 w 103528"/>
                    <a:gd name="connsiteY4" fmla="*/ -54 h 27461"/>
                    <a:gd name="connsiteX5" fmla="*/ 103478 w 103528"/>
                    <a:gd name="connsiteY5" fmla="*/ 13676 h 27461"/>
                    <a:gd name="connsiteX6" fmla="*/ 89748 w 103528"/>
                    <a:gd name="connsiteY6" fmla="*/ 27407 h 27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3528" h="27461">
                      <a:moveTo>
                        <a:pt x="89748" y="27407"/>
                      </a:moveTo>
                      <a:lnTo>
                        <a:pt x="13680" y="27407"/>
                      </a:lnTo>
                      <a:cubicBezTo>
                        <a:pt x="6101" y="27407"/>
                        <a:pt x="-51" y="21260"/>
                        <a:pt x="-51" y="13676"/>
                      </a:cubicBezTo>
                      <a:cubicBezTo>
                        <a:pt x="-51" y="6093"/>
                        <a:pt x="6101" y="-54"/>
                        <a:pt x="13680" y="-54"/>
                      </a:cubicBezTo>
                      <a:lnTo>
                        <a:pt x="89748" y="-54"/>
                      </a:lnTo>
                      <a:cubicBezTo>
                        <a:pt x="97327" y="-54"/>
                        <a:pt x="103478" y="6093"/>
                        <a:pt x="103478" y="13676"/>
                      </a:cubicBezTo>
                      <a:cubicBezTo>
                        <a:pt x="103478" y="21260"/>
                        <a:pt x="97327" y="27407"/>
                        <a:pt x="89748" y="27407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0" name="Freeform: Shape 39">
                  <a:extLst>
                    <a:ext uri="{FF2B5EF4-FFF2-40B4-BE49-F238E27FC236}">
                      <a16:creationId xmlns:a16="http://schemas.microsoft.com/office/drawing/2014/main" id="{CB071107-F31D-EDDE-34A3-8D5DFF3CE6BF}"/>
                    </a:ext>
                  </a:extLst>
                </p:cNvPr>
                <p:cNvSpPr/>
                <p:nvPr/>
              </p:nvSpPr>
              <p:spPr>
                <a:xfrm>
                  <a:off x="6832518" y="1669411"/>
                  <a:ext cx="103529" cy="27461"/>
                </a:xfrm>
                <a:custGeom>
                  <a:avLst/>
                  <a:gdLst>
                    <a:gd name="connsiteX0" fmla="*/ 89748 w 103529"/>
                    <a:gd name="connsiteY0" fmla="*/ 27407 h 27461"/>
                    <a:gd name="connsiteX1" fmla="*/ 13680 w 103529"/>
                    <a:gd name="connsiteY1" fmla="*/ 27407 h 27461"/>
                    <a:gd name="connsiteX2" fmla="*/ -51 w 103529"/>
                    <a:gd name="connsiteY2" fmla="*/ 13676 h 27461"/>
                    <a:gd name="connsiteX3" fmla="*/ 13680 w 103529"/>
                    <a:gd name="connsiteY3" fmla="*/ -54 h 27461"/>
                    <a:gd name="connsiteX4" fmla="*/ 89748 w 103529"/>
                    <a:gd name="connsiteY4" fmla="*/ -54 h 27461"/>
                    <a:gd name="connsiteX5" fmla="*/ 103479 w 103529"/>
                    <a:gd name="connsiteY5" fmla="*/ 13676 h 27461"/>
                    <a:gd name="connsiteX6" fmla="*/ 89748 w 103529"/>
                    <a:gd name="connsiteY6" fmla="*/ 27407 h 27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3529" h="27461">
                      <a:moveTo>
                        <a:pt x="89748" y="27407"/>
                      </a:moveTo>
                      <a:lnTo>
                        <a:pt x="13680" y="27407"/>
                      </a:lnTo>
                      <a:cubicBezTo>
                        <a:pt x="6101" y="27407"/>
                        <a:pt x="-51" y="21260"/>
                        <a:pt x="-51" y="13676"/>
                      </a:cubicBezTo>
                      <a:cubicBezTo>
                        <a:pt x="-51" y="6093"/>
                        <a:pt x="6101" y="-54"/>
                        <a:pt x="13680" y="-54"/>
                      </a:cubicBezTo>
                      <a:lnTo>
                        <a:pt x="89748" y="-54"/>
                      </a:lnTo>
                      <a:cubicBezTo>
                        <a:pt x="97327" y="-54"/>
                        <a:pt x="103479" y="6093"/>
                        <a:pt x="103479" y="13676"/>
                      </a:cubicBezTo>
                      <a:cubicBezTo>
                        <a:pt x="103479" y="21260"/>
                        <a:pt x="97327" y="27407"/>
                        <a:pt x="89748" y="27407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41" name="Freeform: Shape 40">
                  <a:extLst>
                    <a:ext uri="{FF2B5EF4-FFF2-40B4-BE49-F238E27FC236}">
                      <a16:creationId xmlns:a16="http://schemas.microsoft.com/office/drawing/2014/main" id="{2C352C14-6A20-FDD3-93BF-6352DFBA2EB3}"/>
                    </a:ext>
                  </a:extLst>
                </p:cNvPr>
                <p:cNvSpPr/>
                <p:nvPr/>
              </p:nvSpPr>
              <p:spPr>
                <a:xfrm>
                  <a:off x="6841031" y="1717057"/>
                  <a:ext cx="103529" cy="27461"/>
                </a:xfrm>
                <a:custGeom>
                  <a:avLst/>
                  <a:gdLst>
                    <a:gd name="connsiteX0" fmla="*/ 89748 w 103529"/>
                    <a:gd name="connsiteY0" fmla="*/ 27407 h 27461"/>
                    <a:gd name="connsiteX1" fmla="*/ 13680 w 103529"/>
                    <a:gd name="connsiteY1" fmla="*/ 27407 h 27461"/>
                    <a:gd name="connsiteX2" fmla="*/ -51 w 103529"/>
                    <a:gd name="connsiteY2" fmla="*/ 13676 h 27461"/>
                    <a:gd name="connsiteX3" fmla="*/ 13680 w 103529"/>
                    <a:gd name="connsiteY3" fmla="*/ -54 h 27461"/>
                    <a:gd name="connsiteX4" fmla="*/ 89748 w 103529"/>
                    <a:gd name="connsiteY4" fmla="*/ -54 h 27461"/>
                    <a:gd name="connsiteX5" fmla="*/ 103479 w 103529"/>
                    <a:gd name="connsiteY5" fmla="*/ 13676 h 27461"/>
                    <a:gd name="connsiteX6" fmla="*/ 89748 w 103529"/>
                    <a:gd name="connsiteY6" fmla="*/ 27407 h 27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3529" h="27461">
                      <a:moveTo>
                        <a:pt x="89748" y="27407"/>
                      </a:moveTo>
                      <a:lnTo>
                        <a:pt x="13680" y="27407"/>
                      </a:lnTo>
                      <a:cubicBezTo>
                        <a:pt x="6101" y="27407"/>
                        <a:pt x="-51" y="21260"/>
                        <a:pt x="-51" y="13676"/>
                      </a:cubicBezTo>
                      <a:cubicBezTo>
                        <a:pt x="-51" y="6093"/>
                        <a:pt x="6101" y="-54"/>
                        <a:pt x="13680" y="-54"/>
                      </a:cubicBezTo>
                      <a:lnTo>
                        <a:pt x="89748" y="-54"/>
                      </a:lnTo>
                      <a:cubicBezTo>
                        <a:pt x="97327" y="-54"/>
                        <a:pt x="103479" y="6093"/>
                        <a:pt x="103479" y="13676"/>
                      </a:cubicBezTo>
                      <a:cubicBezTo>
                        <a:pt x="103479" y="21260"/>
                        <a:pt x="97327" y="27407"/>
                        <a:pt x="89748" y="27407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D4075044-386B-0CA3-9782-A71B58843657}"/>
                </a:ext>
              </a:extLst>
            </p:cNvPr>
            <p:cNvSpPr txBox="1"/>
            <p:nvPr/>
          </p:nvSpPr>
          <p:spPr>
            <a:xfrm rot="18008265">
              <a:off x="2783280" y="4178364"/>
              <a:ext cx="19633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2000" b="1" dirty="0">
                  <a:solidFill>
                    <a:srgbClr val="163A65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ایمنی</a:t>
              </a:r>
              <a:endParaRPr lang="en-US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88" name="Group 87">
            <a:extLst>
              <a:ext uri="{FF2B5EF4-FFF2-40B4-BE49-F238E27FC236}">
                <a16:creationId xmlns:a16="http://schemas.microsoft.com/office/drawing/2014/main" id="{208E5AC6-E9F1-5F76-3424-43FC5D840ECB}"/>
              </a:ext>
            </a:extLst>
          </p:cNvPr>
          <p:cNvGrpSpPr/>
          <p:nvPr/>
        </p:nvGrpSpPr>
        <p:grpSpPr>
          <a:xfrm>
            <a:off x="633600" y="3327383"/>
            <a:ext cx="2609417" cy="2567465"/>
            <a:chOff x="633600" y="3327383"/>
            <a:chExt cx="2609417" cy="2567465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458D24BB-A1EA-45AA-CCC4-C64EC7E9BE63}"/>
                </a:ext>
              </a:extLst>
            </p:cNvPr>
            <p:cNvGrpSpPr/>
            <p:nvPr/>
          </p:nvGrpSpPr>
          <p:grpSpPr>
            <a:xfrm>
              <a:off x="633600" y="3327383"/>
              <a:ext cx="2609417" cy="2567465"/>
              <a:chOff x="6869300" y="3848083"/>
              <a:chExt cx="2609417" cy="2567465"/>
            </a:xfrm>
            <a:solidFill>
              <a:srgbClr val="7030A0"/>
            </a:solidFill>
          </p:grpSpPr>
          <p:sp>
            <p:nvSpPr>
              <p:cNvPr id="10" name="Freeform 9">
                <a:extLst>
                  <a:ext uri="{FF2B5EF4-FFF2-40B4-BE49-F238E27FC236}">
                    <a16:creationId xmlns:a16="http://schemas.microsoft.com/office/drawing/2014/main" id="{236BB873-70DA-1B78-F676-D1FD5145B7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69300" y="3848083"/>
                <a:ext cx="2609417" cy="2567465"/>
              </a:xfrm>
              <a:custGeom>
                <a:avLst/>
                <a:gdLst>
                  <a:gd name="T0" fmla="*/ 865 w 929"/>
                  <a:gd name="T1" fmla="*/ 292 h 914"/>
                  <a:gd name="T2" fmla="*/ 873 w 929"/>
                  <a:gd name="T3" fmla="*/ 274 h 914"/>
                  <a:gd name="T4" fmla="*/ 892 w 929"/>
                  <a:gd name="T5" fmla="*/ 282 h 914"/>
                  <a:gd name="T6" fmla="*/ 892 w 929"/>
                  <a:gd name="T7" fmla="*/ 584 h 914"/>
                  <a:gd name="T8" fmla="*/ 365 w 929"/>
                  <a:gd name="T9" fmla="*/ 852 h 914"/>
                  <a:gd name="T10" fmla="*/ 66 w 929"/>
                  <a:gd name="T11" fmla="*/ 314 h 914"/>
                  <a:gd name="T12" fmla="*/ 354 w 929"/>
                  <a:gd name="T13" fmla="*/ 19 h 914"/>
                  <a:gd name="T14" fmla="*/ 440 w 929"/>
                  <a:gd name="T15" fmla="*/ 1 h 914"/>
                  <a:gd name="T16" fmla="*/ 456 w 929"/>
                  <a:gd name="T17" fmla="*/ 14 h 914"/>
                  <a:gd name="T18" fmla="*/ 443 w 929"/>
                  <a:gd name="T19" fmla="*/ 29 h 914"/>
                  <a:gd name="T20" fmla="*/ 362 w 929"/>
                  <a:gd name="T21" fmla="*/ 46 h 914"/>
                  <a:gd name="T22" fmla="*/ 93 w 929"/>
                  <a:gd name="T23" fmla="*/ 322 h 914"/>
                  <a:gd name="T24" fmla="*/ 373 w 929"/>
                  <a:gd name="T25" fmla="*/ 824 h 914"/>
                  <a:gd name="T26" fmla="*/ 865 w 929"/>
                  <a:gd name="T27" fmla="*/ 574 h 914"/>
                  <a:gd name="T28" fmla="*/ 865 w 929"/>
                  <a:gd name="T29" fmla="*/ 292 h 9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29" h="914">
                    <a:moveTo>
                      <a:pt x="865" y="292"/>
                    </a:moveTo>
                    <a:cubicBezTo>
                      <a:pt x="862" y="285"/>
                      <a:pt x="866" y="277"/>
                      <a:pt x="873" y="274"/>
                    </a:cubicBezTo>
                    <a:cubicBezTo>
                      <a:pt x="881" y="271"/>
                      <a:pt x="889" y="275"/>
                      <a:pt x="892" y="282"/>
                    </a:cubicBezTo>
                    <a:cubicBezTo>
                      <a:pt x="929" y="383"/>
                      <a:pt x="927" y="490"/>
                      <a:pt x="892" y="584"/>
                    </a:cubicBezTo>
                    <a:cubicBezTo>
                      <a:pt x="813" y="797"/>
                      <a:pt x="583" y="914"/>
                      <a:pt x="365" y="852"/>
                    </a:cubicBezTo>
                    <a:cubicBezTo>
                      <a:pt x="134" y="786"/>
                      <a:pt x="0" y="545"/>
                      <a:pt x="66" y="314"/>
                    </a:cubicBezTo>
                    <a:cubicBezTo>
                      <a:pt x="106" y="173"/>
                      <a:pt x="215" y="62"/>
                      <a:pt x="354" y="19"/>
                    </a:cubicBezTo>
                    <a:cubicBezTo>
                      <a:pt x="382" y="10"/>
                      <a:pt x="411" y="4"/>
                      <a:pt x="440" y="1"/>
                    </a:cubicBezTo>
                    <a:cubicBezTo>
                      <a:pt x="448" y="0"/>
                      <a:pt x="455" y="6"/>
                      <a:pt x="456" y="14"/>
                    </a:cubicBezTo>
                    <a:cubicBezTo>
                      <a:pt x="456" y="21"/>
                      <a:pt x="451" y="28"/>
                      <a:pt x="443" y="29"/>
                    </a:cubicBezTo>
                    <a:cubicBezTo>
                      <a:pt x="415" y="32"/>
                      <a:pt x="388" y="37"/>
                      <a:pt x="362" y="46"/>
                    </a:cubicBezTo>
                    <a:cubicBezTo>
                      <a:pt x="232" y="86"/>
                      <a:pt x="131" y="190"/>
                      <a:pt x="93" y="322"/>
                    </a:cubicBezTo>
                    <a:cubicBezTo>
                      <a:pt x="31" y="538"/>
                      <a:pt x="157" y="763"/>
                      <a:pt x="373" y="824"/>
                    </a:cubicBezTo>
                    <a:cubicBezTo>
                      <a:pt x="577" y="883"/>
                      <a:pt x="792" y="773"/>
                      <a:pt x="865" y="574"/>
                    </a:cubicBezTo>
                    <a:cubicBezTo>
                      <a:pt x="898" y="486"/>
                      <a:pt x="900" y="386"/>
                      <a:pt x="865" y="29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" name="Freeform 10">
                <a:extLst>
                  <a:ext uri="{FF2B5EF4-FFF2-40B4-BE49-F238E27FC236}">
                    <a16:creationId xmlns:a16="http://schemas.microsoft.com/office/drawing/2014/main" id="{97B06A73-6E3B-23B3-21A8-FAE1E802CB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95641" y="4575252"/>
                <a:ext cx="202769" cy="199972"/>
              </a:xfrm>
              <a:custGeom>
                <a:avLst/>
                <a:gdLst>
                  <a:gd name="T0" fmla="*/ 8 w 72"/>
                  <a:gd name="T1" fmla="*/ 51 h 71"/>
                  <a:gd name="T2" fmla="*/ 21 w 72"/>
                  <a:gd name="T3" fmla="*/ 8 h 71"/>
                  <a:gd name="T4" fmla="*/ 63 w 72"/>
                  <a:gd name="T5" fmla="*/ 20 h 71"/>
                  <a:gd name="T6" fmla="*/ 51 w 72"/>
                  <a:gd name="T7" fmla="*/ 63 h 71"/>
                  <a:gd name="T8" fmla="*/ 8 w 72"/>
                  <a:gd name="T9" fmla="*/ 5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1">
                    <a:moveTo>
                      <a:pt x="8" y="51"/>
                    </a:moveTo>
                    <a:cubicBezTo>
                      <a:pt x="0" y="36"/>
                      <a:pt x="5" y="16"/>
                      <a:pt x="21" y="8"/>
                    </a:cubicBezTo>
                    <a:cubicBezTo>
                      <a:pt x="36" y="0"/>
                      <a:pt x="55" y="5"/>
                      <a:pt x="63" y="20"/>
                    </a:cubicBezTo>
                    <a:cubicBezTo>
                      <a:pt x="72" y="35"/>
                      <a:pt x="66" y="54"/>
                      <a:pt x="51" y="63"/>
                    </a:cubicBezTo>
                    <a:cubicBezTo>
                      <a:pt x="36" y="71"/>
                      <a:pt x="17" y="66"/>
                      <a:pt x="8" y="5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3B72263B-E274-7C95-7680-6C38A5ABC802}"/>
                </a:ext>
              </a:extLst>
            </p:cNvPr>
            <p:cNvSpPr>
              <a:spLocks/>
            </p:cNvSpPr>
            <p:nvPr/>
          </p:nvSpPr>
          <p:spPr bwMode="auto">
            <a:xfrm>
              <a:off x="860141" y="3703553"/>
              <a:ext cx="1612357" cy="1973145"/>
            </a:xfrm>
            <a:custGeom>
              <a:avLst/>
              <a:gdLst>
                <a:gd name="T0" fmla="*/ 399 w 574"/>
                <a:gd name="T1" fmla="*/ 303 h 702"/>
                <a:gd name="T2" fmla="*/ 574 w 574"/>
                <a:gd name="T3" fmla="*/ 605 h 702"/>
                <a:gd name="T4" fmla="*/ 97 w 574"/>
                <a:gd name="T5" fmla="*/ 477 h 702"/>
                <a:gd name="T6" fmla="*/ 225 w 574"/>
                <a:gd name="T7" fmla="*/ 0 h 702"/>
                <a:gd name="T8" fmla="*/ 399 w 574"/>
                <a:gd name="T9" fmla="*/ 303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702">
                  <a:moveTo>
                    <a:pt x="399" y="303"/>
                  </a:moveTo>
                  <a:cubicBezTo>
                    <a:pt x="574" y="605"/>
                    <a:pt x="574" y="605"/>
                    <a:pt x="574" y="605"/>
                  </a:cubicBezTo>
                  <a:cubicBezTo>
                    <a:pt x="407" y="702"/>
                    <a:pt x="193" y="645"/>
                    <a:pt x="97" y="477"/>
                  </a:cubicBezTo>
                  <a:cubicBezTo>
                    <a:pt x="0" y="310"/>
                    <a:pt x="57" y="96"/>
                    <a:pt x="225" y="0"/>
                  </a:cubicBezTo>
                  <a:cubicBezTo>
                    <a:pt x="399" y="303"/>
                    <a:pt x="399" y="303"/>
                    <a:pt x="399" y="303"/>
                  </a:cubicBez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38905D79-B859-C791-8685-FF83F39EDBE1}"/>
                </a:ext>
              </a:extLst>
            </p:cNvPr>
            <p:cNvGrpSpPr/>
            <p:nvPr/>
          </p:nvGrpSpPr>
          <p:grpSpPr>
            <a:xfrm>
              <a:off x="1226567" y="4527210"/>
              <a:ext cx="746701" cy="452214"/>
              <a:chOff x="5022405" y="1461787"/>
              <a:chExt cx="954281" cy="577928"/>
            </a:xfrm>
            <a:solidFill>
              <a:schemeClr val="bg1"/>
            </a:solidFill>
          </p:grpSpPr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26213B1E-F978-4C9A-240B-309E13ABEA6B}"/>
                  </a:ext>
                </a:extLst>
              </p:cNvPr>
              <p:cNvSpPr/>
              <p:nvPr/>
            </p:nvSpPr>
            <p:spPr>
              <a:xfrm>
                <a:off x="5103322" y="1461833"/>
                <a:ext cx="372178" cy="198253"/>
              </a:xfrm>
              <a:custGeom>
                <a:avLst/>
                <a:gdLst>
                  <a:gd name="connsiteX0" fmla="*/ 82290 w 372178"/>
                  <a:gd name="connsiteY0" fmla="*/ 198187 h 198253"/>
                  <a:gd name="connsiteX1" fmla="*/ 71168 w 372178"/>
                  <a:gd name="connsiteY1" fmla="*/ 192420 h 198253"/>
                  <a:gd name="connsiteX2" fmla="*/ 74326 w 372178"/>
                  <a:gd name="connsiteY2" fmla="*/ 173334 h 198253"/>
                  <a:gd name="connsiteX3" fmla="*/ 227285 w 372178"/>
                  <a:gd name="connsiteY3" fmla="*/ 64862 h 198253"/>
                  <a:gd name="connsiteX4" fmla="*/ 320242 w 372178"/>
                  <a:gd name="connsiteY4" fmla="*/ 51131 h 198253"/>
                  <a:gd name="connsiteX5" fmla="*/ 331913 w 372178"/>
                  <a:gd name="connsiteY5" fmla="*/ 55251 h 198253"/>
                  <a:gd name="connsiteX6" fmla="*/ 339053 w 372178"/>
                  <a:gd name="connsiteY6" fmla="*/ 55251 h 198253"/>
                  <a:gd name="connsiteX7" fmla="*/ 343721 w 372178"/>
                  <a:gd name="connsiteY7" fmla="*/ 50033 h 198253"/>
                  <a:gd name="connsiteX8" fmla="*/ 343721 w 372178"/>
                  <a:gd name="connsiteY8" fmla="*/ 42893 h 198253"/>
                  <a:gd name="connsiteX9" fmla="*/ 338366 w 372178"/>
                  <a:gd name="connsiteY9" fmla="*/ 38087 h 198253"/>
                  <a:gd name="connsiteX10" fmla="*/ 326696 w 372178"/>
                  <a:gd name="connsiteY10" fmla="*/ 33968 h 198253"/>
                  <a:gd name="connsiteX11" fmla="*/ 216850 w 372178"/>
                  <a:gd name="connsiteY11" fmla="*/ 49484 h 198253"/>
                  <a:gd name="connsiteX12" fmla="*/ 21600 w 372178"/>
                  <a:gd name="connsiteY12" fmla="*/ 188438 h 198253"/>
                  <a:gd name="connsiteX13" fmla="*/ 2446 w 372178"/>
                  <a:gd name="connsiteY13" fmla="*/ 185074 h 198253"/>
                  <a:gd name="connsiteX14" fmla="*/ 5810 w 372178"/>
                  <a:gd name="connsiteY14" fmla="*/ 165920 h 198253"/>
                  <a:gd name="connsiteX15" fmla="*/ 201060 w 372178"/>
                  <a:gd name="connsiteY15" fmla="*/ 27240 h 198253"/>
                  <a:gd name="connsiteX16" fmla="*/ 336170 w 372178"/>
                  <a:gd name="connsiteY16" fmla="*/ 8292 h 198253"/>
                  <a:gd name="connsiteX17" fmla="*/ 347841 w 372178"/>
                  <a:gd name="connsiteY17" fmla="*/ 12411 h 198253"/>
                  <a:gd name="connsiteX18" fmla="*/ 369920 w 372178"/>
                  <a:gd name="connsiteY18" fmla="*/ 59537 h 198253"/>
                  <a:gd name="connsiteX19" fmla="*/ 351411 w 372178"/>
                  <a:gd name="connsiteY19" fmla="*/ 80103 h 198253"/>
                  <a:gd name="connsiteX20" fmla="*/ 323949 w 372178"/>
                  <a:gd name="connsiteY20" fmla="*/ 81613 h 198253"/>
                  <a:gd name="connsiteX21" fmla="*/ 312416 w 372178"/>
                  <a:gd name="connsiteY21" fmla="*/ 77494 h 198253"/>
                  <a:gd name="connsiteX22" fmla="*/ 243762 w 372178"/>
                  <a:gd name="connsiteY22" fmla="*/ 87106 h 198253"/>
                  <a:gd name="connsiteX23" fmla="*/ 90940 w 372178"/>
                  <a:gd name="connsiteY23" fmla="*/ 195578 h 198253"/>
                  <a:gd name="connsiteX24" fmla="*/ 82290 w 372178"/>
                  <a:gd name="connsiteY24" fmla="*/ 198187 h 198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72178" h="198253">
                    <a:moveTo>
                      <a:pt x="82290" y="198187"/>
                    </a:moveTo>
                    <a:cubicBezTo>
                      <a:pt x="77868" y="198166"/>
                      <a:pt x="73736" y="196020"/>
                      <a:pt x="71168" y="192420"/>
                    </a:cubicBezTo>
                    <a:cubicBezTo>
                      <a:pt x="66802" y="186270"/>
                      <a:pt x="68216" y="177749"/>
                      <a:pt x="74326" y="173334"/>
                    </a:cubicBezTo>
                    <a:lnTo>
                      <a:pt x="227285" y="64862"/>
                    </a:lnTo>
                    <a:cubicBezTo>
                      <a:pt x="254198" y="45439"/>
                      <a:pt x="288868" y="40317"/>
                      <a:pt x="320242" y="51131"/>
                    </a:cubicBezTo>
                    <a:lnTo>
                      <a:pt x="331913" y="55251"/>
                    </a:lnTo>
                    <a:cubicBezTo>
                      <a:pt x="334192" y="56212"/>
                      <a:pt x="336774" y="56212"/>
                      <a:pt x="339053" y="55251"/>
                    </a:cubicBezTo>
                    <a:cubicBezTo>
                      <a:pt x="341264" y="54233"/>
                      <a:pt x="342953" y="52344"/>
                      <a:pt x="343721" y="50033"/>
                    </a:cubicBezTo>
                    <a:cubicBezTo>
                      <a:pt x="344614" y="47736"/>
                      <a:pt x="344614" y="45190"/>
                      <a:pt x="343721" y="42893"/>
                    </a:cubicBezTo>
                    <a:cubicBezTo>
                      <a:pt x="342609" y="40667"/>
                      <a:pt x="340701" y="38948"/>
                      <a:pt x="338366" y="38087"/>
                    </a:cubicBezTo>
                    <a:lnTo>
                      <a:pt x="326696" y="33968"/>
                    </a:lnTo>
                    <a:cubicBezTo>
                      <a:pt x="289719" y="21103"/>
                      <a:pt x="248815" y="26882"/>
                      <a:pt x="216850" y="49484"/>
                    </a:cubicBezTo>
                    <a:lnTo>
                      <a:pt x="21600" y="188438"/>
                    </a:lnTo>
                    <a:cubicBezTo>
                      <a:pt x="15380" y="192799"/>
                      <a:pt x="6812" y="191293"/>
                      <a:pt x="2446" y="185074"/>
                    </a:cubicBezTo>
                    <a:cubicBezTo>
                      <a:pt x="-1920" y="178855"/>
                      <a:pt x="-410" y="170281"/>
                      <a:pt x="5810" y="165920"/>
                    </a:cubicBezTo>
                    <a:lnTo>
                      <a:pt x="201060" y="27240"/>
                    </a:lnTo>
                    <a:cubicBezTo>
                      <a:pt x="240385" y="-538"/>
                      <a:pt x="290721" y="-7597"/>
                      <a:pt x="336170" y="8292"/>
                    </a:cubicBezTo>
                    <a:lnTo>
                      <a:pt x="347841" y="12411"/>
                    </a:lnTo>
                    <a:cubicBezTo>
                      <a:pt x="366954" y="19328"/>
                      <a:pt x="376840" y="40428"/>
                      <a:pt x="369920" y="59537"/>
                    </a:cubicBezTo>
                    <a:cubicBezTo>
                      <a:pt x="366652" y="68539"/>
                      <a:pt x="360020" y="75915"/>
                      <a:pt x="351411" y="80103"/>
                    </a:cubicBezTo>
                    <a:cubicBezTo>
                      <a:pt x="342788" y="84108"/>
                      <a:pt x="332957" y="84649"/>
                      <a:pt x="323949" y="81613"/>
                    </a:cubicBezTo>
                    <a:lnTo>
                      <a:pt x="312416" y="77494"/>
                    </a:lnTo>
                    <a:cubicBezTo>
                      <a:pt x="289348" y="69193"/>
                      <a:pt x="263672" y="72789"/>
                      <a:pt x="243762" y="87106"/>
                    </a:cubicBezTo>
                    <a:lnTo>
                      <a:pt x="90940" y="195578"/>
                    </a:lnTo>
                    <a:cubicBezTo>
                      <a:pt x="88427" y="197399"/>
                      <a:pt x="85379" y="198319"/>
                      <a:pt x="82290" y="19818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453E1D65-7F17-3A4A-CB05-BA5C2DEECDB0}"/>
                  </a:ext>
                </a:extLst>
              </p:cNvPr>
              <p:cNvSpPr/>
              <p:nvPr/>
            </p:nvSpPr>
            <p:spPr>
              <a:xfrm>
                <a:off x="5523906" y="1461787"/>
                <a:ext cx="372377" cy="198438"/>
              </a:xfrm>
              <a:custGeom>
                <a:avLst/>
                <a:gdLst>
                  <a:gd name="connsiteX0" fmla="*/ 289060 w 372377"/>
                  <a:gd name="connsiteY0" fmla="*/ 198371 h 198438"/>
                  <a:gd name="connsiteX1" fmla="*/ 281096 w 372377"/>
                  <a:gd name="connsiteY1" fmla="*/ 195762 h 198438"/>
                  <a:gd name="connsiteX2" fmla="*/ 128548 w 372377"/>
                  <a:gd name="connsiteY2" fmla="*/ 87290 h 198438"/>
                  <a:gd name="connsiteX3" fmla="*/ 60582 w 372377"/>
                  <a:gd name="connsiteY3" fmla="*/ 77678 h 198438"/>
                  <a:gd name="connsiteX4" fmla="*/ 48910 w 372377"/>
                  <a:gd name="connsiteY4" fmla="*/ 81797 h 198438"/>
                  <a:gd name="connsiteX5" fmla="*/ 20763 w 372377"/>
                  <a:gd name="connsiteY5" fmla="*/ 80287 h 198438"/>
                  <a:gd name="connsiteX6" fmla="*/ 3613 w 372377"/>
                  <a:gd name="connsiteY6" fmla="*/ 31155 h 198438"/>
                  <a:gd name="connsiteX7" fmla="*/ 24470 w 372377"/>
                  <a:gd name="connsiteY7" fmla="*/ 12458 h 198438"/>
                  <a:gd name="connsiteX8" fmla="*/ 36141 w 372377"/>
                  <a:gd name="connsiteY8" fmla="*/ 8338 h 198438"/>
                  <a:gd name="connsiteX9" fmla="*/ 171113 w 372377"/>
                  <a:gd name="connsiteY9" fmla="*/ 27287 h 198438"/>
                  <a:gd name="connsiteX10" fmla="*/ 366501 w 372377"/>
                  <a:gd name="connsiteY10" fmla="*/ 165966 h 198438"/>
                  <a:gd name="connsiteX11" fmla="*/ 369796 w 372377"/>
                  <a:gd name="connsiteY11" fmla="*/ 185189 h 198438"/>
                  <a:gd name="connsiteX12" fmla="*/ 350573 w 372377"/>
                  <a:gd name="connsiteY12" fmla="*/ 188485 h 198438"/>
                  <a:gd name="connsiteX13" fmla="*/ 154911 w 372377"/>
                  <a:gd name="connsiteY13" fmla="*/ 49668 h 198438"/>
                  <a:gd name="connsiteX14" fmla="*/ 45066 w 372377"/>
                  <a:gd name="connsiteY14" fmla="*/ 34152 h 198438"/>
                  <a:gd name="connsiteX15" fmla="*/ 33532 w 372377"/>
                  <a:gd name="connsiteY15" fmla="*/ 38271 h 198438"/>
                  <a:gd name="connsiteX16" fmla="*/ 28177 w 372377"/>
                  <a:gd name="connsiteY16" fmla="*/ 43077 h 198438"/>
                  <a:gd name="connsiteX17" fmla="*/ 28177 w 372377"/>
                  <a:gd name="connsiteY17" fmla="*/ 50217 h 198438"/>
                  <a:gd name="connsiteX18" fmla="*/ 32983 w 372377"/>
                  <a:gd name="connsiteY18" fmla="*/ 55435 h 198438"/>
                  <a:gd name="connsiteX19" fmla="*/ 39986 w 372377"/>
                  <a:gd name="connsiteY19" fmla="*/ 55435 h 198438"/>
                  <a:gd name="connsiteX20" fmla="*/ 51657 w 372377"/>
                  <a:gd name="connsiteY20" fmla="*/ 51315 h 198438"/>
                  <a:gd name="connsiteX21" fmla="*/ 144750 w 372377"/>
                  <a:gd name="connsiteY21" fmla="*/ 65046 h 198438"/>
                  <a:gd name="connsiteX22" fmla="*/ 297573 w 372377"/>
                  <a:gd name="connsiteY22" fmla="*/ 173518 h 198438"/>
                  <a:gd name="connsiteX23" fmla="*/ 300868 w 372377"/>
                  <a:gd name="connsiteY23" fmla="*/ 192604 h 198438"/>
                  <a:gd name="connsiteX24" fmla="*/ 289060 w 372377"/>
                  <a:gd name="connsiteY24" fmla="*/ 198371 h 198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72377" h="198438">
                    <a:moveTo>
                      <a:pt x="289060" y="198371"/>
                    </a:moveTo>
                    <a:cubicBezTo>
                      <a:pt x="286204" y="198353"/>
                      <a:pt x="283417" y="197440"/>
                      <a:pt x="281096" y="195762"/>
                    </a:cubicBezTo>
                    <a:lnTo>
                      <a:pt x="128548" y="87290"/>
                    </a:lnTo>
                    <a:cubicBezTo>
                      <a:pt x="108831" y="73161"/>
                      <a:pt x="83443" y="69570"/>
                      <a:pt x="60582" y="77678"/>
                    </a:cubicBezTo>
                    <a:lnTo>
                      <a:pt x="48910" y="81797"/>
                    </a:lnTo>
                    <a:cubicBezTo>
                      <a:pt x="39697" y="85020"/>
                      <a:pt x="29578" y="84478"/>
                      <a:pt x="20763" y="80287"/>
                    </a:cubicBezTo>
                    <a:cubicBezTo>
                      <a:pt x="2460" y="71455"/>
                      <a:pt x="-5216" y="49458"/>
                      <a:pt x="3613" y="31155"/>
                    </a:cubicBezTo>
                    <a:cubicBezTo>
                      <a:pt x="7828" y="22416"/>
                      <a:pt x="15325" y="15697"/>
                      <a:pt x="24470" y="12458"/>
                    </a:cubicBezTo>
                    <a:lnTo>
                      <a:pt x="36141" y="8338"/>
                    </a:lnTo>
                    <a:cubicBezTo>
                      <a:pt x="81535" y="-7621"/>
                      <a:pt x="131857" y="-556"/>
                      <a:pt x="171113" y="27287"/>
                    </a:cubicBezTo>
                    <a:lnTo>
                      <a:pt x="366501" y="165966"/>
                    </a:lnTo>
                    <a:cubicBezTo>
                      <a:pt x="372721" y="170364"/>
                      <a:pt x="374190" y="178971"/>
                      <a:pt x="369796" y="185189"/>
                    </a:cubicBezTo>
                    <a:cubicBezTo>
                      <a:pt x="365402" y="191408"/>
                      <a:pt x="356793" y="192883"/>
                      <a:pt x="350573" y="188485"/>
                    </a:cubicBezTo>
                    <a:lnTo>
                      <a:pt x="154911" y="49668"/>
                    </a:lnTo>
                    <a:cubicBezTo>
                      <a:pt x="122946" y="27066"/>
                      <a:pt x="82043" y="21286"/>
                      <a:pt x="45066" y="34152"/>
                    </a:cubicBezTo>
                    <a:lnTo>
                      <a:pt x="33532" y="38271"/>
                    </a:lnTo>
                    <a:cubicBezTo>
                      <a:pt x="31198" y="39132"/>
                      <a:pt x="29289" y="40851"/>
                      <a:pt x="28177" y="43077"/>
                    </a:cubicBezTo>
                    <a:cubicBezTo>
                      <a:pt x="27216" y="45360"/>
                      <a:pt x="27216" y="47934"/>
                      <a:pt x="28177" y="50217"/>
                    </a:cubicBezTo>
                    <a:cubicBezTo>
                      <a:pt x="29001" y="52537"/>
                      <a:pt x="30745" y="54420"/>
                      <a:pt x="32983" y="55435"/>
                    </a:cubicBezTo>
                    <a:cubicBezTo>
                      <a:pt x="35221" y="56389"/>
                      <a:pt x="37747" y="56389"/>
                      <a:pt x="39986" y="55435"/>
                    </a:cubicBezTo>
                    <a:lnTo>
                      <a:pt x="51657" y="51315"/>
                    </a:lnTo>
                    <a:cubicBezTo>
                      <a:pt x="83072" y="40524"/>
                      <a:pt x="117784" y="45643"/>
                      <a:pt x="144750" y="65046"/>
                    </a:cubicBezTo>
                    <a:lnTo>
                      <a:pt x="297573" y="173518"/>
                    </a:lnTo>
                    <a:cubicBezTo>
                      <a:pt x="303738" y="177890"/>
                      <a:pt x="305207" y="186420"/>
                      <a:pt x="300868" y="192604"/>
                    </a:cubicBezTo>
                    <a:cubicBezTo>
                      <a:pt x="298163" y="196407"/>
                      <a:pt x="293714" y="198579"/>
                      <a:pt x="289060" y="198371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51055721-F9FF-66D2-BC99-E32E9F007E20}"/>
                  </a:ext>
                </a:extLst>
              </p:cNvPr>
              <p:cNvSpPr/>
              <p:nvPr/>
            </p:nvSpPr>
            <p:spPr>
              <a:xfrm>
                <a:off x="5022405" y="1649188"/>
                <a:ext cx="75659" cy="149442"/>
              </a:xfrm>
              <a:custGeom>
                <a:avLst/>
                <a:gdLst>
                  <a:gd name="connsiteX0" fmla="*/ 61875 w 75659"/>
                  <a:gd name="connsiteY0" fmla="*/ 149237 h 149442"/>
                  <a:gd name="connsiteX1" fmla="*/ 58030 w 75659"/>
                  <a:gd name="connsiteY1" fmla="*/ 149237 h 149442"/>
                  <a:gd name="connsiteX2" fmla="*/ 29882 w 75659"/>
                  <a:gd name="connsiteY2" fmla="*/ 140999 h 149442"/>
                  <a:gd name="connsiteX3" fmla="*/ -51 w 75659"/>
                  <a:gd name="connsiteY3" fmla="*/ 100768 h 149442"/>
                  <a:gd name="connsiteX4" fmla="*/ -51 w 75659"/>
                  <a:gd name="connsiteY4" fmla="*/ 45846 h 149442"/>
                  <a:gd name="connsiteX5" fmla="*/ 29882 w 75659"/>
                  <a:gd name="connsiteY5" fmla="*/ 5752 h 149442"/>
                  <a:gd name="connsiteX6" fmla="*/ 47320 w 75659"/>
                  <a:gd name="connsiteY6" fmla="*/ 534 h 149442"/>
                  <a:gd name="connsiteX7" fmla="*/ 64429 w 75659"/>
                  <a:gd name="connsiteY7" fmla="*/ 9716 h 149442"/>
                  <a:gd name="connsiteX8" fmla="*/ 64758 w 75659"/>
                  <a:gd name="connsiteY8" fmla="*/ 16325 h 149442"/>
                  <a:gd name="connsiteX9" fmla="*/ 75605 w 75659"/>
                  <a:gd name="connsiteY9" fmla="*/ 30055 h 149442"/>
                  <a:gd name="connsiteX10" fmla="*/ 75605 w 75659"/>
                  <a:gd name="connsiteY10" fmla="*/ 135644 h 149442"/>
                  <a:gd name="connsiteX11" fmla="*/ 70113 w 75659"/>
                  <a:gd name="connsiteY11" fmla="*/ 146629 h 149442"/>
                  <a:gd name="connsiteX12" fmla="*/ 61875 w 75659"/>
                  <a:gd name="connsiteY12" fmla="*/ 149237 h 149442"/>
                  <a:gd name="connsiteX13" fmla="*/ 48144 w 75659"/>
                  <a:gd name="connsiteY13" fmla="*/ 28820 h 149442"/>
                  <a:gd name="connsiteX14" fmla="*/ 37572 w 75659"/>
                  <a:gd name="connsiteY14" fmla="*/ 31978 h 149442"/>
                  <a:gd name="connsiteX15" fmla="*/ 27274 w 75659"/>
                  <a:gd name="connsiteY15" fmla="*/ 45708 h 149442"/>
                  <a:gd name="connsiteX16" fmla="*/ 27274 w 75659"/>
                  <a:gd name="connsiteY16" fmla="*/ 100631 h 149442"/>
                  <a:gd name="connsiteX17" fmla="*/ 37572 w 75659"/>
                  <a:gd name="connsiteY17" fmla="*/ 114362 h 149442"/>
                  <a:gd name="connsiteX18" fmla="*/ 48007 w 75659"/>
                  <a:gd name="connsiteY18" fmla="*/ 117382 h 149442"/>
                  <a:gd name="connsiteX19" fmla="*/ 48007 w 75659"/>
                  <a:gd name="connsiteY19" fmla="*/ 30055 h 149442"/>
                  <a:gd name="connsiteX20" fmla="*/ 48281 w 75659"/>
                  <a:gd name="connsiteY20" fmla="*/ 28820 h 149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75659" h="149442">
                    <a:moveTo>
                      <a:pt x="61875" y="149237"/>
                    </a:moveTo>
                    <a:cubicBezTo>
                      <a:pt x="60598" y="149438"/>
                      <a:pt x="59307" y="149438"/>
                      <a:pt x="58030" y="149237"/>
                    </a:cubicBezTo>
                    <a:lnTo>
                      <a:pt x="29882" y="140999"/>
                    </a:lnTo>
                    <a:cubicBezTo>
                      <a:pt x="12197" y="135551"/>
                      <a:pt x="87" y="119270"/>
                      <a:pt x="-51" y="100768"/>
                    </a:cubicBezTo>
                    <a:lnTo>
                      <a:pt x="-51" y="45846"/>
                    </a:lnTo>
                    <a:cubicBezTo>
                      <a:pt x="59" y="27364"/>
                      <a:pt x="12197" y="11110"/>
                      <a:pt x="29882" y="5752"/>
                    </a:cubicBezTo>
                    <a:lnTo>
                      <a:pt x="47320" y="534"/>
                    </a:lnTo>
                    <a:cubicBezTo>
                      <a:pt x="54584" y="-1656"/>
                      <a:pt x="62246" y="2455"/>
                      <a:pt x="64429" y="9716"/>
                    </a:cubicBezTo>
                    <a:cubicBezTo>
                      <a:pt x="65074" y="11859"/>
                      <a:pt x="65184" y="14128"/>
                      <a:pt x="64758" y="16325"/>
                    </a:cubicBezTo>
                    <a:cubicBezTo>
                      <a:pt x="71198" y="17706"/>
                      <a:pt x="75756" y="23469"/>
                      <a:pt x="75605" y="30055"/>
                    </a:cubicBezTo>
                    <a:lnTo>
                      <a:pt x="75605" y="135644"/>
                    </a:lnTo>
                    <a:cubicBezTo>
                      <a:pt x="75605" y="139966"/>
                      <a:pt x="73573" y="144035"/>
                      <a:pt x="70113" y="146629"/>
                    </a:cubicBezTo>
                    <a:cubicBezTo>
                      <a:pt x="67724" y="148363"/>
                      <a:pt x="64827" y="149277"/>
                      <a:pt x="61875" y="149237"/>
                    </a:cubicBezTo>
                    <a:close/>
                    <a:moveTo>
                      <a:pt x="48144" y="28820"/>
                    </a:moveTo>
                    <a:lnTo>
                      <a:pt x="37572" y="31978"/>
                    </a:lnTo>
                    <a:cubicBezTo>
                      <a:pt x="31489" y="33790"/>
                      <a:pt x="27315" y="39365"/>
                      <a:pt x="27274" y="45708"/>
                    </a:cubicBezTo>
                    <a:lnTo>
                      <a:pt x="27274" y="100631"/>
                    </a:lnTo>
                    <a:cubicBezTo>
                      <a:pt x="27356" y="106961"/>
                      <a:pt x="31516" y="112511"/>
                      <a:pt x="37572" y="114362"/>
                    </a:cubicBezTo>
                    <a:lnTo>
                      <a:pt x="48007" y="117382"/>
                    </a:lnTo>
                    <a:lnTo>
                      <a:pt x="48007" y="30055"/>
                    </a:lnTo>
                    <a:cubicBezTo>
                      <a:pt x="48007" y="29628"/>
                      <a:pt x="48103" y="29207"/>
                      <a:pt x="48281" y="28820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DEFB0D04-47E3-8492-DAFE-A1D07B361372}"/>
                  </a:ext>
                </a:extLst>
              </p:cNvPr>
              <p:cNvSpPr/>
              <p:nvPr/>
            </p:nvSpPr>
            <p:spPr>
              <a:xfrm>
                <a:off x="5901163" y="1648938"/>
                <a:ext cx="75523" cy="149541"/>
              </a:xfrm>
              <a:custGeom>
                <a:avLst/>
                <a:gdLst>
                  <a:gd name="connsiteX0" fmla="*/ 13685 w 75523"/>
                  <a:gd name="connsiteY0" fmla="*/ 149487 h 149541"/>
                  <a:gd name="connsiteX1" fmla="*/ -46 w 75523"/>
                  <a:gd name="connsiteY1" fmla="*/ 135756 h 149541"/>
                  <a:gd name="connsiteX2" fmla="*/ -46 w 75523"/>
                  <a:gd name="connsiteY2" fmla="*/ 30305 h 149541"/>
                  <a:gd name="connsiteX3" fmla="*/ 10664 w 75523"/>
                  <a:gd name="connsiteY3" fmla="*/ 16574 h 149541"/>
                  <a:gd name="connsiteX4" fmla="*/ 10664 w 75523"/>
                  <a:gd name="connsiteY4" fmla="*/ 9709 h 149541"/>
                  <a:gd name="connsiteX5" fmla="*/ 27690 w 75523"/>
                  <a:gd name="connsiteY5" fmla="*/ 509 h 149541"/>
                  <a:gd name="connsiteX6" fmla="*/ 45402 w 75523"/>
                  <a:gd name="connsiteY6" fmla="*/ 5727 h 149541"/>
                  <a:gd name="connsiteX7" fmla="*/ 75472 w 75523"/>
                  <a:gd name="connsiteY7" fmla="*/ 45821 h 149541"/>
                  <a:gd name="connsiteX8" fmla="*/ 75472 w 75523"/>
                  <a:gd name="connsiteY8" fmla="*/ 100743 h 149541"/>
                  <a:gd name="connsiteX9" fmla="*/ 45677 w 75523"/>
                  <a:gd name="connsiteY9" fmla="*/ 140150 h 149541"/>
                  <a:gd name="connsiteX10" fmla="*/ 18216 w 75523"/>
                  <a:gd name="connsiteY10" fmla="*/ 148389 h 149541"/>
                  <a:gd name="connsiteX11" fmla="*/ 13685 w 75523"/>
                  <a:gd name="connsiteY11" fmla="*/ 149487 h 149541"/>
                  <a:gd name="connsiteX12" fmla="*/ 27415 w 75523"/>
                  <a:gd name="connsiteY12" fmla="*/ 29069 h 149541"/>
                  <a:gd name="connsiteX13" fmla="*/ 27415 w 75523"/>
                  <a:gd name="connsiteY13" fmla="*/ 117357 h 149541"/>
                  <a:gd name="connsiteX14" fmla="*/ 37850 w 75523"/>
                  <a:gd name="connsiteY14" fmla="*/ 114337 h 149541"/>
                  <a:gd name="connsiteX15" fmla="*/ 48286 w 75523"/>
                  <a:gd name="connsiteY15" fmla="*/ 100606 h 149541"/>
                  <a:gd name="connsiteX16" fmla="*/ 48286 w 75523"/>
                  <a:gd name="connsiteY16" fmla="*/ 45683 h 149541"/>
                  <a:gd name="connsiteX17" fmla="*/ 37850 w 75523"/>
                  <a:gd name="connsiteY17" fmla="*/ 31953 h 149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5523" h="149541">
                    <a:moveTo>
                      <a:pt x="13685" y="149487"/>
                    </a:moveTo>
                    <a:cubicBezTo>
                      <a:pt x="6105" y="149487"/>
                      <a:pt x="-46" y="143340"/>
                      <a:pt x="-46" y="135756"/>
                    </a:cubicBezTo>
                    <a:lnTo>
                      <a:pt x="-46" y="30305"/>
                    </a:lnTo>
                    <a:cubicBezTo>
                      <a:pt x="-211" y="23760"/>
                      <a:pt x="4279" y="18013"/>
                      <a:pt x="10664" y="16574"/>
                    </a:cubicBezTo>
                    <a:cubicBezTo>
                      <a:pt x="10115" y="14318"/>
                      <a:pt x="10115" y="11965"/>
                      <a:pt x="10664" y="9709"/>
                    </a:cubicBezTo>
                    <a:cubicBezTo>
                      <a:pt x="12847" y="2484"/>
                      <a:pt x="20454" y="-1624"/>
                      <a:pt x="27690" y="509"/>
                    </a:cubicBezTo>
                    <a:lnTo>
                      <a:pt x="45402" y="5727"/>
                    </a:lnTo>
                    <a:cubicBezTo>
                      <a:pt x="63170" y="10997"/>
                      <a:pt x="75390" y="27287"/>
                      <a:pt x="75472" y="45821"/>
                    </a:cubicBezTo>
                    <a:lnTo>
                      <a:pt x="75472" y="100743"/>
                    </a:lnTo>
                    <a:cubicBezTo>
                      <a:pt x="75047" y="118917"/>
                      <a:pt x="63046" y="134784"/>
                      <a:pt x="45677" y="140150"/>
                    </a:cubicBezTo>
                    <a:lnTo>
                      <a:pt x="18216" y="148389"/>
                    </a:lnTo>
                    <a:cubicBezTo>
                      <a:pt x="16774" y="149011"/>
                      <a:pt x="15250" y="149381"/>
                      <a:pt x="13685" y="149487"/>
                    </a:cubicBezTo>
                    <a:close/>
                    <a:moveTo>
                      <a:pt x="27415" y="29069"/>
                    </a:moveTo>
                    <a:lnTo>
                      <a:pt x="27415" y="117357"/>
                    </a:lnTo>
                    <a:lnTo>
                      <a:pt x="37850" y="114337"/>
                    </a:lnTo>
                    <a:cubicBezTo>
                      <a:pt x="43961" y="112535"/>
                      <a:pt x="48190" y="106973"/>
                      <a:pt x="48286" y="100606"/>
                    </a:cubicBezTo>
                    <a:lnTo>
                      <a:pt x="48286" y="45683"/>
                    </a:lnTo>
                    <a:cubicBezTo>
                      <a:pt x="48478" y="39220"/>
                      <a:pt x="44125" y="33502"/>
                      <a:pt x="37850" y="31953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5F99A4C8-FF59-C105-9AAD-1FD722C69A27}"/>
                  </a:ext>
                </a:extLst>
              </p:cNvPr>
              <p:cNvSpPr/>
              <p:nvPr/>
            </p:nvSpPr>
            <p:spPr>
              <a:xfrm>
                <a:off x="5070737" y="1665567"/>
                <a:ext cx="345648" cy="365510"/>
              </a:xfrm>
              <a:custGeom>
                <a:avLst/>
                <a:gdLst>
                  <a:gd name="connsiteX0" fmla="*/ 303397 w 345648"/>
                  <a:gd name="connsiteY0" fmla="*/ 365456 h 365510"/>
                  <a:gd name="connsiteX1" fmla="*/ 289666 w 345648"/>
                  <a:gd name="connsiteY1" fmla="*/ 364495 h 365510"/>
                  <a:gd name="connsiteX2" fmla="*/ 112678 w 345648"/>
                  <a:gd name="connsiteY2" fmla="*/ 321243 h 365510"/>
                  <a:gd name="connsiteX3" fmla="*/ -51 w 345648"/>
                  <a:gd name="connsiteY3" fmla="*/ 161281 h 365510"/>
                  <a:gd name="connsiteX4" fmla="*/ -51 w 345648"/>
                  <a:gd name="connsiteY4" fmla="*/ 13676 h 365510"/>
                  <a:gd name="connsiteX5" fmla="*/ 13680 w 345648"/>
                  <a:gd name="connsiteY5" fmla="*/ -54 h 365510"/>
                  <a:gd name="connsiteX6" fmla="*/ 27411 w 345648"/>
                  <a:gd name="connsiteY6" fmla="*/ 13676 h 365510"/>
                  <a:gd name="connsiteX7" fmla="*/ 27411 w 345648"/>
                  <a:gd name="connsiteY7" fmla="*/ 161281 h 365510"/>
                  <a:gd name="connsiteX8" fmla="*/ 121878 w 345648"/>
                  <a:gd name="connsiteY8" fmla="*/ 295292 h 365510"/>
                  <a:gd name="connsiteX9" fmla="*/ 293511 w 345648"/>
                  <a:gd name="connsiteY9" fmla="*/ 337308 h 365510"/>
                  <a:gd name="connsiteX10" fmla="*/ 327563 w 345648"/>
                  <a:gd name="connsiteY10" fmla="*/ 333875 h 365510"/>
                  <a:gd name="connsiteX11" fmla="*/ 344905 w 345648"/>
                  <a:gd name="connsiteY11" fmla="*/ 342608 h 365510"/>
                  <a:gd name="connsiteX12" fmla="*/ 336900 w 345648"/>
                  <a:gd name="connsiteY12" fmla="*/ 359689 h 365510"/>
                  <a:gd name="connsiteX13" fmla="*/ 303397 w 345648"/>
                  <a:gd name="connsiteY13" fmla="*/ 365456 h 365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5648" h="365510">
                    <a:moveTo>
                      <a:pt x="303397" y="365456"/>
                    </a:moveTo>
                    <a:cubicBezTo>
                      <a:pt x="298797" y="365470"/>
                      <a:pt x="294211" y="365154"/>
                      <a:pt x="289666" y="364495"/>
                    </a:cubicBezTo>
                    <a:cubicBezTo>
                      <a:pt x="229389" y="355982"/>
                      <a:pt x="170100" y="341496"/>
                      <a:pt x="112678" y="321243"/>
                    </a:cubicBezTo>
                    <a:cubicBezTo>
                      <a:pt x="45123" y="297036"/>
                      <a:pt x="32" y="233040"/>
                      <a:pt x="-51" y="161281"/>
                    </a:cubicBezTo>
                    <a:lnTo>
                      <a:pt x="-51" y="13676"/>
                    </a:lnTo>
                    <a:cubicBezTo>
                      <a:pt x="-51" y="6093"/>
                      <a:pt x="6101" y="-54"/>
                      <a:pt x="13680" y="-54"/>
                    </a:cubicBezTo>
                    <a:cubicBezTo>
                      <a:pt x="21259" y="-54"/>
                      <a:pt x="27411" y="6093"/>
                      <a:pt x="27411" y="13676"/>
                    </a:cubicBezTo>
                    <a:lnTo>
                      <a:pt x="27411" y="161281"/>
                    </a:lnTo>
                    <a:cubicBezTo>
                      <a:pt x="27438" y="221418"/>
                      <a:pt x="65252" y="275053"/>
                      <a:pt x="121878" y="295292"/>
                    </a:cubicBezTo>
                    <a:cubicBezTo>
                      <a:pt x="177542" y="314982"/>
                      <a:pt x="235046" y="329056"/>
                      <a:pt x="293511" y="337308"/>
                    </a:cubicBezTo>
                    <a:cubicBezTo>
                      <a:pt x="304976" y="338928"/>
                      <a:pt x="316661" y="337747"/>
                      <a:pt x="327563" y="333875"/>
                    </a:cubicBezTo>
                    <a:cubicBezTo>
                      <a:pt x="334758" y="331500"/>
                      <a:pt x="342529" y="335413"/>
                      <a:pt x="344905" y="342608"/>
                    </a:cubicBezTo>
                    <a:cubicBezTo>
                      <a:pt x="347184" y="349528"/>
                      <a:pt x="343669" y="357025"/>
                      <a:pt x="336900" y="359689"/>
                    </a:cubicBezTo>
                    <a:cubicBezTo>
                      <a:pt x="326149" y="363534"/>
                      <a:pt x="314821" y="365483"/>
                      <a:pt x="303397" y="365456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AD0C582C-E611-9756-4B73-1E88893A76B4}"/>
                  </a:ext>
                </a:extLst>
              </p:cNvPr>
              <p:cNvSpPr/>
              <p:nvPr/>
            </p:nvSpPr>
            <p:spPr>
              <a:xfrm>
                <a:off x="5582251" y="1665567"/>
                <a:ext cx="346240" cy="365510"/>
              </a:xfrm>
              <a:custGeom>
                <a:avLst/>
                <a:gdLst>
                  <a:gd name="connsiteX0" fmla="*/ 42742 w 346240"/>
                  <a:gd name="connsiteY0" fmla="*/ 365456 h 365510"/>
                  <a:gd name="connsiteX1" fmla="*/ 9377 w 346240"/>
                  <a:gd name="connsiteY1" fmla="*/ 359689 h 365510"/>
                  <a:gd name="connsiteX2" fmla="*/ 644 w 346240"/>
                  <a:gd name="connsiteY2" fmla="*/ 342347 h 365510"/>
                  <a:gd name="connsiteX3" fmla="*/ 17986 w 346240"/>
                  <a:gd name="connsiteY3" fmla="*/ 333615 h 365510"/>
                  <a:gd name="connsiteX4" fmla="*/ 18714 w 346240"/>
                  <a:gd name="connsiteY4" fmla="*/ 333875 h 365510"/>
                  <a:gd name="connsiteX5" fmla="*/ 52766 w 346240"/>
                  <a:gd name="connsiteY5" fmla="*/ 337308 h 365510"/>
                  <a:gd name="connsiteX6" fmla="*/ 224399 w 346240"/>
                  <a:gd name="connsiteY6" fmla="*/ 295292 h 365510"/>
                  <a:gd name="connsiteX7" fmla="*/ 318729 w 346240"/>
                  <a:gd name="connsiteY7" fmla="*/ 161281 h 365510"/>
                  <a:gd name="connsiteX8" fmla="*/ 318729 w 346240"/>
                  <a:gd name="connsiteY8" fmla="*/ 13676 h 365510"/>
                  <a:gd name="connsiteX9" fmla="*/ 332459 w 346240"/>
                  <a:gd name="connsiteY9" fmla="*/ -54 h 365510"/>
                  <a:gd name="connsiteX10" fmla="*/ 346190 w 346240"/>
                  <a:gd name="connsiteY10" fmla="*/ 13676 h 365510"/>
                  <a:gd name="connsiteX11" fmla="*/ 346190 w 346240"/>
                  <a:gd name="connsiteY11" fmla="*/ 161281 h 365510"/>
                  <a:gd name="connsiteX12" fmla="*/ 233598 w 346240"/>
                  <a:gd name="connsiteY12" fmla="*/ 321243 h 365510"/>
                  <a:gd name="connsiteX13" fmla="*/ 56473 w 346240"/>
                  <a:gd name="connsiteY13" fmla="*/ 364495 h 365510"/>
                  <a:gd name="connsiteX14" fmla="*/ 42742 w 346240"/>
                  <a:gd name="connsiteY14" fmla="*/ 365456 h 365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46240" h="365510">
                    <a:moveTo>
                      <a:pt x="42742" y="365456"/>
                    </a:moveTo>
                    <a:cubicBezTo>
                      <a:pt x="31373" y="365483"/>
                      <a:pt x="20087" y="363534"/>
                      <a:pt x="9377" y="359689"/>
                    </a:cubicBezTo>
                    <a:cubicBezTo>
                      <a:pt x="2182" y="357314"/>
                      <a:pt x="-1731" y="349542"/>
                      <a:pt x="644" y="342347"/>
                    </a:cubicBezTo>
                    <a:cubicBezTo>
                      <a:pt x="3019" y="335152"/>
                      <a:pt x="10777" y="331239"/>
                      <a:pt x="17986" y="333615"/>
                    </a:cubicBezTo>
                    <a:cubicBezTo>
                      <a:pt x="18233" y="333697"/>
                      <a:pt x="18466" y="333779"/>
                      <a:pt x="18714" y="333875"/>
                    </a:cubicBezTo>
                    <a:cubicBezTo>
                      <a:pt x="29602" y="337830"/>
                      <a:pt x="41301" y="338997"/>
                      <a:pt x="52766" y="337308"/>
                    </a:cubicBezTo>
                    <a:cubicBezTo>
                      <a:pt x="111231" y="329042"/>
                      <a:pt x="168721" y="314968"/>
                      <a:pt x="224399" y="295292"/>
                    </a:cubicBezTo>
                    <a:cubicBezTo>
                      <a:pt x="280997" y="275040"/>
                      <a:pt x="318756" y="221397"/>
                      <a:pt x="318729" y="161281"/>
                    </a:cubicBezTo>
                    <a:lnTo>
                      <a:pt x="318729" y="13676"/>
                    </a:lnTo>
                    <a:cubicBezTo>
                      <a:pt x="318729" y="6093"/>
                      <a:pt x="324880" y="-54"/>
                      <a:pt x="332459" y="-54"/>
                    </a:cubicBezTo>
                    <a:cubicBezTo>
                      <a:pt x="340038" y="-54"/>
                      <a:pt x="346190" y="6093"/>
                      <a:pt x="346190" y="13676"/>
                    </a:cubicBezTo>
                    <a:lnTo>
                      <a:pt x="346190" y="161281"/>
                    </a:lnTo>
                    <a:cubicBezTo>
                      <a:pt x="346176" y="233018"/>
                      <a:pt x="301126" y="297022"/>
                      <a:pt x="233598" y="321243"/>
                    </a:cubicBezTo>
                    <a:cubicBezTo>
                      <a:pt x="176136" y="341496"/>
                      <a:pt x="116805" y="355982"/>
                      <a:pt x="56473" y="364495"/>
                    </a:cubicBezTo>
                    <a:cubicBezTo>
                      <a:pt x="51928" y="365154"/>
                      <a:pt x="47342" y="365470"/>
                      <a:pt x="42742" y="365456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94A4ED8B-EF87-B70A-D8ED-8109A1B25FBE}"/>
                  </a:ext>
                </a:extLst>
              </p:cNvPr>
              <p:cNvSpPr/>
              <p:nvPr/>
            </p:nvSpPr>
            <p:spPr>
              <a:xfrm>
                <a:off x="5057827" y="1622295"/>
                <a:ext cx="884267" cy="98208"/>
              </a:xfrm>
              <a:custGeom>
                <a:avLst/>
                <a:gdLst>
                  <a:gd name="connsiteX0" fmla="*/ 441806 w 884267"/>
                  <a:gd name="connsiteY0" fmla="*/ 98140 h 98208"/>
                  <a:gd name="connsiteX1" fmla="*/ 33730 w 884267"/>
                  <a:gd name="connsiteY1" fmla="*/ 73425 h 98208"/>
                  <a:gd name="connsiteX2" fmla="*/ 77 w 884267"/>
                  <a:gd name="connsiteY2" fmla="*/ 33732 h 98208"/>
                  <a:gd name="connsiteX3" fmla="*/ 39772 w 884267"/>
                  <a:gd name="connsiteY3" fmla="*/ 77 h 98208"/>
                  <a:gd name="connsiteX4" fmla="*/ 43891 w 884267"/>
                  <a:gd name="connsiteY4" fmla="*/ 653 h 98208"/>
                  <a:gd name="connsiteX5" fmla="*/ 442080 w 884267"/>
                  <a:gd name="connsiteY5" fmla="*/ 24681 h 98208"/>
                  <a:gd name="connsiteX6" fmla="*/ 840269 w 884267"/>
                  <a:gd name="connsiteY6" fmla="*/ 653 h 98208"/>
                  <a:gd name="connsiteX7" fmla="*/ 883507 w 884267"/>
                  <a:gd name="connsiteY7" fmla="*/ 29608 h 98208"/>
                  <a:gd name="connsiteX8" fmla="*/ 854549 w 884267"/>
                  <a:gd name="connsiteY8" fmla="*/ 72850 h 98208"/>
                  <a:gd name="connsiteX9" fmla="*/ 850430 w 884267"/>
                  <a:gd name="connsiteY9" fmla="*/ 73425 h 98208"/>
                  <a:gd name="connsiteX10" fmla="*/ 441806 w 884267"/>
                  <a:gd name="connsiteY10" fmla="*/ 98140 h 98208"/>
                  <a:gd name="connsiteX11" fmla="*/ 38948 w 884267"/>
                  <a:gd name="connsiteY11" fmla="*/ 28114 h 98208"/>
                  <a:gd name="connsiteX12" fmla="*/ 29611 w 884267"/>
                  <a:gd name="connsiteY12" fmla="*/ 36078 h 98208"/>
                  <a:gd name="connsiteX13" fmla="*/ 31396 w 884267"/>
                  <a:gd name="connsiteY13" fmla="*/ 42943 h 98208"/>
                  <a:gd name="connsiteX14" fmla="*/ 37575 w 884267"/>
                  <a:gd name="connsiteY14" fmla="*/ 46513 h 98208"/>
                  <a:gd name="connsiteX15" fmla="*/ 441806 w 884267"/>
                  <a:gd name="connsiteY15" fmla="*/ 70679 h 98208"/>
                  <a:gd name="connsiteX16" fmla="*/ 845899 w 884267"/>
                  <a:gd name="connsiteY16" fmla="*/ 46238 h 98208"/>
                  <a:gd name="connsiteX17" fmla="*/ 854838 w 884267"/>
                  <a:gd name="connsiteY17" fmla="*/ 36514 h 98208"/>
                  <a:gd name="connsiteX18" fmla="*/ 845103 w 884267"/>
                  <a:gd name="connsiteY18" fmla="*/ 27581 h 98208"/>
                  <a:gd name="connsiteX19" fmla="*/ 843290 w 884267"/>
                  <a:gd name="connsiteY19" fmla="*/ 27839 h 98208"/>
                  <a:gd name="connsiteX20" fmla="*/ 441806 w 884267"/>
                  <a:gd name="connsiteY20" fmla="*/ 52143 h 98208"/>
                  <a:gd name="connsiteX21" fmla="*/ 40184 w 884267"/>
                  <a:gd name="connsiteY21" fmla="*/ 27839 h 98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884267" h="98208">
                    <a:moveTo>
                      <a:pt x="441806" y="98140"/>
                    </a:moveTo>
                    <a:cubicBezTo>
                      <a:pt x="305391" y="98474"/>
                      <a:pt x="169101" y="90219"/>
                      <a:pt x="33730" y="73425"/>
                    </a:cubicBezTo>
                    <a:cubicBezTo>
                      <a:pt x="13478" y="71758"/>
                      <a:pt x="-1599" y="53988"/>
                      <a:pt x="77" y="33732"/>
                    </a:cubicBezTo>
                    <a:cubicBezTo>
                      <a:pt x="1738" y="13478"/>
                      <a:pt x="19505" y="-1590"/>
                      <a:pt x="39772" y="77"/>
                    </a:cubicBezTo>
                    <a:cubicBezTo>
                      <a:pt x="41145" y="191"/>
                      <a:pt x="42532" y="383"/>
                      <a:pt x="43891" y="653"/>
                    </a:cubicBezTo>
                    <a:cubicBezTo>
                      <a:pt x="175994" y="16915"/>
                      <a:pt x="308975" y="24939"/>
                      <a:pt x="442080" y="24681"/>
                    </a:cubicBezTo>
                    <a:cubicBezTo>
                      <a:pt x="575185" y="24998"/>
                      <a:pt x="708167" y="16973"/>
                      <a:pt x="840269" y="653"/>
                    </a:cubicBezTo>
                    <a:cubicBezTo>
                      <a:pt x="860206" y="-3292"/>
                      <a:pt x="879566" y="9672"/>
                      <a:pt x="883507" y="29608"/>
                    </a:cubicBezTo>
                    <a:cubicBezTo>
                      <a:pt x="887462" y="49545"/>
                      <a:pt x="874486" y="68905"/>
                      <a:pt x="854549" y="72850"/>
                    </a:cubicBezTo>
                    <a:cubicBezTo>
                      <a:pt x="853190" y="73119"/>
                      <a:pt x="851817" y="73311"/>
                      <a:pt x="850430" y="73425"/>
                    </a:cubicBezTo>
                    <a:cubicBezTo>
                      <a:pt x="714881" y="90288"/>
                      <a:pt x="578398" y="98543"/>
                      <a:pt x="441806" y="98140"/>
                    </a:cubicBezTo>
                    <a:close/>
                    <a:moveTo>
                      <a:pt x="38948" y="28114"/>
                    </a:moveTo>
                    <a:cubicBezTo>
                      <a:pt x="34307" y="28122"/>
                      <a:pt x="30353" y="31494"/>
                      <a:pt x="29611" y="36078"/>
                    </a:cubicBezTo>
                    <a:cubicBezTo>
                      <a:pt x="29350" y="38507"/>
                      <a:pt x="29982" y="40949"/>
                      <a:pt x="31396" y="42943"/>
                    </a:cubicBezTo>
                    <a:cubicBezTo>
                      <a:pt x="32893" y="44916"/>
                      <a:pt x="35117" y="46203"/>
                      <a:pt x="37575" y="46513"/>
                    </a:cubicBezTo>
                    <a:cubicBezTo>
                      <a:pt x="171682" y="63008"/>
                      <a:pt x="306696" y="71078"/>
                      <a:pt x="441806" y="70679"/>
                    </a:cubicBezTo>
                    <a:cubicBezTo>
                      <a:pt x="576888" y="71013"/>
                      <a:pt x="711847" y="62850"/>
                      <a:pt x="845899" y="46238"/>
                    </a:cubicBezTo>
                    <a:cubicBezTo>
                      <a:pt x="851048" y="46020"/>
                      <a:pt x="855057" y="41667"/>
                      <a:pt x="854838" y="36514"/>
                    </a:cubicBezTo>
                    <a:cubicBezTo>
                      <a:pt x="854618" y="31363"/>
                      <a:pt x="850265" y="27363"/>
                      <a:pt x="845103" y="27581"/>
                    </a:cubicBezTo>
                    <a:cubicBezTo>
                      <a:pt x="844498" y="27607"/>
                      <a:pt x="843880" y="27694"/>
                      <a:pt x="843290" y="27839"/>
                    </a:cubicBezTo>
                    <a:cubicBezTo>
                      <a:pt x="710103" y="44341"/>
                      <a:pt x="576009" y="52458"/>
                      <a:pt x="441806" y="52143"/>
                    </a:cubicBezTo>
                    <a:cubicBezTo>
                      <a:pt x="307561" y="52383"/>
                      <a:pt x="173426" y="44267"/>
                      <a:pt x="40184" y="27839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5AD0CCB0-6973-1FF6-3DC0-BEF5951355C7}"/>
                  </a:ext>
                </a:extLst>
              </p:cNvPr>
              <p:cNvSpPr/>
              <p:nvPr/>
            </p:nvSpPr>
            <p:spPr>
              <a:xfrm>
                <a:off x="5384838" y="1816491"/>
                <a:ext cx="228438" cy="223224"/>
              </a:xfrm>
              <a:custGeom>
                <a:avLst/>
                <a:gdLst>
                  <a:gd name="connsiteX0" fmla="*/ 191137 w 228438"/>
                  <a:gd name="connsiteY0" fmla="*/ 221946 h 223224"/>
                  <a:gd name="connsiteX1" fmla="*/ 169992 w 228438"/>
                  <a:gd name="connsiteY1" fmla="*/ 215218 h 223224"/>
                  <a:gd name="connsiteX2" fmla="*/ 121660 w 228438"/>
                  <a:gd name="connsiteY2" fmla="*/ 146565 h 223224"/>
                  <a:gd name="connsiteX3" fmla="*/ 114794 w 228438"/>
                  <a:gd name="connsiteY3" fmla="*/ 120751 h 223224"/>
                  <a:gd name="connsiteX4" fmla="*/ 107929 w 228438"/>
                  <a:gd name="connsiteY4" fmla="*/ 146565 h 223224"/>
                  <a:gd name="connsiteX5" fmla="*/ 59597 w 228438"/>
                  <a:gd name="connsiteY5" fmla="*/ 215218 h 223224"/>
                  <a:gd name="connsiteX6" fmla="*/ 7901 w 228438"/>
                  <a:gd name="connsiteY6" fmla="*/ 209218 h 223224"/>
                  <a:gd name="connsiteX7" fmla="*/ 13902 w 228438"/>
                  <a:gd name="connsiteY7" fmla="*/ 157522 h 223224"/>
                  <a:gd name="connsiteX8" fmla="*/ 17169 w 228438"/>
                  <a:gd name="connsiteY8" fmla="*/ 155215 h 223224"/>
                  <a:gd name="connsiteX9" fmla="*/ 36804 w 228438"/>
                  <a:gd name="connsiteY9" fmla="*/ 126930 h 223224"/>
                  <a:gd name="connsiteX10" fmla="*/ 59323 w 228438"/>
                  <a:gd name="connsiteY10" fmla="*/ 42624 h 223224"/>
                  <a:gd name="connsiteX11" fmla="*/ 129527 w 228438"/>
                  <a:gd name="connsiteY11" fmla="*/ 1882 h 223224"/>
                  <a:gd name="connsiteX12" fmla="*/ 170266 w 228438"/>
                  <a:gd name="connsiteY12" fmla="*/ 42624 h 223224"/>
                  <a:gd name="connsiteX13" fmla="*/ 192647 w 228438"/>
                  <a:gd name="connsiteY13" fmla="*/ 126930 h 223224"/>
                  <a:gd name="connsiteX14" fmla="*/ 212694 w 228438"/>
                  <a:gd name="connsiteY14" fmla="*/ 155215 h 223224"/>
                  <a:gd name="connsiteX15" fmla="*/ 221797 w 228438"/>
                  <a:gd name="connsiteY15" fmla="*/ 206252 h 223224"/>
                  <a:gd name="connsiteX16" fmla="*/ 191549 w 228438"/>
                  <a:gd name="connsiteY16" fmla="*/ 221946 h 223224"/>
                  <a:gd name="connsiteX17" fmla="*/ 114794 w 228438"/>
                  <a:gd name="connsiteY17" fmla="*/ 27520 h 223224"/>
                  <a:gd name="connsiteX18" fmla="*/ 85823 w 228438"/>
                  <a:gd name="connsiteY18" fmla="*/ 49764 h 223224"/>
                  <a:gd name="connsiteX19" fmla="*/ 63304 w 228438"/>
                  <a:gd name="connsiteY19" fmla="*/ 134207 h 223224"/>
                  <a:gd name="connsiteX20" fmla="*/ 32960 w 228438"/>
                  <a:gd name="connsiteY20" fmla="*/ 177734 h 223224"/>
                  <a:gd name="connsiteX21" fmla="*/ 30763 w 228438"/>
                  <a:gd name="connsiteY21" fmla="*/ 190778 h 223224"/>
                  <a:gd name="connsiteX22" fmla="*/ 43573 w 228438"/>
                  <a:gd name="connsiteY22" fmla="*/ 193043 h 223224"/>
                  <a:gd name="connsiteX23" fmla="*/ 43670 w 228438"/>
                  <a:gd name="connsiteY23" fmla="*/ 192975 h 223224"/>
                  <a:gd name="connsiteX24" fmla="*/ 81292 w 228438"/>
                  <a:gd name="connsiteY24" fmla="*/ 139013 h 223224"/>
                  <a:gd name="connsiteX25" fmla="*/ 101476 w 228438"/>
                  <a:gd name="connsiteY25" fmla="*/ 63220 h 223224"/>
                  <a:gd name="connsiteX26" fmla="*/ 115206 w 228438"/>
                  <a:gd name="connsiteY26" fmla="*/ 53059 h 223224"/>
                  <a:gd name="connsiteX27" fmla="*/ 115206 w 228438"/>
                  <a:gd name="connsiteY27" fmla="*/ 53059 h 223224"/>
                  <a:gd name="connsiteX28" fmla="*/ 128937 w 228438"/>
                  <a:gd name="connsiteY28" fmla="*/ 63220 h 223224"/>
                  <a:gd name="connsiteX29" fmla="*/ 149121 w 228438"/>
                  <a:gd name="connsiteY29" fmla="*/ 139013 h 223224"/>
                  <a:gd name="connsiteX30" fmla="*/ 185233 w 228438"/>
                  <a:gd name="connsiteY30" fmla="*/ 192288 h 223224"/>
                  <a:gd name="connsiteX31" fmla="*/ 198373 w 228438"/>
                  <a:gd name="connsiteY31" fmla="*/ 190929 h 223224"/>
                  <a:gd name="connsiteX32" fmla="*/ 197014 w 228438"/>
                  <a:gd name="connsiteY32" fmla="*/ 177802 h 223224"/>
                  <a:gd name="connsiteX33" fmla="*/ 195943 w 228438"/>
                  <a:gd name="connsiteY33" fmla="*/ 177047 h 223224"/>
                  <a:gd name="connsiteX34" fmla="*/ 165598 w 228438"/>
                  <a:gd name="connsiteY34" fmla="*/ 133521 h 223224"/>
                  <a:gd name="connsiteX35" fmla="*/ 144041 w 228438"/>
                  <a:gd name="connsiteY35" fmla="*/ 49627 h 223224"/>
                  <a:gd name="connsiteX36" fmla="*/ 114794 w 228438"/>
                  <a:gd name="connsiteY36" fmla="*/ 27520 h 223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228438" h="223224">
                    <a:moveTo>
                      <a:pt x="191137" y="221946"/>
                    </a:moveTo>
                    <a:cubicBezTo>
                      <a:pt x="183558" y="221946"/>
                      <a:pt x="176170" y="219598"/>
                      <a:pt x="169992" y="215218"/>
                    </a:cubicBezTo>
                    <a:cubicBezTo>
                      <a:pt x="146361" y="198673"/>
                      <a:pt x="129267" y="174383"/>
                      <a:pt x="121660" y="146565"/>
                    </a:cubicBezTo>
                    <a:lnTo>
                      <a:pt x="114794" y="120751"/>
                    </a:lnTo>
                    <a:lnTo>
                      <a:pt x="107929" y="146565"/>
                    </a:lnTo>
                    <a:cubicBezTo>
                      <a:pt x="100322" y="174383"/>
                      <a:pt x="83228" y="198673"/>
                      <a:pt x="59597" y="215218"/>
                    </a:cubicBezTo>
                    <a:cubicBezTo>
                      <a:pt x="43670" y="227837"/>
                      <a:pt x="20520" y="225146"/>
                      <a:pt x="7901" y="209218"/>
                    </a:cubicBezTo>
                    <a:cubicBezTo>
                      <a:pt x="-4717" y="193277"/>
                      <a:pt x="-2026" y="170141"/>
                      <a:pt x="13902" y="157522"/>
                    </a:cubicBezTo>
                    <a:cubicBezTo>
                      <a:pt x="14959" y="156698"/>
                      <a:pt x="16043" y="155929"/>
                      <a:pt x="17169" y="155215"/>
                    </a:cubicBezTo>
                    <a:cubicBezTo>
                      <a:pt x="26795" y="148350"/>
                      <a:pt x="33742" y="138354"/>
                      <a:pt x="36804" y="126930"/>
                    </a:cubicBezTo>
                    <a:lnTo>
                      <a:pt x="59323" y="42624"/>
                    </a:lnTo>
                    <a:cubicBezTo>
                      <a:pt x="67451" y="11988"/>
                      <a:pt x="98894" y="-6253"/>
                      <a:pt x="129527" y="1882"/>
                    </a:cubicBezTo>
                    <a:cubicBezTo>
                      <a:pt x="149437" y="7167"/>
                      <a:pt x="164980" y="22716"/>
                      <a:pt x="170266" y="42624"/>
                    </a:cubicBezTo>
                    <a:lnTo>
                      <a:pt x="192647" y="126930"/>
                    </a:lnTo>
                    <a:cubicBezTo>
                      <a:pt x="195874" y="138382"/>
                      <a:pt x="202945" y="148378"/>
                      <a:pt x="212694" y="155215"/>
                    </a:cubicBezTo>
                    <a:cubicBezTo>
                      <a:pt x="229308" y="166804"/>
                      <a:pt x="233372" y="189652"/>
                      <a:pt x="221797" y="206252"/>
                    </a:cubicBezTo>
                    <a:cubicBezTo>
                      <a:pt x="214905" y="216138"/>
                      <a:pt x="203591" y="222001"/>
                      <a:pt x="191549" y="221946"/>
                    </a:cubicBezTo>
                    <a:close/>
                    <a:moveTo>
                      <a:pt x="114794" y="27520"/>
                    </a:moveTo>
                    <a:cubicBezTo>
                      <a:pt x="101174" y="27404"/>
                      <a:pt x="89228" y="36577"/>
                      <a:pt x="85823" y="49764"/>
                    </a:cubicBezTo>
                    <a:lnTo>
                      <a:pt x="63304" y="134207"/>
                    </a:lnTo>
                    <a:cubicBezTo>
                      <a:pt x="58636" y="151838"/>
                      <a:pt x="47899" y="167257"/>
                      <a:pt x="32960" y="177734"/>
                    </a:cubicBezTo>
                    <a:cubicBezTo>
                      <a:pt x="28813" y="180768"/>
                      <a:pt x="27838" y="186549"/>
                      <a:pt x="30763" y="190778"/>
                    </a:cubicBezTo>
                    <a:cubicBezTo>
                      <a:pt x="33674" y="194938"/>
                      <a:pt x="39413" y="195954"/>
                      <a:pt x="43573" y="193043"/>
                    </a:cubicBezTo>
                    <a:cubicBezTo>
                      <a:pt x="43601" y="193016"/>
                      <a:pt x="43642" y="193002"/>
                      <a:pt x="43670" y="192975"/>
                    </a:cubicBezTo>
                    <a:cubicBezTo>
                      <a:pt x="62165" y="179972"/>
                      <a:pt x="75484" y="160859"/>
                      <a:pt x="81292" y="139013"/>
                    </a:cubicBezTo>
                    <a:lnTo>
                      <a:pt x="101476" y="63220"/>
                    </a:lnTo>
                    <a:cubicBezTo>
                      <a:pt x="103137" y="57052"/>
                      <a:pt x="108822" y="52841"/>
                      <a:pt x="115206" y="53059"/>
                    </a:cubicBezTo>
                    <a:lnTo>
                      <a:pt x="115206" y="53059"/>
                    </a:lnTo>
                    <a:cubicBezTo>
                      <a:pt x="121591" y="52841"/>
                      <a:pt x="127276" y="57052"/>
                      <a:pt x="128937" y="63220"/>
                    </a:cubicBezTo>
                    <a:lnTo>
                      <a:pt x="149121" y="139013"/>
                    </a:lnTo>
                    <a:cubicBezTo>
                      <a:pt x="154751" y="160364"/>
                      <a:pt x="167493" y="179148"/>
                      <a:pt x="185233" y="192288"/>
                    </a:cubicBezTo>
                    <a:cubicBezTo>
                      <a:pt x="189228" y="195542"/>
                      <a:pt x="195119" y="194938"/>
                      <a:pt x="198373" y="190929"/>
                    </a:cubicBezTo>
                    <a:cubicBezTo>
                      <a:pt x="201627" y="186933"/>
                      <a:pt x="201009" y="181056"/>
                      <a:pt x="197014" y="177802"/>
                    </a:cubicBezTo>
                    <a:cubicBezTo>
                      <a:pt x="196670" y="177528"/>
                      <a:pt x="196313" y="177267"/>
                      <a:pt x="195943" y="177047"/>
                    </a:cubicBezTo>
                    <a:cubicBezTo>
                      <a:pt x="181045" y="166543"/>
                      <a:pt x="170307" y="151137"/>
                      <a:pt x="165598" y="133521"/>
                    </a:cubicBezTo>
                    <a:lnTo>
                      <a:pt x="144041" y="49627"/>
                    </a:lnTo>
                    <a:cubicBezTo>
                      <a:pt x="140649" y="36334"/>
                      <a:pt x="128511" y="27158"/>
                      <a:pt x="114794" y="27520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AA757A02-E1BD-334E-85CD-0CA27797B5CC}"/>
                </a:ext>
              </a:extLst>
            </p:cNvPr>
            <p:cNvSpPr txBox="1"/>
            <p:nvPr/>
          </p:nvSpPr>
          <p:spPr>
            <a:xfrm rot="3589610">
              <a:off x="1345292" y="4146762"/>
              <a:ext cx="196335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2000" b="1" dirty="0">
                  <a:solidFill>
                    <a:srgbClr val="163A65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صنعتی</a:t>
              </a:r>
              <a:endParaRPr lang="en-US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74" name="TextBox 73">
            <a:extLst>
              <a:ext uri="{FF2B5EF4-FFF2-40B4-BE49-F238E27FC236}">
                <a16:creationId xmlns:a16="http://schemas.microsoft.com/office/drawing/2014/main" id="{1965838C-BEC0-D085-0C81-B37CDDAA7F43}"/>
              </a:ext>
            </a:extLst>
          </p:cNvPr>
          <p:cNvSpPr txBox="1"/>
          <p:nvPr/>
        </p:nvSpPr>
        <p:spPr>
          <a:xfrm>
            <a:off x="5298519" y="928483"/>
            <a:ext cx="6400800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76" name="Group 75">
            <a:extLst>
              <a:ext uri="{FF2B5EF4-FFF2-40B4-BE49-F238E27FC236}">
                <a16:creationId xmlns:a16="http://schemas.microsoft.com/office/drawing/2014/main" id="{1B3113C5-D177-EA48-FCF3-416CD8504E9F}"/>
              </a:ext>
            </a:extLst>
          </p:cNvPr>
          <p:cNvGrpSpPr/>
          <p:nvPr/>
        </p:nvGrpSpPr>
        <p:grpSpPr>
          <a:xfrm>
            <a:off x="6594937" y="4299157"/>
            <a:ext cx="581275" cy="573663"/>
            <a:chOff x="1145244" y="2243429"/>
            <a:chExt cx="581275" cy="573663"/>
          </a:xfrm>
          <a:solidFill>
            <a:srgbClr val="7030A0"/>
          </a:solidFill>
        </p:grpSpPr>
        <p:sp>
          <p:nvSpPr>
            <p:cNvPr id="77" name="Rounded Rectangle 15">
              <a:extLst>
                <a:ext uri="{FF2B5EF4-FFF2-40B4-BE49-F238E27FC236}">
                  <a16:creationId xmlns:a16="http://schemas.microsoft.com/office/drawing/2014/main" id="{4598E459-30E3-A402-1394-01DC339F2021}"/>
                </a:ext>
              </a:extLst>
            </p:cNvPr>
            <p:cNvSpPr/>
            <p:nvPr/>
          </p:nvSpPr>
          <p:spPr>
            <a:xfrm>
              <a:off x="1145244" y="2243429"/>
              <a:ext cx="581275" cy="573663"/>
            </a:xfrm>
            <a:prstGeom prst="roundRect">
              <a:avLst>
                <a:gd name="adj" fmla="val 27999"/>
              </a:avLst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163A65"/>
                </a:solidFill>
              </a:endParaRPr>
            </a:p>
          </p:txBody>
        </p:sp>
        <p:grpSp>
          <p:nvGrpSpPr>
            <p:cNvPr id="78" name="Google Shape;1047;p44">
              <a:extLst>
                <a:ext uri="{FF2B5EF4-FFF2-40B4-BE49-F238E27FC236}">
                  <a16:creationId xmlns:a16="http://schemas.microsoft.com/office/drawing/2014/main" id="{B707FE14-A838-CD36-FFFF-A99D2EBA12B7}"/>
                </a:ext>
              </a:extLst>
            </p:cNvPr>
            <p:cNvGrpSpPr/>
            <p:nvPr/>
          </p:nvGrpSpPr>
          <p:grpSpPr>
            <a:xfrm>
              <a:off x="1291777" y="2357674"/>
              <a:ext cx="323258" cy="324951"/>
              <a:chOff x="-3852025" y="2764950"/>
              <a:chExt cx="291450" cy="293000"/>
            </a:xfrm>
            <a:grpFill/>
          </p:grpSpPr>
          <p:sp>
            <p:nvSpPr>
              <p:cNvPr id="79" name="Google Shape;1048;p44">
                <a:extLst>
                  <a:ext uri="{FF2B5EF4-FFF2-40B4-BE49-F238E27FC236}">
                    <a16:creationId xmlns:a16="http://schemas.microsoft.com/office/drawing/2014/main" id="{85127E38-CEA0-2CD7-D381-74D7A9417D49}"/>
                  </a:ext>
                </a:extLst>
              </p:cNvPr>
              <p:cNvSpPr/>
              <p:nvPr/>
            </p:nvSpPr>
            <p:spPr>
              <a:xfrm>
                <a:off x="-3852025" y="2764950"/>
                <a:ext cx="291450" cy="293000"/>
              </a:xfrm>
              <a:custGeom>
                <a:avLst/>
                <a:gdLst/>
                <a:ahLst/>
                <a:cxnLst/>
                <a:rect l="l" t="t" r="r" b="b"/>
                <a:pathLst>
                  <a:path w="11658" h="11720" extrusionOk="0">
                    <a:moveTo>
                      <a:pt x="4380" y="693"/>
                    </a:moveTo>
                    <a:cubicBezTo>
                      <a:pt x="6774" y="693"/>
                      <a:pt x="8161" y="1355"/>
                      <a:pt x="8161" y="1733"/>
                    </a:cubicBezTo>
                    <a:cubicBezTo>
                      <a:pt x="8161" y="2080"/>
                      <a:pt x="6774" y="2741"/>
                      <a:pt x="4380" y="2741"/>
                    </a:cubicBezTo>
                    <a:cubicBezTo>
                      <a:pt x="1986" y="2741"/>
                      <a:pt x="599" y="2080"/>
                      <a:pt x="599" y="1733"/>
                    </a:cubicBezTo>
                    <a:cubicBezTo>
                      <a:pt x="631" y="1355"/>
                      <a:pt x="2017" y="693"/>
                      <a:pt x="4380" y="693"/>
                    </a:cubicBezTo>
                    <a:close/>
                    <a:moveTo>
                      <a:pt x="8224" y="2710"/>
                    </a:moveTo>
                    <a:lnTo>
                      <a:pt x="8224" y="4190"/>
                    </a:lnTo>
                    <a:lnTo>
                      <a:pt x="7845" y="4190"/>
                    </a:lnTo>
                    <a:cubicBezTo>
                      <a:pt x="7815" y="4189"/>
                      <a:pt x="7784" y="4189"/>
                      <a:pt x="7753" y="4189"/>
                    </a:cubicBezTo>
                    <a:cubicBezTo>
                      <a:pt x="6625" y="4189"/>
                      <a:pt x="5622" y="4748"/>
                      <a:pt x="4947" y="5545"/>
                    </a:cubicBezTo>
                    <a:cubicBezTo>
                      <a:pt x="4743" y="5555"/>
                      <a:pt x="4544" y="5560"/>
                      <a:pt x="4352" y="5560"/>
                    </a:cubicBezTo>
                    <a:cubicBezTo>
                      <a:pt x="2081" y="5560"/>
                      <a:pt x="662" y="4912"/>
                      <a:pt x="662" y="4505"/>
                    </a:cubicBezTo>
                    <a:lnTo>
                      <a:pt x="662" y="2710"/>
                    </a:lnTo>
                    <a:cubicBezTo>
                      <a:pt x="1639" y="3308"/>
                      <a:pt x="3246" y="3466"/>
                      <a:pt x="4443" y="3466"/>
                    </a:cubicBezTo>
                    <a:cubicBezTo>
                      <a:pt x="5577" y="3466"/>
                      <a:pt x="7215" y="3308"/>
                      <a:pt x="8224" y="2710"/>
                    </a:cubicBezTo>
                    <a:close/>
                    <a:moveTo>
                      <a:pt x="631" y="5514"/>
                    </a:moveTo>
                    <a:cubicBezTo>
                      <a:pt x="1639" y="6081"/>
                      <a:pt x="3309" y="6238"/>
                      <a:pt x="4474" y="6238"/>
                    </a:cubicBezTo>
                    <a:cubicBezTo>
                      <a:pt x="4222" y="6711"/>
                      <a:pt x="4065" y="7309"/>
                      <a:pt x="4065" y="7939"/>
                    </a:cubicBezTo>
                    <a:lnTo>
                      <a:pt x="4065" y="8286"/>
                    </a:lnTo>
                    <a:cubicBezTo>
                      <a:pt x="1860" y="8223"/>
                      <a:pt x="631" y="7624"/>
                      <a:pt x="631" y="7278"/>
                    </a:cubicBezTo>
                    <a:lnTo>
                      <a:pt x="631" y="5514"/>
                    </a:lnTo>
                    <a:close/>
                    <a:moveTo>
                      <a:pt x="631" y="8223"/>
                    </a:moveTo>
                    <a:cubicBezTo>
                      <a:pt x="1576" y="8759"/>
                      <a:pt x="3120" y="8979"/>
                      <a:pt x="4222" y="8979"/>
                    </a:cubicBezTo>
                    <a:cubicBezTo>
                      <a:pt x="4474" y="9798"/>
                      <a:pt x="4947" y="10460"/>
                      <a:pt x="5609" y="10964"/>
                    </a:cubicBezTo>
                    <a:cubicBezTo>
                      <a:pt x="5199" y="11005"/>
                      <a:pt x="4802" y="11024"/>
                      <a:pt x="4424" y="11024"/>
                    </a:cubicBezTo>
                    <a:cubicBezTo>
                      <a:pt x="2216" y="11024"/>
                      <a:pt x="631" y="10391"/>
                      <a:pt x="631" y="9987"/>
                    </a:cubicBezTo>
                    <a:lnTo>
                      <a:pt x="631" y="8223"/>
                    </a:lnTo>
                    <a:close/>
                    <a:moveTo>
                      <a:pt x="7814" y="4852"/>
                    </a:moveTo>
                    <a:cubicBezTo>
                      <a:pt x="9515" y="4852"/>
                      <a:pt x="10933" y="6238"/>
                      <a:pt x="10933" y="7939"/>
                    </a:cubicBezTo>
                    <a:cubicBezTo>
                      <a:pt x="10964" y="9641"/>
                      <a:pt x="9547" y="11027"/>
                      <a:pt x="7814" y="11027"/>
                    </a:cubicBezTo>
                    <a:cubicBezTo>
                      <a:pt x="6113" y="11027"/>
                      <a:pt x="4726" y="9641"/>
                      <a:pt x="4726" y="7939"/>
                    </a:cubicBezTo>
                    <a:cubicBezTo>
                      <a:pt x="4726" y="6238"/>
                      <a:pt x="6113" y="4852"/>
                      <a:pt x="7814" y="4852"/>
                    </a:cubicBezTo>
                    <a:close/>
                    <a:moveTo>
                      <a:pt x="4411" y="0"/>
                    </a:moveTo>
                    <a:cubicBezTo>
                      <a:pt x="3277" y="0"/>
                      <a:pt x="2206" y="158"/>
                      <a:pt x="1418" y="410"/>
                    </a:cubicBezTo>
                    <a:cubicBezTo>
                      <a:pt x="253" y="819"/>
                      <a:pt x="1" y="1323"/>
                      <a:pt x="1" y="1733"/>
                    </a:cubicBezTo>
                    <a:lnTo>
                      <a:pt x="1" y="9987"/>
                    </a:lnTo>
                    <a:cubicBezTo>
                      <a:pt x="1" y="10334"/>
                      <a:pt x="253" y="10901"/>
                      <a:pt x="1418" y="11279"/>
                    </a:cubicBezTo>
                    <a:cubicBezTo>
                      <a:pt x="2269" y="11562"/>
                      <a:pt x="3309" y="11720"/>
                      <a:pt x="4411" y="11720"/>
                    </a:cubicBezTo>
                    <a:cubicBezTo>
                      <a:pt x="5199" y="11720"/>
                      <a:pt x="5955" y="11657"/>
                      <a:pt x="6617" y="11531"/>
                    </a:cubicBezTo>
                    <a:cubicBezTo>
                      <a:pt x="7026" y="11657"/>
                      <a:pt x="7404" y="11720"/>
                      <a:pt x="7845" y="11720"/>
                    </a:cubicBezTo>
                    <a:cubicBezTo>
                      <a:pt x="9925" y="11720"/>
                      <a:pt x="11658" y="10019"/>
                      <a:pt x="11658" y="7939"/>
                    </a:cubicBezTo>
                    <a:cubicBezTo>
                      <a:pt x="11626" y="6175"/>
                      <a:pt x="10397" y="4757"/>
                      <a:pt x="8822" y="4316"/>
                    </a:cubicBezTo>
                    <a:lnTo>
                      <a:pt x="8822" y="1733"/>
                    </a:lnTo>
                    <a:cubicBezTo>
                      <a:pt x="8822" y="1355"/>
                      <a:pt x="8602" y="819"/>
                      <a:pt x="7404" y="410"/>
                    </a:cubicBezTo>
                    <a:cubicBezTo>
                      <a:pt x="6585" y="158"/>
                      <a:pt x="5514" y="0"/>
                      <a:pt x="441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163A65"/>
                  </a:solidFill>
                </a:endParaRPr>
              </a:p>
            </p:txBody>
          </p:sp>
          <p:sp>
            <p:nvSpPr>
              <p:cNvPr id="80" name="Google Shape;1049;p44">
                <a:extLst>
                  <a:ext uri="{FF2B5EF4-FFF2-40B4-BE49-F238E27FC236}">
                    <a16:creationId xmlns:a16="http://schemas.microsoft.com/office/drawing/2014/main" id="{0E5430CF-3364-9A83-E753-5E654E88E18E}"/>
                  </a:ext>
                </a:extLst>
              </p:cNvPr>
              <p:cNvSpPr/>
              <p:nvPr/>
            </p:nvSpPr>
            <p:spPr>
              <a:xfrm>
                <a:off x="-3707100" y="2937425"/>
                <a:ext cx="103200" cy="67775"/>
              </a:xfrm>
              <a:custGeom>
                <a:avLst/>
                <a:gdLst/>
                <a:ahLst/>
                <a:cxnLst/>
                <a:rect l="l" t="t" r="r" b="b"/>
                <a:pathLst>
                  <a:path w="4128" h="2711" extrusionOk="0">
                    <a:moveTo>
                      <a:pt x="3785" y="1"/>
                    </a:moveTo>
                    <a:cubicBezTo>
                      <a:pt x="3695" y="1"/>
                      <a:pt x="3608" y="32"/>
                      <a:pt x="3561" y="95"/>
                    </a:cubicBezTo>
                    <a:lnTo>
                      <a:pt x="1733" y="1923"/>
                    </a:lnTo>
                    <a:lnTo>
                      <a:pt x="599" y="757"/>
                    </a:lnTo>
                    <a:cubicBezTo>
                      <a:pt x="536" y="710"/>
                      <a:pt x="450" y="686"/>
                      <a:pt x="363" y="686"/>
                    </a:cubicBezTo>
                    <a:cubicBezTo>
                      <a:pt x="276" y="686"/>
                      <a:pt x="190" y="710"/>
                      <a:pt x="127" y="757"/>
                    </a:cubicBezTo>
                    <a:cubicBezTo>
                      <a:pt x="1" y="883"/>
                      <a:pt x="1" y="1135"/>
                      <a:pt x="127" y="1229"/>
                    </a:cubicBezTo>
                    <a:lnTo>
                      <a:pt x="1513" y="2616"/>
                    </a:lnTo>
                    <a:cubicBezTo>
                      <a:pt x="1560" y="2679"/>
                      <a:pt x="1647" y="2710"/>
                      <a:pt x="1737" y="2710"/>
                    </a:cubicBezTo>
                    <a:cubicBezTo>
                      <a:pt x="1828" y="2710"/>
                      <a:pt x="1922" y="2679"/>
                      <a:pt x="1985" y="2616"/>
                    </a:cubicBezTo>
                    <a:lnTo>
                      <a:pt x="4033" y="568"/>
                    </a:lnTo>
                    <a:cubicBezTo>
                      <a:pt x="4128" y="442"/>
                      <a:pt x="4128" y="221"/>
                      <a:pt x="4033" y="95"/>
                    </a:cubicBezTo>
                    <a:cubicBezTo>
                      <a:pt x="3970" y="32"/>
                      <a:pt x="3876" y="1"/>
                      <a:pt x="3785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163A65"/>
                  </a:solidFill>
                </a:endParaRPr>
              </a:p>
            </p:txBody>
          </p:sp>
        </p:grpSp>
      </p:grpSp>
      <p:grpSp>
        <p:nvGrpSpPr>
          <p:cNvPr id="81" name="Group 80">
            <a:extLst>
              <a:ext uri="{FF2B5EF4-FFF2-40B4-BE49-F238E27FC236}">
                <a16:creationId xmlns:a16="http://schemas.microsoft.com/office/drawing/2014/main" id="{7746CF83-C414-EF99-6208-EADAEFA39C7A}"/>
              </a:ext>
            </a:extLst>
          </p:cNvPr>
          <p:cNvGrpSpPr/>
          <p:nvPr/>
        </p:nvGrpSpPr>
        <p:grpSpPr>
          <a:xfrm>
            <a:off x="9902930" y="4386486"/>
            <a:ext cx="581275" cy="573663"/>
            <a:chOff x="4453237" y="2330758"/>
            <a:chExt cx="581275" cy="573663"/>
          </a:xfrm>
          <a:solidFill>
            <a:srgbClr val="7030A0"/>
          </a:solidFill>
        </p:grpSpPr>
        <p:sp>
          <p:nvSpPr>
            <p:cNvPr id="82" name="Rounded Rectangle 11">
              <a:extLst>
                <a:ext uri="{FF2B5EF4-FFF2-40B4-BE49-F238E27FC236}">
                  <a16:creationId xmlns:a16="http://schemas.microsoft.com/office/drawing/2014/main" id="{52114902-EFC8-366A-2A5F-0F18F3FA3BFC}"/>
                </a:ext>
              </a:extLst>
            </p:cNvPr>
            <p:cNvSpPr/>
            <p:nvPr/>
          </p:nvSpPr>
          <p:spPr>
            <a:xfrm>
              <a:off x="4453237" y="2330758"/>
              <a:ext cx="581275" cy="573663"/>
            </a:xfrm>
            <a:prstGeom prst="roundRect">
              <a:avLst>
                <a:gd name="adj" fmla="val 27999"/>
              </a:avLst>
            </a:prstGeom>
            <a:grp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163A65"/>
                </a:solidFill>
              </a:endParaRPr>
            </a:p>
          </p:txBody>
        </p:sp>
        <p:sp>
          <p:nvSpPr>
            <p:cNvPr id="83" name="Google Shape;1051;p44">
              <a:extLst>
                <a:ext uri="{FF2B5EF4-FFF2-40B4-BE49-F238E27FC236}">
                  <a16:creationId xmlns:a16="http://schemas.microsoft.com/office/drawing/2014/main" id="{183E28F9-413C-7C2D-D927-75C55FF974C3}"/>
                </a:ext>
              </a:extLst>
            </p:cNvPr>
            <p:cNvSpPr/>
            <p:nvPr/>
          </p:nvSpPr>
          <p:spPr>
            <a:xfrm>
              <a:off x="4568681" y="2477952"/>
              <a:ext cx="350385" cy="322350"/>
            </a:xfrm>
            <a:custGeom>
              <a:avLst/>
              <a:gdLst/>
              <a:ahLst/>
              <a:cxnLst/>
              <a:rect l="l" t="t" r="r" b="b"/>
              <a:pathLst>
                <a:path w="11910" h="10957" extrusionOk="0">
                  <a:moveTo>
                    <a:pt x="7325" y="654"/>
                  </a:moveTo>
                  <a:cubicBezTo>
                    <a:pt x="7412" y="654"/>
                    <a:pt x="7498" y="686"/>
                    <a:pt x="7561" y="749"/>
                  </a:cubicBezTo>
                  <a:lnTo>
                    <a:pt x="10995" y="4088"/>
                  </a:lnTo>
                  <a:cubicBezTo>
                    <a:pt x="11122" y="4246"/>
                    <a:pt x="11122" y="4466"/>
                    <a:pt x="10995" y="4592"/>
                  </a:cubicBezTo>
                  <a:lnTo>
                    <a:pt x="10082" y="5506"/>
                  </a:lnTo>
                  <a:lnTo>
                    <a:pt x="7404" y="2859"/>
                  </a:lnTo>
                  <a:cubicBezTo>
                    <a:pt x="7215" y="2670"/>
                    <a:pt x="6955" y="2576"/>
                    <a:pt x="6691" y="2576"/>
                  </a:cubicBezTo>
                  <a:cubicBezTo>
                    <a:pt x="6427" y="2576"/>
                    <a:pt x="6159" y="2670"/>
                    <a:pt x="5955" y="2859"/>
                  </a:cubicBezTo>
                  <a:lnTo>
                    <a:pt x="4978" y="3805"/>
                  </a:lnTo>
                  <a:cubicBezTo>
                    <a:pt x="4915" y="3868"/>
                    <a:pt x="4828" y="3899"/>
                    <a:pt x="4742" y="3899"/>
                  </a:cubicBezTo>
                  <a:cubicBezTo>
                    <a:pt x="4655" y="3899"/>
                    <a:pt x="4568" y="3868"/>
                    <a:pt x="4505" y="3805"/>
                  </a:cubicBezTo>
                  <a:cubicBezTo>
                    <a:pt x="4379" y="3679"/>
                    <a:pt x="4379" y="3458"/>
                    <a:pt x="4505" y="3332"/>
                  </a:cubicBezTo>
                  <a:lnTo>
                    <a:pt x="5955" y="1883"/>
                  </a:lnTo>
                  <a:lnTo>
                    <a:pt x="7089" y="749"/>
                  </a:lnTo>
                  <a:cubicBezTo>
                    <a:pt x="7152" y="686"/>
                    <a:pt x="7239" y="654"/>
                    <a:pt x="7325" y="654"/>
                  </a:cubicBezTo>
                  <a:close/>
                  <a:moveTo>
                    <a:pt x="2808" y="5183"/>
                  </a:moveTo>
                  <a:cubicBezTo>
                    <a:pt x="2899" y="5183"/>
                    <a:pt x="2993" y="5207"/>
                    <a:pt x="3056" y="5254"/>
                  </a:cubicBezTo>
                  <a:cubicBezTo>
                    <a:pt x="3151" y="5380"/>
                    <a:pt x="3151" y="5632"/>
                    <a:pt x="3056" y="5726"/>
                  </a:cubicBezTo>
                  <a:lnTo>
                    <a:pt x="2048" y="6735"/>
                  </a:lnTo>
                  <a:cubicBezTo>
                    <a:pt x="2001" y="6782"/>
                    <a:pt x="1914" y="6805"/>
                    <a:pt x="1824" y="6805"/>
                  </a:cubicBezTo>
                  <a:cubicBezTo>
                    <a:pt x="1733" y="6805"/>
                    <a:pt x="1639" y="6782"/>
                    <a:pt x="1576" y="6735"/>
                  </a:cubicBezTo>
                  <a:cubicBezTo>
                    <a:pt x="1449" y="6609"/>
                    <a:pt x="1449" y="6357"/>
                    <a:pt x="1576" y="6262"/>
                  </a:cubicBezTo>
                  <a:lnTo>
                    <a:pt x="2584" y="5254"/>
                  </a:lnTo>
                  <a:cubicBezTo>
                    <a:pt x="2631" y="5207"/>
                    <a:pt x="2718" y="5183"/>
                    <a:pt x="2808" y="5183"/>
                  </a:cubicBezTo>
                  <a:close/>
                  <a:moveTo>
                    <a:pt x="3785" y="6167"/>
                  </a:moveTo>
                  <a:cubicBezTo>
                    <a:pt x="3875" y="6167"/>
                    <a:pt x="3970" y="6199"/>
                    <a:pt x="4033" y="6262"/>
                  </a:cubicBezTo>
                  <a:cubicBezTo>
                    <a:pt x="4159" y="6357"/>
                    <a:pt x="4159" y="6609"/>
                    <a:pt x="4033" y="6735"/>
                  </a:cubicBezTo>
                  <a:lnTo>
                    <a:pt x="3056" y="7711"/>
                  </a:lnTo>
                  <a:cubicBezTo>
                    <a:pt x="2993" y="7774"/>
                    <a:pt x="2899" y="7806"/>
                    <a:pt x="2808" y="7806"/>
                  </a:cubicBezTo>
                  <a:cubicBezTo>
                    <a:pt x="2718" y="7806"/>
                    <a:pt x="2631" y="7774"/>
                    <a:pt x="2584" y="7711"/>
                  </a:cubicBezTo>
                  <a:cubicBezTo>
                    <a:pt x="2395" y="7554"/>
                    <a:pt x="2395" y="7365"/>
                    <a:pt x="2584" y="7239"/>
                  </a:cubicBezTo>
                  <a:lnTo>
                    <a:pt x="3560" y="6262"/>
                  </a:lnTo>
                  <a:cubicBezTo>
                    <a:pt x="3608" y="6199"/>
                    <a:pt x="3694" y="6167"/>
                    <a:pt x="3785" y="6167"/>
                  </a:cubicBezTo>
                  <a:close/>
                  <a:moveTo>
                    <a:pt x="4730" y="7113"/>
                  </a:moveTo>
                  <a:cubicBezTo>
                    <a:pt x="4821" y="7113"/>
                    <a:pt x="4915" y="7144"/>
                    <a:pt x="4978" y="7207"/>
                  </a:cubicBezTo>
                  <a:cubicBezTo>
                    <a:pt x="5073" y="7302"/>
                    <a:pt x="5073" y="7554"/>
                    <a:pt x="4978" y="7680"/>
                  </a:cubicBezTo>
                  <a:lnTo>
                    <a:pt x="4001" y="8656"/>
                  </a:lnTo>
                  <a:cubicBezTo>
                    <a:pt x="3938" y="8719"/>
                    <a:pt x="3844" y="8751"/>
                    <a:pt x="3749" y="8751"/>
                  </a:cubicBezTo>
                  <a:cubicBezTo>
                    <a:pt x="3655" y="8751"/>
                    <a:pt x="3560" y="8719"/>
                    <a:pt x="3497" y="8656"/>
                  </a:cubicBezTo>
                  <a:cubicBezTo>
                    <a:pt x="3403" y="8530"/>
                    <a:pt x="3403" y="8310"/>
                    <a:pt x="3497" y="8184"/>
                  </a:cubicBezTo>
                  <a:lnTo>
                    <a:pt x="4505" y="7207"/>
                  </a:lnTo>
                  <a:cubicBezTo>
                    <a:pt x="4553" y="7144"/>
                    <a:pt x="4639" y="7113"/>
                    <a:pt x="4730" y="7113"/>
                  </a:cubicBezTo>
                  <a:close/>
                  <a:moveTo>
                    <a:pt x="4100" y="969"/>
                  </a:moveTo>
                  <a:cubicBezTo>
                    <a:pt x="4190" y="969"/>
                    <a:pt x="4285" y="1001"/>
                    <a:pt x="4348" y="1064"/>
                  </a:cubicBezTo>
                  <a:lnTo>
                    <a:pt x="5041" y="1725"/>
                  </a:lnTo>
                  <a:lnTo>
                    <a:pt x="3938" y="2828"/>
                  </a:lnTo>
                  <a:cubicBezTo>
                    <a:pt x="3560" y="3206"/>
                    <a:pt x="3560" y="3899"/>
                    <a:pt x="3938" y="4277"/>
                  </a:cubicBezTo>
                  <a:cubicBezTo>
                    <a:pt x="4143" y="4482"/>
                    <a:pt x="4411" y="4584"/>
                    <a:pt x="4675" y="4584"/>
                  </a:cubicBezTo>
                  <a:cubicBezTo>
                    <a:pt x="4939" y="4584"/>
                    <a:pt x="5199" y="4482"/>
                    <a:pt x="5388" y="4277"/>
                  </a:cubicBezTo>
                  <a:lnTo>
                    <a:pt x="6396" y="3332"/>
                  </a:lnTo>
                  <a:cubicBezTo>
                    <a:pt x="6443" y="3269"/>
                    <a:pt x="6530" y="3238"/>
                    <a:pt x="6620" y="3238"/>
                  </a:cubicBezTo>
                  <a:cubicBezTo>
                    <a:pt x="6711" y="3238"/>
                    <a:pt x="6805" y="3269"/>
                    <a:pt x="6868" y="3332"/>
                  </a:cubicBezTo>
                  <a:lnTo>
                    <a:pt x="10334" y="6735"/>
                  </a:lnTo>
                  <a:cubicBezTo>
                    <a:pt x="10491" y="6829"/>
                    <a:pt x="10491" y="7113"/>
                    <a:pt x="10365" y="7239"/>
                  </a:cubicBezTo>
                  <a:cubicBezTo>
                    <a:pt x="10302" y="7302"/>
                    <a:pt x="10216" y="7333"/>
                    <a:pt x="10129" y="7333"/>
                  </a:cubicBezTo>
                  <a:cubicBezTo>
                    <a:pt x="10042" y="7333"/>
                    <a:pt x="9956" y="7302"/>
                    <a:pt x="9893" y="7239"/>
                  </a:cubicBezTo>
                  <a:lnTo>
                    <a:pt x="8444" y="5789"/>
                  </a:lnTo>
                  <a:cubicBezTo>
                    <a:pt x="8381" y="5726"/>
                    <a:pt x="8286" y="5695"/>
                    <a:pt x="8195" y="5695"/>
                  </a:cubicBezTo>
                  <a:cubicBezTo>
                    <a:pt x="8105" y="5695"/>
                    <a:pt x="8018" y="5726"/>
                    <a:pt x="7971" y="5789"/>
                  </a:cubicBezTo>
                  <a:cubicBezTo>
                    <a:pt x="7845" y="5884"/>
                    <a:pt x="7845" y="6136"/>
                    <a:pt x="7971" y="6262"/>
                  </a:cubicBezTo>
                  <a:lnTo>
                    <a:pt x="9420" y="7711"/>
                  </a:lnTo>
                  <a:cubicBezTo>
                    <a:pt x="9546" y="7837"/>
                    <a:pt x="9546" y="8058"/>
                    <a:pt x="9420" y="8184"/>
                  </a:cubicBezTo>
                  <a:cubicBezTo>
                    <a:pt x="9357" y="8247"/>
                    <a:pt x="9271" y="8278"/>
                    <a:pt x="9184" y="8278"/>
                  </a:cubicBezTo>
                  <a:cubicBezTo>
                    <a:pt x="9097" y="8278"/>
                    <a:pt x="9011" y="8247"/>
                    <a:pt x="8948" y="8184"/>
                  </a:cubicBezTo>
                  <a:lnTo>
                    <a:pt x="7498" y="6735"/>
                  </a:lnTo>
                  <a:cubicBezTo>
                    <a:pt x="7435" y="6672"/>
                    <a:pt x="7341" y="6640"/>
                    <a:pt x="7250" y="6640"/>
                  </a:cubicBezTo>
                  <a:cubicBezTo>
                    <a:pt x="7160" y="6640"/>
                    <a:pt x="7073" y="6672"/>
                    <a:pt x="7026" y="6735"/>
                  </a:cubicBezTo>
                  <a:cubicBezTo>
                    <a:pt x="6900" y="6829"/>
                    <a:pt x="6900" y="7081"/>
                    <a:pt x="7026" y="7176"/>
                  </a:cubicBezTo>
                  <a:lnTo>
                    <a:pt x="8475" y="8656"/>
                  </a:lnTo>
                  <a:cubicBezTo>
                    <a:pt x="8601" y="8751"/>
                    <a:pt x="8601" y="9003"/>
                    <a:pt x="8475" y="9129"/>
                  </a:cubicBezTo>
                  <a:cubicBezTo>
                    <a:pt x="8412" y="9176"/>
                    <a:pt x="8325" y="9200"/>
                    <a:pt x="8239" y="9200"/>
                  </a:cubicBezTo>
                  <a:cubicBezTo>
                    <a:pt x="8152" y="9200"/>
                    <a:pt x="8066" y="9176"/>
                    <a:pt x="8003" y="9129"/>
                  </a:cubicBezTo>
                  <a:lnTo>
                    <a:pt x="6459" y="7648"/>
                  </a:lnTo>
                  <a:cubicBezTo>
                    <a:pt x="6270" y="7459"/>
                    <a:pt x="6018" y="7396"/>
                    <a:pt x="5797" y="7396"/>
                  </a:cubicBezTo>
                  <a:cubicBezTo>
                    <a:pt x="5797" y="7144"/>
                    <a:pt x="5671" y="6924"/>
                    <a:pt x="5482" y="6735"/>
                  </a:cubicBezTo>
                  <a:cubicBezTo>
                    <a:pt x="5293" y="6514"/>
                    <a:pt x="5041" y="6451"/>
                    <a:pt x="4821" y="6388"/>
                  </a:cubicBezTo>
                  <a:cubicBezTo>
                    <a:pt x="4821" y="6167"/>
                    <a:pt x="4694" y="5947"/>
                    <a:pt x="4505" y="5726"/>
                  </a:cubicBezTo>
                  <a:cubicBezTo>
                    <a:pt x="4285" y="5537"/>
                    <a:pt x="4064" y="5474"/>
                    <a:pt x="3812" y="5411"/>
                  </a:cubicBezTo>
                  <a:cubicBezTo>
                    <a:pt x="3812" y="5191"/>
                    <a:pt x="3718" y="4939"/>
                    <a:pt x="3497" y="4750"/>
                  </a:cubicBezTo>
                  <a:cubicBezTo>
                    <a:pt x="3308" y="4561"/>
                    <a:pt x="3048" y="4466"/>
                    <a:pt x="2785" y="4466"/>
                  </a:cubicBezTo>
                  <a:cubicBezTo>
                    <a:pt x="2521" y="4466"/>
                    <a:pt x="2253" y="4561"/>
                    <a:pt x="2048" y="4750"/>
                  </a:cubicBezTo>
                  <a:lnTo>
                    <a:pt x="1544" y="5254"/>
                  </a:lnTo>
                  <a:lnTo>
                    <a:pt x="819" y="4561"/>
                  </a:lnTo>
                  <a:cubicBezTo>
                    <a:pt x="725" y="4435"/>
                    <a:pt x="725" y="4183"/>
                    <a:pt x="819" y="4088"/>
                  </a:cubicBezTo>
                  <a:lnTo>
                    <a:pt x="3875" y="1064"/>
                  </a:lnTo>
                  <a:cubicBezTo>
                    <a:pt x="3923" y="1001"/>
                    <a:pt x="4009" y="969"/>
                    <a:pt x="4100" y="969"/>
                  </a:cubicBezTo>
                  <a:close/>
                  <a:moveTo>
                    <a:pt x="5718" y="8089"/>
                  </a:moveTo>
                  <a:cubicBezTo>
                    <a:pt x="5805" y="8089"/>
                    <a:pt x="5892" y="8121"/>
                    <a:pt x="5955" y="8184"/>
                  </a:cubicBezTo>
                  <a:cubicBezTo>
                    <a:pt x="6081" y="8310"/>
                    <a:pt x="6081" y="8530"/>
                    <a:pt x="5955" y="8656"/>
                  </a:cubicBezTo>
                  <a:lnTo>
                    <a:pt x="4978" y="9633"/>
                  </a:lnTo>
                  <a:cubicBezTo>
                    <a:pt x="4915" y="9696"/>
                    <a:pt x="4821" y="9728"/>
                    <a:pt x="4730" y="9728"/>
                  </a:cubicBezTo>
                  <a:cubicBezTo>
                    <a:pt x="4639" y="9728"/>
                    <a:pt x="4553" y="9696"/>
                    <a:pt x="4505" y="9633"/>
                  </a:cubicBezTo>
                  <a:cubicBezTo>
                    <a:pt x="4379" y="9507"/>
                    <a:pt x="4379" y="9286"/>
                    <a:pt x="4505" y="9160"/>
                  </a:cubicBezTo>
                  <a:lnTo>
                    <a:pt x="5482" y="8184"/>
                  </a:lnTo>
                  <a:cubicBezTo>
                    <a:pt x="5545" y="8121"/>
                    <a:pt x="5632" y="8089"/>
                    <a:pt x="5718" y="8089"/>
                  </a:cubicBezTo>
                  <a:close/>
                  <a:moveTo>
                    <a:pt x="6616" y="8877"/>
                  </a:moveTo>
                  <a:lnTo>
                    <a:pt x="7467" y="9665"/>
                  </a:lnTo>
                  <a:cubicBezTo>
                    <a:pt x="7593" y="9759"/>
                    <a:pt x="7593" y="9980"/>
                    <a:pt x="7435" y="10106"/>
                  </a:cubicBezTo>
                  <a:cubicBezTo>
                    <a:pt x="7388" y="10169"/>
                    <a:pt x="7286" y="10200"/>
                    <a:pt x="7179" y="10200"/>
                  </a:cubicBezTo>
                  <a:cubicBezTo>
                    <a:pt x="7073" y="10200"/>
                    <a:pt x="6963" y="10169"/>
                    <a:pt x="6900" y="10106"/>
                  </a:cubicBezTo>
                  <a:lnTo>
                    <a:pt x="6207" y="9412"/>
                  </a:lnTo>
                  <a:lnTo>
                    <a:pt x="6427" y="9160"/>
                  </a:lnTo>
                  <a:cubicBezTo>
                    <a:pt x="6522" y="9097"/>
                    <a:pt x="6585" y="8971"/>
                    <a:pt x="6616" y="8877"/>
                  </a:cubicBezTo>
                  <a:close/>
                  <a:moveTo>
                    <a:pt x="7309" y="0"/>
                  </a:moveTo>
                  <a:cubicBezTo>
                    <a:pt x="7042" y="0"/>
                    <a:pt x="6774" y="103"/>
                    <a:pt x="6585" y="308"/>
                  </a:cubicBezTo>
                  <a:lnTo>
                    <a:pt x="5608" y="1284"/>
                  </a:lnTo>
                  <a:lnTo>
                    <a:pt x="4852" y="560"/>
                  </a:lnTo>
                  <a:cubicBezTo>
                    <a:pt x="4656" y="394"/>
                    <a:pt x="4409" y="307"/>
                    <a:pt x="4163" y="307"/>
                  </a:cubicBezTo>
                  <a:cubicBezTo>
                    <a:pt x="3897" y="307"/>
                    <a:pt x="3631" y="409"/>
                    <a:pt x="3434" y="623"/>
                  </a:cubicBezTo>
                  <a:lnTo>
                    <a:pt x="410" y="3647"/>
                  </a:lnTo>
                  <a:cubicBezTo>
                    <a:pt x="0" y="4025"/>
                    <a:pt x="0" y="4718"/>
                    <a:pt x="410" y="5096"/>
                  </a:cubicBezTo>
                  <a:lnTo>
                    <a:pt x="1103" y="5821"/>
                  </a:lnTo>
                  <a:cubicBezTo>
                    <a:pt x="725" y="6199"/>
                    <a:pt x="725" y="6829"/>
                    <a:pt x="1103" y="7239"/>
                  </a:cubicBezTo>
                  <a:cubicBezTo>
                    <a:pt x="1292" y="7428"/>
                    <a:pt x="1544" y="7491"/>
                    <a:pt x="1765" y="7554"/>
                  </a:cubicBezTo>
                  <a:cubicBezTo>
                    <a:pt x="1765" y="7774"/>
                    <a:pt x="1891" y="8026"/>
                    <a:pt x="2080" y="8215"/>
                  </a:cubicBezTo>
                  <a:cubicBezTo>
                    <a:pt x="2300" y="8404"/>
                    <a:pt x="2521" y="8499"/>
                    <a:pt x="2773" y="8530"/>
                  </a:cubicBezTo>
                  <a:cubicBezTo>
                    <a:pt x="2773" y="8751"/>
                    <a:pt x="2867" y="9003"/>
                    <a:pt x="3088" y="9192"/>
                  </a:cubicBezTo>
                  <a:cubicBezTo>
                    <a:pt x="3277" y="9381"/>
                    <a:pt x="3497" y="9475"/>
                    <a:pt x="3749" y="9507"/>
                  </a:cubicBezTo>
                  <a:cubicBezTo>
                    <a:pt x="3749" y="9759"/>
                    <a:pt x="3875" y="9980"/>
                    <a:pt x="4064" y="10169"/>
                  </a:cubicBezTo>
                  <a:cubicBezTo>
                    <a:pt x="4253" y="10373"/>
                    <a:pt x="4521" y="10476"/>
                    <a:pt x="4789" y="10476"/>
                  </a:cubicBezTo>
                  <a:cubicBezTo>
                    <a:pt x="5057" y="10476"/>
                    <a:pt x="5325" y="10373"/>
                    <a:pt x="5514" y="10169"/>
                  </a:cubicBezTo>
                  <a:lnTo>
                    <a:pt x="5766" y="9948"/>
                  </a:lnTo>
                  <a:lnTo>
                    <a:pt x="6459" y="10673"/>
                  </a:lnTo>
                  <a:cubicBezTo>
                    <a:pt x="6664" y="10862"/>
                    <a:pt x="6939" y="10956"/>
                    <a:pt x="7219" y="10956"/>
                  </a:cubicBezTo>
                  <a:cubicBezTo>
                    <a:pt x="7498" y="10956"/>
                    <a:pt x="7782" y="10862"/>
                    <a:pt x="8003" y="10673"/>
                  </a:cubicBezTo>
                  <a:cubicBezTo>
                    <a:pt x="8192" y="10452"/>
                    <a:pt x="8286" y="10232"/>
                    <a:pt x="8318" y="9980"/>
                  </a:cubicBezTo>
                  <a:cubicBezTo>
                    <a:pt x="8538" y="9980"/>
                    <a:pt x="8790" y="9885"/>
                    <a:pt x="8979" y="9665"/>
                  </a:cubicBezTo>
                  <a:cubicBezTo>
                    <a:pt x="9168" y="9475"/>
                    <a:pt x="9263" y="9255"/>
                    <a:pt x="9294" y="9003"/>
                  </a:cubicBezTo>
                  <a:cubicBezTo>
                    <a:pt x="9546" y="9003"/>
                    <a:pt x="9767" y="8877"/>
                    <a:pt x="9956" y="8688"/>
                  </a:cubicBezTo>
                  <a:cubicBezTo>
                    <a:pt x="10176" y="8499"/>
                    <a:pt x="10239" y="8247"/>
                    <a:pt x="10271" y="8026"/>
                  </a:cubicBezTo>
                  <a:cubicBezTo>
                    <a:pt x="10523" y="8026"/>
                    <a:pt x="10743" y="7900"/>
                    <a:pt x="10964" y="7711"/>
                  </a:cubicBezTo>
                  <a:cubicBezTo>
                    <a:pt x="11342" y="7302"/>
                    <a:pt x="11342" y="6640"/>
                    <a:pt x="10964" y="6262"/>
                  </a:cubicBezTo>
                  <a:lnTo>
                    <a:pt x="10680" y="5978"/>
                  </a:lnTo>
                  <a:lnTo>
                    <a:pt x="11594" y="5065"/>
                  </a:lnTo>
                  <a:cubicBezTo>
                    <a:pt x="11909" y="4687"/>
                    <a:pt x="11909" y="4057"/>
                    <a:pt x="11468" y="3647"/>
                  </a:cubicBezTo>
                  <a:lnTo>
                    <a:pt x="8034" y="308"/>
                  </a:lnTo>
                  <a:cubicBezTo>
                    <a:pt x="7845" y="103"/>
                    <a:pt x="7577" y="0"/>
                    <a:pt x="73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solidFill>
                  <a:srgbClr val="163A65"/>
                </a:solidFill>
              </a:endParaRPr>
            </a:p>
          </p:txBody>
        </p:sp>
      </p:grpSp>
      <p:sp>
        <p:nvSpPr>
          <p:cNvPr id="84" name="TextBox 83">
            <a:extLst>
              <a:ext uri="{FF2B5EF4-FFF2-40B4-BE49-F238E27FC236}">
                <a16:creationId xmlns:a16="http://schemas.microsoft.com/office/drawing/2014/main" id="{FA8DFE10-4D37-382D-2805-ABD0A7F2DE1A}"/>
              </a:ext>
            </a:extLst>
          </p:cNvPr>
          <p:cNvSpPr txBox="1"/>
          <p:nvPr/>
        </p:nvSpPr>
        <p:spPr>
          <a:xfrm>
            <a:off x="5589188" y="4975061"/>
            <a:ext cx="2513412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FFC00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2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BFF06A43-05A4-7068-E712-93BD78C06558}"/>
              </a:ext>
            </a:extLst>
          </p:cNvPr>
          <p:cNvSpPr txBox="1"/>
          <p:nvPr/>
        </p:nvSpPr>
        <p:spPr>
          <a:xfrm>
            <a:off x="8952437" y="4975061"/>
            <a:ext cx="2513412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FFC00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2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38824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84" grpId="0"/>
      <p:bldP spid="8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5634B4F-B614-B323-14C8-AE2BDA383B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75D09-11C4-4DCB-AD2F-C25D7C13D042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79B709F-FC69-2B7A-D90B-FFEA51500931}"/>
              </a:ext>
            </a:extLst>
          </p:cNvPr>
          <p:cNvSpPr txBox="1"/>
          <p:nvPr/>
        </p:nvSpPr>
        <p:spPr>
          <a:xfrm>
            <a:off x="2699657" y="23791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خود را در این قسمت وارد نمایید</a:t>
            </a:r>
            <a:endParaRPr lang="en-US" sz="20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" name="Picture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405A5D5-2C37-AE35-EC93-8FC27A9588A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7" t="11576" r="15870" b="9985"/>
          <a:stretch/>
        </p:blipFill>
        <p:spPr>
          <a:xfrm>
            <a:off x="2188088" y="281123"/>
            <a:ext cx="316321" cy="27869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4927BD3-E799-326A-78F4-245D590710D9}"/>
              </a:ext>
            </a:extLst>
          </p:cNvPr>
          <p:cNvSpPr txBox="1"/>
          <p:nvPr/>
        </p:nvSpPr>
        <p:spPr>
          <a:xfrm>
            <a:off x="694034" y="1055687"/>
            <a:ext cx="10793046" cy="5139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86747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61501A-07BB-3288-6CF0-7173AC1525B4}"/>
              </a:ext>
            </a:extLst>
          </p:cNvPr>
          <p:cNvSpPr txBox="1"/>
          <p:nvPr/>
        </p:nvSpPr>
        <p:spPr>
          <a:xfrm rot="19286688">
            <a:off x="8832549" y="3014604"/>
            <a:ext cx="319606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a-IR" sz="48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عنوان ششم</a:t>
            </a:r>
            <a:endParaRPr lang="en-US" sz="48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6DAE0A-A834-4F7C-ACB4-3AE5247A9E06}"/>
              </a:ext>
            </a:extLst>
          </p:cNvPr>
          <p:cNvSpPr txBox="1"/>
          <p:nvPr/>
        </p:nvSpPr>
        <p:spPr>
          <a:xfrm>
            <a:off x="646770" y="3035803"/>
            <a:ext cx="81626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48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خود را وارد نمایید</a:t>
            </a:r>
            <a:endParaRPr lang="en-US" sz="48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2825390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5634B4F-B614-B323-14C8-AE2BDA383B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75D09-11C4-4DCB-AD2F-C25D7C13D042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79B709F-FC69-2B7A-D90B-FFEA51500931}"/>
              </a:ext>
            </a:extLst>
          </p:cNvPr>
          <p:cNvSpPr txBox="1"/>
          <p:nvPr/>
        </p:nvSpPr>
        <p:spPr>
          <a:xfrm>
            <a:off x="2699657" y="23791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خود را در این قسمت وارد نمایید</a:t>
            </a:r>
            <a:endParaRPr lang="en-US" sz="20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4" name="Picture 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8405A5D5-2C37-AE35-EC93-8FC27A9588A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7" t="11576" r="15870" b="9985"/>
          <a:stretch/>
        </p:blipFill>
        <p:spPr>
          <a:xfrm>
            <a:off x="2188088" y="281123"/>
            <a:ext cx="316321" cy="27869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4927BD3-E799-326A-78F4-245D590710D9}"/>
              </a:ext>
            </a:extLst>
          </p:cNvPr>
          <p:cNvSpPr txBox="1"/>
          <p:nvPr/>
        </p:nvSpPr>
        <p:spPr>
          <a:xfrm>
            <a:off x="694034" y="1055687"/>
            <a:ext cx="10793046" cy="51398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6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160412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3FCE2A8-E963-E95E-A066-AAA310B529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75D09-11C4-4DCB-AD2F-C25D7C13D042}" type="slidenum">
              <a:rPr lang="en-US" smtClean="0"/>
              <a:pPr/>
              <a:t>42</a:t>
            </a:fld>
            <a:endParaRPr lang="en-US" dirty="0"/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C7C4E553-C08F-88EE-A21F-55FA5B6BD80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1" r="7731"/>
          <a:stretch>
            <a:fillRect/>
          </a:stretch>
        </p:blipFill>
        <p:spPr/>
      </p:pic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1FD1BF04-C0C3-8F95-69B5-E0F211CF63A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26" r="7726"/>
          <a:stretch>
            <a:fillRect/>
          </a:stretch>
        </p:blipFill>
        <p:spPr/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9DB477F-8C21-BF62-DCDB-E90CBCDD2981}"/>
              </a:ext>
            </a:extLst>
          </p:cNvPr>
          <p:cNvSpPr txBox="1"/>
          <p:nvPr/>
        </p:nvSpPr>
        <p:spPr>
          <a:xfrm>
            <a:off x="2699657" y="23791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خود را در این قسمت وارد نمایید</a:t>
            </a:r>
            <a:endParaRPr lang="en-US" sz="20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2" name="Pictur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2E9E780-7BA6-1B8D-DB74-09FC54F41D0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7" t="11576" r="15870" b="9985"/>
          <a:stretch/>
        </p:blipFill>
        <p:spPr>
          <a:xfrm>
            <a:off x="2188088" y="281123"/>
            <a:ext cx="316321" cy="278697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72ABBC42-C539-C6D6-5296-66E2046C569E}"/>
              </a:ext>
            </a:extLst>
          </p:cNvPr>
          <p:cNvGrpSpPr/>
          <p:nvPr/>
        </p:nvGrpSpPr>
        <p:grpSpPr>
          <a:xfrm>
            <a:off x="6797714" y="4388004"/>
            <a:ext cx="4394200" cy="2028038"/>
            <a:chOff x="6797714" y="4388004"/>
            <a:chExt cx="4394200" cy="2028038"/>
          </a:xfrm>
        </p:grpSpPr>
        <p:sp>
          <p:nvSpPr>
            <p:cNvPr id="10" name="Rectangle: Rounded Corners 9">
              <a:extLst>
                <a:ext uri="{FF2B5EF4-FFF2-40B4-BE49-F238E27FC236}">
                  <a16:creationId xmlns:a16="http://schemas.microsoft.com/office/drawing/2014/main" id="{005640D4-9B9C-3FB4-0CC5-712EBE7C1D96}"/>
                </a:ext>
              </a:extLst>
            </p:cNvPr>
            <p:cNvSpPr/>
            <p:nvPr/>
          </p:nvSpPr>
          <p:spPr>
            <a:xfrm>
              <a:off x="6797714" y="4388004"/>
              <a:ext cx="4394200" cy="568712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568A08-E13A-5E58-2653-AC348FB35056}"/>
                </a:ext>
              </a:extLst>
            </p:cNvPr>
            <p:cNvSpPr txBox="1"/>
            <p:nvPr/>
          </p:nvSpPr>
          <p:spPr>
            <a:xfrm>
              <a:off x="6972792" y="4441527"/>
              <a:ext cx="40440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2400" b="1" dirty="0">
                  <a:solidFill>
                    <a:srgbClr val="163A65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بنویسید</a:t>
              </a:r>
              <a:endParaRPr lang="en-US" sz="24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A39D981-1E04-E8D3-57B8-629D09C367F3}"/>
                </a:ext>
              </a:extLst>
            </p:cNvPr>
            <p:cNvSpPr txBox="1"/>
            <p:nvPr/>
          </p:nvSpPr>
          <p:spPr>
            <a:xfrm>
              <a:off x="6797714" y="5111839"/>
              <a:ext cx="4394200" cy="13042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1800" dirty="0">
                  <a:solidFill>
                    <a:srgbClr val="163A65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dirty="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F4D5201-D9E4-559D-9A05-C39A17C52850}"/>
              </a:ext>
            </a:extLst>
          </p:cNvPr>
          <p:cNvGrpSpPr/>
          <p:nvPr/>
        </p:nvGrpSpPr>
        <p:grpSpPr>
          <a:xfrm>
            <a:off x="1000086" y="4388004"/>
            <a:ext cx="4396911" cy="1907477"/>
            <a:chOff x="1000086" y="4388004"/>
            <a:chExt cx="4396911" cy="1907477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0C8CFD88-FB12-058E-AF66-FFBFA511268B}"/>
                </a:ext>
              </a:extLst>
            </p:cNvPr>
            <p:cNvSpPr/>
            <p:nvPr/>
          </p:nvSpPr>
          <p:spPr>
            <a:xfrm>
              <a:off x="1002797" y="4388004"/>
              <a:ext cx="4394200" cy="568712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C56F0EB-04E7-59E2-9E31-3214A04601F5}"/>
                </a:ext>
              </a:extLst>
            </p:cNvPr>
            <p:cNvSpPr txBox="1"/>
            <p:nvPr/>
          </p:nvSpPr>
          <p:spPr>
            <a:xfrm>
              <a:off x="1177875" y="4441527"/>
              <a:ext cx="40440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2400" b="1" dirty="0">
                  <a:solidFill>
                    <a:srgbClr val="163A65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 را بنویسید</a:t>
              </a:r>
              <a:endParaRPr lang="en-US" sz="24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58D68AA-77B2-0D3E-6B0B-BC90FC3855A1}"/>
                </a:ext>
              </a:extLst>
            </p:cNvPr>
            <p:cNvSpPr txBox="1"/>
            <p:nvPr/>
          </p:nvSpPr>
          <p:spPr>
            <a:xfrm>
              <a:off x="1000086" y="4991278"/>
              <a:ext cx="4394200" cy="13042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>
                <a:lnSpc>
                  <a:spcPct val="150000"/>
                </a:lnSpc>
              </a:pPr>
              <a:r>
                <a:rPr lang="fa-IR" sz="1800" dirty="0">
                  <a:solidFill>
                    <a:srgbClr val="163A65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67327582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2E6082B-13EE-B775-7B79-A05BAD142F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75D09-11C4-4DCB-AD2F-C25D7C13D042}" type="slidenum">
              <a:rPr lang="en-US" smtClean="0"/>
              <a:pPr/>
              <a:t>43</a:t>
            </a:fld>
            <a:endParaRPr lang="en-US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535D1AE-22D1-43E1-B067-581F9D8762AC}"/>
              </a:ext>
            </a:extLst>
          </p:cNvPr>
          <p:cNvSpPr/>
          <p:nvPr/>
        </p:nvSpPr>
        <p:spPr>
          <a:xfrm>
            <a:off x="10456385" y="1639707"/>
            <a:ext cx="670440" cy="670440"/>
          </a:xfrm>
          <a:prstGeom prst="round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01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2D6270FB-ED16-10F9-AEA1-F3A450E61C98}"/>
              </a:ext>
            </a:extLst>
          </p:cNvPr>
          <p:cNvSpPr/>
          <p:nvPr/>
        </p:nvSpPr>
        <p:spPr>
          <a:xfrm>
            <a:off x="10456385" y="3312831"/>
            <a:ext cx="670440" cy="67044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02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91CA1EE8-A2BD-7D19-C0D5-926018A7EC4E}"/>
              </a:ext>
            </a:extLst>
          </p:cNvPr>
          <p:cNvSpPr/>
          <p:nvPr/>
        </p:nvSpPr>
        <p:spPr>
          <a:xfrm>
            <a:off x="10504378" y="5110285"/>
            <a:ext cx="670440" cy="670440"/>
          </a:xfrm>
          <a:prstGeom prst="roundRect">
            <a:avLst/>
          </a:prstGeom>
          <a:solidFill>
            <a:srgbClr val="163A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03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03969C1-E458-2172-2FF1-AD154BF55D1F}"/>
              </a:ext>
            </a:extLst>
          </p:cNvPr>
          <p:cNvSpPr/>
          <p:nvPr/>
        </p:nvSpPr>
        <p:spPr>
          <a:xfrm>
            <a:off x="5156788" y="1601530"/>
            <a:ext cx="670440" cy="670440"/>
          </a:xfrm>
          <a:prstGeom prst="roundRect">
            <a:avLst/>
          </a:prstGeom>
          <a:solidFill>
            <a:srgbClr val="163A65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04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78D52783-AE25-3C08-C338-342541FB6E04}"/>
              </a:ext>
            </a:extLst>
          </p:cNvPr>
          <p:cNvSpPr/>
          <p:nvPr/>
        </p:nvSpPr>
        <p:spPr>
          <a:xfrm>
            <a:off x="5156788" y="3274654"/>
            <a:ext cx="670440" cy="67044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05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F9EE1479-87BC-42A6-DBE2-35293800103F}"/>
              </a:ext>
            </a:extLst>
          </p:cNvPr>
          <p:cNvSpPr/>
          <p:nvPr/>
        </p:nvSpPr>
        <p:spPr>
          <a:xfrm>
            <a:off x="5204781" y="5072108"/>
            <a:ext cx="670440" cy="670440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16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06</a:t>
            </a:r>
            <a:endParaRPr lang="en-US" sz="16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ED4B66C-D5A8-B5D7-DA01-03AD1647E77B}"/>
              </a:ext>
            </a:extLst>
          </p:cNvPr>
          <p:cNvSpPr txBox="1"/>
          <p:nvPr/>
        </p:nvSpPr>
        <p:spPr>
          <a:xfrm>
            <a:off x="2699657" y="23791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خود را در این قسمت وارد نمایید</a:t>
            </a:r>
            <a:endParaRPr lang="en-US" sz="20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7" name="Picture 16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486F8FB-4624-8C6A-4385-9A8A778D2A1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7" t="11576" r="15870" b="9985"/>
          <a:stretch/>
        </p:blipFill>
        <p:spPr>
          <a:xfrm>
            <a:off x="2188088" y="281123"/>
            <a:ext cx="316321" cy="278697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5BF49ADA-9FB1-540C-4DDA-2DFF4CCD8CAB}"/>
              </a:ext>
            </a:extLst>
          </p:cNvPr>
          <p:cNvSpPr txBox="1"/>
          <p:nvPr/>
        </p:nvSpPr>
        <p:spPr>
          <a:xfrm>
            <a:off x="6091808" y="1099876"/>
            <a:ext cx="4296155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</a:p>
          <a:p>
            <a:pPr algn="justLow" rtl="1">
              <a:lnSpc>
                <a:spcPct val="200000"/>
              </a:lnSpc>
            </a:pP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A860003-8657-AD83-6385-E7D15DFA10F7}"/>
              </a:ext>
            </a:extLst>
          </p:cNvPr>
          <p:cNvSpPr txBox="1"/>
          <p:nvPr/>
        </p:nvSpPr>
        <p:spPr>
          <a:xfrm>
            <a:off x="6091808" y="2856431"/>
            <a:ext cx="4296155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</a:p>
          <a:p>
            <a:pPr algn="justLow" rtl="1">
              <a:lnSpc>
                <a:spcPct val="200000"/>
              </a:lnSpc>
            </a:pP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6808AFB-A671-A81A-35B3-A488B379CA5E}"/>
              </a:ext>
            </a:extLst>
          </p:cNvPr>
          <p:cNvSpPr txBox="1"/>
          <p:nvPr/>
        </p:nvSpPr>
        <p:spPr>
          <a:xfrm>
            <a:off x="6091808" y="4612986"/>
            <a:ext cx="4296155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</a:p>
          <a:p>
            <a:pPr algn="justLow" rtl="1">
              <a:lnSpc>
                <a:spcPct val="200000"/>
              </a:lnSpc>
            </a:pP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F6C5AF0-2A1D-52CC-F2B3-E5B39DFCBA8A}"/>
              </a:ext>
            </a:extLst>
          </p:cNvPr>
          <p:cNvSpPr txBox="1"/>
          <p:nvPr/>
        </p:nvSpPr>
        <p:spPr>
          <a:xfrm>
            <a:off x="720440" y="1082158"/>
            <a:ext cx="4296155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</a:p>
          <a:p>
            <a:pPr algn="justLow" rtl="1">
              <a:lnSpc>
                <a:spcPct val="200000"/>
              </a:lnSpc>
            </a:pP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3B31D2E-B7A5-668B-39D9-0619FD30A53D}"/>
              </a:ext>
            </a:extLst>
          </p:cNvPr>
          <p:cNvSpPr txBox="1"/>
          <p:nvPr/>
        </p:nvSpPr>
        <p:spPr>
          <a:xfrm>
            <a:off x="720440" y="2838713"/>
            <a:ext cx="4296155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</a:p>
          <a:p>
            <a:pPr algn="justLow" rtl="1">
              <a:lnSpc>
                <a:spcPct val="200000"/>
              </a:lnSpc>
            </a:pP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1EE2BE9-2EC4-913B-8DBD-58235747A6F4}"/>
              </a:ext>
            </a:extLst>
          </p:cNvPr>
          <p:cNvSpPr txBox="1"/>
          <p:nvPr/>
        </p:nvSpPr>
        <p:spPr>
          <a:xfrm>
            <a:off x="720440" y="4595268"/>
            <a:ext cx="4296155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20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</a:p>
          <a:p>
            <a:pPr algn="justLow" rtl="1">
              <a:lnSpc>
                <a:spcPct val="200000"/>
              </a:lnSpc>
            </a:pP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56840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9" grpId="0" animBg="1"/>
      <p:bldP spid="10" grpId="0" animBg="1"/>
      <p:bldP spid="11" grpId="0" animBg="1"/>
      <p:bldP spid="16" grpId="0"/>
      <p:bldP spid="18" grpId="0"/>
      <p:bldP spid="19" grpId="0"/>
      <p:bldP spid="20" grpId="0"/>
      <p:bldP spid="24" grpId="0"/>
      <p:bldP spid="25" grpId="0"/>
      <p:bldP spid="2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Group 68">
            <a:extLst>
              <a:ext uri="{FF2B5EF4-FFF2-40B4-BE49-F238E27FC236}">
                <a16:creationId xmlns:a16="http://schemas.microsoft.com/office/drawing/2014/main" id="{2DD4070B-E420-F4F5-83FE-89C45330072C}"/>
              </a:ext>
            </a:extLst>
          </p:cNvPr>
          <p:cNvGrpSpPr/>
          <p:nvPr/>
        </p:nvGrpSpPr>
        <p:grpSpPr>
          <a:xfrm>
            <a:off x="7652328" y="1988568"/>
            <a:ext cx="612692" cy="3307384"/>
            <a:chOff x="7652328" y="1988568"/>
            <a:chExt cx="612692" cy="3307384"/>
          </a:xfrm>
        </p:grpSpPr>
        <p:sp>
          <p:nvSpPr>
            <p:cNvPr id="13" name="Freeform 15">
              <a:extLst>
                <a:ext uri="{FF2B5EF4-FFF2-40B4-BE49-F238E27FC236}">
                  <a16:creationId xmlns:a16="http://schemas.microsoft.com/office/drawing/2014/main" id="{9E979F07-8647-1456-7294-27844826D8F7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652328" y="1988568"/>
              <a:ext cx="612692" cy="1453944"/>
            </a:xfrm>
            <a:custGeom>
              <a:avLst/>
              <a:gdLst>
                <a:gd name="T0" fmla="*/ 1 w 133"/>
                <a:gd name="T1" fmla="*/ 309 h 315"/>
                <a:gd name="T2" fmla="*/ 8 w 133"/>
                <a:gd name="T3" fmla="*/ 311 h 315"/>
                <a:gd name="T4" fmla="*/ 23 w 133"/>
                <a:gd name="T5" fmla="*/ 308 h 315"/>
                <a:gd name="T6" fmla="*/ 26 w 133"/>
                <a:gd name="T7" fmla="*/ 302 h 315"/>
                <a:gd name="T8" fmla="*/ 20 w 133"/>
                <a:gd name="T9" fmla="*/ 301 h 315"/>
                <a:gd name="T10" fmla="*/ 35 w 133"/>
                <a:gd name="T11" fmla="*/ 293 h 315"/>
                <a:gd name="T12" fmla="*/ 37 w 133"/>
                <a:gd name="T13" fmla="*/ 286 h 315"/>
                <a:gd name="T14" fmla="*/ 31 w 133"/>
                <a:gd name="T15" fmla="*/ 287 h 315"/>
                <a:gd name="T16" fmla="*/ 42 w 133"/>
                <a:gd name="T17" fmla="*/ 275 h 315"/>
                <a:gd name="T18" fmla="*/ 43 w 133"/>
                <a:gd name="T19" fmla="*/ 267 h 315"/>
                <a:gd name="T20" fmla="*/ 41 w 133"/>
                <a:gd name="T21" fmla="*/ 275 h 315"/>
                <a:gd name="T22" fmla="*/ 51 w 133"/>
                <a:gd name="T23" fmla="*/ 252 h 315"/>
                <a:gd name="T24" fmla="*/ 43 w 133"/>
                <a:gd name="T25" fmla="*/ 251 h 315"/>
                <a:gd name="T26" fmla="*/ 51 w 133"/>
                <a:gd name="T27" fmla="*/ 236 h 315"/>
                <a:gd name="T28" fmla="*/ 51 w 133"/>
                <a:gd name="T29" fmla="*/ 228 h 315"/>
                <a:gd name="T30" fmla="*/ 50 w 133"/>
                <a:gd name="T31" fmla="*/ 236 h 315"/>
                <a:gd name="T32" fmla="*/ 57 w 133"/>
                <a:gd name="T33" fmla="*/ 213 h 315"/>
                <a:gd name="T34" fmla="*/ 49 w 133"/>
                <a:gd name="T35" fmla="*/ 212 h 315"/>
                <a:gd name="T36" fmla="*/ 56 w 133"/>
                <a:gd name="T37" fmla="*/ 197 h 315"/>
                <a:gd name="T38" fmla="*/ 56 w 133"/>
                <a:gd name="T39" fmla="*/ 189 h 315"/>
                <a:gd name="T40" fmla="*/ 55 w 133"/>
                <a:gd name="T41" fmla="*/ 197 h 315"/>
                <a:gd name="T42" fmla="*/ 62 w 133"/>
                <a:gd name="T43" fmla="*/ 173 h 315"/>
                <a:gd name="T44" fmla="*/ 54 w 133"/>
                <a:gd name="T45" fmla="*/ 173 h 315"/>
                <a:gd name="T46" fmla="*/ 60 w 133"/>
                <a:gd name="T47" fmla="*/ 157 h 315"/>
                <a:gd name="T48" fmla="*/ 60 w 133"/>
                <a:gd name="T49" fmla="*/ 149 h 315"/>
                <a:gd name="T50" fmla="*/ 59 w 133"/>
                <a:gd name="T51" fmla="*/ 157 h 315"/>
                <a:gd name="T52" fmla="*/ 66 w 133"/>
                <a:gd name="T53" fmla="*/ 134 h 315"/>
                <a:gd name="T54" fmla="*/ 58 w 133"/>
                <a:gd name="T55" fmla="*/ 133 h 315"/>
                <a:gd name="T56" fmla="*/ 61 w 133"/>
                <a:gd name="T57" fmla="*/ 138 h 315"/>
                <a:gd name="T58" fmla="*/ 68 w 133"/>
                <a:gd name="T59" fmla="*/ 114 h 315"/>
                <a:gd name="T60" fmla="*/ 60 w 133"/>
                <a:gd name="T61" fmla="*/ 113 h 315"/>
                <a:gd name="T62" fmla="*/ 67 w 133"/>
                <a:gd name="T63" fmla="*/ 98 h 315"/>
                <a:gd name="T64" fmla="*/ 68 w 133"/>
                <a:gd name="T65" fmla="*/ 90 h 315"/>
                <a:gd name="T66" fmla="*/ 67 w 133"/>
                <a:gd name="T67" fmla="*/ 98 h 315"/>
                <a:gd name="T68" fmla="*/ 75 w 133"/>
                <a:gd name="T69" fmla="*/ 76 h 315"/>
                <a:gd name="T70" fmla="*/ 67 w 133"/>
                <a:gd name="T71" fmla="*/ 74 h 315"/>
                <a:gd name="T72" fmla="*/ 77 w 133"/>
                <a:gd name="T73" fmla="*/ 60 h 315"/>
                <a:gd name="T74" fmla="*/ 78 w 133"/>
                <a:gd name="T75" fmla="*/ 52 h 315"/>
                <a:gd name="T76" fmla="*/ 75 w 133"/>
                <a:gd name="T77" fmla="*/ 60 h 315"/>
                <a:gd name="T78" fmla="*/ 87 w 133"/>
                <a:gd name="T79" fmla="*/ 39 h 315"/>
                <a:gd name="T80" fmla="*/ 80 w 133"/>
                <a:gd name="T81" fmla="*/ 36 h 315"/>
                <a:gd name="T82" fmla="*/ 82 w 133"/>
                <a:gd name="T83" fmla="*/ 41 h 315"/>
                <a:gd name="T84" fmla="*/ 98 w 133"/>
                <a:gd name="T85" fmla="*/ 23 h 315"/>
                <a:gd name="T86" fmla="*/ 91 w 133"/>
                <a:gd name="T87" fmla="*/ 18 h 315"/>
                <a:gd name="T88" fmla="*/ 110 w 133"/>
                <a:gd name="T89" fmla="*/ 13 h 315"/>
                <a:gd name="T90" fmla="*/ 113 w 133"/>
                <a:gd name="T91" fmla="*/ 7 h 315"/>
                <a:gd name="T92" fmla="*/ 106 w 133"/>
                <a:gd name="T93" fmla="*/ 11 h 315"/>
                <a:gd name="T94" fmla="*/ 133 w 133"/>
                <a:gd name="T95" fmla="*/ 6 h 315"/>
                <a:gd name="T96" fmla="*/ 132 w 133"/>
                <a:gd name="T97" fmla="*/ 2 h 315"/>
                <a:gd name="T98" fmla="*/ 126 w 133"/>
                <a:gd name="T99" fmla="*/ 2 h 315"/>
                <a:gd name="T100" fmla="*/ 129 w 133"/>
                <a:gd name="T101" fmla="*/ 9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3" h="315">
                  <a:moveTo>
                    <a:pt x="4" y="315"/>
                  </a:moveTo>
                  <a:cubicBezTo>
                    <a:pt x="3" y="315"/>
                    <a:pt x="2" y="314"/>
                    <a:pt x="1" y="314"/>
                  </a:cubicBezTo>
                  <a:cubicBezTo>
                    <a:pt x="1" y="313"/>
                    <a:pt x="0" y="312"/>
                    <a:pt x="0" y="311"/>
                  </a:cubicBezTo>
                  <a:cubicBezTo>
                    <a:pt x="0" y="310"/>
                    <a:pt x="0" y="310"/>
                    <a:pt x="1" y="309"/>
                  </a:cubicBezTo>
                  <a:cubicBezTo>
                    <a:pt x="1" y="309"/>
                    <a:pt x="1" y="308"/>
                    <a:pt x="1" y="308"/>
                  </a:cubicBezTo>
                  <a:cubicBezTo>
                    <a:pt x="3" y="306"/>
                    <a:pt x="6" y="306"/>
                    <a:pt x="7" y="308"/>
                  </a:cubicBezTo>
                  <a:cubicBezTo>
                    <a:pt x="7" y="308"/>
                    <a:pt x="8" y="309"/>
                    <a:pt x="8" y="309"/>
                  </a:cubicBezTo>
                  <a:cubicBezTo>
                    <a:pt x="8" y="310"/>
                    <a:pt x="8" y="310"/>
                    <a:pt x="8" y="311"/>
                  </a:cubicBezTo>
                  <a:cubicBezTo>
                    <a:pt x="8" y="312"/>
                    <a:pt x="8" y="313"/>
                    <a:pt x="7" y="314"/>
                  </a:cubicBezTo>
                  <a:cubicBezTo>
                    <a:pt x="7" y="314"/>
                    <a:pt x="6" y="314"/>
                    <a:pt x="6" y="314"/>
                  </a:cubicBezTo>
                  <a:cubicBezTo>
                    <a:pt x="5" y="315"/>
                    <a:pt x="5" y="315"/>
                    <a:pt x="4" y="315"/>
                  </a:cubicBezTo>
                  <a:close/>
                  <a:moveTo>
                    <a:pt x="23" y="308"/>
                  </a:moveTo>
                  <a:cubicBezTo>
                    <a:pt x="23" y="308"/>
                    <a:pt x="23" y="308"/>
                    <a:pt x="23" y="308"/>
                  </a:cubicBezTo>
                  <a:cubicBezTo>
                    <a:pt x="24" y="308"/>
                    <a:pt x="24" y="308"/>
                    <a:pt x="25" y="308"/>
                  </a:cubicBezTo>
                  <a:cubicBezTo>
                    <a:pt x="25" y="308"/>
                    <a:pt x="25" y="308"/>
                    <a:pt x="25" y="308"/>
                  </a:cubicBezTo>
                  <a:cubicBezTo>
                    <a:pt x="27" y="306"/>
                    <a:pt x="27" y="304"/>
                    <a:pt x="26" y="302"/>
                  </a:cubicBezTo>
                  <a:cubicBezTo>
                    <a:pt x="26" y="302"/>
                    <a:pt x="26" y="302"/>
                    <a:pt x="26" y="302"/>
                  </a:cubicBezTo>
                  <a:cubicBezTo>
                    <a:pt x="24" y="300"/>
                    <a:pt x="22" y="300"/>
                    <a:pt x="20" y="301"/>
                  </a:cubicBezTo>
                  <a:cubicBezTo>
                    <a:pt x="20" y="301"/>
                    <a:pt x="20" y="301"/>
                    <a:pt x="20" y="301"/>
                  </a:cubicBezTo>
                  <a:cubicBezTo>
                    <a:pt x="20" y="301"/>
                    <a:pt x="20" y="301"/>
                    <a:pt x="20" y="301"/>
                  </a:cubicBezTo>
                  <a:cubicBezTo>
                    <a:pt x="20" y="301"/>
                    <a:pt x="20" y="301"/>
                    <a:pt x="20" y="301"/>
                  </a:cubicBezTo>
                  <a:cubicBezTo>
                    <a:pt x="18" y="303"/>
                    <a:pt x="18" y="305"/>
                    <a:pt x="20" y="307"/>
                  </a:cubicBezTo>
                  <a:cubicBezTo>
                    <a:pt x="20" y="308"/>
                    <a:pt x="21" y="308"/>
                    <a:pt x="23" y="308"/>
                  </a:cubicBezTo>
                  <a:close/>
                  <a:moveTo>
                    <a:pt x="35" y="293"/>
                  </a:moveTo>
                  <a:cubicBezTo>
                    <a:pt x="35" y="293"/>
                    <a:pt x="35" y="293"/>
                    <a:pt x="35" y="293"/>
                  </a:cubicBezTo>
                  <a:cubicBezTo>
                    <a:pt x="36" y="293"/>
                    <a:pt x="38" y="292"/>
                    <a:pt x="38" y="291"/>
                  </a:cubicBezTo>
                  <a:cubicBezTo>
                    <a:pt x="38" y="291"/>
                    <a:pt x="38" y="291"/>
                    <a:pt x="38" y="291"/>
                  </a:cubicBezTo>
                  <a:cubicBezTo>
                    <a:pt x="39" y="289"/>
                    <a:pt x="39" y="287"/>
                    <a:pt x="37" y="286"/>
                  </a:cubicBezTo>
                  <a:cubicBezTo>
                    <a:pt x="37" y="286"/>
                    <a:pt x="37" y="286"/>
                    <a:pt x="37" y="286"/>
                  </a:cubicBezTo>
                  <a:cubicBezTo>
                    <a:pt x="35" y="285"/>
                    <a:pt x="32" y="285"/>
                    <a:pt x="31" y="287"/>
                  </a:cubicBezTo>
                  <a:cubicBezTo>
                    <a:pt x="31" y="287"/>
                    <a:pt x="31" y="287"/>
                    <a:pt x="31" y="287"/>
                  </a:cubicBezTo>
                  <a:cubicBezTo>
                    <a:pt x="31" y="287"/>
                    <a:pt x="31" y="287"/>
                    <a:pt x="31" y="287"/>
                  </a:cubicBezTo>
                  <a:cubicBezTo>
                    <a:pt x="31" y="287"/>
                    <a:pt x="31" y="287"/>
                    <a:pt x="31" y="287"/>
                  </a:cubicBezTo>
                  <a:cubicBezTo>
                    <a:pt x="30" y="289"/>
                    <a:pt x="31" y="292"/>
                    <a:pt x="33" y="293"/>
                  </a:cubicBezTo>
                  <a:cubicBezTo>
                    <a:pt x="34" y="293"/>
                    <a:pt x="34" y="293"/>
                    <a:pt x="35" y="293"/>
                  </a:cubicBezTo>
                  <a:close/>
                  <a:moveTo>
                    <a:pt x="42" y="275"/>
                  </a:moveTo>
                  <a:cubicBezTo>
                    <a:pt x="42" y="275"/>
                    <a:pt x="42" y="275"/>
                    <a:pt x="42" y="275"/>
                  </a:cubicBezTo>
                  <a:cubicBezTo>
                    <a:pt x="44" y="275"/>
                    <a:pt x="45" y="274"/>
                    <a:pt x="46" y="272"/>
                  </a:cubicBezTo>
                  <a:cubicBezTo>
                    <a:pt x="46" y="272"/>
                    <a:pt x="46" y="272"/>
                    <a:pt x="46" y="272"/>
                  </a:cubicBezTo>
                  <a:cubicBezTo>
                    <a:pt x="47" y="270"/>
                    <a:pt x="46" y="268"/>
                    <a:pt x="43" y="267"/>
                  </a:cubicBezTo>
                  <a:cubicBezTo>
                    <a:pt x="43" y="267"/>
                    <a:pt x="43" y="267"/>
                    <a:pt x="43" y="267"/>
                  </a:cubicBezTo>
                  <a:cubicBezTo>
                    <a:pt x="41" y="266"/>
                    <a:pt x="39" y="268"/>
                    <a:pt x="38" y="270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8" y="272"/>
                    <a:pt x="39" y="274"/>
                    <a:pt x="41" y="275"/>
                  </a:cubicBezTo>
                  <a:cubicBezTo>
                    <a:pt x="41" y="275"/>
                    <a:pt x="42" y="275"/>
                    <a:pt x="42" y="275"/>
                  </a:cubicBezTo>
                  <a:close/>
                  <a:moveTo>
                    <a:pt x="47" y="256"/>
                  </a:moveTo>
                  <a:cubicBezTo>
                    <a:pt x="47" y="256"/>
                    <a:pt x="47" y="256"/>
                    <a:pt x="47" y="256"/>
                  </a:cubicBezTo>
                  <a:cubicBezTo>
                    <a:pt x="49" y="256"/>
                    <a:pt x="51" y="254"/>
                    <a:pt x="51" y="252"/>
                  </a:cubicBezTo>
                  <a:cubicBezTo>
                    <a:pt x="51" y="252"/>
                    <a:pt x="51" y="252"/>
                    <a:pt x="51" y="252"/>
                  </a:cubicBezTo>
                  <a:cubicBezTo>
                    <a:pt x="51" y="250"/>
                    <a:pt x="50" y="248"/>
                    <a:pt x="48" y="248"/>
                  </a:cubicBezTo>
                  <a:cubicBezTo>
                    <a:pt x="48" y="248"/>
                    <a:pt x="48" y="248"/>
                    <a:pt x="48" y="248"/>
                  </a:cubicBezTo>
                  <a:cubicBezTo>
                    <a:pt x="46" y="247"/>
                    <a:pt x="44" y="249"/>
                    <a:pt x="43" y="251"/>
                  </a:cubicBezTo>
                  <a:cubicBezTo>
                    <a:pt x="43" y="251"/>
                    <a:pt x="43" y="251"/>
                    <a:pt x="43" y="251"/>
                  </a:cubicBezTo>
                  <a:cubicBezTo>
                    <a:pt x="43" y="253"/>
                    <a:pt x="44" y="255"/>
                    <a:pt x="46" y="256"/>
                  </a:cubicBezTo>
                  <a:cubicBezTo>
                    <a:pt x="47" y="256"/>
                    <a:pt x="47" y="256"/>
                    <a:pt x="47" y="256"/>
                  </a:cubicBezTo>
                  <a:close/>
                  <a:moveTo>
                    <a:pt x="51" y="236"/>
                  </a:moveTo>
                  <a:cubicBezTo>
                    <a:pt x="51" y="236"/>
                    <a:pt x="51" y="236"/>
                    <a:pt x="51" y="236"/>
                  </a:cubicBezTo>
                  <a:cubicBezTo>
                    <a:pt x="53" y="236"/>
                    <a:pt x="54" y="235"/>
                    <a:pt x="55" y="233"/>
                  </a:cubicBezTo>
                  <a:cubicBezTo>
                    <a:pt x="55" y="233"/>
                    <a:pt x="55" y="233"/>
                    <a:pt x="55" y="233"/>
                  </a:cubicBezTo>
                  <a:cubicBezTo>
                    <a:pt x="55" y="231"/>
                    <a:pt x="53" y="229"/>
                    <a:pt x="51" y="228"/>
                  </a:cubicBezTo>
                  <a:cubicBezTo>
                    <a:pt x="51" y="228"/>
                    <a:pt x="51" y="228"/>
                    <a:pt x="51" y="228"/>
                  </a:cubicBezTo>
                  <a:cubicBezTo>
                    <a:pt x="49" y="228"/>
                    <a:pt x="47" y="229"/>
                    <a:pt x="47" y="232"/>
                  </a:cubicBezTo>
                  <a:cubicBezTo>
                    <a:pt x="47" y="232"/>
                    <a:pt x="47" y="232"/>
                    <a:pt x="47" y="232"/>
                  </a:cubicBezTo>
                  <a:cubicBezTo>
                    <a:pt x="46" y="234"/>
                    <a:pt x="48" y="236"/>
                    <a:pt x="50" y="236"/>
                  </a:cubicBezTo>
                  <a:cubicBezTo>
                    <a:pt x="50" y="236"/>
                    <a:pt x="50" y="236"/>
                    <a:pt x="51" y="236"/>
                  </a:cubicBezTo>
                  <a:close/>
                  <a:moveTo>
                    <a:pt x="53" y="216"/>
                  </a:moveTo>
                  <a:cubicBezTo>
                    <a:pt x="53" y="216"/>
                    <a:pt x="53" y="216"/>
                    <a:pt x="53" y="216"/>
                  </a:cubicBezTo>
                  <a:cubicBezTo>
                    <a:pt x="55" y="216"/>
                    <a:pt x="57" y="215"/>
                    <a:pt x="57" y="213"/>
                  </a:cubicBezTo>
                  <a:cubicBezTo>
                    <a:pt x="57" y="213"/>
                    <a:pt x="57" y="213"/>
                    <a:pt x="57" y="213"/>
                  </a:cubicBezTo>
                  <a:cubicBezTo>
                    <a:pt x="58" y="211"/>
                    <a:pt x="56" y="209"/>
                    <a:pt x="54" y="209"/>
                  </a:cubicBezTo>
                  <a:cubicBezTo>
                    <a:pt x="54" y="209"/>
                    <a:pt x="54" y="209"/>
                    <a:pt x="54" y="209"/>
                  </a:cubicBezTo>
                  <a:cubicBezTo>
                    <a:pt x="52" y="208"/>
                    <a:pt x="50" y="210"/>
                    <a:pt x="49" y="212"/>
                  </a:cubicBezTo>
                  <a:cubicBezTo>
                    <a:pt x="49" y="212"/>
                    <a:pt x="49" y="212"/>
                    <a:pt x="49" y="212"/>
                  </a:cubicBezTo>
                  <a:cubicBezTo>
                    <a:pt x="49" y="214"/>
                    <a:pt x="51" y="216"/>
                    <a:pt x="53" y="216"/>
                  </a:cubicBezTo>
                  <a:cubicBezTo>
                    <a:pt x="53" y="216"/>
                    <a:pt x="53" y="216"/>
                    <a:pt x="53" y="216"/>
                  </a:cubicBezTo>
                  <a:close/>
                  <a:moveTo>
                    <a:pt x="56" y="197"/>
                  </a:moveTo>
                  <a:cubicBezTo>
                    <a:pt x="56" y="197"/>
                    <a:pt x="56" y="197"/>
                    <a:pt x="56" y="197"/>
                  </a:cubicBezTo>
                  <a:cubicBezTo>
                    <a:pt x="58" y="197"/>
                    <a:pt x="59" y="195"/>
                    <a:pt x="60" y="193"/>
                  </a:cubicBezTo>
                  <a:cubicBezTo>
                    <a:pt x="60" y="193"/>
                    <a:pt x="60" y="193"/>
                    <a:pt x="60" y="193"/>
                  </a:cubicBezTo>
                  <a:cubicBezTo>
                    <a:pt x="60" y="191"/>
                    <a:pt x="58" y="189"/>
                    <a:pt x="56" y="189"/>
                  </a:cubicBezTo>
                  <a:cubicBezTo>
                    <a:pt x="56" y="189"/>
                    <a:pt x="56" y="189"/>
                    <a:pt x="56" y="189"/>
                  </a:cubicBezTo>
                  <a:cubicBezTo>
                    <a:pt x="54" y="189"/>
                    <a:pt x="52" y="190"/>
                    <a:pt x="52" y="192"/>
                  </a:cubicBezTo>
                  <a:cubicBezTo>
                    <a:pt x="52" y="192"/>
                    <a:pt x="52" y="192"/>
                    <a:pt x="52" y="192"/>
                  </a:cubicBezTo>
                  <a:cubicBezTo>
                    <a:pt x="51" y="195"/>
                    <a:pt x="53" y="197"/>
                    <a:pt x="55" y="197"/>
                  </a:cubicBezTo>
                  <a:cubicBezTo>
                    <a:pt x="55" y="197"/>
                    <a:pt x="55" y="197"/>
                    <a:pt x="56" y="197"/>
                  </a:cubicBezTo>
                  <a:close/>
                  <a:moveTo>
                    <a:pt x="58" y="177"/>
                  </a:moveTo>
                  <a:cubicBezTo>
                    <a:pt x="58" y="177"/>
                    <a:pt x="58" y="177"/>
                    <a:pt x="58" y="177"/>
                  </a:cubicBezTo>
                  <a:cubicBezTo>
                    <a:pt x="60" y="177"/>
                    <a:pt x="61" y="176"/>
                    <a:pt x="62" y="173"/>
                  </a:cubicBezTo>
                  <a:cubicBezTo>
                    <a:pt x="62" y="173"/>
                    <a:pt x="62" y="173"/>
                    <a:pt x="62" y="173"/>
                  </a:cubicBezTo>
                  <a:cubicBezTo>
                    <a:pt x="62" y="171"/>
                    <a:pt x="60" y="169"/>
                    <a:pt x="58" y="169"/>
                  </a:cubicBezTo>
                  <a:cubicBezTo>
                    <a:pt x="58" y="169"/>
                    <a:pt x="58" y="169"/>
                    <a:pt x="58" y="169"/>
                  </a:cubicBezTo>
                  <a:cubicBezTo>
                    <a:pt x="56" y="169"/>
                    <a:pt x="54" y="170"/>
                    <a:pt x="54" y="173"/>
                  </a:cubicBezTo>
                  <a:cubicBezTo>
                    <a:pt x="54" y="173"/>
                    <a:pt x="54" y="173"/>
                    <a:pt x="54" y="173"/>
                  </a:cubicBezTo>
                  <a:cubicBezTo>
                    <a:pt x="53" y="175"/>
                    <a:pt x="55" y="177"/>
                    <a:pt x="57" y="177"/>
                  </a:cubicBezTo>
                  <a:cubicBezTo>
                    <a:pt x="57" y="177"/>
                    <a:pt x="58" y="177"/>
                    <a:pt x="58" y="177"/>
                  </a:cubicBezTo>
                  <a:close/>
                  <a:moveTo>
                    <a:pt x="60" y="157"/>
                  </a:moveTo>
                  <a:cubicBezTo>
                    <a:pt x="60" y="157"/>
                    <a:pt x="60" y="157"/>
                    <a:pt x="60" y="157"/>
                  </a:cubicBezTo>
                  <a:cubicBezTo>
                    <a:pt x="62" y="157"/>
                    <a:pt x="63" y="156"/>
                    <a:pt x="64" y="154"/>
                  </a:cubicBezTo>
                  <a:cubicBezTo>
                    <a:pt x="64" y="154"/>
                    <a:pt x="64" y="154"/>
                    <a:pt x="64" y="154"/>
                  </a:cubicBezTo>
                  <a:cubicBezTo>
                    <a:pt x="64" y="152"/>
                    <a:pt x="62" y="150"/>
                    <a:pt x="60" y="149"/>
                  </a:cubicBezTo>
                  <a:cubicBezTo>
                    <a:pt x="60" y="149"/>
                    <a:pt x="60" y="149"/>
                    <a:pt x="60" y="149"/>
                  </a:cubicBezTo>
                  <a:cubicBezTo>
                    <a:pt x="58" y="149"/>
                    <a:pt x="56" y="151"/>
                    <a:pt x="56" y="153"/>
                  </a:cubicBezTo>
                  <a:cubicBezTo>
                    <a:pt x="56" y="153"/>
                    <a:pt x="56" y="153"/>
                    <a:pt x="56" y="153"/>
                  </a:cubicBezTo>
                  <a:cubicBezTo>
                    <a:pt x="55" y="155"/>
                    <a:pt x="57" y="157"/>
                    <a:pt x="59" y="157"/>
                  </a:cubicBezTo>
                  <a:cubicBezTo>
                    <a:pt x="59" y="157"/>
                    <a:pt x="60" y="157"/>
                    <a:pt x="60" y="157"/>
                  </a:cubicBezTo>
                  <a:close/>
                  <a:moveTo>
                    <a:pt x="62" y="138"/>
                  </a:moveTo>
                  <a:cubicBezTo>
                    <a:pt x="62" y="138"/>
                    <a:pt x="62" y="138"/>
                    <a:pt x="62" y="138"/>
                  </a:cubicBezTo>
                  <a:cubicBezTo>
                    <a:pt x="64" y="138"/>
                    <a:pt x="66" y="136"/>
                    <a:pt x="66" y="134"/>
                  </a:cubicBezTo>
                  <a:cubicBezTo>
                    <a:pt x="66" y="134"/>
                    <a:pt x="66" y="134"/>
                    <a:pt x="66" y="134"/>
                  </a:cubicBezTo>
                  <a:cubicBezTo>
                    <a:pt x="66" y="132"/>
                    <a:pt x="64" y="130"/>
                    <a:pt x="62" y="130"/>
                  </a:cubicBezTo>
                  <a:cubicBezTo>
                    <a:pt x="62" y="130"/>
                    <a:pt x="62" y="130"/>
                    <a:pt x="62" y="130"/>
                  </a:cubicBezTo>
                  <a:cubicBezTo>
                    <a:pt x="60" y="129"/>
                    <a:pt x="58" y="131"/>
                    <a:pt x="58" y="133"/>
                  </a:cubicBezTo>
                  <a:cubicBezTo>
                    <a:pt x="58" y="133"/>
                    <a:pt x="58" y="133"/>
                    <a:pt x="58" y="133"/>
                  </a:cubicBezTo>
                  <a:cubicBezTo>
                    <a:pt x="58" y="133"/>
                    <a:pt x="58" y="133"/>
                    <a:pt x="58" y="133"/>
                  </a:cubicBezTo>
                  <a:cubicBezTo>
                    <a:pt x="58" y="133"/>
                    <a:pt x="58" y="133"/>
                    <a:pt x="58" y="133"/>
                  </a:cubicBezTo>
                  <a:cubicBezTo>
                    <a:pt x="58" y="135"/>
                    <a:pt x="59" y="137"/>
                    <a:pt x="61" y="138"/>
                  </a:cubicBezTo>
                  <a:cubicBezTo>
                    <a:pt x="62" y="138"/>
                    <a:pt x="62" y="138"/>
                    <a:pt x="62" y="138"/>
                  </a:cubicBezTo>
                  <a:close/>
                  <a:moveTo>
                    <a:pt x="64" y="118"/>
                  </a:moveTo>
                  <a:cubicBezTo>
                    <a:pt x="64" y="118"/>
                    <a:pt x="64" y="118"/>
                    <a:pt x="64" y="118"/>
                  </a:cubicBezTo>
                  <a:cubicBezTo>
                    <a:pt x="66" y="118"/>
                    <a:pt x="68" y="116"/>
                    <a:pt x="68" y="114"/>
                  </a:cubicBezTo>
                  <a:cubicBezTo>
                    <a:pt x="68" y="114"/>
                    <a:pt x="68" y="114"/>
                    <a:pt x="68" y="114"/>
                  </a:cubicBezTo>
                  <a:cubicBezTo>
                    <a:pt x="69" y="112"/>
                    <a:pt x="67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3" y="110"/>
                    <a:pt x="61" y="111"/>
                    <a:pt x="60" y="113"/>
                  </a:cubicBezTo>
                  <a:cubicBezTo>
                    <a:pt x="60" y="113"/>
                    <a:pt x="60" y="113"/>
                    <a:pt x="60" y="113"/>
                  </a:cubicBezTo>
                  <a:cubicBezTo>
                    <a:pt x="60" y="116"/>
                    <a:pt x="62" y="118"/>
                    <a:pt x="64" y="118"/>
                  </a:cubicBezTo>
                  <a:cubicBezTo>
                    <a:pt x="64" y="118"/>
                    <a:pt x="64" y="118"/>
                    <a:pt x="64" y="118"/>
                  </a:cubicBezTo>
                  <a:close/>
                  <a:moveTo>
                    <a:pt x="67" y="98"/>
                  </a:moveTo>
                  <a:cubicBezTo>
                    <a:pt x="67" y="98"/>
                    <a:pt x="67" y="98"/>
                    <a:pt x="67" y="98"/>
                  </a:cubicBezTo>
                  <a:cubicBezTo>
                    <a:pt x="69" y="98"/>
                    <a:pt x="71" y="97"/>
                    <a:pt x="71" y="95"/>
                  </a:cubicBezTo>
                  <a:cubicBezTo>
                    <a:pt x="71" y="95"/>
                    <a:pt x="71" y="95"/>
                    <a:pt x="71" y="95"/>
                  </a:cubicBezTo>
                  <a:cubicBezTo>
                    <a:pt x="72" y="93"/>
                    <a:pt x="70" y="91"/>
                    <a:pt x="68" y="90"/>
                  </a:cubicBezTo>
                  <a:cubicBezTo>
                    <a:pt x="68" y="90"/>
                    <a:pt x="68" y="90"/>
                    <a:pt x="68" y="90"/>
                  </a:cubicBezTo>
                  <a:cubicBezTo>
                    <a:pt x="66" y="90"/>
                    <a:pt x="64" y="91"/>
                    <a:pt x="63" y="94"/>
                  </a:cubicBezTo>
                  <a:cubicBezTo>
                    <a:pt x="63" y="94"/>
                    <a:pt x="63" y="94"/>
                    <a:pt x="63" y="94"/>
                  </a:cubicBezTo>
                  <a:cubicBezTo>
                    <a:pt x="63" y="96"/>
                    <a:pt x="64" y="98"/>
                    <a:pt x="67" y="98"/>
                  </a:cubicBezTo>
                  <a:cubicBezTo>
                    <a:pt x="67" y="98"/>
                    <a:pt x="67" y="98"/>
                    <a:pt x="67" y="98"/>
                  </a:cubicBezTo>
                  <a:close/>
                  <a:moveTo>
                    <a:pt x="71" y="79"/>
                  </a:moveTo>
                  <a:cubicBezTo>
                    <a:pt x="71" y="79"/>
                    <a:pt x="71" y="79"/>
                    <a:pt x="71" y="79"/>
                  </a:cubicBezTo>
                  <a:cubicBezTo>
                    <a:pt x="73" y="79"/>
                    <a:pt x="75" y="78"/>
                    <a:pt x="75" y="76"/>
                  </a:cubicBezTo>
                  <a:cubicBezTo>
                    <a:pt x="75" y="76"/>
                    <a:pt x="75" y="76"/>
                    <a:pt x="75" y="76"/>
                  </a:cubicBezTo>
                  <a:cubicBezTo>
                    <a:pt x="76" y="74"/>
                    <a:pt x="74" y="72"/>
                    <a:pt x="72" y="71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0" y="71"/>
                    <a:pt x="68" y="72"/>
                    <a:pt x="67" y="74"/>
                  </a:cubicBezTo>
                  <a:cubicBezTo>
                    <a:pt x="67" y="74"/>
                    <a:pt x="67" y="74"/>
                    <a:pt x="67" y="74"/>
                  </a:cubicBezTo>
                  <a:cubicBezTo>
                    <a:pt x="67" y="76"/>
                    <a:pt x="68" y="78"/>
                    <a:pt x="70" y="79"/>
                  </a:cubicBezTo>
                  <a:cubicBezTo>
                    <a:pt x="71" y="79"/>
                    <a:pt x="71" y="79"/>
                    <a:pt x="71" y="79"/>
                  </a:cubicBezTo>
                  <a:close/>
                  <a:moveTo>
                    <a:pt x="77" y="60"/>
                  </a:moveTo>
                  <a:cubicBezTo>
                    <a:pt x="77" y="60"/>
                    <a:pt x="77" y="60"/>
                    <a:pt x="77" y="60"/>
                  </a:cubicBezTo>
                  <a:cubicBezTo>
                    <a:pt x="78" y="60"/>
                    <a:pt x="80" y="59"/>
                    <a:pt x="80" y="57"/>
                  </a:cubicBezTo>
                  <a:cubicBezTo>
                    <a:pt x="80" y="57"/>
                    <a:pt x="80" y="57"/>
                    <a:pt x="80" y="57"/>
                  </a:cubicBezTo>
                  <a:cubicBezTo>
                    <a:pt x="81" y="55"/>
                    <a:pt x="80" y="53"/>
                    <a:pt x="78" y="52"/>
                  </a:cubicBezTo>
                  <a:cubicBezTo>
                    <a:pt x="78" y="52"/>
                    <a:pt x="78" y="52"/>
                    <a:pt x="78" y="52"/>
                  </a:cubicBezTo>
                  <a:cubicBezTo>
                    <a:pt x="76" y="51"/>
                    <a:pt x="73" y="52"/>
                    <a:pt x="73" y="55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72" y="57"/>
                    <a:pt x="73" y="59"/>
                    <a:pt x="75" y="60"/>
                  </a:cubicBezTo>
                  <a:cubicBezTo>
                    <a:pt x="76" y="60"/>
                    <a:pt x="76" y="60"/>
                    <a:pt x="77" y="60"/>
                  </a:cubicBezTo>
                  <a:close/>
                  <a:moveTo>
                    <a:pt x="84" y="41"/>
                  </a:moveTo>
                  <a:cubicBezTo>
                    <a:pt x="84" y="41"/>
                    <a:pt x="84" y="41"/>
                    <a:pt x="84" y="41"/>
                  </a:cubicBezTo>
                  <a:cubicBezTo>
                    <a:pt x="85" y="41"/>
                    <a:pt x="87" y="41"/>
                    <a:pt x="87" y="39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8" y="37"/>
                    <a:pt x="88" y="35"/>
                    <a:pt x="86" y="34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4" y="33"/>
                    <a:pt x="81" y="34"/>
                    <a:pt x="80" y="36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79" y="38"/>
                    <a:pt x="80" y="40"/>
                    <a:pt x="82" y="41"/>
                  </a:cubicBezTo>
                  <a:cubicBezTo>
                    <a:pt x="83" y="41"/>
                    <a:pt x="83" y="41"/>
                    <a:pt x="84" y="41"/>
                  </a:cubicBezTo>
                  <a:close/>
                  <a:moveTo>
                    <a:pt x="95" y="25"/>
                  </a:moveTo>
                  <a:cubicBezTo>
                    <a:pt x="95" y="25"/>
                    <a:pt x="95" y="25"/>
                    <a:pt x="95" y="25"/>
                  </a:cubicBezTo>
                  <a:cubicBezTo>
                    <a:pt x="96" y="25"/>
                    <a:pt x="97" y="24"/>
                    <a:pt x="98" y="23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99" y="22"/>
                    <a:pt x="99" y="19"/>
                    <a:pt x="97" y="18"/>
                  </a:cubicBezTo>
                  <a:cubicBezTo>
                    <a:pt x="97" y="18"/>
                    <a:pt x="97" y="18"/>
                    <a:pt x="97" y="18"/>
                  </a:cubicBezTo>
                  <a:cubicBezTo>
                    <a:pt x="95" y="16"/>
                    <a:pt x="93" y="17"/>
                    <a:pt x="91" y="18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90" y="20"/>
                    <a:pt x="90" y="22"/>
                    <a:pt x="92" y="24"/>
                  </a:cubicBezTo>
                  <a:cubicBezTo>
                    <a:pt x="93" y="25"/>
                    <a:pt x="94" y="25"/>
                    <a:pt x="95" y="25"/>
                  </a:cubicBezTo>
                  <a:close/>
                  <a:moveTo>
                    <a:pt x="110" y="13"/>
                  </a:moveTo>
                  <a:cubicBezTo>
                    <a:pt x="110" y="13"/>
                    <a:pt x="110" y="13"/>
                    <a:pt x="110" y="13"/>
                  </a:cubicBezTo>
                  <a:cubicBezTo>
                    <a:pt x="110" y="13"/>
                    <a:pt x="111" y="13"/>
                    <a:pt x="112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4" y="11"/>
                    <a:pt x="114" y="9"/>
                    <a:pt x="113" y="7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2" y="5"/>
                    <a:pt x="110" y="4"/>
                    <a:pt x="108" y="5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6" y="6"/>
                    <a:pt x="105" y="9"/>
                    <a:pt x="106" y="11"/>
                  </a:cubicBezTo>
                  <a:cubicBezTo>
                    <a:pt x="107" y="12"/>
                    <a:pt x="108" y="13"/>
                    <a:pt x="110" y="13"/>
                  </a:cubicBezTo>
                  <a:close/>
                  <a:moveTo>
                    <a:pt x="132" y="7"/>
                  </a:moveTo>
                  <a:cubicBezTo>
                    <a:pt x="132" y="7"/>
                    <a:pt x="132" y="7"/>
                    <a:pt x="132" y="7"/>
                  </a:cubicBezTo>
                  <a:cubicBezTo>
                    <a:pt x="132" y="7"/>
                    <a:pt x="133" y="6"/>
                    <a:pt x="133" y="6"/>
                  </a:cubicBezTo>
                  <a:cubicBezTo>
                    <a:pt x="133" y="6"/>
                    <a:pt x="133" y="6"/>
                    <a:pt x="133" y="5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4"/>
                    <a:pt x="133" y="4"/>
                    <a:pt x="133" y="3"/>
                  </a:cubicBezTo>
                  <a:cubicBezTo>
                    <a:pt x="132" y="3"/>
                    <a:pt x="132" y="2"/>
                    <a:pt x="132" y="2"/>
                  </a:cubicBezTo>
                  <a:cubicBezTo>
                    <a:pt x="131" y="1"/>
                    <a:pt x="130" y="0"/>
                    <a:pt x="128" y="1"/>
                  </a:cubicBezTo>
                  <a:cubicBezTo>
                    <a:pt x="128" y="1"/>
                    <a:pt x="128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6" y="2"/>
                    <a:pt x="126" y="2"/>
                  </a:cubicBezTo>
                  <a:cubicBezTo>
                    <a:pt x="126" y="2"/>
                    <a:pt x="125" y="3"/>
                    <a:pt x="125" y="3"/>
                  </a:cubicBezTo>
                  <a:cubicBezTo>
                    <a:pt x="125" y="4"/>
                    <a:pt x="125" y="4"/>
                    <a:pt x="125" y="5"/>
                  </a:cubicBezTo>
                  <a:cubicBezTo>
                    <a:pt x="125" y="6"/>
                    <a:pt x="125" y="7"/>
                    <a:pt x="126" y="7"/>
                  </a:cubicBezTo>
                  <a:cubicBezTo>
                    <a:pt x="127" y="8"/>
                    <a:pt x="128" y="9"/>
                    <a:pt x="129" y="9"/>
                  </a:cubicBezTo>
                  <a:cubicBezTo>
                    <a:pt x="130" y="9"/>
                    <a:pt x="131" y="8"/>
                    <a:pt x="132" y="7"/>
                  </a:cubicBezTo>
                  <a:close/>
                </a:path>
              </a:pathLst>
            </a:custGeom>
            <a:solidFill>
              <a:srgbClr val="163A6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14" name="Freeform 16">
              <a:extLst>
                <a:ext uri="{FF2B5EF4-FFF2-40B4-BE49-F238E27FC236}">
                  <a16:creationId xmlns:a16="http://schemas.microsoft.com/office/drawing/2014/main" id="{DC8C3CB1-8A99-93CF-E811-F63303DD2AA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7652328" y="3843930"/>
              <a:ext cx="612692" cy="1452022"/>
            </a:xfrm>
            <a:custGeom>
              <a:avLst/>
              <a:gdLst>
                <a:gd name="T0" fmla="*/ 1 w 133"/>
                <a:gd name="T1" fmla="*/ 3 h 315"/>
                <a:gd name="T2" fmla="*/ 8 w 133"/>
                <a:gd name="T3" fmla="*/ 4 h 315"/>
                <a:gd name="T4" fmla="*/ 110 w 133"/>
                <a:gd name="T5" fmla="*/ 310 h 315"/>
                <a:gd name="T6" fmla="*/ 112 w 133"/>
                <a:gd name="T7" fmla="*/ 303 h 315"/>
                <a:gd name="T8" fmla="*/ 108 w 133"/>
                <a:gd name="T9" fmla="*/ 310 h 315"/>
                <a:gd name="T10" fmla="*/ 97 w 133"/>
                <a:gd name="T11" fmla="*/ 297 h 315"/>
                <a:gd name="T12" fmla="*/ 92 w 133"/>
                <a:gd name="T13" fmla="*/ 291 h 315"/>
                <a:gd name="T14" fmla="*/ 84 w 133"/>
                <a:gd name="T15" fmla="*/ 282 h 315"/>
                <a:gd name="T16" fmla="*/ 87 w 133"/>
                <a:gd name="T17" fmla="*/ 276 h 315"/>
                <a:gd name="T18" fmla="*/ 80 w 133"/>
                <a:gd name="T19" fmla="*/ 280 h 315"/>
                <a:gd name="T20" fmla="*/ 77 w 133"/>
                <a:gd name="T21" fmla="*/ 263 h 315"/>
                <a:gd name="T22" fmla="*/ 80 w 133"/>
                <a:gd name="T23" fmla="*/ 258 h 315"/>
                <a:gd name="T24" fmla="*/ 75 w 133"/>
                <a:gd name="T25" fmla="*/ 256 h 315"/>
                <a:gd name="T26" fmla="*/ 71 w 133"/>
                <a:gd name="T27" fmla="*/ 244 h 315"/>
                <a:gd name="T28" fmla="*/ 75 w 133"/>
                <a:gd name="T29" fmla="*/ 239 h 315"/>
                <a:gd name="T30" fmla="*/ 67 w 133"/>
                <a:gd name="T31" fmla="*/ 241 h 315"/>
                <a:gd name="T32" fmla="*/ 68 w 133"/>
                <a:gd name="T33" fmla="*/ 225 h 315"/>
                <a:gd name="T34" fmla="*/ 71 w 133"/>
                <a:gd name="T35" fmla="*/ 220 h 315"/>
                <a:gd name="T36" fmla="*/ 63 w 133"/>
                <a:gd name="T37" fmla="*/ 222 h 315"/>
                <a:gd name="T38" fmla="*/ 65 w 133"/>
                <a:gd name="T39" fmla="*/ 205 h 315"/>
                <a:gd name="T40" fmla="*/ 68 w 133"/>
                <a:gd name="T41" fmla="*/ 201 h 315"/>
                <a:gd name="T42" fmla="*/ 60 w 133"/>
                <a:gd name="T43" fmla="*/ 202 h 315"/>
                <a:gd name="T44" fmla="*/ 62 w 133"/>
                <a:gd name="T45" fmla="*/ 186 h 315"/>
                <a:gd name="T46" fmla="*/ 61 w 133"/>
                <a:gd name="T47" fmla="*/ 178 h 315"/>
                <a:gd name="T48" fmla="*/ 62 w 133"/>
                <a:gd name="T49" fmla="*/ 186 h 315"/>
                <a:gd name="T50" fmla="*/ 60 w 133"/>
                <a:gd name="T51" fmla="*/ 166 h 315"/>
                <a:gd name="T52" fmla="*/ 64 w 133"/>
                <a:gd name="T53" fmla="*/ 161 h 315"/>
                <a:gd name="T54" fmla="*/ 56 w 133"/>
                <a:gd name="T55" fmla="*/ 162 h 315"/>
                <a:gd name="T56" fmla="*/ 58 w 133"/>
                <a:gd name="T57" fmla="*/ 146 h 315"/>
                <a:gd name="T58" fmla="*/ 62 w 133"/>
                <a:gd name="T59" fmla="*/ 142 h 315"/>
                <a:gd name="T60" fmla="*/ 54 w 133"/>
                <a:gd name="T61" fmla="*/ 143 h 315"/>
                <a:gd name="T62" fmla="*/ 56 w 133"/>
                <a:gd name="T63" fmla="*/ 126 h 315"/>
                <a:gd name="T64" fmla="*/ 55 w 133"/>
                <a:gd name="T65" fmla="*/ 118 h 315"/>
                <a:gd name="T66" fmla="*/ 53 w 133"/>
                <a:gd name="T67" fmla="*/ 107 h 315"/>
                <a:gd name="T68" fmla="*/ 57 w 133"/>
                <a:gd name="T69" fmla="*/ 102 h 315"/>
                <a:gd name="T70" fmla="*/ 49 w 133"/>
                <a:gd name="T71" fmla="*/ 103 h 315"/>
                <a:gd name="T72" fmla="*/ 51 w 133"/>
                <a:gd name="T73" fmla="*/ 87 h 315"/>
                <a:gd name="T74" fmla="*/ 50 w 133"/>
                <a:gd name="T75" fmla="*/ 79 h 315"/>
                <a:gd name="T76" fmla="*/ 47 w 133"/>
                <a:gd name="T77" fmla="*/ 68 h 315"/>
                <a:gd name="T78" fmla="*/ 51 w 133"/>
                <a:gd name="T79" fmla="*/ 63 h 315"/>
                <a:gd name="T80" fmla="*/ 43 w 133"/>
                <a:gd name="T81" fmla="*/ 64 h 315"/>
                <a:gd name="T82" fmla="*/ 43 w 133"/>
                <a:gd name="T83" fmla="*/ 48 h 315"/>
                <a:gd name="T84" fmla="*/ 41 w 133"/>
                <a:gd name="T85" fmla="*/ 41 h 315"/>
                <a:gd name="T86" fmla="*/ 35 w 133"/>
                <a:gd name="T87" fmla="*/ 30 h 315"/>
                <a:gd name="T88" fmla="*/ 38 w 133"/>
                <a:gd name="T89" fmla="*/ 24 h 315"/>
                <a:gd name="T90" fmla="*/ 33 w 133"/>
                <a:gd name="T91" fmla="*/ 23 h 315"/>
                <a:gd name="T92" fmla="*/ 35 w 133"/>
                <a:gd name="T93" fmla="*/ 30 h 315"/>
                <a:gd name="T94" fmla="*/ 26 w 133"/>
                <a:gd name="T95" fmla="*/ 13 h 315"/>
                <a:gd name="T96" fmla="*/ 25 w 133"/>
                <a:gd name="T97" fmla="*/ 8 h 315"/>
                <a:gd name="T98" fmla="*/ 20 w 133"/>
                <a:gd name="T99" fmla="*/ 14 h 315"/>
                <a:gd name="T100" fmla="*/ 133 w 133"/>
                <a:gd name="T101" fmla="*/ 312 h 315"/>
                <a:gd name="T102" fmla="*/ 127 w 133"/>
                <a:gd name="T103" fmla="*/ 307 h 315"/>
                <a:gd name="T104" fmla="*/ 125 w 133"/>
                <a:gd name="T105" fmla="*/ 310 h 315"/>
                <a:gd name="T106" fmla="*/ 129 w 133"/>
                <a:gd name="T107" fmla="*/ 315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3" h="315">
                  <a:moveTo>
                    <a:pt x="4" y="8"/>
                  </a:moveTo>
                  <a:cubicBezTo>
                    <a:pt x="3" y="8"/>
                    <a:pt x="2" y="8"/>
                    <a:pt x="1" y="7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0"/>
                    <a:pt x="6" y="0"/>
                    <a:pt x="7" y="2"/>
                  </a:cubicBezTo>
                  <a:cubicBezTo>
                    <a:pt x="7" y="2"/>
                    <a:pt x="8" y="2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6"/>
                    <a:pt x="8" y="7"/>
                    <a:pt x="7" y="7"/>
                  </a:cubicBezTo>
                  <a:cubicBezTo>
                    <a:pt x="7" y="8"/>
                    <a:pt x="6" y="8"/>
                    <a:pt x="6" y="8"/>
                  </a:cubicBezTo>
                  <a:cubicBezTo>
                    <a:pt x="5" y="8"/>
                    <a:pt x="5" y="8"/>
                    <a:pt x="4" y="8"/>
                  </a:cubicBezTo>
                  <a:close/>
                  <a:moveTo>
                    <a:pt x="110" y="310"/>
                  </a:moveTo>
                  <a:cubicBezTo>
                    <a:pt x="110" y="310"/>
                    <a:pt x="110" y="310"/>
                    <a:pt x="110" y="310"/>
                  </a:cubicBezTo>
                  <a:cubicBezTo>
                    <a:pt x="111" y="310"/>
                    <a:pt x="113" y="310"/>
                    <a:pt x="113" y="308"/>
                  </a:cubicBezTo>
                  <a:cubicBezTo>
                    <a:pt x="113" y="308"/>
                    <a:pt x="113" y="308"/>
                    <a:pt x="113" y="308"/>
                  </a:cubicBezTo>
                  <a:cubicBezTo>
                    <a:pt x="114" y="306"/>
                    <a:pt x="114" y="304"/>
                    <a:pt x="112" y="303"/>
                  </a:cubicBezTo>
                  <a:cubicBezTo>
                    <a:pt x="112" y="303"/>
                    <a:pt x="112" y="303"/>
                    <a:pt x="112" y="303"/>
                  </a:cubicBezTo>
                  <a:cubicBezTo>
                    <a:pt x="110" y="302"/>
                    <a:pt x="107" y="303"/>
                    <a:pt x="106" y="305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105" y="307"/>
                    <a:pt x="106" y="309"/>
                    <a:pt x="108" y="310"/>
                  </a:cubicBezTo>
                  <a:cubicBezTo>
                    <a:pt x="109" y="310"/>
                    <a:pt x="109" y="310"/>
                    <a:pt x="110" y="310"/>
                  </a:cubicBezTo>
                  <a:close/>
                  <a:moveTo>
                    <a:pt x="95" y="298"/>
                  </a:moveTo>
                  <a:cubicBezTo>
                    <a:pt x="95" y="298"/>
                    <a:pt x="95" y="298"/>
                    <a:pt x="95" y="298"/>
                  </a:cubicBezTo>
                  <a:cubicBezTo>
                    <a:pt x="95" y="298"/>
                    <a:pt x="96" y="298"/>
                    <a:pt x="97" y="297"/>
                  </a:cubicBezTo>
                  <a:cubicBezTo>
                    <a:pt x="97" y="297"/>
                    <a:pt x="97" y="297"/>
                    <a:pt x="97" y="297"/>
                  </a:cubicBezTo>
                  <a:cubicBezTo>
                    <a:pt x="99" y="296"/>
                    <a:pt x="99" y="293"/>
                    <a:pt x="98" y="292"/>
                  </a:cubicBezTo>
                  <a:cubicBezTo>
                    <a:pt x="98" y="292"/>
                    <a:pt x="98" y="292"/>
                    <a:pt x="98" y="292"/>
                  </a:cubicBezTo>
                  <a:cubicBezTo>
                    <a:pt x="96" y="290"/>
                    <a:pt x="94" y="290"/>
                    <a:pt x="92" y="291"/>
                  </a:cubicBezTo>
                  <a:cubicBezTo>
                    <a:pt x="92" y="291"/>
                    <a:pt x="92" y="291"/>
                    <a:pt x="92" y="291"/>
                  </a:cubicBezTo>
                  <a:cubicBezTo>
                    <a:pt x="90" y="293"/>
                    <a:pt x="90" y="295"/>
                    <a:pt x="91" y="297"/>
                  </a:cubicBezTo>
                  <a:cubicBezTo>
                    <a:pt x="92" y="298"/>
                    <a:pt x="93" y="298"/>
                    <a:pt x="95" y="298"/>
                  </a:cubicBezTo>
                  <a:close/>
                  <a:moveTo>
                    <a:pt x="84" y="282"/>
                  </a:moveTo>
                  <a:cubicBezTo>
                    <a:pt x="84" y="282"/>
                    <a:pt x="84" y="282"/>
                    <a:pt x="84" y="282"/>
                  </a:cubicBezTo>
                  <a:cubicBezTo>
                    <a:pt x="84" y="282"/>
                    <a:pt x="85" y="282"/>
                    <a:pt x="86" y="281"/>
                  </a:cubicBezTo>
                  <a:cubicBezTo>
                    <a:pt x="86" y="281"/>
                    <a:pt x="86" y="281"/>
                    <a:pt x="86" y="281"/>
                  </a:cubicBezTo>
                  <a:cubicBezTo>
                    <a:pt x="88" y="280"/>
                    <a:pt x="88" y="278"/>
                    <a:pt x="87" y="276"/>
                  </a:cubicBezTo>
                  <a:cubicBezTo>
                    <a:pt x="87" y="276"/>
                    <a:pt x="87" y="276"/>
                    <a:pt x="87" y="276"/>
                  </a:cubicBezTo>
                  <a:cubicBezTo>
                    <a:pt x="86" y="274"/>
                    <a:pt x="84" y="273"/>
                    <a:pt x="82" y="274"/>
                  </a:cubicBezTo>
                  <a:cubicBezTo>
                    <a:pt x="82" y="274"/>
                    <a:pt x="82" y="274"/>
                    <a:pt x="82" y="274"/>
                  </a:cubicBezTo>
                  <a:cubicBezTo>
                    <a:pt x="80" y="275"/>
                    <a:pt x="79" y="278"/>
                    <a:pt x="80" y="280"/>
                  </a:cubicBezTo>
                  <a:cubicBezTo>
                    <a:pt x="80" y="280"/>
                    <a:pt x="80" y="280"/>
                    <a:pt x="80" y="280"/>
                  </a:cubicBezTo>
                  <a:cubicBezTo>
                    <a:pt x="81" y="281"/>
                    <a:pt x="82" y="282"/>
                    <a:pt x="84" y="282"/>
                  </a:cubicBezTo>
                  <a:close/>
                  <a:moveTo>
                    <a:pt x="77" y="263"/>
                  </a:moveTo>
                  <a:cubicBezTo>
                    <a:pt x="77" y="263"/>
                    <a:pt x="77" y="263"/>
                    <a:pt x="77" y="263"/>
                  </a:cubicBezTo>
                  <a:cubicBezTo>
                    <a:pt x="77" y="263"/>
                    <a:pt x="77" y="263"/>
                    <a:pt x="78" y="263"/>
                  </a:cubicBezTo>
                  <a:cubicBezTo>
                    <a:pt x="78" y="263"/>
                    <a:pt x="78" y="263"/>
                    <a:pt x="78" y="263"/>
                  </a:cubicBezTo>
                  <a:cubicBezTo>
                    <a:pt x="80" y="263"/>
                    <a:pt x="81" y="260"/>
                    <a:pt x="80" y="258"/>
                  </a:cubicBezTo>
                  <a:cubicBezTo>
                    <a:pt x="80" y="258"/>
                    <a:pt x="80" y="258"/>
                    <a:pt x="80" y="258"/>
                  </a:cubicBezTo>
                  <a:cubicBezTo>
                    <a:pt x="80" y="258"/>
                    <a:pt x="80" y="258"/>
                    <a:pt x="80" y="258"/>
                  </a:cubicBezTo>
                  <a:cubicBezTo>
                    <a:pt x="80" y="258"/>
                    <a:pt x="80" y="258"/>
                    <a:pt x="80" y="258"/>
                  </a:cubicBezTo>
                  <a:cubicBezTo>
                    <a:pt x="80" y="256"/>
                    <a:pt x="77" y="255"/>
                    <a:pt x="75" y="256"/>
                  </a:cubicBezTo>
                  <a:cubicBezTo>
                    <a:pt x="75" y="256"/>
                    <a:pt x="75" y="256"/>
                    <a:pt x="75" y="256"/>
                  </a:cubicBezTo>
                  <a:cubicBezTo>
                    <a:pt x="73" y="256"/>
                    <a:pt x="72" y="259"/>
                    <a:pt x="73" y="261"/>
                  </a:cubicBezTo>
                  <a:cubicBezTo>
                    <a:pt x="73" y="262"/>
                    <a:pt x="75" y="263"/>
                    <a:pt x="77" y="263"/>
                  </a:cubicBezTo>
                  <a:close/>
                  <a:moveTo>
                    <a:pt x="71" y="244"/>
                  </a:moveTo>
                  <a:cubicBezTo>
                    <a:pt x="71" y="244"/>
                    <a:pt x="71" y="244"/>
                    <a:pt x="71" y="244"/>
                  </a:cubicBezTo>
                  <a:cubicBezTo>
                    <a:pt x="72" y="244"/>
                    <a:pt x="72" y="244"/>
                    <a:pt x="72" y="244"/>
                  </a:cubicBezTo>
                  <a:cubicBezTo>
                    <a:pt x="72" y="244"/>
                    <a:pt x="72" y="244"/>
                    <a:pt x="72" y="244"/>
                  </a:cubicBezTo>
                  <a:cubicBezTo>
                    <a:pt x="74" y="244"/>
                    <a:pt x="76" y="242"/>
                    <a:pt x="75" y="239"/>
                  </a:cubicBezTo>
                  <a:cubicBezTo>
                    <a:pt x="75" y="239"/>
                    <a:pt x="75" y="239"/>
                    <a:pt x="75" y="239"/>
                  </a:cubicBezTo>
                  <a:cubicBezTo>
                    <a:pt x="75" y="237"/>
                    <a:pt x="73" y="236"/>
                    <a:pt x="70" y="236"/>
                  </a:cubicBezTo>
                  <a:cubicBezTo>
                    <a:pt x="70" y="236"/>
                    <a:pt x="70" y="236"/>
                    <a:pt x="70" y="236"/>
                  </a:cubicBezTo>
                  <a:cubicBezTo>
                    <a:pt x="68" y="237"/>
                    <a:pt x="67" y="239"/>
                    <a:pt x="67" y="241"/>
                  </a:cubicBezTo>
                  <a:cubicBezTo>
                    <a:pt x="67" y="241"/>
                    <a:pt x="67" y="241"/>
                    <a:pt x="67" y="241"/>
                  </a:cubicBezTo>
                  <a:cubicBezTo>
                    <a:pt x="68" y="243"/>
                    <a:pt x="69" y="244"/>
                    <a:pt x="71" y="244"/>
                  </a:cubicBezTo>
                  <a:close/>
                  <a:moveTo>
                    <a:pt x="67" y="225"/>
                  </a:moveTo>
                  <a:cubicBezTo>
                    <a:pt x="67" y="225"/>
                    <a:pt x="67" y="225"/>
                    <a:pt x="67" y="225"/>
                  </a:cubicBezTo>
                  <a:cubicBezTo>
                    <a:pt x="68" y="225"/>
                    <a:pt x="68" y="225"/>
                    <a:pt x="68" y="225"/>
                  </a:cubicBezTo>
                  <a:cubicBezTo>
                    <a:pt x="68" y="225"/>
                    <a:pt x="68" y="225"/>
                    <a:pt x="68" y="225"/>
                  </a:cubicBezTo>
                  <a:cubicBezTo>
                    <a:pt x="70" y="224"/>
                    <a:pt x="72" y="222"/>
                    <a:pt x="71" y="220"/>
                  </a:cubicBezTo>
                  <a:cubicBezTo>
                    <a:pt x="71" y="220"/>
                    <a:pt x="71" y="220"/>
                    <a:pt x="71" y="220"/>
                  </a:cubicBezTo>
                  <a:cubicBezTo>
                    <a:pt x="71" y="220"/>
                    <a:pt x="71" y="220"/>
                    <a:pt x="71" y="220"/>
                  </a:cubicBezTo>
                  <a:cubicBezTo>
                    <a:pt x="71" y="220"/>
                    <a:pt x="71" y="220"/>
                    <a:pt x="71" y="220"/>
                  </a:cubicBezTo>
                  <a:cubicBezTo>
                    <a:pt x="71" y="218"/>
                    <a:pt x="69" y="217"/>
                    <a:pt x="67" y="217"/>
                  </a:cubicBezTo>
                  <a:cubicBezTo>
                    <a:pt x="67" y="217"/>
                    <a:pt x="67" y="217"/>
                    <a:pt x="67" y="217"/>
                  </a:cubicBezTo>
                  <a:cubicBezTo>
                    <a:pt x="64" y="217"/>
                    <a:pt x="63" y="219"/>
                    <a:pt x="63" y="222"/>
                  </a:cubicBezTo>
                  <a:cubicBezTo>
                    <a:pt x="64" y="223"/>
                    <a:pt x="65" y="225"/>
                    <a:pt x="67" y="225"/>
                  </a:cubicBezTo>
                  <a:close/>
                  <a:moveTo>
                    <a:pt x="64" y="205"/>
                  </a:moveTo>
                  <a:cubicBezTo>
                    <a:pt x="64" y="205"/>
                    <a:pt x="64" y="205"/>
                    <a:pt x="64" y="205"/>
                  </a:cubicBezTo>
                  <a:cubicBezTo>
                    <a:pt x="64" y="205"/>
                    <a:pt x="65" y="205"/>
                    <a:pt x="65" y="205"/>
                  </a:cubicBezTo>
                  <a:cubicBezTo>
                    <a:pt x="65" y="205"/>
                    <a:pt x="65" y="205"/>
                    <a:pt x="65" y="205"/>
                  </a:cubicBezTo>
                  <a:cubicBezTo>
                    <a:pt x="67" y="205"/>
                    <a:pt x="69" y="203"/>
                    <a:pt x="68" y="201"/>
                  </a:cubicBezTo>
                  <a:cubicBezTo>
                    <a:pt x="68" y="201"/>
                    <a:pt x="68" y="201"/>
                    <a:pt x="68" y="201"/>
                  </a:cubicBezTo>
                  <a:cubicBezTo>
                    <a:pt x="68" y="201"/>
                    <a:pt x="68" y="201"/>
                    <a:pt x="68" y="201"/>
                  </a:cubicBezTo>
                  <a:cubicBezTo>
                    <a:pt x="68" y="201"/>
                    <a:pt x="68" y="201"/>
                    <a:pt x="68" y="201"/>
                  </a:cubicBezTo>
                  <a:cubicBezTo>
                    <a:pt x="68" y="199"/>
                    <a:pt x="66" y="197"/>
                    <a:pt x="64" y="197"/>
                  </a:cubicBezTo>
                  <a:cubicBezTo>
                    <a:pt x="64" y="197"/>
                    <a:pt x="64" y="197"/>
                    <a:pt x="64" y="197"/>
                  </a:cubicBezTo>
                  <a:cubicBezTo>
                    <a:pt x="62" y="198"/>
                    <a:pt x="60" y="200"/>
                    <a:pt x="60" y="202"/>
                  </a:cubicBezTo>
                  <a:cubicBezTo>
                    <a:pt x="61" y="204"/>
                    <a:pt x="62" y="205"/>
                    <a:pt x="64" y="205"/>
                  </a:cubicBezTo>
                  <a:close/>
                  <a:moveTo>
                    <a:pt x="62" y="186"/>
                  </a:moveTo>
                  <a:cubicBezTo>
                    <a:pt x="62" y="186"/>
                    <a:pt x="62" y="186"/>
                    <a:pt x="62" y="186"/>
                  </a:cubicBezTo>
                  <a:cubicBezTo>
                    <a:pt x="62" y="186"/>
                    <a:pt x="62" y="186"/>
                    <a:pt x="62" y="186"/>
                  </a:cubicBezTo>
                  <a:cubicBezTo>
                    <a:pt x="62" y="186"/>
                    <a:pt x="62" y="186"/>
                    <a:pt x="62" y="186"/>
                  </a:cubicBezTo>
                  <a:cubicBezTo>
                    <a:pt x="64" y="185"/>
                    <a:pt x="66" y="183"/>
                    <a:pt x="66" y="181"/>
                  </a:cubicBezTo>
                  <a:cubicBezTo>
                    <a:pt x="66" y="181"/>
                    <a:pt x="66" y="181"/>
                    <a:pt x="66" y="181"/>
                  </a:cubicBezTo>
                  <a:cubicBezTo>
                    <a:pt x="66" y="179"/>
                    <a:pt x="64" y="177"/>
                    <a:pt x="61" y="178"/>
                  </a:cubicBezTo>
                  <a:cubicBezTo>
                    <a:pt x="61" y="178"/>
                    <a:pt x="61" y="178"/>
                    <a:pt x="61" y="178"/>
                  </a:cubicBezTo>
                  <a:cubicBezTo>
                    <a:pt x="59" y="178"/>
                    <a:pt x="58" y="180"/>
                    <a:pt x="58" y="182"/>
                  </a:cubicBezTo>
                  <a:cubicBezTo>
                    <a:pt x="58" y="182"/>
                    <a:pt x="58" y="182"/>
                    <a:pt x="58" y="182"/>
                  </a:cubicBezTo>
                  <a:cubicBezTo>
                    <a:pt x="58" y="184"/>
                    <a:pt x="60" y="186"/>
                    <a:pt x="62" y="186"/>
                  </a:cubicBezTo>
                  <a:close/>
                  <a:moveTo>
                    <a:pt x="60" y="166"/>
                  </a:moveTo>
                  <a:cubicBezTo>
                    <a:pt x="60" y="166"/>
                    <a:pt x="60" y="166"/>
                    <a:pt x="60" y="166"/>
                  </a:cubicBezTo>
                  <a:cubicBezTo>
                    <a:pt x="60" y="166"/>
                    <a:pt x="60" y="166"/>
                    <a:pt x="60" y="166"/>
                  </a:cubicBezTo>
                  <a:cubicBezTo>
                    <a:pt x="60" y="166"/>
                    <a:pt x="60" y="166"/>
                    <a:pt x="60" y="166"/>
                  </a:cubicBezTo>
                  <a:cubicBezTo>
                    <a:pt x="62" y="166"/>
                    <a:pt x="64" y="164"/>
                    <a:pt x="64" y="161"/>
                  </a:cubicBezTo>
                  <a:cubicBezTo>
                    <a:pt x="64" y="161"/>
                    <a:pt x="64" y="161"/>
                    <a:pt x="64" y="161"/>
                  </a:cubicBezTo>
                  <a:cubicBezTo>
                    <a:pt x="64" y="161"/>
                    <a:pt x="64" y="161"/>
                    <a:pt x="64" y="161"/>
                  </a:cubicBezTo>
                  <a:cubicBezTo>
                    <a:pt x="64" y="161"/>
                    <a:pt x="64" y="161"/>
                    <a:pt x="64" y="161"/>
                  </a:cubicBezTo>
                  <a:cubicBezTo>
                    <a:pt x="63" y="159"/>
                    <a:pt x="61" y="158"/>
                    <a:pt x="59" y="158"/>
                  </a:cubicBezTo>
                  <a:cubicBezTo>
                    <a:pt x="59" y="158"/>
                    <a:pt x="59" y="158"/>
                    <a:pt x="59" y="158"/>
                  </a:cubicBezTo>
                  <a:cubicBezTo>
                    <a:pt x="57" y="158"/>
                    <a:pt x="55" y="160"/>
                    <a:pt x="56" y="162"/>
                  </a:cubicBezTo>
                  <a:cubicBezTo>
                    <a:pt x="56" y="162"/>
                    <a:pt x="56" y="162"/>
                    <a:pt x="56" y="162"/>
                  </a:cubicBezTo>
                  <a:cubicBezTo>
                    <a:pt x="56" y="164"/>
                    <a:pt x="58" y="166"/>
                    <a:pt x="60" y="166"/>
                  </a:cubicBezTo>
                  <a:close/>
                  <a:moveTo>
                    <a:pt x="58" y="146"/>
                  </a:moveTo>
                  <a:cubicBezTo>
                    <a:pt x="58" y="146"/>
                    <a:pt x="58" y="146"/>
                    <a:pt x="58" y="146"/>
                  </a:cubicBezTo>
                  <a:cubicBezTo>
                    <a:pt x="58" y="146"/>
                    <a:pt x="58" y="146"/>
                    <a:pt x="58" y="146"/>
                  </a:cubicBezTo>
                  <a:cubicBezTo>
                    <a:pt x="58" y="146"/>
                    <a:pt x="58" y="146"/>
                    <a:pt x="58" y="146"/>
                  </a:cubicBezTo>
                  <a:cubicBezTo>
                    <a:pt x="60" y="146"/>
                    <a:pt x="62" y="144"/>
                    <a:pt x="62" y="142"/>
                  </a:cubicBezTo>
                  <a:cubicBezTo>
                    <a:pt x="62" y="142"/>
                    <a:pt x="62" y="142"/>
                    <a:pt x="62" y="142"/>
                  </a:cubicBezTo>
                  <a:cubicBezTo>
                    <a:pt x="62" y="142"/>
                    <a:pt x="62" y="142"/>
                    <a:pt x="62" y="142"/>
                  </a:cubicBezTo>
                  <a:cubicBezTo>
                    <a:pt x="62" y="142"/>
                    <a:pt x="62" y="142"/>
                    <a:pt x="62" y="142"/>
                  </a:cubicBezTo>
                  <a:cubicBezTo>
                    <a:pt x="61" y="140"/>
                    <a:pt x="59" y="138"/>
                    <a:pt x="57" y="138"/>
                  </a:cubicBezTo>
                  <a:cubicBezTo>
                    <a:pt x="57" y="138"/>
                    <a:pt x="57" y="138"/>
                    <a:pt x="57" y="138"/>
                  </a:cubicBezTo>
                  <a:cubicBezTo>
                    <a:pt x="55" y="138"/>
                    <a:pt x="53" y="140"/>
                    <a:pt x="54" y="143"/>
                  </a:cubicBezTo>
                  <a:cubicBezTo>
                    <a:pt x="54" y="145"/>
                    <a:pt x="56" y="146"/>
                    <a:pt x="58" y="146"/>
                  </a:cubicBezTo>
                  <a:close/>
                  <a:moveTo>
                    <a:pt x="56" y="126"/>
                  </a:moveTo>
                  <a:cubicBezTo>
                    <a:pt x="56" y="126"/>
                    <a:pt x="56" y="126"/>
                    <a:pt x="56" y="126"/>
                  </a:cubicBezTo>
                  <a:cubicBezTo>
                    <a:pt x="56" y="126"/>
                    <a:pt x="56" y="126"/>
                    <a:pt x="56" y="126"/>
                  </a:cubicBezTo>
                  <a:cubicBezTo>
                    <a:pt x="56" y="126"/>
                    <a:pt x="56" y="126"/>
                    <a:pt x="56" y="126"/>
                  </a:cubicBezTo>
                  <a:cubicBezTo>
                    <a:pt x="58" y="126"/>
                    <a:pt x="60" y="124"/>
                    <a:pt x="60" y="122"/>
                  </a:cubicBezTo>
                  <a:cubicBezTo>
                    <a:pt x="60" y="122"/>
                    <a:pt x="60" y="122"/>
                    <a:pt x="60" y="122"/>
                  </a:cubicBezTo>
                  <a:cubicBezTo>
                    <a:pt x="59" y="120"/>
                    <a:pt x="57" y="118"/>
                    <a:pt x="55" y="118"/>
                  </a:cubicBezTo>
                  <a:cubicBezTo>
                    <a:pt x="55" y="118"/>
                    <a:pt x="55" y="118"/>
                    <a:pt x="55" y="118"/>
                  </a:cubicBezTo>
                  <a:cubicBezTo>
                    <a:pt x="53" y="119"/>
                    <a:pt x="51" y="121"/>
                    <a:pt x="52" y="123"/>
                  </a:cubicBezTo>
                  <a:cubicBezTo>
                    <a:pt x="52" y="125"/>
                    <a:pt x="54" y="126"/>
                    <a:pt x="56" y="126"/>
                  </a:cubicBezTo>
                  <a:close/>
                  <a:moveTo>
                    <a:pt x="53" y="107"/>
                  </a:moveTo>
                  <a:cubicBezTo>
                    <a:pt x="53" y="107"/>
                    <a:pt x="53" y="107"/>
                    <a:pt x="53" y="107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56" y="106"/>
                    <a:pt x="58" y="104"/>
                    <a:pt x="57" y="102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100"/>
                    <a:pt x="55" y="98"/>
                    <a:pt x="53" y="99"/>
                  </a:cubicBezTo>
                  <a:cubicBezTo>
                    <a:pt x="53" y="99"/>
                    <a:pt x="53" y="99"/>
                    <a:pt x="53" y="99"/>
                  </a:cubicBezTo>
                  <a:cubicBezTo>
                    <a:pt x="51" y="99"/>
                    <a:pt x="49" y="101"/>
                    <a:pt x="49" y="103"/>
                  </a:cubicBezTo>
                  <a:cubicBezTo>
                    <a:pt x="50" y="105"/>
                    <a:pt x="51" y="107"/>
                    <a:pt x="53" y="107"/>
                  </a:cubicBezTo>
                  <a:close/>
                  <a:moveTo>
                    <a:pt x="51" y="87"/>
                  </a:moveTo>
                  <a:cubicBezTo>
                    <a:pt x="51" y="87"/>
                    <a:pt x="51" y="87"/>
                    <a:pt x="51" y="87"/>
                  </a:cubicBezTo>
                  <a:cubicBezTo>
                    <a:pt x="51" y="87"/>
                    <a:pt x="51" y="87"/>
                    <a:pt x="51" y="87"/>
                  </a:cubicBezTo>
                  <a:cubicBezTo>
                    <a:pt x="51" y="87"/>
                    <a:pt x="51" y="87"/>
                    <a:pt x="51" y="87"/>
                  </a:cubicBezTo>
                  <a:cubicBezTo>
                    <a:pt x="53" y="87"/>
                    <a:pt x="55" y="85"/>
                    <a:pt x="55" y="82"/>
                  </a:cubicBezTo>
                  <a:cubicBezTo>
                    <a:pt x="55" y="82"/>
                    <a:pt x="55" y="82"/>
                    <a:pt x="55" y="82"/>
                  </a:cubicBezTo>
                  <a:cubicBezTo>
                    <a:pt x="54" y="80"/>
                    <a:pt x="52" y="79"/>
                    <a:pt x="50" y="79"/>
                  </a:cubicBezTo>
                  <a:cubicBezTo>
                    <a:pt x="50" y="79"/>
                    <a:pt x="50" y="79"/>
                    <a:pt x="50" y="79"/>
                  </a:cubicBezTo>
                  <a:cubicBezTo>
                    <a:pt x="48" y="79"/>
                    <a:pt x="46" y="82"/>
                    <a:pt x="47" y="84"/>
                  </a:cubicBezTo>
                  <a:cubicBezTo>
                    <a:pt x="47" y="86"/>
                    <a:pt x="49" y="87"/>
                    <a:pt x="51" y="87"/>
                  </a:cubicBezTo>
                  <a:close/>
                  <a:moveTo>
                    <a:pt x="47" y="68"/>
                  </a:moveTo>
                  <a:cubicBezTo>
                    <a:pt x="47" y="68"/>
                    <a:pt x="47" y="68"/>
                    <a:pt x="47" y="68"/>
                  </a:cubicBezTo>
                  <a:cubicBezTo>
                    <a:pt x="47" y="68"/>
                    <a:pt x="48" y="68"/>
                    <a:pt x="48" y="67"/>
                  </a:cubicBezTo>
                  <a:cubicBezTo>
                    <a:pt x="48" y="67"/>
                    <a:pt x="48" y="67"/>
                    <a:pt x="48" y="67"/>
                  </a:cubicBezTo>
                  <a:cubicBezTo>
                    <a:pt x="50" y="67"/>
                    <a:pt x="51" y="65"/>
                    <a:pt x="51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1" y="61"/>
                    <a:pt x="48" y="59"/>
                    <a:pt x="46" y="60"/>
                  </a:cubicBezTo>
                  <a:cubicBezTo>
                    <a:pt x="46" y="60"/>
                    <a:pt x="46" y="60"/>
                    <a:pt x="46" y="60"/>
                  </a:cubicBezTo>
                  <a:cubicBezTo>
                    <a:pt x="44" y="60"/>
                    <a:pt x="43" y="62"/>
                    <a:pt x="43" y="64"/>
                  </a:cubicBezTo>
                  <a:cubicBezTo>
                    <a:pt x="44" y="66"/>
                    <a:pt x="45" y="68"/>
                    <a:pt x="47" y="68"/>
                  </a:cubicBezTo>
                  <a:close/>
                  <a:moveTo>
                    <a:pt x="42" y="48"/>
                  </a:moveTo>
                  <a:cubicBezTo>
                    <a:pt x="42" y="48"/>
                    <a:pt x="42" y="48"/>
                    <a:pt x="42" y="48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6" y="48"/>
                    <a:pt x="47" y="45"/>
                    <a:pt x="46" y="4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5" y="41"/>
                    <a:pt x="43" y="40"/>
                    <a:pt x="41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39" y="41"/>
                    <a:pt x="38" y="43"/>
                    <a:pt x="38" y="46"/>
                  </a:cubicBezTo>
                  <a:cubicBezTo>
                    <a:pt x="39" y="47"/>
                    <a:pt x="41" y="48"/>
                    <a:pt x="42" y="48"/>
                  </a:cubicBezTo>
                  <a:close/>
                  <a:moveTo>
                    <a:pt x="35" y="30"/>
                  </a:move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6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9" y="29"/>
                    <a:pt x="39" y="26"/>
                    <a:pt x="38" y="24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7" y="22"/>
                    <a:pt x="35" y="21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1" y="24"/>
                    <a:pt x="30" y="26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2" y="29"/>
                    <a:pt x="33" y="30"/>
                    <a:pt x="35" y="30"/>
                  </a:cubicBezTo>
                  <a:close/>
                  <a:moveTo>
                    <a:pt x="23" y="15"/>
                  </a:moveTo>
                  <a:cubicBezTo>
                    <a:pt x="23" y="15"/>
                    <a:pt x="23" y="15"/>
                    <a:pt x="23" y="15"/>
                  </a:cubicBezTo>
                  <a:cubicBezTo>
                    <a:pt x="24" y="15"/>
                    <a:pt x="25" y="14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7" y="11"/>
                    <a:pt x="27" y="9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3" y="6"/>
                    <a:pt x="21" y="7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8" y="10"/>
                    <a:pt x="18" y="13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1" y="14"/>
                    <a:pt x="22" y="15"/>
                    <a:pt x="23" y="15"/>
                  </a:cubicBezTo>
                  <a:close/>
                  <a:moveTo>
                    <a:pt x="131" y="314"/>
                  </a:moveTo>
                  <a:cubicBezTo>
                    <a:pt x="131" y="314"/>
                    <a:pt x="131" y="314"/>
                    <a:pt x="132" y="313"/>
                  </a:cubicBezTo>
                  <a:cubicBezTo>
                    <a:pt x="132" y="313"/>
                    <a:pt x="132" y="313"/>
                    <a:pt x="133" y="312"/>
                  </a:cubicBezTo>
                  <a:cubicBezTo>
                    <a:pt x="133" y="312"/>
                    <a:pt x="133" y="311"/>
                    <a:pt x="133" y="311"/>
                  </a:cubicBezTo>
                  <a:cubicBezTo>
                    <a:pt x="133" y="310"/>
                    <a:pt x="133" y="308"/>
                    <a:pt x="132" y="308"/>
                  </a:cubicBezTo>
                  <a:cubicBezTo>
                    <a:pt x="131" y="307"/>
                    <a:pt x="130" y="306"/>
                    <a:pt x="128" y="307"/>
                  </a:cubicBezTo>
                  <a:cubicBezTo>
                    <a:pt x="128" y="307"/>
                    <a:pt x="128" y="307"/>
                    <a:pt x="127" y="307"/>
                  </a:cubicBezTo>
                  <a:cubicBezTo>
                    <a:pt x="127" y="307"/>
                    <a:pt x="127" y="307"/>
                    <a:pt x="127" y="307"/>
                  </a:cubicBezTo>
                  <a:cubicBezTo>
                    <a:pt x="127" y="307"/>
                    <a:pt x="126" y="308"/>
                    <a:pt x="126" y="308"/>
                  </a:cubicBezTo>
                  <a:cubicBezTo>
                    <a:pt x="126" y="308"/>
                    <a:pt x="125" y="309"/>
                    <a:pt x="125" y="309"/>
                  </a:cubicBezTo>
                  <a:cubicBezTo>
                    <a:pt x="125" y="309"/>
                    <a:pt x="125" y="310"/>
                    <a:pt x="125" y="310"/>
                  </a:cubicBezTo>
                  <a:cubicBezTo>
                    <a:pt x="125" y="310"/>
                    <a:pt x="125" y="310"/>
                    <a:pt x="125" y="311"/>
                  </a:cubicBezTo>
                  <a:cubicBezTo>
                    <a:pt x="125" y="311"/>
                    <a:pt x="125" y="312"/>
                    <a:pt x="125" y="312"/>
                  </a:cubicBezTo>
                  <a:cubicBezTo>
                    <a:pt x="125" y="313"/>
                    <a:pt x="126" y="313"/>
                    <a:pt x="126" y="313"/>
                  </a:cubicBezTo>
                  <a:cubicBezTo>
                    <a:pt x="127" y="314"/>
                    <a:pt x="128" y="315"/>
                    <a:pt x="129" y="315"/>
                  </a:cubicBezTo>
                  <a:cubicBezTo>
                    <a:pt x="130" y="315"/>
                    <a:pt x="130" y="314"/>
                    <a:pt x="131" y="314"/>
                  </a:cubicBezTo>
                  <a:close/>
                </a:path>
              </a:pathLst>
            </a:custGeom>
            <a:solidFill>
              <a:srgbClr val="163A6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768F82B6-0069-B77A-87E1-EA5190900AEB}"/>
              </a:ext>
            </a:extLst>
          </p:cNvPr>
          <p:cNvGrpSpPr/>
          <p:nvPr/>
        </p:nvGrpSpPr>
        <p:grpSpPr>
          <a:xfrm>
            <a:off x="4362231" y="1992409"/>
            <a:ext cx="612692" cy="3303543"/>
            <a:chOff x="4362231" y="1992409"/>
            <a:chExt cx="612692" cy="3303543"/>
          </a:xfrm>
        </p:grpSpPr>
        <p:sp>
          <p:nvSpPr>
            <p:cNvPr id="15" name="Freeform 17">
              <a:extLst>
                <a:ext uri="{FF2B5EF4-FFF2-40B4-BE49-F238E27FC236}">
                  <a16:creationId xmlns:a16="http://schemas.microsoft.com/office/drawing/2014/main" id="{5BAE2EE0-1F84-971C-6A59-8E0BA7A332A9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362231" y="1992409"/>
              <a:ext cx="612692" cy="1450102"/>
            </a:xfrm>
            <a:custGeom>
              <a:avLst/>
              <a:gdLst>
                <a:gd name="T0" fmla="*/ 125 w 133"/>
                <a:gd name="T1" fmla="*/ 308 h 314"/>
                <a:gd name="T2" fmla="*/ 132 w 133"/>
                <a:gd name="T3" fmla="*/ 307 h 314"/>
                <a:gd name="T4" fmla="*/ 129 w 133"/>
                <a:gd name="T5" fmla="*/ 314 h 314"/>
                <a:gd name="T6" fmla="*/ 114 w 133"/>
                <a:gd name="T7" fmla="*/ 306 h 314"/>
                <a:gd name="T8" fmla="*/ 107 w 133"/>
                <a:gd name="T9" fmla="*/ 301 h 314"/>
                <a:gd name="T10" fmla="*/ 110 w 133"/>
                <a:gd name="T11" fmla="*/ 307 h 314"/>
                <a:gd name="T12" fmla="*/ 100 w 133"/>
                <a:gd name="T13" fmla="*/ 292 h 314"/>
                <a:gd name="T14" fmla="*/ 96 w 133"/>
                <a:gd name="T15" fmla="*/ 285 h 314"/>
                <a:gd name="T16" fmla="*/ 91 w 133"/>
                <a:gd name="T17" fmla="*/ 274 h 314"/>
                <a:gd name="T18" fmla="*/ 95 w 133"/>
                <a:gd name="T19" fmla="*/ 269 h 314"/>
                <a:gd name="T20" fmla="*/ 91 w 133"/>
                <a:gd name="T21" fmla="*/ 274 h 314"/>
                <a:gd name="T22" fmla="*/ 87 w 133"/>
                <a:gd name="T23" fmla="*/ 255 h 314"/>
                <a:gd name="T24" fmla="*/ 85 w 133"/>
                <a:gd name="T25" fmla="*/ 247 h 314"/>
                <a:gd name="T26" fmla="*/ 82 w 133"/>
                <a:gd name="T27" fmla="*/ 235 h 314"/>
                <a:gd name="T28" fmla="*/ 86 w 133"/>
                <a:gd name="T29" fmla="*/ 231 h 314"/>
                <a:gd name="T30" fmla="*/ 79 w 133"/>
                <a:gd name="T31" fmla="*/ 232 h 314"/>
                <a:gd name="T32" fmla="*/ 80 w 133"/>
                <a:gd name="T33" fmla="*/ 215 h 314"/>
                <a:gd name="T34" fmla="*/ 84 w 133"/>
                <a:gd name="T35" fmla="*/ 211 h 314"/>
                <a:gd name="T36" fmla="*/ 80 w 133"/>
                <a:gd name="T37" fmla="*/ 215 h 314"/>
                <a:gd name="T38" fmla="*/ 78 w 133"/>
                <a:gd name="T39" fmla="*/ 196 h 314"/>
                <a:gd name="T40" fmla="*/ 77 w 133"/>
                <a:gd name="T41" fmla="*/ 188 h 314"/>
                <a:gd name="T42" fmla="*/ 78 w 133"/>
                <a:gd name="T43" fmla="*/ 196 h 314"/>
                <a:gd name="T44" fmla="*/ 76 w 133"/>
                <a:gd name="T45" fmla="*/ 176 h 314"/>
                <a:gd name="T46" fmla="*/ 75 w 133"/>
                <a:gd name="T47" fmla="*/ 168 h 314"/>
                <a:gd name="T48" fmla="*/ 73 w 133"/>
                <a:gd name="T49" fmla="*/ 156 h 314"/>
                <a:gd name="T50" fmla="*/ 77 w 133"/>
                <a:gd name="T51" fmla="*/ 152 h 314"/>
                <a:gd name="T52" fmla="*/ 70 w 133"/>
                <a:gd name="T53" fmla="*/ 153 h 314"/>
                <a:gd name="T54" fmla="*/ 71 w 133"/>
                <a:gd name="T55" fmla="*/ 137 h 314"/>
                <a:gd name="T56" fmla="*/ 75 w 133"/>
                <a:gd name="T57" fmla="*/ 132 h 314"/>
                <a:gd name="T58" fmla="*/ 71 w 133"/>
                <a:gd name="T59" fmla="*/ 137 h 314"/>
                <a:gd name="T60" fmla="*/ 69 w 133"/>
                <a:gd name="T61" fmla="*/ 117 h 314"/>
                <a:gd name="T62" fmla="*/ 68 w 133"/>
                <a:gd name="T63" fmla="*/ 109 h 314"/>
                <a:gd name="T64" fmla="*/ 69 w 133"/>
                <a:gd name="T65" fmla="*/ 117 h 314"/>
                <a:gd name="T66" fmla="*/ 66 w 133"/>
                <a:gd name="T67" fmla="*/ 97 h 314"/>
                <a:gd name="T68" fmla="*/ 65 w 133"/>
                <a:gd name="T69" fmla="*/ 89 h 314"/>
                <a:gd name="T70" fmla="*/ 66 w 133"/>
                <a:gd name="T71" fmla="*/ 97 h 314"/>
                <a:gd name="T72" fmla="*/ 63 w 133"/>
                <a:gd name="T73" fmla="*/ 78 h 314"/>
                <a:gd name="T74" fmla="*/ 61 w 133"/>
                <a:gd name="T75" fmla="*/ 70 h 314"/>
                <a:gd name="T76" fmla="*/ 62 w 133"/>
                <a:gd name="T77" fmla="*/ 78 h 314"/>
                <a:gd name="T78" fmla="*/ 58 w 133"/>
                <a:gd name="T79" fmla="*/ 59 h 314"/>
                <a:gd name="T80" fmla="*/ 55 w 133"/>
                <a:gd name="T81" fmla="*/ 51 h 314"/>
                <a:gd name="T82" fmla="*/ 49 w 133"/>
                <a:gd name="T83" fmla="*/ 40 h 314"/>
                <a:gd name="T84" fmla="*/ 53 w 133"/>
                <a:gd name="T85" fmla="*/ 35 h 314"/>
                <a:gd name="T86" fmla="*/ 46 w 133"/>
                <a:gd name="T87" fmla="*/ 38 h 314"/>
                <a:gd name="T88" fmla="*/ 39 w 133"/>
                <a:gd name="T89" fmla="*/ 24 h 314"/>
                <a:gd name="T90" fmla="*/ 42 w 133"/>
                <a:gd name="T91" fmla="*/ 17 h 314"/>
                <a:gd name="T92" fmla="*/ 39 w 133"/>
                <a:gd name="T93" fmla="*/ 24 h 314"/>
                <a:gd name="T94" fmla="*/ 27 w 133"/>
                <a:gd name="T95" fmla="*/ 10 h 314"/>
                <a:gd name="T96" fmla="*/ 20 w 133"/>
                <a:gd name="T97" fmla="*/ 6 h 314"/>
                <a:gd name="T98" fmla="*/ 6 w 133"/>
                <a:gd name="T99" fmla="*/ 7 h 314"/>
                <a:gd name="T100" fmla="*/ 7 w 133"/>
                <a:gd name="T101" fmla="*/ 1 h 314"/>
                <a:gd name="T102" fmla="*/ 3 w 133"/>
                <a:gd name="T103" fmla="*/ 0 h 314"/>
                <a:gd name="T104" fmla="*/ 0 w 133"/>
                <a:gd name="T105" fmla="*/ 4 h 314"/>
                <a:gd name="T106" fmla="*/ 3 w 133"/>
                <a:gd name="T107" fmla="*/ 8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3" h="314">
                  <a:moveTo>
                    <a:pt x="129" y="314"/>
                  </a:moveTo>
                  <a:cubicBezTo>
                    <a:pt x="128" y="314"/>
                    <a:pt x="127" y="313"/>
                    <a:pt x="126" y="313"/>
                  </a:cubicBezTo>
                  <a:cubicBezTo>
                    <a:pt x="125" y="312"/>
                    <a:pt x="125" y="311"/>
                    <a:pt x="125" y="310"/>
                  </a:cubicBezTo>
                  <a:cubicBezTo>
                    <a:pt x="125" y="309"/>
                    <a:pt x="125" y="309"/>
                    <a:pt x="125" y="308"/>
                  </a:cubicBezTo>
                  <a:cubicBezTo>
                    <a:pt x="125" y="308"/>
                    <a:pt x="126" y="307"/>
                    <a:pt x="126" y="307"/>
                  </a:cubicBezTo>
                  <a:cubicBezTo>
                    <a:pt x="127" y="306"/>
                    <a:pt x="128" y="306"/>
                    <a:pt x="130" y="306"/>
                  </a:cubicBezTo>
                  <a:cubicBezTo>
                    <a:pt x="130" y="306"/>
                    <a:pt x="130" y="306"/>
                    <a:pt x="130" y="306"/>
                  </a:cubicBezTo>
                  <a:cubicBezTo>
                    <a:pt x="131" y="306"/>
                    <a:pt x="131" y="307"/>
                    <a:pt x="132" y="307"/>
                  </a:cubicBezTo>
                  <a:cubicBezTo>
                    <a:pt x="132" y="307"/>
                    <a:pt x="132" y="308"/>
                    <a:pt x="133" y="308"/>
                  </a:cubicBezTo>
                  <a:cubicBezTo>
                    <a:pt x="133" y="309"/>
                    <a:pt x="133" y="309"/>
                    <a:pt x="133" y="310"/>
                  </a:cubicBezTo>
                  <a:cubicBezTo>
                    <a:pt x="133" y="311"/>
                    <a:pt x="132" y="312"/>
                    <a:pt x="132" y="313"/>
                  </a:cubicBezTo>
                  <a:cubicBezTo>
                    <a:pt x="131" y="313"/>
                    <a:pt x="130" y="314"/>
                    <a:pt x="129" y="314"/>
                  </a:cubicBezTo>
                  <a:close/>
                  <a:moveTo>
                    <a:pt x="110" y="307"/>
                  </a:moveTo>
                  <a:cubicBezTo>
                    <a:pt x="110" y="307"/>
                    <a:pt x="110" y="307"/>
                    <a:pt x="110" y="307"/>
                  </a:cubicBezTo>
                  <a:cubicBezTo>
                    <a:pt x="112" y="307"/>
                    <a:pt x="113" y="307"/>
                    <a:pt x="114" y="306"/>
                  </a:cubicBezTo>
                  <a:cubicBezTo>
                    <a:pt x="114" y="306"/>
                    <a:pt x="114" y="306"/>
                    <a:pt x="114" y="306"/>
                  </a:cubicBezTo>
                  <a:cubicBezTo>
                    <a:pt x="115" y="304"/>
                    <a:pt x="115" y="302"/>
                    <a:pt x="113" y="300"/>
                  </a:cubicBezTo>
                  <a:cubicBezTo>
                    <a:pt x="113" y="300"/>
                    <a:pt x="113" y="300"/>
                    <a:pt x="113" y="300"/>
                  </a:cubicBezTo>
                  <a:cubicBezTo>
                    <a:pt x="111" y="299"/>
                    <a:pt x="109" y="299"/>
                    <a:pt x="107" y="301"/>
                  </a:cubicBezTo>
                  <a:cubicBezTo>
                    <a:pt x="107" y="301"/>
                    <a:pt x="107" y="301"/>
                    <a:pt x="107" y="301"/>
                  </a:cubicBezTo>
                  <a:cubicBezTo>
                    <a:pt x="106" y="303"/>
                    <a:pt x="106" y="305"/>
                    <a:pt x="108" y="307"/>
                  </a:cubicBezTo>
                  <a:cubicBezTo>
                    <a:pt x="108" y="307"/>
                    <a:pt x="108" y="307"/>
                    <a:pt x="108" y="307"/>
                  </a:cubicBezTo>
                  <a:cubicBezTo>
                    <a:pt x="108" y="307"/>
                    <a:pt x="108" y="307"/>
                    <a:pt x="108" y="307"/>
                  </a:cubicBezTo>
                  <a:cubicBezTo>
                    <a:pt x="109" y="307"/>
                    <a:pt x="110" y="307"/>
                    <a:pt x="110" y="307"/>
                  </a:cubicBezTo>
                  <a:close/>
                  <a:moveTo>
                    <a:pt x="98" y="292"/>
                  </a:moveTo>
                  <a:cubicBezTo>
                    <a:pt x="98" y="292"/>
                    <a:pt x="98" y="292"/>
                    <a:pt x="98" y="292"/>
                  </a:cubicBezTo>
                  <a:cubicBezTo>
                    <a:pt x="99" y="292"/>
                    <a:pt x="100" y="292"/>
                    <a:pt x="100" y="292"/>
                  </a:cubicBezTo>
                  <a:cubicBezTo>
                    <a:pt x="100" y="292"/>
                    <a:pt x="100" y="292"/>
                    <a:pt x="100" y="292"/>
                  </a:cubicBezTo>
                  <a:cubicBezTo>
                    <a:pt x="102" y="291"/>
                    <a:pt x="103" y="288"/>
                    <a:pt x="102" y="286"/>
                  </a:cubicBezTo>
                  <a:cubicBezTo>
                    <a:pt x="102" y="286"/>
                    <a:pt x="102" y="286"/>
                    <a:pt x="102" y="286"/>
                  </a:cubicBezTo>
                  <a:cubicBezTo>
                    <a:pt x="101" y="284"/>
                    <a:pt x="98" y="284"/>
                    <a:pt x="96" y="285"/>
                  </a:cubicBezTo>
                  <a:cubicBezTo>
                    <a:pt x="96" y="285"/>
                    <a:pt x="96" y="285"/>
                    <a:pt x="96" y="285"/>
                  </a:cubicBezTo>
                  <a:cubicBezTo>
                    <a:pt x="95" y="286"/>
                    <a:pt x="94" y="288"/>
                    <a:pt x="95" y="290"/>
                  </a:cubicBezTo>
                  <a:cubicBezTo>
                    <a:pt x="96" y="291"/>
                    <a:pt x="97" y="292"/>
                    <a:pt x="98" y="292"/>
                  </a:cubicBezTo>
                  <a:close/>
                  <a:moveTo>
                    <a:pt x="91" y="274"/>
                  </a:moveTo>
                  <a:cubicBezTo>
                    <a:pt x="91" y="274"/>
                    <a:pt x="91" y="274"/>
                    <a:pt x="91" y="274"/>
                  </a:cubicBezTo>
                  <a:cubicBezTo>
                    <a:pt x="91" y="274"/>
                    <a:pt x="92" y="274"/>
                    <a:pt x="92" y="274"/>
                  </a:cubicBezTo>
                  <a:cubicBezTo>
                    <a:pt x="92" y="274"/>
                    <a:pt x="92" y="274"/>
                    <a:pt x="92" y="274"/>
                  </a:cubicBezTo>
                  <a:cubicBezTo>
                    <a:pt x="94" y="273"/>
                    <a:pt x="95" y="271"/>
                    <a:pt x="95" y="269"/>
                  </a:cubicBezTo>
                  <a:cubicBezTo>
                    <a:pt x="95" y="269"/>
                    <a:pt x="95" y="269"/>
                    <a:pt x="95" y="269"/>
                  </a:cubicBezTo>
                  <a:cubicBezTo>
                    <a:pt x="94" y="267"/>
                    <a:pt x="92" y="265"/>
                    <a:pt x="90" y="266"/>
                  </a:cubicBezTo>
                  <a:cubicBezTo>
                    <a:pt x="90" y="266"/>
                    <a:pt x="90" y="266"/>
                    <a:pt x="90" y="266"/>
                  </a:cubicBezTo>
                  <a:cubicBezTo>
                    <a:pt x="88" y="267"/>
                    <a:pt x="86" y="269"/>
                    <a:pt x="87" y="271"/>
                  </a:cubicBezTo>
                  <a:cubicBezTo>
                    <a:pt x="88" y="273"/>
                    <a:pt x="89" y="274"/>
                    <a:pt x="91" y="274"/>
                  </a:cubicBezTo>
                  <a:close/>
                  <a:moveTo>
                    <a:pt x="86" y="255"/>
                  </a:moveTo>
                  <a:cubicBezTo>
                    <a:pt x="86" y="255"/>
                    <a:pt x="86" y="255"/>
                    <a:pt x="86" y="255"/>
                  </a:cubicBezTo>
                  <a:cubicBezTo>
                    <a:pt x="86" y="255"/>
                    <a:pt x="87" y="255"/>
                    <a:pt x="87" y="255"/>
                  </a:cubicBezTo>
                  <a:cubicBezTo>
                    <a:pt x="87" y="255"/>
                    <a:pt x="87" y="255"/>
                    <a:pt x="87" y="255"/>
                  </a:cubicBezTo>
                  <a:cubicBezTo>
                    <a:pt x="89" y="254"/>
                    <a:pt x="90" y="252"/>
                    <a:pt x="90" y="250"/>
                  </a:cubicBezTo>
                  <a:cubicBezTo>
                    <a:pt x="90" y="250"/>
                    <a:pt x="90" y="250"/>
                    <a:pt x="90" y="250"/>
                  </a:cubicBezTo>
                  <a:cubicBezTo>
                    <a:pt x="89" y="248"/>
                    <a:pt x="87" y="246"/>
                    <a:pt x="85" y="247"/>
                  </a:cubicBezTo>
                  <a:cubicBezTo>
                    <a:pt x="85" y="247"/>
                    <a:pt x="85" y="247"/>
                    <a:pt x="85" y="247"/>
                  </a:cubicBezTo>
                  <a:cubicBezTo>
                    <a:pt x="83" y="247"/>
                    <a:pt x="82" y="249"/>
                    <a:pt x="82" y="251"/>
                  </a:cubicBezTo>
                  <a:cubicBezTo>
                    <a:pt x="83" y="253"/>
                    <a:pt x="84" y="255"/>
                    <a:pt x="86" y="255"/>
                  </a:cubicBezTo>
                  <a:close/>
                  <a:moveTo>
                    <a:pt x="82" y="235"/>
                  </a:moveTo>
                  <a:cubicBezTo>
                    <a:pt x="82" y="235"/>
                    <a:pt x="82" y="235"/>
                    <a:pt x="82" y="235"/>
                  </a:cubicBezTo>
                  <a:cubicBezTo>
                    <a:pt x="83" y="235"/>
                    <a:pt x="83" y="235"/>
                    <a:pt x="83" y="235"/>
                  </a:cubicBezTo>
                  <a:cubicBezTo>
                    <a:pt x="83" y="235"/>
                    <a:pt x="83" y="235"/>
                    <a:pt x="83" y="235"/>
                  </a:cubicBezTo>
                  <a:cubicBezTo>
                    <a:pt x="85" y="235"/>
                    <a:pt x="87" y="233"/>
                    <a:pt x="86" y="231"/>
                  </a:cubicBezTo>
                  <a:cubicBezTo>
                    <a:pt x="86" y="231"/>
                    <a:pt x="86" y="231"/>
                    <a:pt x="86" y="231"/>
                  </a:cubicBezTo>
                  <a:cubicBezTo>
                    <a:pt x="86" y="228"/>
                    <a:pt x="84" y="227"/>
                    <a:pt x="82" y="227"/>
                  </a:cubicBezTo>
                  <a:cubicBezTo>
                    <a:pt x="82" y="227"/>
                    <a:pt x="82" y="227"/>
                    <a:pt x="82" y="227"/>
                  </a:cubicBezTo>
                  <a:cubicBezTo>
                    <a:pt x="80" y="228"/>
                    <a:pt x="78" y="230"/>
                    <a:pt x="79" y="232"/>
                  </a:cubicBezTo>
                  <a:cubicBezTo>
                    <a:pt x="79" y="232"/>
                    <a:pt x="79" y="232"/>
                    <a:pt x="79" y="232"/>
                  </a:cubicBezTo>
                  <a:cubicBezTo>
                    <a:pt x="79" y="232"/>
                    <a:pt x="79" y="232"/>
                    <a:pt x="79" y="232"/>
                  </a:cubicBezTo>
                  <a:cubicBezTo>
                    <a:pt x="79" y="234"/>
                    <a:pt x="81" y="235"/>
                    <a:pt x="82" y="235"/>
                  </a:cubicBezTo>
                  <a:close/>
                  <a:moveTo>
                    <a:pt x="80" y="215"/>
                  </a:moveTo>
                  <a:cubicBezTo>
                    <a:pt x="80" y="215"/>
                    <a:pt x="80" y="215"/>
                    <a:pt x="80" y="215"/>
                  </a:cubicBezTo>
                  <a:cubicBezTo>
                    <a:pt x="80" y="215"/>
                    <a:pt x="80" y="215"/>
                    <a:pt x="80" y="215"/>
                  </a:cubicBezTo>
                  <a:cubicBezTo>
                    <a:pt x="80" y="215"/>
                    <a:pt x="80" y="215"/>
                    <a:pt x="80" y="215"/>
                  </a:cubicBezTo>
                  <a:cubicBezTo>
                    <a:pt x="82" y="215"/>
                    <a:pt x="84" y="213"/>
                    <a:pt x="84" y="211"/>
                  </a:cubicBezTo>
                  <a:cubicBezTo>
                    <a:pt x="84" y="211"/>
                    <a:pt x="84" y="211"/>
                    <a:pt x="84" y="211"/>
                  </a:cubicBezTo>
                  <a:cubicBezTo>
                    <a:pt x="83" y="209"/>
                    <a:pt x="81" y="207"/>
                    <a:pt x="79" y="208"/>
                  </a:cubicBezTo>
                  <a:cubicBezTo>
                    <a:pt x="79" y="208"/>
                    <a:pt x="79" y="208"/>
                    <a:pt x="79" y="208"/>
                  </a:cubicBezTo>
                  <a:cubicBezTo>
                    <a:pt x="77" y="208"/>
                    <a:pt x="76" y="210"/>
                    <a:pt x="76" y="212"/>
                  </a:cubicBezTo>
                  <a:cubicBezTo>
                    <a:pt x="76" y="214"/>
                    <a:pt x="78" y="215"/>
                    <a:pt x="80" y="215"/>
                  </a:cubicBezTo>
                  <a:close/>
                  <a:moveTo>
                    <a:pt x="78" y="196"/>
                  </a:moveTo>
                  <a:cubicBezTo>
                    <a:pt x="78" y="196"/>
                    <a:pt x="78" y="196"/>
                    <a:pt x="78" y="196"/>
                  </a:cubicBezTo>
                  <a:cubicBezTo>
                    <a:pt x="78" y="196"/>
                    <a:pt x="78" y="196"/>
                    <a:pt x="78" y="196"/>
                  </a:cubicBezTo>
                  <a:cubicBezTo>
                    <a:pt x="78" y="196"/>
                    <a:pt x="78" y="196"/>
                    <a:pt x="78" y="196"/>
                  </a:cubicBezTo>
                  <a:cubicBezTo>
                    <a:pt x="80" y="196"/>
                    <a:pt x="82" y="194"/>
                    <a:pt x="81" y="191"/>
                  </a:cubicBezTo>
                  <a:cubicBezTo>
                    <a:pt x="81" y="191"/>
                    <a:pt x="81" y="191"/>
                    <a:pt x="81" y="191"/>
                  </a:cubicBezTo>
                  <a:cubicBezTo>
                    <a:pt x="81" y="189"/>
                    <a:pt x="79" y="188"/>
                    <a:pt x="77" y="188"/>
                  </a:cubicBezTo>
                  <a:cubicBezTo>
                    <a:pt x="77" y="188"/>
                    <a:pt x="77" y="188"/>
                    <a:pt x="77" y="188"/>
                  </a:cubicBezTo>
                  <a:cubicBezTo>
                    <a:pt x="75" y="188"/>
                    <a:pt x="73" y="190"/>
                    <a:pt x="74" y="192"/>
                  </a:cubicBezTo>
                  <a:cubicBezTo>
                    <a:pt x="74" y="192"/>
                    <a:pt x="74" y="192"/>
                    <a:pt x="74" y="192"/>
                  </a:cubicBezTo>
                  <a:cubicBezTo>
                    <a:pt x="74" y="192"/>
                    <a:pt x="74" y="192"/>
                    <a:pt x="74" y="192"/>
                  </a:cubicBezTo>
                  <a:cubicBezTo>
                    <a:pt x="74" y="194"/>
                    <a:pt x="76" y="196"/>
                    <a:pt x="78" y="196"/>
                  </a:cubicBezTo>
                  <a:close/>
                  <a:moveTo>
                    <a:pt x="75" y="176"/>
                  </a:moveTo>
                  <a:cubicBezTo>
                    <a:pt x="75" y="176"/>
                    <a:pt x="75" y="176"/>
                    <a:pt x="75" y="176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8" y="176"/>
                    <a:pt x="80" y="174"/>
                    <a:pt x="79" y="172"/>
                  </a:cubicBezTo>
                  <a:cubicBezTo>
                    <a:pt x="79" y="172"/>
                    <a:pt x="79" y="172"/>
                    <a:pt x="79" y="172"/>
                  </a:cubicBezTo>
                  <a:cubicBezTo>
                    <a:pt x="79" y="169"/>
                    <a:pt x="77" y="168"/>
                    <a:pt x="75" y="168"/>
                  </a:cubicBezTo>
                  <a:cubicBezTo>
                    <a:pt x="75" y="168"/>
                    <a:pt x="75" y="168"/>
                    <a:pt x="75" y="168"/>
                  </a:cubicBezTo>
                  <a:cubicBezTo>
                    <a:pt x="73" y="168"/>
                    <a:pt x="71" y="170"/>
                    <a:pt x="72" y="172"/>
                  </a:cubicBezTo>
                  <a:cubicBezTo>
                    <a:pt x="72" y="175"/>
                    <a:pt x="73" y="176"/>
                    <a:pt x="75" y="176"/>
                  </a:cubicBezTo>
                  <a:close/>
                  <a:moveTo>
                    <a:pt x="73" y="156"/>
                  </a:moveTo>
                  <a:cubicBezTo>
                    <a:pt x="73" y="156"/>
                    <a:pt x="73" y="156"/>
                    <a:pt x="73" y="156"/>
                  </a:cubicBezTo>
                  <a:cubicBezTo>
                    <a:pt x="74" y="156"/>
                    <a:pt x="74" y="156"/>
                    <a:pt x="74" y="156"/>
                  </a:cubicBezTo>
                  <a:cubicBezTo>
                    <a:pt x="74" y="156"/>
                    <a:pt x="74" y="156"/>
                    <a:pt x="74" y="156"/>
                  </a:cubicBezTo>
                  <a:cubicBezTo>
                    <a:pt x="76" y="156"/>
                    <a:pt x="78" y="154"/>
                    <a:pt x="77" y="152"/>
                  </a:cubicBezTo>
                  <a:cubicBezTo>
                    <a:pt x="77" y="152"/>
                    <a:pt x="77" y="152"/>
                    <a:pt x="77" y="152"/>
                  </a:cubicBezTo>
                  <a:cubicBezTo>
                    <a:pt x="77" y="150"/>
                    <a:pt x="75" y="148"/>
                    <a:pt x="73" y="148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71" y="149"/>
                    <a:pt x="69" y="151"/>
                    <a:pt x="70" y="153"/>
                  </a:cubicBezTo>
                  <a:cubicBezTo>
                    <a:pt x="70" y="153"/>
                    <a:pt x="70" y="153"/>
                    <a:pt x="70" y="153"/>
                  </a:cubicBezTo>
                  <a:cubicBezTo>
                    <a:pt x="70" y="153"/>
                    <a:pt x="70" y="153"/>
                    <a:pt x="70" y="153"/>
                  </a:cubicBezTo>
                  <a:cubicBezTo>
                    <a:pt x="70" y="155"/>
                    <a:pt x="71" y="156"/>
                    <a:pt x="73" y="156"/>
                  </a:cubicBezTo>
                  <a:close/>
                  <a:moveTo>
                    <a:pt x="71" y="137"/>
                  </a:moveTo>
                  <a:cubicBezTo>
                    <a:pt x="71" y="137"/>
                    <a:pt x="71" y="137"/>
                    <a:pt x="71" y="137"/>
                  </a:cubicBezTo>
                  <a:cubicBezTo>
                    <a:pt x="71" y="137"/>
                    <a:pt x="72" y="137"/>
                    <a:pt x="72" y="137"/>
                  </a:cubicBezTo>
                  <a:cubicBezTo>
                    <a:pt x="72" y="137"/>
                    <a:pt x="72" y="137"/>
                    <a:pt x="72" y="137"/>
                  </a:cubicBezTo>
                  <a:cubicBezTo>
                    <a:pt x="74" y="136"/>
                    <a:pt x="76" y="134"/>
                    <a:pt x="75" y="132"/>
                  </a:cubicBezTo>
                  <a:cubicBezTo>
                    <a:pt x="75" y="132"/>
                    <a:pt x="75" y="132"/>
                    <a:pt x="75" y="132"/>
                  </a:cubicBezTo>
                  <a:cubicBezTo>
                    <a:pt x="75" y="130"/>
                    <a:pt x="73" y="128"/>
                    <a:pt x="71" y="129"/>
                  </a:cubicBezTo>
                  <a:cubicBezTo>
                    <a:pt x="71" y="129"/>
                    <a:pt x="71" y="129"/>
                    <a:pt x="71" y="129"/>
                  </a:cubicBezTo>
                  <a:cubicBezTo>
                    <a:pt x="69" y="129"/>
                    <a:pt x="67" y="131"/>
                    <a:pt x="67" y="133"/>
                  </a:cubicBezTo>
                  <a:cubicBezTo>
                    <a:pt x="68" y="135"/>
                    <a:pt x="69" y="137"/>
                    <a:pt x="71" y="137"/>
                  </a:cubicBezTo>
                  <a:close/>
                  <a:moveTo>
                    <a:pt x="69" y="117"/>
                  </a:moveTo>
                  <a:cubicBezTo>
                    <a:pt x="69" y="117"/>
                    <a:pt x="69" y="117"/>
                    <a:pt x="69" y="117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72" y="117"/>
                    <a:pt x="73" y="115"/>
                    <a:pt x="73" y="112"/>
                  </a:cubicBezTo>
                  <a:cubicBezTo>
                    <a:pt x="73" y="112"/>
                    <a:pt x="73" y="112"/>
                    <a:pt x="73" y="112"/>
                  </a:cubicBezTo>
                  <a:cubicBezTo>
                    <a:pt x="73" y="110"/>
                    <a:pt x="70" y="109"/>
                    <a:pt x="68" y="10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66" y="109"/>
                    <a:pt x="65" y="111"/>
                    <a:pt x="65" y="113"/>
                  </a:cubicBezTo>
                  <a:cubicBezTo>
                    <a:pt x="65" y="113"/>
                    <a:pt x="65" y="113"/>
                    <a:pt x="65" y="113"/>
                  </a:cubicBezTo>
                  <a:cubicBezTo>
                    <a:pt x="65" y="113"/>
                    <a:pt x="65" y="113"/>
                    <a:pt x="65" y="113"/>
                  </a:cubicBezTo>
                  <a:cubicBezTo>
                    <a:pt x="65" y="115"/>
                    <a:pt x="67" y="117"/>
                    <a:pt x="69" y="117"/>
                  </a:cubicBezTo>
                  <a:close/>
                  <a:moveTo>
                    <a:pt x="66" y="97"/>
                  </a:moveTo>
                  <a:cubicBezTo>
                    <a:pt x="66" y="97"/>
                    <a:pt x="66" y="97"/>
                    <a:pt x="66" y="97"/>
                  </a:cubicBezTo>
                  <a:cubicBezTo>
                    <a:pt x="66" y="97"/>
                    <a:pt x="66" y="97"/>
                    <a:pt x="66" y="97"/>
                  </a:cubicBezTo>
                  <a:cubicBezTo>
                    <a:pt x="66" y="97"/>
                    <a:pt x="66" y="97"/>
                    <a:pt x="66" y="97"/>
                  </a:cubicBezTo>
                  <a:cubicBezTo>
                    <a:pt x="69" y="97"/>
                    <a:pt x="70" y="95"/>
                    <a:pt x="70" y="93"/>
                  </a:cubicBezTo>
                  <a:cubicBezTo>
                    <a:pt x="70" y="93"/>
                    <a:pt x="70" y="93"/>
                    <a:pt x="70" y="93"/>
                  </a:cubicBezTo>
                  <a:cubicBezTo>
                    <a:pt x="69" y="90"/>
                    <a:pt x="67" y="89"/>
                    <a:pt x="65" y="89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3" y="90"/>
                    <a:pt x="61" y="92"/>
                    <a:pt x="62" y="94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4"/>
                    <a:pt x="62" y="94"/>
                    <a:pt x="62" y="94"/>
                  </a:cubicBezTo>
                  <a:cubicBezTo>
                    <a:pt x="62" y="96"/>
                    <a:pt x="64" y="97"/>
                    <a:pt x="66" y="97"/>
                  </a:cubicBezTo>
                  <a:close/>
                  <a:moveTo>
                    <a:pt x="62" y="78"/>
                  </a:moveTo>
                  <a:cubicBezTo>
                    <a:pt x="62" y="78"/>
                    <a:pt x="62" y="78"/>
                    <a:pt x="62" y="78"/>
                  </a:cubicBezTo>
                  <a:cubicBezTo>
                    <a:pt x="62" y="78"/>
                    <a:pt x="62" y="78"/>
                    <a:pt x="63" y="78"/>
                  </a:cubicBezTo>
                  <a:cubicBezTo>
                    <a:pt x="63" y="78"/>
                    <a:pt x="63" y="78"/>
                    <a:pt x="63" y="78"/>
                  </a:cubicBezTo>
                  <a:cubicBezTo>
                    <a:pt x="65" y="77"/>
                    <a:pt x="66" y="75"/>
                    <a:pt x="66" y="73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5" y="71"/>
                    <a:pt x="63" y="70"/>
                    <a:pt x="61" y="70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9" y="71"/>
                    <a:pt x="57" y="73"/>
                    <a:pt x="58" y="75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58" y="77"/>
                    <a:pt x="60" y="78"/>
                    <a:pt x="62" y="78"/>
                  </a:cubicBezTo>
                  <a:close/>
                  <a:moveTo>
                    <a:pt x="57" y="59"/>
                  </a:moveTo>
                  <a:cubicBezTo>
                    <a:pt x="57" y="59"/>
                    <a:pt x="57" y="59"/>
                    <a:pt x="57" y="59"/>
                  </a:cubicBezTo>
                  <a:cubicBezTo>
                    <a:pt x="57" y="59"/>
                    <a:pt x="57" y="59"/>
                    <a:pt x="58" y="59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60" y="58"/>
                    <a:pt x="61" y="56"/>
                    <a:pt x="60" y="54"/>
                  </a:cubicBezTo>
                  <a:cubicBezTo>
                    <a:pt x="60" y="54"/>
                    <a:pt x="60" y="54"/>
                    <a:pt x="60" y="54"/>
                  </a:cubicBezTo>
                  <a:cubicBezTo>
                    <a:pt x="60" y="51"/>
                    <a:pt x="57" y="50"/>
                    <a:pt x="55" y="51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3" y="52"/>
                    <a:pt x="52" y="54"/>
                    <a:pt x="53" y="56"/>
                  </a:cubicBezTo>
                  <a:cubicBezTo>
                    <a:pt x="53" y="58"/>
                    <a:pt x="55" y="59"/>
                    <a:pt x="57" y="59"/>
                  </a:cubicBezTo>
                  <a:close/>
                  <a:moveTo>
                    <a:pt x="49" y="40"/>
                  </a:moveTo>
                  <a:cubicBezTo>
                    <a:pt x="49" y="40"/>
                    <a:pt x="49" y="40"/>
                    <a:pt x="49" y="40"/>
                  </a:cubicBezTo>
                  <a:cubicBezTo>
                    <a:pt x="50" y="40"/>
                    <a:pt x="50" y="40"/>
                    <a:pt x="51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3" y="39"/>
                    <a:pt x="54" y="37"/>
                    <a:pt x="53" y="35"/>
                  </a:cubicBezTo>
                  <a:cubicBezTo>
                    <a:pt x="53" y="35"/>
                    <a:pt x="53" y="35"/>
                    <a:pt x="53" y="35"/>
                  </a:cubicBezTo>
                  <a:cubicBezTo>
                    <a:pt x="52" y="33"/>
                    <a:pt x="49" y="32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6" y="34"/>
                    <a:pt x="45" y="36"/>
                    <a:pt x="46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6" y="40"/>
                    <a:pt x="48" y="40"/>
                    <a:pt x="49" y="40"/>
                  </a:cubicBezTo>
                  <a:close/>
                  <a:moveTo>
                    <a:pt x="39" y="24"/>
                  </a:moveTo>
                  <a:cubicBezTo>
                    <a:pt x="39" y="24"/>
                    <a:pt x="39" y="24"/>
                    <a:pt x="39" y="24"/>
                  </a:cubicBezTo>
                  <a:cubicBezTo>
                    <a:pt x="40" y="24"/>
                    <a:pt x="40" y="24"/>
                    <a:pt x="41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3" y="21"/>
                    <a:pt x="43" y="19"/>
                    <a:pt x="42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0" y="16"/>
                    <a:pt x="38" y="15"/>
                    <a:pt x="36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4" y="18"/>
                    <a:pt x="34" y="21"/>
                    <a:pt x="36" y="22"/>
                  </a:cubicBezTo>
                  <a:cubicBezTo>
                    <a:pt x="36" y="23"/>
                    <a:pt x="37" y="24"/>
                    <a:pt x="39" y="24"/>
                  </a:cubicBezTo>
                  <a:close/>
                  <a:moveTo>
                    <a:pt x="23" y="12"/>
                  </a:moveTo>
                  <a:cubicBezTo>
                    <a:pt x="23" y="12"/>
                    <a:pt x="23" y="12"/>
                    <a:pt x="23" y="12"/>
                  </a:cubicBezTo>
                  <a:cubicBezTo>
                    <a:pt x="25" y="12"/>
                    <a:pt x="26" y="11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8" y="8"/>
                    <a:pt x="27" y="5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3" y="3"/>
                    <a:pt x="21" y="4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8"/>
                    <a:pt x="20" y="10"/>
                    <a:pt x="22" y="11"/>
                  </a:cubicBezTo>
                  <a:cubicBezTo>
                    <a:pt x="22" y="12"/>
                    <a:pt x="23" y="12"/>
                    <a:pt x="23" y="12"/>
                  </a:cubicBezTo>
                  <a:close/>
                  <a:moveTo>
                    <a:pt x="5" y="8"/>
                  </a:moveTo>
                  <a:cubicBezTo>
                    <a:pt x="5" y="8"/>
                    <a:pt x="5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6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1" y="1"/>
                  </a:cubicBezTo>
                  <a:cubicBezTo>
                    <a:pt x="1" y="2"/>
                    <a:pt x="0" y="3"/>
                    <a:pt x="0" y="4"/>
                  </a:cubicBezTo>
                  <a:cubicBezTo>
                    <a:pt x="0" y="5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5" y="8"/>
                    <a:pt x="5" y="8"/>
                  </a:cubicBezTo>
                  <a:close/>
                </a:path>
              </a:pathLst>
            </a:custGeom>
            <a:solidFill>
              <a:srgbClr val="163A6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  <p:sp>
          <p:nvSpPr>
            <p:cNvPr id="16" name="Freeform 18">
              <a:extLst>
                <a:ext uri="{FF2B5EF4-FFF2-40B4-BE49-F238E27FC236}">
                  <a16:creationId xmlns:a16="http://schemas.microsoft.com/office/drawing/2014/main" id="{112F8C49-BDFB-C876-6B84-59913243EB3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4362231" y="3843930"/>
              <a:ext cx="612692" cy="1452022"/>
            </a:xfrm>
            <a:custGeom>
              <a:avLst/>
              <a:gdLst>
                <a:gd name="T0" fmla="*/ 125 w 133"/>
                <a:gd name="T1" fmla="*/ 3 h 315"/>
                <a:gd name="T2" fmla="*/ 128 w 133"/>
                <a:gd name="T3" fmla="*/ 1 h 315"/>
                <a:gd name="T4" fmla="*/ 132 w 133"/>
                <a:gd name="T5" fmla="*/ 7 h 315"/>
                <a:gd name="T6" fmla="*/ 25 w 133"/>
                <a:gd name="T7" fmla="*/ 310 h 315"/>
                <a:gd name="T8" fmla="*/ 22 w 133"/>
                <a:gd name="T9" fmla="*/ 303 h 315"/>
                <a:gd name="T10" fmla="*/ 39 w 133"/>
                <a:gd name="T11" fmla="*/ 298 h 315"/>
                <a:gd name="T12" fmla="*/ 41 w 133"/>
                <a:gd name="T13" fmla="*/ 291 h 315"/>
                <a:gd name="T14" fmla="*/ 36 w 133"/>
                <a:gd name="T15" fmla="*/ 297 h 315"/>
                <a:gd name="T16" fmla="*/ 53 w 133"/>
                <a:gd name="T17" fmla="*/ 280 h 315"/>
                <a:gd name="T18" fmla="*/ 46 w 133"/>
                <a:gd name="T19" fmla="*/ 276 h 315"/>
                <a:gd name="T20" fmla="*/ 57 w 133"/>
                <a:gd name="T21" fmla="*/ 263 h 315"/>
                <a:gd name="T22" fmla="*/ 58 w 133"/>
                <a:gd name="T23" fmla="*/ 256 h 315"/>
                <a:gd name="T24" fmla="*/ 55 w 133"/>
                <a:gd name="T25" fmla="*/ 263 h 315"/>
                <a:gd name="T26" fmla="*/ 66 w 133"/>
                <a:gd name="T27" fmla="*/ 241 h 315"/>
                <a:gd name="T28" fmla="*/ 58 w 133"/>
                <a:gd name="T29" fmla="*/ 239 h 315"/>
                <a:gd name="T30" fmla="*/ 66 w 133"/>
                <a:gd name="T31" fmla="*/ 225 h 315"/>
                <a:gd name="T32" fmla="*/ 66 w 133"/>
                <a:gd name="T33" fmla="*/ 217 h 315"/>
                <a:gd name="T34" fmla="*/ 65 w 133"/>
                <a:gd name="T35" fmla="*/ 225 h 315"/>
                <a:gd name="T36" fmla="*/ 73 w 133"/>
                <a:gd name="T37" fmla="*/ 202 h 315"/>
                <a:gd name="T38" fmla="*/ 65 w 133"/>
                <a:gd name="T39" fmla="*/ 201 h 315"/>
                <a:gd name="T40" fmla="*/ 71 w 133"/>
                <a:gd name="T41" fmla="*/ 186 h 315"/>
                <a:gd name="T42" fmla="*/ 75 w 133"/>
                <a:gd name="T43" fmla="*/ 182 h 315"/>
                <a:gd name="T44" fmla="*/ 67 w 133"/>
                <a:gd name="T45" fmla="*/ 181 h 315"/>
                <a:gd name="T46" fmla="*/ 73 w 133"/>
                <a:gd name="T47" fmla="*/ 166 h 315"/>
                <a:gd name="T48" fmla="*/ 74 w 133"/>
                <a:gd name="T49" fmla="*/ 158 h 315"/>
                <a:gd name="T50" fmla="*/ 73 w 133"/>
                <a:gd name="T51" fmla="*/ 166 h 315"/>
                <a:gd name="T52" fmla="*/ 79 w 133"/>
                <a:gd name="T53" fmla="*/ 143 h 315"/>
                <a:gd name="T54" fmla="*/ 72 w 133"/>
                <a:gd name="T55" fmla="*/ 142 h 315"/>
                <a:gd name="T56" fmla="*/ 78 w 133"/>
                <a:gd name="T57" fmla="*/ 126 h 315"/>
                <a:gd name="T58" fmla="*/ 78 w 133"/>
                <a:gd name="T59" fmla="*/ 118 h 315"/>
                <a:gd name="T60" fmla="*/ 77 w 133"/>
                <a:gd name="T61" fmla="*/ 126 h 315"/>
                <a:gd name="T62" fmla="*/ 84 w 133"/>
                <a:gd name="T63" fmla="*/ 103 h 315"/>
                <a:gd name="T64" fmla="*/ 76 w 133"/>
                <a:gd name="T65" fmla="*/ 102 h 315"/>
                <a:gd name="T66" fmla="*/ 82 w 133"/>
                <a:gd name="T67" fmla="*/ 87 h 315"/>
                <a:gd name="T68" fmla="*/ 86 w 133"/>
                <a:gd name="T69" fmla="*/ 84 h 315"/>
                <a:gd name="T70" fmla="*/ 79 w 133"/>
                <a:gd name="T71" fmla="*/ 82 h 315"/>
                <a:gd name="T72" fmla="*/ 86 w 133"/>
                <a:gd name="T73" fmla="*/ 68 h 315"/>
                <a:gd name="T74" fmla="*/ 87 w 133"/>
                <a:gd name="T75" fmla="*/ 60 h 315"/>
                <a:gd name="T76" fmla="*/ 85 w 133"/>
                <a:gd name="T77" fmla="*/ 67 h 315"/>
                <a:gd name="T78" fmla="*/ 95 w 133"/>
                <a:gd name="T79" fmla="*/ 46 h 315"/>
                <a:gd name="T80" fmla="*/ 92 w 133"/>
                <a:gd name="T81" fmla="*/ 41 h 315"/>
                <a:gd name="T82" fmla="*/ 90 w 133"/>
                <a:gd name="T83" fmla="*/ 48 h 315"/>
                <a:gd name="T84" fmla="*/ 102 w 133"/>
                <a:gd name="T85" fmla="*/ 28 h 315"/>
                <a:gd name="T86" fmla="*/ 100 w 133"/>
                <a:gd name="T87" fmla="*/ 23 h 315"/>
                <a:gd name="T88" fmla="*/ 96 w 133"/>
                <a:gd name="T89" fmla="*/ 30 h 315"/>
                <a:gd name="T90" fmla="*/ 113 w 133"/>
                <a:gd name="T91" fmla="*/ 14 h 315"/>
                <a:gd name="T92" fmla="*/ 114 w 133"/>
                <a:gd name="T93" fmla="*/ 8 h 315"/>
                <a:gd name="T94" fmla="*/ 107 w 133"/>
                <a:gd name="T95" fmla="*/ 13 h 315"/>
                <a:gd name="T96" fmla="*/ 8 w 133"/>
                <a:gd name="T97" fmla="*/ 309 h 315"/>
                <a:gd name="T98" fmla="*/ 5 w 133"/>
                <a:gd name="T99" fmla="*/ 307 h 315"/>
                <a:gd name="T100" fmla="*/ 1 w 133"/>
                <a:gd name="T101" fmla="*/ 308 h 315"/>
                <a:gd name="T102" fmla="*/ 3 w 133"/>
                <a:gd name="T103" fmla="*/ 31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3" h="315">
                  <a:moveTo>
                    <a:pt x="129" y="8"/>
                  </a:moveTo>
                  <a:cubicBezTo>
                    <a:pt x="128" y="8"/>
                    <a:pt x="127" y="8"/>
                    <a:pt x="126" y="7"/>
                  </a:cubicBezTo>
                  <a:cubicBezTo>
                    <a:pt x="125" y="7"/>
                    <a:pt x="125" y="6"/>
                    <a:pt x="125" y="4"/>
                  </a:cubicBezTo>
                  <a:cubicBezTo>
                    <a:pt x="125" y="4"/>
                    <a:pt x="125" y="3"/>
                    <a:pt x="125" y="3"/>
                  </a:cubicBezTo>
                  <a:cubicBezTo>
                    <a:pt x="125" y="2"/>
                    <a:pt x="126" y="2"/>
                    <a:pt x="126" y="2"/>
                  </a:cubicBezTo>
                  <a:cubicBezTo>
                    <a:pt x="126" y="1"/>
                    <a:pt x="126" y="1"/>
                    <a:pt x="127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29" y="0"/>
                    <a:pt x="131" y="1"/>
                    <a:pt x="132" y="2"/>
                  </a:cubicBezTo>
                  <a:cubicBezTo>
                    <a:pt x="132" y="2"/>
                    <a:pt x="132" y="2"/>
                    <a:pt x="133" y="3"/>
                  </a:cubicBezTo>
                  <a:cubicBezTo>
                    <a:pt x="133" y="3"/>
                    <a:pt x="133" y="4"/>
                    <a:pt x="133" y="4"/>
                  </a:cubicBezTo>
                  <a:cubicBezTo>
                    <a:pt x="133" y="6"/>
                    <a:pt x="132" y="7"/>
                    <a:pt x="132" y="7"/>
                  </a:cubicBezTo>
                  <a:cubicBezTo>
                    <a:pt x="131" y="8"/>
                    <a:pt x="130" y="8"/>
                    <a:pt x="129" y="8"/>
                  </a:cubicBezTo>
                  <a:close/>
                  <a:moveTo>
                    <a:pt x="23" y="310"/>
                  </a:moveTo>
                  <a:cubicBezTo>
                    <a:pt x="23" y="310"/>
                    <a:pt x="23" y="310"/>
                    <a:pt x="23" y="310"/>
                  </a:cubicBezTo>
                  <a:cubicBezTo>
                    <a:pt x="24" y="310"/>
                    <a:pt x="24" y="310"/>
                    <a:pt x="25" y="310"/>
                  </a:cubicBezTo>
                  <a:cubicBezTo>
                    <a:pt x="25" y="310"/>
                    <a:pt x="25" y="310"/>
                    <a:pt x="25" y="310"/>
                  </a:cubicBezTo>
                  <a:cubicBezTo>
                    <a:pt x="27" y="309"/>
                    <a:pt x="28" y="307"/>
                    <a:pt x="27" y="305"/>
                  </a:cubicBezTo>
                  <a:cubicBezTo>
                    <a:pt x="27" y="305"/>
                    <a:pt x="27" y="305"/>
                    <a:pt x="27" y="305"/>
                  </a:cubicBezTo>
                  <a:cubicBezTo>
                    <a:pt x="26" y="303"/>
                    <a:pt x="24" y="302"/>
                    <a:pt x="22" y="303"/>
                  </a:cubicBezTo>
                  <a:cubicBezTo>
                    <a:pt x="22" y="303"/>
                    <a:pt x="22" y="303"/>
                    <a:pt x="22" y="303"/>
                  </a:cubicBezTo>
                  <a:cubicBezTo>
                    <a:pt x="20" y="304"/>
                    <a:pt x="19" y="306"/>
                    <a:pt x="20" y="308"/>
                  </a:cubicBezTo>
                  <a:cubicBezTo>
                    <a:pt x="20" y="310"/>
                    <a:pt x="22" y="310"/>
                    <a:pt x="23" y="310"/>
                  </a:cubicBezTo>
                  <a:close/>
                  <a:moveTo>
                    <a:pt x="39" y="298"/>
                  </a:moveTo>
                  <a:cubicBezTo>
                    <a:pt x="39" y="298"/>
                    <a:pt x="39" y="298"/>
                    <a:pt x="39" y="298"/>
                  </a:cubicBezTo>
                  <a:cubicBezTo>
                    <a:pt x="40" y="298"/>
                    <a:pt x="41" y="298"/>
                    <a:pt x="42" y="297"/>
                  </a:cubicBezTo>
                  <a:cubicBezTo>
                    <a:pt x="42" y="297"/>
                    <a:pt x="42" y="297"/>
                    <a:pt x="42" y="297"/>
                  </a:cubicBezTo>
                  <a:cubicBezTo>
                    <a:pt x="43" y="295"/>
                    <a:pt x="43" y="293"/>
                    <a:pt x="41" y="291"/>
                  </a:cubicBezTo>
                  <a:cubicBezTo>
                    <a:pt x="41" y="291"/>
                    <a:pt x="41" y="291"/>
                    <a:pt x="41" y="291"/>
                  </a:cubicBezTo>
                  <a:cubicBezTo>
                    <a:pt x="40" y="290"/>
                    <a:pt x="37" y="290"/>
                    <a:pt x="36" y="292"/>
                  </a:cubicBezTo>
                  <a:cubicBezTo>
                    <a:pt x="36" y="292"/>
                    <a:pt x="36" y="292"/>
                    <a:pt x="36" y="292"/>
                  </a:cubicBezTo>
                  <a:cubicBezTo>
                    <a:pt x="34" y="293"/>
                    <a:pt x="34" y="296"/>
                    <a:pt x="36" y="297"/>
                  </a:cubicBezTo>
                  <a:cubicBezTo>
                    <a:pt x="37" y="298"/>
                    <a:pt x="38" y="298"/>
                    <a:pt x="39" y="298"/>
                  </a:cubicBezTo>
                  <a:close/>
                  <a:moveTo>
                    <a:pt x="49" y="282"/>
                  </a:moveTo>
                  <a:cubicBezTo>
                    <a:pt x="49" y="282"/>
                    <a:pt x="49" y="282"/>
                    <a:pt x="49" y="282"/>
                  </a:cubicBezTo>
                  <a:cubicBezTo>
                    <a:pt x="51" y="282"/>
                    <a:pt x="52" y="281"/>
                    <a:pt x="53" y="280"/>
                  </a:cubicBezTo>
                  <a:cubicBezTo>
                    <a:pt x="53" y="280"/>
                    <a:pt x="53" y="280"/>
                    <a:pt x="53" y="280"/>
                  </a:cubicBezTo>
                  <a:cubicBezTo>
                    <a:pt x="54" y="278"/>
                    <a:pt x="53" y="275"/>
                    <a:pt x="51" y="274"/>
                  </a:cubicBezTo>
                  <a:cubicBezTo>
                    <a:pt x="51" y="274"/>
                    <a:pt x="51" y="274"/>
                    <a:pt x="51" y="274"/>
                  </a:cubicBezTo>
                  <a:cubicBezTo>
                    <a:pt x="49" y="273"/>
                    <a:pt x="47" y="274"/>
                    <a:pt x="46" y="276"/>
                  </a:cubicBezTo>
                  <a:cubicBezTo>
                    <a:pt x="46" y="276"/>
                    <a:pt x="46" y="276"/>
                    <a:pt x="46" y="276"/>
                  </a:cubicBezTo>
                  <a:cubicBezTo>
                    <a:pt x="45" y="278"/>
                    <a:pt x="46" y="280"/>
                    <a:pt x="48" y="281"/>
                  </a:cubicBezTo>
                  <a:cubicBezTo>
                    <a:pt x="48" y="282"/>
                    <a:pt x="49" y="282"/>
                    <a:pt x="49" y="282"/>
                  </a:cubicBezTo>
                  <a:close/>
                  <a:moveTo>
                    <a:pt x="57" y="263"/>
                  </a:moveTo>
                  <a:cubicBezTo>
                    <a:pt x="57" y="263"/>
                    <a:pt x="57" y="263"/>
                    <a:pt x="57" y="263"/>
                  </a:cubicBezTo>
                  <a:cubicBezTo>
                    <a:pt x="58" y="263"/>
                    <a:pt x="60" y="262"/>
                    <a:pt x="60" y="261"/>
                  </a:cubicBezTo>
                  <a:cubicBezTo>
                    <a:pt x="60" y="261"/>
                    <a:pt x="60" y="261"/>
                    <a:pt x="60" y="261"/>
                  </a:cubicBezTo>
                  <a:cubicBezTo>
                    <a:pt x="61" y="259"/>
                    <a:pt x="60" y="256"/>
                    <a:pt x="58" y="256"/>
                  </a:cubicBezTo>
                  <a:cubicBezTo>
                    <a:pt x="58" y="256"/>
                    <a:pt x="58" y="256"/>
                    <a:pt x="58" y="256"/>
                  </a:cubicBezTo>
                  <a:cubicBezTo>
                    <a:pt x="56" y="255"/>
                    <a:pt x="53" y="256"/>
                    <a:pt x="53" y="258"/>
                  </a:cubicBezTo>
                  <a:cubicBezTo>
                    <a:pt x="53" y="258"/>
                    <a:pt x="53" y="258"/>
                    <a:pt x="53" y="258"/>
                  </a:cubicBezTo>
                  <a:cubicBezTo>
                    <a:pt x="52" y="260"/>
                    <a:pt x="53" y="263"/>
                    <a:pt x="55" y="263"/>
                  </a:cubicBezTo>
                  <a:cubicBezTo>
                    <a:pt x="56" y="263"/>
                    <a:pt x="56" y="263"/>
                    <a:pt x="57" y="263"/>
                  </a:cubicBezTo>
                  <a:close/>
                  <a:moveTo>
                    <a:pt x="62" y="244"/>
                  </a:moveTo>
                  <a:cubicBezTo>
                    <a:pt x="62" y="244"/>
                    <a:pt x="62" y="244"/>
                    <a:pt x="62" y="244"/>
                  </a:cubicBezTo>
                  <a:cubicBezTo>
                    <a:pt x="64" y="244"/>
                    <a:pt x="65" y="243"/>
                    <a:pt x="66" y="241"/>
                  </a:cubicBezTo>
                  <a:cubicBezTo>
                    <a:pt x="66" y="241"/>
                    <a:pt x="66" y="241"/>
                    <a:pt x="66" y="241"/>
                  </a:cubicBezTo>
                  <a:cubicBezTo>
                    <a:pt x="66" y="239"/>
                    <a:pt x="65" y="237"/>
                    <a:pt x="63" y="236"/>
                  </a:cubicBezTo>
                  <a:cubicBezTo>
                    <a:pt x="63" y="236"/>
                    <a:pt x="63" y="236"/>
                    <a:pt x="63" y="236"/>
                  </a:cubicBezTo>
                  <a:cubicBezTo>
                    <a:pt x="61" y="236"/>
                    <a:pt x="58" y="237"/>
                    <a:pt x="58" y="239"/>
                  </a:cubicBezTo>
                  <a:cubicBezTo>
                    <a:pt x="58" y="239"/>
                    <a:pt x="58" y="239"/>
                    <a:pt x="58" y="239"/>
                  </a:cubicBezTo>
                  <a:cubicBezTo>
                    <a:pt x="57" y="242"/>
                    <a:pt x="59" y="244"/>
                    <a:pt x="61" y="244"/>
                  </a:cubicBezTo>
                  <a:cubicBezTo>
                    <a:pt x="61" y="244"/>
                    <a:pt x="62" y="244"/>
                    <a:pt x="62" y="244"/>
                  </a:cubicBezTo>
                  <a:close/>
                  <a:moveTo>
                    <a:pt x="66" y="225"/>
                  </a:moveTo>
                  <a:cubicBezTo>
                    <a:pt x="66" y="225"/>
                    <a:pt x="66" y="225"/>
                    <a:pt x="66" y="225"/>
                  </a:cubicBezTo>
                  <a:cubicBezTo>
                    <a:pt x="68" y="225"/>
                    <a:pt x="69" y="223"/>
                    <a:pt x="70" y="222"/>
                  </a:cubicBezTo>
                  <a:cubicBezTo>
                    <a:pt x="70" y="222"/>
                    <a:pt x="70" y="222"/>
                    <a:pt x="70" y="222"/>
                  </a:cubicBezTo>
                  <a:cubicBezTo>
                    <a:pt x="70" y="219"/>
                    <a:pt x="69" y="217"/>
                    <a:pt x="66" y="217"/>
                  </a:cubicBezTo>
                  <a:cubicBezTo>
                    <a:pt x="66" y="217"/>
                    <a:pt x="66" y="217"/>
                    <a:pt x="66" y="217"/>
                  </a:cubicBezTo>
                  <a:cubicBezTo>
                    <a:pt x="64" y="217"/>
                    <a:pt x="62" y="218"/>
                    <a:pt x="62" y="220"/>
                  </a:cubicBezTo>
                  <a:cubicBezTo>
                    <a:pt x="62" y="220"/>
                    <a:pt x="62" y="220"/>
                    <a:pt x="62" y="220"/>
                  </a:cubicBezTo>
                  <a:cubicBezTo>
                    <a:pt x="61" y="222"/>
                    <a:pt x="63" y="224"/>
                    <a:pt x="65" y="225"/>
                  </a:cubicBezTo>
                  <a:cubicBezTo>
                    <a:pt x="65" y="225"/>
                    <a:pt x="66" y="225"/>
                    <a:pt x="66" y="225"/>
                  </a:cubicBezTo>
                  <a:close/>
                  <a:moveTo>
                    <a:pt x="69" y="205"/>
                  </a:moveTo>
                  <a:cubicBezTo>
                    <a:pt x="69" y="205"/>
                    <a:pt x="69" y="205"/>
                    <a:pt x="69" y="205"/>
                  </a:cubicBezTo>
                  <a:cubicBezTo>
                    <a:pt x="71" y="205"/>
                    <a:pt x="73" y="204"/>
                    <a:pt x="73" y="202"/>
                  </a:cubicBezTo>
                  <a:cubicBezTo>
                    <a:pt x="73" y="202"/>
                    <a:pt x="73" y="202"/>
                    <a:pt x="73" y="202"/>
                  </a:cubicBezTo>
                  <a:cubicBezTo>
                    <a:pt x="73" y="200"/>
                    <a:pt x="72" y="198"/>
                    <a:pt x="69" y="197"/>
                  </a:cubicBezTo>
                  <a:cubicBezTo>
                    <a:pt x="69" y="197"/>
                    <a:pt x="69" y="197"/>
                    <a:pt x="69" y="197"/>
                  </a:cubicBezTo>
                  <a:cubicBezTo>
                    <a:pt x="67" y="197"/>
                    <a:pt x="65" y="199"/>
                    <a:pt x="65" y="201"/>
                  </a:cubicBezTo>
                  <a:cubicBezTo>
                    <a:pt x="65" y="201"/>
                    <a:pt x="65" y="201"/>
                    <a:pt x="65" y="201"/>
                  </a:cubicBezTo>
                  <a:cubicBezTo>
                    <a:pt x="65" y="203"/>
                    <a:pt x="66" y="205"/>
                    <a:pt x="68" y="205"/>
                  </a:cubicBezTo>
                  <a:cubicBezTo>
                    <a:pt x="68" y="205"/>
                    <a:pt x="69" y="205"/>
                    <a:pt x="69" y="205"/>
                  </a:cubicBezTo>
                  <a:close/>
                  <a:moveTo>
                    <a:pt x="71" y="186"/>
                  </a:moveTo>
                  <a:cubicBezTo>
                    <a:pt x="71" y="186"/>
                    <a:pt x="71" y="186"/>
                    <a:pt x="71" y="186"/>
                  </a:cubicBezTo>
                  <a:cubicBezTo>
                    <a:pt x="73" y="186"/>
                    <a:pt x="75" y="184"/>
                    <a:pt x="75" y="182"/>
                  </a:cubicBezTo>
                  <a:cubicBezTo>
                    <a:pt x="75" y="182"/>
                    <a:pt x="75" y="182"/>
                    <a:pt x="75" y="182"/>
                  </a:cubicBezTo>
                  <a:cubicBezTo>
                    <a:pt x="75" y="182"/>
                    <a:pt x="75" y="182"/>
                    <a:pt x="75" y="182"/>
                  </a:cubicBezTo>
                  <a:cubicBezTo>
                    <a:pt x="75" y="182"/>
                    <a:pt x="75" y="182"/>
                    <a:pt x="75" y="182"/>
                  </a:cubicBezTo>
                  <a:cubicBezTo>
                    <a:pt x="76" y="180"/>
                    <a:pt x="74" y="178"/>
                    <a:pt x="72" y="178"/>
                  </a:cubicBezTo>
                  <a:cubicBezTo>
                    <a:pt x="72" y="178"/>
                    <a:pt x="72" y="178"/>
                    <a:pt x="72" y="178"/>
                  </a:cubicBezTo>
                  <a:cubicBezTo>
                    <a:pt x="70" y="177"/>
                    <a:pt x="68" y="179"/>
                    <a:pt x="67" y="181"/>
                  </a:cubicBezTo>
                  <a:cubicBezTo>
                    <a:pt x="67" y="181"/>
                    <a:pt x="67" y="181"/>
                    <a:pt x="67" y="181"/>
                  </a:cubicBezTo>
                  <a:cubicBezTo>
                    <a:pt x="67" y="183"/>
                    <a:pt x="69" y="185"/>
                    <a:pt x="71" y="186"/>
                  </a:cubicBezTo>
                  <a:cubicBezTo>
                    <a:pt x="71" y="186"/>
                    <a:pt x="71" y="186"/>
                    <a:pt x="71" y="186"/>
                  </a:cubicBezTo>
                  <a:close/>
                  <a:moveTo>
                    <a:pt x="73" y="166"/>
                  </a:moveTo>
                  <a:cubicBezTo>
                    <a:pt x="73" y="166"/>
                    <a:pt x="73" y="166"/>
                    <a:pt x="73" y="166"/>
                  </a:cubicBezTo>
                  <a:cubicBezTo>
                    <a:pt x="76" y="166"/>
                    <a:pt x="77" y="164"/>
                    <a:pt x="77" y="162"/>
                  </a:cubicBezTo>
                  <a:cubicBezTo>
                    <a:pt x="77" y="162"/>
                    <a:pt x="77" y="162"/>
                    <a:pt x="77" y="162"/>
                  </a:cubicBezTo>
                  <a:cubicBezTo>
                    <a:pt x="78" y="160"/>
                    <a:pt x="76" y="158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2" y="158"/>
                    <a:pt x="70" y="159"/>
                    <a:pt x="70" y="161"/>
                  </a:cubicBezTo>
                  <a:cubicBezTo>
                    <a:pt x="70" y="161"/>
                    <a:pt x="70" y="161"/>
                    <a:pt x="70" y="161"/>
                  </a:cubicBezTo>
                  <a:cubicBezTo>
                    <a:pt x="69" y="164"/>
                    <a:pt x="71" y="166"/>
                    <a:pt x="73" y="166"/>
                  </a:cubicBezTo>
                  <a:cubicBezTo>
                    <a:pt x="73" y="166"/>
                    <a:pt x="73" y="166"/>
                    <a:pt x="73" y="166"/>
                  </a:cubicBezTo>
                  <a:close/>
                  <a:moveTo>
                    <a:pt x="75" y="146"/>
                  </a:moveTo>
                  <a:cubicBezTo>
                    <a:pt x="75" y="146"/>
                    <a:pt x="75" y="146"/>
                    <a:pt x="75" y="146"/>
                  </a:cubicBezTo>
                  <a:cubicBezTo>
                    <a:pt x="78" y="146"/>
                    <a:pt x="79" y="145"/>
                    <a:pt x="79" y="143"/>
                  </a:cubicBezTo>
                  <a:cubicBezTo>
                    <a:pt x="79" y="143"/>
                    <a:pt x="79" y="143"/>
                    <a:pt x="79" y="143"/>
                  </a:cubicBezTo>
                  <a:cubicBezTo>
                    <a:pt x="80" y="140"/>
                    <a:pt x="78" y="138"/>
                    <a:pt x="76" y="138"/>
                  </a:cubicBezTo>
                  <a:cubicBezTo>
                    <a:pt x="76" y="138"/>
                    <a:pt x="76" y="138"/>
                    <a:pt x="76" y="138"/>
                  </a:cubicBezTo>
                  <a:cubicBezTo>
                    <a:pt x="74" y="138"/>
                    <a:pt x="72" y="140"/>
                    <a:pt x="72" y="142"/>
                  </a:cubicBezTo>
                  <a:cubicBezTo>
                    <a:pt x="72" y="142"/>
                    <a:pt x="72" y="142"/>
                    <a:pt x="72" y="142"/>
                  </a:cubicBezTo>
                  <a:cubicBezTo>
                    <a:pt x="71" y="144"/>
                    <a:pt x="73" y="146"/>
                    <a:pt x="75" y="146"/>
                  </a:cubicBezTo>
                  <a:cubicBezTo>
                    <a:pt x="75" y="146"/>
                    <a:pt x="75" y="146"/>
                    <a:pt x="75" y="146"/>
                  </a:cubicBezTo>
                  <a:close/>
                  <a:moveTo>
                    <a:pt x="78" y="126"/>
                  </a:moveTo>
                  <a:cubicBezTo>
                    <a:pt x="78" y="126"/>
                    <a:pt x="78" y="126"/>
                    <a:pt x="78" y="126"/>
                  </a:cubicBezTo>
                  <a:cubicBezTo>
                    <a:pt x="80" y="126"/>
                    <a:pt x="81" y="125"/>
                    <a:pt x="81" y="123"/>
                  </a:cubicBezTo>
                  <a:cubicBezTo>
                    <a:pt x="81" y="123"/>
                    <a:pt x="81" y="123"/>
                    <a:pt x="81" y="123"/>
                  </a:cubicBezTo>
                  <a:cubicBezTo>
                    <a:pt x="82" y="121"/>
                    <a:pt x="80" y="119"/>
                    <a:pt x="78" y="118"/>
                  </a:cubicBezTo>
                  <a:cubicBezTo>
                    <a:pt x="78" y="118"/>
                    <a:pt x="78" y="118"/>
                    <a:pt x="78" y="118"/>
                  </a:cubicBezTo>
                  <a:cubicBezTo>
                    <a:pt x="76" y="118"/>
                    <a:pt x="74" y="120"/>
                    <a:pt x="74" y="122"/>
                  </a:cubicBezTo>
                  <a:cubicBezTo>
                    <a:pt x="74" y="122"/>
                    <a:pt x="74" y="122"/>
                    <a:pt x="74" y="122"/>
                  </a:cubicBezTo>
                  <a:cubicBezTo>
                    <a:pt x="73" y="124"/>
                    <a:pt x="75" y="126"/>
                    <a:pt x="77" y="126"/>
                  </a:cubicBezTo>
                  <a:cubicBezTo>
                    <a:pt x="77" y="126"/>
                    <a:pt x="77" y="126"/>
                    <a:pt x="78" y="126"/>
                  </a:cubicBezTo>
                  <a:close/>
                  <a:moveTo>
                    <a:pt x="80" y="107"/>
                  </a:moveTo>
                  <a:cubicBezTo>
                    <a:pt x="80" y="107"/>
                    <a:pt x="80" y="107"/>
                    <a:pt x="80" y="107"/>
                  </a:cubicBezTo>
                  <a:cubicBezTo>
                    <a:pt x="82" y="107"/>
                    <a:pt x="83" y="105"/>
                    <a:pt x="84" y="103"/>
                  </a:cubicBezTo>
                  <a:cubicBezTo>
                    <a:pt x="84" y="103"/>
                    <a:pt x="84" y="103"/>
                    <a:pt x="84" y="103"/>
                  </a:cubicBezTo>
                  <a:cubicBezTo>
                    <a:pt x="84" y="101"/>
                    <a:pt x="82" y="99"/>
                    <a:pt x="80" y="99"/>
                  </a:cubicBezTo>
                  <a:cubicBezTo>
                    <a:pt x="80" y="99"/>
                    <a:pt x="80" y="99"/>
                    <a:pt x="80" y="99"/>
                  </a:cubicBezTo>
                  <a:cubicBezTo>
                    <a:pt x="78" y="98"/>
                    <a:pt x="76" y="100"/>
                    <a:pt x="76" y="102"/>
                  </a:cubicBezTo>
                  <a:cubicBezTo>
                    <a:pt x="76" y="102"/>
                    <a:pt x="76" y="102"/>
                    <a:pt x="76" y="102"/>
                  </a:cubicBezTo>
                  <a:cubicBezTo>
                    <a:pt x="76" y="104"/>
                    <a:pt x="77" y="106"/>
                    <a:pt x="79" y="107"/>
                  </a:cubicBezTo>
                  <a:cubicBezTo>
                    <a:pt x="79" y="107"/>
                    <a:pt x="80" y="107"/>
                    <a:pt x="80" y="107"/>
                  </a:cubicBezTo>
                  <a:close/>
                  <a:moveTo>
                    <a:pt x="82" y="87"/>
                  </a:moveTo>
                  <a:cubicBezTo>
                    <a:pt x="82" y="87"/>
                    <a:pt x="82" y="87"/>
                    <a:pt x="82" y="87"/>
                  </a:cubicBezTo>
                  <a:cubicBezTo>
                    <a:pt x="84" y="87"/>
                    <a:pt x="86" y="86"/>
                    <a:pt x="86" y="84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7" y="82"/>
                    <a:pt x="85" y="79"/>
                    <a:pt x="83" y="79"/>
                  </a:cubicBezTo>
                  <a:cubicBezTo>
                    <a:pt x="83" y="79"/>
                    <a:pt x="83" y="79"/>
                    <a:pt x="83" y="79"/>
                  </a:cubicBezTo>
                  <a:cubicBezTo>
                    <a:pt x="81" y="79"/>
                    <a:pt x="79" y="80"/>
                    <a:pt x="79" y="82"/>
                  </a:cubicBezTo>
                  <a:cubicBezTo>
                    <a:pt x="79" y="82"/>
                    <a:pt x="79" y="82"/>
                    <a:pt x="79" y="82"/>
                  </a:cubicBezTo>
                  <a:cubicBezTo>
                    <a:pt x="78" y="85"/>
                    <a:pt x="80" y="87"/>
                    <a:pt x="82" y="87"/>
                  </a:cubicBezTo>
                  <a:cubicBezTo>
                    <a:pt x="82" y="87"/>
                    <a:pt x="82" y="87"/>
                    <a:pt x="82" y="87"/>
                  </a:cubicBezTo>
                  <a:close/>
                  <a:moveTo>
                    <a:pt x="86" y="68"/>
                  </a:moveTo>
                  <a:cubicBezTo>
                    <a:pt x="86" y="68"/>
                    <a:pt x="86" y="68"/>
                    <a:pt x="86" y="68"/>
                  </a:cubicBezTo>
                  <a:cubicBezTo>
                    <a:pt x="88" y="68"/>
                    <a:pt x="90" y="66"/>
                    <a:pt x="90" y="64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0" y="62"/>
                    <a:pt x="89" y="60"/>
                    <a:pt x="87" y="60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85" y="59"/>
                    <a:pt x="83" y="61"/>
                    <a:pt x="82" y="63"/>
                  </a:cubicBezTo>
                  <a:cubicBezTo>
                    <a:pt x="82" y="63"/>
                    <a:pt x="82" y="63"/>
                    <a:pt x="82" y="63"/>
                  </a:cubicBezTo>
                  <a:cubicBezTo>
                    <a:pt x="82" y="65"/>
                    <a:pt x="83" y="67"/>
                    <a:pt x="85" y="67"/>
                  </a:cubicBezTo>
                  <a:cubicBezTo>
                    <a:pt x="85" y="68"/>
                    <a:pt x="86" y="68"/>
                    <a:pt x="86" y="68"/>
                  </a:cubicBezTo>
                  <a:close/>
                  <a:moveTo>
                    <a:pt x="91" y="48"/>
                  </a:moveTo>
                  <a:cubicBezTo>
                    <a:pt x="91" y="48"/>
                    <a:pt x="91" y="48"/>
                    <a:pt x="91" y="48"/>
                  </a:cubicBezTo>
                  <a:cubicBezTo>
                    <a:pt x="93" y="48"/>
                    <a:pt x="94" y="47"/>
                    <a:pt x="95" y="46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5" y="46"/>
                    <a:pt x="95" y="46"/>
                    <a:pt x="95" y="46"/>
                  </a:cubicBezTo>
                  <a:cubicBezTo>
                    <a:pt x="95" y="43"/>
                    <a:pt x="94" y="41"/>
                    <a:pt x="92" y="41"/>
                  </a:cubicBezTo>
                  <a:cubicBezTo>
                    <a:pt x="92" y="41"/>
                    <a:pt x="92" y="41"/>
                    <a:pt x="92" y="41"/>
                  </a:cubicBezTo>
                  <a:cubicBezTo>
                    <a:pt x="90" y="40"/>
                    <a:pt x="88" y="41"/>
                    <a:pt x="87" y="43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6" y="45"/>
                    <a:pt x="88" y="48"/>
                    <a:pt x="90" y="48"/>
                  </a:cubicBezTo>
                  <a:cubicBezTo>
                    <a:pt x="90" y="48"/>
                    <a:pt x="91" y="48"/>
                    <a:pt x="91" y="48"/>
                  </a:cubicBezTo>
                  <a:close/>
                  <a:moveTo>
                    <a:pt x="98" y="30"/>
                  </a:moveTo>
                  <a:cubicBezTo>
                    <a:pt x="98" y="30"/>
                    <a:pt x="98" y="30"/>
                    <a:pt x="98" y="30"/>
                  </a:cubicBezTo>
                  <a:cubicBezTo>
                    <a:pt x="100" y="30"/>
                    <a:pt x="101" y="29"/>
                    <a:pt x="102" y="28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3" y="26"/>
                    <a:pt x="102" y="24"/>
                    <a:pt x="100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98" y="21"/>
                    <a:pt x="96" y="22"/>
                    <a:pt x="95" y="24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94" y="26"/>
                    <a:pt x="95" y="29"/>
                    <a:pt x="96" y="30"/>
                  </a:cubicBezTo>
                  <a:cubicBezTo>
                    <a:pt x="97" y="30"/>
                    <a:pt x="98" y="30"/>
                    <a:pt x="98" y="30"/>
                  </a:cubicBezTo>
                  <a:close/>
                  <a:moveTo>
                    <a:pt x="110" y="15"/>
                  </a:moveTo>
                  <a:cubicBezTo>
                    <a:pt x="110" y="15"/>
                    <a:pt x="110" y="15"/>
                    <a:pt x="110" y="15"/>
                  </a:cubicBezTo>
                  <a:cubicBezTo>
                    <a:pt x="111" y="15"/>
                    <a:pt x="112" y="14"/>
                    <a:pt x="113" y="14"/>
                  </a:cubicBezTo>
                  <a:cubicBezTo>
                    <a:pt x="113" y="14"/>
                    <a:pt x="113" y="14"/>
                    <a:pt x="113" y="14"/>
                  </a:cubicBezTo>
                  <a:cubicBezTo>
                    <a:pt x="113" y="14"/>
                    <a:pt x="113" y="14"/>
                    <a:pt x="113" y="14"/>
                  </a:cubicBezTo>
                  <a:cubicBezTo>
                    <a:pt x="113" y="14"/>
                    <a:pt x="113" y="14"/>
                    <a:pt x="113" y="14"/>
                  </a:cubicBezTo>
                  <a:cubicBezTo>
                    <a:pt x="115" y="13"/>
                    <a:pt x="115" y="10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2" y="7"/>
                    <a:pt x="110" y="6"/>
                    <a:pt x="108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6" y="9"/>
                    <a:pt x="106" y="11"/>
                    <a:pt x="107" y="13"/>
                  </a:cubicBezTo>
                  <a:cubicBezTo>
                    <a:pt x="108" y="14"/>
                    <a:pt x="109" y="15"/>
                    <a:pt x="110" y="15"/>
                  </a:cubicBezTo>
                  <a:close/>
                  <a:moveTo>
                    <a:pt x="7" y="313"/>
                  </a:moveTo>
                  <a:cubicBezTo>
                    <a:pt x="8" y="313"/>
                    <a:pt x="8" y="312"/>
                    <a:pt x="8" y="311"/>
                  </a:cubicBezTo>
                  <a:cubicBezTo>
                    <a:pt x="8" y="310"/>
                    <a:pt x="8" y="310"/>
                    <a:pt x="8" y="309"/>
                  </a:cubicBezTo>
                  <a:cubicBezTo>
                    <a:pt x="8" y="309"/>
                    <a:pt x="7" y="308"/>
                    <a:pt x="7" y="308"/>
                  </a:cubicBezTo>
                  <a:cubicBezTo>
                    <a:pt x="7" y="308"/>
                    <a:pt x="7" y="307"/>
                    <a:pt x="6" y="307"/>
                  </a:cubicBezTo>
                  <a:cubicBezTo>
                    <a:pt x="6" y="307"/>
                    <a:pt x="6" y="307"/>
                    <a:pt x="6" y="307"/>
                  </a:cubicBezTo>
                  <a:cubicBezTo>
                    <a:pt x="5" y="307"/>
                    <a:pt x="5" y="307"/>
                    <a:pt x="5" y="307"/>
                  </a:cubicBezTo>
                  <a:cubicBezTo>
                    <a:pt x="4" y="307"/>
                    <a:pt x="4" y="307"/>
                    <a:pt x="3" y="307"/>
                  </a:cubicBezTo>
                  <a:cubicBezTo>
                    <a:pt x="3" y="307"/>
                    <a:pt x="3" y="307"/>
                    <a:pt x="3" y="307"/>
                  </a:cubicBezTo>
                  <a:cubicBezTo>
                    <a:pt x="2" y="307"/>
                    <a:pt x="2" y="307"/>
                    <a:pt x="2" y="307"/>
                  </a:cubicBezTo>
                  <a:cubicBezTo>
                    <a:pt x="2" y="307"/>
                    <a:pt x="2" y="308"/>
                    <a:pt x="1" y="308"/>
                  </a:cubicBezTo>
                  <a:cubicBezTo>
                    <a:pt x="1" y="308"/>
                    <a:pt x="1" y="309"/>
                    <a:pt x="0" y="309"/>
                  </a:cubicBezTo>
                  <a:cubicBezTo>
                    <a:pt x="0" y="310"/>
                    <a:pt x="0" y="310"/>
                    <a:pt x="0" y="311"/>
                  </a:cubicBezTo>
                  <a:cubicBezTo>
                    <a:pt x="0" y="312"/>
                    <a:pt x="1" y="313"/>
                    <a:pt x="1" y="313"/>
                  </a:cubicBezTo>
                  <a:cubicBezTo>
                    <a:pt x="2" y="314"/>
                    <a:pt x="2" y="314"/>
                    <a:pt x="3" y="314"/>
                  </a:cubicBezTo>
                  <a:cubicBezTo>
                    <a:pt x="3" y="314"/>
                    <a:pt x="4" y="315"/>
                    <a:pt x="4" y="315"/>
                  </a:cubicBezTo>
                  <a:cubicBezTo>
                    <a:pt x="5" y="315"/>
                    <a:pt x="6" y="314"/>
                    <a:pt x="7" y="313"/>
                  </a:cubicBezTo>
                  <a:close/>
                </a:path>
              </a:pathLst>
            </a:custGeom>
            <a:solidFill>
              <a:srgbClr val="163A6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UA"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EA92E2D-94BA-E8B1-8863-12C1E3B9FC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75D09-11C4-4DCB-AD2F-C25D7C13D042}" type="slidenum">
              <a:rPr lang="en-US" smtClean="0"/>
              <a:pPr/>
              <a:t>44</a:t>
            </a:fld>
            <a:endParaRPr lang="en-US" dirty="0"/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D2FD6E83-37AB-ABE3-D9FD-D1DADF7C552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" b="11"/>
          <a:stretch>
            <a:fillRect/>
          </a:stretch>
        </p:blipFill>
        <p:spPr>
          <a:xfrm>
            <a:off x="4936449" y="2149805"/>
            <a:ext cx="2856247" cy="2854959"/>
          </a:xfrm>
          <a:ln w="76200">
            <a:solidFill>
              <a:srgbClr val="FFC000"/>
            </a:solidFill>
          </a:ln>
        </p:spPr>
      </p:pic>
      <p:grpSp>
        <p:nvGrpSpPr>
          <p:cNvPr id="70" name="Group 69">
            <a:extLst>
              <a:ext uri="{FF2B5EF4-FFF2-40B4-BE49-F238E27FC236}">
                <a16:creationId xmlns:a16="http://schemas.microsoft.com/office/drawing/2014/main" id="{E122CCD6-FCBF-B72A-AC1B-A2F6AD11C82D}"/>
              </a:ext>
            </a:extLst>
          </p:cNvPr>
          <p:cNvGrpSpPr/>
          <p:nvPr/>
        </p:nvGrpSpPr>
        <p:grpSpPr>
          <a:xfrm>
            <a:off x="8562723" y="1312825"/>
            <a:ext cx="1390516" cy="1393767"/>
            <a:chOff x="8562723" y="1312825"/>
            <a:chExt cx="1390516" cy="1393767"/>
          </a:xfrm>
        </p:grpSpPr>
        <p:sp>
          <p:nvSpPr>
            <p:cNvPr id="10" name="Oval 8">
              <a:extLst>
                <a:ext uri="{FF2B5EF4-FFF2-40B4-BE49-F238E27FC236}">
                  <a16:creationId xmlns:a16="http://schemas.microsoft.com/office/drawing/2014/main" id="{F2C0FCFE-A998-45AA-DE92-E9A794946D68}"/>
                </a:ext>
              </a:extLst>
            </p:cNvPr>
            <p:cNvSpPr>
              <a:spLocks noChangeAspect="1" noChangeArrowheads="1"/>
            </p:cNvSpPr>
            <p:nvPr userDrawn="1"/>
          </p:nvSpPr>
          <p:spPr bwMode="auto">
            <a:xfrm>
              <a:off x="8562723" y="1312825"/>
              <a:ext cx="1390516" cy="1393767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190500" dist="254000" dir="2700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52000" tIns="360000" rIns="25200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ts val="1200"/>
                </a:spcBef>
              </a:pPr>
              <a:endParaRPr lang="ru-UA" sz="1400" b="1">
                <a:solidFill>
                  <a:schemeClr val="lt1"/>
                </a:solidFill>
              </a:endParaRPr>
            </a:p>
          </p:txBody>
        </p:sp>
        <p:grpSp>
          <p:nvGrpSpPr>
            <p:cNvPr id="21" name="Group 20">
              <a:extLst>
                <a:ext uri="{FF2B5EF4-FFF2-40B4-BE49-F238E27FC236}">
                  <a16:creationId xmlns:a16="http://schemas.microsoft.com/office/drawing/2014/main" id="{11684C52-AAA7-4A0E-F17D-A25A4E6AC747}"/>
                </a:ext>
              </a:extLst>
            </p:cNvPr>
            <p:cNvGrpSpPr/>
            <p:nvPr/>
          </p:nvGrpSpPr>
          <p:grpSpPr>
            <a:xfrm>
              <a:off x="8916128" y="1641534"/>
              <a:ext cx="683706" cy="621789"/>
              <a:chOff x="7716461" y="3893092"/>
              <a:chExt cx="889438" cy="808890"/>
            </a:xfrm>
            <a:solidFill>
              <a:srgbClr val="163A65"/>
            </a:solidFill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62D022BE-F4DD-DF82-F454-15A4B951AE84}"/>
                  </a:ext>
                </a:extLst>
              </p:cNvPr>
              <p:cNvSpPr/>
              <p:nvPr/>
            </p:nvSpPr>
            <p:spPr>
              <a:xfrm>
                <a:off x="8101505" y="3893092"/>
                <a:ext cx="119319" cy="88837"/>
              </a:xfrm>
              <a:custGeom>
                <a:avLst/>
                <a:gdLst>
                  <a:gd name="connsiteX0" fmla="*/ 105538 w 119319"/>
                  <a:gd name="connsiteY0" fmla="*/ 88783 h 88837"/>
                  <a:gd name="connsiteX1" fmla="*/ 91808 w 119319"/>
                  <a:gd name="connsiteY1" fmla="*/ 75052 h 88837"/>
                  <a:gd name="connsiteX2" fmla="*/ 91808 w 119319"/>
                  <a:gd name="connsiteY2" fmla="*/ 29741 h 88837"/>
                  <a:gd name="connsiteX3" fmla="*/ 89474 w 119319"/>
                  <a:gd name="connsiteY3" fmla="*/ 27407 h 88837"/>
                  <a:gd name="connsiteX4" fmla="*/ 29745 w 119319"/>
                  <a:gd name="connsiteY4" fmla="*/ 27407 h 88837"/>
                  <a:gd name="connsiteX5" fmla="*/ 27411 w 119319"/>
                  <a:gd name="connsiteY5" fmla="*/ 29741 h 88837"/>
                  <a:gd name="connsiteX6" fmla="*/ 27411 w 119319"/>
                  <a:gd name="connsiteY6" fmla="*/ 75052 h 88837"/>
                  <a:gd name="connsiteX7" fmla="*/ 13680 w 119319"/>
                  <a:gd name="connsiteY7" fmla="*/ 88783 h 88837"/>
                  <a:gd name="connsiteX8" fmla="*/ -51 w 119319"/>
                  <a:gd name="connsiteY8" fmla="*/ 75052 h 88837"/>
                  <a:gd name="connsiteX9" fmla="*/ -51 w 119319"/>
                  <a:gd name="connsiteY9" fmla="*/ 29741 h 88837"/>
                  <a:gd name="connsiteX10" fmla="*/ 29745 w 119319"/>
                  <a:gd name="connsiteY10" fmla="*/ -54 h 88837"/>
                  <a:gd name="connsiteX11" fmla="*/ 89474 w 119319"/>
                  <a:gd name="connsiteY11" fmla="*/ -54 h 88837"/>
                  <a:gd name="connsiteX12" fmla="*/ 119269 w 119319"/>
                  <a:gd name="connsiteY12" fmla="*/ 29741 h 88837"/>
                  <a:gd name="connsiteX13" fmla="*/ 119269 w 119319"/>
                  <a:gd name="connsiteY13" fmla="*/ 75052 h 88837"/>
                  <a:gd name="connsiteX14" fmla="*/ 105538 w 119319"/>
                  <a:gd name="connsiteY14" fmla="*/ 88783 h 88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9319" h="88837">
                    <a:moveTo>
                      <a:pt x="105538" y="88783"/>
                    </a:moveTo>
                    <a:cubicBezTo>
                      <a:pt x="97959" y="88783"/>
                      <a:pt x="91808" y="82632"/>
                      <a:pt x="91808" y="75052"/>
                    </a:cubicBezTo>
                    <a:lnTo>
                      <a:pt x="91808" y="29741"/>
                    </a:lnTo>
                    <a:cubicBezTo>
                      <a:pt x="91739" y="28478"/>
                      <a:pt x="90737" y="27476"/>
                      <a:pt x="89474" y="27407"/>
                    </a:cubicBezTo>
                    <a:lnTo>
                      <a:pt x="29745" y="27407"/>
                    </a:lnTo>
                    <a:cubicBezTo>
                      <a:pt x="28482" y="27476"/>
                      <a:pt x="27480" y="28478"/>
                      <a:pt x="27411" y="29741"/>
                    </a:cubicBezTo>
                    <a:lnTo>
                      <a:pt x="27411" y="75052"/>
                    </a:lnTo>
                    <a:cubicBezTo>
                      <a:pt x="27411" y="82632"/>
                      <a:pt x="21259" y="88783"/>
                      <a:pt x="13680" y="88783"/>
                    </a:cubicBezTo>
                    <a:cubicBezTo>
                      <a:pt x="6101" y="88783"/>
                      <a:pt x="-51" y="82632"/>
                      <a:pt x="-51" y="75052"/>
                    </a:cubicBezTo>
                    <a:lnTo>
                      <a:pt x="-51" y="29741"/>
                    </a:lnTo>
                    <a:cubicBezTo>
                      <a:pt x="-51" y="13292"/>
                      <a:pt x="13296" y="-54"/>
                      <a:pt x="29745" y="-54"/>
                    </a:cubicBezTo>
                    <a:lnTo>
                      <a:pt x="89474" y="-54"/>
                    </a:lnTo>
                    <a:cubicBezTo>
                      <a:pt x="105923" y="-54"/>
                      <a:pt x="119269" y="13292"/>
                      <a:pt x="119269" y="29741"/>
                    </a:cubicBezTo>
                    <a:lnTo>
                      <a:pt x="119269" y="75052"/>
                    </a:lnTo>
                    <a:cubicBezTo>
                      <a:pt x="119269" y="82632"/>
                      <a:pt x="113118" y="88783"/>
                      <a:pt x="105538" y="88783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67489895-AD78-2EFC-483B-273217269EEA}"/>
                  </a:ext>
                </a:extLst>
              </p:cNvPr>
              <p:cNvSpPr/>
              <p:nvPr/>
            </p:nvSpPr>
            <p:spPr>
              <a:xfrm>
                <a:off x="7821125" y="4053740"/>
                <a:ext cx="92407" cy="119319"/>
              </a:xfrm>
              <a:custGeom>
                <a:avLst/>
                <a:gdLst>
                  <a:gd name="connsiteX0" fmla="*/ 75743 w 92407"/>
                  <a:gd name="connsiteY0" fmla="*/ 119265 h 119319"/>
                  <a:gd name="connsiteX1" fmla="*/ 29745 w 92407"/>
                  <a:gd name="connsiteY1" fmla="*/ 119265 h 119319"/>
                  <a:gd name="connsiteX2" fmla="*/ -51 w 92407"/>
                  <a:gd name="connsiteY2" fmla="*/ 89470 h 119319"/>
                  <a:gd name="connsiteX3" fmla="*/ -51 w 92407"/>
                  <a:gd name="connsiteY3" fmla="*/ 29741 h 119319"/>
                  <a:gd name="connsiteX4" fmla="*/ 29745 w 92407"/>
                  <a:gd name="connsiteY4" fmla="*/ -54 h 119319"/>
                  <a:gd name="connsiteX5" fmla="*/ 78626 w 92407"/>
                  <a:gd name="connsiteY5" fmla="*/ -54 h 119319"/>
                  <a:gd name="connsiteX6" fmla="*/ 92357 w 92407"/>
                  <a:gd name="connsiteY6" fmla="*/ 13676 h 119319"/>
                  <a:gd name="connsiteX7" fmla="*/ 78626 w 92407"/>
                  <a:gd name="connsiteY7" fmla="*/ 27407 h 119319"/>
                  <a:gd name="connsiteX8" fmla="*/ 29745 w 92407"/>
                  <a:gd name="connsiteY8" fmla="*/ 27407 h 119319"/>
                  <a:gd name="connsiteX9" fmla="*/ 27411 w 92407"/>
                  <a:gd name="connsiteY9" fmla="*/ 29741 h 119319"/>
                  <a:gd name="connsiteX10" fmla="*/ 27411 w 92407"/>
                  <a:gd name="connsiteY10" fmla="*/ 89470 h 119319"/>
                  <a:gd name="connsiteX11" fmla="*/ 29745 w 92407"/>
                  <a:gd name="connsiteY11" fmla="*/ 91804 h 119319"/>
                  <a:gd name="connsiteX12" fmla="*/ 75743 w 92407"/>
                  <a:gd name="connsiteY12" fmla="*/ 91804 h 119319"/>
                  <a:gd name="connsiteX13" fmla="*/ 89473 w 92407"/>
                  <a:gd name="connsiteY13" fmla="*/ 105535 h 119319"/>
                  <a:gd name="connsiteX14" fmla="*/ 75743 w 92407"/>
                  <a:gd name="connsiteY14" fmla="*/ 119265 h 119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2407" h="119319">
                    <a:moveTo>
                      <a:pt x="75743" y="119265"/>
                    </a:moveTo>
                    <a:lnTo>
                      <a:pt x="29745" y="119265"/>
                    </a:lnTo>
                    <a:cubicBezTo>
                      <a:pt x="13323" y="119196"/>
                      <a:pt x="18" y="105892"/>
                      <a:pt x="-51" y="89470"/>
                    </a:cubicBezTo>
                    <a:lnTo>
                      <a:pt x="-51" y="29741"/>
                    </a:lnTo>
                    <a:cubicBezTo>
                      <a:pt x="-51" y="13292"/>
                      <a:pt x="13295" y="-54"/>
                      <a:pt x="29745" y="-54"/>
                    </a:cubicBezTo>
                    <a:lnTo>
                      <a:pt x="78626" y="-54"/>
                    </a:lnTo>
                    <a:cubicBezTo>
                      <a:pt x="86205" y="-54"/>
                      <a:pt x="92357" y="6097"/>
                      <a:pt x="92357" y="13676"/>
                    </a:cubicBezTo>
                    <a:cubicBezTo>
                      <a:pt x="92357" y="21256"/>
                      <a:pt x="86205" y="27407"/>
                      <a:pt x="78626" y="27407"/>
                    </a:cubicBezTo>
                    <a:lnTo>
                      <a:pt x="29745" y="27407"/>
                    </a:lnTo>
                    <a:cubicBezTo>
                      <a:pt x="28454" y="27407"/>
                      <a:pt x="27411" y="28451"/>
                      <a:pt x="27411" y="29741"/>
                    </a:cubicBezTo>
                    <a:lnTo>
                      <a:pt x="27411" y="89470"/>
                    </a:lnTo>
                    <a:cubicBezTo>
                      <a:pt x="27480" y="90733"/>
                      <a:pt x="28482" y="91735"/>
                      <a:pt x="29745" y="91804"/>
                    </a:cubicBezTo>
                    <a:lnTo>
                      <a:pt x="75743" y="91804"/>
                    </a:lnTo>
                    <a:cubicBezTo>
                      <a:pt x="83322" y="91804"/>
                      <a:pt x="89473" y="97955"/>
                      <a:pt x="89473" y="105535"/>
                    </a:cubicBezTo>
                    <a:cubicBezTo>
                      <a:pt x="89473" y="113114"/>
                      <a:pt x="83322" y="119265"/>
                      <a:pt x="75743" y="11926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65535790-1D5E-4B33-B62A-ADB61AA33ED0}"/>
                  </a:ext>
                </a:extLst>
              </p:cNvPr>
              <p:cNvSpPr/>
              <p:nvPr/>
            </p:nvSpPr>
            <p:spPr>
              <a:xfrm>
                <a:off x="8409484" y="4053740"/>
                <a:ext cx="92407" cy="119333"/>
              </a:xfrm>
              <a:custGeom>
                <a:avLst/>
                <a:gdLst>
                  <a:gd name="connsiteX0" fmla="*/ 61737 w 92407"/>
                  <a:gd name="connsiteY0" fmla="*/ 119265 h 119333"/>
                  <a:gd name="connsiteX1" fmla="*/ 16563 w 92407"/>
                  <a:gd name="connsiteY1" fmla="*/ 119265 h 119333"/>
                  <a:gd name="connsiteX2" fmla="*/ 2833 w 92407"/>
                  <a:gd name="connsiteY2" fmla="*/ 105535 h 119333"/>
                  <a:gd name="connsiteX3" fmla="*/ 16563 w 92407"/>
                  <a:gd name="connsiteY3" fmla="*/ 91804 h 119333"/>
                  <a:gd name="connsiteX4" fmla="*/ 62424 w 92407"/>
                  <a:gd name="connsiteY4" fmla="*/ 91804 h 119333"/>
                  <a:gd name="connsiteX5" fmla="*/ 64895 w 92407"/>
                  <a:gd name="connsiteY5" fmla="*/ 89470 h 119333"/>
                  <a:gd name="connsiteX6" fmla="*/ 64895 w 92407"/>
                  <a:gd name="connsiteY6" fmla="*/ 29741 h 119333"/>
                  <a:gd name="connsiteX7" fmla="*/ 62561 w 92407"/>
                  <a:gd name="connsiteY7" fmla="*/ 27407 h 119333"/>
                  <a:gd name="connsiteX8" fmla="*/ 62424 w 92407"/>
                  <a:gd name="connsiteY8" fmla="*/ 27407 h 119333"/>
                  <a:gd name="connsiteX9" fmla="*/ 13680 w 92407"/>
                  <a:gd name="connsiteY9" fmla="*/ 27407 h 119333"/>
                  <a:gd name="connsiteX10" fmla="*/ -51 w 92407"/>
                  <a:gd name="connsiteY10" fmla="*/ 13676 h 119333"/>
                  <a:gd name="connsiteX11" fmla="*/ 13680 w 92407"/>
                  <a:gd name="connsiteY11" fmla="*/ -54 h 119333"/>
                  <a:gd name="connsiteX12" fmla="*/ 62424 w 92407"/>
                  <a:gd name="connsiteY12" fmla="*/ -54 h 119333"/>
                  <a:gd name="connsiteX13" fmla="*/ 92357 w 92407"/>
                  <a:gd name="connsiteY13" fmla="*/ 29741 h 119333"/>
                  <a:gd name="connsiteX14" fmla="*/ 92357 w 92407"/>
                  <a:gd name="connsiteY14" fmla="*/ 89470 h 119333"/>
                  <a:gd name="connsiteX15" fmla="*/ 62300 w 92407"/>
                  <a:gd name="connsiteY15" fmla="*/ 119279 h 119333"/>
                  <a:gd name="connsiteX16" fmla="*/ 61737 w 92407"/>
                  <a:gd name="connsiteY16" fmla="*/ 119265 h 119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2407" h="119333">
                    <a:moveTo>
                      <a:pt x="61737" y="119265"/>
                    </a:moveTo>
                    <a:lnTo>
                      <a:pt x="16563" y="119265"/>
                    </a:lnTo>
                    <a:cubicBezTo>
                      <a:pt x="8984" y="119265"/>
                      <a:pt x="2833" y="113114"/>
                      <a:pt x="2833" y="105535"/>
                    </a:cubicBezTo>
                    <a:cubicBezTo>
                      <a:pt x="2833" y="97955"/>
                      <a:pt x="8984" y="91804"/>
                      <a:pt x="16563" y="91804"/>
                    </a:cubicBezTo>
                    <a:lnTo>
                      <a:pt x="62424" y="91804"/>
                    </a:lnTo>
                    <a:cubicBezTo>
                      <a:pt x="63742" y="91804"/>
                      <a:pt x="64827" y="90774"/>
                      <a:pt x="64895" y="89470"/>
                    </a:cubicBezTo>
                    <a:lnTo>
                      <a:pt x="64895" y="29741"/>
                    </a:lnTo>
                    <a:cubicBezTo>
                      <a:pt x="64895" y="28451"/>
                      <a:pt x="63852" y="27407"/>
                      <a:pt x="62561" y="27407"/>
                    </a:cubicBezTo>
                    <a:cubicBezTo>
                      <a:pt x="62520" y="27407"/>
                      <a:pt x="62465" y="27407"/>
                      <a:pt x="62424" y="27407"/>
                    </a:cubicBezTo>
                    <a:lnTo>
                      <a:pt x="13680" y="27407"/>
                    </a:lnTo>
                    <a:cubicBezTo>
                      <a:pt x="6101" y="27407"/>
                      <a:pt x="-51" y="21256"/>
                      <a:pt x="-51" y="13676"/>
                    </a:cubicBezTo>
                    <a:cubicBezTo>
                      <a:pt x="-51" y="6097"/>
                      <a:pt x="6101" y="-54"/>
                      <a:pt x="13680" y="-54"/>
                    </a:cubicBezTo>
                    <a:lnTo>
                      <a:pt x="62424" y="-54"/>
                    </a:lnTo>
                    <a:cubicBezTo>
                      <a:pt x="78901" y="-54"/>
                      <a:pt x="92274" y="13264"/>
                      <a:pt x="92357" y="29741"/>
                    </a:cubicBezTo>
                    <a:lnTo>
                      <a:pt x="92357" y="89470"/>
                    </a:lnTo>
                    <a:cubicBezTo>
                      <a:pt x="92288" y="106001"/>
                      <a:pt x="78832" y="119348"/>
                      <a:pt x="62300" y="119279"/>
                    </a:cubicBezTo>
                    <a:cubicBezTo>
                      <a:pt x="62108" y="119279"/>
                      <a:pt x="61929" y="119265"/>
                      <a:pt x="61737" y="11926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F91A95C1-6AF1-28F7-D4BA-7D0F145EB554}"/>
                  </a:ext>
                </a:extLst>
              </p:cNvPr>
              <p:cNvSpPr/>
              <p:nvPr/>
            </p:nvSpPr>
            <p:spPr>
              <a:xfrm>
                <a:off x="8068414" y="4571249"/>
                <a:ext cx="185500" cy="82109"/>
              </a:xfrm>
              <a:custGeom>
                <a:avLst/>
                <a:gdLst>
                  <a:gd name="connsiteX0" fmla="*/ 162383 w 185500"/>
                  <a:gd name="connsiteY0" fmla="*/ 82055 h 82109"/>
                  <a:gd name="connsiteX1" fmla="*/ 23017 w 185500"/>
                  <a:gd name="connsiteY1" fmla="*/ 82055 h 82109"/>
                  <a:gd name="connsiteX2" fmla="*/ -51 w 185500"/>
                  <a:gd name="connsiteY2" fmla="*/ 58988 h 82109"/>
                  <a:gd name="connsiteX3" fmla="*/ -51 w 185500"/>
                  <a:gd name="connsiteY3" fmla="*/ 13676 h 82109"/>
                  <a:gd name="connsiteX4" fmla="*/ 13680 w 185500"/>
                  <a:gd name="connsiteY4" fmla="*/ -54 h 82109"/>
                  <a:gd name="connsiteX5" fmla="*/ 27411 w 185500"/>
                  <a:gd name="connsiteY5" fmla="*/ 13676 h 82109"/>
                  <a:gd name="connsiteX6" fmla="*/ 27411 w 185500"/>
                  <a:gd name="connsiteY6" fmla="*/ 54868 h 82109"/>
                  <a:gd name="connsiteX7" fmla="*/ 157989 w 185500"/>
                  <a:gd name="connsiteY7" fmla="*/ 54868 h 82109"/>
                  <a:gd name="connsiteX8" fmla="*/ 157989 w 185500"/>
                  <a:gd name="connsiteY8" fmla="*/ 13676 h 82109"/>
                  <a:gd name="connsiteX9" fmla="*/ 171720 w 185500"/>
                  <a:gd name="connsiteY9" fmla="*/ -54 h 82109"/>
                  <a:gd name="connsiteX10" fmla="*/ 185450 w 185500"/>
                  <a:gd name="connsiteY10" fmla="*/ 13676 h 82109"/>
                  <a:gd name="connsiteX11" fmla="*/ 185450 w 185500"/>
                  <a:gd name="connsiteY11" fmla="*/ 58988 h 82109"/>
                  <a:gd name="connsiteX12" fmla="*/ 162383 w 185500"/>
                  <a:gd name="connsiteY12" fmla="*/ 82055 h 82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5500" h="82109">
                    <a:moveTo>
                      <a:pt x="162383" y="82055"/>
                    </a:moveTo>
                    <a:lnTo>
                      <a:pt x="23017" y="82055"/>
                    </a:lnTo>
                    <a:cubicBezTo>
                      <a:pt x="10275" y="82055"/>
                      <a:pt x="-51" y="71730"/>
                      <a:pt x="-51" y="58988"/>
                    </a:cubicBezTo>
                    <a:lnTo>
                      <a:pt x="-51" y="13676"/>
                    </a:lnTo>
                    <a:cubicBezTo>
                      <a:pt x="-51" y="6097"/>
                      <a:pt x="6101" y="-54"/>
                      <a:pt x="13680" y="-54"/>
                    </a:cubicBezTo>
                    <a:cubicBezTo>
                      <a:pt x="21259" y="-54"/>
                      <a:pt x="27411" y="6097"/>
                      <a:pt x="27411" y="13676"/>
                    </a:cubicBezTo>
                    <a:lnTo>
                      <a:pt x="27411" y="54868"/>
                    </a:lnTo>
                    <a:lnTo>
                      <a:pt x="157989" y="54868"/>
                    </a:lnTo>
                    <a:lnTo>
                      <a:pt x="157989" y="13676"/>
                    </a:lnTo>
                    <a:cubicBezTo>
                      <a:pt x="157989" y="6097"/>
                      <a:pt x="164140" y="-54"/>
                      <a:pt x="171720" y="-54"/>
                    </a:cubicBezTo>
                    <a:cubicBezTo>
                      <a:pt x="179299" y="-54"/>
                      <a:pt x="185450" y="6097"/>
                      <a:pt x="185450" y="13676"/>
                    </a:cubicBezTo>
                    <a:lnTo>
                      <a:pt x="185450" y="58988"/>
                    </a:lnTo>
                    <a:cubicBezTo>
                      <a:pt x="185450" y="71730"/>
                      <a:pt x="175125" y="82055"/>
                      <a:pt x="162383" y="8205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4DF4D73A-7C31-9091-16A9-499AF56429D9}"/>
                  </a:ext>
                </a:extLst>
              </p:cNvPr>
              <p:cNvSpPr/>
              <p:nvPr/>
            </p:nvSpPr>
            <p:spPr>
              <a:xfrm>
                <a:off x="7883187" y="3952545"/>
                <a:ext cx="556779" cy="415113"/>
              </a:xfrm>
              <a:custGeom>
                <a:avLst/>
                <a:gdLst>
                  <a:gd name="connsiteX0" fmla="*/ 520617 w 556779"/>
                  <a:gd name="connsiteY0" fmla="*/ 415024 h 415113"/>
                  <a:gd name="connsiteX1" fmla="*/ 514850 w 556779"/>
                  <a:gd name="connsiteY1" fmla="*/ 413788 h 415113"/>
                  <a:gd name="connsiteX2" fmla="*/ 508122 w 556779"/>
                  <a:gd name="connsiteY2" fmla="*/ 395663 h 415113"/>
                  <a:gd name="connsiteX3" fmla="*/ 528444 w 556779"/>
                  <a:gd name="connsiteY3" fmla="*/ 302158 h 415113"/>
                  <a:gd name="connsiteX4" fmla="*/ 528444 w 556779"/>
                  <a:gd name="connsiteY4" fmla="*/ 138625 h 415113"/>
                  <a:gd name="connsiteX5" fmla="*/ 466381 w 556779"/>
                  <a:gd name="connsiteY5" fmla="*/ 56241 h 415113"/>
                  <a:gd name="connsiteX6" fmla="*/ 89475 w 556779"/>
                  <a:gd name="connsiteY6" fmla="*/ 56241 h 415113"/>
                  <a:gd name="connsiteX7" fmla="*/ 27412 w 556779"/>
                  <a:gd name="connsiteY7" fmla="*/ 138625 h 415113"/>
                  <a:gd name="connsiteX8" fmla="*/ 27412 w 556779"/>
                  <a:gd name="connsiteY8" fmla="*/ 302158 h 415113"/>
                  <a:gd name="connsiteX9" fmla="*/ 47733 w 556779"/>
                  <a:gd name="connsiteY9" fmla="*/ 395526 h 415113"/>
                  <a:gd name="connsiteX10" fmla="*/ 41005 w 556779"/>
                  <a:gd name="connsiteY10" fmla="*/ 413788 h 415113"/>
                  <a:gd name="connsiteX11" fmla="*/ 22743 w 556779"/>
                  <a:gd name="connsiteY11" fmla="*/ 407060 h 415113"/>
                  <a:gd name="connsiteX12" fmla="*/ -50 w 556779"/>
                  <a:gd name="connsiteY12" fmla="*/ 302158 h 415113"/>
                  <a:gd name="connsiteX13" fmla="*/ -50 w 556779"/>
                  <a:gd name="connsiteY13" fmla="*/ 138625 h 415113"/>
                  <a:gd name="connsiteX14" fmla="*/ 82334 w 556779"/>
                  <a:gd name="connsiteY14" fmla="*/ 30016 h 415113"/>
                  <a:gd name="connsiteX15" fmla="*/ 474345 w 556779"/>
                  <a:gd name="connsiteY15" fmla="*/ 30016 h 415113"/>
                  <a:gd name="connsiteX16" fmla="*/ 556729 w 556779"/>
                  <a:gd name="connsiteY16" fmla="*/ 138625 h 415113"/>
                  <a:gd name="connsiteX17" fmla="*/ 556729 w 556779"/>
                  <a:gd name="connsiteY17" fmla="*/ 302158 h 415113"/>
                  <a:gd name="connsiteX18" fmla="*/ 533936 w 556779"/>
                  <a:gd name="connsiteY18" fmla="*/ 407060 h 415113"/>
                  <a:gd name="connsiteX19" fmla="*/ 520617 w 556779"/>
                  <a:gd name="connsiteY19" fmla="*/ 415024 h 415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56779" h="415113">
                    <a:moveTo>
                      <a:pt x="520617" y="415024"/>
                    </a:moveTo>
                    <a:cubicBezTo>
                      <a:pt x="518626" y="415010"/>
                      <a:pt x="516663" y="414584"/>
                      <a:pt x="514850" y="413788"/>
                    </a:cubicBezTo>
                    <a:cubicBezTo>
                      <a:pt x="508012" y="410616"/>
                      <a:pt x="505005" y="402529"/>
                      <a:pt x="508122" y="395663"/>
                    </a:cubicBezTo>
                    <a:cubicBezTo>
                      <a:pt x="521592" y="366334"/>
                      <a:pt x="528526" y="334425"/>
                      <a:pt x="528444" y="302158"/>
                    </a:cubicBezTo>
                    <a:lnTo>
                      <a:pt x="528444" y="138625"/>
                    </a:lnTo>
                    <a:cubicBezTo>
                      <a:pt x="528361" y="100427"/>
                      <a:pt x="503083" y="66855"/>
                      <a:pt x="466381" y="56241"/>
                    </a:cubicBezTo>
                    <a:cubicBezTo>
                      <a:pt x="343739" y="17425"/>
                      <a:pt x="212116" y="17425"/>
                      <a:pt x="89475" y="56241"/>
                    </a:cubicBezTo>
                    <a:cubicBezTo>
                      <a:pt x="52772" y="66855"/>
                      <a:pt x="27494" y="100427"/>
                      <a:pt x="27412" y="138625"/>
                    </a:cubicBezTo>
                    <a:lnTo>
                      <a:pt x="27412" y="302158"/>
                    </a:lnTo>
                    <a:cubicBezTo>
                      <a:pt x="27316" y="334383"/>
                      <a:pt x="34250" y="366252"/>
                      <a:pt x="47733" y="395526"/>
                    </a:cubicBezTo>
                    <a:cubicBezTo>
                      <a:pt x="50919" y="402432"/>
                      <a:pt x="47912" y="410602"/>
                      <a:pt x="41005" y="413788"/>
                    </a:cubicBezTo>
                    <a:cubicBezTo>
                      <a:pt x="34099" y="416973"/>
                      <a:pt x="25929" y="413966"/>
                      <a:pt x="22743" y="407060"/>
                    </a:cubicBezTo>
                    <a:cubicBezTo>
                      <a:pt x="7626" y="374161"/>
                      <a:pt x="-146" y="338365"/>
                      <a:pt x="-50" y="302158"/>
                    </a:cubicBezTo>
                    <a:lnTo>
                      <a:pt x="-50" y="138625"/>
                    </a:lnTo>
                    <a:cubicBezTo>
                      <a:pt x="252" y="88151"/>
                      <a:pt x="33810" y="43911"/>
                      <a:pt x="82334" y="30016"/>
                    </a:cubicBezTo>
                    <a:cubicBezTo>
                      <a:pt x="209933" y="-10078"/>
                      <a:pt x="346746" y="-10078"/>
                      <a:pt x="474345" y="30016"/>
                    </a:cubicBezTo>
                    <a:cubicBezTo>
                      <a:pt x="522869" y="43911"/>
                      <a:pt x="556427" y="88151"/>
                      <a:pt x="556729" y="138625"/>
                    </a:cubicBezTo>
                    <a:lnTo>
                      <a:pt x="556729" y="302158"/>
                    </a:lnTo>
                    <a:cubicBezTo>
                      <a:pt x="556756" y="338351"/>
                      <a:pt x="548985" y="374134"/>
                      <a:pt x="533936" y="407060"/>
                    </a:cubicBezTo>
                    <a:cubicBezTo>
                      <a:pt x="531560" y="412209"/>
                      <a:pt x="526274" y="415367"/>
                      <a:pt x="520617" y="415024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527DFEBC-E765-7E17-BC1D-0901F4BE0AD8}"/>
                  </a:ext>
                </a:extLst>
              </p:cNvPr>
              <p:cNvSpPr/>
              <p:nvPr/>
            </p:nvSpPr>
            <p:spPr>
              <a:xfrm>
                <a:off x="8039250" y="4548675"/>
                <a:ext cx="243580" cy="50034"/>
              </a:xfrm>
              <a:custGeom>
                <a:avLst/>
                <a:gdLst>
                  <a:gd name="connsiteX0" fmla="*/ 193058 w 243580"/>
                  <a:gd name="connsiteY0" fmla="*/ 49981 h 50034"/>
                  <a:gd name="connsiteX1" fmla="*/ 50671 w 243580"/>
                  <a:gd name="connsiteY1" fmla="*/ 49981 h 50034"/>
                  <a:gd name="connsiteX2" fmla="*/ 4948 w 243580"/>
                  <a:gd name="connsiteY2" fmla="*/ 25403 h 50034"/>
                  <a:gd name="connsiteX3" fmla="*/ 2339 w 243580"/>
                  <a:gd name="connsiteY3" fmla="*/ 21421 h 50034"/>
                  <a:gd name="connsiteX4" fmla="*/ 5936 w 243580"/>
                  <a:gd name="connsiteY4" fmla="*/ 2335 h 50034"/>
                  <a:gd name="connsiteX5" fmla="*/ 25022 w 243580"/>
                  <a:gd name="connsiteY5" fmla="*/ 5932 h 50034"/>
                  <a:gd name="connsiteX6" fmla="*/ 25269 w 243580"/>
                  <a:gd name="connsiteY6" fmla="*/ 6317 h 50034"/>
                  <a:gd name="connsiteX7" fmla="*/ 27878 w 243580"/>
                  <a:gd name="connsiteY7" fmla="*/ 10299 h 50034"/>
                  <a:gd name="connsiteX8" fmla="*/ 50671 w 243580"/>
                  <a:gd name="connsiteY8" fmla="*/ 22519 h 50034"/>
                  <a:gd name="connsiteX9" fmla="*/ 193058 w 243580"/>
                  <a:gd name="connsiteY9" fmla="*/ 22519 h 50034"/>
                  <a:gd name="connsiteX10" fmla="*/ 215850 w 243580"/>
                  <a:gd name="connsiteY10" fmla="*/ 10299 h 50034"/>
                  <a:gd name="connsiteX11" fmla="*/ 218459 w 243580"/>
                  <a:gd name="connsiteY11" fmla="*/ 6317 h 50034"/>
                  <a:gd name="connsiteX12" fmla="*/ 237545 w 243580"/>
                  <a:gd name="connsiteY12" fmla="*/ 2720 h 50034"/>
                  <a:gd name="connsiteX13" fmla="*/ 241390 w 243580"/>
                  <a:gd name="connsiteY13" fmla="*/ 21421 h 50034"/>
                  <a:gd name="connsiteX14" fmla="*/ 238781 w 243580"/>
                  <a:gd name="connsiteY14" fmla="*/ 25403 h 50034"/>
                  <a:gd name="connsiteX15" fmla="*/ 193058 w 243580"/>
                  <a:gd name="connsiteY15" fmla="*/ 49981 h 50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43580" h="50034">
                    <a:moveTo>
                      <a:pt x="193058" y="49981"/>
                    </a:moveTo>
                    <a:lnTo>
                      <a:pt x="50671" y="49981"/>
                    </a:lnTo>
                    <a:cubicBezTo>
                      <a:pt x="32272" y="49967"/>
                      <a:pt x="15108" y="40740"/>
                      <a:pt x="4948" y="25403"/>
                    </a:cubicBezTo>
                    <a:lnTo>
                      <a:pt x="2339" y="21421"/>
                    </a:lnTo>
                    <a:cubicBezTo>
                      <a:pt x="-1931" y="15160"/>
                      <a:pt x="-325" y="6619"/>
                      <a:pt x="5936" y="2335"/>
                    </a:cubicBezTo>
                    <a:cubicBezTo>
                      <a:pt x="12197" y="-1935"/>
                      <a:pt x="20738" y="-329"/>
                      <a:pt x="25022" y="5932"/>
                    </a:cubicBezTo>
                    <a:cubicBezTo>
                      <a:pt x="25104" y="6056"/>
                      <a:pt x="25187" y="6194"/>
                      <a:pt x="25269" y="6317"/>
                    </a:cubicBezTo>
                    <a:lnTo>
                      <a:pt x="27878" y="10299"/>
                    </a:lnTo>
                    <a:cubicBezTo>
                      <a:pt x="32958" y="17920"/>
                      <a:pt x="41512" y="22505"/>
                      <a:pt x="50671" y="22519"/>
                    </a:cubicBezTo>
                    <a:lnTo>
                      <a:pt x="193058" y="22519"/>
                    </a:lnTo>
                    <a:cubicBezTo>
                      <a:pt x="202216" y="22505"/>
                      <a:pt x="210770" y="17920"/>
                      <a:pt x="215850" y="10299"/>
                    </a:cubicBezTo>
                    <a:lnTo>
                      <a:pt x="218459" y="6317"/>
                    </a:lnTo>
                    <a:cubicBezTo>
                      <a:pt x="222730" y="56"/>
                      <a:pt x="231284" y="-1551"/>
                      <a:pt x="237545" y="2720"/>
                    </a:cubicBezTo>
                    <a:cubicBezTo>
                      <a:pt x="243655" y="6894"/>
                      <a:pt x="245358" y="15173"/>
                      <a:pt x="241390" y="21421"/>
                    </a:cubicBezTo>
                    <a:lnTo>
                      <a:pt x="238781" y="25403"/>
                    </a:lnTo>
                    <a:cubicBezTo>
                      <a:pt x="228620" y="40740"/>
                      <a:pt x="211457" y="49967"/>
                      <a:pt x="193058" y="49981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EB33529C-23CD-B90C-D9CE-365EB99E7E16}"/>
                  </a:ext>
                </a:extLst>
              </p:cNvPr>
              <p:cNvSpPr/>
              <p:nvPr/>
            </p:nvSpPr>
            <p:spPr>
              <a:xfrm>
                <a:off x="8091550" y="4358903"/>
                <a:ext cx="139233" cy="239806"/>
              </a:xfrm>
              <a:custGeom>
                <a:avLst/>
                <a:gdLst>
                  <a:gd name="connsiteX0" fmla="*/ 125380 w 139233"/>
                  <a:gd name="connsiteY0" fmla="*/ 239753 h 239806"/>
                  <a:gd name="connsiteX1" fmla="*/ 13750 w 139233"/>
                  <a:gd name="connsiteY1" fmla="*/ 239753 h 239806"/>
                  <a:gd name="connsiteX2" fmla="*/ 19 w 139233"/>
                  <a:gd name="connsiteY2" fmla="*/ 226022 h 239806"/>
                  <a:gd name="connsiteX3" fmla="*/ 19 w 139233"/>
                  <a:gd name="connsiteY3" fmla="*/ 72651 h 239806"/>
                  <a:gd name="connsiteX4" fmla="*/ 66475 w 139233"/>
                  <a:gd name="connsiteY4" fmla="*/ 15 h 239806"/>
                  <a:gd name="connsiteX5" fmla="*/ 139110 w 139233"/>
                  <a:gd name="connsiteY5" fmla="*/ 66472 h 239806"/>
                  <a:gd name="connsiteX6" fmla="*/ 139110 w 139233"/>
                  <a:gd name="connsiteY6" fmla="*/ 72651 h 239806"/>
                  <a:gd name="connsiteX7" fmla="*/ 139110 w 139233"/>
                  <a:gd name="connsiteY7" fmla="*/ 226022 h 239806"/>
                  <a:gd name="connsiteX8" fmla="*/ 125380 w 139233"/>
                  <a:gd name="connsiteY8" fmla="*/ 239753 h 239806"/>
                  <a:gd name="connsiteX9" fmla="*/ 27480 w 139233"/>
                  <a:gd name="connsiteY9" fmla="*/ 212291 h 239806"/>
                  <a:gd name="connsiteX10" fmla="*/ 111649 w 139233"/>
                  <a:gd name="connsiteY10" fmla="*/ 212291 h 239806"/>
                  <a:gd name="connsiteX11" fmla="*/ 111649 w 139233"/>
                  <a:gd name="connsiteY11" fmla="*/ 72651 h 239806"/>
                  <a:gd name="connsiteX12" fmla="*/ 71968 w 139233"/>
                  <a:gd name="connsiteY12" fmla="*/ 28163 h 239806"/>
                  <a:gd name="connsiteX13" fmla="*/ 27480 w 139233"/>
                  <a:gd name="connsiteY13" fmla="*/ 67845 h 239806"/>
                  <a:gd name="connsiteX14" fmla="*/ 27480 w 139233"/>
                  <a:gd name="connsiteY14" fmla="*/ 72651 h 239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9233" h="239806">
                    <a:moveTo>
                      <a:pt x="125380" y="239753"/>
                    </a:moveTo>
                    <a:lnTo>
                      <a:pt x="13750" y="239753"/>
                    </a:lnTo>
                    <a:cubicBezTo>
                      <a:pt x="6170" y="239753"/>
                      <a:pt x="19" y="233601"/>
                      <a:pt x="19" y="226022"/>
                    </a:cubicBezTo>
                    <a:lnTo>
                      <a:pt x="19" y="72651"/>
                    </a:lnTo>
                    <a:cubicBezTo>
                      <a:pt x="-1684" y="34246"/>
                      <a:pt x="28071" y="1718"/>
                      <a:pt x="66475" y="15"/>
                    </a:cubicBezTo>
                    <a:cubicBezTo>
                      <a:pt x="104880" y="-1687"/>
                      <a:pt x="137408" y="28053"/>
                      <a:pt x="139110" y="66472"/>
                    </a:cubicBezTo>
                    <a:cubicBezTo>
                      <a:pt x="139207" y="68531"/>
                      <a:pt x="139207" y="70591"/>
                      <a:pt x="139110" y="72651"/>
                    </a:cubicBezTo>
                    <a:lnTo>
                      <a:pt x="139110" y="226022"/>
                    </a:lnTo>
                    <a:cubicBezTo>
                      <a:pt x="139110" y="233601"/>
                      <a:pt x="132959" y="239753"/>
                      <a:pt x="125380" y="239753"/>
                    </a:cubicBezTo>
                    <a:close/>
                    <a:moveTo>
                      <a:pt x="27480" y="212291"/>
                    </a:moveTo>
                    <a:lnTo>
                      <a:pt x="111649" y="212291"/>
                    </a:lnTo>
                    <a:lnTo>
                      <a:pt x="111649" y="72651"/>
                    </a:lnTo>
                    <a:cubicBezTo>
                      <a:pt x="112981" y="49404"/>
                      <a:pt x="95214" y="29495"/>
                      <a:pt x="71968" y="28163"/>
                    </a:cubicBezTo>
                    <a:cubicBezTo>
                      <a:pt x="48722" y="26831"/>
                      <a:pt x="28812" y="44599"/>
                      <a:pt x="27480" y="67845"/>
                    </a:cubicBezTo>
                    <a:cubicBezTo>
                      <a:pt x="27384" y="69438"/>
                      <a:pt x="27384" y="71044"/>
                      <a:pt x="27480" y="72651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FF37E927-0556-76BF-0D6C-987C9C7036DB}"/>
                  </a:ext>
                </a:extLst>
              </p:cNvPr>
              <p:cNvSpPr/>
              <p:nvPr/>
            </p:nvSpPr>
            <p:spPr>
              <a:xfrm>
                <a:off x="8256227" y="4350165"/>
                <a:ext cx="229899" cy="262278"/>
              </a:xfrm>
              <a:custGeom>
                <a:avLst/>
                <a:gdLst>
                  <a:gd name="connsiteX0" fmla="*/ 65331 w 229899"/>
                  <a:gd name="connsiteY0" fmla="*/ 262222 h 262278"/>
                  <a:gd name="connsiteX1" fmla="*/ 57367 w 229899"/>
                  <a:gd name="connsiteY1" fmla="*/ 259613 h 262278"/>
                  <a:gd name="connsiteX2" fmla="*/ 28395 w 229899"/>
                  <a:gd name="connsiteY2" fmla="*/ 238605 h 262278"/>
                  <a:gd name="connsiteX3" fmla="*/ 247 w 229899"/>
                  <a:gd name="connsiteY3" fmla="*/ 166244 h 262278"/>
                  <a:gd name="connsiteX4" fmla="*/ 108994 w 229899"/>
                  <a:gd name="connsiteY4" fmla="*/ 9715 h 262278"/>
                  <a:gd name="connsiteX5" fmla="*/ 186847 w 229899"/>
                  <a:gd name="connsiteY5" fmla="*/ 11225 h 262278"/>
                  <a:gd name="connsiteX6" fmla="*/ 223782 w 229899"/>
                  <a:gd name="connsiteY6" fmla="*/ 36490 h 262278"/>
                  <a:gd name="connsiteX7" fmla="*/ 227503 w 229899"/>
                  <a:gd name="connsiteY7" fmla="*/ 55548 h 262278"/>
                  <a:gd name="connsiteX8" fmla="*/ 227490 w 229899"/>
                  <a:gd name="connsiteY8" fmla="*/ 55575 h 262278"/>
                  <a:gd name="connsiteX9" fmla="*/ 208404 w 229899"/>
                  <a:gd name="connsiteY9" fmla="*/ 59145 h 262278"/>
                  <a:gd name="connsiteX10" fmla="*/ 171194 w 229899"/>
                  <a:gd name="connsiteY10" fmla="*/ 34018 h 262278"/>
                  <a:gd name="connsiteX11" fmla="*/ 120253 w 229899"/>
                  <a:gd name="connsiteY11" fmla="*/ 35116 h 262278"/>
                  <a:gd name="connsiteX12" fmla="*/ 27571 w 229899"/>
                  <a:gd name="connsiteY12" fmla="*/ 168441 h 262278"/>
                  <a:gd name="connsiteX13" fmla="*/ 44322 w 229899"/>
                  <a:gd name="connsiteY13" fmla="*/ 216499 h 262278"/>
                  <a:gd name="connsiteX14" fmla="*/ 73432 w 229899"/>
                  <a:gd name="connsiteY14" fmla="*/ 237644 h 262278"/>
                  <a:gd name="connsiteX15" fmla="*/ 76480 w 229899"/>
                  <a:gd name="connsiteY15" fmla="*/ 256825 h 262278"/>
                  <a:gd name="connsiteX16" fmla="*/ 76453 w 229899"/>
                  <a:gd name="connsiteY16" fmla="*/ 256867 h 262278"/>
                  <a:gd name="connsiteX17" fmla="*/ 65331 w 229899"/>
                  <a:gd name="connsiteY17" fmla="*/ 262222 h 262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9899" h="262278">
                    <a:moveTo>
                      <a:pt x="65331" y="262222"/>
                    </a:moveTo>
                    <a:cubicBezTo>
                      <a:pt x="62475" y="262153"/>
                      <a:pt x="59701" y="261247"/>
                      <a:pt x="57367" y="259613"/>
                    </a:cubicBezTo>
                    <a:lnTo>
                      <a:pt x="28395" y="238605"/>
                    </a:lnTo>
                    <a:cubicBezTo>
                      <a:pt x="8074" y="224874"/>
                      <a:pt x="-1950" y="198786"/>
                      <a:pt x="247" y="166244"/>
                    </a:cubicBezTo>
                    <a:cubicBezTo>
                      <a:pt x="8074" y="99184"/>
                      <a:pt x="48881" y="40458"/>
                      <a:pt x="108994" y="9715"/>
                    </a:cubicBezTo>
                    <a:cubicBezTo>
                      <a:pt x="138652" y="-4016"/>
                      <a:pt x="166251" y="-3055"/>
                      <a:pt x="186847" y="11225"/>
                    </a:cubicBezTo>
                    <a:lnTo>
                      <a:pt x="223782" y="36490"/>
                    </a:lnTo>
                    <a:cubicBezTo>
                      <a:pt x="230071" y="40719"/>
                      <a:pt x="231746" y="49259"/>
                      <a:pt x="227503" y="55548"/>
                    </a:cubicBezTo>
                    <a:cubicBezTo>
                      <a:pt x="227503" y="55562"/>
                      <a:pt x="227490" y="55562"/>
                      <a:pt x="227490" y="55575"/>
                    </a:cubicBezTo>
                    <a:cubicBezTo>
                      <a:pt x="223206" y="61836"/>
                      <a:pt x="214665" y="63429"/>
                      <a:pt x="208404" y="59145"/>
                    </a:cubicBezTo>
                    <a:lnTo>
                      <a:pt x="171194" y="34018"/>
                    </a:lnTo>
                    <a:cubicBezTo>
                      <a:pt x="155198" y="25395"/>
                      <a:pt x="135851" y="25807"/>
                      <a:pt x="120253" y="35116"/>
                    </a:cubicBezTo>
                    <a:cubicBezTo>
                      <a:pt x="69326" y="61617"/>
                      <a:pt x="34670" y="111473"/>
                      <a:pt x="27571" y="168441"/>
                    </a:cubicBezTo>
                    <a:cubicBezTo>
                      <a:pt x="24413" y="186277"/>
                      <a:pt x="30757" y="204484"/>
                      <a:pt x="44322" y="216499"/>
                    </a:cubicBezTo>
                    <a:lnTo>
                      <a:pt x="73432" y="237644"/>
                    </a:lnTo>
                    <a:cubicBezTo>
                      <a:pt x="79569" y="242092"/>
                      <a:pt x="80942" y="250688"/>
                      <a:pt x="76480" y="256825"/>
                    </a:cubicBezTo>
                    <a:cubicBezTo>
                      <a:pt x="76480" y="256839"/>
                      <a:pt x="76466" y="256853"/>
                      <a:pt x="76453" y="256867"/>
                    </a:cubicBezTo>
                    <a:cubicBezTo>
                      <a:pt x="73802" y="260313"/>
                      <a:pt x="69683" y="262304"/>
                      <a:pt x="65331" y="262222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B1C78C8B-9AEB-8166-3C9F-3CA1C4A14D32}"/>
                  </a:ext>
                </a:extLst>
              </p:cNvPr>
              <p:cNvSpPr/>
              <p:nvPr/>
            </p:nvSpPr>
            <p:spPr>
              <a:xfrm>
                <a:off x="8304957" y="4384291"/>
                <a:ext cx="275860" cy="308200"/>
              </a:xfrm>
              <a:custGeom>
                <a:avLst/>
                <a:gdLst>
                  <a:gd name="connsiteX0" fmla="*/ 105987 w 275860"/>
                  <a:gd name="connsiteY0" fmla="*/ 308146 h 308200"/>
                  <a:gd name="connsiteX1" fmla="*/ 98160 w 275860"/>
                  <a:gd name="connsiteY1" fmla="*/ 305674 h 308200"/>
                  <a:gd name="connsiteX2" fmla="*/ 30880 w 275860"/>
                  <a:gd name="connsiteY2" fmla="*/ 258852 h 308200"/>
                  <a:gd name="connsiteX3" fmla="*/ 261 w 275860"/>
                  <a:gd name="connsiteY3" fmla="*/ 180725 h 308200"/>
                  <a:gd name="connsiteX4" fmla="*/ 118619 w 275860"/>
                  <a:gd name="connsiteY4" fmla="*/ 10328 h 308200"/>
                  <a:gd name="connsiteX5" fmla="*/ 202513 w 275860"/>
                  <a:gd name="connsiteY5" fmla="*/ 11838 h 308200"/>
                  <a:gd name="connsiteX6" fmla="*/ 269931 w 275860"/>
                  <a:gd name="connsiteY6" fmla="*/ 58660 h 308200"/>
                  <a:gd name="connsiteX7" fmla="*/ 273363 w 275860"/>
                  <a:gd name="connsiteY7" fmla="*/ 77745 h 308200"/>
                  <a:gd name="connsiteX8" fmla="*/ 254278 w 275860"/>
                  <a:gd name="connsiteY8" fmla="*/ 81178 h 308200"/>
                  <a:gd name="connsiteX9" fmla="*/ 186860 w 275860"/>
                  <a:gd name="connsiteY9" fmla="*/ 34356 h 308200"/>
                  <a:gd name="connsiteX10" fmla="*/ 129878 w 275860"/>
                  <a:gd name="connsiteY10" fmla="*/ 35317 h 308200"/>
                  <a:gd name="connsiteX11" fmla="*/ 27585 w 275860"/>
                  <a:gd name="connsiteY11" fmla="*/ 182510 h 308200"/>
                  <a:gd name="connsiteX12" fmla="*/ 46533 w 275860"/>
                  <a:gd name="connsiteY12" fmla="*/ 236334 h 308200"/>
                  <a:gd name="connsiteX13" fmla="*/ 113951 w 275860"/>
                  <a:gd name="connsiteY13" fmla="*/ 283156 h 308200"/>
                  <a:gd name="connsiteX14" fmla="*/ 117356 w 275860"/>
                  <a:gd name="connsiteY14" fmla="*/ 302269 h 308200"/>
                  <a:gd name="connsiteX15" fmla="*/ 105987 w 275860"/>
                  <a:gd name="connsiteY15" fmla="*/ 308146 h 30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75860" h="308200">
                    <a:moveTo>
                      <a:pt x="105987" y="308146"/>
                    </a:moveTo>
                    <a:cubicBezTo>
                      <a:pt x="103186" y="308146"/>
                      <a:pt x="100453" y="307281"/>
                      <a:pt x="98160" y="305674"/>
                    </a:cubicBezTo>
                    <a:lnTo>
                      <a:pt x="30880" y="258852"/>
                    </a:lnTo>
                    <a:cubicBezTo>
                      <a:pt x="8774" y="243612"/>
                      <a:pt x="-2074" y="215738"/>
                      <a:pt x="261" y="180725"/>
                    </a:cubicBezTo>
                    <a:cubicBezTo>
                      <a:pt x="8719" y="107705"/>
                      <a:pt x="53137" y="43748"/>
                      <a:pt x="118619" y="10328"/>
                    </a:cubicBezTo>
                    <a:cubicBezTo>
                      <a:pt x="150611" y="-4090"/>
                      <a:pt x="180544" y="-3403"/>
                      <a:pt x="202513" y="11838"/>
                    </a:cubicBezTo>
                    <a:lnTo>
                      <a:pt x="269931" y="58660"/>
                    </a:lnTo>
                    <a:cubicBezTo>
                      <a:pt x="276137" y="62985"/>
                      <a:pt x="277675" y="71525"/>
                      <a:pt x="273363" y="77745"/>
                    </a:cubicBezTo>
                    <a:cubicBezTo>
                      <a:pt x="269038" y="83952"/>
                      <a:pt x="260498" y="85489"/>
                      <a:pt x="254278" y="81178"/>
                    </a:cubicBezTo>
                    <a:lnTo>
                      <a:pt x="186860" y="34356"/>
                    </a:lnTo>
                    <a:cubicBezTo>
                      <a:pt x="173130" y="24745"/>
                      <a:pt x="152808" y="25019"/>
                      <a:pt x="129878" y="35317"/>
                    </a:cubicBezTo>
                    <a:cubicBezTo>
                      <a:pt x="73788" y="64728"/>
                      <a:pt x="35590" y="119679"/>
                      <a:pt x="27585" y="182510"/>
                    </a:cubicBezTo>
                    <a:cubicBezTo>
                      <a:pt x="25937" y="207637"/>
                      <a:pt x="32665" y="226723"/>
                      <a:pt x="46533" y="236334"/>
                    </a:cubicBezTo>
                    <a:lnTo>
                      <a:pt x="113951" y="283156"/>
                    </a:lnTo>
                    <a:cubicBezTo>
                      <a:pt x="120171" y="287495"/>
                      <a:pt x="121695" y="296049"/>
                      <a:pt x="117356" y="302269"/>
                    </a:cubicBezTo>
                    <a:cubicBezTo>
                      <a:pt x="114761" y="305990"/>
                      <a:pt x="110518" y="308187"/>
                      <a:pt x="105987" y="308146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90D0A903-0045-0789-CA75-736DFB54D0AF}"/>
                  </a:ext>
                </a:extLst>
              </p:cNvPr>
              <p:cNvSpPr/>
              <p:nvPr/>
            </p:nvSpPr>
            <p:spPr>
              <a:xfrm>
                <a:off x="8371997" y="4430838"/>
                <a:ext cx="233902" cy="271138"/>
              </a:xfrm>
              <a:custGeom>
                <a:avLst/>
                <a:gdLst>
                  <a:gd name="connsiteX0" fmla="*/ 71076 w 233902"/>
                  <a:gd name="connsiteY0" fmla="*/ 271073 h 271138"/>
                  <a:gd name="connsiteX1" fmla="*/ 31120 w 233902"/>
                  <a:gd name="connsiteY1" fmla="*/ 259127 h 271138"/>
                  <a:gd name="connsiteX2" fmla="*/ 38397 w 233902"/>
                  <a:gd name="connsiteY2" fmla="*/ 80628 h 271138"/>
                  <a:gd name="connsiteX3" fmla="*/ 118996 w 233902"/>
                  <a:gd name="connsiteY3" fmla="*/ 10328 h 271138"/>
                  <a:gd name="connsiteX4" fmla="*/ 202890 w 233902"/>
                  <a:gd name="connsiteY4" fmla="*/ 11838 h 271138"/>
                  <a:gd name="connsiteX5" fmla="*/ 233510 w 233902"/>
                  <a:gd name="connsiteY5" fmla="*/ 89966 h 271138"/>
                  <a:gd name="connsiteX6" fmla="*/ 195751 w 233902"/>
                  <a:gd name="connsiteY6" fmla="*/ 189925 h 271138"/>
                  <a:gd name="connsiteX7" fmla="*/ 71076 w 233902"/>
                  <a:gd name="connsiteY7" fmla="*/ 271073 h 271138"/>
                  <a:gd name="connsiteX8" fmla="*/ 163071 w 233902"/>
                  <a:gd name="connsiteY8" fmla="*/ 27628 h 271138"/>
                  <a:gd name="connsiteX9" fmla="*/ 130255 w 233902"/>
                  <a:gd name="connsiteY9" fmla="*/ 35592 h 271138"/>
                  <a:gd name="connsiteX10" fmla="*/ 60915 w 233902"/>
                  <a:gd name="connsiteY10" fmla="*/ 96693 h 271138"/>
                  <a:gd name="connsiteX11" fmla="*/ 47185 w 233902"/>
                  <a:gd name="connsiteY11" fmla="*/ 236609 h 271138"/>
                  <a:gd name="connsiteX12" fmla="*/ 173369 w 233902"/>
                  <a:gd name="connsiteY12" fmla="*/ 174546 h 271138"/>
                  <a:gd name="connsiteX13" fmla="*/ 206460 w 233902"/>
                  <a:gd name="connsiteY13" fmla="*/ 88455 h 271138"/>
                  <a:gd name="connsiteX14" fmla="*/ 187512 w 233902"/>
                  <a:gd name="connsiteY14" fmla="*/ 34631 h 271138"/>
                  <a:gd name="connsiteX15" fmla="*/ 163071 w 233902"/>
                  <a:gd name="connsiteY15" fmla="*/ 27628 h 271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33902" h="271138">
                    <a:moveTo>
                      <a:pt x="71076" y="271073"/>
                    </a:moveTo>
                    <a:cubicBezTo>
                      <a:pt x="56837" y="271334"/>
                      <a:pt x="42873" y="267160"/>
                      <a:pt x="31120" y="259127"/>
                    </a:cubicBezTo>
                    <a:cubicBezTo>
                      <a:pt x="-12956" y="228508"/>
                      <a:pt x="-10072" y="150243"/>
                      <a:pt x="38397" y="80628"/>
                    </a:cubicBezTo>
                    <a:cubicBezTo>
                      <a:pt x="58513" y="50421"/>
                      <a:pt x="86344" y="26159"/>
                      <a:pt x="118996" y="10328"/>
                    </a:cubicBezTo>
                    <a:cubicBezTo>
                      <a:pt x="150988" y="-4090"/>
                      <a:pt x="180784" y="-3403"/>
                      <a:pt x="202890" y="11838"/>
                    </a:cubicBezTo>
                    <a:cubicBezTo>
                      <a:pt x="224997" y="27079"/>
                      <a:pt x="235981" y="54952"/>
                      <a:pt x="233510" y="89966"/>
                    </a:cubicBezTo>
                    <a:cubicBezTo>
                      <a:pt x="230091" y="126063"/>
                      <a:pt x="217047" y="160582"/>
                      <a:pt x="195751" y="189925"/>
                    </a:cubicBezTo>
                    <a:cubicBezTo>
                      <a:pt x="160325" y="241689"/>
                      <a:pt x="111719" y="271073"/>
                      <a:pt x="71076" y="271073"/>
                    </a:cubicBezTo>
                    <a:close/>
                    <a:moveTo>
                      <a:pt x="163071" y="27628"/>
                    </a:moveTo>
                    <a:cubicBezTo>
                      <a:pt x="151689" y="27930"/>
                      <a:pt x="140512" y="30649"/>
                      <a:pt x="130255" y="35592"/>
                    </a:cubicBezTo>
                    <a:cubicBezTo>
                      <a:pt x="102148" y="49474"/>
                      <a:pt x="78229" y="70564"/>
                      <a:pt x="60915" y="96693"/>
                    </a:cubicBezTo>
                    <a:cubicBezTo>
                      <a:pt x="22882" y="151616"/>
                      <a:pt x="16428" y="215464"/>
                      <a:pt x="47185" y="236609"/>
                    </a:cubicBezTo>
                    <a:cubicBezTo>
                      <a:pt x="77941" y="257754"/>
                      <a:pt x="135336" y="229332"/>
                      <a:pt x="173369" y="174546"/>
                    </a:cubicBezTo>
                    <a:cubicBezTo>
                      <a:pt x="191837" y="149296"/>
                      <a:pt x="203261" y="119582"/>
                      <a:pt x="206460" y="88455"/>
                    </a:cubicBezTo>
                    <a:cubicBezTo>
                      <a:pt x="208108" y="63328"/>
                      <a:pt x="201380" y="44242"/>
                      <a:pt x="187512" y="34631"/>
                    </a:cubicBezTo>
                    <a:cubicBezTo>
                      <a:pt x="180304" y="29784"/>
                      <a:pt x="171749" y="27326"/>
                      <a:pt x="163071" y="27628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B1245308-0EFB-52BD-3368-865E9BA266D3}"/>
                  </a:ext>
                </a:extLst>
              </p:cNvPr>
              <p:cNvSpPr/>
              <p:nvPr/>
            </p:nvSpPr>
            <p:spPr>
              <a:xfrm>
                <a:off x="8421402" y="4484860"/>
                <a:ext cx="135449" cy="163284"/>
              </a:xfrm>
              <a:custGeom>
                <a:avLst/>
                <a:gdLst>
                  <a:gd name="connsiteX0" fmla="*/ 34166 w 135449"/>
                  <a:gd name="connsiteY0" fmla="*/ 163226 h 163284"/>
                  <a:gd name="connsiteX1" fmla="*/ 14943 w 135449"/>
                  <a:gd name="connsiteY1" fmla="*/ 157459 h 163284"/>
                  <a:gd name="connsiteX2" fmla="*/ 25653 w 135449"/>
                  <a:gd name="connsiteY2" fmla="*/ 52420 h 163284"/>
                  <a:gd name="connsiteX3" fmla="*/ 70827 w 135449"/>
                  <a:gd name="connsiteY3" fmla="*/ 9306 h 163284"/>
                  <a:gd name="connsiteX4" fmla="*/ 120395 w 135449"/>
                  <a:gd name="connsiteY4" fmla="*/ 5736 h 163284"/>
                  <a:gd name="connsiteX5" fmla="*/ 134125 w 135449"/>
                  <a:gd name="connsiteY5" fmla="*/ 53381 h 163284"/>
                  <a:gd name="connsiteX6" fmla="*/ 109273 w 135449"/>
                  <a:gd name="connsiteY6" fmla="*/ 110775 h 163284"/>
                  <a:gd name="connsiteX7" fmla="*/ 64236 w 135449"/>
                  <a:gd name="connsiteY7" fmla="*/ 153889 h 163284"/>
                  <a:gd name="connsiteX8" fmla="*/ 34166 w 135449"/>
                  <a:gd name="connsiteY8" fmla="*/ 163226 h 163284"/>
                  <a:gd name="connsiteX9" fmla="*/ 101035 w 135449"/>
                  <a:gd name="connsiteY9" fmla="*/ 27430 h 163284"/>
                  <a:gd name="connsiteX10" fmla="*/ 84421 w 135449"/>
                  <a:gd name="connsiteY10" fmla="*/ 33059 h 163284"/>
                  <a:gd name="connsiteX11" fmla="*/ 48309 w 135449"/>
                  <a:gd name="connsiteY11" fmla="*/ 68073 h 163284"/>
                  <a:gd name="connsiteX12" fmla="*/ 30597 w 135449"/>
                  <a:gd name="connsiteY12" fmla="*/ 134941 h 163284"/>
                  <a:gd name="connsiteX13" fmla="*/ 50780 w 135449"/>
                  <a:gd name="connsiteY13" fmla="*/ 130135 h 163284"/>
                  <a:gd name="connsiteX14" fmla="*/ 87029 w 135449"/>
                  <a:gd name="connsiteY14" fmla="*/ 95122 h 163284"/>
                  <a:gd name="connsiteX15" fmla="*/ 107213 w 135449"/>
                  <a:gd name="connsiteY15" fmla="*/ 48850 h 163284"/>
                  <a:gd name="connsiteX16" fmla="*/ 104742 w 135449"/>
                  <a:gd name="connsiteY16" fmla="*/ 28254 h 163284"/>
                  <a:gd name="connsiteX17" fmla="*/ 100760 w 135449"/>
                  <a:gd name="connsiteY17" fmla="*/ 27430 h 163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5449" h="163284">
                    <a:moveTo>
                      <a:pt x="34166" y="163226"/>
                    </a:moveTo>
                    <a:cubicBezTo>
                      <a:pt x="27315" y="163336"/>
                      <a:pt x="20600" y="161331"/>
                      <a:pt x="14943" y="157459"/>
                    </a:cubicBezTo>
                    <a:cubicBezTo>
                      <a:pt x="-11282" y="139198"/>
                      <a:pt x="-160" y="89767"/>
                      <a:pt x="25653" y="52420"/>
                    </a:cubicBezTo>
                    <a:cubicBezTo>
                      <a:pt x="37407" y="34941"/>
                      <a:pt x="52826" y="20235"/>
                      <a:pt x="70827" y="9306"/>
                    </a:cubicBezTo>
                    <a:cubicBezTo>
                      <a:pt x="90188" y="-1816"/>
                      <a:pt x="107763" y="-3052"/>
                      <a:pt x="120395" y="5736"/>
                    </a:cubicBezTo>
                    <a:cubicBezTo>
                      <a:pt x="133027" y="14523"/>
                      <a:pt x="137970" y="31412"/>
                      <a:pt x="134125" y="53381"/>
                    </a:cubicBezTo>
                    <a:cubicBezTo>
                      <a:pt x="130006" y="74059"/>
                      <a:pt x="121535" y="93625"/>
                      <a:pt x="109273" y="110775"/>
                    </a:cubicBezTo>
                    <a:cubicBezTo>
                      <a:pt x="97561" y="128240"/>
                      <a:pt x="82196" y="142960"/>
                      <a:pt x="64236" y="153889"/>
                    </a:cubicBezTo>
                    <a:cubicBezTo>
                      <a:pt x="55202" y="159574"/>
                      <a:pt x="44835" y="162787"/>
                      <a:pt x="34166" y="163226"/>
                    </a:cubicBezTo>
                    <a:close/>
                    <a:moveTo>
                      <a:pt x="101035" y="27430"/>
                    </a:moveTo>
                    <a:cubicBezTo>
                      <a:pt x="95130" y="27965"/>
                      <a:pt x="89432" y="29902"/>
                      <a:pt x="84421" y="33059"/>
                    </a:cubicBezTo>
                    <a:cubicBezTo>
                      <a:pt x="70086" y="42094"/>
                      <a:pt x="57783" y="54026"/>
                      <a:pt x="48309" y="68073"/>
                    </a:cubicBezTo>
                    <a:cubicBezTo>
                      <a:pt x="25653" y="100752"/>
                      <a:pt x="23868" y="130273"/>
                      <a:pt x="30597" y="134941"/>
                    </a:cubicBezTo>
                    <a:cubicBezTo>
                      <a:pt x="33205" y="136726"/>
                      <a:pt x="40620" y="136039"/>
                      <a:pt x="50780" y="130135"/>
                    </a:cubicBezTo>
                    <a:cubicBezTo>
                      <a:pt x="65212" y="121183"/>
                      <a:pt x="77583" y="109237"/>
                      <a:pt x="87029" y="95122"/>
                    </a:cubicBezTo>
                    <a:cubicBezTo>
                      <a:pt x="96943" y="81295"/>
                      <a:pt x="103822" y="65519"/>
                      <a:pt x="107213" y="48850"/>
                    </a:cubicBezTo>
                    <a:cubicBezTo>
                      <a:pt x="109136" y="37316"/>
                      <a:pt x="107213" y="30039"/>
                      <a:pt x="104742" y="28254"/>
                    </a:cubicBezTo>
                    <a:cubicBezTo>
                      <a:pt x="103534" y="27581"/>
                      <a:pt x="102147" y="27293"/>
                      <a:pt x="100760" y="27430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94FA81D9-FF8F-A249-E0D4-A3298FA83328}"/>
                  </a:ext>
                </a:extLst>
              </p:cNvPr>
              <p:cNvSpPr/>
              <p:nvPr/>
            </p:nvSpPr>
            <p:spPr>
              <a:xfrm>
                <a:off x="7835924" y="4350458"/>
                <a:ext cx="229900" cy="261982"/>
              </a:xfrm>
              <a:custGeom>
                <a:avLst/>
                <a:gdLst>
                  <a:gd name="connsiteX0" fmla="*/ 164473 w 229900"/>
                  <a:gd name="connsiteY0" fmla="*/ 261928 h 261982"/>
                  <a:gd name="connsiteX1" fmla="*/ 153351 w 229900"/>
                  <a:gd name="connsiteY1" fmla="*/ 256299 h 261982"/>
                  <a:gd name="connsiteX2" fmla="*/ 156331 w 229900"/>
                  <a:gd name="connsiteY2" fmla="*/ 237104 h 261982"/>
                  <a:gd name="connsiteX3" fmla="*/ 156372 w 229900"/>
                  <a:gd name="connsiteY3" fmla="*/ 237076 h 261982"/>
                  <a:gd name="connsiteX4" fmla="*/ 185206 w 229900"/>
                  <a:gd name="connsiteY4" fmla="*/ 216068 h 261982"/>
                  <a:gd name="connsiteX5" fmla="*/ 202232 w 229900"/>
                  <a:gd name="connsiteY5" fmla="*/ 167873 h 261982"/>
                  <a:gd name="connsiteX6" fmla="*/ 109550 w 229900"/>
                  <a:gd name="connsiteY6" fmla="*/ 34549 h 261982"/>
                  <a:gd name="connsiteX7" fmla="*/ 58610 w 229900"/>
                  <a:gd name="connsiteY7" fmla="*/ 33450 h 261982"/>
                  <a:gd name="connsiteX8" fmla="*/ 21399 w 229900"/>
                  <a:gd name="connsiteY8" fmla="*/ 58852 h 261982"/>
                  <a:gd name="connsiteX9" fmla="*/ 2314 w 229900"/>
                  <a:gd name="connsiteY9" fmla="*/ 55282 h 261982"/>
                  <a:gd name="connsiteX10" fmla="*/ 5994 w 229900"/>
                  <a:gd name="connsiteY10" fmla="*/ 36210 h 261982"/>
                  <a:gd name="connsiteX11" fmla="*/ 6021 w 229900"/>
                  <a:gd name="connsiteY11" fmla="*/ 36196 h 261982"/>
                  <a:gd name="connsiteX12" fmla="*/ 43094 w 229900"/>
                  <a:gd name="connsiteY12" fmla="*/ 10794 h 261982"/>
                  <a:gd name="connsiteX13" fmla="*/ 120809 w 229900"/>
                  <a:gd name="connsiteY13" fmla="*/ 9422 h 261982"/>
                  <a:gd name="connsiteX14" fmla="*/ 229556 w 229900"/>
                  <a:gd name="connsiteY14" fmla="*/ 165951 h 261982"/>
                  <a:gd name="connsiteX15" fmla="*/ 201134 w 229900"/>
                  <a:gd name="connsiteY15" fmla="*/ 238449 h 261982"/>
                  <a:gd name="connsiteX16" fmla="*/ 172436 w 229900"/>
                  <a:gd name="connsiteY16" fmla="*/ 259319 h 261982"/>
                  <a:gd name="connsiteX17" fmla="*/ 164473 w 229900"/>
                  <a:gd name="connsiteY17" fmla="*/ 261928 h 261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9900" h="261982">
                    <a:moveTo>
                      <a:pt x="164473" y="261928"/>
                    </a:moveTo>
                    <a:cubicBezTo>
                      <a:pt x="160079" y="261942"/>
                      <a:pt x="155946" y="259841"/>
                      <a:pt x="153351" y="256299"/>
                    </a:cubicBezTo>
                    <a:cubicBezTo>
                      <a:pt x="148875" y="250175"/>
                      <a:pt x="150207" y="241593"/>
                      <a:pt x="156331" y="237104"/>
                    </a:cubicBezTo>
                    <a:cubicBezTo>
                      <a:pt x="156344" y="237104"/>
                      <a:pt x="156358" y="237090"/>
                      <a:pt x="156372" y="237076"/>
                    </a:cubicBezTo>
                    <a:lnTo>
                      <a:pt x="185206" y="216068"/>
                    </a:lnTo>
                    <a:cubicBezTo>
                      <a:pt x="198964" y="204122"/>
                      <a:pt x="205431" y="185819"/>
                      <a:pt x="202232" y="167873"/>
                    </a:cubicBezTo>
                    <a:cubicBezTo>
                      <a:pt x="195133" y="110905"/>
                      <a:pt x="160477" y="61049"/>
                      <a:pt x="109550" y="34549"/>
                    </a:cubicBezTo>
                    <a:cubicBezTo>
                      <a:pt x="89092" y="25212"/>
                      <a:pt x="70967" y="24800"/>
                      <a:pt x="58610" y="33450"/>
                    </a:cubicBezTo>
                    <a:lnTo>
                      <a:pt x="21399" y="58852"/>
                    </a:lnTo>
                    <a:cubicBezTo>
                      <a:pt x="15138" y="63136"/>
                      <a:pt x="6598" y="61543"/>
                      <a:pt x="2314" y="55282"/>
                    </a:cubicBezTo>
                    <a:cubicBezTo>
                      <a:pt x="-1943" y="49007"/>
                      <a:pt x="-295" y="40467"/>
                      <a:pt x="5994" y="36210"/>
                    </a:cubicBezTo>
                    <a:cubicBezTo>
                      <a:pt x="6008" y="36210"/>
                      <a:pt x="6008" y="36196"/>
                      <a:pt x="6021" y="36196"/>
                    </a:cubicBezTo>
                    <a:lnTo>
                      <a:pt x="43094" y="10794"/>
                    </a:lnTo>
                    <a:cubicBezTo>
                      <a:pt x="63552" y="-2936"/>
                      <a:pt x="91151" y="-3897"/>
                      <a:pt x="120809" y="9422"/>
                    </a:cubicBezTo>
                    <a:cubicBezTo>
                      <a:pt x="180922" y="40164"/>
                      <a:pt x="221730" y="98891"/>
                      <a:pt x="229556" y="165951"/>
                    </a:cubicBezTo>
                    <a:cubicBezTo>
                      <a:pt x="231753" y="198493"/>
                      <a:pt x="221592" y="224169"/>
                      <a:pt x="201134" y="238449"/>
                    </a:cubicBezTo>
                    <a:lnTo>
                      <a:pt x="172436" y="259319"/>
                    </a:lnTo>
                    <a:cubicBezTo>
                      <a:pt x="170103" y="260954"/>
                      <a:pt x="167329" y="261860"/>
                      <a:pt x="164473" y="261928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2F2EDE5F-F240-653E-B2D1-B47233D7EF27}"/>
                  </a:ext>
                </a:extLst>
              </p:cNvPr>
              <p:cNvSpPr/>
              <p:nvPr/>
            </p:nvSpPr>
            <p:spPr>
              <a:xfrm>
                <a:off x="7741925" y="4384310"/>
                <a:ext cx="276251" cy="308219"/>
              </a:xfrm>
              <a:custGeom>
                <a:avLst/>
                <a:gdLst>
                  <a:gd name="connsiteX0" fmla="*/ 169223 w 276251"/>
                  <a:gd name="connsiteY0" fmla="*/ 308127 h 308219"/>
                  <a:gd name="connsiteX1" fmla="*/ 155520 w 276251"/>
                  <a:gd name="connsiteY1" fmla="*/ 294369 h 308219"/>
                  <a:gd name="connsiteX2" fmla="*/ 161396 w 276251"/>
                  <a:gd name="connsiteY2" fmla="*/ 283137 h 308219"/>
                  <a:gd name="connsiteX3" fmla="*/ 228814 w 276251"/>
                  <a:gd name="connsiteY3" fmla="*/ 236315 h 308219"/>
                  <a:gd name="connsiteX4" fmla="*/ 215083 w 276251"/>
                  <a:gd name="connsiteY4" fmla="*/ 96400 h 308219"/>
                  <a:gd name="connsiteX5" fmla="*/ 88899 w 276251"/>
                  <a:gd name="connsiteY5" fmla="*/ 34337 h 308219"/>
                  <a:gd name="connsiteX6" fmla="*/ 21481 w 276251"/>
                  <a:gd name="connsiteY6" fmla="*/ 81159 h 308219"/>
                  <a:gd name="connsiteX7" fmla="*/ 2396 w 276251"/>
                  <a:gd name="connsiteY7" fmla="*/ 77726 h 308219"/>
                  <a:gd name="connsiteX8" fmla="*/ 5828 w 276251"/>
                  <a:gd name="connsiteY8" fmla="*/ 58641 h 308219"/>
                  <a:gd name="connsiteX9" fmla="*/ 73108 w 276251"/>
                  <a:gd name="connsiteY9" fmla="*/ 11819 h 308219"/>
                  <a:gd name="connsiteX10" fmla="*/ 237876 w 276251"/>
                  <a:gd name="connsiteY10" fmla="*/ 80472 h 308219"/>
                  <a:gd name="connsiteX11" fmla="*/ 245016 w 276251"/>
                  <a:gd name="connsiteY11" fmla="*/ 258971 h 308219"/>
                  <a:gd name="connsiteX12" fmla="*/ 177598 w 276251"/>
                  <a:gd name="connsiteY12" fmla="*/ 305792 h 308219"/>
                  <a:gd name="connsiteX13" fmla="*/ 169223 w 276251"/>
                  <a:gd name="connsiteY13" fmla="*/ 308127 h 308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6251" h="308219">
                    <a:moveTo>
                      <a:pt x="169223" y="308127"/>
                    </a:moveTo>
                    <a:cubicBezTo>
                      <a:pt x="161644" y="308113"/>
                      <a:pt x="155506" y="301948"/>
                      <a:pt x="155520" y="294369"/>
                    </a:cubicBezTo>
                    <a:cubicBezTo>
                      <a:pt x="155533" y="289892"/>
                      <a:pt x="157730" y="285704"/>
                      <a:pt x="161396" y="283137"/>
                    </a:cubicBezTo>
                    <a:lnTo>
                      <a:pt x="228814" y="236315"/>
                    </a:lnTo>
                    <a:cubicBezTo>
                      <a:pt x="259159" y="215170"/>
                      <a:pt x="252705" y="151048"/>
                      <a:pt x="215083" y="96400"/>
                    </a:cubicBezTo>
                    <a:cubicBezTo>
                      <a:pt x="177461" y="41752"/>
                      <a:pt x="118969" y="13192"/>
                      <a:pt x="88899" y="34337"/>
                    </a:cubicBezTo>
                    <a:lnTo>
                      <a:pt x="21481" y="81159"/>
                    </a:lnTo>
                    <a:cubicBezTo>
                      <a:pt x="15261" y="85470"/>
                      <a:pt x="6721" y="83933"/>
                      <a:pt x="2396" y="77726"/>
                    </a:cubicBezTo>
                    <a:cubicBezTo>
                      <a:pt x="-1916" y="71506"/>
                      <a:pt x="-378" y="62966"/>
                      <a:pt x="5828" y="58641"/>
                    </a:cubicBezTo>
                    <a:lnTo>
                      <a:pt x="73108" y="11819"/>
                    </a:lnTo>
                    <a:cubicBezTo>
                      <a:pt x="117184" y="-18800"/>
                      <a:pt x="189545" y="11819"/>
                      <a:pt x="237876" y="80472"/>
                    </a:cubicBezTo>
                    <a:cubicBezTo>
                      <a:pt x="286208" y="149126"/>
                      <a:pt x="289092" y="227939"/>
                      <a:pt x="245016" y="258971"/>
                    </a:cubicBezTo>
                    <a:lnTo>
                      <a:pt x="177598" y="305792"/>
                    </a:lnTo>
                    <a:cubicBezTo>
                      <a:pt x="175169" y="307536"/>
                      <a:pt x="172203" y="308360"/>
                      <a:pt x="169223" y="30812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691AB4AF-5E0B-5954-135F-0A79CC002382}"/>
                  </a:ext>
                </a:extLst>
              </p:cNvPr>
              <p:cNvSpPr/>
              <p:nvPr/>
            </p:nvSpPr>
            <p:spPr>
              <a:xfrm>
                <a:off x="7716461" y="4431063"/>
                <a:ext cx="233754" cy="270919"/>
              </a:xfrm>
              <a:custGeom>
                <a:avLst/>
                <a:gdLst>
                  <a:gd name="connsiteX0" fmla="*/ 162695 w 233754"/>
                  <a:gd name="connsiteY0" fmla="*/ 270848 h 270919"/>
                  <a:gd name="connsiteX1" fmla="*/ 38020 w 233754"/>
                  <a:gd name="connsiteY1" fmla="*/ 189974 h 270919"/>
                  <a:gd name="connsiteX2" fmla="*/ 261 w 233754"/>
                  <a:gd name="connsiteY2" fmla="*/ 90015 h 270919"/>
                  <a:gd name="connsiteX3" fmla="*/ 30880 w 233754"/>
                  <a:gd name="connsiteY3" fmla="*/ 11888 h 270919"/>
                  <a:gd name="connsiteX4" fmla="*/ 114774 w 233754"/>
                  <a:gd name="connsiteY4" fmla="*/ 10377 h 270919"/>
                  <a:gd name="connsiteX5" fmla="*/ 195373 w 233754"/>
                  <a:gd name="connsiteY5" fmla="*/ 80678 h 270919"/>
                  <a:gd name="connsiteX6" fmla="*/ 202514 w 233754"/>
                  <a:gd name="connsiteY6" fmla="*/ 259177 h 270919"/>
                  <a:gd name="connsiteX7" fmla="*/ 162695 w 233754"/>
                  <a:gd name="connsiteY7" fmla="*/ 270848 h 270919"/>
                  <a:gd name="connsiteX8" fmla="*/ 70699 w 233754"/>
                  <a:gd name="connsiteY8" fmla="*/ 27403 h 270919"/>
                  <a:gd name="connsiteX9" fmla="*/ 46533 w 233754"/>
                  <a:gd name="connsiteY9" fmla="*/ 34406 h 270919"/>
                  <a:gd name="connsiteX10" fmla="*/ 27585 w 233754"/>
                  <a:gd name="connsiteY10" fmla="*/ 88230 h 270919"/>
                  <a:gd name="connsiteX11" fmla="*/ 60676 w 233754"/>
                  <a:gd name="connsiteY11" fmla="*/ 174321 h 270919"/>
                  <a:gd name="connsiteX12" fmla="*/ 186860 w 233754"/>
                  <a:gd name="connsiteY12" fmla="*/ 236384 h 270919"/>
                  <a:gd name="connsiteX13" fmla="*/ 173130 w 233754"/>
                  <a:gd name="connsiteY13" fmla="*/ 96468 h 270919"/>
                  <a:gd name="connsiteX14" fmla="*/ 103790 w 233754"/>
                  <a:gd name="connsiteY14" fmla="*/ 35367 h 270919"/>
                  <a:gd name="connsiteX15" fmla="*/ 70699 w 233754"/>
                  <a:gd name="connsiteY15" fmla="*/ 27403 h 270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33754" h="270919">
                    <a:moveTo>
                      <a:pt x="162695" y="270848"/>
                    </a:moveTo>
                    <a:cubicBezTo>
                      <a:pt x="121503" y="270848"/>
                      <a:pt x="73445" y="241052"/>
                      <a:pt x="38020" y="189974"/>
                    </a:cubicBezTo>
                    <a:cubicBezTo>
                      <a:pt x="16724" y="160632"/>
                      <a:pt x="3680" y="126113"/>
                      <a:pt x="261" y="90015"/>
                    </a:cubicBezTo>
                    <a:cubicBezTo>
                      <a:pt x="-2073" y="55002"/>
                      <a:pt x="8774" y="27266"/>
                      <a:pt x="30880" y="11888"/>
                    </a:cubicBezTo>
                    <a:cubicBezTo>
                      <a:pt x="52986" y="-3491"/>
                      <a:pt x="82782" y="-4040"/>
                      <a:pt x="114774" y="10377"/>
                    </a:cubicBezTo>
                    <a:cubicBezTo>
                      <a:pt x="147426" y="26209"/>
                      <a:pt x="175258" y="50471"/>
                      <a:pt x="195373" y="80678"/>
                    </a:cubicBezTo>
                    <a:cubicBezTo>
                      <a:pt x="243568" y="149332"/>
                      <a:pt x="246726" y="228283"/>
                      <a:pt x="202514" y="259177"/>
                    </a:cubicBezTo>
                    <a:cubicBezTo>
                      <a:pt x="190760" y="267086"/>
                      <a:pt x="176851" y="271164"/>
                      <a:pt x="162695" y="270848"/>
                    </a:cubicBezTo>
                    <a:close/>
                    <a:moveTo>
                      <a:pt x="70699" y="27403"/>
                    </a:moveTo>
                    <a:cubicBezTo>
                      <a:pt x="62117" y="27156"/>
                      <a:pt x="53659" y="29614"/>
                      <a:pt x="46533" y="34406"/>
                    </a:cubicBezTo>
                    <a:cubicBezTo>
                      <a:pt x="32802" y="44017"/>
                      <a:pt x="25937" y="63103"/>
                      <a:pt x="27585" y="88230"/>
                    </a:cubicBezTo>
                    <a:cubicBezTo>
                      <a:pt x="30784" y="119357"/>
                      <a:pt x="42208" y="149071"/>
                      <a:pt x="60676" y="174321"/>
                    </a:cubicBezTo>
                    <a:cubicBezTo>
                      <a:pt x="98710" y="229244"/>
                      <a:pt x="156790" y="257529"/>
                      <a:pt x="186860" y="236384"/>
                    </a:cubicBezTo>
                    <a:cubicBezTo>
                      <a:pt x="216931" y="215239"/>
                      <a:pt x="210889" y="151117"/>
                      <a:pt x="173130" y="96468"/>
                    </a:cubicBezTo>
                    <a:cubicBezTo>
                      <a:pt x="155816" y="70339"/>
                      <a:pt x="131897" y="49249"/>
                      <a:pt x="103790" y="35367"/>
                    </a:cubicBezTo>
                    <a:cubicBezTo>
                      <a:pt x="93451" y="30383"/>
                      <a:pt x="82178" y="27664"/>
                      <a:pt x="70699" y="27403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EB121FB2-DC94-91EA-EA5C-9863C8275B85}"/>
                  </a:ext>
                </a:extLst>
              </p:cNvPr>
              <p:cNvSpPr/>
              <p:nvPr/>
            </p:nvSpPr>
            <p:spPr>
              <a:xfrm>
                <a:off x="7765344" y="4484860"/>
                <a:ext cx="135309" cy="163281"/>
              </a:xfrm>
              <a:custGeom>
                <a:avLst/>
                <a:gdLst>
                  <a:gd name="connsiteX0" fmla="*/ 101317 w 135309"/>
                  <a:gd name="connsiteY0" fmla="*/ 163226 h 163281"/>
                  <a:gd name="connsiteX1" fmla="*/ 70972 w 135309"/>
                  <a:gd name="connsiteY1" fmla="*/ 153889 h 163281"/>
                  <a:gd name="connsiteX2" fmla="*/ 25935 w 135309"/>
                  <a:gd name="connsiteY2" fmla="*/ 110775 h 163281"/>
                  <a:gd name="connsiteX3" fmla="*/ 1083 w 135309"/>
                  <a:gd name="connsiteY3" fmla="*/ 53381 h 163281"/>
                  <a:gd name="connsiteX4" fmla="*/ 14813 w 135309"/>
                  <a:gd name="connsiteY4" fmla="*/ 5736 h 163281"/>
                  <a:gd name="connsiteX5" fmla="*/ 64381 w 135309"/>
                  <a:gd name="connsiteY5" fmla="*/ 9306 h 163281"/>
                  <a:gd name="connsiteX6" fmla="*/ 109555 w 135309"/>
                  <a:gd name="connsiteY6" fmla="*/ 52420 h 163281"/>
                  <a:gd name="connsiteX7" fmla="*/ 120265 w 135309"/>
                  <a:gd name="connsiteY7" fmla="*/ 157459 h 163281"/>
                  <a:gd name="connsiteX8" fmla="*/ 101317 w 135309"/>
                  <a:gd name="connsiteY8" fmla="*/ 163226 h 163281"/>
                  <a:gd name="connsiteX9" fmla="*/ 34448 w 135309"/>
                  <a:gd name="connsiteY9" fmla="*/ 27430 h 163281"/>
                  <a:gd name="connsiteX10" fmla="*/ 30741 w 135309"/>
                  <a:gd name="connsiteY10" fmla="*/ 28254 h 163281"/>
                  <a:gd name="connsiteX11" fmla="*/ 28269 w 135309"/>
                  <a:gd name="connsiteY11" fmla="*/ 48850 h 163281"/>
                  <a:gd name="connsiteX12" fmla="*/ 48453 w 135309"/>
                  <a:gd name="connsiteY12" fmla="*/ 95122 h 163281"/>
                  <a:gd name="connsiteX13" fmla="*/ 84702 w 135309"/>
                  <a:gd name="connsiteY13" fmla="*/ 130135 h 163281"/>
                  <a:gd name="connsiteX14" fmla="*/ 104886 w 135309"/>
                  <a:gd name="connsiteY14" fmla="*/ 134941 h 163281"/>
                  <a:gd name="connsiteX15" fmla="*/ 87174 w 135309"/>
                  <a:gd name="connsiteY15" fmla="*/ 68073 h 163281"/>
                  <a:gd name="connsiteX16" fmla="*/ 51062 w 135309"/>
                  <a:gd name="connsiteY16" fmla="*/ 33059 h 163281"/>
                  <a:gd name="connsiteX17" fmla="*/ 34448 w 135309"/>
                  <a:gd name="connsiteY17" fmla="*/ 27430 h 163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5309" h="163281">
                    <a:moveTo>
                      <a:pt x="101317" y="163226"/>
                    </a:moveTo>
                    <a:cubicBezTo>
                      <a:pt x="90552" y="162842"/>
                      <a:pt x="80089" y="159615"/>
                      <a:pt x="70972" y="153889"/>
                    </a:cubicBezTo>
                    <a:cubicBezTo>
                      <a:pt x="53012" y="142960"/>
                      <a:pt x="37647" y="128240"/>
                      <a:pt x="25935" y="110775"/>
                    </a:cubicBezTo>
                    <a:cubicBezTo>
                      <a:pt x="13674" y="93625"/>
                      <a:pt x="5202" y="74059"/>
                      <a:pt x="1083" y="53381"/>
                    </a:cubicBezTo>
                    <a:cubicBezTo>
                      <a:pt x="-2487" y="31412"/>
                      <a:pt x="2456" y="14523"/>
                      <a:pt x="14813" y="5736"/>
                    </a:cubicBezTo>
                    <a:cubicBezTo>
                      <a:pt x="27171" y="-3052"/>
                      <a:pt x="45021" y="-1816"/>
                      <a:pt x="64381" y="9306"/>
                    </a:cubicBezTo>
                    <a:cubicBezTo>
                      <a:pt x="82382" y="20235"/>
                      <a:pt x="97801" y="34941"/>
                      <a:pt x="109555" y="52420"/>
                    </a:cubicBezTo>
                    <a:cubicBezTo>
                      <a:pt x="135368" y="89767"/>
                      <a:pt x="146490" y="139198"/>
                      <a:pt x="120265" y="157459"/>
                    </a:cubicBezTo>
                    <a:cubicBezTo>
                      <a:pt x="114690" y="161276"/>
                      <a:pt x="108072" y="163281"/>
                      <a:pt x="101317" y="163226"/>
                    </a:cubicBezTo>
                    <a:close/>
                    <a:moveTo>
                      <a:pt x="34448" y="27430"/>
                    </a:moveTo>
                    <a:cubicBezTo>
                      <a:pt x="33157" y="27348"/>
                      <a:pt x="31867" y="27622"/>
                      <a:pt x="30741" y="28254"/>
                    </a:cubicBezTo>
                    <a:cubicBezTo>
                      <a:pt x="28132" y="30039"/>
                      <a:pt x="26347" y="37316"/>
                      <a:pt x="28269" y="48850"/>
                    </a:cubicBezTo>
                    <a:cubicBezTo>
                      <a:pt x="31661" y="65519"/>
                      <a:pt x="38540" y="81295"/>
                      <a:pt x="48453" y="95122"/>
                    </a:cubicBezTo>
                    <a:cubicBezTo>
                      <a:pt x="57900" y="109237"/>
                      <a:pt x="70257" y="121183"/>
                      <a:pt x="84702" y="130135"/>
                    </a:cubicBezTo>
                    <a:cubicBezTo>
                      <a:pt x="94863" y="136039"/>
                      <a:pt x="102277" y="136726"/>
                      <a:pt x="104886" y="134941"/>
                    </a:cubicBezTo>
                    <a:cubicBezTo>
                      <a:pt x="111477" y="130273"/>
                      <a:pt x="109830" y="100752"/>
                      <a:pt x="87174" y="68073"/>
                    </a:cubicBezTo>
                    <a:cubicBezTo>
                      <a:pt x="77700" y="54026"/>
                      <a:pt x="65397" y="42094"/>
                      <a:pt x="51062" y="33059"/>
                    </a:cubicBezTo>
                    <a:cubicBezTo>
                      <a:pt x="46050" y="29902"/>
                      <a:pt x="40352" y="27965"/>
                      <a:pt x="34448" y="27430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8A3062B9-72AF-6A9A-8DC3-C5A936BA6097}"/>
                  </a:ext>
                </a:extLst>
              </p:cNvPr>
              <p:cNvSpPr/>
              <p:nvPr/>
            </p:nvSpPr>
            <p:spPr>
              <a:xfrm>
                <a:off x="7922182" y="4080103"/>
                <a:ext cx="228169" cy="210903"/>
              </a:xfrm>
              <a:custGeom>
                <a:avLst/>
                <a:gdLst>
                  <a:gd name="connsiteX0" fmla="*/ 89748 w 228169"/>
                  <a:gd name="connsiteY0" fmla="*/ 210848 h 210903"/>
                  <a:gd name="connsiteX1" fmla="*/ 48556 w 228169"/>
                  <a:gd name="connsiteY1" fmla="*/ 201100 h 210903"/>
                  <a:gd name="connsiteX2" fmla="*/ 24802 w 228169"/>
                  <a:gd name="connsiteY2" fmla="*/ 184074 h 210903"/>
                  <a:gd name="connsiteX3" fmla="*/ 14642 w 228169"/>
                  <a:gd name="connsiteY3" fmla="*/ 173913 h 210903"/>
                  <a:gd name="connsiteX4" fmla="*/ -50 w 228169"/>
                  <a:gd name="connsiteY4" fmla="*/ 138351 h 210903"/>
                  <a:gd name="connsiteX5" fmla="*/ -50 w 228169"/>
                  <a:gd name="connsiteY5" fmla="*/ 48277 h 210903"/>
                  <a:gd name="connsiteX6" fmla="*/ 48282 w 228169"/>
                  <a:gd name="connsiteY6" fmla="*/ -54 h 210903"/>
                  <a:gd name="connsiteX7" fmla="*/ 183392 w 228169"/>
                  <a:gd name="connsiteY7" fmla="*/ -54 h 210903"/>
                  <a:gd name="connsiteX8" fmla="*/ 217031 w 228169"/>
                  <a:gd name="connsiteY8" fmla="*/ 15187 h 210903"/>
                  <a:gd name="connsiteX9" fmla="*/ 217031 w 228169"/>
                  <a:gd name="connsiteY9" fmla="*/ 15187 h 210903"/>
                  <a:gd name="connsiteX10" fmla="*/ 227879 w 228169"/>
                  <a:gd name="connsiteY10" fmla="*/ 49239 h 210903"/>
                  <a:gd name="connsiteX11" fmla="*/ 221975 w 228169"/>
                  <a:gd name="connsiteY11" fmla="*/ 106770 h 210903"/>
                  <a:gd name="connsiteX12" fmla="*/ 161972 w 228169"/>
                  <a:gd name="connsiteY12" fmla="*/ 191488 h 210903"/>
                  <a:gd name="connsiteX13" fmla="*/ 136433 w 228169"/>
                  <a:gd name="connsiteY13" fmla="*/ 201374 h 210903"/>
                  <a:gd name="connsiteX14" fmla="*/ 107873 w 228169"/>
                  <a:gd name="connsiteY14" fmla="*/ 209063 h 210903"/>
                  <a:gd name="connsiteX15" fmla="*/ 89748 w 228169"/>
                  <a:gd name="connsiteY15" fmla="*/ 210848 h 210903"/>
                  <a:gd name="connsiteX16" fmla="*/ 48556 w 228169"/>
                  <a:gd name="connsiteY16" fmla="*/ 27407 h 210903"/>
                  <a:gd name="connsiteX17" fmla="*/ 27686 w 228169"/>
                  <a:gd name="connsiteY17" fmla="*/ 48277 h 210903"/>
                  <a:gd name="connsiteX18" fmla="*/ 27686 w 228169"/>
                  <a:gd name="connsiteY18" fmla="*/ 138351 h 210903"/>
                  <a:gd name="connsiteX19" fmla="*/ 34414 w 228169"/>
                  <a:gd name="connsiteY19" fmla="*/ 154416 h 210903"/>
                  <a:gd name="connsiteX20" fmla="*/ 44574 w 228169"/>
                  <a:gd name="connsiteY20" fmla="*/ 164714 h 210903"/>
                  <a:gd name="connsiteX21" fmla="*/ 61189 w 228169"/>
                  <a:gd name="connsiteY21" fmla="*/ 176522 h 210903"/>
                  <a:gd name="connsiteX22" fmla="*/ 102381 w 228169"/>
                  <a:gd name="connsiteY22" fmla="*/ 182151 h 210903"/>
                  <a:gd name="connsiteX23" fmla="*/ 128057 w 228169"/>
                  <a:gd name="connsiteY23" fmla="*/ 175149 h 210903"/>
                  <a:gd name="connsiteX24" fmla="*/ 149751 w 228169"/>
                  <a:gd name="connsiteY24" fmla="*/ 167048 h 210903"/>
                  <a:gd name="connsiteX25" fmla="*/ 150987 w 228169"/>
                  <a:gd name="connsiteY25" fmla="*/ 167048 h 210903"/>
                  <a:gd name="connsiteX26" fmla="*/ 194788 w 228169"/>
                  <a:gd name="connsiteY26" fmla="*/ 104711 h 210903"/>
                  <a:gd name="connsiteX27" fmla="*/ 200692 w 228169"/>
                  <a:gd name="connsiteY27" fmla="*/ 47042 h 210903"/>
                  <a:gd name="connsiteX28" fmla="*/ 196435 w 228169"/>
                  <a:gd name="connsiteY28" fmla="*/ 33311 h 210903"/>
                  <a:gd name="connsiteX29" fmla="*/ 183529 w 228169"/>
                  <a:gd name="connsiteY29" fmla="*/ 27407 h 210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28169" h="210903">
                    <a:moveTo>
                      <a:pt x="89748" y="210848"/>
                    </a:moveTo>
                    <a:cubicBezTo>
                      <a:pt x="75441" y="210835"/>
                      <a:pt x="61340" y="207498"/>
                      <a:pt x="48556" y="201100"/>
                    </a:cubicBezTo>
                    <a:cubicBezTo>
                      <a:pt x="39769" y="196747"/>
                      <a:pt x="31750" y="190994"/>
                      <a:pt x="24802" y="184074"/>
                    </a:cubicBezTo>
                    <a:lnTo>
                      <a:pt x="14642" y="173913"/>
                    </a:lnTo>
                    <a:cubicBezTo>
                      <a:pt x="5195" y="164494"/>
                      <a:pt x="-91" y="151697"/>
                      <a:pt x="-50" y="138351"/>
                    </a:cubicBezTo>
                    <a:lnTo>
                      <a:pt x="-50" y="48277"/>
                    </a:lnTo>
                    <a:cubicBezTo>
                      <a:pt x="18" y="21613"/>
                      <a:pt x="21617" y="14"/>
                      <a:pt x="48282" y="-54"/>
                    </a:cubicBezTo>
                    <a:lnTo>
                      <a:pt x="183392" y="-54"/>
                    </a:lnTo>
                    <a:cubicBezTo>
                      <a:pt x="196271" y="-54"/>
                      <a:pt x="208532" y="5507"/>
                      <a:pt x="217031" y="15187"/>
                    </a:cubicBezTo>
                    <a:lnTo>
                      <a:pt x="217031" y="15187"/>
                    </a:lnTo>
                    <a:cubicBezTo>
                      <a:pt x="225229" y="24537"/>
                      <a:pt x="229169" y="36867"/>
                      <a:pt x="227879" y="49239"/>
                    </a:cubicBezTo>
                    <a:lnTo>
                      <a:pt x="221975" y="106770"/>
                    </a:lnTo>
                    <a:cubicBezTo>
                      <a:pt x="218459" y="143664"/>
                      <a:pt x="195612" y="175931"/>
                      <a:pt x="161972" y="191488"/>
                    </a:cubicBezTo>
                    <a:cubicBezTo>
                      <a:pt x="153321" y="195333"/>
                      <a:pt x="145358" y="198354"/>
                      <a:pt x="136433" y="201374"/>
                    </a:cubicBezTo>
                    <a:cubicBezTo>
                      <a:pt x="127508" y="204395"/>
                      <a:pt x="117072" y="207004"/>
                      <a:pt x="107873" y="209063"/>
                    </a:cubicBezTo>
                    <a:cubicBezTo>
                      <a:pt x="101914" y="210272"/>
                      <a:pt x="95831" y="210876"/>
                      <a:pt x="89748" y="210848"/>
                    </a:cubicBezTo>
                    <a:close/>
                    <a:moveTo>
                      <a:pt x="48556" y="27407"/>
                    </a:moveTo>
                    <a:cubicBezTo>
                      <a:pt x="37036" y="27407"/>
                      <a:pt x="27686" y="36758"/>
                      <a:pt x="27686" y="48277"/>
                    </a:cubicBezTo>
                    <a:lnTo>
                      <a:pt x="27686" y="138351"/>
                    </a:lnTo>
                    <a:cubicBezTo>
                      <a:pt x="27658" y="144392"/>
                      <a:pt x="30075" y="150200"/>
                      <a:pt x="34414" y="154416"/>
                    </a:cubicBezTo>
                    <a:lnTo>
                      <a:pt x="44574" y="164714"/>
                    </a:lnTo>
                    <a:cubicBezTo>
                      <a:pt x="49422" y="169547"/>
                      <a:pt x="55037" y="173543"/>
                      <a:pt x="61189" y="176522"/>
                    </a:cubicBezTo>
                    <a:cubicBezTo>
                      <a:pt x="73889" y="183017"/>
                      <a:pt x="88403" y="184994"/>
                      <a:pt x="102381" y="182151"/>
                    </a:cubicBezTo>
                    <a:cubicBezTo>
                      <a:pt x="111058" y="180257"/>
                      <a:pt x="119626" y="177923"/>
                      <a:pt x="128057" y="175149"/>
                    </a:cubicBezTo>
                    <a:cubicBezTo>
                      <a:pt x="135416" y="172815"/>
                      <a:pt x="142666" y="170110"/>
                      <a:pt x="149751" y="167048"/>
                    </a:cubicBezTo>
                    <a:lnTo>
                      <a:pt x="150987" y="167048"/>
                    </a:lnTo>
                    <a:cubicBezTo>
                      <a:pt x="175579" y="155473"/>
                      <a:pt x="192234" y="131774"/>
                      <a:pt x="194788" y="104711"/>
                    </a:cubicBezTo>
                    <a:lnTo>
                      <a:pt x="200692" y="47042"/>
                    </a:lnTo>
                    <a:cubicBezTo>
                      <a:pt x="201283" y="42071"/>
                      <a:pt x="199731" y="37087"/>
                      <a:pt x="196435" y="33311"/>
                    </a:cubicBezTo>
                    <a:cubicBezTo>
                      <a:pt x="193209" y="29549"/>
                      <a:pt x="188486" y="27379"/>
                      <a:pt x="183529" y="2740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4708E869-9480-4F6D-E755-D87F7122070D}"/>
                  </a:ext>
                </a:extLst>
              </p:cNvPr>
              <p:cNvSpPr/>
              <p:nvPr/>
            </p:nvSpPr>
            <p:spPr>
              <a:xfrm>
                <a:off x="8172137" y="4080652"/>
                <a:ext cx="228147" cy="210493"/>
              </a:xfrm>
              <a:custGeom>
                <a:avLst/>
                <a:gdLst>
                  <a:gd name="connsiteX0" fmla="*/ 138573 w 228147"/>
                  <a:gd name="connsiteY0" fmla="*/ 210437 h 210493"/>
                  <a:gd name="connsiteX1" fmla="*/ 119762 w 228147"/>
                  <a:gd name="connsiteY1" fmla="*/ 208514 h 210493"/>
                  <a:gd name="connsiteX2" fmla="*/ 117703 w 228147"/>
                  <a:gd name="connsiteY2" fmla="*/ 208514 h 210493"/>
                  <a:gd name="connsiteX3" fmla="*/ 76511 w 228147"/>
                  <a:gd name="connsiteY3" fmla="*/ 195882 h 210493"/>
                  <a:gd name="connsiteX4" fmla="*/ 67311 w 228147"/>
                  <a:gd name="connsiteY4" fmla="*/ 192175 h 210493"/>
                  <a:gd name="connsiteX5" fmla="*/ 66076 w 228147"/>
                  <a:gd name="connsiteY5" fmla="*/ 191488 h 210493"/>
                  <a:gd name="connsiteX6" fmla="*/ 21588 w 228147"/>
                  <a:gd name="connsiteY6" fmla="*/ 151807 h 210493"/>
                  <a:gd name="connsiteX7" fmla="*/ 6073 w 228147"/>
                  <a:gd name="connsiteY7" fmla="*/ 106770 h 210493"/>
                  <a:gd name="connsiteX8" fmla="*/ 168 w 228147"/>
                  <a:gd name="connsiteY8" fmla="*/ 49239 h 210493"/>
                  <a:gd name="connsiteX9" fmla="*/ 11565 w 228147"/>
                  <a:gd name="connsiteY9" fmla="*/ 14637 h 210493"/>
                  <a:gd name="connsiteX10" fmla="*/ 44656 w 228147"/>
                  <a:gd name="connsiteY10" fmla="*/ -54 h 210493"/>
                  <a:gd name="connsiteX11" fmla="*/ 179765 w 228147"/>
                  <a:gd name="connsiteY11" fmla="*/ -54 h 210493"/>
                  <a:gd name="connsiteX12" fmla="*/ 208462 w 228147"/>
                  <a:gd name="connsiteY12" fmla="*/ 9420 h 210493"/>
                  <a:gd name="connsiteX13" fmla="*/ 228097 w 228147"/>
                  <a:gd name="connsiteY13" fmla="*/ 48278 h 210493"/>
                  <a:gd name="connsiteX14" fmla="*/ 228097 w 228147"/>
                  <a:gd name="connsiteY14" fmla="*/ 138351 h 210493"/>
                  <a:gd name="connsiteX15" fmla="*/ 213405 w 228147"/>
                  <a:gd name="connsiteY15" fmla="*/ 173913 h 210493"/>
                  <a:gd name="connsiteX16" fmla="*/ 203107 w 228147"/>
                  <a:gd name="connsiteY16" fmla="*/ 184074 h 210493"/>
                  <a:gd name="connsiteX17" fmla="*/ 138573 w 228147"/>
                  <a:gd name="connsiteY17" fmla="*/ 210437 h 210493"/>
                  <a:gd name="connsiteX18" fmla="*/ 44381 w 228147"/>
                  <a:gd name="connsiteY18" fmla="*/ 26858 h 210493"/>
                  <a:gd name="connsiteX19" fmla="*/ 31611 w 228147"/>
                  <a:gd name="connsiteY19" fmla="*/ 32488 h 210493"/>
                  <a:gd name="connsiteX20" fmla="*/ 27218 w 228147"/>
                  <a:gd name="connsiteY20" fmla="*/ 46218 h 210493"/>
                  <a:gd name="connsiteX21" fmla="*/ 33122 w 228147"/>
                  <a:gd name="connsiteY21" fmla="*/ 103887 h 210493"/>
                  <a:gd name="connsiteX22" fmla="*/ 44656 w 228147"/>
                  <a:gd name="connsiteY22" fmla="*/ 137253 h 210493"/>
                  <a:gd name="connsiteX23" fmla="*/ 77060 w 228147"/>
                  <a:gd name="connsiteY23" fmla="*/ 166361 h 210493"/>
                  <a:gd name="connsiteX24" fmla="*/ 78433 w 228147"/>
                  <a:gd name="connsiteY24" fmla="*/ 166361 h 210493"/>
                  <a:gd name="connsiteX25" fmla="*/ 85298 w 228147"/>
                  <a:gd name="connsiteY25" fmla="*/ 169245 h 210493"/>
                  <a:gd name="connsiteX26" fmla="*/ 123607 w 228147"/>
                  <a:gd name="connsiteY26" fmla="*/ 181053 h 210493"/>
                  <a:gd name="connsiteX27" fmla="*/ 122646 w 228147"/>
                  <a:gd name="connsiteY27" fmla="*/ 194784 h 210493"/>
                  <a:gd name="connsiteX28" fmla="*/ 125529 w 228147"/>
                  <a:gd name="connsiteY28" fmla="*/ 181053 h 210493"/>
                  <a:gd name="connsiteX29" fmla="*/ 183473 w 228147"/>
                  <a:gd name="connsiteY29" fmla="*/ 163615 h 210493"/>
                  <a:gd name="connsiteX30" fmla="*/ 193633 w 228147"/>
                  <a:gd name="connsiteY30" fmla="*/ 153317 h 210493"/>
                  <a:gd name="connsiteX31" fmla="*/ 200361 w 228147"/>
                  <a:gd name="connsiteY31" fmla="*/ 137253 h 210493"/>
                  <a:gd name="connsiteX32" fmla="*/ 200361 w 228147"/>
                  <a:gd name="connsiteY32" fmla="*/ 47179 h 210493"/>
                  <a:gd name="connsiteX33" fmla="*/ 191848 w 228147"/>
                  <a:gd name="connsiteY33" fmla="*/ 30428 h 210493"/>
                  <a:gd name="connsiteX34" fmla="*/ 191848 w 228147"/>
                  <a:gd name="connsiteY34" fmla="*/ 30428 h 210493"/>
                  <a:gd name="connsiteX35" fmla="*/ 179491 w 228147"/>
                  <a:gd name="connsiteY35" fmla="*/ 26309 h 210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228147" h="210493">
                    <a:moveTo>
                      <a:pt x="138573" y="210437"/>
                    </a:moveTo>
                    <a:cubicBezTo>
                      <a:pt x="132257" y="210396"/>
                      <a:pt x="125955" y="209764"/>
                      <a:pt x="119762" y="208514"/>
                    </a:cubicBezTo>
                    <a:lnTo>
                      <a:pt x="117703" y="208514"/>
                    </a:lnTo>
                    <a:cubicBezTo>
                      <a:pt x="103670" y="205370"/>
                      <a:pt x="89898" y="201155"/>
                      <a:pt x="76511" y="195882"/>
                    </a:cubicBezTo>
                    <a:lnTo>
                      <a:pt x="67311" y="192175"/>
                    </a:lnTo>
                    <a:lnTo>
                      <a:pt x="66076" y="191488"/>
                    </a:lnTo>
                    <a:cubicBezTo>
                      <a:pt x="47594" y="183044"/>
                      <a:pt x="32078" y="169217"/>
                      <a:pt x="21588" y="151807"/>
                    </a:cubicBezTo>
                    <a:cubicBezTo>
                      <a:pt x="13103" y="138145"/>
                      <a:pt x="7789" y="122753"/>
                      <a:pt x="6073" y="106770"/>
                    </a:cubicBezTo>
                    <a:lnTo>
                      <a:pt x="168" y="49239"/>
                    </a:lnTo>
                    <a:cubicBezTo>
                      <a:pt x="-1081" y="36620"/>
                      <a:pt x="3065" y="24057"/>
                      <a:pt x="11565" y="14637"/>
                    </a:cubicBezTo>
                    <a:cubicBezTo>
                      <a:pt x="20009" y="5273"/>
                      <a:pt x="32037" y="-68"/>
                      <a:pt x="44656" y="-54"/>
                    </a:cubicBezTo>
                    <a:lnTo>
                      <a:pt x="179765" y="-54"/>
                    </a:lnTo>
                    <a:cubicBezTo>
                      <a:pt x="190091" y="-27"/>
                      <a:pt x="200142" y="3296"/>
                      <a:pt x="208462" y="9420"/>
                    </a:cubicBezTo>
                    <a:cubicBezTo>
                      <a:pt x="220848" y="18482"/>
                      <a:pt x="228152" y="32927"/>
                      <a:pt x="228097" y="48278"/>
                    </a:cubicBezTo>
                    <a:lnTo>
                      <a:pt x="228097" y="138351"/>
                    </a:lnTo>
                    <a:cubicBezTo>
                      <a:pt x="228138" y="151697"/>
                      <a:pt x="222852" y="164494"/>
                      <a:pt x="213405" y="173913"/>
                    </a:cubicBezTo>
                    <a:lnTo>
                      <a:pt x="203107" y="184074"/>
                    </a:lnTo>
                    <a:cubicBezTo>
                      <a:pt x="185972" y="201113"/>
                      <a:pt x="162739" y="210601"/>
                      <a:pt x="138573" y="210437"/>
                    </a:cubicBezTo>
                    <a:close/>
                    <a:moveTo>
                      <a:pt x="44381" y="26858"/>
                    </a:moveTo>
                    <a:cubicBezTo>
                      <a:pt x="39520" y="26858"/>
                      <a:pt x="34893" y="28904"/>
                      <a:pt x="31611" y="32488"/>
                    </a:cubicBezTo>
                    <a:cubicBezTo>
                      <a:pt x="28261" y="36236"/>
                      <a:pt x="26669" y="41220"/>
                      <a:pt x="27218" y="46218"/>
                    </a:cubicBezTo>
                    <a:lnTo>
                      <a:pt x="33122" y="103887"/>
                    </a:lnTo>
                    <a:cubicBezTo>
                      <a:pt x="34440" y="115723"/>
                      <a:pt x="38381" y="127133"/>
                      <a:pt x="44656" y="137253"/>
                    </a:cubicBezTo>
                    <a:cubicBezTo>
                      <a:pt x="52262" y="150008"/>
                      <a:pt x="63563" y="160155"/>
                      <a:pt x="77060" y="166361"/>
                    </a:cubicBezTo>
                    <a:lnTo>
                      <a:pt x="78433" y="166361"/>
                    </a:lnTo>
                    <a:lnTo>
                      <a:pt x="85298" y="169245"/>
                    </a:lnTo>
                    <a:cubicBezTo>
                      <a:pt x="97752" y="174147"/>
                      <a:pt x="110563" y="178088"/>
                      <a:pt x="123607" y="181053"/>
                    </a:cubicBezTo>
                    <a:lnTo>
                      <a:pt x="122646" y="194784"/>
                    </a:lnTo>
                    <a:lnTo>
                      <a:pt x="125529" y="181053"/>
                    </a:lnTo>
                    <a:cubicBezTo>
                      <a:pt x="146551" y="185447"/>
                      <a:pt x="168369" y="178884"/>
                      <a:pt x="183473" y="163615"/>
                    </a:cubicBezTo>
                    <a:lnTo>
                      <a:pt x="193633" y="153317"/>
                    </a:lnTo>
                    <a:cubicBezTo>
                      <a:pt x="198000" y="149116"/>
                      <a:pt x="200430" y="143307"/>
                      <a:pt x="200361" y="137253"/>
                    </a:cubicBezTo>
                    <a:lnTo>
                      <a:pt x="200361" y="47179"/>
                    </a:lnTo>
                    <a:cubicBezTo>
                      <a:pt x="200361" y="40561"/>
                      <a:pt x="197203" y="34327"/>
                      <a:pt x="191848" y="30428"/>
                    </a:cubicBezTo>
                    <a:lnTo>
                      <a:pt x="191848" y="30428"/>
                    </a:lnTo>
                    <a:cubicBezTo>
                      <a:pt x="188278" y="27750"/>
                      <a:pt x="183953" y="26309"/>
                      <a:pt x="179491" y="26309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72" name="Group 71">
            <a:extLst>
              <a:ext uri="{FF2B5EF4-FFF2-40B4-BE49-F238E27FC236}">
                <a16:creationId xmlns:a16="http://schemas.microsoft.com/office/drawing/2014/main" id="{61EF5AB1-4D48-284F-76DD-01F99B32A1CE}"/>
              </a:ext>
            </a:extLst>
          </p:cNvPr>
          <p:cNvGrpSpPr/>
          <p:nvPr/>
        </p:nvGrpSpPr>
        <p:grpSpPr>
          <a:xfrm>
            <a:off x="2645157" y="1300970"/>
            <a:ext cx="1437322" cy="1393767"/>
            <a:chOff x="2645157" y="1300970"/>
            <a:chExt cx="1437322" cy="1393767"/>
          </a:xfrm>
        </p:grpSpPr>
        <p:sp>
          <p:nvSpPr>
            <p:cNvPr id="8" name="Oval 6">
              <a:extLst>
                <a:ext uri="{FF2B5EF4-FFF2-40B4-BE49-F238E27FC236}">
                  <a16:creationId xmlns:a16="http://schemas.microsoft.com/office/drawing/2014/main" id="{478FAF27-C574-F67D-9256-FFBC3FC911F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645157" y="1300970"/>
              <a:ext cx="1437322" cy="1393767"/>
            </a:xfrm>
            <a:prstGeom prst="ellipse">
              <a:avLst/>
            </a:prstGeom>
            <a:solidFill>
              <a:srgbClr val="163A65"/>
            </a:solidFill>
            <a:ln>
              <a:noFill/>
            </a:ln>
            <a:effectLst>
              <a:outerShdw blurRad="190500" dist="254000" dir="2700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52000" tIns="360000" rIns="25200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ts val="1200"/>
                </a:spcBef>
              </a:pPr>
              <a:endParaRPr lang="ru-UA" sz="1400" b="1">
                <a:solidFill>
                  <a:schemeClr val="lt1"/>
                </a:solidFill>
              </a:endParaRPr>
            </a:p>
          </p:txBody>
        </p:sp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DAE9DA92-290E-8364-7466-31B7DBA8014A}"/>
                </a:ext>
              </a:extLst>
            </p:cNvPr>
            <p:cNvGrpSpPr/>
            <p:nvPr/>
          </p:nvGrpSpPr>
          <p:grpSpPr>
            <a:xfrm>
              <a:off x="3042563" y="1625171"/>
              <a:ext cx="626841" cy="552647"/>
              <a:chOff x="3819737" y="3952539"/>
              <a:chExt cx="815463" cy="718943"/>
            </a:xfrm>
            <a:solidFill>
              <a:schemeClr val="bg1"/>
            </a:solidFill>
          </p:grpSpPr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DF5EE258-B187-627F-5585-0475F6030657}"/>
                  </a:ext>
                </a:extLst>
              </p:cNvPr>
              <p:cNvSpPr/>
              <p:nvPr/>
            </p:nvSpPr>
            <p:spPr>
              <a:xfrm>
                <a:off x="3822958" y="4423919"/>
                <a:ext cx="224433" cy="215159"/>
              </a:xfrm>
              <a:custGeom>
                <a:avLst/>
                <a:gdLst>
                  <a:gd name="connsiteX0" fmla="*/ 13754 w 224433"/>
                  <a:gd name="connsiteY0" fmla="*/ 215105 h 215159"/>
                  <a:gd name="connsiteX1" fmla="*/ -50 w 224433"/>
                  <a:gd name="connsiteY1" fmla="*/ 201443 h 215159"/>
                  <a:gd name="connsiteX2" fmla="*/ 2907 w 224433"/>
                  <a:gd name="connsiteY2" fmla="*/ 192861 h 215159"/>
                  <a:gd name="connsiteX3" fmla="*/ 147491 w 224433"/>
                  <a:gd name="connsiteY3" fmla="*/ 11754 h 215159"/>
                  <a:gd name="connsiteX4" fmla="*/ 172756 w 224433"/>
                  <a:gd name="connsiteY4" fmla="*/ -54 h 215159"/>
                  <a:gd name="connsiteX5" fmla="*/ 210652 w 224433"/>
                  <a:gd name="connsiteY5" fmla="*/ -54 h 215159"/>
                  <a:gd name="connsiteX6" fmla="*/ 224383 w 224433"/>
                  <a:gd name="connsiteY6" fmla="*/ 13676 h 215159"/>
                  <a:gd name="connsiteX7" fmla="*/ 210652 w 224433"/>
                  <a:gd name="connsiteY7" fmla="*/ 27407 h 215159"/>
                  <a:gd name="connsiteX8" fmla="*/ 172756 w 224433"/>
                  <a:gd name="connsiteY8" fmla="*/ 27407 h 215159"/>
                  <a:gd name="connsiteX9" fmla="*/ 168636 w 224433"/>
                  <a:gd name="connsiteY9" fmla="*/ 29329 h 215159"/>
                  <a:gd name="connsiteX10" fmla="*/ 24464 w 224433"/>
                  <a:gd name="connsiteY10" fmla="*/ 209887 h 215159"/>
                  <a:gd name="connsiteX11" fmla="*/ 13754 w 224433"/>
                  <a:gd name="connsiteY11" fmla="*/ 215105 h 215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4433" h="215159">
                    <a:moveTo>
                      <a:pt x="13754" y="215105"/>
                    </a:moveTo>
                    <a:cubicBezTo>
                      <a:pt x="6171" y="215146"/>
                      <a:pt x="-9" y="209036"/>
                      <a:pt x="-50" y="201443"/>
                    </a:cubicBezTo>
                    <a:cubicBezTo>
                      <a:pt x="-67" y="198340"/>
                      <a:pt x="975" y="195306"/>
                      <a:pt x="2907" y="192861"/>
                    </a:cubicBezTo>
                    <a:lnTo>
                      <a:pt x="147491" y="11754"/>
                    </a:lnTo>
                    <a:cubicBezTo>
                      <a:pt x="153750" y="4270"/>
                      <a:pt x="163001" y="-54"/>
                      <a:pt x="172756" y="-54"/>
                    </a:cubicBezTo>
                    <a:lnTo>
                      <a:pt x="210652" y="-54"/>
                    </a:lnTo>
                    <a:cubicBezTo>
                      <a:pt x="218236" y="-54"/>
                      <a:pt x="224383" y="6097"/>
                      <a:pt x="224383" y="13676"/>
                    </a:cubicBezTo>
                    <a:cubicBezTo>
                      <a:pt x="224383" y="21255"/>
                      <a:pt x="218236" y="27407"/>
                      <a:pt x="210652" y="27407"/>
                    </a:cubicBezTo>
                    <a:lnTo>
                      <a:pt x="172756" y="27407"/>
                    </a:lnTo>
                    <a:cubicBezTo>
                      <a:pt x="171156" y="27366"/>
                      <a:pt x="169630" y="28080"/>
                      <a:pt x="168636" y="29329"/>
                    </a:cubicBezTo>
                    <a:lnTo>
                      <a:pt x="24464" y="209887"/>
                    </a:lnTo>
                    <a:cubicBezTo>
                      <a:pt x="21875" y="213169"/>
                      <a:pt x="17933" y="215091"/>
                      <a:pt x="13754" y="21510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3FD76270-96C7-9EC0-1BC1-C1F39A8A505B}"/>
                  </a:ext>
                </a:extLst>
              </p:cNvPr>
              <p:cNvSpPr/>
              <p:nvPr/>
            </p:nvSpPr>
            <p:spPr>
              <a:xfrm>
                <a:off x="4407409" y="4423919"/>
                <a:ext cx="224425" cy="215159"/>
              </a:xfrm>
              <a:custGeom>
                <a:avLst/>
                <a:gdLst>
                  <a:gd name="connsiteX0" fmla="*/ 210715 w 224425"/>
                  <a:gd name="connsiteY0" fmla="*/ 215105 h 215159"/>
                  <a:gd name="connsiteX1" fmla="*/ 200005 w 224425"/>
                  <a:gd name="connsiteY1" fmla="*/ 209887 h 215159"/>
                  <a:gd name="connsiteX2" fmla="*/ 55421 w 224425"/>
                  <a:gd name="connsiteY2" fmla="*/ 28917 h 215159"/>
                  <a:gd name="connsiteX3" fmla="*/ 51714 w 224425"/>
                  <a:gd name="connsiteY3" fmla="*/ 27407 h 215159"/>
                  <a:gd name="connsiteX4" fmla="*/ 13680 w 224425"/>
                  <a:gd name="connsiteY4" fmla="*/ 27407 h 215159"/>
                  <a:gd name="connsiteX5" fmla="*/ -51 w 224425"/>
                  <a:gd name="connsiteY5" fmla="*/ 13677 h 215159"/>
                  <a:gd name="connsiteX6" fmla="*/ 13680 w 224425"/>
                  <a:gd name="connsiteY6" fmla="*/ -54 h 215159"/>
                  <a:gd name="connsiteX7" fmla="*/ 51714 w 224425"/>
                  <a:gd name="connsiteY7" fmla="*/ -54 h 215159"/>
                  <a:gd name="connsiteX8" fmla="*/ 76567 w 224425"/>
                  <a:gd name="connsiteY8" fmla="*/ 11342 h 215159"/>
                  <a:gd name="connsiteX9" fmla="*/ 221425 w 224425"/>
                  <a:gd name="connsiteY9" fmla="*/ 192861 h 215159"/>
                  <a:gd name="connsiteX10" fmla="*/ 219228 w 224425"/>
                  <a:gd name="connsiteY10" fmla="*/ 212084 h 215159"/>
                  <a:gd name="connsiteX11" fmla="*/ 210715 w 224425"/>
                  <a:gd name="connsiteY11" fmla="*/ 215105 h 2151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24425" h="215159">
                    <a:moveTo>
                      <a:pt x="210715" y="215105"/>
                    </a:moveTo>
                    <a:cubicBezTo>
                      <a:pt x="206541" y="215091"/>
                      <a:pt x="202600" y="213169"/>
                      <a:pt x="200005" y="209887"/>
                    </a:cubicBezTo>
                    <a:lnTo>
                      <a:pt x="55421" y="28917"/>
                    </a:lnTo>
                    <a:cubicBezTo>
                      <a:pt x="54453" y="27915"/>
                      <a:pt x="53108" y="27366"/>
                      <a:pt x="51714" y="27407"/>
                    </a:cubicBezTo>
                    <a:lnTo>
                      <a:pt x="13680" y="27407"/>
                    </a:lnTo>
                    <a:cubicBezTo>
                      <a:pt x="6097" y="27407"/>
                      <a:pt x="-51" y="21255"/>
                      <a:pt x="-51" y="13677"/>
                    </a:cubicBezTo>
                    <a:cubicBezTo>
                      <a:pt x="-51" y="6097"/>
                      <a:pt x="6097" y="-54"/>
                      <a:pt x="13680" y="-54"/>
                    </a:cubicBezTo>
                    <a:lnTo>
                      <a:pt x="51714" y="-54"/>
                    </a:lnTo>
                    <a:cubicBezTo>
                      <a:pt x="61269" y="-82"/>
                      <a:pt x="70358" y="4079"/>
                      <a:pt x="76567" y="11342"/>
                    </a:cubicBezTo>
                    <a:lnTo>
                      <a:pt x="221425" y="192861"/>
                    </a:lnTo>
                    <a:cubicBezTo>
                      <a:pt x="226093" y="198779"/>
                      <a:pt x="225119" y="207375"/>
                      <a:pt x="219228" y="212084"/>
                    </a:cubicBezTo>
                    <a:cubicBezTo>
                      <a:pt x="216811" y="214020"/>
                      <a:pt x="213818" y="215091"/>
                      <a:pt x="210715" y="21510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64F52D5C-94DF-E27F-A5DD-85177236B78F}"/>
                  </a:ext>
                </a:extLst>
              </p:cNvPr>
              <p:cNvSpPr/>
              <p:nvPr/>
            </p:nvSpPr>
            <p:spPr>
              <a:xfrm>
                <a:off x="3819737" y="4601731"/>
                <a:ext cx="815463" cy="69751"/>
              </a:xfrm>
              <a:custGeom>
                <a:avLst/>
                <a:gdLst>
                  <a:gd name="connsiteX0" fmla="*/ 780538 w 815463"/>
                  <a:gd name="connsiteY0" fmla="*/ 69698 h 69751"/>
                  <a:gd name="connsiteX1" fmla="*/ 34825 w 815463"/>
                  <a:gd name="connsiteY1" fmla="*/ 69698 h 69751"/>
                  <a:gd name="connsiteX2" fmla="*/ -51 w 815463"/>
                  <a:gd name="connsiteY2" fmla="*/ 34822 h 69751"/>
                  <a:gd name="connsiteX3" fmla="*/ 34825 w 815463"/>
                  <a:gd name="connsiteY3" fmla="*/ -54 h 69751"/>
                  <a:gd name="connsiteX4" fmla="*/ 780538 w 815463"/>
                  <a:gd name="connsiteY4" fmla="*/ -54 h 69751"/>
                  <a:gd name="connsiteX5" fmla="*/ 815413 w 815463"/>
                  <a:gd name="connsiteY5" fmla="*/ 34822 h 69751"/>
                  <a:gd name="connsiteX6" fmla="*/ 780538 w 815463"/>
                  <a:gd name="connsiteY6" fmla="*/ 69698 h 69751"/>
                  <a:gd name="connsiteX7" fmla="*/ 34825 w 815463"/>
                  <a:gd name="connsiteY7" fmla="*/ 27407 h 69751"/>
                  <a:gd name="connsiteX8" fmla="*/ 27411 w 815463"/>
                  <a:gd name="connsiteY8" fmla="*/ 34822 h 69751"/>
                  <a:gd name="connsiteX9" fmla="*/ 34825 w 815463"/>
                  <a:gd name="connsiteY9" fmla="*/ 42236 h 69751"/>
                  <a:gd name="connsiteX10" fmla="*/ 780538 w 815463"/>
                  <a:gd name="connsiteY10" fmla="*/ 42236 h 69751"/>
                  <a:gd name="connsiteX11" fmla="*/ 787952 w 815463"/>
                  <a:gd name="connsiteY11" fmla="*/ 34822 h 69751"/>
                  <a:gd name="connsiteX12" fmla="*/ 780538 w 815463"/>
                  <a:gd name="connsiteY12" fmla="*/ 27407 h 697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15463" h="69751">
                    <a:moveTo>
                      <a:pt x="780538" y="69698"/>
                    </a:moveTo>
                    <a:lnTo>
                      <a:pt x="34825" y="69698"/>
                    </a:lnTo>
                    <a:cubicBezTo>
                      <a:pt x="15564" y="69698"/>
                      <a:pt x="-51" y="54086"/>
                      <a:pt x="-51" y="34822"/>
                    </a:cubicBezTo>
                    <a:cubicBezTo>
                      <a:pt x="-51" y="15557"/>
                      <a:pt x="15564" y="-54"/>
                      <a:pt x="34825" y="-54"/>
                    </a:cubicBezTo>
                    <a:lnTo>
                      <a:pt x="780538" y="-54"/>
                    </a:lnTo>
                    <a:cubicBezTo>
                      <a:pt x="799802" y="-54"/>
                      <a:pt x="815413" y="15557"/>
                      <a:pt x="815413" y="34822"/>
                    </a:cubicBezTo>
                    <a:cubicBezTo>
                      <a:pt x="815413" y="54086"/>
                      <a:pt x="799802" y="69698"/>
                      <a:pt x="780538" y="69698"/>
                    </a:cubicBezTo>
                    <a:close/>
                    <a:moveTo>
                      <a:pt x="34825" y="27407"/>
                    </a:moveTo>
                    <a:cubicBezTo>
                      <a:pt x="30731" y="27407"/>
                      <a:pt x="27411" y="30730"/>
                      <a:pt x="27411" y="34822"/>
                    </a:cubicBezTo>
                    <a:cubicBezTo>
                      <a:pt x="27411" y="38913"/>
                      <a:pt x="30731" y="42236"/>
                      <a:pt x="34825" y="42236"/>
                    </a:cubicBezTo>
                    <a:lnTo>
                      <a:pt x="780538" y="42236"/>
                    </a:lnTo>
                    <a:cubicBezTo>
                      <a:pt x="784629" y="42236"/>
                      <a:pt x="787952" y="38913"/>
                      <a:pt x="787952" y="34822"/>
                    </a:cubicBezTo>
                    <a:cubicBezTo>
                      <a:pt x="787952" y="30730"/>
                      <a:pt x="784629" y="27407"/>
                      <a:pt x="780538" y="2740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6F12D166-5FAC-A840-7AC6-CBB2A3321F8B}"/>
                  </a:ext>
                </a:extLst>
              </p:cNvPr>
              <p:cNvSpPr/>
              <p:nvPr/>
            </p:nvSpPr>
            <p:spPr>
              <a:xfrm>
                <a:off x="4109354" y="4103445"/>
                <a:ext cx="236232" cy="119594"/>
              </a:xfrm>
              <a:custGeom>
                <a:avLst/>
                <a:gdLst>
                  <a:gd name="connsiteX0" fmla="*/ 117995 w 236232"/>
                  <a:gd name="connsiteY0" fmla="*/ 119540 h 119594"/>
                  <a:gd name="connsiteX1" fmla="*/ 13230 w 236232"/>
                  <a:gd name="connsiteY1" fmla="*/ 118167 h 119594"/>
                  <a:gd name="connsiteX2" fmla="*/ -43 w 236232"/>
                  <a:gd name="connsiteY2" fmla="*/ 103997 h 119594"/>
                  <a:gd name="connsiteX3" fmla="*/ 873 w 236232"/>
                  <a:gd name="connsiteY3" fmla="*/ 99493 h 119594"/>
                  <a:gd name="connsiteX4" fmla="*/ 36161 w 236232"/>
                  <a:gd name="connsiteY4" fmla="*/ 8596 h 119594"/>
                  <a:gd name="connsiteX5" fmla="*/ 48930 w 236232"/>
                  <a:gd name="connsiteY5" fmla="*/ -54 h 119594"/>
                  <a:gd name="connsiteX6" fmla="*/ 187198 w 236232"/>
                  <a:gd name="connsiteY6" fmla="*/ -54 h 119594"/>
                  <a:gd name="connsiteX7" fmla="*/ 199967 w 236232"/>
                  <a:gd name="connsiteY7" fmla="*/ 8596 h 119594"/>
                  <a:gd name="connsiteX8" fmla="*/ 235255 w 236232"/>
                  <a:gd name="connsiteY8" fmla="*/ 99493 h 119594"/>
                  <a:gd name="connsiteX9" fmla="*/ 227399 w 236232"/>
                  <a:gd name="connsiteY9" fmla="*/ 117247 h 119594"/>
                  <a:gd name="connsiteX10" fmla="*/ 222898 w 236232"/>
                  <a:gd name="connsiteY10" fmla="*/ 118167 h 119594"/>
                  <a:gd name="connsiteX11" fmla="*/ 117995 w 236232"/>
                  <a:gd name="connsiteY11" fmla="*/ 119540 h 119594"/>
                  <a:gd name="connsiteX12" fmla="*/ 33552 w 236232"/>
                  <a:gd name="connsiteY12" fmla="*/ 91255 h 119594"/>
                  <a:gd name="connsiteX13" fmla="*/ 202576 w 236232"/>
                  <a:gd name="connsiteY13" fmla="*/ 91255 h 119594"/>
                  <a:gd name="connsiteX14" fmla="*/ 177724 w 236232"/>
                  <a:gd name="connsiteY14" fmla="*/ 27407 h 119594"/>
                  <a:gd name="connsiteX15" fmla="*/ 58404 w 236232"/>
                  <a:gd name="connsiteY15" fmla="*/ 27407 h 1195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36232" h="119594">
                    <a:moveTo>
                      <a:pt x="117995" y="119540"/>
                    </a:moveTo>
                    <a:cubicBezTo>
                      <a:pt x="82158" y="119540"/>
                      <a:pt x="46871" y="119540"/>
                      <a:pt x="13230" y="118167"/>
                    </a:cubicBezTo>
                    <a:cubicBezTo>
                      <a:pt x="5651" y="117920"/>
                      <a:pt x="-291" y="111576"/>
                      <a:pt x="-43" y="103997"/>
                    </a:cubicBezTo>
                    <a:cubicBezTo>
                      <a:pt x="8" y="102459"/>
                      <a:pt x="317" y="100935"/>
                      <a:pt x="873" y="99493"/>
                    </a:cubicBezTo>
                    <a:lnTo>
                      <a:pt x="36161" y="8596"/>
                    </a:lnTo>
                    <a:cubicBezTo>
                      <a:pt x="38242" y="3365"/>
                      <a:pt x="43303" y="-54"/>
                      <a:pt x="48930" y="-54"/>
                    </a:cubicBezTo>
                    <a:lnTo>
                      <a:pt x="187198" y="-54"/>
                    </a:lnTo>
                    <a:cubicBezTo>
                      <a:pt x="192825" y="-54"/>
                      <a:pt x="197886" y="3365"/>
                      <a:pt x="199967" y="8596"/>
                    </a:cubicBezTo>
                    <a:lnTo>
                      <a:pt x="235255" y="99493"/>
                    </a:lnTo>
                    <a:cubicBezTo>
                      <a:pt x="237989" y="106564"/>
                      <a:pt x="234471" y="114515"/>
                      <a:pt x="227399" y="117247"/>
                    </a:cubicBezTo>
                    <a:cubicBezTo>
                      <a:pt x="225960" y="117810"/>
                      <a:pt x="224438" y="118112"/>
                      <a:pt x="222898" y="118167"/>
                    </a:cubicBezTo>
                    <a:cubicBezTo>
                      <a:pt x="189258" y="119128"/>
                      <a:pt x="153970" y="119540"/>
                      <a:pt x="117995" y="119540"/>
                    </a:cubicBezTo>
                    <a:close/>
                    <a:moveTo>
                      <a:pt x="33552" y="91255"/>
                    </a:moveTo>
                    <a:cubicBezTo>
                      <a:pt x="88474" y="92353"/>
                      <a:pt x="147791" y="92353"/>
                      <a:pt x="202576" y="91255"/>
                    </a:cubicBezTo>
                    <a:lnTo>
                      <a:pt x="177724" y="27407"/>
                    </a:lnTo>
                    <a:lnTo>
                      <a:pt x="58404" y="27407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C332B57D-BB57-E430-577B-13D5B6CF4264}"/>
                  </a:ext>
                </a:extLst>
              </p:cNvPr>
              <p:cNvSpPr/>
              <p:nvPr/>
            </p:nvSpPr>
            <p:spPr>
              <a:xfrm>
                <a:off x="4144590" y="3952539"/>
                <a:ext cx="166720" cy="178367"/>
              </a:xfrm>
              <a:custGeom>
                <a:avLst/>
                <a:gdLst>
                  <a:gd name="connsiteX0" fmla="*/ 151962 w 166720"/>
                  <a:gd name="connsiteY0" fmla="*/ 178314 h 178367"/>
                  <a:gd name="connsiteX1" fmla="*/ 13694 w 166720"/>
                  <a:gd name="connsiteY1" fmla="*/ 178314 h 178367"/>
                  <a:gd name="connsiteX2" fmla="*/ -51 w 166720"/>
                  <a:gd name="connsiteY2" fmla="*/ 164597 h 178367"/>
                  <a:gd name="connsiteX3" fmla="*/ 924 w 166720"/>
                  <a:gd name="connsiteY3" fmla="*/ 159503 h 178367"/>
                  <a:gd name="connsiteX4" fmla="*/ 55847 w 166720"/>
                  <a:gd name="connsiteY4" fmla="*/ 18489 h 178367"/>
                  <a:gd name="connsiteX5" fmla="*/ 83308 w 166720"/>
                  <a:gd name="connsiteY5" fmla="*/ -48 h 178367"/>
                  <a:gd name="connsiteX6" fmla="*/ 83308 w 166720"/>
                  <a:gd name="connsiteY6" fmla="*/ -48 h 178367"/>
                  <a:gd name="connsiteX7" fmla="*/ 110770 w 166720"/>
                  <a:gd name="connsiteY7" fmla="*/ 18489 h 178367"/>
                  <a:gd name="connsiteX8" fmla="*/ 165692 w 166720"/>
                  <a:gd name="connsiteY8" fmla="*/ 159503 h 178367"/>
                  <a:gd name="connsiteX9" fmla="*/ 158017 w 166720"/>
                  <a:gd name="connsiteY9" fmla="*/ 177339 h 178367"/>
                  <a:gd name="connsiteX10" fmla="*/ 152923 w 166720"/>
                  <a:gd name="connsiteY10" fmla="*/ 178314 h 178367"/>
                  <a:gd name="connsiteX11" fmla="*/ 33741 w 166720"/>
                  <a:gd name="connsiteY11" fmla="*/ 150852 h 178367"/>
                  <a:gd name="connsiteX12" fmla="*/ 131778 w 166720"/>
                  <a:gd name="connsiteY12" fmla="*/ 150852 h 178367"/>
                  <a:gd name="connsiteX13" fmla="*/ 84269 w 166720"/>
                  <a:gd name="connsiteY13" fmla="*/ 28512 h 178367"/>
                  <a:gd name="connsiteX14" fmla="*/ 84269 w 166720"/>
                  <a:gd name="connsiteY14" fmla="*/ 28512 h 178367"/>
                  <a:gd name="connsiteX15" fmla="*/ 82759 w 166720"/>
                  <a:gd name="connsiteY15" fmla="*/ 27414 h 178367"/>
                  <a:gd name="connsiteX16" fmla="*/ 82759 w 166720"/>
                  <a:gd name="connsiteY16" fmla="*/ 27414 h 178367"/>
                  <a:gd name="connsiteX17" fmla="*/ 81386 w 166720"/>
                  <a:gd name="connsiteY17" fmla="*/ 28512 h 178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66720" h="178367">
                    <a:moveTo>
                      <a:pt x="151962" y="178314"/>
                    </a:moveTo>
                    <a:lnTo>
                      <a:pt x="13694" y="178314"/>
                    </a:lnTo>
                    <a:cubicBezTo>
                      <a:pt x="6110" y="178327"/>
                      <a:pt x="-42" y="172176"/>
                      <a:pt x="-51" y="164597"/>
                    </a:cubicBezTo>
                    <a:cubicBezTo>
                      <a:pt x="-52" y="162853"/>
                      <a:pt x="279" y="161123"/>
                      <a:pt x="924" y="159503"/>
                    </a:cubicBezTo>
                    <a:lnTo>
                      <a:pt x="55847" y="18489"/>
                    </a:lnTo>
                    <a:cubicBezTo>
                      <a:pt x="60216" y="7175"/>
                      <a:pt x="71176" y="-226"/>
                      <a:pt x="83308" y="-48"/>
                    </a:cubicBezTo>
                    <a:lnTo>
                      <a:pt x="83308" y="-48"/>
                    </a:lnTo>
                    <a:cubicBezTo>
                      <a:pt x="95464" y="-308"/>
                      <a:pt x="106468" y="7120"/>
                      <a:pt x="110770" y="18489"/>
                    </a:cubicBezTo>
                    <a:lnTo>
                      <a:pt x="165692" y="159503"/>
                    </a:lnTo>
                    <a:cubicBezTo>
                      <a:pt x="168497" y="166546"/>
                      <a:pt x="165062" y="174538"/>
                      <a:pt x="158017" y="177339"/>
                    </a:cubicBezTo>
                    <a:cubicBezTo>
                      <a:pt x="156395" y="177984"/>
                      <a:pt x="154667" y="178314"/>
                      <a:pt x="152923" y="178314"/>
                    </a:cubicBezTo>
                    <a:close/>
                    <a:moveTo>
                      <a:pt x="33741" y="150852"/>
                    </a:moveTo>
                    <a:lnTo>
                      <a:pt x="131778" y="150852"/>
                    </a:lnTo>
                    <a:lnTo>
                      <a:pt x="84269" y="28512"/>
                    </a:lnTo>
                    <a:lnTo>
                      <a:pt x="84269" y="28512"/>
                    </a:lnTo>
                    <a:cubicBezTo>
                      <a:pt x="84131" y="27812"/>
                      <a:pt x="83472" y="27331"/>
                      <a:pt x="82759" y="27414"/>
                    </a:cubicBezTo>
                    <a:lnTo>
                      <a:pt x="82759" y="27414"/>
                    </a:lnTo>
                    <a:cubicBezTo>
                      <a:pt x="82096" y="27400"/>
                      <a:pt x="81518" y="27867"/>
                      <a:pt x="81386" y="28512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ED893559-D8C6-0C70-9F4D-8FDA0DF8A83B}"/>
                  </a:ext>
                </a:extLst>
              </p:cNvPr>
              <p:cNvSpPr/>
              <p:nvPr/>
            </p:nvSpPr>
            <p:spPr>
              <a:xfrm>
                <a:off x="4028331" y="4315966"/>
                <a:ext cx="398274" cy="124613"/>
              </a:xfrm>
              <a:custGeom>
                <a:avLst/>
                <a:gdLst>
                  <a:gd name="connsiteX0" fmla="*/ 199018 w 398274"/>
                  <a:gd name="connsiteY0" fmla="*/ 124513 h 124613"/>
                  <a:gd name="connsiteX1" fmla="*/ 11869 w 398274"/>
                  <a:gd name="connsiteY1" fmla="*/ 113940 h 124613"/>
                  <a:gd name="connsiteX2" fmla="*/ 1846 w 398274"/>
                  <a:gd name="connsiteY2" fmla="*/ 107350 h 124613"/>
                  <a:gd name="connsiteX3" fmla="*/ 885 w 398274"/>
                  <a:gd name="connsiteY3" fmla="*/ 95404 h 124613"/>
                  <a:gd name="connsiteX4" fmla="*/ 34525 w 398274"/>
                  <a:gd name="connsiteY4" fmla="*/ 8764 h 124613"/>
                  <a:gd name="connsiteX5" fmla="*/ 48256 w 398274"/>
                  <a:gd name="connsiteY5" fmla="*/ -24 h 124613"/>
                  <a:gd name="connsiteX6" fmla="*/ 199293 w 398274"/>
                  <a:gd name="connsiteY6" fmla="*/ 5331 h 124613"/>
                  <a:gd name="connsiteX7" fmla="*/ 350330 w 398274"/>
                  <a:gd name="connsiteY7" fmla="*/ -24 h 124613"/>
                  <a:gd name="connsiteX8" fmla="*/ 364061 w 398274"/>
                  <a:gd name="connsiteY8" fmla="*/ 8764 h 124613"/>
                  <a:gd name="connsiteX9" fmla="*/ 397289 w 398274"/>
                  <a:gd name="connsiteY9" fmla="*/ 95679 h 124613"/>
                  <a:gd name="connsiteX10" fmla="*/ 396328 w 398274"/>
                  <a:gd name="connsiteY10" fmla="*/ 107624 h 124613"/>
                  <a:gd name="connsiteX11" fmla="*/ 386304 w 398274"/>
                  <a:gd name="connsiteY11" fmla="*/ 114215 h 124613"/>
                  <a:gd name="connsiteX12" fmla="*/ 199018 w 398274"/>
                  <a:gd name="connsiteY12" fmla="*/ 124513 h 124613"/>
                  <a:gd name="connsiteX13" fmla="*/ 32877 w 398274"/>
                  <a:gd name="connsiteY13" fmla="*/ 88813 h 124613"/>
                  <a:gd name="connsiteX14" fmla="*/ 199018 w 398274"/>
                  <a:gd name="connsiteY14" fmla="*/ 97052 h 124613"/>
                  <a:gd name="connsiteX15" fmla="*/ 365297 w 398274"/>
                  <a:gd name="connsiteY15" fmla="*/ 88813 h 124613"/>
                  <a:gd name="connsiteX16" fmla="*/ 341680 w 398274"/>
                  <a:gd name="connsiteY16" fmla="*/ 28124 h 124613"/>
                  <a:gd name="connsiteX17" fmla="*/ 199018 w 398274"/>
                  <a:gd name="connsiteY17" fmla="*/ 32792 h 124613"/>
                  <a:gd name="connsiteX18" fmla="*/ 56494 w 398274"/>
                  <a:gd name="connsiteY18" fmla="*/ 28124 h 124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98274" h="124613">
                    <a:moveTo>
                      <a:pt x="199018" y="124513"/>
                    </a:moveTo>
                    <a:cubicBezTo>
                      <a:pt x="136475" y="124911"/>
                      <a:pt x="73969" y="121383"/>
                      <a:pt x="11869" y="113940"/>
                    </a:cubicBezTo>
                    <a:cubicBezTo>
                      <a:pt x="7694" y="113391"/>
                      <a:pt x="4000" y="110961"/>
                      <a:pt x="1846" y="107350"/>
                    </a:cubicBezTo>
                    <a:cubicBezTo>
                      <a:pt x="-286" y="103725"/>
                      <a:pt x="-641" y="99318"/>
                      <a:pt x="885" y="95404"/>
                    </a:cubicBezTo>
                    <a:lnTo>
                      <a:pt x="34525" y="8764"/>
                    </a:lnTo>
                    <a:cubicBezTo>
                      <a:pt x="36679" y="3134"/>
                      <a:pt x="42247" y="-422"/>
                      <a:pt x="48256" y="-24"/>
                    </a:cubicBezTo>
                    <a:cubicBezTo>
                      <a:pt x="94391" y="3546"/>
                      <a:pt x="145057" y="5331"/>
                      <a:pt x="199293" y="5331"/>
                    </a:cubicBezTo>
                    <a:cubicBezTo>
                      <a:pt x="253529" y="5331"/>
                      <a:pt x="303921" y="3546"/>
                      <a:pt x="350330" y="-24"/>
                    </a:cubicBezTo>
                    <a:cubicBezTo>
                      <a:pt x="356339" y="-422"/>
                      <a:pt x="361906" y="3134"/>
                      <a:pt x="364061" y="8764"/>
                    </a:cubicBezTo>
                    <a:lnTo>
                      <a:pt x="397289" y="95679"/>
                    </a:lnTo>
                    <a:cubicBezTo>
                      <a:pt x="398815" y="99592"/>
                      <a:pt x="398460" y="103999"/>
                      <a:pt x="396328" y="107624"/>
                    </a:cubicBezTo>
                    <a:cubicBezTo>
                      <a:pt x="394174" y="111236"/>
                      <a:pt x="390480" y="113666"/>
                      <a:pt x="386304" y="114215"/>
                    </a:cubicBezTo>
                    <a:cubicBezTo>
                      <a:pt x="324153" y="121561"/>
                      <a:pt x="261601" y="125007"/>
                      <a:pt x="199018" y="124513"/>
                    </a:cubicBezTo>
                    <a:close/>
                    <a:moveTo>
                      <a:pt x="32877" y="88813"/>
                    </a:moveTo>
                    <a:cubicBezTo>
                      <a:pt x="88069" y="94553"/>
                      <a:pt x="143530" y="97299"/>
                      <a:pt x="199018" y="97052"/>
                    </a:cubicBezTo>
                    <a:cubicBezTo>
                      <a:pt x="254552" y="97313"/>
                      <a:pt x="310059" y="94567"/>
                      <a:pt x="365297" y="88813"/>
                    </a:cubicBezTo>
                    <a:lnTo>
                      <a:pt x="341680" y="28124"/>
                    </a:lnTo>
                    <a:cubicBezTo>
                      <a:pt x="297604" y="31144"/>
                      <a:pt x="249684" y="32792"/>
                      <a:pt x="199018" y="32792"/>
                    </a:cubicBezTo>
                    <a:cubicBezTo>
                      <a:pt x="148352" y="32792"/>
                      <a:pt x="100432" y="31144"/>
                      <a:pt x="56494" y="28124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232026AC-CEE3-2D43-B2E2-B5260BAAC62E}"/>
                  </a:ext>
                </a:extLst>
              </p:cNvPr>
              <p:cNvSpPr/>
              <p:nvPr/>
            </p:nvSpPr>
            <p:spPr>
              <a:xfrm>
                <a:off x="4062012" y="4194175"/>
                <a:ext cx="332011" cy="154637"/>
              </a:xfrm>
              <a:custGeom>
                <a:avLst/>
                <a:gdLst>
                  <a:gd name="connsiteX0" fmla="*/ 165337 w 332011"/>
                  <a:gd name="connsiteY0" fmla="*/ 154583 h 154637"/>
                  <a:gd name="connsiteX1" fmla="*/ 12652 w 332011"/>
                  <a:gd name="connsiteY1" fmla="*/ 149091 h 154637"/>
                  <a:gd name="connsiteX2" fmla="*/ 2080 w 332011"/>
                  <a:gd name="connsiteY2" fmla="*/ 142775 h 154637"/>
                  <a:gd name="connsiteX3" fmla="*/ 844 w 332011"/>
                  <a:gd name="connsiteY3" fmla="*/ 130555 h 154637"/>
                  <a:gd name="connsiteX4" fmla="*/ 48215 w 332011"/>
                  <a:gd name="connsiteY4" fmla="*/ 8763 h 154637"/>
                  <a:gd name="connsiteX5" fmla="*/ 61946 w 332011"/>
                  <a:gd name="connsiteY5" fmla="*/ -24 h 154637"/>
                  <a:gd name="connsiteX6" fmla="*/ 269965 w 332011"/>
                  <a:gd name="connsiteY6" fmla="*/ -24 h 154637"/>
                  <a:gd name="connsiteX7" fmla="*/ 283696 w 332011"/>
                  <a:gd name="connsiteY7" fmla="*/ 8763 h 154637"/>
                  <a:gd name="connsiteX8" fmla="*/ 331066 w 332011"/>
                  <a:gd name="connsiteY8" fmla="*/ 130555 h 154637"/>
                  <a:gd name="connsiteX9" fmla="*/ 329831 w 332011"/>
                  <a:gd name="connsiteY9" fmla="*/ 142775 h 154637"/>
                  <a:gd name="connsiteX10" fmla="*/ 319258 w 332011"/>
                  <a:gd name="connsiteY10" fmla="*/ 149091 h 154637"/>
                  <a:gd name="connsiteX11" fmla="*/ 165337 w 332011"/>
                  <a:gd name="connsiteY11" fmla="*/ 154583 h 154637"/>
                  <a:gd name="connsiteX12" fmla="*/ 33248 w 332011"/>
                  <a:gd name="connsiteY12" fmla="*/ 123003 h 154637"/>
                  <a:gd name="connsiteX13" fmla="*/ 165337 w 332011"/>
                  <a:gd name="connsiteY13" fmla="*/ 127122 h 154637"/>
                  <a:gd name="connsiteX14" fmla="*/ 297564 w 332011"/>
                  <a:gd name="connsiteY14" fmla="*/ 123003 h 154637"/>
                  <a:gd name="connsiteX15" fmla="*/ 260491 w 332011"/>
                  <a:gd name="connsiteY15" fmla="*/ 27712 h 154637"/>
                  <a:gd name="connsiteX16" fmla="*/ 70321 w 332011"/>
                  <a:gd name="connsiteY16" fmla="*/ 27712 h 154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32011" h="154637">
                    <a:moveTo>
                      <a:pt x="165337" y="154583"/>
                    </a:moveTo>
                    <a:cubicBezTo>
                      <a:pt x="110415" y="154583"/>
                      <a:pt x="59337" y="152661"/>
                      <a:pt x="12652" y="149091"/>
                    </a:cubicBezTo>
                    <a:cubicBezTo>
                      <a:pt x="8329" y="148775"/>
                      <a:pt x="4409" y="146427"/>
                      <a:pt x="2080" y="142775"/>
                    </a:cubicBezTo>
                    <a:cubicBezTo>
                      <a:pt x="-232" y="139123"/>
                      <a:pt x="-691" y="134591"/>
                      <a:pt x="844" y="130555"/>
                    </a:cubicBezTo>
                    <a:lnTo>
                      <a:pt x="48215" y="8763"/>
                    </a:lnTo>
                    <a:cubicBezTo>
                      <a:pt x="50369" y="3134"/>
                      <a:pt x="55937" y="-422"/>
                      <a:pt x="61946" y="-24"/>
                    </a:cubicBezTo>
                    <a:cubicBezTo>
                      <a:pt x="128677" y="1761"/>
                      <a:pt x="203234" y="1761"/>
                      <a:pt x="269965" y="-24"/>
                    </a:cubicBezTo>
                    <a:cubicBezTo>
                      <a:pt x="275974" y="-422"/>
                      <a:pt x="281541" y="3134"/>
                      <a:pt x="283696" y="8763"/>
                    </a:cubicBezTo>
                    <a:lnTo>
                      <a:pt x="331066" y="130555"/>
                    </a:lnTo>
                    <a:cubicBezTo>
                      <a:pt x="332602" y="134591"/>
                      <a:pt x="332143" y="139123"/>
                      <a:pt x="329831" y="142775"/>
                    </a:cubicBezTo>
                    <a:cubicBezTo>
                      <a:pt x="327501" y="146427"/>
                      <a:pt x="323582" y="148775"/>
                      <a:pt x="319258" y="149091"/>
                    </a:cubicBezTo>
                    <a:cubicBezTo>
                      <a:pt x="271338" y="152661"/>
                      <a:pt x="219985" y="154583"/>
                      <a:pt x="165337" y="154583"/>
                    </a:cubicBezTo>
                    <a:close/>
                    <a:moveTo>
                      <a:pt x="33248" y="123003"/>
                    </a:moveTo>
                    <a:cubicBezTo>
                      <a:pt x="74440" y="125749"/>
                      <a:pt x="118653" y="127122"/>
                      <a:pt x="165337" y="127122"/>
                    </a:cubicBezTo>
                    <a:cubicBezTo>
                      <a:pt x="212022" y="127122"/>
                      <a:pt x="256509" y="125749"/>
                      <a:pt x="297564" y="123003"/>
                    </a:cubicBezTo>
                    <a:lnTo>
                      <a:pt x="260491" y="27712"/>
                    </a:lnTo>
                    <a:cubicBezTo>
                      <a:pt x="199115" y="29222"/>
                      <a:pt x="131697" y="29222"/>
                      <a:pt x="70321" y="27712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DAAEA3DF-2836-8A7F-5BCE-A98AA6E9346F}"/>
                  </a:ext>
                </a:extLst>
              </p:cNvPr>
              <p:cNvSpPr/>
              <p:nvPr/>
            </p:nvSpPr>
            <p:spPr>
              <a:xfrm>
                <a:off x="3985692" y="4402934"/>
                <a:ext cx="484513" cy="161724"/>
              </a:xfrm>
              <a:custGeom>
                <a:avLst/>
                <a:gdLst>
                  <a:gd name="connsiteX0" fmla="*/ 241657 w 484513"/>
                  <a:gd name="connsiteY0" fmla="*/ 161670 h 161724"/>
                  <a:gd name="connsiteX1" fmla="*/ 9334 w 484513"/>
                  <a:gd name="connsiteY1" fmla="*/ 136680 h 161724"/>
                  <a:gd name="connsiteX2" fmla="*/ 1096 w 484513"/>
                  <a:gd name="connsiteY2" fmla="*/ 129540 h 161724"/>
                  <a:gd name="connsiteX3" fmla="*/ 1096 w 484513"/>
                  <a:gd name="connsiteY3" fmla="*/ 118555 h 161724"/>
                  <a:gd name="connsiteX4" fmla="*/ 44073 w 484513"/>
                  <a:gd name="connsiteY4" fmla="*/ 8710 h 161724"/>
                  <a:gd name="connsiteX5" fmla="*/ 58627 w 484513"/>
                  <a:gd name="connsiteY5" fmla="*/ 60 h 161724"/>
                  <a:gd name="connsiteX6" fmla="*/ 242206 w 484513"/>
                  <a:gd name="connsiteY6" fmla="*/ 10358 h 161724"/>
                  <a:gd name="connsiteX7" fmla="*/ 425922 w 484513"/>
                  <a:gd name="connsiteY7" fmla="*/ 60 h 161724"/>
                  <a:gd name="connsiteX8" fmla="*/ 440477 w 484513"/>
                  <a:gd name="connsiteY8" fmla="*/ 8710 h 161724"/>
                  <a:gd name="connsiteX9" fmla="*/ 483316 w 484513"/>
                  <a:gd name="connsiteY9" fmla="*/ 118555 h 161724"/>
                  <a:gd name="connsiteX10" fmla="*/ 483316 w 484513"/>
                  <a:gd name="connsiteY10" fmla="*/ 129540 h 161724"/>
                  <a:gd name="connsiteX11" fmla="*/ 475078 w 484513"/>
                  <a:gd name="connsiteY11" fmla="*/ 136680 h 161724"/>
                  <a:gd name="connsiteX12" fmla="*/ 241657 w 484513"/>
                  <a:gd name="connsiteY12" fmla="*/ 161670 h 161724"/>
                  <a:gd name="connsiteX13" fmla="*/ 31852 w 484513"/>
                  <a:gd name="connsiteY13" fmla="*/ 114161 h 161724"/>
                  <a:gd name="connsiteX14" fmla="*/ 241657 w 484513"/>
                  <a:gd name="connsiteY14" fmla="*/ 134209 h 161724"/>
                  <a:gd name="connsiteX15" fmla="*/ 451599 w 484513"/>
                  <a:gd name="connsiteY15" fmla="*/ 114161 h 161724"/>
                  <a:gd name="connsiteX16" fmla="*/ 418233 w 484513"/>
                  <a:gd name="connsiteY16" fmla="*/ 28345 h 161724"/>
                  <a:gd name="connsiteX17" fmla="*/ 241657 w 484513"/>
                  <a:gd name="connsiteY17" fmla="*/ 37545 h 161724"/>
                  <a:gd name="connsiteX18" fmla="*/ 65218 w 484513"/>
                  <a:gd name="connsiteY18" fmla="*/ 28345 h 161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84513" h="161724">
                    <a:moveTo>
                      <a:pt x="241657" y="161670"/>
                    </a:moveTo>
                    <a:cubicBezTo>
                      <a:pt x="91718" y="161670"/>
                      <a:pt x="12629" y="137778"/>
                      <a:pt x="9334" y="136680"/>
                    </a:cubicBezTo>
                    <a:cubicBezTo>
                      <a:pt x="5720" y="135540"/>
                      <a:pt x="2739" y="132959"/>
                      <a:pt x="1096" y="129540"/>
                    </a:cubicBezTo>
                    <a:cubicBezTo>
                      <a:pt x="-433" y="126039"/>
                      <a:pt x="-433" y="122057"/>
                      <a:pt x="1096" y="118555"/>
                    </a:cubicBezTo>
                    <a:lnTo>
                      <a:pt x="44073" y="8710"/>
                    </a:lnTo>
                    <a:cubicBezTo>
                      <a:pt x="46357" y="2820"/>
                      <a:pt x="52363" y="-750"/>
                      <a:pt x="58627" y="60"/>
                    </a:cubicBezTo>
                    <a:cubicBezTo>
                      <a:pt x="119546" y="7310"/>
                      <a:pt x="180859" y="10742"/>
                      <a:pt x="242206" y="10358"/>
                    </a:cubicBezTo>
                    <a:cubicBezTo>
                      <a:pt x="303600" y="10756"/>
                      <a:pt x="364958" y="7310"/>
                      <a:pt x="425922" y="60"/>
                    </a:cubicBezTo>
                    <a:cubicBezTo>
                      <a:pt x="432186" y="-750"/>
                      <a:pt x="438192" y="2820"/>
                      <a:pt x="440477" y="8710"/>
                    </a:cubicBezTo>
                    <a:lnTo>
                      <a:pt x="483316" y="118555"/>
                    </a:lnTo>
                    <a:cubicBezTo>
                      <a:pt x="484845" y="122057"/>
                      <a:pt x="484845" y="126039"/>
                      <a:pt x="483316" y="129540"/>
                    </a:cubicBezTo>
                    <a:cubicBezTo>
                      <a:pt x="481673" y="132959"/>
                      <a:pt x="478692" y="135540"/>
                      <a:pt x="475078" y="136680"/>
                    </a:cubicBezTo>
                    <a:cubicBezTo>
                      <a:pt x="470822" y="137778"/>
                      <a:pt x="391733" y="161670"/>
                      <a:pt x="241657" y="161670"/>
                    </a:cubicBezTo>
                    <a:close/>
                    <a:moveTo>
                      <a:pt x="31852" y="114161"/>
                    </a:moveTo>
                    <a:cubicBezTo>
                      <a:pt x="100835" y="128551"/>
                      <a:pt x="171197" y="135266"/>
                      <a:pt x="241657" y="134209"/>
                    </a:cubicBezTo>
                    <a:cubicBezTo>
                      <a:pt x="312162" y="135279"/>
                      <a:pt x="382569" y="128551"/>
                      <a:pt x="451599" y="114161"/>
                    </a:cubicBezTo>
                    <a:lnTo>
                      <a:pt x="418233" y="28345"/>
                    </a:lnTo>
                    <a:cubicBezTo>
                      <a:pt x="359595" y="34743"/>
                      <a:pt x="300642" y="37819"/>
                      <a:pt x="241657" y="37545"/>
                    </a:cubicBezTo>
                    <a:cubicBezTo>
                      <a:pt x="182717" y="37819"/>
                      <a:pt x="123809" y="34757"/>
                      <a:pt x="65218" y="2834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92D8C1A2-17CA-F654-E4F6-3843410A20B0}"/>
              </a:ext>
            </a:extLst>
          </p:cNvPr>
          <p:cNvGrpSpPr/>
          <p:nvPr/>
        </p:nvGrpSpPr>
        <p:grpSpPr>
          <a:xfrm>
            <a:off x="2672046" y="4579544"/>
            <a:ext cx="1392482" cy="1392482"/>
            <a:chOff x="2672046" y="4579544"/>
            <a:chExt cx="1392482" cy="1392482"/>
          </a:xfrm>
        </p:grpSpPr>
        <p:sp>
          <p:nvSpPr>
            <p:cNvPr id="9" name="Oval 7">
              <a:extLst>
                <a:ext uri="{FF2B5EF4-FFF2-40B4-BE49-F238E27FC236}">
                  <a16:creationId xmlns:a16="http://schemas.microsoft.com/office/drawing/2014/main" id="{DF227B2F-4AFE-DF29-1B25-E78A3E92DA3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2672046" y="4579544"/>
              <a:ext cx="1392482" cy="139248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190500" dist="254000" dir="2700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52000" tIns="360000" rIns="25200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ts val="1200"/>
                </a:spcBef>
              </a:pPr>
              <a:endParaRPr lang="ru-UA" sz="1400" b="1">
                <a:solidFill>
                  <a:schemeClr val="lt1"/>
                </a:solidFill>
              </a:endParaRPr>
            </a:p>
          </p:txBody>
        </p:sp>
        <p:grpSp>
          <p:nvGrpSpPr>
            <p:cNvPr id="48" name="Group 47">
              <a:extLst>
                <a:ext uri="{FF2B5EF4-FFF2-40B4-BE49-F238E27FC236}">
                  <a16:creationId xmlns:a16="http://schemas.microsoft.com/office/drawing/2014/main" id="{97A7D8D6-6C66-5BFC-1F7F-9522A8FD3966}"/>
                </a:ext>
              </a:extLst>
            </p:cNvPr>
            <p:cNvGrpSpPr/>
            <p:nvPr/>
          </p:nvGrpSpPr>
          <p:grpSpPr>
            <a:xfrm>
              <a:off x="3031690" y="4924658"/>
              <a:ext cx="678419" cy="601398"/>
              <a:chOff x="7719888" y="5177879"/>
              <a:chExt cx="882560" cy="782363"/>
            </a:xfrm>
          </p:grpSpPr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8D800AFC-6CCF-792E-C348-DA23C9386B3F}"/>
                  </a:ext>
                </a:extLst>
              </p:cNvPr>
              <p:cNvSpPr/>
              <p:nvPr/>
            </p:nvSpPr>
            <p:spPr>
              <a:xfrm>
                <a:off x="7719888" y="5177879"/>
                <a:ext cx="882560" cy="782363"/>
              </a:xfrm>
              <a:custGeom>
                <a:avLst/>
                <a:gdLst>
                  <a:gd name="connsiteX0" fmla="*/ 816004 w 882560"/>
                  <a:gd name="connsiteY0" fmla="*/ 782309 h 782363"/>
                  <a:gd name="connsiteX1" fmla="*/ 66173 w 882560"/>
                  <a:gd name="connsiteY1" fmla="*/ 782309 h 782363"/>
                  <a:gd name="connsiteX2" fmla="*/ -50 w 882560"/>
                  <a:gd name="connsiteY2" fmla="*/ 715620 h 782363"/>
                  <a:gd name="connsiteX3" fmla="*/ 8779 w 882560"/>
                  <a:gd name="connsiteY3" fmla="*/ 682762 h 782363"/>
                  <a:gd name="connsiteX4" fmla="*/ 383763 w 882560"/>
                  <a:gd name="connsiteY4" fmla="*/ 33165 h 782363"/>
                  <a:gd name="connsiteX5" fmla="*/ 383763 w 882560"/>
                  <a:gd name="connsiteY5" fmla="*/ 33165 h 782363"/>
                  <a:gd name="connsiteX6" fmla="*/ 474331 w 882560"/>
                  <a:gd name="connsiteY6" fmla="*/ 8806 h 782363"/>
                  <a:gd name="connsiteX7" fmla="*/ 498689 w 882560"/>
                  <a:gd name="connsiteY7" fmla="*/ 33165 h 782363"/>
                  <a:gd name="connsiteX8" fmla="*/ 873673 w 882560"/>
                  <a:gd name="connsiteY8" fmla="*/ 682762 h 782363"/>
                  <a:gd name="connsiteX9" fmla="*/ 849136 w 882560"/>
                  <a:gd name="connsiteY9" fmla="*/ 773480 h 782363"/>
                  <a:gd name="connsiteX10" fmla="*/ 816279 w 882560"/>
                  <a:gd name="connsiteY10" fmla="*/ 782309 h 782363"/>
                  <a:gd name="connsiteX11" fmla="*/ 407243 w 882560"/>
                  <a:gd name="connsiteY11" fmla="*/ 46895 h 782363"/>
                  <a:gd name="connsiteX12" fmla="*/ 32258 w 882560"/>
                  <a:gd name="connsiteY12" fmla="*/ 696493 h 782363"/>
                  <a:gd name="connsiteX13" fmla="*/ 46744 w 882560"/>
                  <a:gd name="connsiteY13" fmla="*/ 749699 h 782363"/>
                  <a:gd name="connsiteX14" fmla="*/ 65898 w 882560"/>
                  <a:gd name="connsiteY14" fmla="*/ 754848 h 782363"/>
                  <a:gd name="connsiteX15" fmla="*/ 816004 w 882560"/>
                  <a:gd name="connsiteY15" fmla="*/ 754848 h 782363"/>
                  <a:gd name="connsiteX16" fmla="*/ 854794 w 882560"/>
                  <a:gd name="connsiteY16" fmla="*/ 715647 h 782363"/>
                  <a:gd name="connsiteX17" fmla="*/ 849645 w 882560"/>
                  <a:gd name="connsiteY17" fmla="*/ 696493 h 782363"/>
                  <a:gd name="connsiteX18" fmla="*/ 474660 w 882560"/>
                  <a:gd name="connsiteY18" fmla="*/ 46895 h 782363"/>
                  <a:gd name="connsiteX19" fmla="*/ 421619 w 882560"/>
                  <a:gd name="connsiteY19" fmla="*/ 32519 h 782363"/>
                  <a:gd name="connsiteX20" fmla="*/ 407243 w 882560"/>
                  <a:gd name="connsiteY20" fmla="*/ 46895 h 782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82560" h="782363">
                    <a:moveTo>
                      <a:pt x="816004" y="782309"/>
                    </a:moveTo>
                    <a:lnTo>
                      <a:pt x="66173" y="782309"/>
                    </a:lnTo>
                    <a:cubicBezTo>
                      <a:pt x="29471" y="782172"/>
                      <a:pt x="-173" y="752322"/>
                      <a:pt x="-50" y="715620"/>
                    </a:cubicBezTo>
                    <a:cubicBezTo>
                      <a:pt x="-9" y="704086"/>
                      <a:pt x="3039" y="692758"/>
                      <a:pt x="8779" y="682762"/>
                    </a:cubicBezTo>
                    <a:lnTo>
                      <a:pt x="383763" y="33165"/>
                    </a:lnTo>
                    <a:lnTo>
                      <a:pt x="383763" y="33165"/>
                    </a:lnTo>
                    <a:cubicBezTo>
                      <a:pt x="402052" y="1433"/>
                      <a:pt x="442599" y="-9469"/>
                      <a:pt x="474331" y="8806"/>
                    </a:cubicBezTo>
                    <a:cubicBezTo>
                      <a:pt x="484450" y="14642"/>
                      <a:pt x="492853" y="23045"/>
                      <a:pt x="498689" y="33165"/>
                    </a:cubicBezTo>
                    <a:lnTo>
                      <a:pt x="873673" y="682762"/>
                    </a:lnTo>
                    <a:cubicBezTo>
                      <a:pt x="891949" y="714590"/>
                      <a:pt x="880964" y="755205"/>
                      <a:pt x="849136" y="773480"/>
                    </a:cubicBezTo>
                    <a:cubicBezTo>
                      <a:pt x="839127" y="779234"/>
                      <a:pt x="827813" y="782268"/>
                      <a:pt x="816279" y="782309"/>
                    </a:cubicBezTo>
                    <a:close/>
                    <a:moveTo>
                      <a:pt x="407243" y="46895"/>
                    </a:moveTo>
                    <a:lnTo>
                      <a:pt x="32258" y="696493"/>
                    </a:lnTo>
                    <a:cubicBezTo>
                      <a:pt x="21562" y="715194"/>
                      <a:pt x="28057" y="739017"/>
                      <a:pt x="46744" y="749699"/>
                    </a:cubicBezTo>
                    <a:cubicBezTo>
                      <a:pt x="52580" y="753036"/>
                      <a:pt x="59184" y="754807"/>
                      <a:pt x="65898" y="754848"/>
                    </a:cubicBezTo>
                    <a:lnTo>
                      <a:pt x="816004" y="754848"/>
                    </a:lnTo>
                    <a:cubicBezTo>
                      <a:pt x="837534" y="754738"/>
                      <a:pt x="854903" y="737177"/>
                      <a:pt x="854794" y="715647"/>
                    </a:cubicBezTo>
                    <a:cubicBezTo>
                      <a:pt x="854752" y="708919"/>
                      <a:pt x="852981" y="702328"/>
                      <a:pt x="849645" y="696493"/>
                    </a:cubicBezTo>
                    <a:lnTo>
                      <a:pt x="474660" y="46895"/>
                    </a:lnTo>
                    <a:cubicBezTo>
                      <a:pt x="463992" y="28277"/>
                      <a:pt x="440237" y="21837"/>
                      <a:pt x="421619" y="32519"/>
                    </a:cubicBezTo>
                    <a:cubicBezTo>
                      <a:pt x="415632" y="35952"/>
                      <a:pt x="410675" y="40909"/>
                      <a:pt x="407243" y="46895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B0226D29-B9E4-9E4F-456E-2C91AC507094}"/>
                  </a:ext>
                </a:extLst>
              </p:cNvPr>
              <p:cNvSpPr/>
              <p:nvPr/>
            </p:nvSpPr>
            <p:spPr>
              <a:xfrm>
                <a:off x="7817912" y="5282796"/>
                <a:ext cx="686506" cy="598083"/>
              </a:xfrm>
              <a:custGeom>
                <a:avLst/>
                <a:gdLst>
                  <a:gd name="connsiteX0" fmla="*/ 672670 w 686506"/>
                  <a:gd name="connsiteY0" fmla="*/ 598029 h 598083"/>
                  <a:gd name="connsiteX1" fmla="*/ 13598 w 686506"/>
                  <a:gd name="connsiteY1" fmla="*/ 598029 h 598083"/>
                  <a:gd name="connsiteX2" fmla="*/ -50 w 686506"/>
                  <a:gd name="connsiteY2" fmla="*/ 584216 h 598083"/>
                  <a:gd name="connsiteX3" fmla="*/ 1790 w 686506"/>
                  <a:gd name="connsiteY3" fmla="*/ 577433 h 598083"/>
                  <a:gd name="connsiteX4" fmla="*/ 331325 w 686506"/>
                  <a:gd name="connsiteY4" fmla="*/ 6787 h 598083"/>
                  <a:gd name="connsiteX5" fmla="*/ 350095 w 686506"/>
                  <a:gd name="connsiteY5" fmla="*/ 1803 h 598083"/>
                  <a:gd name="connsiteX6" fmla="*/ 355080 w 686506"/>
                  <a:gd name="connsiteY6" fmla="*/ 6787 h 598083"/>
                  <a:gd name="connsiteX7" fmla="*/ 684615 w 686506"/>
                  <a:gd name="connsiteY7" fmla="*/ 577433 h 598083"/>
                  <a:gd name="connsiteX8" fmla="*/ 679590 w 686506"/>
                  <a:gd name="connsiteY8" fmla="*/ 596189 h 598083"/>
                  <a:gd name="connsiteX9" fmla="*/ 672807 w 686506"/>
                  <a:gd name="connsiteY9" fmla="*/ 598029 h 598083"/>
                  <a:gd name="connsiteX10" fmla="*/ 37627 w 686506"/>
                  <a:gd name="connsiteY10" fmla="*/ 570568 h 598083"/>
                  <a:gd name="connsiteX11" fmla="*/ 649328 w 686506"/>
                  <a:gd name="connsiteY11" fmla="*/ 570568 h 598083"/>
                  <a:gd name="connsiteX12" fmla="*/ 343820 w 686506"/>
                  <a:gd name="connsiteY12" fmla="*/ 41113 h 5980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86506" h="598083">
                    <a:moveTo>
                      <a:pt x="672670" y="598029"/>
                    </a:moveTo>
                    <a:lnTo>
                      <a:pt x="13598" y="598029"/>
                    </a:lnTo>
                    <a:cubicBezTo>
                      <a:pt x="6019" y="597988"/>
                      <a:pt x="-91" y="591795"/>
                      <a:pt x="-50" y="584216"/>
                    </a:cubicBezTo>
                    <a:cubicBezTo>
                      <a:pt x="-36" y="581827"/>
                      <a:pt x="595" y="579493"/>
                      <a:pt x="1790" y="577433"/>
                    </a:cubicBezTo>
                    <a:lnTo>
                      <a:pt x="331325" y="6787"/>
                    </a:lnTo>
                    <a:cubicBezTo>
                      <a:pt x="335129" y="224"/>
                      <a:pt x="343532" y="-2001"/>
                      <a:pt x="350095" y="1803"/>
                    </a:cubicBezTo>
                    <a:cubicBezTo>
                      <a:pt x="352155" y="2997"/>
                      <a:pt x="353885" y="4713"/>
                      <a:pt x="355080" y="6787"/>
                    </a:cubicBezTo>
                    <a:lnTo>
                      <a:pt x="684615" y="577433"/>
                    </a:lnTo>
                    <a:cubicBezTo>
                      <a:pt x="688405" y="583996"/>
                      <a:pt x="686153" y="592399"/>
                      <a:pt x="679590" y="596189"/>
                    </a:cubicBezTo>
                    <a:cubicBezTo>
                      <a:pt x="677530" y="597384"/>
                      <a:pt x="675196" y="598015"/>
                      <a:pt x="672807" y="598029"/>
                    </a:cubicBezTo>
                    <a:close/>
                    <a:moveTo>
                      <a:pt x="37627" y="570568"/>
                    </a:moveTo>
                    <a:lnTo>
                      <a:pt x="649328" y="570568"/>
                    </a:lnTo>
                    <a:lnTo>
                      <a:pt x="343820" y="41113"/>
                    </a:ln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FBDABA79-5D66-2237-2B58-82E7F5C84F78}"/>
                  </a:ext>
                </a:extLst>
              </p:cNvPr>
              <p:cNvSpPr/>
              <p:nvPr/>
            </p:nvSpPr>
            <p:spPr>
              <a:xfrm>
                <a:off x="8101847" y="5451959"/>
                <a:ext cx="118637" cy="235454"/>
              </a:xfrm>
              <a:custGeom>
                <a:avLst/>
                <a:gdLst>
                  <a:gd name="connsiteX0" fmla="*/ 59336 w 118637"/>
                  <a:gd name="connsiteY0" fmla="*/ 235401 h 235454"/>
                  <a:gd name="connsiteX1" fmla="*/ 20 w 118637"/>
                  <a:gd name="connsiteY1" fmla="*/ 62120 h 235454"/>
                  <a:gd name="connsiteX2" fmla="*/ 56411 w 118637"/>
                  <a:gd name="connsiteY2" fmla="*/ 16 h 235454"/>
                  <a:gd name="connsiteX3" fmla="*/ 118515 w 118637"/>
                  <a:gd name="connsiteY3" fmla="*/ 56408 h 235454"/>
                  <a:gd name="connsiteX4" fmla="*/ 118515 w 118637"/>
                  <a:gd name="connsiteY4" fmla="*/ 62120 h 235454"/>
                  <a:gd name="connsiteX5" fmla="*/ 59336 w 118637"/>
                  <a:gd name="connsiteY5" fmla="*/ 235401 h 235454"/>
                  <a:gd name="connsiteX6" fmla="*/ 59336 w 118637"/>
                  <a:gd name="connsiteY6" fmla="*/ 30265 h 235454"/>
                  <a:gd name="connsiteX7" fmla="*/ 27481 w 118637"/>
                  <a:gd name="connsiteY7" fmla="*/ 62120 h 235454"/>
                  <a:gd name="connsiteX8" fmla="*/ 59336 w 118637"/>
                  <a:gd name="connsiteY8" fmla="*/ 205605 h 235454"/>
                  <a:gd name="connsiteX9" fmla="*/ 91054 w 118637"/>
                  <a:gd name="connsiteY9" fmla="*/ 62120 h 235454"/>
                  <a:gd name="connsiteX10" fmla="*/ 59336 w 118637"/>
                  <a:gd name="connsiteY10" fmla="*/ 30676 h 235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8637" h="235454">
                    <a:moveTo>
                      <a:pt x="59336" y="235401"/>
                    </a:moveTo>
                    <a:cubicBezTo>
                      <a:pt x="12789" y="235401"/>
                      <a:pt x="20" y="63767"/>
                      <a:pt x="20" y="62120"/>
                    </a:cubicBezTo>
                    <a:cubicBezTo>
                      <a:pt x="-1560" y="29400"/>
                      <a:pt x="23691" y="1595"/>
                      <a:pt x="56411" y="16"/>
                    </a:cubicBezTo>
                    <a:cubicBezTo>
                      <a:pt x="89132" y="-1563"/>
                      <a:pt x="116936" y="23688"/>
                      <a:pt x="118515" y="56408"/>
                    </a:cubicBezTo>
                    <a:cubicBezTo>
                      <a:pt x="118611" y="58316"/>
                      <a:pt x="118611" y="60225"/>
                      <a:pt x="118515" y="62120"/>
                    </a:cubicBezTo>
                    <a:cubicBezTo>
                      <a:pt x="118240" y="63767"/>
                      <a:pt x="105746" y="235401"/>
                      <a:pt x="59336" y="235401"/>
                    </a:cubicBezTo>
                    <a:close/>
                    <a:moveTo>
                      <a:pt x="59336" y="30265"/>
                    </a:moveTo>
                    <a:cubicBezTo>
                      <a:pt x="41747" y="30265"/>
                      <a:pt x="27481" y="44531"/>
                      <a:pt x="27481" y="62120"/>
                    </a:cubicBezTo>
                    <a:cubicBezTo>
                      <a:pt x="27481" y="91778"/>
                      <a:pt x="45056" y="185696"/>
                      <a:pt x="59336" y="205605"/>
                    </a:cubicBezTo>
                    <a:cubicBezTo>
                      <a:pt x="73066" y="185146"/>
                      <a:pt x="91054" y="91778"/>
                      <a:pt x="91054" y="62120"/>
                    </a:cubicBezTo>
                    <a:cubicBezTo>
                      <a:pt x="90834" y="44737"/>
                      <a:pt x="76719" y="30745"/>
                      <a:pt x="59336" y="30676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DC948D7A-01BC-46EF-2DBD-AD7FFFEFE0DB}"/>
                  </a:ext>
                </a:extLst>
              </p:cNvPr>
              <p:cNvSpPr/>
              <p:nvPr/>
            </p:nvSpPr>
            <p:spPr>
              <a:xfrm>
                <a:off x="8101504" y="5689610"/>
                <a:ext cx="118634" cy="118635"/>
              </a:xfrm>
              <a:custGeom>
                <a:avLst/>
                <a:gdLst>
                  <a:gd name="connsiteX0" fmla="*/ 59679 w 118634"/>
                  <a:gd name="connsiteY0" fmla="*/ 118580 h 118635"/>
                  <a:gd name="connsiteX1" fmla="*/ -49 w 118634"/>
                  <a:gd name="connsiteY1" fmla="*/ 59676 h 118635"/>
                  <a:gd name="connsiteX2" fmla="*/ 58855 w 118634"/>
                  <a:gd name="connsiteY2" fmla="*/ -53 h 118635"/>
                  <a:gd name="connsiteX3" fmla="*/ 118584 w 118634"/>
                  <a:gd name="connsiteY3" fmla="*/ 58851 h 118635"/>
                  <a:gd name="connsiteX4" fmla="*/ 118584 w 118634"/>
                  <a:gd name="connsiteY4" fmla="*/ 59401 h 118635"/>
                  <a:gd name="connsiteX5" fmla="*/ 59679 w 118634"/>
                  <a:gd name="connsiteY5" fmla="*/ 118580 h 118635"/>
                  <a:gd name="connsiteX6" fmla="*/ 59679 w 118634"/>
                  <a:gd name="connsiteY6" fmla="*/ 27545 h 118635"/>
                  <a:gd name="connsiteX7" fmla="*/ 27412 w 118634"/>
                  <a:gd name="connsiteY7" fmla="*/ 58989 h 118635"/>
                  <a:gd name="connsiteX8" fmla="*/ 58855 w 118634"/>
                  <a:gd name="connsiteY8" fmla="*/ 91256 h 118635"/>
                  <a:gd name="connsiteX9" fmla="*/ 91123 w 118634"/>
                  <a:gd name="connsiteY9" fmla="*/ 59813 h 118635"/>
                  <a:gd name="connsiteX10" fmla="*/ 91123 w 118634"/>
                  <a:gd name="connsiteY10" fmla="*/ 59401 h 118635"/>
                  <a:gd name="connsiteX11" fmla="*/ 59679 w 118634"/>
                  <a:gd name="connsiteY11" fmla="*/ 27545 h 118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8634" h="118635">
                    <a:moveTo>
                      <a:pt x="59679" y="118580"/>
                    </a:moveTo>
                    <a:cubicBezTo>
                      <a:pt x="26918" y="118813"/>
                      <a:pt x="185" y="92437"/>
                      <a:pt x="-49" y="59676"/>
                    </a:cubicBezTo>
                    <a:cubicBezTo>
                      <a:pt x="-269" y="26914"/>
                      <a:pt x="26094" y="180"/>
                      <a:pt x="58855" y="-53"/>
                    </a:cubicBezTo>
                    <a:cubicBezTo>
                      <a:pt x="91617" y="-273"/>
                      <a:pt x="118351" y="26090"/>
                      <a:pt x="118584" y="58851"/>
                    </a:cubicBezTo>
                    <a:cubicBezTo>
                      <a:pt x="118584" y="59030"/>
                      <a:pt x="118584" y="59222"/>
                      <a:pt x="118584" y="59401"/>
                    </a:cubicBezTo>
                    <a:cubicBezTo>
                      <a:pt x="118515" y="91942"/>
                      <a:pt x="92221" y="118360"/>
                      <a:pt x="59679" y="118580"/>
                    </a:cubicBezTo>
                    <a:close/>
                    <a:moveTo>
                      <a:pt x="59679" y="27545"/>
                    </a:moveTo>
                    <a:cubicBezTo>
                      <a:pt x="42090" y="27312"/>
                      <a:pt x="27646" y="41400"/>
                      <a:pt x="27412" y="58989"/>
                    </a:cubicBezTo>
                    <a:cubicBezTo>
                      <a:pt x="27193" y="76578"/>
                      <a:pt x="41266" y="91022"/>
                      <a:pt x="58855" y="91256"/>
                    </a:cubicBezTo>
                    <a:cubicBezTo>
                      <a:pt x="76445" y="91475"/>
                      <a:pt x="90889" y="77402"/>
                      <a:pt x="91123" y="59813"/>
                    </a:cubicBezTo>
                    <a:cubicBezTo>
                      <a:pt x="91123" y="59676"/>
                      <a:pt x="91123" y="59538"/>
                      <a:pt x="91123" y="59401"/>
                    </a:cubicBezTo>
                    <a:cubicBezTo>
                      <a:pt x="91123" y="41963"/>
                      <a:pt x="77118" y="27765"/>
                      <a:pt x="59679" y="27545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9E74DADB-A63F-D451-CC34-E2B13ED11B63}"/>
              </a:ext>
            </a:extLst>
          </p:cNvPr>
          <p:cNvGrpSpPr/>
          <p:nvPr/>
        </p:nvGrpSpPr>
        <p:grpSpPr>
          <a:xfrm>
            <a:off x="8551200" y="4552654"/>
            <a:ext cx="1392140" cy="1393767"/>
            <a:chOff x="8551200" y="4552654"/>
            <a:chExt cx="1392140" cy="1393767"/>
          </a:xfrm>
        </p:grpSpPr>
        <p:sp>
          <p:nvSpPr>
            <p:cNvPr id="11" name="Oval 9">
              <a:extLst>
                <a:ext uri="{FF2B5EF4-FFF2-40B4-BE49-F238E27FC236}">
                  <a16:creationId xmlns:a16="http://schemas.microsoft.com/office/drawing/2014/main" id="{43770C82-3820-39D6-7646-F51C3097AED1}"/>
                </a:ext>
              </a:extLst>
            </p:cNvPr>
            <p:cNvSpPr>
              <a:spLocks noChangeAspect="1" noChangeArrowheads="1"/>
            </p:cNvSpPr>
            <p:nvPr userDrawn="1"/>
          </p:nvSpPr>
          <p:spPr bwMode="auto">
            <a:xfrm>
              <a:off x="8551200" y="4552654"/>
              <a:ext cx="1392140" cy="1393767"/>
            </a:xfrm>
            <a:prstGeom prst="ellipse">
              <a:avLst/>
            </a:prstGeom>
            <a:solidFill>
              <a:srgbClr val="163A65"/>
            </a:solidFill>
            <a:ln>
              <a:noFill/>
            </a:ln>
            <a:effectLst>
              <a:outerShdw blurRad="190500" dist="254000" dir="2700000" algn="ctr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52000" tIns="360000" rIns="25200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spcBef>
                  <a:spcPts val="1200"/>
                </a:spcBef>
              </a:pPr>
              <a:endParaRPr lang="ru-UA" sz="1400" b="1">
                <a:solidFill>
                  <a:schemeClr val="lt1"/>
                </a:solidFill>
              </a:endParaRPr>
            </a:p>
          </p:txBody>
        </p: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75C9D4AA-73D0-A62D-C3B6-103576542666}"/>
                </a:ext>
              </a:extLst>
            </p:cNvPr>
            <p:cNvGrpSpPr/>
            <p:nvPr/>
          </p:nvGrpSpPr>
          <p:grpSpPr>
            <a:xfrm>
              <a:off x="9010633" y="4917919"/>
              <a:ext cx="529670" cy="663236"/>
              <a:chOff x="6543555" y="5137664"/>
              <a:chExt cx="689052" cy="862809"/>
            </a:xfrm>
            <a:solidFill>
              <a:schemeClr val="bg1"/>
            </a:solidFill>
          </p:grpSpPr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8D33D67F-CC32-7908-EDC9-BD10107BA622}"/>
                  </a:ext>
                </a:extLst>
              </p:cNvPr>
              <p:cNvSpPr/>
              <p:nvPr/>
            </p:nvSpPr>
            <p:spPr>
              <a:xfrm>
                <a:off x="6832380" y="5241717"/>
                <a:ext cx="319375" cy="301799"/>
              </a:xfrm>
              <a:custGeom>
                <a:avLst/>
                <a:gdLst>
                  <a:gd name="connsiteX0" fmla="*/ 305594 w 319375"/>
                  <a:gd name="connsiteY0" fmla="*/ 301745 h 301799"/>
                  <a:gd name="connsiteX1" fmla="*/ 291863 w 319375"/>
                  <a:gd name="connsiteY1" fmla="*/ 288015 h 301799"/>
                  <a:gd name="connsiteX2" fmla="*/ 291863 w 319375"/>
                  <a:gd name="connsiteY2" fmla="*/ 187506 h 301799"/>
                  <a:gd name="connsiteX3" fmla="*/ 131764 w 319375"/>
                  <a:gd name="connsiteY3" fmla="*/ 27407 h 301799"/>
                  <a:gd name="connsiteX4" fmla="*/ 13680 w 319375"/>
                  <a:gd name="connsiteY4" fmla="*/ 27407 h 301799"/>
                  <a:gd name="connsiteX5" fmla="*/ -51 w 319375"/>
                  <a:gd name="connsiteY5" fmla="*/ 13676 h 301799"/>
                  <a:gd name="connsiteX6" fmla="*/ 13680 w 319375"/>
                  <a:gd name="connsiteY6" fmla="*/ -54 h 301799"/>
                  <a:gd name="connsiteX7" fmla="*/ 131764 w 319375"/>
                  <a:gd name="connsiteY7" fmla="*/ -54 h 301799"/>
                  <a:gd name="connsiteX8" fmla="*/ 319325 w 319375"/>
                  <a:gd name="connsiteY8" fmla="*/ 187506 h 301799"/>
                  <a:gd name="connsiteX9" fmla="*/ 319325 w 319375"/>
                  <a:gd name="connsiteY9" fmla="*/ 288015 h 301799"/>
                  <a:gd name="connsiteX10" fmla="*/ 305594 w 319375"/>
                  <a:gd name="connsiteY10" fmla="*/ 301745 h 301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19375" h="301799">
                    <a:moveTo>
                      <a:pt x="305594" y="301745"/>
                    </a:moveTo>
                    <a:cubicBezTo>
                      <a:pt x="298015" y="301745"/>
                      <a:pt x="291863" y="295594"/>
                      <a:pt x="291863" y="288015"/>
                    </a:cubicBezTo>
                    <a:lnTo>
                      <a:pt x="291863" y="187506"/>
                    </a:lnTo>
                    <a:cubicBezTo>
                      <a:pt x="291781" y="99122"/>
                      <a:pt x="220148" y="27489"/>
                      <a:pt x="131764" y="27407"/>
                    </a:cubicBezTo>
                    <a:lnTo>
                      <a:pt x="13680" y="27407"/>
                    </a:lnTo>
                    <a:cubicBezTo>
                      <a:pt x="6101" y="27407"/>
                      <a:pt x="-51" y="21256"/>
                      <a:pt x="-51" y="13676"/>
                    </a:cubicBezTo>
                    <a:cubicBezTo>
                      <a:pt x="-51" y="6097"/>
                      <a:pt x="6101" y="-54"/>
                      <a:pt x="13680" y="-54"/>
                    </a:cubicBezTo>
                    <a:lnTo>
                      <a:pt x="131764" y="-54"/>
                    </a:lnTo>
                    <a:cubicBezTo>
                      <a:pt x="235293" y="97"/>
                      <a:pt x="319173" y="83977"/>
                      <a:pt x="319325" y="187506"/>
                    </a:cubicBezTo>
                    <a:lnTo>
                      <a:pt x="319325" y="288015"/>
                    </a:lnTo>
                    <a:cubicBezTo>
                      <a:pt x="319325" y="295594"/>
                      <a:pt x="313173" y="301745"/>
                      <a:pt x="305594" y="30174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018C6DC0-4513-523F-D4EB-2097A3B5C3E9}"/>
                  </a:ext>
                </a:extLst>
              </p:cNvPr>
              <p:cNvSpPr/>
              <p:nvPr/>
            </p:nvSpPr>
            <p:spPr>
              <a:xfrm>
                <a:off x="6740385" y="5298013"/>
                <a:ext cx="135521" cy="77303"/>
              </a:xfrm>
              <a:custGeom>
                <a:avLst/>
                <a:gdLst>
                  <a:gd name="connsiteX0" fmla="*/ 121740 w 135521"/>
                  <a:gd name="connsiteY0" fmla="*/ 77249 h 77303"/>
                  <a:gd name="connsiteX1" fmla="*/ 108010 w 135521"/>
                  <a:gd name="connsiteY1" fmla="*/ 63519 h 77303"/>
                  <a:gd name="connsiteX2" fmla="*/ 108010 w 135521"/>
                  <a:gd name="connsiteY2" fmla="*/ 27407 h 77303"/>
                  <a:gd name="connsiteX3" fmla="*/ 27411 w 135521"/>
                  <a:gd name="connsiteY3" fmla="*/ 27407 h 77303"/>
                  <a:gd name="connsiteX4" fmla="*/ 27411 w 135521"/>
                  <a:gd name="connsiteY4" fmla="*/ 63519 h 77303"/>
                  <a:gd name="connsiteX5" fmla="*/ 13680 w 135521"/>
                  <a:gd name="connsiteY5" fmla="*/ 77249 h 77303"/>
                  <a:gd name="connsiteX6" fmla="*/ -51 w 135521"/>
                  <a:gd name="connsiteY6" fmla="*/ 63519 h 77303"/>
                  <a:gd name="connsiteX7" fmla="*/ -51 w 135521"/>
                  <a:gd name="connsiteY7" fmla="*/ 13676 h 77303"/>
                  <a:gd name="connsiteX8" fmla="*/ 13680 w 135521"/>
                  <a:gd name="connsiteY8" fmla="*/ -54 h 77303"/>
                  <a:gd name="connsiteX9" fmla="*/ 121740 w 135521"/>
                  <a:gd name="connsiteY9" fmla="*/ -54 h 77303"/>
                  <a:gd name="connsiteX10" fmla="*/ 135471 w 135521"/>
                  <a:gd name="connsiteY10" fmla="*/ 13676 h 77303"/>
                  <a:gd name="connsiteX11" fmla="*/ 135471 w 135521"/>
                  <a:gd name="connsiteY11" fmla="*/ 63519 h 77303"/>
                  <a:gd name="connsiteX12" fmla="*/ 121740 w 135521"/>
                  <a:gd name="connsiteY12" fmla="*/ 77249 h 77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5521" h="77303">
                    <a:moveTo>
                      <a:pt x="121740" y="77249"/>
                    </a:moveTo>
                    <a:cubicBezTo>
                      <a:pt x="114161" y="77249"/>
                      <a:pt x="108010" y="71098"/>
                      <a:pt x="108010" y="63519"/>
                    </a:cubicBezTo>
                    <a:lnTo>
                      <a:pt x="108010" y="27407"/>
                    </a:lnTo>
                    <a:lnTo>
                      <a:pt x="27411" y="27407"/>
                    </a:lnTo>
                    <a:lnTo>
                      <a:pt x="27411" y="63519"/>
                    </a:lnTo>
                    <a:cubicBezTo>
                      <a:pt x="27411" y="71098"/>
                      <a:pt x="21259" y="77249"/>
                      <a:pt x="13680" y="77249"/>
                    </a:cubicBezTo>
                    <a:cubicBezTo>
                      <a:pt x="6101" y="77249"/>
                      <a:pt x="-51" y="71098"/>
                      <a:pt x="-51" y="63519"/>
                    </a:cubicBezTo>
                    <a:lnTo>
                      <a:pt x="-51" y="13676"/>
                    </a:lnTo>
                    <a:cubicBezTo>
                      <a:pt x="-51" y="6097"/>
                      <a:pt x="6101" y="-54"/>
                      <a:pt x="13680" y="-54"/>
                    </a:cubicBezTo>
                    <a:lnTo>
                      <a:pt x="121740" y="-54"/>
                    </a:lnTo>
                    <a:cubicBezTo>
                      <a:pt x="129320" y="-54"/>
                      <a:pt x="135471" y="6097"/>
                      <a:pt x="135471" y="13676"/>
                    </a:cubicBezTo>
                    <a:lnTo>
                      <a:pt x="135471" y="63519"/>
                    </a:lnTo>
                    <a:cubicBezTo>
                      <a:pt x="135471" y="71098"/>
                      <a:pt x="129320" y="77249"/>
                      <a:pt x="121740" y="77249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50CBEEDC-94D9-4CFD-1FF8-A54402BD5433}"/>
                  </a:ext>
                </a:extLst>
              </p:cNvPr>
              <p:cNvSpPr/>
              <p:nvPr/>
            </p:nvSpPr>
            <p:spPr>
              <a:xfrm>
                <a:off x="6754390" y="5244601"/>
                <a:ext cx="106412" cy="80873"/>
              </a:xfrm>
              <a:custGeom>
                <a:avLst/>
                <a:gdLst>
                  <a:gd name="connsiteX0" fmla="*/ 92631 w 106412"/>
                  <a:gd name="connsiteY0" fmla="*/ 80819 h 80873"/>
                  <a:gd name="connsiteX1" fmla="*/ 13680 w 106412"/>
                  <a:gd name="connsiteY1" fmla="*/ 80819 h 80873"/>
                  <a:gd name="connsiteX2" fmla="*/ -51 w 106412"/>
                  <a:gd name="connsiteY2" fmla="*/ 67088 h 80873"/>
                  <a:gd name="connsiteX3" fmla="*/ -51 w 106412"/>
                  <a:gd name="connsiteY3" fmla="*/ 13676 h 80873"/>
                  <a:gd name="connsiteX4" fmla="*/ 13680 w 106412"/>
                  <a:gd name="connsiteY4" fmla="*/ -54 h 80873"/>
                  <a:gd name="connsiteX5" fmla="*/ 92631 w 106412"/>
                  <a:gd name="connsiteY5" fmla="*/ -54 h 80873"/>
                  <a:gd name="connsiteX6" fmla="*/ 106362 w 106412"/>
                  <a:gd name="connsiteY6" fmla="*/ 13676 h 80873"/>
                  <a:gd name="connsiteX7" fmla="*/ 106362 w 106412"/>
                  <a:gd name="connsiteY7" fmla="*/ 67088 h 80873"/>
                  <a:gd name="connsiteX8" fmla="*/ 92631 w 106412"/>
                  <a:gd name="connsiteY8" fmla="*/ 80819 h 80873"/>
                  <a:gd name="connsiteX9" fmla="*/ 27411 w 106412"/>
                  <a:gd name="connsiteY9" fmla="*/ 53358 h 80873"/>
                  <a:gd name="connsiteX10" fmla="*/ 78901 w 106412"/>
                  <a:gd name="connsiteY10" fmla="*/ 53358 h 80873"/>
                  <a:gd name="connsiteX11" fmla="*/ 78901 w 106412"/>
                  <a:gd name="connsiteY11" fmla="*/ 27407 h 80873"/>
                  <a:gd name="connsiteX12" fmla="*/ 27411 w 106412"/>
                  <a:gd name="connsiteY12" fmla="*/ 27407 h 8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6412" h="80873">
                    <a:moveTo>
                      <a:pt x="92631" y="80819"/>
                    </a:moveTo>
                    <a:lnTo>
                      <a:pt x="13680" y="80819"/>
                    </a:lnTo>
                    <a:cubicBezTo>
                      <a:pt x="6101" y="80819"/>
                      <a:pt x="-51" y="74668"/>
                      <a:pt x="-51" y="67088"/>
                    </a:cubicBezTo>
                    <a:lnTo>
                      <a:pt x="-51" y="13676"/>
                    </a:lnTo>
                    <a:cubicBezTo>
                      <a:pt x="-51" y="6097"/>
                      <a:pt x="6101" y="-54"/>
                      <a:pt x="13680" y="-54"/>
                    </a:cubicBezTo>
                    <a:lnTo>
                      <a:pt x="92631" y="-54"/>
                    </a:lnTo>
                    <a:cubicBezTo>
                      <a:pt x="100211" y="-54"/>
                      <a:pt x="106362" y="6097"/>
                      <a:pt x="106362" y="13676"/>
                    </a:cubicBezTo>
                    <a:lnTo>
                      <a:pt x="106362" y="67088"/>
                    </a:lnTo>
                    <a:cubicBezTo>
                      <a:pt x="106362" y="74668"/>
                      <a:pt x="100211" y="80819"/>
                      <a:pt x="92631" y="80819"/>
                    </a:cubicBezTo>
                    <a:close/>
                    <a:moveTo>
                      <a:pt x="27411" y="53358"/>
                    </a:moveTo>
                    <a:lnTo>
                      <a:pt x="78901" y="53358"/>
                    </a:lnTo>
                    <a:lnTo>
                      <a:pt x="78901" y="27407"/>
                    </a:lnTo>
                    <a:lnTo>
                      <a:pt x="27411" y="27407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98BC6554-6917-0355-999B-CC58A852C3D3}"/>
                  </a:ext>
                </a:extLst>
              </p:cNvPr>
              <p:cNvSpPr/>
              <p:nvPr/>
            </p:nvSpPr>
            <p:spPr>
              <a:xfrm>
                <a:off x="6615497" y="5325067"/>
                <a:ext cx="384469" cy="675406"/>
              </a:xfrm>
              <a:custGeom>
                <a:avLst/>
                <a:gdLst>
                  <a:gd name="connsiteX0" fmla="*/ 192667 w 384469"/>
                  <a:gd name="connsiteY0" fmla="*/ 675352 h 675406"/>
                  <a:gd name="connsiteX1" fmla="*/ 438 w 384469"/>
                  <a:gd name="connsiteY1" fmla="*/ 483123 h 675406"/>
                  <a:gd name="connsiteX2" fmla="*/ 438 w 384469"/>
                  <a:gd name="connsiteY2" fmla="*/ 205764 h 675406"/>
                  <a:gd name="connsiteX3" fmla="*/ 178607 w 384469"/>
                  <a:gd name="connsiteY3" fmla="*/ 435 h 675406"/>
                  <a:gd name="connsiteX4" fmla="*/ 383935 w 384469"/>
                  <a:gd name="connsiteY4" fmla="*/ 178591 h 675406"/>
                  <a:gd name="connsiteX5" fmla="*/ 383935 w 384469"/>
                  <a:gd name="connsiteY5" fmla="*/ 205764 h 675406"/>
                  <a:gd name="connsiteX6" fmla="*/ 383935 w 384469"/>
                  <a:gd name="connsiteY6" fmla="*/ 483123 h 675406"/>
                  <a:gd name="connsiteX7" fmla="*/ 192667 w 384469"/>
                  <a:gd name="connsiteY7" fmla="*/ 675352 h 675406"/>
                  <a:gd name="connsiteX8" fmla="*/ 192667 w 384469"/>
                  <a:gd name="connsiteY8" fmla="*/ 41820 h 675406"/>
                  <a:gd name="connsiteX9" fmla="*/ 27899 w 384469"/>
                  <a:gd name="connsiteY9" fmla="*/ 206588 h 675406"/>
                  <a:gd name="connsiteX10" fmla="*/ 27899 w 384469"/>
                  <a:gd name="connsiteY10" fmla="*/ 483947 h 675406"/>
                  <a:gd name="connsiteX11" fmla="*/ 179609 w 384469"/>
                  <a:gd name="connsiteY11" fmla="*/ 660812 h 675406"/>
                  <a:gd name="connsiteX12" fmla="*/ 356474 w 384469"/>
                  <a:gd name="connsiteY12" fmla="*/ 509101 h 675406"/>
                  <a:gd name="connsiteX13" fmla="*/ 356474 w 384469"/>
                  <a:gd name="connsiteY13" fmla="*/ 483947 h 675406"/>
                  <a:gd name="connsiteX14" fmla="*/ 356474 w 384469"/>
                  <a:gd name="connsiteY14" fmla="*/ 206588 h 675406"/>
                  <a:gd name="connsiteX15" fmla="*/ 192667 w 384469"/>
                  <a:gd name="connsiteY15" fmla="*/ 41820 h 675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84469" h="675406">
                    <a:moveTo>
                      <a:pt x="192667" y="675352"/>
                    </a:moveTo>
                    <a:cubicBezTo>
                      <a:pt x="86501" y="675352"/>
                      <a:pt x="438" y="589288"/>
                      <a:pt x="438" y="483123"/>
                    </a:cubicBezTo>
                    <a:lnTo>
                      <a:pt x="438" y="205764"/>
                    </a:lnTo>
                    <a:cubicBezTo>
                      <a:pt x="-7059" y="99859"/>
                      <a:pt x="72702" y="7932"/>
                      <a:pt x="178607" y="435"/>
                    </a:cubicBezTo>
                    <a:cubicBezTo>
                      <a:pt x="284497" y="-7075"/>
                      <a:pt x="376438" y="72700"/>
                      <a:pt x="383935" y="178591"/>
                    </a:cubicBezTo>
                    <a:cubicBezTo>
                      <a:pt x="384580" y="187639"/>
                      <a:pt x="384580" y="196715"/>
                      <a:pt x="383935" y="205764"/>
                    </a:cubicBezTo>
                    <a:lnTo>
                      <a:pt x="383935" y="483123"/>
                    </a:lnTo>
                    <a:cubicBezTo>
                      <a:pt x="383935" y="588918"/>
                      <a:pt x="298462" y="674817"/>
                      <a:pt x="192667" y="675352"/>
                    </a:cubicBezTo>
                    <a:close/>
                    <a:moveTo>
                      <a:pt x="192667" y="41820"/>
                    </a:moveTo>
                    <a:cubicBezTo>
                      <a:pt x="101674" y="41820"/>
                      <a:pt x="27899" y="115594"/>
                      <a:pt x="27899" y="206588"/>
                    </a:cubicBezTo>
                    <a:lnTo>
                      <a:pt x="27899" y="483947"/>
                    </a:lnTo>
                    <a:cubicBezTo>
                      <a:pt x="20951" y="574679"/>
                      <a:pt x="88877" y="653864"/>
                      <a:pt x="179609" y="660812"/>
                    </a:cubicBezTo>
                    <a:cubicBezTo>
                      <a:pt x="270341" y="667759"/>
                      <a:pt x="349526" y="599834"/>
                      <a:pt x="356474" y="509101"/>
                    </a:cubicBezTo>
                    <a:cubicBezTo>
                      <a:pt x="357119" y="500726"/>
                      <a:pt x="357119" y="492323"/>
                      <a:pt x="356474" y="483947"/>
                    </a:cubicBezTo>
                    <a:lnTo>
                      <a:pt x="356474" y="206588"/>
                    </a:lnTo>
                    <a:cubicBezTo>
                      <a:pt x="356474" y="115965"/>
                      <a:pt x="283289" y="42355"/>
                      <a:pt x="192667" y="41820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ED22FBE5-94DC-F05D-8643-77C1354A3551}"/>
                  </a:ext>
                </a:extLst>
              </p:cNvPr>
              <p:cNvSpPr/>
              <p:nvPr/>
            </p:nvSpPr>
            <p:spPr>
              <a:xfrm>
                <a:off x="6543555" y="5137664"/>
                <a:ext cx="317111" cy="134419"/>
              </a:xfrm>
              <a:custGeom>
                <a:avLst/>
                <a:gdLst>
                  <a:gd name="connsiteX0" fmla="*/ 303466 w 317111"/>
                  <a:gd name="connsiteY0" fmla="*/ 134343 h 134419"/>
                  <a:gd name="connsiteX1" fmla="*/ 224515 w 317111"/>
                  <a:gd name="connsiteY1" fmla="*/ 134343 h 134419"/>
                  <a:gd name="connsiteX2" fmla="*/ 210784 w 317111"/>
                  <a:gd name="connsiteY2" fmla="*/ 125144 h 134419"/>
                  <a:gd name="connsiteX3" fmla="*/ 164375 w 317111"/>
                  <a:gd name="connsiteY3" fmla="*/ 79695 h 134419"/>
                  <a:gd name="connsiteX4" fmla="*/ 22812 w 317111"/>
                  <a:gd name="connsiteY4" fmla="*/ 67749 h 134419"/>
                  <a:gd name="connsiteX5" fmla="*/ 9081 w 317111"/>
                  <a:gd name="connsiteY5" fmla="*/ 57040 h 134419"/>
                  <a:gd name="connsiteX6" fmla="*/ 293 w 317111"/>
                  <a:gd name="connsiteY6" fmla="*/ 17633 h 134419"/>
                  <a:gd name="connsiteX7" fmla="*/ 2765 w 317111"/>
                  <a:gd name="connsiteY7" fmla="*/ 6236 h 134419"/>
                  <a:gd name="connsiteX8" fmla="*/ 13063 w 317111"/>
                  <a:gd name="connsiteY8" fmla="*/ 881 h 134419"/>
                  <a:gd name="connsiteX9" fmla="*/ 184009 w 317111"/>
                  <a:gd name="connsiteY9" fmla="*/ 6648 h 134419"/>
                  <a:gd name="connsiteX10" fmla="*/ 315549 w 317111"/>
                  <a:gd name="connsiteY10" fmla="*/ 114571 h 134419"/>
                  <a:gd name="connsiteX11" fmla="*/ 314862 w 317111"/>
                  <a:gd name="connsiteY11" fmla="*/ 128302 h 134419"/>
                  <a:gd name="connsiteX12" fmla="*/ 303466 w 317111"/>
                  <a:gd name="connsiteY12" fmla="*/ 134343 h 134419"/>
                  <a:gd name="connsiteX13" fmla="*/ 233303 w 317111"/>
                  <a:gd name="connsiteY13" fmla="*/ 106882 h 134419"/>
                  <a:gd name="connsiteX14" fmla="*/ 279163 w 317111"/>
                  <a:gd name="connsiteY14" fmla="*/ 106882 h 134419"/>
                  <a:gd name="connsiteX15" fmla="*/ 180852 w 317111"/>
                  <a:gd name="connsiteY15" fmla="*/ 33972 h 134419"/>
                  <a:gd name="connsiteX16" fmla="*/ 31050 w 317111"/>
                  <a:gd name="connsiteY16" fmla="*/ 27793 h 134419"/>
                  <a:gd name="connsiteX17" fmla="*/ 33659 w 317111"/>
                  <a:gd name="connsiteY17" fmla="*/ 39876 h 134419"/>
                  <a:gd name="connsiteX18" fmla="*/ 176458 w 317111"/>
                  <a:gd name="connsiteY18" fmla="*/ 54705 h 134419"/>
                  <a:gd name="connsiteX19" fmla="*/ 233852 w 317111"/>
                  <a:gd name="connsiteY19" fmla="*/ 106882 h 134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17111" h="134419">
                    <a:moveTo>
                      <a:pt x="303466" y="134343"/>
                    </a:moveTo>
                    <a:lnTo>
                      <a:pt x="224515" y="134343"/>
                    </a:lnTo>
                    <a:cubicBezTo>
                      <a:pt x="218405" y="134686"/>
                      <a:pt x="212803" y="130924"/>
                      <a:pt x="210784" y="125144"/>
                    </a:cubicBezTo>
                    <a:cubicBezTo>
                      <a:pt x="201791" y="104548"/>
                      <a:pt x="185149" y="88249"/>
                      <a:pt x="164375" y="79695"/>
                    </a:cubicBezTo>
                    <a:cubicBezTo>
                      <a:pt x="132382" y="65278"/>
                      <a:pt x="51371" y="65964"/>
                      <a:pt x="22812" y="67749"/>
                    </a:cubicBezTo>
                    <a:cubicBezTo>
                      <a:pt x="16262" y="67914"/>
                      <a:pt x="10523" y="63424"/>
                      <a:pt x="9081" y="57040"/>
                    </a:cubicBezTo>
                    <a:lnTo>
                      <a:pt x="293" y="17633"/>
                    </a:lnTo>
                    <a:cubicBezTo>
                      <a:pt x="-613" y="13651"/>
                      <a:pt x="293" y="9477"/>
                      <a:pt x="2765" y="6236"/>
                    </a:cubicBezTo>
                    <a:cubicBezTo>
                      <a:pt x="5236" y="3023"/>
                      <a:pt x="9012" y="1060"/>
                      <a:pt x="13063" y="881"/>
                    </a:cubicBezTo>
                    <a:cubicBezTo>
                      <a:pt x="70114" y="-1412"/>
                      <a:pt x="127247" y="510"/>
                      <a:pt x="184009" y="6648"/>
                    </a:cubicBezTo>
                    <a:cubicBezTo>
                      <a:pt x="266393" y="17358"/>
                      <a:pt x="313490" y="110589"/>
                      <a:pt x="315549" y="114571"/>
                    </a:cubicBezTo>
                    <a:cubicBezTo>
                      <a:pt x="317787" y="118937"/>
                      <a:pt x="317526" y="124183"/>
                      <a:pt x="314862" y="128302"/>
                    </a:cubicBezTo>
                    <a:cubicBezTo>
                      <a:pt x="312309" y="132091"/>
                      <a:pt x="308039" y="134343"/>
                      <a:pt x="303466" y="134343"/>
                    </a:cubicBezTo>
                    <a:close/>
                    <a:moveTo>
                      <a:pt x="233303" y="106882"/>
                    </a:moveTo>
                    <a:lnTo>
                      <a:pt x="279163" y="106882"/>
                    </a:lnTo>
                    <a:cubicBezTo>
                      <a:pt x="262000" y="81480"/>
                      <a:pt x="227261" y="40014"/>
                      <a:pt x="180852" y="33972"/>
                    </a:cubicBezTo>
                    <a:cubicBezTo>
                      <a:pt x="131119" y="28466"/>
                      <a:pt x="81071" y="26407"/>
                      <a:pt x="31050" y="27793"/>
                    </a:cubicBezTo>
                    <a:lnTo>
                      <a:pt x="33659" y="39876"/>
                    </a:lnTo>
                    <a:cubicBezTo>
                      <a:pt x="63180" y="38915"/>
                      <a:pt x="139934" y="38366"/>
                      <a:pt x="176458" y="54705"/>
                    </a:cubicBezTo>
                    <a:cubicBezTo>
                      <a:pt x="200898" y="65168"/>
                      <a:pt x="221110" y="83553"/>
                      <a:pt x="233852" y="106882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F8C748E2-017A-98B1-5070-4ADB6C3A053B}"/>
                  </a:ext>
                </a:extLst>
              </p:cNvPr>
              <p:cNvSpPr/>
              <p:nvPr/>
            </p:nvSpPr>
            <p:spPr>
              <a:xfrm>
                <a:off x="7042211" y="5516053"/>
                <a:ext cx="190396" cy="244273"/>
              </a:xfrm>
              <a:custGeom>
                <a:avLst/>
                <a:gdLst>
                  <a:gd name="connsiteX0" fmla="*/ 177598 w 190396"/>
                  <a:gd name="connsiteY0" fmla="*/ 244217 h 244273"/>
                  <a:gd name="connsiteX1" fmla="*/ 13929 w 190396"/>
                  <a:gd name="connsiteY1" fmla="*/ 244217 h 244273"/>
                  <a:gd name="connsiteX2" fmla="*/ -49 w 190396"/>
                  <a:gd name="connsiteY2" fmla="*/ 230733 h 244273"/>
                  <a:gd name="connsiteX3" fmla="*/ 198 w 190396"/>
                  <a:gd name="connsiteY3" fmla="*/ 227877 h 244273"/>
                  <a:gd name="connsiteX4" fmla="*/ 41390 w 190396"/>
                  <a:gd name="connsiteY4" fmla="*/ 11070 h 244273"/>
                  <a:gd name="connsiteX5" fmla="*/ 55121 w 190396"/>
                  <a:gd name="connsiteY5" fmla="*/ -52 h 244273"/>
                  <a:gd name="connsiteX6" fmla="*/ 135170 w 190396"/>
                  <a:gd name="connsiteY6" fmla="*/ -52 h 244273"/>
                  <a:gd name="connsiteX7" fmla="*/ 148901 w 190396"/>
                  <a:gd name="connsiteY7" fmla="*/ 11070 h 244273"/>
                  <a:gd name="connsiteX8" fmla="*/ 190093 w 190396"/>
                  <a:gd name="connsiteY8" fmla="*/ 227877 h 244273"/>
                  <a:gd name="connsiteX9" fmla="*/ 179218 w 190396"/>
                  <a:gd name="connsiteY9" fmla="*/ 243969 h 244273"/>
                  <a:gd name="connsiteX10" fmla="*/ 176362 w 190396"/>
                  <a:gd name="connsiteY10" fmla="*/ 244217 h 244273"/>
                  <a:gd name="connsiteX11" fmla="*/ 30543 w 190396"/>
                  <a:gd name="connsiteY11" fmla="*/ 216755 h 244273"/>
                  <a:gd name="connsiteX12" fmla="*/ 160984 w 190396"/>
                  <a:gd name="connsiteY12" fmla="*/ 216755 h 244273"/>
                  <a:gd name="connsiteX13" fmla="*/ 124460 w 190396"/>
                  <a:gd name="connsiteY13" fmla="*/ 27409 h 244273"/>
                  <a:gd name="connsiteX14" fmla="*/ 67066 w 190396"/>
                  <a:gd name="connsiteY14" fmla="*/ 27409 h 244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90396" h="244273">
                    <a:moveTo>
                      <a:pt x="177598" y="244217"/>
                    </a:moveTo>
                    <a:lnTo>
                      <a:pt x="13929" y="244217"/>
                    </a:lnTo>
                    <a:cubicBezTo>
                      <a:pt x="6350" y="244354"/>
                      <a:pt x="88" y="238326"/>
                      <a:pt x="-49" y="230733"/>
                    </a:cubicBezTo>
                    <a:cubicBezTo>
                      <a:pt x="-63" y="229772"/>
                      <a:pt x="20" y="228825"/>
                      <a:pt x="198" y="227877"/>
                    </a:cubicBezTo>
                    <a:lnTo>
                      <a:pt x="41390" y="11070"/>
                    </a:lnTo>
                    <a:cubicBezTo>
                      <a:pt x="42653" y="4521"/>
                      <a:pt x="48447" y="-176"/>
                      <a:pt x="55121" y="-52"/>
                    </a:cubicBezTo>
                    <a:lnTo>
                      <a:pt x="135170" y="-52"/>
                    </a:lnTo>
                    <a:cubicBezTo>
                      <a:pt x="141843" y="-176"/>
                      <a:pt x="147638" y="4521"/>
                      <a:pt x="148901" y="11070"/>
                    </a:cubicBezTo>
                    <a:lnTo>
                      <a:pt x="190093" y="227877"/>
                    </a:lnTo>
                    <a:cubicBezTo>
                      <a:pt x="191535" y="235319"/>
                      <a:pt x="186674" y="242528"/>
                      <a:pt x="179218" y="243969"/>
                    </a:cubicBezTo>
                    <a:cubicBezTo>
                      <a:pt x="178285" y="244148"/>
                      <a:pt x="177324" y="244230"/>
                      <a:pt x="176362" y="244217"/>
                    </a:cubicBezTo>
                    <a:close/>
                    <a:moveTo>
                      <a:pt x="30543" y="216755"/>
                    </a:moveTo>
                    <a:lnTo>
                      <a:pt x="160984" y="216755"/>
                    </a:lnTo>
                    <a:lnTo>
                      <a:pt x="124460" y="27409"/>
                    </a:lnTo>
                    <a:lnTo>
                      <a:pt x="67066" y="27409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E913C9C9-2784-0413-A313-019C78629736}"/>
                  </a:ext>
                </a:extLst>
              </p:cNvPr>
              <p:cNvSpPr/>
              <p:nvPr/>
            </p:nvSpPr>
            <p:spPr>
              <a:xfrm>
                <a:off x="6717867" y="5537613"/>
                <a:ext cx="180558" cy="264727"/>
              </a:xfrm>
              <a:custGeom>
                <a:avLst/>
                <a:gdLst>
                  <a:gd name="connsiteX0" fmla="*/ 90297 w 180558"/>
                  <a:gd name="connsiteY0" fmla="*/ 264673 h 264727"/>
                  <a:gd name="connsiteX1" fmla="*/ -51 w 180558"/>
                  <a:gd name="connsiteY1" fmla="*/ 174462 h 264727"/>
                  <a:gd name="connsiteX2" fmla="*/ 78763 w 180558"/>
                  <a:gd name="connsiteY2" fmla="*/ 6262 h 264727"/>
                  <a:gd name="connsiteX3" fmla="*/ 90297 w 180558"/>
                  <a:gd name="connsiteY3" fmla="*/ -54 h 264727"/>
                  <a:gd name="connsiteX4" fmla="*/ 90297 w 180558"/>
                  <a:gd name="connsiteY4" fmla="*/ -54 h 264727"/>
                  <a:gd name="connsiteX5" fmla="*/ 101831 w 180558"/>
                  <a:gd name="connsiteY5" fmla="*/ 6262 h 264727"/>
                  <a:gd name="connsiteX6" fmla="*/ 180508 w 180558"/>
                  <a:gd name="connsiteY6" fmla="*/ 174462 h 264727"/>
                  <a:gd name="connsiteX7" fmla="*/ 90297 w 180558"/>
                  <a:gd name="connsiteY7" fmla="*/ 264673 h 264727"/>
                  <a:gd name="connsiteX8" fmla="*/ 90297 w 180558"/>
                  <a:gd name="connsiteY8" fmla="*/ 39490 h 264727"/>
                  <a:gd name="connsiteX9" fmla="*/ 27411 w 180558"/>
                  <a:gd name="connsiteY9" fmla="*/ 174462 h 264727"/>
                  <a:gd name="connsiteX10" fmla="*/ 93167 w 180558"/>
                  <a:gd name="connsiteY10" fmla="*/ 234342 h 264727"/>
                  <a:gd name="connsiteX11" fmla="*/ 153046 w 180558"/>
                  <a:gd name="connsiteY11" fmla="*/ 174462 h 264727"/>
                  <a:gd name="connsiteX12" fmla="*/ 90297 w 180558"/>
                  <a:gd name="connsiteY12" fmla="*/ 39490 h 264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0558" h="264727">
                    <a:moveTo>
                      <a:pt x="90297" y="264673"/>
                    </a:moveTo>
                    <a:cubicBezTo>
                      <a:pt x="40455" y="264673"/>
                      <a:pt x="32" y="224305"/>
                      <a:pt x="-51" y="174462"/>
                    </a:cubicBezTo>
                    <a:cubicBezTo>
                      <a:pt x="-51" y="129426"/>
                      <a:pt x="70662" y="18757"/>
                      <a:pt x="78763" y="6262"/>
                    </a:cubicBezTo>
                    <a:cubicBezTo>
                      <a:pt x="81290" y="2335"/>
                      <a:pt x="85629" y="-40"/>
                      <a:pt x="90297" y="-54"/>
                    </a:cubicBezTo>
                    <a:lnTo>
                      <a:pt x="90297" y="-54"/>
                    </a:lnTo>
                    <a:cubicBezTo>
                      <a:pt x="94966" y="-40"/>
                      <a:pt x="99304" y="2335"/>
                      <a:pt x="101831" y="6262"/>
                    </a:cubicBezTo>
                    <a:cubicBezTo>
                      <a:pt x="109795" y="18757"/>
                      <a:pt x="180508" y="129838"/>
                      <a:pt x="180508" y="174462"/>
                    </a:cubicBezTo>
                    <a:cubicBezTo>
                      <a:pt x="180425" y="224250"/>
                      <a:pt x="140085" y="264590"/>
                      <a:pt x="90297" y="264673"/>
                    </a:cubicBezTo>
                    <a:close/>
                    <a:moveTo>
                      <a:pt x="90297" y="39490"/>
                    </a:moveTo>
                    <a:cubicBezTo>
                      <a:pt x="62836" y="85213"/>
                      <a:pt x="27411" y="150159"/>
                      <a:pt x="27411" y="174462"/>
                    </a:cubicBezTo>
                    <a:cubicBezTo>
                      <a:pt x="29031" y="209160"/>
                      <a:pt x="58469" y="235962"/>
                      <a:pt x="93167" y="234342"/>
                    </a:cubicBezTo>
                    <a:cubicBezTo>
                      <a:pt x="125585" y="232831"/>
                      <a:pt x="151536" y="206881"/>
                      <a:pt x="153046" y="174462"/>
                    </a:cubicBezTo>
                    <a:cubicBezTo>
                      <a:pt x="153046" y="150159"/>
                      <a:pt x="118171" y="85213"/>
                      <a:pt x="90297" y="39490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F2C1430C-4498-4FDC-E4CD-81AC5F971259}"/>
                  </a:ext>
                </a:extLst>
              </p:cNvPr>
              <p:cNvSpPr/>
              <p:nvPr/>
            </p:nvSpPr>
            <p:spPr>
              <a:xfrm>
                <a:off x="6749310" y="5634963"/>
                <a:ext cx="117671" cy="167376"/>
              </a:xfrm>
              <a:custGeom>
                <a:avLst/>
                <a:gdLst>
                  <a:gd name="connsiteX0" fmla="*/ 58854 w 117671"/>
                  <a:gd name="connsiteY0" fmla="*/ 167322 h 167376"/>
                  <a:gd name="connsiteX1" fmla="*/ -51 w 117671"/>
                  <a:gd name="connsiteY1" fmla="*/ 108418 h 167376"/>
                  <a:gd name="connsiteX2" fmla="*/ 47320 w 117671"/>
                  <a:gd name="connsiteY2" fmla="*/ 6262 h 167376"/>
                  <a:gd name="connsiteX3" fmla="*/ 58854 w 117671"/>
                  <a:gd name="connsiteY3" fmla="*/ -54 h 167376"/>
                  <a:gd name="connsiteX4" fmla="*/ 58854 w 117671"/>
                  <a:gd name="connsiteY4" fmla="*/ -54 h 167376"/>
                  <a:gd name="connsiteX5" fmla="*/ 70388 w 117671"/>
                  <a:gd name="connsiteY5" fmla="*/ 6262 h 167376"/>
                  <a:gd name="connsiteX6" fmla="*/ 117621 w 117671"/>
                  <a:gd name="connsiteY6" fmla="*/ 108418 h 167376"/>
                  <a:gd name="connsiteX7" fmla="*/ 58854 w 117671"/>
                  <a:gd name="connsiteY7" fmla="*/ 167322 h 167376"/>
                  <a:gd name="connsiteX8" fmla="*/ 58854 w 117671"/>
                  <a:gd name="connsiteY8" fmla="*/ 39765 h 167376"/>
                  <a:gd name="connsiteX9" fmla="*/ 27411 w 117671"/>
                  <a:gd name="connsiteY9" fmla="*/ 108418 h 167376"/>
                  <a:gd name="connsiteX10" fmla="*/ 56712 w 117671"/>
                  <a:gd name="connsiteY10" fmla="*/ 141866 h 167376"/>
                  <a:gd name="connsiteX11" fmla="*/ 90160 w 117671"/>
                  <a:gd name="connsiteY11" fmla="*/ 112565 h 167376"/>
                  <a:gd name="connsiteX12" fmla="*/ 90160 w 117671"/>
                  <a:gd name="connsiteY12" fmla="*/ 108418 h 167376"/>
                  <a:gd name="connsiteX13" fmla="*/ 58854 w 117671"/>
                  <a:gd name="connsiteY13" fmla="*/ 39902 h 167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7671" h="167376">
                    <a:moveTo>
                      <a:pt x="58854" y="167322"/>
                    </a:moveTo>
                    <a:cubicBezTo>
                      <a:pt x="26326" y="167322"/>
                      <a:pt x="-51" y="140946"/>
                      <a:pt x="-51" y="108418"/>
                    </a:cubicBezTo>
                    <a:cubicBezTo>
                      <a:pt x="-51" y="80957"/>
                      <a:pt x="39356" y="18482"/>
                      <a:pt x="47320" y="6262"/>
                    </a:cubicBezTo>
                    <a:cubicBezTo>
                      <a:pt x="49847" y="2335"/>
                      <a:pt x="54185" y="-40"/>
                      <a:pt x="58854" y="-54"/>
                    </a:cubicBezTo>
                    <a:lnTo>
                      <a:pt x="58854" y="-54"/>
                    </a:lnTo>
                    <a:cubicBezTo>
                      <a:pt x="63523" y="-40"/>
                      <a:pt x="67861" y="2335"/>
                      <a:pt x="70388" y="6262"/>
                    </a:cubicBezTo>
                    <a:cubicBezTo>
                      <a:pt x="78214" y="18482"/>
                      <a:pt x="117621" y="80957"/>
                      <a:pt x="117621" y="108418"/>
                    </a:cubicBezTo>
                    <a:cubicBezTo>
                      <a:pt x="117621" y="140891"/>
                      <a:pt x="91327" y="167240"/>
                      <a:pt x="58854" y="167322"/>
                    </a:cubicBezTo>
                    <a:close/>
                    <a:moveTo>
                      <a:pt x="58854" y="39765"/>
                    </a:moveTo>
                    <a:cubicBezTo>
                      <a:pt x="43338" y="65990"/>
                      <a:pt x="27411" y="97022"/>
                      <a:pt x="27411" y="108418"/>
                    </a:cubicBezTo>
                    <a:cubicBezTo>
                      <a:pt x="26257" y="125746"/>
                      <a:pt x="39384" y="140726"/>
                      <a:pt x="56712" y="141866"/>
                    </a:cubicBezTo>
                    <a:cubicBezTo>
                      <a:pt x="74040" y="143019"/>
                      <a:pt x="89006" y="129893"/>
                      <a:pt x="90160" y="112565"/>
                    </a:cubicBezTo>
                    <a:cubicBezTo>
                      <a:pt x="90256" y="111191"/>
                      <a:pt x="90256" y="109805"/>
                      <a:pt x="90160" y="108418"/>
                    </a:cubicBezTo>
                    <a:cubicBezTo>
                      <a:pt x="90160" y="97022"/>
                      <a:pt x="74232" y="65990"/>
                      <a:pt x="58854" y="39902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D0F2CE59-3A33-47CF-5DDD-F346A76AECD4}"/>
                  </a:ext>
                </a:extLst>
              </p:cNvPr>
              <p:cNvSpPr/>
              <p:nvPr/>
            </p:nvSpPr>
            <p:spPr>
              <a:xfrm>
                <a:off x="6618895" y="5250642"/>
                <a:ext cx="162956" cy="92270"/>
              </a:xfrm>
              <a:custGeom>
                <a:avLst/>
                <a:gdLst>
                  <a:gd name="connsiteX0" fmla="*/ 13791 w 162956"/>
                  <a:gd name="connsiteY0" fmla="*/ 92216 h 92270"/>
                  <a:gd name="connsiteX1" fmla="*/ 4591 w 162956"/>
                  <a:gd name="connsiteY1" fmla="*/ 88783 h 92270"/>
                  <a:gd name="connsiteX2" fmla="*/ 3383 w 162956"/>
                  <a:gd name="connsiteY2" fmla="*/ 69409 h 92270"/>
                  <a:gd name="connsiteX3" fmla="*/ 3493 w 162956"/>
                  <a:gd name="connsiteY3" fmla="*/ 69285 h 92270"/>
                  <a:gd name="connsiteX4" fmla="*/ 89859 w 162956"/>
                  <a:gd name="connsiteY4" fmla="*/ 11205 h 92270"/>
                  <a:gd name="connsiteX5" fmla="*/ 149175 w 162956"/>
                  <a:gd name="connsiteY5" fmla="*/ -54 h 92270"/>
                  <a:gd name="connsiteX6" fmla="*/ 162906 w 162956"/>
                  <a:gd name="connsiteY6" fmla="*/ 13676 h 92270"/>
                  <a:gd name="connsiteX7" fmla="*/ 149175 w 162956"/>
                  <a:gd name="connsiteY7" fmla="*/ 27407 h 92270"/>
                  <a:gd name="connsiteX8" fmla="*/ 97823 w 162956"/>
                  <a:gd name="connsiteY8" fmla="*/ 37156 h 92270"/>
                  <a:gd name="connsiteX9" fmla="*/ 22853 w 162956"/>
                  <a:gd name="connsiteY9" fmla="*/ 87547 h 92270"/>
                  <a:gd name="connsiteX10" fmla="*/ 13791 w 162956"/>
                  <a:gd name="connsiteY10" fmla="*/ 92216 h 92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2956" h="92270">
                    <a:moveTo>
                      <a:pt x="13791" y="92216"/>
                    </a:moveTo>
                    <a:cubicBezTo>
                      <a:pt x="10399" y="92243"/>
                      <a:pt x="7131" y="91021"/>
                      <a:pt x="4591" y="88783"/>
                    </a:cubicBezTo>
                    <a:cubicBezTo>
                      <a:pt x="-1093" y="83758"/>
                      <a:pt x="-1629" y="75080"/>
                      <a:pt x="3383" y="69409"/>
                    </a:cubicBezTo>
                    <a:cubicBezTo>
                      <a:pt x="3424" y="69368"/>
                      <a:pt x="3452" y="69327"/>
                      <a:pt x="3493" y="69285"/>
                    </a:cubicBezTo>
                    <a:cubicBezTo>
                      <a:pt x="26876" y="42895"/>
                      <a:pt x="56603" y="22917"/>
                      <a:pt x="89859" y="11205"/>
                    </a:cubicBezTo>
                    <a:cubicBezTo>
                      <a:pt x="108958" y="4504"/>
                      <a:pt x="128950" y="715"/>
                      <a:pt x="149175" y="-54"/>
                    </a:cubicBezTo>
                    <a:cubicBezTo>
                      <a:pt x="156755" y="-54"/>
                      <a:pt x="162906" y="6097"/>
                      <a:pt x="162906" y="13676"/>
                    </a:cubicBezTo>
                    <a:cubicBezTo>
                      <a:pt x="162906" y="21256"/>
                      <a:pt x="156755" y="27407"/>
                      <a:pt x="149175" y="27407"/>
                    </a:cubicBezTo>
                    <a:cubicBezTo>
                      <a:pt x="131669" y="28093"/>
                      <a:pt x="114354" y="31375"/>
                      <a:pt x="97823" y="37156"/>
                    </a:cubicBezTo>
                    <a:cubicBezTo>
                      <a:pt x="68947" y="47303"/>
                      <a:pt x="43147" y="64645"/>
                      <a:pt x="22853" y="87547"/>
                    </a:cubicBezTo>
                    <a:cubicBezTo>
                      <a:pt x="20546" y="90211"/>
                      <a:pt x="17292" y="91886"/>
                      <a:pt x="13791" y="92216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63" name="TextBox 62">
            <a:extLst>
              <a:ext uri="{FF2B5EF4-FFF2-40B4-BE49-F238E27FC236}">
                <a16:creationId xmlns:a16="http://schemas.microsoft.com/office/drawing/2014/main" id="{57408633-5DD0-8593-1474-954CAB1143DB}"/>
              </a:ext>
            </a:extLst>
          </p:cNvPr>
          <p:cNvSpPr txBox="1"/>
          <p:nvPr/>
        </p:nvSpPr>
        <p:spPr>
          <a:xfrm>
            <a:off x="2699657" y="23791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خود را در این قسمت وارد نمایید</a:t>
            </a:r>
            <a:endParaRPr lang="en-US" sz="20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64" name="Picture 63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C55C5B28-C48A-C6FD-5A02-CE4EDB295CB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7" t="11576" r="15870" b="9985"/>
          <a:stretch/>
        </p:blipFill>
        <p:spPr>
          <a:xfrm>
            <a:off x="2188088" y="281123"/>
            <a:ext cx="316321" cy="278697"/>
          </a:xfrm>
          <a:prstGeom prst="rect">
            <a:avLst/>
          </a:prstGeom>
        </p:spPr>
      </p:pic>
      <p:sp>
        <p:nvSpPr>
          <p:cNvPr id="65" name="TextBox 64">
            <a:extLst>
              <a:ext uri="{FF2B5EF4-FFF2-40B4-BE49-F238E27FC236}">
                <a16:creationId xmlns:a16="http://schemas.microsoft.com/office/drawing/2014/main" id="{0EA55C4B-5167-BBA5-9ADD-68A3659A885A}"/>
              </a:ext>
            </a:extLst>
          </p:cNvPr>
          <p:cNvSpPr txBox="1"/>
          <p:nvPr/>
        </p:nvSpPr>
        <p:spPr>
          <a:xfrm>
            <a:off x="9684657" y="2033545"/>
            <a:ext cx="2362695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2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7393E4D9-A981-FCA4-5888-479B29C455F8}"/>
              </a:ext>
            </a:extLst>
          </p:cNvPr>
          <p:cNvSpPr txBox="1"/>
          <p:nvPr/>
        </p:nvSpPr>
        <p:spPr>
          <a:xfrm>
            <a:off x="9684656" y="5208784"/>
            <a:ext cx="2362695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2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808A77F7-A7FA-6B6F-185D-AF4410D9ABE7}"/>
              </a:ext>
            </a:extLst>
          </p:cNvPr>
          <p:cNvSpPr txBox="1"/>
          <p:nvPr/>
        </p:nvSpPr>
        <p:spPr>
          <a:xfrm>
            <a:off x="203200" y="1227711"/>
            <a:ext cx="2354380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2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FBB66EA-4930-0498-DB16-BED8EC1C060F}"/>
              </a:ext>
            </a:extLst>
          </p:cNvPr>
          <p:cNvSpPr txBox="1"/>
          <p:nvPr/>
        </p:nvSpPr>
        <p:spPr>
          <a:xfrm>
            <a:off x="177546" y="4596541"/>
            <a:ext cx="2354380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2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68986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5" grpId="0"/>
      <p:bldP spid="66" grpId="0"/>
      <p:bldP spid="67" grpId="0"/>
      <p:bldP spid="68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F57CB28-121D-DDF1-2F34-3B052D4A5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75D09-11C4-4DCB-AD2F-C25D7C13D042}" type="slidenum">
              <a:rPr lang="en-US" smtClean="0"/>
              <a:pPr/>
              <a:t>45</a:t>
            </a:fld>
            <a:endParaRPr lang="en-US" dirty="0"/>
          </a:p>
        </p:txBody>
      </p:sp>
      <p:grpSp>
        <p:nvGrpSpPr>
          <p:cNvPr id="60" name="Group 59">
            <a:extLst>
              <a:ext uri="{FF2B5EF4-FFF2-40B4-BE49-F238E27FC236}">
                <a16:creationId xmlns:a16="http://schemas.microsoft.com/office/drawing/2014/main" id="{9A0E7D33-20CD-5B3B-835F-FDFA00F47710}"/>
              </a:ext>
            </a:extLst>
          </p:cNvPr>
          <p:cNvGrpSpPr/>
          <p:nvPr/>
        </p:nvGrpSpPr>
        <p:grpSpPr>
          <a:xfrm>
            <a:off x="3414824" y="1075572"/>
            <a:ext cx="2403526" cy="2403526"/>
            <a:chOff x="3414824" y="1075572"/>
            <a:chExt cx="2403526" cy="2403526"/>
          </a:xfrm>
        </p:grpSpPr>
        <p:pic>
          <p:nvPicPr>
            <p:cNvPr id="4" name="Picture Placeholder 146">
              <a:extLst>
                <a:ext uri="{FF2B5EF4-FFF2-40B4-BE49-F238E27FC236}">
                  <a16:creationId xmlns:a16="http://schemas.microsoft.com/office/drawing/2014/main" id="{BE9FE9C8-3CE2-8314-E135-EB19CAB3AB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3658288" y="1133744"/>
              <a:ext cx="2157022" cy="2156049"/>
            </a:xfrm>
            <a:prstGeom prst="ellipse">
              <a:avLst/>
            </a:prstGeom>
          </p:spPr>
        </p:pic>
        <p:sp>
          <p:nvSpPr>
            <p:cNvPr id="6" name="Donut 51">
              <a:extLst>
                <a:ext uri="{FF2B5EF4-FFF2-40B4-BE49-F238E27FC236}">
                  <a16:creationId xmlns:a16="http://schemas.microsoft.com/office/drawing/2014/main" id="{D4133FD9-14B9-FCD3-079F-CF8107CA8DFD}"/>
                </a:ext>
              </a:extLst>
            </p:cNvPr>
            <p:cNvSpPr/>
            <p:nvPr/>
          </p:nvSpPr>
          <p:spPr>
            <a:xfrm>
              <a:off x="3414824" y="1075572"/>
              <a:ext cx="2403526" cy="2403526"/>
            </a:xfrm>
            <a:prstGeom prst="donut">
              <a:avLst>
                <a:gd name="adj" fmla="val 2199"/>
              </a:avLst>
            </a:prstGeom>
            <a:solidFill>
              <a:srgbClr val="163A65"/>
            </a:solidFill>
            <a:ln w="3175"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3586719"/>
                        <a:gd name="connsiteY0" fmla="*/ 1793360 h 3586719"/>
                        <a:gd name="connsiteX1" fmla="*/ 1793360 w 3586719"/>
                        <a:gd name="connsiteY1" fmla="*/ 0 h 3586719"/>
                        <a:gd name="connsiteX2" fmla="*/ 3586720 w 3586719"/>
                        <a:gd name="connsiteY2" fmla="*/ 1793360 h 3586719"/>
                        <a:gd name="connsiteX3" fmla="*/ 1793360 w 3586719"/>
                        <a:gd name="connsiteY3" fmla="*/ 3586720 h 3586719"/>
                        <a:gd name="connsiteX4" fmla="*/ 0 w 3586719"/>
                        <a:gd name="connsiteY4" fmla="*/ 1793360 h 3586719"/>
                        <a:gd name="connsiteX5" fmla="*/ 78872 w 3586719"/>
                        <a:gd name="connsiteY5" fmla="*/ 1793360 h 3586719"/>
                        <a:gd name="connsiteX6" fmla="*/ 1793360 w 3586719"/>
                        <a:gd name="connsiteY6" fmla="*/ 3507848 h 3586719"/>
                        <a:gd name="connsiteX7" fmla="*/ 3507848 w 3586719"/>
                        <a:gd name="connsiteY7" fmla="*/ 1793360 h 3586719"/>
                        <a:gd name="connsiteX8" fmla="*/ 1793360 w 3586719"/>
                        <a:gd name="connsiteY8" fmla="*/ 78872 h 3586719"/>
                        <a:gd name="connsiteX9" fmla="*/ 78872 w 3586719"/>
                        <a:gd name="connsiteY9" fmla="*/ 1793360 h 35867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3586719" h="3586719" fill="none" extrusionOk="0">
                          <a:moveTo>
                            <a:pt x="0" y="1793360"/>
                          </a:moveTo>
                          <a:cubicBezTo>
                            <a:pt x="-105569" y="785840"/>
                            <a:pt x="891605" y="72533"/>
                            <a:pt x="1793360" y="0"/>
                          </a:cubicBezTo>
                          <a:cubicBezTo>
                            <a:pt x="2797892" y="20970"/>
                            <a:pt x="3600018" y="940638"/>
                            <a:pt x="3586720" y="1793360"/>
                          </a:cubicBezTo>
                          <a:cubicBezTo>
                            <a:pt x="3673387" y="2917301"/>
                            <a:pt x="2906475" y="3736983"/>
                            <a:pt x="1793360" y="3586720"/>
                          </a:cubicBezTo>
                          <a:cubicBezTo>
                            <a:pt x="895420" y="3505727"/>
                            <a:pt x="16743" y="2705052"/>
                            <a:pt x="0" y="1793360"/>
                          </a:cubicBezTo>
                          <a:close/>
                          <a:moveTo>
                            <a:pt x="78872" y="1793360"/>
                          </a:moveTo>
                          <a:cubicBezTo>
                            <a:pt x="36380" y="2747224"/>
                            <a:pt x="836512" y="3500975"/>
                            <a:pt x="1793360" y="3507848"/>
                          </a:cubicBezTo>
                          <a:cubicBezTo>
                            <a:pt x="2587859" y="3497031"/>
                            <a:pt x="3450720" y="2623794"/>
                            <a:pt x="3507848" y="1793360"/>
                          </a:cubicBezTo>
                          <a:cubicBezTo>
                            <a:pt x="3516878" y="724331"/>
                            <a:pt x="2657117" y="127411"/>
                            <a:pt x="1793360" y="78872"/>
                          </a:cubicBezTo>
                          <a:cubicBezTo>
                            <a:pt x="757208" y="238482"/>
                            <a:pt x="100924" y="862860"/>
                            <a:pt x="78872" y="1793360"/>
                          </a:cubicBezTo>
                          <a:close/>
                        </a:path>
                        <a:path w="3586719" h="3586719" stroke="0" extrusionOk="0">
                          <a:moveTo>
                            <a:pt x="0" y="1793360"/>
                          </a:moveTo>
                          <a:cubicBezTo>
                            <a:pt x="-65192" y="762703"/>
                            <a:pt x="761590" y="15510"/>
                            <a:pt x="1793360" y="0"/>
                          </a:cubicBezTo>
                          <a:cubicBezTo>
                            <a:pt x="2845562" y="13001"/>
                            <a:pt x="3568375" y="803498"/>
                            <a:pt x="3586720" y="1793360"/>
                          </a:cubicBezTo>
                          <a:cubicBezTo>
                            <a:pt x="3545978" y="2823592"/>
                            <a:pt x="2767775" y="3675321"/>
                            <a:pt x="1793360" y="3586720"/>
                          </a:cubicBezTo>
                          <a:cubicBezTo>
                            <a:pt x="752541" y="3559159"/>
                            <a:pt x="155873" y="2858282"/>
                            <a:pt x="0" y="1793360"/>
                          </a:cubicBezTo>
                          <a:close/>
                          <a:moveTo>
                            <a:pt x="78872" y="1793360"/>
                          </a:moveTo>
                          <a:cubicBezTo>
                            <a:pt x="189584" y="2753380"/>
                            <a:pt x="898497" y="3400785"/>
                            <a:pt x="1793360" y="3507848"/>
                          </a:cubicBezTo>
                          <a:cubicBezTo>
                            <a:pt x="2614627" y="3488611"/>
                            <a:pt x="3482682" y="2763940"/>
                            <a:pt x="3507848" y="1793360"/>
                          </a:cubicBezTo>
                          <a:cubicBezTo>
                            <a:pt x="3505344" y="822592"/>
                            <a:pt x="2660370" y="189877"/>
                            <a:pt x="1793360" y="78872"/>
                          </a:cubicBezTo>
                          <a:cubicBezTo>
                            <a:pt x="1008655" y="169668"/>
                            <a:pt x="120967" y="856595"/>
                            <a:pt x="78872" y="179336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B01F6264-DB75-5554-F69E-A4DB2B7B3701}"/>
              </a:ext>
            </a:extLst>
          </p:cNvPr>
          <p:cNvGrpSpPr/>
          <p:nvPr/>
        </p:nvGrpSpPr>
        <p:grpSpPr>
          <a:xfrm>
            <a:off x="3252586" y="4206340"/>
            <a:ext cx="1894520" cy="1894520"/>
            <a:chOff x="3252586" y="4206340"/>
            <a:chExt cx="1894520" cy="1894520"/>
          </a:xfrm>
        </p:grpSpPr>
        <p:pic>
          <p:nvPicPr>
            <p:cNvPr id="3" name="Picture Placeholder 150">
              <a:extLst>
                <a:ext uri="{FF2B5EF4-FFF2-40B4-BE49-F238E27FC236}">
                  <a16:creationId xmlns:a16="http://schemas.microsoft.com/office/drawing/2014/main" id="{9D8170CA-1214-6489-3788-21914EFE324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3390008" y="4350075"/>
              <a:ext cx="1700219" cy="1699452"/>
            </a:xfrm>
            <a:prstGeom prst="ellipse">
              <a:avLst/>
            </a:prstGeom>
          </p:spPr>
        </p:pic>
        <p:sp>
          <p:nvSpPr>
            <p:cNvPr id="7" name="Donut 50">
              <a:extLst>
                <a:ext uri="{FF2B5EF4-FFF2-40B4-BE49-F238E27FC236}">
                  <a16:creationId xmlns:a16="http://schemas.microsoft.com/office/drawing/2014/main" id="{B9446349-E2F1-6BAF-7C14-6C1718D9C38A}"/>
                </a:ext>
              </a:extLst>
            </p:cNvPr>
            <p:cNvSpPr/>
            <p:nvPr/>
          </p:nvSpPr>
          <p:spPr>
            <a:xfrm>
              <a:off x="3252586" y="4206340"/>
              <a:ext cx="1894520" cy="1894520"/>
            </a:xfrm>
            <a:prstGeom prst="donut">
              <a:avLst>
                <a:gd name="adj" fmla="val 2199"/>
              </a:avLst>
            </a:prstGeom>
            <a:solidFill>
              <a:srgbClr val="163A65"/>
            </a:solidFill>
            <a:ln w="3175"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3586719"/>
                        <a:gd name="connsiteY0" fmla="*/ 1793360 h 3586719"/>
                        <a:gd name="connsiteX1" fmla="*/ 1793360 w 3586719"/>
                        <a:gd name="connsiteY1" fmla="*/ 0 h 3586719"/>
                        <a:gd name="connsiteX2" fmla="*/ 3586720 w 3586719"/>
                        <a:gd name="connsiteY2" fmla="*/ 1793360 h 3586719"/>
                        <a:gd name="connsiteX3" fmla="*/ 1793360 w 3586719"/>
                        <a:gd name="connsiteY3" fmla="*/ 3586720 h 3586719"/>
                        <a:gd name="connsiteX4" fmla="*/ 0 w 3586719"/>
                        <a:gd name="connsiteY4" fmla="*/ 1793360 h 3586719"/>
                        <a:gd name="connsiteX5" fmla="*/ 78872 w 3586719"/>
                        <a:gd name="connsiteY5" fmla="*/ 1793360 h 3586719"/>
                        <a:gd name="connsiteX6" fmla="*/ 1793360 w 3586719"/>
                        <a:gd name="connsiteY6" fmla="*/ 3507848 h 3586719"/>
                        <a:gd name="connsiteX7" fmla="*/ 3507848 w 3586719"/>
                        <a:gd name="connsiteY7" fmla="*/ 1793360 h 3586719"/>
                        <a:gd name="connsiteX8" fmla="*/ 1793360 w 3586719"/>
                        <a:gd name="connsiteY8" fmla="*/ 78872 h 3586719"/>
                        <a:gd name="connsiteX9" fmla="*/ 78872 w 3586719"/>
                        <a:gd name="connsiteY9" fmla="*/ 1793360 h 35867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3586719" h="3586719" fill="none" extrusionOk="0">
                          <a:moveTo>
                            <a:pt x="0" y="1793360"/>
                          </a:moveTo>
                          <a:cubicBezTo>
                            <a:pt x="-105569" y="785840"/>
                            <a:pt x="891605" y="72533"/>
                            <a:pt x="1793360" y="0"/>
                          </a:cubicBezTo>
                          <a:cubicBezTo>
                            <a:pt x="2797892" y="20970"/>
                            <a:pt x="3600018" y="940638"/>
                            <a:pt x="3586720" y="1793360"/>
                          </a:cubicBezTo>
                          <a:cubicBezTo>
                            <a:pt x="3673387" y="2917301"/>
                            <a:pt x="2906475" y="3736983"/>
                            <a:pt x="1793360" y="3586720"/>
                          </a:cubicBezTo>
                          <a:cubicBezTo>
                            <a:pt x="895420" y="3505727"/>
                            <a:pt x="16743" y="2705052"/>
                            <a:pt x="0" y="1793360"/>
                          </a:cubicBezTo>
                          <a:close/>
                          <a:moveTo>
                            <a:pt x="78872" y="1793360"/>
                          </a:moveTo>
                          <a:cubicBezTo>
                            <a:pt x="36380" y="2747224"/>
                            <a:pt x="836512" y="3500975"/>
                            <a:pt x="1793360" y="3507848"/>
                          </a:cubicBezTo>
                          <a:cubicBezTo>
                            <a:pt x="2587859" y="3497031"/>
                            <a:pt x="3450720" y="2623794"/>
                            <a:pt x="3507848" y="1793360"/>
                          </a:cubicBezTo>
                          <a:cubicBezTo>
                            <a:pt x="3516878" y="724331"/>
                            <a:pt x="2657117" y="127411"/>
                            <a:pt x="1793360" y="78872"/>
                          </a:cubicBezTo>
                          <a:cubicBezTo>
                            <a:pt x="757208" y="238482"/>
                            <a:pt x="100924" y="862860"/>
                            <a:pt x="78872" y="1793360"/>
                          </a:cubicBezTo>
                          <a:close/>
                        </a:path>
                        <a:path w="3586719" h="3586719" stroke="0" extrusionOk="0">
                          <a:moveTo>
                            <a:pt x="0" y="1793360"/>
                          </a:moveTo>
                          <a:cubicBezTo>
                            <a:pt x="-65192" y="762703"/>
                            <a:pt x="761590" y="15510"/>
                            <a:pt x="1793360" y="0"/>
                          </a:cubicBezTo>
                          <a:cubicBezTo>
                            <a:pt x="2845562" y="13001"/>
                            <a:pt x="3568375" y="803498"/>
                            <a:pt x="3586720" y="1793360"/>
                          </a:cubicBezTo>
                          <a:cubicBezTo>
                            <a:pt x="3545978" y="2823592"/>
                            <a:pt x="2767775" y="3675321"/>
                            <a:pt x="1793360" y="3586720"/>
                          </a:cubicBezTo>
                          <a:cubicBezTo>
                            <a:pt x="752541" y="3559159"/>
                            <a:pt x="155873" y="2858282"/>
                            <a:pt x="0" y="1793360"/>
                          </a:cubicBezTo>
                          <a:close/>
                          <a:moveTo>
                            <a:pt x="78872" y="1793360"/>
                          </a:moveTo>
                          <a:cubicBezTo>
                            <a:pt x="189584" y="2753380"/>
                            <a:pt x="898497" y="3400785"/>
                            <a:pt x="1793360" y="3507848"/>
                          </a:cubicBezTo>
                          <a:cubicBezTo>
                            <a:pt x="2614627" y="3488611"/>
                            <a:pt x="3482682" y="2763940"/>
                            <a:pt x="3507848" y="1793360"/>
                          </a:cubicBezTo>
                          <a:cubicBezTo>
                            <a:pt x="3505344" y="822592"/>
                            <a:pt x="2660370" y="189877"/>
                            <a:pt x="1793360" y="78872"/>
                          </a:cubicBezTo>
                          <a:cubicBezTo>
                            <a:pt x="1008655" y="169668"/>
                            <a:pt x="120967" y="856595"/>
                            <a:pt x="78872" y="179336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79DBAD69-697A-2FB5-D303-5C0F7C3F2F16}"/>
              </a:ext>
            </a:extLst>
          </p:cNvPr>
          <p:cNvGrpSpPr/>
          <p:nvPr/>
        </p:nvGrpSpPr>
        <p:grpSpPr>
          <a:xfrm>
            <a:off x="794769" y="2513915"/>
            <a:ext cx="2593551" cy="2593551"/>
            <a:chOff x="794769" y="2513915"/>
            <a:chExt cx="2593551" cy="2593551"/>
          </a:xfrm>
        </p:grpSpPr>
        <p:pic>
          <p:nvPicPr>
            <p:cNvPr id="5" name="Picture Placeholder 148">
              <a:extLst>
                <a:ext uri="{FF2B5EF4-FFF2-40B4-BE49-F238E27FC236}">
                  <a16:creationId xmlns:a16="http://schemas.microsoft.com/office/drawing/2014/main" id="{2A9F0BC8-A00A-1E19-E812-722071FF116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878090" y="2610832"/>
              <a:ext cx="2339783" cy="2338728"/>
            </a:xfrm>
            <a:prstGeom prst="ellipse">
              <a:avLst/>
            </a:prstGeom>
          </p:spPr>
        </p:pic>
        <p:sp>
          <p:nvSpPr>
            <p:cNvPr id="8" name="Donut 46">
              <a:extLst>
                <a:ext uri="{FF2B5EF4-FFF2-40B4-BE49-F238E27FC236}">
                  <a16:creationId xmlns:a16="http://schemas.microsoft.com/office/drawing/2014/main" id="{5E730DFC-44EF-56C8-67A5-91857406ED27}"/>
                </a:ext>
              </a:extLst>
            </p:cNvPr>
            <p:cNvSpPr/>
            <p:nvPr/>
          </p:nvSpPr>
          <p:spPr>
            <a:xfrm>
              <a:off x="794769" y="2513915"/>
              <a:ext cx="2593551" cy="2593551"/>
            </a:xfrm>
            <a:prstGeom prst="donut">
              <a:avLst>
                <a:gd name="adj" fmla="val 2199"/>
              </a:avLst>
            </a:prstGeom>
            <a:solidFill>
              <a:srgbClr val="FCC333"/>
            </a:solidFill>
            <a:ln w="3175"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3586719"/>
                        <a:gd name="connsiteY0" fmla="*/ 1793360 h 3586719"/>
                        <a:gd name="connsiteX1" fmla="*/ 1793360 w 3586719"/>
                        <a:gd name="connsiteY1" fmla="*/ 0 h 3586719"/>
                        <a:gd name="connsiteX2" fmla="*/ 3586720 w 3586719"/>
                        <a:gd name="connsiteY2" fmla="*/ 1793360 h 3586719"/>
                        <a:gd name="connsiteX3" fmla="*/ 1793360 w 3586719"/>
                        <a:gd name="connsiteY3" fmla="*/ 3586720 h 3586719"/>
                        <a:gd name="connsiteX4" fmla="*/ 0 w 3586719"/>
                        <a:gd name="connsiteY4" fmla="*/ 1793360 h 3586719"/>
                        <a:gd name="connsiteX5" fmla="*/ 78872 w 3586719"/>
                        <a:gd name="connsiteY5" fmla="*/ 1793360 h 3586719"/>
                        <a:gd name="connsiteX6" fmla="*/ 1793360 w 3586719"/>
                        <a:gd name="connsiteY6" fmla="*/ 3507848 h 3586719"/>
                        <a:gd name="connsiteX7" fmla="*/ 3507848 w 3586719"/>
                        <a:gd name="connsiteY7" fmla="*/ 1793360 h 3586719"/>
                        <a:gd name="connsiteX8" fmla="*/ 1793360 w 3586719"/>
                        <a:gd name="connsiteY8" fmla="*/ 78872 h 3586719"/>
                        <a:gd name="connsiteX9" fmla="*/ 78872 w 3586719"/>
                        <a:gd name="connsiteY9" fmla="*/ 1793360 h 35867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3586719" h="3586719" fill="none" extrusionOk="0">
                          <a:moveTo>
                            <a:pt x="0" y="1793360"/>
                          </a:moveTo>
                          <a:cubicBezTo>
                            <a:pt x="-105569" y="785840"/>
                            <a:pt x="891605" y="72533"/>
                            <a:pt x="1793360" y="0"/>
                          </a:cubicBezTo>
                          <a:cubicBezTo>
                            <a:pt x="2797892" y="20970"/>
                            <a:pt x="3600018" y="940638"/>
                            <a:pt x="3586720" y="1793360"/>
                          </a:cubicBezTo>
                          <a:cubicBezTo>
                            <a:pt x="3673387" y="2917301"/>
                            <a:pt x="2906475" y="3736983"/>
                            <a:pt x="1793360" y="3586720"/>
                          </a:cubicBezTo>
                          <a:cubicBezTo>
                            <a:pt x="895420" y="3505727"/>
                            <a:pt x="16743" y="2705052"/>
                            <a:pt x="0" y="1793360"/>
                          </a:cubicBezTo>
                          <a:close/>
                          <a:moveTo>
                            <a:pt x="78872" y="1793360"/>
                          </a:moveTo>
                          <a:cubicBezTo>
                            <a:pt x="36380" y="2747224"/>
                            <a:pt x="836512" y="3500975"/>
                            <a:pt x="1793360" y="3507848"/>
                          </a:cubicBezTo>
                          <a:cubicBezTo>
                            <a:pt x="2587859" y="3497031"/>
                            <a:pt x="3450720" y="2623794"/>
                            <a:pt x="3507848" y="1793360"/>
                          </a:cubicBezTo>
                          <a:cubicBezTo>
                            <a:pt x="3516878" y="724331"/>
                            <a:pt x="2657117" y="127411"/>
                            <a:pt x="1793360" y="78872"/>
                          </a:cubicBezTo>
                          <a:cubicBezTo>
                            <a:pt x="757208" y="238482"/>
                            <a:pt x="100924" y="862860"/>
                            <a:pt x="78872" y="1793360"/>
                          </a:cubicBezTo>
                          <a:close/>
                        </a:path>
                        <a:path w="3586719" h="3586719" stroke="0" extrusionOk="0">
                          <a:moveTo>
                            <a:pt x="0" y="1793360"/>
                          </a:moveTo>
                          <a:cubicBezTo>
                            <a:pt x="-65192" y="762703"/>
                            <a:pt x="761590" y="15510"/>
                            <a:pt x="1793360" y="0"/>
                          </a:cubicBezTo>
                          <a:cubicBezTo>
                            <a:pt x="2845562" y="13001"/>
                            <a:pt x="3568375" y="803498"/>
                            <a:pt x="3586720" y="1793360"/>
                          </a:cubicBezTo>
                          <a:cubicBezTo>
                            <a:pt x="3545978" y="2823592"/>
                            <a:pt x="2767775" y="3675321"/>
                            <a:pt x="1793360" y="3586720"/>
                          </a:cubicBezTo>
                          <a:cubicBezTo>
                            <a:pt x="752541" y="3559159"/>
                            <a:pt x="155873" y="2858282"/>
                            <a:pt x="0" y="1793360"/>
                          </a:cubicBezTo>
                          <a:close/>
                          <a:moveTo>
                            <a:pt x="78872" y="1793360"/>
                          </a:moveTo>
                          <a:cubicBezTo>
                            <a:pt x="189584" y="2753380"/>
                            <a:pt x="898497" y="3400785"/>
                            <a:pt x="1793360" y="3507848"/>
                          </a:cubicBezTo>
                          <a:cubicBezTo>
                            <a:pt x="2614627" y="3488611"/>
                            <a:pt x="3482682" y="2763940"/>
                            <a:pt x="3507848" y="1793360"/>
                          </a:cubicBezTo>
                          <a:cubicBezTo>
                            <a:pt x="3505344" y="822592"/>
                            <a:pt x="2660370" y="189877"/>
                            <a:pt x="1793360" y="78872"/>
                          </a:cubicBezTo>
                          <a:cubicBezTo>
                            <a:pt x="1008655" y="169668"/>
                            <a:pt x="120967" y="856595"/>
                            <a:pt x="78872" y="1793360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78EE7D6F-F3DE-D21A-E52A-328236B18209}"/>
              </a:ext>
            </a:extLst>
          </p:cNvPr>
          <p:cNvSpPr txBox="1"/>
          <p:nvPr/>
        </p:nvSpPr>
        <p:spPr>
          <a:xfrm>
            <a:off x="5759417" y="3648842"/>
            <a:ext cx="5554493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3CAA601C-16FA-E688-2C6C-1F8560A7FD14}"/>
              </a:ext>
            </a:extLst>
          </p:cNvPr>
          <p:cNvGrpSpPr/>
          <p:nvPr/>
        </p:nvGrpSpPr>
        <p:grpSpPr>
          <a:xfrm>
            <a:off x="4781410" y="2810817"/>
            <a:ext cx="2395728" cy="622711"/>
            <a:chOff x="4781410" y="2810817"/>
            <a:chExt cx="2395728" cy="622711"/>
          </a:xfrm>
        </p:grpSpPr>
        <p:sp>
          <p:nvSpPr>
            <p:cNvPr id="9" name="Rounded Rectangle 30">
              <a:extLst>
                <a:ext uri="{FF2B5EF4-FFF2-40B4-BE49-F238E27FC236}">
                  <a16:creationId xmlns:a16="http://schemas.microsoft.com/office/drawing/2014/main" id="{74428679-DF83-8DC9-54AA-F3DA558C01BB}"/>
                </a:ext>
              </a:extLst>
            </p:cNvPr>
            <p:cNvSpPr/>
            <p:nvPr/>
          </p:nvSpPr>
          <p:spPr>
            <a:xfrm>
              <a:off x="4781410" y="2810817"/>
              <a:ext cx="2395728" cy="622711"/>
            </a:xfrm>
            <a:prstGeom prst="roundRect">
              <a:avLst>
                <a:gd name="adj" fmla="val 50000"/>
              </a:avLst>
            </a:prstGeom>
            <a:solidFill>
              <a:srgbClr val="163A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1780E97-A7DB-9AF6-3ED7-29C25603D44B}"/>
                </a:ext>
              </a:extLst>
            </p:cNvPr>
            <p:cNvSpPr txBox="1"/>
            <p:nvPr/>
          </p:nvSpPr>
          <p:spPr>
            <a:xfrm>
              <a:off x="4983137" y="2946128"/>
              <a:ext cx="20892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a-IR" b="1" dirty="0">
                  <a:solidFill>
                    <a:srgbClr val="FCC333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تصویر</a:t>
              </a:r>
              <a:endParaRPr lang="en-US" b="1" dirty="0">
                <a:solidFill>
                  <a:srgbClr val="FCC333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6E86BD95-DDC8-0051-81CD-B12354F918AC}"/>
              </a:ext>
            </a:extLst>
          </p:cNvPr>
          <p:cNvSpPr txBox="1"/>
          <p:nvPr/>
        </p:nvSpPr>
        <p:spPr>
          <a:xfrm>
            <a:off x="2699657" y="23791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خود را در این قسمت وارد نمایید</a:t>
            </a:r>
            <a:endParaRPr lang="en-US" sz="20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9" name="Picture 18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6B5D486-D302-66E0-BE70-903FA4D6661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7" t="11576" r="15870" b="9985"/>
          <a:stretch/>
        </p:blipFill>
        <p:spPr>
          <a:xfrm>
            <a:off x="2188088" y="281123"/>
            <a:ext cx="316321" cy="278697"/>
          </a:xfrm>
          <a:prstGeom prst="rect">
            <a:avLst/>
          </a:prstGeom>
        </p:spPr>
      </p:pic>
      <p:grpSp>
        <p:nvGrpSpPr>
          <p:cNvPr id="65" name="Group 64">
            <a:extLst>
              <a:ext uri="{FF2B5EF4-FFF2-40B4-BE49-F238E27FC236}">
                <a16:creationId xmlns:a16="http://schemas.microsoft.com/office/drawing/2014/main" id="{9F7FCE8D-67D2-4395-DEF3-FD4580A57CB3}"/>
              </a:ext>
            </a:extLst>
          </p:cNvPr>
          <p:cNvGrpSpPr/>
          <p:nvPr/>
        </p:nvGrpSpPr>
        <p:grpSpPr>
          <a:xfrm>
            <a:off x="7941948" y="1716277"/>
            <a:ext cx="1438821" cy="1419979"/>
            <a:chOff x="7941948" y="1716277"/>
            <a:chExt cx="1438821" cy="1419979"/>
          </a:xfrm>
        </p:grpSpPr>
        <p:sp>
          <p:nvSpPr>
            <p:cNvPr id="13" name="Rounded Rectangle 33">
              <a:extLst>
                <a:ext uri="{FF2B5EF4-FFF2-40B4-BE49-F238E27FC236}">
                  <a16:creationId xmlns:a16="http://schemas.microsoft.com/office/drawing/2014/main" id="{CEAA7264-A0A8-7271-94C7-B682C1335971}"/>
                </a:ext>
              </a:extLst>
            </p:cNvPr>
            <p:cNvSpPr/>
            <p:nvPr/>
          </p:nvSpPr>
          <p:spPr>
            <a:xfrm>
              <a:off x="7941948" y="1716277"/>
              <a:ext cx="1438821" cy="1419979"/>
            </a:xfrm>
            <a:prstGeom prst="roundRect">
              <a:avLst>
                <a:gd name="adj" fmla="val 16001"/>
              </a:avLst>
            </a:prstGeom>
            <a:solidFill>
              <a:srgbClr val="163A65"/>
            </a:solidFill>
            <a:ln w="19050">
              <a:noFill/>
            </a:ln>
            <a:effectLst>
              <a:outerShdw blurRad="63500" sx="101000" sy="1010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BD65F61D-017B-A536-40DE-ADC0F2F33BBF}"/>
                </a:ext>
              </a:extLst>
            </p:cNvPr>
            <p:cNvGrpSpPr/>
            <p:nvPr/>
          </p:nvGrpSpPr>
          <p:grpSpPr>
            <a:xfrm>
              <a:off x="8176628" y="1993444"/>
              <a:ext cx="889438" cy="808890"/>
              <a:chOff x="7716461" y="3893092"/>
              <a:chExt cx="889438" cy="808890"/>
            </a:xfrm>
            <a:solidFill>
              <a:schemeClr val="bg1"/>
            </a:solidFill>
          </p:grpSpPr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837AEDC5-C841-5D34-2056-0202A5329732}"/>
                  </a:ext>
                </a:extLst>
              </p:cNvPr>
              <p:cNvSpPr/>
              <p:nvPr/>
            </p:nvSpPr>
            <p:spPr>
              <a:xfrm>
                <a:off x="8101505" y="3893092"/>
                <a:ext cx="119319" cy="88837"/>
              </a:xfrm>
              <a:custGeom>
                <a:avLst/>
                <a:gdLst>
                  <a:gd name="connsiteX0" fmla="*/ 105538 w 119319"/>
                  <a:gd name="connsiteY0" fmla="*/ 88783 h 88837"/>
                  <a:gd name="connsiteX1" fmla="*/ 91808 w 119319"/>
                  <a:gd name="connsiteY1" fmla="*/ 75052 h 88837"/>
                  <a:gd name="connsiteX2" fmla="*/ 91808 w 119319"/>
                  <a:gd name="connsiteY2" fmla="*/ 29741 h 88837"/>
                  <a:gd name="connsiteX3" fmla="*/ 89474 w 119319"/>
                  <a:gd name="connsiteY3" fmla="*/ 27407 h 88837"/>
                  <a:gd name="connsiteX4" fmla="*/ 29745 w 119319"/>
                  <a:gd name="connsiteY4" fmla="*/ 27407 h 88837"/>
                  <a:gd name="connsiteX5" fmla="*/ 27411 w 119319"/>
                  <a:gd name="connsiteY5" fmla="*/ 29741 h 88837"/>
                  <a:gd name="connsiteX6" fmla="*/ 27411 w 119319"/>
                  <a:gd name="connsiteY6" fmla="*/ 75052 h 88837"/>
                  <a:gd name="connsiteX7" fmla="*/ 13680 w 119319"/>
                  <a:gd name="connsiteY7" fmla="*/ 88783 h 88837"/>
                  <a:gd name="connsiteX8" fmla="*/ -51 w 119319"/>
                  <a:gd name="connsiteY8" fmla="*/ 75052 h 88837"/>
                  <a:gd name="connsiteX9" fmla="*/ -51 w 119319"/>
                  <a:gd name="connsiteY9" fmla="*/ 29741 h 88837"/>
                  <a:gd name="connsiteX10" fmla="*/ 29745 w 119319"/>
                  <a:gd name="connsiteY10" fmla="*/ -54 h 88837"/>
                  <a:gd name="connsiteX11" fmla="*/ 89474 w 119319"/>
                  <a:gd name="connsiteY11" fmla="*/ -54 h 88837"/>
                  <a:gd name="connsiteX12" fmla="*/ 119269 w 119319"/>
                  <a:gd name="connsiteY12" fmla="*/ 29741 h 88837"/>
                  <a:gd name="connsiteX13" fmla="*/ 119269 w 119319"/>
                  <a:gd name="connsiteY13" fmla="*/ 75052 h 88837"/>
                  <a:gd name="connsiteX14" fmla="*/ 105538 w 119319"/>
                  <a:gd name="connsiteY14" fmla="*/ 88783 h 88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9319" h="88837">
                    <a:moveTo>
                      <a:pt x="105538" y="88783"/>
                    </a:moveTo>
                    <a:cubicBezTo>
                      <a:pt x="97959" y="88783"/>
                      <a:pt x="91808" y="82632"/>
                      <a:pt x="91808" y="75052"/>
                    </a:cubicBezTo>
                    <a:lnTo>
                      <a:pt x="91808" y="29741"/>
                    </a:lnTo>
                    <a:cubicBezTo>
                      <a:pt x="91739" y="28478"/>
                      <a:pt x="90737" y="27476"/>
                      <a:pt x="89474" y="27407"/>
                    </a:cubicBezTo>
                    <a:lnTo>
                      <a:pt x="29745" y="27407"/>
                    </a:lnTo>
                    <a:cubicBezTo>
                      <a:pt x="28482" y="27476"/>
                      <a:pt x="27480" y="28478"/>
                      <a:pt x="27411" y="29741"/>
                    </a:cubicBezTo>
                    <a:lnTo>
                      <a:pt x="27411" y="75052"/>
                    </a:lnTo>
                    <a:cubicBezTo>
                      <a:pt x="27411" y="82632"/>
                      <a:pt x="21259" y="88783"/>
                      <a:pt x="13680" y="88783"/>
                    </a:cubicBezTo>
                    <a:cubicBezTo>
                      <a:pt x="6101" y="88783"/>
                      <a:pt x="-51" y="82632"/>
                      <a:pt x="-51" y="75052"/>
                    </a:cubicBezTo>
                    <a:lnTo>
                      <a:pt x="-51" y="29741"/>
                    </a:lnTo>
                    <a:cubicBezTo>
                      <a:pt x="-51" y="13292"/>
                      <a:pt x="13296" y="-54"/>
                      <a:pt x="29745" y="-54"/>
                    </a:cubicBezTo>
                    <a:lnTo>
                      <a:pt x="89474" y="-54"/>
                    </a:lnTo>
                    <a:cubicBezTo>
                      <a:pt x="105923" y="-54"/>
                      <a:pt x="119269" y="13292"/>
                      <a:pt x="119269" y="29741"/>
                    </a:cubicBezTo>
                    <a:lnTo>
                      <a:pt x="119269" y="75052"/>
                    </a:lnTo>
                    <a:cubicBezTo>
                      <a:pt x="119269" y="82632"/>
                      <a:pt x="113118" y="88783"/>
                      <a:pt x="105538" y="88783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080DBA19-0617-5C2D-AB88-EC4431B8C321}"/>
                  </a:ext>
                </a:extLst>
              </p:cNvPr>
              <p:cNvSpPr/>
              <p:nvPr/>
            </p:nvSpPr>
            <p:spPr>
              <a:xfrm>
                <a:off x="7821125" y="4053740"/>
                <a:ext cx="92407" cy="119319"/>
              </a:xfrm>
              <a:custGeom>
                <a:avLst/>
                <a:gdLst>
                  <a:gd name="connsiteX0" fmla="*/ 75743 w 92407"/>
                  <a:gd name="connsiteY0" fmla="*/ 119265 h 119319"/>
                  <a:gd name="connsiteX1" fmla="*/ 29745 w 92407"/>
                  <a:gd name="connsiteY1" fmla="*/ 119265 h 119319"/>
                  <a:gd name="connsiteX2" fmla="*/ -51 w 92407"/>
                  <a:gd name="connsiteY2" fmla="*/ 89470 h 119319"/>
                  <a:gd name="connsiteX3" fmla="*/ -51 w 92407"/>
                  <a:gd name="connsiteY3" fmla="*/ 29741 h 119319"/>
                  <a:gd name="connsiteX4" fmla="*/ 29745 w 92407"/>
                  <a:gd name="connsiteY4" fmla="*/ -54 h 119319"/>
                  <a:gd name="connsiteX5" fmla="*/ 78626 w 92407"/>
                  <a:gd name="connsiteY5" fmla="*/ -54 h 119319"/>
                  <a:gd name="connsiteX6" fmla="*/ 92357 w 92407"/>
                  <a:gd name="connsiteY6" fmla="*/ 13676 h 119319"/>
                  <a:gd name="connsiteX7" fmla="*/ 78626 w 92407"/>
                  <a:gd name="connsiteY7" fmla="*/ 27407 h 119319"/>
                  <a:gd name="connsiteX8" fmla="*/ 29745 w 92407"/>
                  <a:gd name="connsiteY8" fmla="*/ 27407 h 119319"/>
                  <a:gd name="connsiteX9" fmla="*/ 27411 w 92407"/>
                  <a:gd name="connsiteY9" fmla="*/ 29741 h 119319"/>
                  <a:gd name="connsiteX10" fmla="*/ 27411 w 92407"/>
                  <a:gd name="connsiteY10" fmla="*/ 89470 h 119319"/>
                  <a:gd name="connsiteX11" fmla="*/ 29745 w 92407"/>
                  <a:gd name="connsiteY11" fmla="*/ 91804 h 119319"/>
                  <a:gd name="connsiteX12" fmla="*/ 75743 w 92407"/>
                  <a:gd name="connsiteY12" fmla="*/ 91804 h 119319"/>
                  <a:gd name="connsiteX13" fmla="*/ 89473 w 92407"/>
                  <a:gd name="connsiteY13" fmla="*/ 105535 h 119319"/>
                  <a:gd name="connsiteX14" fmla="*/ 75743 w 92407"/>
                  <a:gd name="connsiteY14" fmla="*/ 119265 h 119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2407" h="119319">
                    <a:moveTo>
                      <a:pt x="75743" y="119265"/>
                    </a:moveTo>
                    <a:lnTo>
                      <a:pt x="29745" y="119265"/>
                    </a:lnTo>
                    <a:cubicBezTo>
                      <a:pt x="13323" y="119196"/>
                      <a:pt x="18" y="105892"/>
                      <a:pt x="-51" y="89470"/>
                    </a:cubicBezTo>
                    <a:lnTo>
                      <a:pt x="-51" y="29741"/>
                    </a:lnTo>
                    <a:cubicBezTo>
                      <a:pt x="-51" y="13292"/>
                      <a:pt x="13295" y="-54"/>
                      <a:pt x="29745" y="-54"/>
                    </a:cubicBezTo>
                    <a:lnTo>
                      <a:pt x="78626" y="-54"/>
                    </a:lnTo>
                    <a:cubicBezTo>
                      <a:pt x="86205" y="-54"/>
                      <a:pt x="92357" y="6097"/>
                      <a:pt x="92357" y="13676"/>
                    </a:cubicBezTo>
                    <a:cubicBezTo>
                      <a:pt x="92357" y="21256"/>
                      <a:pt x="86205" y="27407"/>
                      <a:pt x="78626" y="27407"/>
                    </a:cubicBezTo>
                    <a:lnTo>
                      <a:pt x="29745" y="27407"/>
                    </a:lnTo>
                    <a:cubicBezTo>
                      <a:pt x="28454" y="27407"/>
                      <a:pt x="27411" y="28451"/>
                      <a:pt x="27411" y="29741"/>
                    </a:cubicBezTo>
                    <a:lnTo>
                      <a:pt x="27411" y="89470"/>
                    </a:lnTo>
                    <a:cubicBezTo>
                      <a:pt x="27480" y="90733"/>
                      <a:pt x="28482" y="91735"/>
                      <a:pt x="29745" y="91804"/>
                    </a:cubicBezTo>
                    <a:lnTo>
                      <a:pt x="75743" y="91804"/>
                    </a:lnTo>
                    <a:cubicBezTo>
                      <a:pt x="83322" y="91804"/>
                      <a:pt x="89473" y="97955"/>
                      <a:pt x="89473" y="105535"/>
                    </a:cubicBezTo>
                    <a:cubicBezTo>
                      <a:pt x="89473" y="113114"/>
                      <a:pt x="83322" y="119265"/>
                      <a:pt x="75743" y="11926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03D5784E-0ACE-EB39-A998-423BDA80A5F3}"/>
                  </a:ext>
                </a:extLst>
              </p:cNvPr>
              <p:cNvSpPr/>
              <p:nvPr/>
            </p:nvSpPr>
            <p:spPr>
              <a:xfrm>
                <a:off x="8409484" y="4053740"/>
                <a:ext cx="92407" cy="119333"/>
              </a:xfrm>
              <a:custGeom>
                <a:avLst/>
                <a:gdLst>
                  <a:gd name="connsiteX0" fmla="*/ 61737 w 92407"/>
                  <a:gd name="connsiteY0" fmla="*/ 119265 h 119333"/>
                  <a:gd name="connsiteX1" fmla="*/ 16563 w 92407"/>
                  <a:gd name="connsiteY1" fmla="*/ 119265 h 119333"/>
                  <a:gd name="connsiteX2" fmla="*/ 2833 w 92407"/>
                  <a:gd name="connsiteY2" fmla="*/ 105535 h 119333"/>
                  <a:gd name="connsiteX3" fmla="*/ 16563 w 92407"/>
                  <a:gd name="connsiteY3" fmla="*/ 91804 h 119333"/>
                  <a:gd name="connsiteX4" fmla="*/ 62424 w 92407"/>
                  <a:gd name="connsiteY4" fmla="*/ 91804 h 119333"/>
                  <a:gd name="connsiteX5" fmla="*/ 64895 w 92407"/>
                  <a:gd name="connsiteY5" fmla="*/ 89470 h 119333"/>
                  <a:gd name="connsiteX6" fmla="*/ 64895 w 92407"/>
                  <a:gd name="connsiteY6" fmla="*/ 29741 h 119333"/>
                  <a:gd name="connsiteX7" fmla="*/ 62561 w 92407"/>
                  <a:gd name="connsiteY7" fmla="*/ 27407 h 119333"/>
                  <a:gd name="connsiteX8" fmla="*/ 62424 w 92407"/>
                  <a:gd name="connsiteY8" fmla="*/ 27407 h 119333"/>
                  <a:gd name="connsiteX9" fmla="*/ 13680 w 92407"/>
                  <a:gd name="connsiteY9" fmla="*/ 27407 h 119333"/>
                  <a:gd name="connsiteX10" fmla="*/ -51 w 92407"/>
                  <a:gd name="connsiteY10" fmla="*/ 13676 h 119333"/>
                  <a:gd name="connsiteX11" fmla="*/ 13680 w 92407"/>
                  <a:gd name="connsiteY11" fmla="*/ -54 h 119333"/>
                  <a:gd name="connsiteX12" fmla="*/ 62424 w 92407"/>
                  <a:gd name="connsiteY12" fmla="*/ -54 h 119333"/>
                  <a:gd name="connsiteX13" fmla="*/ 92357 w 92407"/>
                  <a:gd name="connsiteY13" fmla="*/ 29741 h 119333"/>
                  <a:gd name="connsiteX14" fmla="*/ 92357 w 92407"/>
                  <a:gd name="connsiteY14" fmla="*/ 89470 h 119333"/>
                  <a:gd name="connsiteX15" fmla="*/ 62300 w 92407"/>
                  <a:gd name="connsiteY15" fmla="*/ 119279 h 119333"/>
                  <a:gd name="connsiteX16" fmla="*/ 61737 w 92407"/>
                  <a:gd name="connsiteY16" fmla="*/ 119265 h 119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2407" h="119333">
                    <a:moveTo>
                      <a:pt x="61737" y="119265"/>
                    </a:moveTo>
                    <a:lnTo>
                      <a:pt x="16563" y="119265"/>
                    </a:lnTo>
                    <a:cubicBezTo>
                      <a:pt x="8984" y="119265"/>
                      <a:pt x="2833" y="113114"/>
                      <a:pt x="2833" y="105535"/>
                    </a:cubicBezTo>
                    <a:cubicBezTo>
                      <a:pt x="2833" y="97955"/>
                      <a:pt x="8984" y="91804"/>
                      <a:pt x="16563" y="91804"/>
                    </a:cubicBezTo>
                    <a:lnTo>
                      <a:pt x="62424" y="91804"/>
                    </a:lnTo>
                    <a:cubicBezTo>
                      <a:pt x="63742" y="91804"/>
                      <a:pt x="64827" y="90774"/>
                      <a:pt x="64895" y="89470"/>
                    </a:cubicBezTo>
                    <a:lnTo>
                      <a:pt x="64895" y="29741"/>
                    </a:lnTo>
                    <a:cubicBezTo>
                      <a:pt x="64895" y="28451"/>
                      <a:pt x="63852" y="27407"/>
                      <a:pt x="62561" y="27407"/>
                    </a:cubicBezTo>
                    <a:cubicBezTo>
                      <a:pt x="62520" y="27407"/>
                      <a:pt x="62465" y="27407"/>
                      <a:pt x="62424" y="27407"/>
                    </a:cubicBezTo>
                    <a:lnTo>
                      <a:pt x="13680" y="27407"/>
                    </a:lnTo>
                    <a:cubicBezTo>
                      <a:pt x="6101" y="27407"/>
                      <a:pt x="-51" y="21256"/>
                      <a:pt x="-51" y="13676"/>
                    </a:cubicBezTo>
                    <a:cubicBezTo>
                      <a:pt x="-51" y="6097"/>
                      <a:pt x="6101" y="-54"/>
                      <a:pt x="13680" y="-54"/>
                    </a:cubicBezTo>
                    <a:lnTo>
                      <a:pt x="62424" y="-54"/>
                    </a:lnTo>
                    <a:cubicBezTo>
                      <a:pt x="78901" y="-54"/>
                      <a:pt x="92274" y="13264"/>
                      <a:pt x="92357" y="29741"/>
                    </a:cubicBezTo>
                    <a:lnTo>
                      <a:pt x="92357" y="89470"/>
                    </a:lnTo>
                    <a:cubicBezTo>
                      <a:pt x="92288" y="106001"/>
                      <a:pt x="78832" y="119348"/>
                      <a:pt x="62300" y="119279"/>
                    </a:cubicBezTo>
                    <a:cubicBezTo>
                      <a:pt x="62108" y="119279"/>
                      <a:pt x="61929" y="119265"/>
                      <a:pt x="61737" y="11926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97273E9E-E4AE-3641-DD87-EE6FF4F37913}"/>
                  </a:ext>
                </a:extLst>
              </p:cNvPr>
              <p:cNvSpPr/>
              <p:nvPr/>
            </p:nvSpPr>
            <p:spPr>
              <a:xfrm>
                <a:off x="8068414" y="4571249"/>
                <a:ext cx="185500" cy="82109"/>
              </a:xfrm>
              <a:custGeom>
                <a:avLst/>
                <a:gdLst>
                  <a:gd name="connsiteX0" fmla="*/ 162383 w 185500"/>
                  <a:gd name="connsiteY0" fmla="*/ 82055 h 82109"/>
                  <a:gd name="connsiteX1" fmla="*/ 23017 w 185500"/>
                  <a:gd name="connsiteY1" fmla="*/ 82055 h 82109"/>
                  <a:gd name="connsiteX2" fmla="*/ -51 w 185500"/>
                  <a:gd name="connsiteY2" fmla="*/ 58988 h 82109"/>
                  <a:gd name="connsiteX3" fmla="*/ -51 w 185500"/>
                  <a:gd name="connsiteY3" fmla="*/ 13676 h 82109"/>
                  <a:gd name="connsiteX4" fmla="*/ 13680 w 185500"/>
                  <a:gd name="connsiteY4" fmla="*/ -54 h 82109"/>
                  <a:gd name="connsiteX5" fmla="*/ 27411 w 185500"/>
                  <a:gd name="connsiteY5" fmla="*/ 13676 h 82109"/>
                  <a:gd name="connsiteX6" fmla="*/ 27411 w 185500"/>
                  <a:gd name="connsiteY6" fmla="*/ 54868 h 82109"/>
                  <a:gd name="connsiteX7" fmla="*/ 157989 w 185500"/>
                  <a:gd name="connsiteY7" fmla="*/ 54868 h 82109"/>
                  <a:gd name="connsiteX8" fmla="*/ 157989 w 185500"/>
                  <a:gd name="connsiteY8" fmla="*/ 13676 h 82109"/>
                  <a:gd name="connsiteX9" fmla="*/ 171720 w 185500"/>
                  <a:gd name="connsiteY9" fmla="*/ -54 h 82109"/>
                  <a:gd name="connsiteX10" fmla="*/ 185450 w 185500"/>
                  <a:gd name="connsiteY10" fmla="*/ 13676 h 82109"/>
                  <a:gd name="connsiteX11" fmla="*/ 185450 w 185500"/>
                  <a:gd name="connsiteY11" fmla="*/ 58988 h 82109"/>
                  <a:gd name="connsiteX12" fmla="*/ 162383 w 185500"/>
                  <a:gd name="connsiteY12" fmla="*/ 82055 h 82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5500" h="82109">
                    <a:moveTo>
                      <a:pt x="162383" y="82055"/>
                    </a:moveTo>
                    <a:lnTo>
                      <a:pt x="23017" y="82055"/>
                    </a:lnTo>
                    <a:cubicBezTo>
                      <a:pt x="10275" y="82055"/>
                      <a:pt x="-51" y="71730"/>
                      <a:pt x="-51" y="58988"/>
                    </a:cubicBezTo>
                    <a:lnTo>
                      <a:pt x="-51" y="13676"/>
                    </a:lnTo>
                    <a:cubicBezTo>
                      <a:pt x="-51" y="6097"/>
                      <a:pt x="6101" y="-54"/>
                      <a:pt x="13680" y="-54"/>
                    </a:cubicBezTo>
                    <a:cubicBezTo>
                      <a:pt x="21259" y="-54"/>
                      <a:pt x="27411" y="6097"/>
                      <a:pt x="27411" y="13676"/>
                    </a:cubicBezTo>
                    <a:lnTo>
                      <a:pt x="27411" y="54868"/>
                    </a:lnTo>
                    <a:lnTo>
                      <a:pt x="157989" y="54868"/>
                    </a:lnTo>
                    <a:lnTo>
                      <a:pt x="157989" y="13676"/>
                    </a:lnTo>
                    <a:cubicBezTo>
                      <a:pt x="157989" y="6097"/>
                      <a:pt x="164140" y="-54"/>
                      <a:pt x="171720" y="-54"/>
                    </a:cubicBezTo>
                    <a:cubicBezTo>
                      <a:pt x="179299" y="-54"/>
                      <a:pt x="185450" y="6097"/>
                      <a:pt x="185450" y="13676"/>
                    </a:cubicBezTo>
                    <a:lnTo>
                      <a:pt x="185450" y="58988"/>
                    </a:lnTo>
                    <a:cubicBezTo>
                      <a:pt x="185450" y="71730"/>
                      <a:pt x="175125" y="82055"/>
                      <a:pt x="162383" y="8205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B3389ACB-6169-3744-539C-12A189D52F97}"/>
                  </a:ext>
                </a:extLst>
              </p:cNvPr>
              <p:cNvSpPr/>
              <p:nvPr/>
            </p:nvSpPr>
            <p:spPr>
              <a:xfrm>
                <a:off x="7883187" y="3952545"/>
                <a:ext cx="556779" cy="415113"/>
              </a:xfrm>
              <a:custGeom>
                <a:avLst/>
                <a:gdLst>
                  <a:gd name="connsiteX0" fmla="*/ 520617 w 556779"/>
                  <a:gd name="connsiteY0" fmla="*/ 415024 h 415113"/>
                  <a:gd name="connsiteX1" fmla="*/ 514850 w 556779"/>
                  <a:gd name="connsiteY1" fmla="*/ 413788 h 415113"/>
                  <a:gd name="connsiteX2" fmla="*/ 508122 w 556779"/>
                  <a:gd name="connsiteY2" fmla="*/ 395663 h 415113"/>
                  <a:gd name="connsiteX3" fmla="*/ 528444 w 556779"/>
                  <a:gd name="connsiteY3" fmla="*/ 302158 h 415113"/>
                  <a:gd name="connsiteX4" fmla="*/ 528444 w 556779"/>
                  <a:gd name="connsiteY4" fmla="*/ 138625 h 415113"/>
                  <a:gd name="connsiteX5" fmla="*/ 466381 w 556779"/>
                  <a:gd name="connsiteY5" fmla="*/ 56241 h 415113"/>
                  <a:gd name="connsiteX6" fmla="*/ 89475 w 556779"/>
                  <a:gd name="connsiteY6" fmla="*/ 56241 h 415113"/>
                  <a:gd name="connsiteX7" fmla="*/ 27412 w 556779"/>
                  <a:gd name="connsiteY7" fmla="*/ 138625 h 415113"/>
                  <a:gd name="connsiteX8" fmla="*/ 27412 w 556779"/>
                  <a:gd name="connsiteY8" fmla="*/ 302158 h 415113"/>
                  <a:gd name="connsiteX9" fmla="*/ 47733 w 556779"/>
                  <a:gd name="connsiteY9" fmla="*/ 395526 h 415113"/>
                  <a:gd name="connsiteX10" fmla="*/ 41005 w 556779"/>
                  <a:gd name="connsiteY10" fmla="*/ 413788 h 415113"/>
                  <a:gd name="connsiteX11" fmla="*/ 22743 w 556779"/>
                  <a:gd name="connsiteY11" fmla="*/ 407060 h 415113"/>
                  <a:gd name="connsiteX12" fmla="*/ -50 w 556779"/>
                  <a:gd name="connsiteY12" fmla="*/ 302158 h 415113"/>
                  <a:gd name="connsiteX13" fmla="*/ -50 w 556779"/>
                  <a:gd name="connsiteY13" fmla="*/ 138625 h 415113"/>
                  <a:gd name="connsiteX14" fmla="*/ 82334 w 556779"/>
                  <a:gd name="connsiteY14" fmla="*/ 30016 h 415113"/>
                  <a:gd name="connsiteX15" fmla="*/ 474345 w 556779"/>
                  <a:gd name="connsiteY15" fmla="*/ 30016 h 415113"/>
                  <a:gd name="connsiteX16" fmla="*/ 556729 w 556779"/>
                  <a:gd name="connsiteY16" fmla="*/ 138625 h 415113"/>
                  <a:gd name="connsiteX17" fmla="*/ 556729 w 556779"/>
                  <a:gd name="connsiteY17" fmla="*/ 302158 h 415113"/>
                  <a:gd name="connsiteX18" fmla="*/ 533936 w 556779"/>
                  <a:gd name="connsiteY18" fmla="*/ 407060 h 415113"/>
                  <a:gd name="connsiteX19" fmla="*/ 520617 w 556779"/>
                  <a:gd name="connsiteY19" fmla="*/ 415024 h 415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56779" h="415113">
                    <a:moveTo>
                      <a:pt x="520617" y="415024"/>
                    </a:moveTo>
                    <a:cubicBezTo>
                      <a:pt x="518626" y="415010"/>
                      <a:pt x="516663" y="414584"/>
                      <a:pt x="514850" y="413788"/>
                    </a:cubicBezTo>
                    <a:cubicBezTo>
                      <a:pt x="508012" y="410616"/>
                      <a:pt x="505005" y="402529"/>
                      <a:pt x="508122" y="395663"/>
                    </a:cubicBezTo>
                    <a:cubicBezTo>
                      <a:pt x="521592" y="366334"/>
                      <a:pt x="528526" y="334425"/>
                      <a:pt x="528444" y="302158"/>
                    </a:cubicBezTo>
                    <a:lnTo>
                      <a:pt x="528444" y="138625"/>
                    </a:lnTo>
                    <a:cubicBezTo>
                      <a:pt x="528361" y="100427"/>
                      <a:pt x="503083" y="66855"/>
                      <a:pt x="466381" y="56241"/>
                    </a:cubicBezTo>
                    <a:cubicBezTo>
                      <a:pt x="343739" y="17425"/>
                      <a:pt x="212116" y="17425"/>
                      <a:pt x="89475" y="56241"/>
                    </a:cubicBezTo>
                    <a:cubicBezTo>
                      <a:pt x="52772" y="66855"/>
                      <a:pt x="27494" y="100427"/>
                      <a:pt x="27412" y="138625"/>
                    </a:cubicBezTo>
                    <a:lnTo>
                      <a:pt x="27412" y="302158"/>
                    </a:lnTo>
                    <a:cubicBezTo>
                      <a:pt x="27316" y="334383"/>
                      <a:pt x="34250" y="366252"/>
                      <a:pt x="47733" y="395526"/>
                    </a:cubicBezTo>
                    <a:cubicBezTo>
                      <a:pt x="50919" y="402432"/>
                      <a:pt x="47912" y="410602"/>
                      <a:pt x="41005" y="413788"/>
                    </a:cubicBezTo>
                    <a:cubicBezTo>
                      <a:pt x="34099" y="416973"/>
                      <a:pt x="25929" y="413966"/>
                      <a:pt x="22743" y="407060"/>
                    </a:cubicBezTo>
                    <a:cubicBezTo>
                      <a:pt x="7626" y="374161"/>
                      <a:pt x="-146" y="338365"/>
                      <a:pt x="-50" y="302158"/>
                    </a:cubicBezTo>
                    <a:lnTo>
                      <a:pt x="-50" y="138625"/>
                    </a:lnTo>
                    <a:cubicBezTo>
                      <a:pt x="252" y="88151"/>
                      <a:pt x="33810" y="43911"/>
                      <a:pt x="82334" y="30016"/>
                    </a:cubicBezTo>
                    <a:cubicBezTo>
                      <a:pt x="209933" y="-10078"/>
                      <a:pt x="346746" y="-10078"/>
                      <a:pt x="474345" y="30016"/>
                    </a:cubicBezTo>
                    <a:cubicBezTo>
                      <a:pt x="522869" y="43911"/>
                      <a:pt x="556427" y="88151"/>
                      <a:pt x="556729" y="138625"/>
                    </a:cubicBezTo>
                    <a:lnTo>
                      <a:pt x="556729" y="302158"/>
                    </a:lnTo>
                    <a:cubicBezTo>
                      <a:pt x="556756" y="338351"/>
                      <a:pt x="548985" y="374134"/>
                      <a:pt x="533936" y="407060"/>
                    </a:cubicBezTo>
                    <a:cubicBezTo>
                      <a:pt x="531560" y="412209"/>
                      <a:pt x="526274" y="415367"/>
                      <a:pt x="520617" y="415024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F9B36CD0-775E-EAE2-E521-8D5C4235C5DA}"/>
                  </a:ext>
                </a:extLst>
              </p:cNvPr>
              <p:cNvSpPr/>
              <p:nvPr/>
            </p:nvSpPr>
            <p:spPr>
              <a:xfrm>
                <a:off x="8039250" y="4548675"/>
                <a:ext cx="243580" cy="50034"/>
              </a:xfrm>
              <a:custGeom>
                <a:avLst/>
                <a:gdLst>
                  <a:gd name="connsiteX0" fmla="*/ 193058 w 243580"/>
                  <a:gd name="connsiteY0" fmla="*/ 49981 h 50034"/>
                  <a:gd name="connsiteX1" fmla="*/ 50671 w 243580"/>
                  <a:gd name="connsiteY1" fmla="*/ 49981 h 50034"/>
                  <a:gd name="connsiteX2" fmla="*/ 4948 w 243580"/>
                  <a:gd name="connsiteY2" fmla="*/ 25403 h 50034"/>
                  <a:gd name="connsiteX3" fmla="*/ 2339 w 243580"/>
                  <a:gd name="connsiteY3" fmla="*/ 21421 h 50034"/>
                  <a:gd name="connsiteX4" fmla="*/ 5936 w 243580"/>
                  <a:gd name="connsiteY4" fmla="*/ 2335 h 50034"/>
                  <a:gd name="connsiteX5" fmla="*/ 25022 w 243580"/>
                  <a:gd name="connsiteY5" fmla="*/ 5932 h 50034"/>
                  <a:gd name="connsiteX6" fmla="*/ 25269 w 243580"/>
                  <a:gd name="connsiteY6" fmla="*/ 6317 h 50034"/>
                  <a:gd name="connsiteX7" fmla="*/ 27878 w 243580"/>
                  <a:gd name="connsiteY7" fmla="*/ 10299 h 50034"/>
                  <a:gd name="connsiteX8" fmla="*/ 50671 w 243580"/>
                  <a:gd name="connsiteY8" fmla="*/ 22519 h 50034"/>
                  <a:gd name="connsiteX9" fmla="*/ 193058 w 243580"/>
                  <a:gd name="connsiteY9" fmla="*/ 22519 h 50034"/>
                  <a:gd name="connsiteX10" fmla="*/ 215850 w 243580"/>
                  <a:gd name="connsiteY10" fmla="*/ 10299 h 50034"/>
                  <a:gd name="connsiteX11" fmla="*/ 218459 w 243580"/>
                  <a:gd name="connsiteY11" fmla="*/ 6317 h 50034"/>
                  <a:gd name="connsiteX12" fmla="*/ 237545 w 243580"/>
                  <a:gd name="connsiteY12" fmla="*/ 2720 h 50034"/>
                  <a:gd name="connsiteX13" fmla="*/ 241390 w 243580"/>
                  <a:gd name="connsiteY13" fmla="*/ 21421 h 50034"/>
                  <a:gd name="connsiteX14" fmla="*/ 238781 w 243580"/>
                  <a:gd name="connsiteY14" fmla="*/ 25403 h 50034"/>
                  <a:gd name="connsiteX15" fmla="*/ 193058 w 243580"/>
                  <a:gd name="connsiteY15" fmla="*/ 49981 h 50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43580" h="50034">
                    <a:moveTo>
                      <a:pt x="193058" y="49981"/>
                    </a:moveTo>
                    <a:lnTo>
                      <a:pt x="50671" y="49981"/>
                    </a:lnTo>
                    <a:cubicBezTo>
                      <a:pt x="32272" y="49967"/>
                      <a:pt x="15108" y="40740"/>
                      <a:pt x="4948" y="25403"/>
                    </a:cubicBezTo>
                    <a:lnTo>
                      <a:pt x="2339" y="21421"/>
                    </a:lnTo>
                    <a:cubicBezTo>
                      <a:pt x="-1931" y="15160"/>
                      <a:pt x="-325" y="6619"/>
                      <a:pt x="5936" y="2335"/>
                    </a:cubicBezTo>
                    <a:cubicBezTo>
                      <a:pt x="12197" y="-1935"/>
                      <a:pt x="20738" y="-329"/>
                      <a:pt x="25022" y="5932"/>
                    </a:cubicBezTo>
                    <a:cubicBezTo>
                      <a:pt x="25104" y="6056"/>
                      <a:pt x="25187" y="6194"/>
                      <a:pt x="25269" y="6317"/>
                    </a:cubicBezTo>
                    <a:lnTo>
                      <a:pt x="27878" y="10299"/>
                    </a:lnTo>
                    <a:cubicBezTo>
                      <a:pt x="32958" y="17920"/>
                      <a:pt x="41512" y="22505"/>
                      <a:pt x="50671" y="22519"/>
                    </a:cubicBezTo>
                    <a:lnTo>
                      <a:pt x="193058" y="22519"/>
                    </a:lnTo>
                    <a:cubicBezTo>
                      <a:pt x="202216" y="22505"/>
                      <a:pt x="210770" y="17920"/>
                      <a:pt x="215850" y="10299"/>
                    </a:cubicBezTo>
                    <a:lnTo>
                      <a:pt x="218459" y="6317"/>
                    </a:lnTo>
                    <a:cubicBezTo>
                      <a:pt x="222730" y="56"/>
                      <a:pt x="231284" y="-1551"/>
                      <a:pt x="237545" y="2720"/>
                    </a:cubicBezTo>
                    <a:cubicBezTo>
                      <a:pt x="243655" y="6894"/>
                      <a:pt x="245358" y="15173"/>
                      <a:pt x="241390" y="21421"/>
                    </a:cubicBezTo>
                    <a:lnTo>
                      <a:pt x="238781" y="25403"/>
                    </a:lnTo>
                    <a:cubicBezTo>
                      <a:pt x="228620" y="40740"/>
                      <a:pt x="211457" y="49967"/>
                      <a:pt x="193058" y="49981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A1E9400B-F636-B748-DA9C-5E15E1DF279C}"/>
                  </a:ext>
                </a:extLst>
              </p:cNvPr>
              <p:cNvSpPr/>
              <p:nvPr/>
            </p:nvSpPr>
            <p:spPr>
              <a:xfrm>
                <a:off x="8091550" y="4358903"/>
                <a:ext cx="139233" cy="239806"/>
              </a:xfrm>
              <a:custGeom>
                <a:avLst/>
                <a:gdLst>
                  <a:gd name="connsiteX0" fmla="*/ 125380 w 139233"/>
                  <a:gd name="connsiteY0" fmla="*/ 239753 h 239806"/>
                  <a:gd name="connsiteX1" fmla="*/ 13750 w 139233"/>
                  <a:gd name="connsiteY1" fmla="*/ 239753 h 239806"/>
                  <a:gd name="connsiteX2" fmla="*/ 19 w 139233"/>
                  <a:gd name="connsiteY2" fmla="*/ 226022 h 239806"/>
                  <a:gd name="connsiteX3" fmla="*/ 19 w 139233"/>
                  <a:gd name="connsiteY3" fmla="*/ 72651 h 239806"/>
                  <a:gd name="connsiteX4" fmla="*/ 66475 w 139233"/>
                  <a:gd name="connsiteY4" fmla="*/ 15 h 239806"/>
                  <a:gd name="connsiteX5" fmla="*/ 139110 w 139233"/>
                  <a:gd name="connsiteY5" fmla="*/ 66472 h 239806"/>
                  <a:gd name="connsiteX6" fmla="*/ 139110 w 139233"/>
                  <a:gd name="connsiteY6" fmla="*/ 72651 h 239806"/>
                  <a:gd name="connsiteX7" fmla="*/ 139110 w 139233"/>
                  <a:gd name="connsiteY7" fmla="*/ 226022 h 239806"/>
                  <a:gd name="connsiteX8" fmla="*/ 125380 w 139233"/>
                  <a:gd name="connsiteY8" fmla="*/ 239753 h 239806"/>
                  <a:gd name="connsiteX9" fmla="*/ 27480 w 139233"/>
                  <a:gd name="connsiteY9" fmla="*/ 212291 h 239806"/>
                  <a:gd name="connsiteX10" fmla="*/ 111649 w 139233"/>
                  <a:gd name="connsiteY10" fmla="*/ 212291 h 239806"/>
                  <a:gd name="connsiteX11" fmla="*/ 111649 w 139233"/>
                  <a:gd name="connsiteY11" fmla="*/ 72651 h 239806"/>
                  <a:gd name="connsiteX12" fmla="*/ 71968 w 139233"/>
                  <a:gd name="connsiteY12" fmla="*/ 28163 h 239806"/>
                  <a:gd name="connsiteX13" fmla="*/ 27480 w 139233"/>
                  <a:gd name="connsiteY13" fmla="*/ 67845 h 239806"/>
                  <a:gd name="connsiteX14" fmla="*/ 27480 w 139233"/>
                  <a:gd name="connsiteY14" fmla="*/ 72651 h 239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9233" h="239806">
                    <a:moveTo>
                      <a:pt x="125380" y="239753"/>
                    </a:moveTo>
                    <a:lnTo>
                      <a:pt x="13750" y="239753"/>
                    </a:lnTo>
                    <a:cubicBezTo>
                      <a:pt x="6170" y="239753"/>
                      <a:pt x="19" y="233601"/>
                      <a:pt x="19" y="226022"/>
                    </a:cubicBezTo>
                    <a:lnTo>
                      <a:pt x="19" y="72651"/>
                    </a:lnTo>
                    <a:cubicBezTo>
                      <a:pt x="-1684" y="34246"/>
                      <a:pt x="28071" y="1718"/>
                      <a:pt x="66475" y="15"/>
                    </a:cubicBezTo>
                    <a:cubicBezTo>
                      <a:pt x="104880" y="-1687"/>
                      <a:pt x="137408" y="28053"/>
                      <a:pt x="139110" y="66472"/>
                    </a:cubicBezTo>
                    <a:cubicBezTo>
                      <a:pt x="139207" y="68531"/>
                      <a:pt x="139207" y="70591"/>
                      <a:pt x="139110" y="72651"/>
                    </a:cubicBezTo>
                    <a:lnTo>
                      <a:pt x="139110" y="226022"/>
                    </a:lnTo>
                    <a:cubicBezTo>
                      <a:pt x="139110" y="233601"/>
                      <a:pt x="132959" y="239753"/>
                      <a:pt x="125380" y="239753"/>
                    </a:cubicBezTo>
                    <a:close/>
                    <a:moveTo>
                      <a:pt x="27480" y="212291"/>
                    </a:moveTo>
                    <a:lnTo>
                      <a:pt x="111649" y="212291"/>
                    </a:lnTo>
                    <a:lnTo>
                      <a:pt x="111649" y="72651"/>
                    </a:lnTo>
                    <a:cubicBezTo>
                      <a:pt x="112981" y="49404"/>
                      <a:pt x="95214" y="29495"/>
                      <a:pt x="71968" y="28163"/>
                    </a:cubicBezTo>
                    <a:cubicBezTo>
                      <a:pt x="48722" y="26831"/>
                      <a:pt x="28812" y="44599"/>
                      <a:pt x="27480" y="67845"/>
                    </a:cubicBezTo>
                    <a:cubicBezTo>
                      <a:pt x="27384" y="69438"/>
                      <a:pt x="27384" y="71044"/>
                      <a:pt x="27480" y="72651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B6416826-08E6-2A56-F261-DA05AB6CB7FB}"/>
                  </a:ext>
                </a:extLst>
              </p:cNvPr>
              <p:cNvSpPr/>
              <p:nvPr/>
            </p:nvSpPr>
            <p:spPr>
              <a:xfrm>
                <a:off x="8256227" y="4350165"/>
                <a:ext cx="229899" cy="262278"/>
              </a:xfrm>
              <a:custGeom>
                <a:avLst/>
                <a:gdLst>
                  <a:gd name="connsiteX0" fmla="*/ 65331 w 229899"/>
                  <a:gd name="connsiteY0" fmla="*/ 262222 h 262278"/>
                  <a:gd name="connsiteX1" fmla="*/ 57367 w 229899"/>
                  <a:gd name="connsiteY1" fmla="*/ 259613 h 262278"/>
                  <a:gd name="connsiteX2" fmla="*/ 28395 w 229899"/>
                  <a:gd name="connsiteY2" fmla="*/ 238605 h 262278"/>
                  <a:gd name="connsiteX3" fmla="*/ 247 w 229899"/>
                  <a:gd name="connsiteY3" fmla="*/ 166244 h 262278"/>
                  <a:gd name="connsiteX4" fmla="*/ 108994 w 229899"/>
                  <a:gd name="connsiteY4" fmla="*/ 9715 h 262278"/>
                  <a:gd name="connsiteX5" fmla="*/ 186847 w 229899"/>
                  <a:gd name="connsiteY5" fmla="*/ 11225 h 262278"/>
                  <a:gd name="connsiteX6" fmla="*/ 223782 w 229899"/>
                  <a:gd name="connsiteY6" fmla="*/ 36490 h 262278"/>
                  <a:gd name="connsiteX7" fmla="*/ 227503 w 229899"/>
                  <a:gd name="connsiteY7" fmla="*/ 55548 h 262278"/>
                  <a:gd name="connsiteX8" fmla="*/ 227490 w 229899"/>
                  <a:gd name="connsiteY8" fmla="*/ 55575 h 262278"/>
                  <a:gd name="connsiteX9" fmla="*/ 208404 w 229899"/>
                  <a:gd name="connsiteY9" fmla="*/ 59145 h 262278"/>
                  <a:gd name="connsiteX10" fmla="*/ 171194 w 229899"/>
                  <a:gd name="connsiteY10" fmla="*/ 34018 h 262278"/>
                  <a:gd name="connsiteX11" fmla="*/ 120253 w 229899"/>
                  <a:gd name="connsiteY11" fmla="*/ 35116 h 262278"/>
                  <a:gd name="connsiteX12" fmla="*/ 27571 w 229899"/>
                  <a:gd name="connsiteY12" fmla="*/ 168441 h 262278"/>
                  <a:gd name="connsiteX13" fmla="*/ 44322 w 229899"/>
                  <a:gd name="connsiteY13" fmla="*/ 216499 h 262278"/>
                  <a:gd name="connsiteX14" fmla="*/ 73432 w 229899"/>
                  <a:gd name="connsiteY14" fmla="*/ 237644 h 262278"/>
                  <a:gd name="connsiteX15" fmla="*/ 76480 w 229899"/>
                  <a:gd name="connsiteY15" fmla="*/ 256825 h 262278"/>
                  <a:gd name="connsiteX16" fmla="*/ 76453 w 229899"/>
                  <a:gd name="connsiteY16" fmla="*/ 256867 h 262278"/>
                  <a:gd name="connsiteX17" fmla="*/ 65331 w 229899"/>
                  <a:gd name="connsiteY17" fmla="*/ 262222 h 262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9899" h="262278">
                    <a:moveTo>
                      <a:pt x="65331" y="262222"/>
                    </a:moveTo>
                    <a:cubicBezTo>
                      <a:pt x="62475" y="262153"/>
                      <a:pt x="59701" y="261247"/>
                      <a:pt x="57367" y="259613"/>
                    </a:cubicBezTo>
                    <a:lnTo>
                      <a:pt x="28395" y="238605"/>
                    </a:lnTo>
                    <a:cubicBezTo>
                      <a:pt x="8074" y="224874"/>
                      <a:pt x="-1950" y="198786"/>
                      <a:pt x="247" y="166244"/>
                    </a:cubicBezTo>
                    <a:cubicBezTo>
                      <a:pt x="8074" y="99184"/>
                      <a:pt x="48881" y="40458"/>
                      <a:pt x="108994" y="9715"/>
                    </a:cubicBezTo>
                    <a:cubicBezTo>
                      <a:pt x="138652" y="-4016"/>
                      <a:pt x="166251" y="-3055"/>
                      <a:pt x="186847" y="11225"/>
                    </a:cubicBezTo>
                    <a:lnTo>
                      <a:pt x="223782" y="36490"/>
                    </a:lnTo>
                    <a:cubicBezTo>
                      <a:pt x="230071" y="40719"/>
                      <a:pt x="231746" y="49259"/>
                      <a:pt x="227503" y="55548"/>
                    </a:cubicBezTo>
                    <a:cubicBezTo>
                      <a:pt x="227503" y="55562"/>
                      <a:pt x="227490" y="55562"/>
                      <a:pt x="227490" y="55575"/>
                    </a:cubicBezTo>
                    <a:cubicBezTo>
                      <a:pt x="223206" y="61836"/>
                      <a:pt x="214665" y="63429"/>
                      <a:pt x="208404" y="59145"/>
                    </a:cubicBezTo>
                    <a:lnTo>
                      <a:pt x="171194" y="34018"/>
                    </a:lnTo>
                    <a:cubicBezTo>
                      <a:pt x="155198" y="25395"/>
                      <a:pt x="135851" y="25807"/>
                      <a:pt x="120253" y="35116"/>
                    </a:cubicBezTo>
                    <a:cubicBezTo>
                      <a:pt x="69326" y="61617"/>
                      <a:pt x="34670" y="111473"/>
                      <a:pt x="27571" y="168441"/>
                    </a:cubicBezTo>
                    <a:cubicBezTo>
                      <a:pt x="24413" y="186277"/>
                      <a:pt x="30757" y="204484"/>
                      <a:pt x="44322" y="216499"/>
                    </a:cubicBezTo>
                    <a:lnTo>
                      <a:pt x="73432" y="237644"/>
                    </a:lnTo>
                    <a:cubicBezTo>
                      <a:pt x="79569" y="242092"/>
                      <a:pt x="80942" y="250688"/>
                      <a:pt x="76480" y="256825"/>
                    </a:cubicBezTo>
                    <a:cubicBezTo>
                      <a:pt x="76480" y="256839"/>
                      <a:pt x="76466" y="256853"/>
                      <a:pt x="76453" y="256867"/>
                    </a:cubicBezTo>
                    <a:cubicBezTo>
                      <a:pt x="73802" y="260313"/>
                      <a:pt x="69683" y="262304"/>
                      <a:pt x="65331" y="262222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836B2B6D-FC23-4CB1-792B-5D13913FFDAF}"/>
                  </a:ext>
                </a:extLst>
              </p:cNvPr>
              <p:cNvSpPr/>
              <p:nvPr/>
            </p:nvSpPr>
            <p:spPr>
              <a:xfrm>
                <a:off x="8304957" y="4384291"/>
                <a:ext cx="275860" cy="308200"/>
              </a:xfrm>
              <a:custGeom>
                <a:avLst/>
                <a:gdLst>
                  <a:gd name="connsiteX0" fmla="*/ 105987 w 275860"/>
                  <a:gd name="connsiteY0" fmla="*/ 308146 h 308200"/>
                  <a:gd name="connsiteX1" fmla="*/ 98160 w 275860"/>
                  <a:gd name="connsiteY1" fmla="*/ 305674 h 308200"/>
                  <a:gd name="connsiteX2" fmla="*/ 30880 w 275860"/>
                  <a:gd name="connsiteY2" fmla="*/ 258852 h 308200"/>
                  <a:gd name="connsiteX3" fmla="*/ 261 w 275860"/>
                  <a:gd name="connsiteY3" fmla="*/ 180725 h 308200"/>
                  <a:gd name="connsiteX4" fmla="*/ 118619 w 275860"/>
                  <a:gd name="connsiteY4" fmla="*/ 10328 h 308200"/>
                  <a:gd name="connsiteX5" fmla="*/ 202513 w 275860"/>
                  <a:gd name="connsiteY5" fmla="*/ 11838 h 308200"/>
                  <a:gd name="connsiteX6" fmla="*/ 269931 w 275860"/>
                  <a:gd name="connsiteY6" fmla="*/ 58660 h 308200"/>
                  <a:gd name="connsiteX7" fmla="*/ 273363 w 275860"/>
                  <a:gd name="connsiteY7" fmla="*/ 77745 h 308200"/>
                  <a:gd name="connsiteX8" fmla="*/ 254278 w 275860"/>
                  <a:gd name="connsiteY8" fmla="*/ 81178 h 308200"/>
                  <a:gd name="connsiteX9" fmla="*/ 186860 w 275860"/>
                  <a:gd name="connsiteY9" fmla="*/ 34356 h 308200"/>
                  <a:gd name="connsiteX10" fmla="*/ 129878 w 275860"/>
                  <a:gd name="connsiteY10" fmla="*/ 35317 h 308200"/>
                  <a:gd name="connsiteX11" fmla="*/ 27585 w 275860"/>
                  <a:gd name="connsiteY11" fmla="*/ 182510 h 308200"/>
                  <a:gd name="connsiteX12" fmla="*/ 46533 w 275860"/>
                  <a:gd name="connsiteY12" fmla="*/ 236334 h 308200"/>
                  <a:gd name="connsiteX13" fmla="*/ 113951 w 275860"/>
                  <a:gd name="connsiteY13" fmla="*/ 283156 h 308200"/>
                  <a:gd name="connsiteX14" fmla="*/ 117356 w 275860"/>
                  <a:gd name="connsiteY14" fmla="*/ 302269 h 308200"/>
                  <a:gd name="connsiteX15" fmla="*/ 105987 w 275860"/>
                  <a:gd name="connsiteY15" fmla="*/ 308146 h 30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75860" h="308200">
                    <a:moveTo>
                      <a:pt x="105987" y="308146"/>
                    </a:moveTo>
                    <a:cubicBezTo>
                      <a:pt x="103186" y="308146"/>
                      <a:pt x="100453" y="307281"/>
                      <a:pt x="98160" y="305674"/>
                    </a:cubicBezTo>
                    <a:lnTo>
                      <a:pt x="30880" y="258852"/>
                    </a:lnTo>
                    <a:cubicBezTo>
                      <a:pt x="8774" y="243612"/>
                      <a:pt x="-2074" y="215738"/>
                      <a:pt x="261" y="180725"/>
                    </a:cubicBezTo>
                    <a:cubicBezTo>
                      <a:pt x="8719" y="107705"/>
                      <a:pt x="53137" y="43748"/>
                      <a:pt x="118619" y="10328"/>
                    </a:cubicBezTo>
                    <a:cubicBezTo>
                      <a:pt x="150611" y="-4090"/>
                      <a:pt x="180544" y="-3403"/>
                      <a:pt x="202513" y="11838"/>
                    </a:cubicBezTo>
                    <a:lnTo>
                      <a:pt x="269931" y="58660"/>
                    </a:lnTo>
                    <a:cubicBezTo>
                      <a:pt x="276137" y="62985"/>
                      <a:pt x="277675" y="71525"/>
                      <a:pt x="273363" y="77745"/>
                    </a:cubicBezTo>
                    <a:cubicBezTo>
                      <a:pt x="269038" y="83952"/>
                      <a:pt x="260498" y="85489"/>
                      <a:pt x="254278" y="81178"/>
                    </a:cubicBezTo>
                    <a:lnTo>
                      <a:pt x="186860" y="34356"/>
                    </a:lnTo>
                    <a:cubicBezTo>
                      <a:pt x="173130" y="24745"/>
                      <a:pt x="152808" y="25019"/>
                      <a:pt x="129878" y="35317"/>
                    </a:cubicBezTo>
                    <a:cubicBezTo>
                      <a:pt x="73788" y="64728"/>
                      <a:pt x="35590" y="119679"/>
                      <a:pt x="27585" y="182510"/>
                    </a:cubicBezTo>
                    <a:cubicBezTo>
                      <a:pt x="25937" y="207637"/>
                      <a:pt x="32665" y="226723"/>
                      <a:pt x="46533" y="236334"/>
                    </a:cubicBezTo>
                    <a:lnTo>
                      <a:pt x="113951" y="283156"/>
                    </a:lnTo>
                    <a:cubicBezTo>
                      <a:pt x="120171" y="287495"/>
                      <a:pt x="121695" y="296049"/>
                      <a:pt x="117356" y="302269"/>
                    </a:cubicBezTo>
                    <a:cubicBezTo>
                      <a:pt x="114761" y="305990"/>
                      <a:pt x="110518" y="308187"/>
                      <a:pt x="105987" y="308146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09654ED2-4A17-E9B9-8169-53F4E35B179B}"/>
                  </a:ext>
                </a:extLst>
              </p:cNvPr>
              <p:cNvSpPr/>
              <p:nvPr/>
            </p:nvSpPr>
            <p:spPr>
              <a:xfrm>
                <a:off x="8371997" y="4430838"/>
                <a:ext cx="233902" cy="271138"/>
              </a:xfrm>
              <a:custGeom>
                <a:avLst/>
                <a:gdLst>
                  <a:gd name="connsiteX0" fmla="*/ 71076 w 233902"/>
                  <a:gd name="connsiteY0" fmla="*/ 271073 h 271138"/>
                  <a:gd name="connsiteX1" fmla="*/ 31120 w 233902"/>
                  <a:gd name="connsiteY1" fmla="*/ 259127 h 271138"/>
                  <a:gd name="connsiteX2" fmla="*/ 38397 w 233902"/>
                  <a:gd name="connsiteY2" fmla="*/ 80628 h 271138"/>
                  <a:gd name="connsiteX3" fmla="*/ 118996 w 233902"/>
                  <a:gd name="connsiteY3" fmla="*/ 10328 h 271138"/>
                  <a:gd name="connsiteX4" fmla="*/ 202890 w 233902"/>
                  <a:gd name="connsiteY4" fmla="*/ 11838 h 271138"/>
                  <a:gd name="connsiteX5" fmla="*/ 233510 w 233902"/>
                  <a:gd name="connsiteY5" fmla="*/ 89966 h 271138"/>
                  <a:gd name="connsiteX6" fmla="*/ 195751 w 233902"/>
                  <a:gd name="connsiteY6" fmla="*/ 189925 h 271138"/>
                  <a:gd name="connsiteX7" fmla="*/ 71076 w 233902"/>
                  <a:gd name="connsiteY7" fmla="*/ 271073 h 271138"/>
                  <a:gd name="connsiteX8" fmla="*/ 163071 w 233902"/>
                  <a:gd name="connsiteY8" fmla="*/ 27628 h 271138"/>
                  <a:gd name="connsiteX9" fmla="*/ 130255 w 233902"/>
                  <a:gd name="connsiteY9" fmla="*/ 35592 h 271138"/>
                  <a:gd name="connsiteX10" fmla="*/ 60915 w 233902"/>
                  <a:gd name="connsiteY10" fmla="*/ 96693 h 271138"/>
                  <a:gd name="connsiteX11" fmla="*/ 47185 w 233902"/>
                  <a:gd name="connsiteY11" fmla="*/ 236609 h 271138"/>
                  <a:gd name="connsiteX12" fmla="*/ 173369 w 233902"/>
                  <a:gd name="connsiteY12" fmla="*/ 174546 h 271138"/>
                  <a:gd name="connsiteX13" fmla="*/ 206460 w 233902"/>
                  <a:gd name="connsiteY13" fmla="*/ 88455 h 271138"/>
                  <a:gd name="connsiteX14" fmla="*/ 187512 w 233902"/>
                  <a:gd name="connsiteY14" fmla="*/ 34631 h 271138"/>
                  <a:gd name="connsiteX15" fmla="*/ 163071 w 233902"/>
                  <a:gd name="connsiteY15" fmla="*/ 27628 h 271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33902" h="271138">
                    <a:moveTo>
                      <a:pt x="71076" y="271073"/>
                    </a:moveTo>
                    <a:cubicBezTo>
                      <a:pt x="56837" y="271334"/>
                      <a:pt x="42873" y="267160"/>
                      <a:pt x="31120" y="259127"/>
                    </a:cubicBezTo>
                    <a:cubicBezTo>
                      <a:pt x="-12956" y="228508"/>
                      <a:pt x="-10072" y="150243"/>
                      <a:pt x="38397" y="80628"/>
                    </a:cubicBezTo>
                    <a:cubicBezTo>
                      <a:pt x="58513" y="50421"/>
                      <a:pt x="86344" y="26159"/>
                      <a:pt x="118996" y="10328"/>
                    </a:cubicBezTo>
                    <a:cubicBezTo>
                      <a:pt x="150988" y="-4090"/>
                      <a:pt x="180784" y="-3403"/>
                      <a:pt x="202890" y="11838"/>
                    </a:cubicBezTo>
                    <a:cubicBezTo>
                      <a:pt x="224997" y="27079"/>
                      <a:pt x="235981" y="54952"/>
                      <a:pt x="233510" y="89966"/>
                    </a:cubicBezTo>
                    <a:cubicBezTo>
                      <a:pt x="230091" y="126063"/>
                      <a:pt x="217047" y="160582"/>
                      <a:pt x="195751" y="189925"/>
                    </a:cubicBezTo>
                    <a:cubicBezTo>
                      <a:pt x="160325" y="241689"/>
                      <a:pt x="111719" y="271073"/>
                      <a:pt x="71076" y="271073"/>
                    </a:cubicBezTo>
                    <a:close/>
                    <a:moveTo>
                      <a:pt x="163071" y="27628"/>
                    </a:moveTo>
                    <a:cubicBezTo>
                      <a:pt x="151689" y="27930"/>
                      <a:pt x="140512" y="30649"/>
                      <a:pt x="130255" y="35592"/>
                    </a:cubicBezTo>
                    <a:cubicBezTo>
                      <a:pt x="102148" y="49474"/>
                      <a:pt x="78229" y="70564"/>
                      <a:pt x="60915" y="96693"/>
                    </a:cubicBezTo>
                    <a:cubicBezTo>
                      <a:pt x="22882" y="151616"/>
                      <a:pt x="16428" y="215464"/>
                      <a:pt x="47185" y="236609"/>
                    </a:cubicBezTo>
                    <a:cubicBezTo>
                      <a:pt x="77941" y="257754"/>
                      <a:pt x="135336" y="229332"/>
                      <a:pt x="173369" y="174546"/>
                    </a:cubicBezTo>
                    <a:cubicBezTo>
                      <a:pt x="191837" y="149296"/>
                      <a:pt x="203261" y="119582"/>
                      <a:pt x="206460" y="88455"/>
                    </a:cubicBezTo>
                    <a:cubicBezTo>
                      <a:pt x="208108" y="63328"/>
                      <a:pt x="201380" y="44242"/>
                      <a:pt x="187512" y="34631"/>
                    </a:cubicBezTo>
                    <a:cubicBezTo>
                      <a:pt x="180304" y="29784"/>
                      <a:pt x="171749" y="27326"/>
                      <a:pt x="163071" y="27628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EDB841CD-DE72-A20D-B2E7-C5825E729A09}"/>
                  </a:ext>
                </a:extLst>
              </p:cNvPr>
              <p:cNvSpPr/>
              <p:nvPr/>
            </p:nvSpPr>
            <p:spPr>
              <a:xfrm>
                <a:off x="8421402" y="4484860"/>
                <a:ext cx="135449" cy="163284"/>
              </a:xfrm>
              <a:custGeom>
                <a:avLst/>
                <a:gdLst>
                  <a:gd name="connsiteX0" fmla="*/ 34166 w 135449"/>
                  <a:gd name="connsiteY0" fmla="*/ 163226 h 163284"/>
                  <a:gd name="connsiteX1" fmla="*/ 14943 w 135449"/>
                  <a:gd name="connsiteY1" fmla="*/ 157459 h 163284"/>
                  <a:gd name="connsiteX2" fmla="*/ 25653 w 135449"/>
                  <a:gd name="connsiteY2" fmla="*/ 52420 h 163284"/>
                  <a:gd name="connsiteX3" fmla="*/ 70827 w 135449"/>
                  <a:gd name="connsiteY3" fmla="*/ 9306 h 163284"/>
                  <a:gd name="connsiteX4" fmla="*/ 120395 w 135449"/>
                  <a:gd name="connsiteY4" fmla="*/ 5736 h 163284"/>
                  <a:gd name="connsiteX5" fmla="*/ 134125 w 135449"/>
                  <a:gd name="connsiteY5" fmla="*/ 53381 h 163284"/>
                  <a:gd name="connsiteX6" fmla="*/ 109273 w 135449"/>
                  <a:gd name="connsiteY6" fmla="*/ 110775 h 163284"/>
                  <a:gd name="connsiteX7" fmla="*/ 64236 w 135449"/>
                  <a:gd name="connsiteY7" fmla="*/ 153889 h 163284"/>
                  <a:gd name="connsiteX8" fmla="*/ 34166 w 135449"/>
                  <a:gd name="connsiteY8" fmla="*/ 163226 h 163284"/>
                  <a:gd name="connsiteX9" fmla="*/ 101035 w 135449"/>
                  <a:gd name="connsiteY9" fmla="*/ 27430 h 163284"/>
                  <a:gd name="connsiteX10" fmla="*/ 84421 w 135449"/>
                  <a:gd name="connsiteY10" fmla="*/ 33059 h 163284"/>
                  <a:gd name="connsiteX11" fmla="*/ 48309 w 135449"/>
                  <a:gd name="connsiteY11" fmla="*/ 68073 h 163284"/>
                  <a:gd name="connsiteX12" fmla="*/ 30597 w 135449"/>
                  <a:gd name="connsiteY12" fmla="*/ 134941 h 163284"/>
                  <a:gd name="connsiteX13" fmla="*/ 50780 w 135449"/>
                  <a:gd name="connsiteY13" fmla="*/ 130135 h 163284"/>
                  <a:gd name="connsiteX14" fmla="*/ 87029 w 135449"/>
                  <a:gd name="connsiteY14" fmla="*/ 95122 h 163284"/>
                  <a:gd name="connsiteX15" fmla="*/ 107213 w 135449"/>
                  <a:gd name="connsiteY15" fmla="*/ 48850 h 163284"/>
                  <a:gd name="connsiteX16" fmla="*/ 104742 w 135449"/>
                  <a:gd name="connsiteY16" fmla="*/ 28254 h 163284"/>
                  <a:gd name="connsiteX17" fmla="*/ 100760 w 135449"/>
                  <a:gd name="connsiteY17" fmla="*/ 27430 h 163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5449" h="163284">
                    <a:moveTo>
                      <a:pt x="34166" y="163226"/>
                    </a:moveTo>
                    <a:cubicBezTo>
                      <a:pt x="27315" y="163336"/>
                      <a:pt x="20600" y="161331"/>
                      <a:pt x="14943" y="157459"/>
                    </a:cubicBezTo>
                    <a:cubicBezTo>
                      <a:pt x="-11282" y="139198"/>
                      <a:pt x="-160" y="89767"/>
                      <a:pt x="25653" y="52420"/>
                    </a:cubicBezTo>
                    <a:cubicBezTo>
                      <a:pt x="37407" y="34941"/>
                      <a:pt x="52826" y="20235"/>
                      <a:pt x="70827" y="9306"/>
                    </a:cubicBezTo>
                    <a:cubicBezTo>
                      <a:pt x="90188" y="-1816"/>
                      <a:pt x="107763" y="-3052"/>
                      <a:pt x="120395" y="5736"/>
                    </a:cubicBezTo>
                    <a:cubicBezTo>
                      <a:pt x="133027" y="14523"/>
                      <a:pt x="137970" y="31412"/>
                      <a:pt x="134125" y="53381"/>
                    </a:cubicBezTo>
                    <a:cubicBezTo>
                      <a:pt x="130006" y="74059"/>
                      <a:pt x="121535" y="93625"/>
                      <a:pt x="109273" y="110775"/>
                    </a:cubicBezTo>
                    <a:cubicBezTo>
                      <a:pt x="97561" y="128240"/>
                      <a:pt x="82196" y="142960"/>
                      <a:pt x="64236" y="153889"/>
                    </a:cubicBezTo>
                    <a:cubicBezTo>
                      <a:pt x="55202" y="159574"/>
                      <a:pt x="44835" y="162787"/>
                      <a:pt x="34166" y="163226"/>
                    </a:cubicBezTo>
                    <a:close/>
                    <a:moveTo>
                      <a:pt x="101035" y="27430"/>
                    </a:moveTo>
                    <a:cubicBezTo>
                      <a:pt x="95130" y="27965"/>
                      <a:pt x="89432" y="29902"/>
                      <a:pt x="84421" y="33059"/>
                    </a:cubicBezTo>
                    <a:cubicBezTo>
                      <a:pt x="70086" y="42094"/>
                      <a:pt x="57783" y="54026"/>
                      <a:pt x="48309" y="68073"/>
                    </a:cubicBezTo>
                    <a:cubicBezTo>
                      <a:pt x="25653" y="100752"/>
                      <a:pt x="23868" y="130273"/>
                      <a:pt x="30597" y="134941"/>
                    </a:cubicBezTo>
                    <a:cubicBezTo>
                      <a:pt x="33205" y="136726"/>
                      <a:pt x="40620" y="136039"/>
                      <a:pt x="50780" y="130135"/>
                    </a:cubicBezTo>
                    <a:cubicBezTo>
                      <a:pt x="65212" y="121183"/>
                      <a:pt x="77583" y="109237"/>
                      <a:pt x="87029" y="95122"/>
                    </a:cubicBezTo>
                    <a:cubicBezTo>
                      <a:pt x="96943" y="81295"/>
                      <a:pt x="103822" y="65519"/>
                      <a:pt x="107213" y="48850"/>
                    </a:cubicBezTo>
                    <a:cubicBezTo>
                      <a:pt x="109136" y="37316"/>
                      <a:pt x="107213" y="30039"/>
                      <a:pt x="104742" y="28254"/>
                    </a:cubicBezTo>
                    <a:cubicBezTo>
                      <a:pt x="103534" y="27581"/>
                      <a:pt x="102147" y="27293"/>
                      <a:pt x="100760" y="27430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19223882-E4B0-3A7F-7D05-589F6F80B719}"/>
                  </a:ext>
                </a:extLst>
              </p:cNvPr>
              <p:cNvSpPr/>
              <p:nvPr/>
            </p:nvSpPr>
            <p:spPr>
              <a:xfrm>
                <a:off x="7835924" y="4350458"/>
                <a:ext cx="229900" cy="261982"/>
              </a:xfrm>
              <a:custGeom>
                <a:avLst/>
                <a:gdLst>
                  <a:gd name="connsiteX0" fmla="*/ 164473 w 229900"/>
                  <a:gd name="connsiteY0" fmla="*/ 261928 h 261982"/>
                  <a:gd name="connsiteX1" fmla="*/ 153351 w 229900"/>
                  <a:gd name="connsiteY1" fmla="*/ 256299 h 261982"/>
                  <a:gd name="connsiteX2" fmla="*/ 156331 w 229900"/>
                  <a:gd name="connsiteY2" fmla="*/ 237104 h 261982"/>
                  <a:gd name="connsiteX3" fmla="*/ 156372 w 229900"/>
                  <a:gd name="connsiteY3" fmla="*/ 237076 h 261982"/>
                  <a:gd name="connsiteX4" fmla="*/ 185206 w 229900"/>
                  <a:gd name="connsiteY4" fmla="*/ 216068 h 261982"/>
                  <a:gd name="connsiteX5" fmla="*/ 202232 w 229900"/>
                  <a:gd name="connsiteY5" fmla="*/ 167873 h 261982"/>
                  <a:gd name="connsiteX6" fmla="*/ 109550 w 229900"/>
                  <a:gd name="connsiteY6" fmla="*/ 34549 h 261982"/>
                  <a:gd name="connsiteX7" fmla="*/ 58610 w 229900"/>
                  <a:gd name="connsiteY7" fmla="*/ 33450 h 261982"/>
                  <a:gd name="connsiteX8" fmla="*/ 21399 w 229900"/>
                  <a:gd name="connsiteY8" fmla="*/ 58852 h 261982"/>
                  <a:gd name="connsiteX9" fmla="*/ 2314 w 229900"/>
                  <a:gd name="connsiteY9" fmla="*/ 55282 h 261982"/>
                  <a:gd name="connsiteX10" fmla="*/ 5994 w 229900"/>
                  <a:gd name="connsiteY10" fmla="*/ 36210 h 261982"/>
                  <a:gd name="connsiteX11" fmla="*/ 6021 w 229900"/>
                  <a:gd name="connsiteY11" fmla="*/ 36196 h 261982"/>
                  <a:gd name="connsiteX12" fmla="*/ 43094 w 229900"/>
                  <a:gd name="connsiteY12" fmla="*/ 10794 h 261982"/>
                  <a:gd name="connsiteX13" fmla="*/ 120809 w 229900"/>
                  <a:gd name="connsiteY13" fmla="*/ 9422 h 261982"/>
                  <a:gd name="connsiteX14" fmla="*/ 229556 w 229900"/>
                  <a:gd name="connsiteY14" fmla="*/ 165951 h 261982"/>
                  <a:gd name="connsiteX15" fmla="*/ 201134 w 229900"/>
                  <a:gd name="connsiteY15" fmla="*/ 238449 h 261982"/>
                  <a:gd name="connsiteX16" fmla="*/ 172436 w 229900"/>
                  <a:gd name="connsiteY16" fmla="*/ 259319 h 261982"/>
                  <a:gd name="connsiteX17" fmla="*/ 164473 w 229900"/>
                  <a:gd name="connsiteY17" fmla="*/ 261928 h 261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9900" h="261982">
                    <a:moveTo>
                      <a:pt x="164473" y="261928"/>
                    </a:moveTo>
                    <a:cubicBezTo>
                      <a:pt x="160079" y="261942"/>
                      <a:pt x="155946" y="259841"/>
                      <a:pt x="153351" y="256299"/>
                    </a:cubicBezTo>
                    <a:cubicBezTo>
                      <a:pt x="148875" y="250175"/>
                      <a:pt x="150207" y="241593"/>
                      <a:pt x="156331" y="237104"/>
                    </a:cubicBezTo>
                    <a:cubicBezTo>
                      <a:pt x="156344" y="237104"/>
                      <a:pt x="156358" y="237090"/>
                      <a:pt x="156372" y="237076"/>
                    </a:cubicBezTo>
                    <a:lnTo>
                      <a:pt x="185206" y="216068"/>
                    </a:lnTo>
                    <a:cubicBezTo>
                      <a:pt x="198964" y="204122"/>
                      <a:pt x="205431" y="185819"/>
                      <a:pt x="202232" y="167873"/>
                    </a:cubicBezTo>
                    <a:cubicBezTo>
                      <a:pt x="195133" y="110905"/>
                      <a:pt x="160477" y="61049"/>
                      <a:pt x="109550" y="34549"/>
                    </a:cubicBezTo>
                    <a:cubicBezTo>
                      <a:pt x="89092" y="25212"/>
                      <a:pt x="70967" y="24800"/>
                      <a:pt x="58610" y="33450"/>
                    </a:cubicBezTo>
                    <a:lnTo>
                      <a:pt x="21399" y="58852"/>
                    </a:lnTo>
                    <a:cubicBezTo>
                      <a:pt x="15138" y="63136"/>
                      <a:pt x="6598" y="61543"/>
                      <a:pt x="2314" y="55282"/>
                    </a:cubicBezTo>
                    <a:cubicBezTo>
                      <a:pt x="-1943" y="49007"/>
                      <a:pt x="-295" y="40467"/>
                      <a:pt x="5994" y="36210"/>
                    </a:cubicBezTo>
                    <a:cubicBezTo>
                      <a:pt x="6008" y="36210"/>
                      <a:pt x="6008" y="36196"/>
                      <a:pt x="6021" y="36196"/>
                    </a:cubicBezTo>
                    <a:lnTo>
                      <a:pt x="43094" y="10794"/>
                    </a:lnTo>
                    <a:cubicBezTo>
                      <a:pt x="63552" y="-2936"/>
                      <a:pt x="91151" y="-3897"/>
                      <a:pt x="120809" y="9422"/>
                    </a:cubicBezTo>
                    <a:cubicBezTo>
                      <a:pt x="180922" y="40164"/>
                      <a:pt x="221730" y="98891"/>
                      <a:pt x="229556" y="165951"/>
                    </a:cubicBezTo>
                    <a:cubicBezTo>
                      <a:pt x="231753" y="198493"/>
                      <a:pt x="221592" y="224169"/>
                      <a:pt x="201134" y="238449"/>
                    </a:cubicBezTo>
                    <a:lnTo>
                      <a:pt x="172436" y="259319"/>
                    </a:lnTo>
                    <a:cubicBezTo>
                      <a:pt x="170103" y="260954"/>
                      <a:pt x="167329" y="261860"/>
                      <a:pt x="164473" y="261928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F518B829-6BC3-6810-2862-7C52A7FABBD3}"/>
                  </a:ext>
                </a:extLst>
              </p:cNvPr>
              <p:cNvSpPr/>
              <p:nvPr/>
            </p:nvSpPr>
            <p:spPr>
              <a:xfrm>
                <a:off x="7741925" y="4384310"/>
                <a:ext cx="276251" cy="308219"/>
              </a:xfrm>
              <a:custGeom>
                <a:avLst/>
                <a:gdLst>
                  <a:gd name="connsiteX0" fmla="*/ 169223 w 276251"/>
                  <a:gd name="connsiteY0" fmla="*/ 308127 h 308219"/>
                  <a:gd name="connsiteX1" fmla="*/ 155520 w 276251"/>
                  <a:gd name="connsiteY1" fmla="*/ 294369 h 308219"/>
                  <a:gd name="connsiteX2" fmla="*/ 161396 w 276251"/>
                  <a:gd name="connsiteY2" fmla="*/ 283137 h 308219"/>
                  <a:gd name="connsiteX3" fmla="*/ 228814 w 276251"/>
                  <a:gd name="connsiteY3" fmla="*/ 236315 h 308219"/>
                  <a:gd name="connsiteX4" fmla="*/ 215083 w 276251"/>
                  <a:gd name="connsiteY4" fmla="*/ 96400 h 308219"/>
                  <a:gd name="connsiteX5" fmla="*/ 88899 w 276251"/>
                  <a:gd name="connsiteY5" fmla="*/ 34337 h 308219"/>
                  <a:gd name="connsiteX6" fmla="*/ 21481 w 276251"/>
                  <a:gd name="connsiteY6" fmla="*/ 81159 h 308219"/>
                  <a:gd name="connsiteX7" fmla="*/ 2396 w 276251"/>
                  <a:gd name="connsiteY7" fmla="*/ 77726 h 308219"/>
                  <a:gd name="connsiteX8" fmla="*/ 5828 w 276251"/>
                  <a:gd name="connsiteY8" fmla="*/ 58641 h 308219"/>
                  <a:gd name="connsiteX9" fmla="*/ 73108 w 276251"/>
                  <a:gd name="connsiteY9" fmla="*/ 11819 h 308219"/>
                  <a:gd name="connsiteX10" fmla="*/ 237876 w 276251"/>
                  <a:gd name="connsiteY10" fmla="*/ 80472 h 308219"/>
                  <a:gd name="connsiteX11" fmla="*/ 245016 w 276251"/>
                  <a:gd name="connsiteY11" fmla="*/ 258971 h 308219"/>
                  <a:gd name="connsiteX12" fmla="*/ 177598 w 276251"/>
                  <a:gd name="connsiteY12" fmla="*/ 305792 h 308219"/>
                  <a:gd name="connsiteX13" fmla="*/ 169223 w 276251"/>
                  <a:gd name="connsiteY13" fmla="*/ 308127 h 308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6251" h="308219">
                    <a:moveTo>
                      <a:pt x="169223" y="308127"/>
                    </a:moveTo>
                    <a:cubicBezTo>
                      <a:pt x="161644" y="308113"/>
                      <a:pt x="155506" y="301948"/>
                      <a:pt x="155520" y="294369"/>
                    </a:cubicBezTo>
                    <a:cubicBezTo>
                      <a:pt x="155533" y="289892"/>
                      <a:pt x="157730" y="285704"/>
                      <a:pt x="161396" y="283137"/>
                    </a:cubicBezTo>
                    <a:lnTo>
                      <a:pt x="228814" y="236315"/>
                    </a:lnTo>
                    <a:cubicBezTo>
                      <a:pt x="259159" y="215170"/>
                      <a:pt x="252705" y="151048"/>
                      <a:pt x="215083" y="96400"/>
                    </a:cubicBezTo>
                    <a:cubicBezTo>
                      <a:pt x="177461" y="41752"/>
                      <a:pt x="118969" y="13192"/>
                      <a:pt x="88899" y="34337"/>
                    </a:cubicBezTo>
                    <a:lnTo>
                      <a:pt x="21481" y="81159"/>
                    </a:lnTo>
                    <a:cubicBezTo>
                      <a:pt x="15261" y="85470"/>
                      <a:pt x="6721" y="83933"/>
                      <a:pt x="2396" y="77726"/>
                    </a:cubicBezTo>
                    <a:cubicBezTo>
                      <a:pt x="-1916" y="71506"/>
                      <a:pt x="-378" y="62966"/>
                      <a:pt x="5828" y="58641"/>
                    </a:cubicBezTo>
                    <a:lnTo>
                      <a:pt x="73108" y="11819"/>
                    </a:lnTo>
                    <a:cubicBezTo>
                      <a:pt x="117184" y="-18800"/>
                      <a:pt x="189545" y="11819"/>
                      <a:pt x="237876" y="80472"/>
                    </a:cubicBezTo>
                    <a:cubicBezTo>
                      <a:pt x="286208" y="149126"/>
                      <a:pt x="289092" y="227939"/>
                      <a:pt x="245016" y="258971"/>
                    </a:cubicBezTo>
                    <a:lnTo>
                      <a:pt x="177598" y="305792"/>
                    </a:lnTo>
                    <a:cubicBezTo>
                      <a:pt x="175169" y="307536"/>
                      <a:pt x="172203" y="308360"/>
                      <a:pt x="169223" y="30812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5B4293D6-D576-436C-E102-5D26B475F997}"/>
                  </a:ext>
                </a:extLst>
              </p:cNvPr>
              <p:cNvSpPr/>
              <p:nvPr/>
            </p:nvSpPr>
            <p:spPr>
              <a:xfrm>
                <a:off x="7716461" y="4431063"/>
                <a:ext cx="233754" cy="270919"/>
              </a:xfrm>
              <a:custGeom>
                <a:avLst/>
                <a:gdLst>
                  <a:gd name="connsiteX0" fmla="*/ 162695 w 233754"/>
                  <a:gd name="connsiteY0" fmla="*/ 270848 h 270919"/>
                  <a:gd name="connsiteX1" fmla="*/ 38020 w 233754"/>
                  <a:gd name="connsiteY1" fmla="*/ 189974 h 270919"/>
                  <a:gd name="connsiteX2" fmla="*/ 261 w 233754"/>
                  <a:gd name="connsiteY2" fmla="*/ 90015 h 270919"/>
                  <a:gd name="connsiteX3" fmla="*/ 30880 w 233754"/>
                  <a:gd name="connsiteY3" fmla="*/ 11888 h 270919"/>
                  <a:gd name="connsiteX4" fmla="*/ 114774 w 233754"/>
                  <a:gd name="connsiteY4" fmla="*/ 10377 h 270919"/>
                  <a:gd name="connsiteX5" fmla="*/ 195373 w 233754"/>
                  <a:gd name="connsiteY5" fmla="*/ 80678 h 270919"/>
                  <a:gd name="connsiteX6" fmla="*/ 202514 w 233754"/>
                  <a:gd name="connsiteY6" fmla="*/ 259177 h 270919"/>
                  <a:gd name="connsiteX7" fmla="*/ 162695 w 233754"/>
                  <a:gd name="connsiteY7" fmla="*/ 270848 h 270919"/>
                  <a:gd name="connsiteX8" fmla="*/ 70699 w 233754"/>
                  <a:gd name="connsiteY8" fmla="*/ 27403 h 270919"/>
                  <a:gd name="connsiteX9" fmla="*/ 46533 w 233754"/>
                  <a:gd name="connsiteY9" fmla="*/ 34406 h 270919"/>
                  <a:gd name="connsiteX10" fmla="*/ 27585 w 233754"/>
                  <a:gd name="connsiteY10" fmla="*/ 88230 h 270919"/>
                  <a:gd name="connsiteX11" fmla="*/ 60676 w 233754"/>
                  <a:gd name="connsiteY11" fmla="*/ 174321 h 270919"/>
                  <a:gd name="connsiteX12" fmla="*/ 186860 w 233754"/>
                  <a:gd name="connsiteY12" fmla="*/ 236384 h 270919"/>
                  <a:gd name="connsiteX13" fmla="*/ 173130 w 233754"/>
                  <a:gd name="connsiteY13" fmla="*/ 96468 h 270919"/>
                  <a:gd name="connsiteX14" fmla="*/ 103790 w 233754"/>
                  <a:gd name="connsiteY14" fmla="*/ 35367 h 270919"/>
                  <a:gd name="connsiteX15" fmla="*/ 70699 w 233754"/>
                  <a:gd name="connsiteY15" fmla="*/ 27403 h 270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33754" h="270919">
                    <a:moveTo>
                      <a:pt x="162695" y="270848"/>
                    </a:moveTo>
                    <a:cubicBezTo>
                      <a:pt x="121503" y="270848"/>
                      <a:pt x="73445" y="241052"/>
                      <a:pt x="38020" y="189974"/>
                    </a:cubicBezTo>
                    <a:cubicBezTo>
                      <a:pt x="16724" y="160632"/>
                      <a:pt x="3680" y="126113"/>
                      <a:pt x="261" y="90015"/>
                    </a:cubicBezTo>
                    <a:cubicBezTo>
                      <a:pt x="-2073" y="55002"/>
                      <a:pt x="8774" y="27266"/>
                      <a:pt x="30880" y="11888"/>
                    </a:cubicBezTo>
                    <a:cubicBezTo>
                      <a:pt x="52986" y="-3491"/>
                      <a:pt x="82782" y="-4040"/>
                      <a:pt x="114774" y="10377"/>
                    </a:cubicBezTo>
                    <a:cubicBezTo>
                      <a:pt x="147426" y="26209"/>
                      <a:pt x="175258" y="50471"/>
                      <a:pt x="195373" y="80678"/>
                    </a:cubicBezTo>
                    <a:cubicBezTo>
                      <a:pt x="243568" y="149332"/>
                      <a:pt x="246726" y="228283"/>
                      <a:pt x="202514" y="259177"/>
                    </a:cubicBezTo>
                    <a:cubicBezTo>
                      <a:pt x="190760" y="267086"/>
                      <a:pt x="176851" y="271164"/>
                      <a:pt x="162695" y="270848"/>
                    </a:cubicBezTo>
                    <a:close/>
                    <a:moveTo>
                      <a:pt x="70699" y="27403"/>
                    </a:moveTo>
                    <a:cubicBezTo>
                      <a:pt x="62117" y="27156"/>
                      <a:pt x="53659" y="29614"/>
                      <a:pt x="46533" y="34406"/>
                    </a:cubicBezTo>
                    <a:cubicBezTo>
                      <a:pt x="32802" y="44017"/>
                      <a:pt x="25937" y="63103"/>
                      <a:pt x="27585" y="88230"/>
                    </a:cubicBezTo>
                    <a:cubicBezTo>
                      <a:pt x="30784" y="119357"/>
                      <a:pt x="42208" y="149071"/>
                      <a:pt x="60676" y="174321"/>
                    </a:cubicBezTo>
                    <a:cubicBezTo>
                      <a:pt x="98710" y="229244"/>
                      <a:pt x="156790" y="257529"/>
                      <a:pt x="186860" y="236384"/>
                    </a:cubicBezTo>
                    <a:cubicBezTo>
                      <a:pt x="216931" y="215239"/>
                      <a:pt x="210889" y="151117"/>
                      <a:pt x="173130" y="96468"/>
                    </a:cubicBezTo>
                    <a:cubicBezTo>
                      <a:pt x="155816" y="70339"/>
                      <a:pt x="131897" y="49249"/>
                      <a:pt x="103790" y="35367"/>
                    </a:cubicBezTo>
                    <a:cubicBezTo>
                      <a:pt x="93451" y="30383"/>
                      <a:pt x="82178" y="27664"/>
                      <a:pt x="70699" y="27403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BCF8D663-0401-6AF2-5F12-5C35E697E637}"/>
                  </a:ext>
                </a:extLst>
              </p:cNvPr>
              <p:cNvSpPr/>
              <p:nvPr/>
            </p:nvSpPr>
            <p:spPr>
              <a:xfrm>
                <a:off x="7765344" y="4484860"/>
                <a:ext cx="135309" cy="163281"/>
              </a:xfrm>
              <a:custGeom>
                <a:avLst/>
                <a:gdLst>
                  <a:gd name="connsiteX0" fmla="*/ 101317 w 135309"/>
                  <a:gd name="connsiteY0" fmla="*/ 163226 h 163281"/>
                  <a:gd name="connsiteX1" fmla="*/ 70972 w 135309"/>
                  <a:gd name="connsiteY1" fmla="*/ 153889 h 163281"/>
                  <a:gd name="connsiteX2" fmla="*/ 25935 w 135309"/>
                  <a:gd name="connsiteY2" fmla="*/ 110775 h 163281"/>
                  <a:gd name="connsiteX3" fmla="*/ 1083 w 135309"/>
                  <a:gd name="connsiteY3" fmla="*/ 53381 h 163281"/>
                  <a:gd name="connsiteX4" fmla="*/ 14813 w 135309"/>
                  <a:gd name="connsiteY4" fmla="*/ 5736 h 163281"/>
                  <a:gd name="connsiteX5" fmla="*/ 64381 w 135309"/>
                  <a:gd name="connsiteY5" fmla="*/ 9306 h 163281"/>
                  <a:gd name="connsiteX6" fmla="*/ 109555 w 135309"/>
                  <a:gd name="connsiteY6" fmla="*/ 52420 h 163281"/>
                  <a:gd name="connsiteX7" fmla="*/ 120265 w 135309"/>
                  <a:gd name="connsiteY7" fmla="*/ 157459 h 163281"/>
                  <a:gd name="connsiteX8" fmla="*/ 101317 w 135309"/>
                  <a:gd name="connsiteY8" fmla="*/ 163226 h 163281"/>
                  <a:gd name="connsiteX9" fmla="*/ 34448 w 135309"/>
                  <a:gd name="connsiteY9" fmla="*/ 27430 h 163281"/>
                  <a:gd name="connsiteX10" fmla="*/ 30741 w 135309"/>
                  <a:gd name="connsiteY10" fmla="*/ 28254 h 163281"/>
                  <a:gd name="connsiteX11" fmla="*/ 28269 w 135309"/>
                  <a:gd name="connsiteY11" fmla="*/ 48850 h 163281"/>
                  <a:gd name="connsiteX12" fmla="*/ 48453 w 135309"/>
                  <a:gd name="connsiteY12" fmla="*/ 95122 h 163281"/>
                  <a:gd name="connsiteX13" fmla="*/ 84702 w 135309"/>
                  <a:gd name="connsiteY13" fmla="*/ 130135 h 163281"/>
                  <a:gd name="connsiteX14" fmla="*/ 104886 w 135309"/>
                  <a:gd name="connsiteY14" fmla="*/ 134941 h 163281"/>
                  <a:gd name="connsiteX15" fmla="*/ 87174 w 135309"/>
                  <a:gd name="connsiteY15" fmla="*/ 68073 h 163281"/>
                  <a:gd name="connsiteX16" fmla="*/ 51062 w 135309"/>
                  <a:gd name="connsiteY16" fmla="*/ 33059 h 163281"/>
                  <a:gd name="connsiteX17" fmla="*/ 34448 w 135309"/>
                  <a:gd name="connsiteY17" fmla="*/ 27430 h 163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5309" h="163281">
                    <a:moveTo>
                      <a:pt x="101317" y="163226"/>
                    </a:moveTo>
                    <a:cubicBezTo>
                      <a:pt x="90552" y="162842"/>
                      <a:pt x="80089" y="159615"/>
                      <a:pt x="70972" y="153889"/>
                    </a:cubicBezTo>
                    <a:cubicBezTo>
                      <a:pt x="53012" y="142960"/>
                      <a:pt x="37647" y="128240"/>
                      <a:pt x="25935" y="110775"/>
                    </a:cubicBezTo>
                    <a:cubicBezTo>
                      <a:pt x="13674" y="93625"/>
                      <a:pt x="5202" y="74059"/>
                      <a:pt x="1083" y="53381"/>
                    </a:cubicBezTo>
                    <a:cubicBezTo>
                      <a:pt x="-2487" y="31412"/>
                      <a:pt x="2456" y="14523"/>
                      <a:pt x="14813" y="5736"/>
                    </a:cubicBezTo>
                    <a:cubicBezTo>
                      <a:pt x="27171" y="-3052"/>
                      <a:pt x="45021" y="-1816"/>
                      <a:pt x="64381" y="9306"/>
                    </a:cubicBezTo>
                    <a:cubicBezTo>
                      <a:pt x="82382" y="20235"/>
                      <a:pt x="97801" y="34941"/>
                      <a:pt x="109555" y="52420"/>
                    </a:cubicBezTo>
                    <a:cubicBezTo>
                      <a:pt x="135368" y="89767"/>
                      <a:pt x="146490" y="139198"/>
                      <a:pt x="120265" y="157459"/>
                    </a:cubicBezTo>
                    <a:cubicBezTo>
                      <a:pt x="114690" y="161276"/>
                      <a:pt x="108072" y="163281"/>
                      <a:pt x="101317" y="163226"/>
                    </a:cubicBezTo>
                    <a:close/>
                    <a:moveTo>
                      <a:pt x="34448" y="27430"/>
                    </a:moveTo>
                    <a:cubicBezTo>
                      <a:pt x="33157" y="27348"/>
                      <a:pt x="31867" y="27622"/>
                      <a:pt x="30741" y="28254"/>
                    </a:cubicBezTo>
                    <a:cubicBezTo>
                      <a:pt x="28132" y="30039"/>
                      <a:pt x="26347" y="37316"/>
                      <a:pt x="28269" y="48850"/>
                    </a:cubicBezTo>
                    <a:cubicBezTo>
                      <a:pt x="31661" y="65519"/>
                      <a:pt x="38540" y="81295"/>
                      <a:pt x="48453" y="95122"/>
                    </a:cubicBezTo>
                    <a:cubicBezTo>
                      <a:pt x="57900" y="109237"/>
                      <a:pt x="70257" y="121183"/>
                      <a:pt x="84702" y="130135"/>
                    </a:cubicBezTo>
                    <a:cubicBezTo>
                      <a:pt x="94863" y="136039"/>
                      <a:pt x="102277" y="136726"/>
                      <a:pt x="104886" y="134941"/>
                    </a:cubicBezTo>
                    <a:cubicBezTo>
                      <a:pt x="111477" y="130273"/>
                      <a:pt x="109830" y="100752"/>
                      <a:pt x="87174" y="68073"/>
                    </a:cubicBezTo>
                    <a:cubicBezTo>
                      <a:pt x="77700" y="54026"/>
                      <a:pt x="65397" y="42094"/>
                      <a:pt x="51062" y="33059"/>
                    </a:cubicBezTo>
                    <a:cubicBezTo>
                      <a:pt x="46050" y="29902"/>
                      <a:pt x="40352" y="27965"/>
                      <a:pt x="34448" y="27430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8" name="Freeform: Shape 47">
                <a:extLst>
                  <a:ext uri="{FF2B5EF4-FFF2-40B4-BE49-F238E27FC236}">
                    <a16:creationId xmlns:a16="http://schemas.microsoft.com/office/drawing/2014/main" id="{A23C2F81-BFBB-0851-2488-45C52A5A769D}"/>
                  </a:ext>
                </a:extLst>
              </p:cNvPr>
              <p:cNvSpPr/>
              <p:nvPr/>
            </p:nvSpPr>
            <p:spPr>
              <a:xfrm>
                <a:off x="7922182" y="4080103"/>
                <a:ext cx="228169" cy="210903"/>
              </a:xfrm>
              <a:custGeom>
                <a:avLst/>
                <a:gdLst>
                  <a:gd name="connsiteX0" fmla="*/ 89748 w 228169"/>
                  <a:gd name="connsiteY0" fmla="*/ 210848 h 210903"/>
                  <a:gd name="connsiteX1" fmla="*/ 48556 w 228169"/>
                  <a:gd name="connsiteY1" fmla="*/ 201100 h 210903"/>
                  <a:gd name="connsiteX2" fmla="*/ 24802 w 228169"/>
                  <a:gd name="connsiteY2" fmla="*/ 184074 h 210903"/>
                  <a:gd name="connsiteX3" fmla="*/ 14642 w 228169"/>
                  <a:gd name="connsiteY3" fmla="*/ 173913 h 210903"/>
                  <a:gd name="connsiteX4" fmla="*/ -50 w 228169"/>
                  <a:gd name="connsiteY4" fmla="*/ 138351 h 210903"/>
                  <a:gd name="connsiteX5" fmla="*/ -50 w 228169"/>
                  <a:gd name="connsiteY5" fmla="*/ 48277 h 210903"/>
                  <a:gd name="connsiteX6" fmla="*/ 48282 w 228169"/>
                  <a:gd name="connsiteY6" fmla="*/ -54 h 210903"/>
                  <a:gd name="connsiteX7" fmla="*/ 183392 w 228169"/>
                  <a:gd name="connsiteY7" fmla="*/ -54 h 210903"/>
                  <a:gd name="connsiteX8" fmla="*/ 217031 w 228169"/>
                  <a:gd name="connsiteY8" fmla="*/ 15187 h 210903"/>
                  <a:gd name="connsiteX9" fmla="*/ 217031 w 228169"/>
                  <a:gd name="connsiteY9" fmla="*/ 15187 h 210903"/>
                  <a:gd name="connsiteX10" fmla="*/ 227879 w 228169"/>
                  <a:gd name="connsiteY10" fmla="*/ 49239 h 210903"/>
                  <a:gd name="connsiteX11" fmla="*/ 221975 w 228169"/>
                  <a:gd name="connsiteY11" fmla="*/ 106770 h 210903"/>
                  <a:gd name="connsiteX12" fmla="*/ 161972 w 228169"/>
                  <a:gd name="connsiteY12" fmla="*/ 191488 h 210903"/>
                  <a:gd name="connsiteX13" fmla="*/ 136433 w 228169"/>
                  <a:gd name="connsiteY13" fmla="*/ 201374 h 210903"/>
                  <a:gd name="connsiteX14" fmla="*/ 107873 w 228169"/>
                  <a:gd name="connsiteY14" fmla="*/ 209063 h 210903"/>
                  <a:gd name="connsiteX15" fmla="*/ 89748 w 228169"/>
                  <a:gd name="connsiteY15" fmla="*/ 210848 h 210903"/>
                  <a:gd name="connsiteX16" fmla="*/ 48556 w 228169"/>
                  <a:gd name="connsiteY16" fmla="*/ 27407 h 210903"/>
                  <a:gd name="connsiteX17" fmla="*/ 27686 w 228169"/>
                  <a:gd name="connsiteY17" fmla="*/ 48277 h 210903"/>
                  <a:gd name="connsiteX18" fmla="*/ 27686 w 228169"/>
                  <a:gd name="connsiteY18" fmla="*/ 138351 h 210903"/>
                  <a:gd name="connsiteX19" fmla="*/ 34414 w 228169"/>
                  <a:gd name="connsiteY19" fmla="*/ 154416 h 210903"/>
                  <a:gd name="connsiteX20" fmla="*/ 44574 w 228169"/>
                  <a:gd name="connsiteY20" fmla="*/ 164714 h 210903"/>
                  <a:gd name="connsiteX21" fmla="*/ 61189 w 228169"/>
                  <a:gd name="connsiteY21" fmla="*/ 176522 h 210903"/>
                  <a:gd name="connsiteX22" fmla="*/ 102381 w 228169"/>
                  <a:gd name="connsiteY22" fmla="*/ 182151 h 210903"/>
                  <a:gd name="connsiteX23" fmla="*/ 128057 w 228169"/>
                  <a:gd name="connsiteY23" fmla="*/ 175149 h 210903"/>
                  <a:gd name="connsiteX24" fmla="*/ 149751 w 228169"/>
                  <a:gd name="connsiteY24" fmla="*/ 167048 h 210903"/>
                  <a:gd name="connsiteX25" fmla="*/ 150987 w 228169"/>
                  <a:gd name="connsiteY25" fmla="*/ 167048 h 210903"/>
                  <a:gd name="connsiteX26" fmla="*/ 194788 w 228169"/>
                  <a:gd name="connsiteY26" fmla="*/ 104711 h 210903"/>
                  <a:gd name="connsiteX27" fmla="*/ 200692 w 228169"/>
                  <a:gd name="connsiteY27" fmla="*/ 47042 h 210903"/>
                  <a:gd name="connsiteX28" fmla="*/ 196435 w 228169"/>
                  <a:gd name="connsiteY28" fmla="*/ 33311 h 210903"/>
                  <a:gd name="connsiteX29" fmla="*/ 183529 w 228169"/>
                  <a:gd name="connsiteY29" fmla="*/ 27407 h 210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28169" h="210903">
                    <a:moveTo>
                      <a:pt x="89748" y="210848"/>
                    </a:moveTo>
                    <a:cubicBezTo>
                      <a:pt x="75441" y="210835"/>
                      <a:pt x="61340" y="207498"/>
                      <a:pt x="48556" y="201100"/>
                    </a:cubicBezTo>
                    <a:cubicBezTo>
                      <a:pt x="39769" y="196747"/>
                      <a:pt x="31750" y="190994"/>
                      <a:pt x="24802" y="184074"/>
                    </a:cubicBezTo>
                    <a:lnTo>
                      <a:pt x="14642" y="173913"/>
                    </a:lnTo>
                    <a:cubicBezTo>
                      <a:pt x="5195" y="164494"/>
                      <a:pt x="-91" y="151697"/>
                      <a:pt x="-50" y="138351"/>
                    </a:cubicBezTo>
                    <a:lnTo>
                      <a:pt x="-50" y="48277"/>
                    </a:lnTo>
                    <a:cubicBezTo>
                      <a:pt x="18" y="21613"/>
                      <a:pt x="21617" y="14"/>
                      <a:pt x="48282" y="-54"/>
                    </a:cubicBezTo>
                    <a:lnTo>
                      <a:pt x="183392" y="-54"/>
                    </a:lnTo>
                    <a:cubicBezTo>
                      <a:pt x="196271" y="-54"/>
                      <a:pt x="208532" y="5507"/>
                      <a:pt x="217031" y="15187"/>
                    </a:cubicBezTo>
                    <a:lnTo>
                      <a:pt x="217031" y="15187"/>
                    </a:lnTo>
                    <a:cubicBezTo>
                      <a:pt x="225229" y="24537"/>
                      <a:pt x="229169" y="36867"/>
                      <a:pt x="227879" y="49239"/>
                    </a:cubicBezTo>
                    <a:lnTo>
                      <a:pt x="221975" y="106770"/>
                    </a:lnTo>
                    <a:cubicBezTo>
                      <a:pt x="218459" y="143664"/>
                      <a:pt x="195612" y="175931"/>
                      <a:pt x="161972" y="191488"/>
                    </a:cubicBezTo>
                    <a:cubicBezTo>
                      <a:pt x="153321" y="195333"/>
                      <a:pt x="145358" y="198354"/>
                      <a:pt x="136433" y="201374"/>
                    </a:cubicBezTo>
                    <a:cubicBezTo>
                      <a:pt x="127508" y="204395"/>
                      <a:pt x="117072" y="207004"/>
                      <a:pt x="107873" y="209063"/>
                    </a:cubicBezTo>
                    <a:cubicBezTo>
                      <a:pt x="101914" y="210272"/>
                      <a:pt x="95831" y="210876"/>
                      <a:pt x="89748" y="210848"/>
                    </a:cubicBezTo>
                    <a:close/>
                    <a:moveTo>
                      <a:pt x="48556" y="27407"/>
                    </a:moveTo>
                    <a:cubicBezTo>
                      <a:pt x="37036" y="27407"/>
                      <a:pt x="27686" y="36758"/>
                      <a:pt x="27686" y="48277"/>
                    </a:cubicBezTo>
                    <a:lnTo>
                      <a:pt x="27686" y="138351"/>
                    </a:lnTo>
                    <a:cubicBezTo>
                      <a:pt x="27658" y="144392"/>
                      <a:pt x="30075" y="150200"/>
                      <a:pt x="34414" y="154416"/>
                    </a:cubicBezTo>
                    <a:lnTo>
                      <a:pt x="44574" y="164714"/>
                    </a:lnTo>
                    <a:cubicBezTo>
                      <a:pt x="49422" y="169547"/>
                      <a:pt x="55037" y="173543"/>
                      <a:pt x="61189" y="176522"/>
                    </a:cubicBezTo>
                    <a:cubicBezTo>
                      <a:pt x="73889" y="183017"/>
                      <a:pt x="88403" y="184994"/>
                      <a:pt x="102381" y="182151"/>
                    </a:cubicBezTo>
                    <a:cubicBezTo>
                      <a:pt x="111058" y="180257"/>
                      <a:pt x="119626" y="177923"/>
                      <a:pt x="128057" y="175149"/>
                    </a:cubicBezTo>
                    <a:cubicBezTo>
                      <a:pt x="135416" y="172815"/>
                      <a:pt x="142666" y="170110"/>
                      <a:pt x="149751" y="167048"/>
                    </a:cubicBezTo>
                    <a:lnTo>
                      <a:pt x="150987" y="167048"/>
                    </a:lnTo>
                    <a:cubicBezTo>
                      <a:pt x="175579" y="155473"/>
                      <a:pt x="192234" y="131774"/>
                      <a:pt x="194788" y="104711"/>
                    </a:cubicBezTo>
                    <a:lnTo>
                      <a:pt x="200692" y="47042"/>
                    </a:lnTo>
                    <a:cubicBezTo>
                      <a:pt x="201283" y="42071"/>
                      <a:pt x="199731" y="37087"/>
                      <a:pt x="196435" y="33311"/>
                    </a:cubicBezTo>
                    <a:cubicBezTo>
                      <a:pt x="193209" y="29549"/>
                      <a:pt x="188486" y="27379"/>
                      <a:pt x="183529" y="2740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9" name="Freeform: Shape 48">
                <a:extLst>
                  <a:ext uri="{FF2B5EF4-FFF2-40B4-BE49-F238E27FC236}">
                    <a16:creationId xmlns:a16="http://schemas.microsoft.com/office/drawing/2014/main" id="{42FEAABD-11CE-1FC0-5C08-E74725A3603F}"/>
                  </a:ext>
                </a:extLst>
              </p:cNvPr>
              <p:cNvSpPr/>
              <p:nvPr/>
            </p:nvSpPr>
            <p:spPr>
              <a:xfrm>
                <a:off x="8172137" y="4080652"/>
                <a:ext cx="228147" cy="210493"/>
              </a:xfrm>
              <a:custGeom>
                <a:avLst/>
                <a:gdLst>
                  <a:gd name="connsiteX0" fmla="*/ 138573 w 228147"/>
                  <a:gd name="connsiteY0" fmla="*/ 210437 h 210493"/>
                  <a:gd name="connsiteX1" fmla="*/ 119762 w 228147"/>
                  <a:gd name="connsiteY1" fmla="*/ 208514 h 210493"/>
                  <a:gd name="connsiteX2" fmla="*/ 117703 w 228147"/>
                  <a:gd name="connsiteY2" fmla="*/ 208514 h 210493"/>
                  <a:gd name="connsiteX3" fmla="*/ 76511 w 228147"/>
                  <a:gd name="connsiteY3" fmla="*/ 195882 h 210493"/>
                  <a:gd name="connsiteX4" fmla="*/ 67311 w 228147"/>
                  <a:gd name="connsiteY4" fmla="*/ 192175 h 210493"/>
                  <a:gd name="connsiteX5" fmla="*/ 66076 w 228147"/>
                  <a:gd name="connsiteY5" fmla="*/ 191488 h 210493"/>
                  <a:gd name="connsiteX6" fmla="*/ 21588 w 228147"/>
                  <a:gd name="connsiteY6" fmla="*/ 151807 h 210493"/>
                  <a:gd name="connsiteX7" fmla="*/ 6073 w 228147"/>
                  <a:gd name="connsiteY7" fmla="*/ 106770 h 210493"/>
                  <a:gd name="connsiteX8" fmla="*/ 168 w 228147"/>
                  <a:gd name="connsiteY8" fmla="*/ 49239 h 210493"/>
                  <a:gd name="connsiteX9" fmla="*/ 11565 w 228147"/>
                  <a:gd name="connsiteY9" fmla="*/ 14637 h 210493"/>
                  <a:gd name="connsiteX10" fmla="*/ 44656 w 228147"/>
                  <a:gd name="connsiteY10" fmla="*/ -54 h 210493"/>
                  <a:gd name="connsiteX11" fmla="*/ 179765 w 228147"/>
                  <a:gd name="connsiteY11" fmla="*/ -54 h 210493"/>
                  <a:gd name="connsiteX12" fmla="*/ 208462 w 228147"/>
                  <a:gd name="connsiteY12" fmla="*/ 9420 h 210493"/>
                  <a:gd name="connsiteX13" fmla="*/ 228097 w 228147"/>
                  <a:gd name="connsiteY13" fmla="*/ 48278 h 210493"/>
                  <a:gd name="connsiteX14" fmla="*/ 228097 w 228147"/>
                  <a:gd name="connsiteY14" fmla="*/ 138351 h 210493"/>
                  <a:gd name="connsiteX15" fmla="*/ 213405 w 228147"/>
                  <a:gd name="connsiteY15" fmla="*/ 173913 h 210493"/>
                  <a:gd name="connsiteX16" fmla="*/ 203107 w 228147"/>
                  <a:gd name="connsiteY16" fmla="*/ 184074 h 210493"/>
                  <a:gd name="connsiteX17" fmla="*/ 138573 w 228147"/>
                  <a:gd name="connsiteY17" fmla="*/ 210437 h 210493"/>
                  <a:gd name="connsiteX18" fmla="*/ 44381 w 228147"/>
                  <a:gd name="connsiteY18" fmla="*/ 26858 h 210493"/>
                  <a:gd name="connsiteX19" fmla="*/ 31611 w 228147"/>
                  <a:gd name="connsiteY19" fmla="*/ 32488 h 210493"/>
                  <a:gd name="connsiteX20" fmla="*/ 27218 w 228147"/>
                  <a:gd name="connsiteY20" fmla="*/ 46218 h 210493"/>
                  <a:gd name="connsiteX21" fmla="*/ 33122 w 228147"/>
                  <a:gd name="connsiteY21" fmla="*/ 103887 h 210493"/>
                  <a:gd name="connsiteX22" fmla="*/ 44656 w 228147"/>
                  <a:gd name="connsiteY22" fmla="*/ 137253 h 210493"/>
                  <a:gd name="connsiteX23" fmla="*/ 77060 w 228147"/>
                  <a:gd name="connsiteY23" fmla="*/ 166361 h 210493"/>
                  <a:gd name="connsiteX24" fmla="*/ 78433 w 228147"/>
                  <a:gd name="connsiteY24" fmla="*/ 166361 h 210493"/>
                  <a:gd name="connsiteX25" fmla="*/ 85298 w 228147"/>
                  <a:gd name="connsiteY25" fmla="*/ 169245 h 210493"/>
                  <a:gd name="connsiteX26" fmla="*/ 123607 w 228147"/>
                  <a:gd name="connsiteY26" fmla="*/ 181053 h 210493"/>
                  <a:gd name="connsiteX27" fmla="*/ 122646 w 228147"/>
                  <a:gd name="connsiteY27" fmla="*/ 194784 h 210493"/>
                  <a:gd name="connsiteX28" fmla="*/ 125529 w 228147"/>
                  <a:gd name="connsiteY28" fmla="*/ 181053 h 210493"/>
                  <a:gd name="connsiteX29" fmla="*/ 183473 w 228147"/>
                  <a:gd name="connsiteY29" fmla="*/ 163615 h 210493"/>
                  <a:gd name="connsiteX30" fmla="*/ 193633 w 228147"/>
                  <a:gd name="connsiteY30" fmla="*/ 153317 h 210493"/>
                  <a:gd name="connsiteX31" fmla="*/ 200361 w 228147"/>
                  <a:gd name="connsiteY31" fmla="*/ 137253 h 210493"/>
                  <a:gd name="connsiteX32" fmla="*/ 200361 w 228147"/>
                  <a:gd name="connsiteY32" fmla="*/ 47179 h 210493"/>
                  <a:gd name="connsiteX33" fmla="*/ 191848 w 228147"/>
                  <a:gd name="connsiteY33" fmla="*/ 30428 h 210493"/>
                  <a:gd name="connsiteX34" fmla="*/ 191848 w 228147"/>
                  <a:gd name="connsiteY34" fmla="*/ 30428 h 210493"/>
                  <a:gd name="connsiteX35" fmla="*/ 179491 w 228147"/>
                  <a:gd name="connsiteY35" fmla="*/ 26309 h 210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228147" h="210493">
                    <a:moveTo>
                      <a:pt x="138573" y="210437"/>
                    </a:moveTo>
                    <a:cubicBezTo>
                      <a:pt x="132257" y="210396"/>
                      <a:pt x="125955" y="209764"/>
                      <a:pt x="119762" y="208514"/>
                    </a:cubicBezTo>
                    <a:lnTo>
                      <a:pt x="117703" y="208514"/>
                    </a:lnTo>
                    <a:cubicBezTo>
                      <a:pt x="103670" y="205370"/>
                      <a:pt x="89898" y="201155"/>
                      <a:pt x="76511" y="195882"/>
                    </a:cubicBezTo>
                    <a:lnTo>
                      <a:pt x="67311" y="192175"/>
                    </a:lnTo>
                    <a:lnTo>
                      <a:pt x="66076" y="191488"/>
                    </a:lnTo>
                    <a:cubicBezTo>
                      <a:pt x="47594" y="183044"/>
                      <a:pt x="32078" y="169217"/>
                      <a:pt x="21588" y="151807"/>
                    </a:cubicBezTo>
                    <a:cubicBezTo>
                      <a:pt x="13103" y="138145"/>
                      <a:pt x="7789" y="122753"/>
                      <a:pt x="6073" y="106770"/>
                    </a:cubicBezTo>
                    <a:lnTo>
                      <a:pt x="168" y="49239"/>
                    </a:lnTo>
                    <a:cubicBezTo>
                      <a:pt x="-1081" y="36620"/>
                      <a:pt x="3065" y="24057"/>
                      <a:pt x="11565" y="14637"/>
                    </a:cubicBezTo>
                    <a:cubicBezTo>
                      <a:pt x="20009" y="5273"/>
                      <a:pt x="32037" y="-68"/>
                      <a:pt x="44656" y="-54"/>
                    </a:cubicBezTo>
                    <a:lnTo>
                      <a:pt x="179765" y="-54"/>
                    </a:lnTo>
                    <a:cubicBezTo>
                      <a:pt x="190091" y="-27"/>
                      <a:pt x="200142" y="3296"/>
                      <a:pt x="208462" y="9420"/>
                    </a:cubicBezTo>
                    <a:cubicBezTo>
                      <a:pt x="220848" y="18482"/>
                      <a:pt x="228152" y="32927"/>
                      <a:pt x="228097" y="48278"/>
                    </a:cubicBezTo>
                    <a:lnTo>
                      <a:pt x="228097" y="138351"/>
                    </a:lnTo>
                    <a:cubicBezTo>
                      <a:pt x="228138" y="151697"/>
                      <a:pt x="222852" y="164494"/>
                      <a:pt x="213405" y="173913"/>
                    </a:cubicBezTo>
                    <a:lnTo>
                      <a:pt x="203107" y="184074"/>
                    </a:lnTo>
                    <a:cubicBezTo>
                      <a:pt x="185972" y="201113"/>
                      <a:pt x="162739" y="210601"/>
                      <a:pt x="138573" y="210437"/>
                    </a:cubicBezTo>
                    <a:close/>
                    <a:moveTo>
                      <a:pt x="44381" y="26858"/>
                    </a:moveTo>
                    <a:cubicBezTo>
                      <a:pt x="39520" y="26858"/>
                      <a:pt x="34893" y="28904"/>
                      <a:pt x="31611" y="32488"/>
                    </a:cubicBezTo>
                    <a:cubicBezTo>
                      <a:pt x="28261" y="36236"/>
                      <a:pt x="26669" y="41220"/>
                      <a:pt x="27218" y="46218"/>
                    </a:cubicBezTo>
                    <a:lnTo>
                      <a:pt x="33122" y="103887"/>
                    </a:lnTo>
                    <a:cubicBezTo>
                      <a:pt x="34440" y="115723"/>
                      <a:pt x="38381" y="127133"/>
                      <a:pt x="44656" y="137253"/>
                    </a:cubicBezTo>
                    <a:cubicBezTo>
                      <a:pt x="52262" y="150008"/>
                      <a:pt x="63563" y="160155"/>
                      <a:pt x="77060" y="166361"/>
                    </a:cubicBezTo>
                    <a:lnTo>
                      <a:pt x="78433" y="166361"/>
                    </a:lnTo>
                    <a:lnTo>
                      <a:pt x="85298" y="169245"/>
                    </a:lnTo>
                    <a:cubicBezTo>
                      <a:pt x="97752" y="174147"/>
                      <a:pt x="110563" y="178088"/>
                      <a:pt x="123607" y="181053"/>
                    </a:cubicBezTo>
                    <a:lnTo>
                      <a:pt x="122646" y="194784"/>
                    </a:lnTo>
                    <a:lnTo>
                      <a:pt x="125529" y="181053"/>
                    </a:lnTo>
                    <a:cubicBezTo>
                      <a:pt x="146551" y="185447"/>
                      <a:pt x="168369" y="178884"/>
                      <a:pt x="183473" y="163615"/>
                    </a:cubicBezTo>
                    <a:lnTo>
                      <a:pt x="193633" y="153317"/>
                    </a:lnTo>
                    <a:cubicBezTo>
                      <a:pt x="198000" y="149116"/>
                      <a:pt x="200430" y="143307"/>
                      <a:pt x="200361" y="137253"/>
                    </a:cubicBezTo>
                    <a:lnTo>
                      <a:pt x="200361" y="47179"/>
                    </a:lnTo>
                    <a:cubicBezTo>
                      <a:pt x="200361" y="40561"/>
                      <a:pt x="197203" y="34327"/>
                      <a:pt x="191848" y="30428"/>
                    </a:cubicBezTo>
                    <a:lnTo>
                      <a:pt x="191848" y="30428"/>
                    </a:lnTo>
                    <a:cubicBezTo>
                      <a:pt x="188278" y="27750"/>
                      <a:pt x="183953" y="26309"/>
                      <a:pt x="179491" y="26309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D3D1F369-563C-2A85-96F3-14E43959D882}"/>
              </a:ext>
            </a:extLst>
          </p:cNvPr>
          <p:cNvGrpSpPr/>
          <p:nvPr/>
        </p:nvGrpSpPr>
        <p:grpSpPr>
          <a:xfrm>
            <a:off x="9958410" y="1703949"/>
            <a:ext cx="1438821" cy="1419979"/>
            <a:chOff x="9958410" y="1703949"/>
            <a:chExt cx="1438821" cy="1419979"/>
          </a:xfrm>
        </p:grpSpPr>
        <p:sp>
          <p:nvSpPr>
            <p:cNvPr id="16" name="Rounded Rectangle 33">
              <a:extLst>
                <a:ext uri="{FF2B5EF4-FFF2-40B4-BE49-F238E27FC236}">
                  <a16:creationId xmlns:a16="http://schemas.microsoft.com/office/drawing/2014/main" id="{D04EC588-DB22-02AA-4587-1EF80CF9B23B}"/>
                </a:ext>
              </a:extLst>
            </p:cNvPr>
            <p:cNvSpPr/>
            <p:nvPr/>
          </p:nvSpPr>
          <p:spPr>
            <a:xfrm>
              <a:off x="9958410" y="1703949"/>
              <a:ext cx="1438821" cy="1419979"/>
            </a:xfrm>
            <a:prstGeom prst="roundRect">
              <a:avLst>
                <a:gd name="adj" fmla="val 16001"/>
              </a:avLst>
            </a:prstGeom>
            <a:solidFill>
              <a:srgbClr val="FCC333"/>
            </a:solidFill>
            <a:ln w="19050">
              <a:noFill/>
            </a:ln>
            <a:effectLst>
              <a:outerShdw blurRad="63500" sx="101000" sy="1010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45DEA795-AD9D-C112-DFF7-FCEE97F38882}"/>
                </a:ext>
              </a:extLst>
            </p:cNvPr>
            <p:cNvGrpSpPr/>
            <p:nvPr/>
          </p:nvGrpSpPr>
          <p:grpSpPr>
            <a:xfrm>
              <a:off x="10316292" y="1980744"/>
              <a:ext cx="723056" cy="737473"/>
              <a:chOff x="3865872" y="1312552"/>
              <a:chExt cx="723056" cy="737473"/>
            </a:xfrm>
          </p:grpSpPr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49878AE5-031A-DA62-91D4-C4F50416A761}"/>
                  </a:ext>
                </a:extLst>
              </p:cNvPr>
              <p:cNvSpPr/>
              <p:nvPr/>
            </p:nvSpPr>
            <p:spPr>
              <a:xfrm>
                <a:off x="3873011" y="1817977"/>
                <a:ext cx="76891" cy="232048"/>
              </a:xfrm>
              <a:custGeom>
                <a:avLst/>
                <a:gdLst>
                  <a:gd name="connsiteX0" fmla="*/ 63110 w 76891"/>
                  <a:gd name="connsiteY0" fmla="*/ 231994 h 232048"/>
                  <a:gd name="connsiteX1" fmla="*/ 13680 w 76891"/>
                  <a:gd name="connsiteY1" fmla="*/ 231994 h 232048"/>
                  <a:gd name="connsiteX2" fmla="*/ -51 w 76891"/>
                  <a:gd name="connsiteY2" fmla="*/ 218263 h 232048"/>
                  <a:gd name="connsiteX3" fmla="*/ -51 w 76891"/>
                  <a:gd name="connsiteY3" fmla="*/ 13676 h 232048"/>
                  <a:gd name="connsiteX4" fmla="*/ 13680 w 76891"/>
                  <a:gd name="connsiteY4" fmla="*/ -54 h 232048"/>
                  <a:gd name="connsiteX5" fmla="*/ 27411 w 76891"/>
                  <a:gd name="connsiteY5" fmla="*/ 13676 h 232048"/>
                  <a:gd name="connsiteX6" fmla="*/ 27411 w 76891"/>
                  <a:gd name="connsiteY6" fmla="*/ 204533 h 232048"/>
                  <a:gd name="connsiteX7" fmla="*/ 49380 w 76891"/>
                  <a:gd name="connsiteY7" fmla="*/ 204533 h 232048"/>
                  <a:gd name="connsiteX8" fmla="*/ 49380 w 76891"/>
                  <a:gd name="connsiteY8" fmla="*/ 65304 h 232048"/>
                  <a:gd name="connsiteX9" fmla="*/ 63110 w 76891"/>
                  <a:gd name="connsiteY9" fmla="*/ 51573 h 232048"/>
                  <a:gd name="connsiteX10" fmla="*/ 76841 w 76891"/>
                  <a:gd name="connsiteY10" fmla="*/ 65304 h 232048"/>
                  <a:gd name="connsiteX11" fmla="*/ 76841 w 76891"/>
                  <a:gd name="connsiteY11" fmla="*/ 218263 h 232048"/>
                  <a:gd name="connsiteX12" fmla="*/ 63110 w 76891"/>
                  <a:gd name="connsiteY12" fmla="*/ 231994 h 232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6891" h="232048">
                    <a:moveTo>
                      <a:pt x="63110" y="231994"/>
                    </a:moveTo>
                    <a:lnTo>
                      <a:pt x="13680" y="231994"/>
                    </a:lnTo>
                    <a:cubicBezTo>
                      <a:pt x="6097" y="231994"/>
                      <a:pt x="-51" y="225843"/>
                      <a:pt x="-51" y="218263"/>
                    </a:cubicBezTo>
                    <a:lnTo>
                      <a:pt x="-51" y="13676"/>
                    </a:lnTo>
                    <a:cubicBezTo>
                      <a:pt x="-51" y="6093"/>
                      <a:pt x="6097" y="-54"/>
                      <a:pt x="13680" y="-54"/>
                    </a:cubicBezTo>
                    <a:cubicBezTo>
                      <a:pt x="21264" y="-54"/>
                      <a:pt x="27411" y="6093"/>
                      <a:pt x="27411" y="13676"/>
                    </a:cubicBezTo>
                    <a:lnTo>
                      <a:pt x="27411" y="204533"/>
                    </a:lnTo>
                    <a:lnTo>
                      <a:pt x="49380" y="204533"/>
                    </a:lnTo>
                    <a:lnTo>
                      <a:pt x="49380" y="65304"/>
                    </a:lnTo>
                    <a:cubicBezTo>
                      <a:pt x="49380" y="57720"/>
                      <a:pt x="55527" y="51573"/>
                      <a:pt x="63110" y="51573"/>
                    </a:cubicBezTo>
                    <a:cubicBezTo>
                      <a:pt x="70694" y="51573"/>
                      <a:pt x="76841" y="57720"/>
                      <a:pt x="76841" y="65304"/>
                    </a:cubicBezTo>
                    <a:lnTo>
                      <a:pt x="76841" y="218263"/>
                    </a:lnTo>
                    <a:cubicBezTo>
                      <a:pt x="76841" y="225843"/>
                      <a:pt x="70694" y="231994"/>
                      <a:pt x="63110" y="231994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56349264-8889-2E53-F3CE-67F388CDDFA2}"/>
                  </a:ext>
                </a:extLst>
              </p:cNvPr>
              <p:cNvSpPr/>
              <p:nvPr/>
            </p:nvSpPr>
            <p:spPr>
              <a:xfrm>
                <a:off x="4505308" y="1817428"/>
                <a:ext cx="76891" cy="232597"/>
              </a:xfrm>
              <a:custGeom>
                <a:avLst/>
                <a:gdLst>
                  <a:gd name="connsiteX0" fmla="*/ 63111 w 76891"/>
                  <a:gd name="connsiteY0" fmla="*/ 232543 h 232597"/>
                  <a:gd name="connsiteX1" fmla="*/ 13680 w 76891"/>
                  <a:gd name="connsiteY1" fmla="*/ 232543 h 232597"/>
                  <a:gd name="connsiteX2" fmla="*/ -51 w 76891"/>
                  <a:gd name="connsiteY2" fmla="*/ 218812 h 232597"/>
                  <a:gd name="connsiteX3" fmla="*/ -51 w 76891"/>
                  <a:gd name="connsiteY3" fmla="*/ 65853 h 232597"/>
                  <a:gd name="connsiteX4" fmla="*/ 13680 w 76891"/>
                  <a:gd name="connsiteY4" fmla="*/ 52122 h 232597"/>
                  <a:gd name="connsiteX5" fmla="*/ 27411 w 76891"/>
                  <a:gd name="connsiteY5" fmla="*/ 65853 h 232597"/>
                  <a:gd name="connsiteX6" fmla="*/ 27411 w 76891"/>
                  <a:gd name="connsiteY6" fmla="*/ 205082 h 232597"/>
                  <a:gd name="connsiteX7" fmla="*/ 49380 w 76891"/>
                  <a:gd name="connsiteY7" fmla="*/ 205082 h 232597"/>
                  <a:gd name="connsiteX8" fmla="*/ 49380 w 76891"/>
                  <a:gd name="connsiteY8" fmla="*/ 13676 h 232597"/>
                  <a:gd name="connsiteX9" fmla="*/ 63111 w 76891"/>
                  <a:gd name="connsiteY9" fmla="*/ -54 h 232597"/>
                  <a:gd name="connsiteX10" fmla="*/ 76841 w 76891"/>
                  <a:gd name="connsiteY10" fmla="*/ 13676 h 232597"/>
                  <a:gd name="connsiteX11" fmla="*/ 76841 w 76891"/>
                  <a:gd name="connsiteY11" fmla="*/ 218812 h 232597"/>
                  <a:gd name="connsiteX12" fmla="*/ 63111 w 76891"/>
                  <a:gd name="connsiteY12" fmla="*/ 232543 h 2325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76891" h="232597">
                    <a:moveTo>
                      <a:pt x="63111" y="232543"/>
                    </a:moveTo>
                    <a:lnTo>
                      <a:pt x="13680" y="232543"/>
                    </a:lnTo>
                    <a:cubicBezTo>
                      <a:pt x="6101" y="232543"/>
                      <a:pt x="-51" y="226392"/>
                      <a:pt x="-51" y="218812"/>
                    </a:cubicBezTo>
                    <a:lnTo>
                      <a:pt x="-51" y="65853"/>
                    </a:lnTo>
                    <a:cubicBezTo>
                      <a:pt x="-51" y="58269"/>
                      <a:pt x="6101" y="52122"/>
                      <a:pt x="13680" y="52122"/>
                    </a:cubicBezTo>
                    <a:cubicBezTo>
                      <a:pt x="21259" y="52122"/>
                      <a:pt x="27411" y="58269"/>
                      <a:pt x="27411" y="65853"/>
                    </a:cubicBezTo>
                    <a:lnTo>
                      <a:pt x="27411" y="205082"/>
                    </a:lnTo>
                    <a:lnTo>
                      <a:pt x="49380" y="205082"/>
                    </a:lnTo>
                    <a:lnTo>
                      <a:pt x="49380" y="13676"/>
                    </a:lnTo>
                    <a:cubicBezTo>
                      <a:pt x="49380" y="6093"/>
                      <a:pt x="55531" y="-54"/>
                      <a:pt x="63111" y="-54"/>
                    </a:cubicBezTo>
                    <a:cubicBezTo>
                      <a:pt x="70690" y="-54"/>
                      <a:pt x="76841" y="6093"/>
                      <a:pt x="76841" y="13676"/>
                    </a:cubicBezTo>
                    <a:lnTo>
                      <a:pt x="76841" y="218812"/>
                    </a:lnTo>
                    <a:cubicBezTo>
                      <a:pt x="76841" y="226392"/>
                      <a:pt x="70690" y="232543"/>
                      <a:pt x="63111" y="232543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C128206E-88F5-F473-C883-3A723ABF956A}"/>
                  </a:ext>
                </a:extLst>
              </p:cNvPr>
              <p:cNvSpPr/>
              <p:nvPr/>
            </p:nvSpPr>
            <p:spPr>
              <a:xfrm>
                <a:off x="3865872" y="1787083"/>
                <a:ext cx="723056" cy="178498"/>
              </a:xfrm>
              <a:custGeom>
                <a:avLst/>
                <a:gdLst>
                  <a:gd name="connsiteX0" fmla="*/ 361478 w 723056"/>
                  <a:gd name="connsiteY0" fmla="*/ 178444 h 178498"/>
                  <a:gd name="connsiteX1" fmla="*/ -51 w 723056"/>
                  <a:gd name="connsiteY1" fmla="*/ 13676 h 178498"/>
                  <a:gd name="connsiteX2" fmla="*/ 13680 w 723056"/>
                  <a:gd name="connsiteY2" fmla="*/ -54 h 178498"/>
                  <a:gd name="connsiteX3" fmla="*/ 27411 w 723056"/>
                  <a:gd name="connsiteY3" fmla="*/ 13676 h 178498"/>
                  <a:gd name="connsiteX4" fmla="*/ 361478 w 723056"/>
                  <a:gd name="connsiteY4" fmla="*/ 150983 h 178498"/>
                  <a:gd name="connsiteX5" fmla="*/ 695545 w 723056"/>
                  <a:gd name="connsiteY5" fmla="*/ 13676 h 178498"/>
                  <a:gd name="connsiteX6" fmla="*/ 709275 w 723056"/>
                  <a:gd name="connsiteY6" fmla="*/ -54 h 178498"/>
                  <a:gd name="connsiteX7" fmla="*/ 723006 w 723056"/>
                  <a:gd name="connsiteY7" fmla="*/ 13676 h 178498"/>
                  <a:gd name="connsiteX8" fmla="*/ 361478 w 723056"/>
                  <a:gd name="connsiteY8" fmla="*/ 178444 h 1784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23056" h="178498">
                    <a:moveTo>
                      <a:pt x="361478" y="178444"/>
                    </a:moveTo>
                    <a:cubicBezTo>
                      <a:pt x="158813" y="178444"/>
                      <a:pt x="-51" y="106358"/>
                      <a:pt x="-51" y="13676"/>
                    </a:cubicBezTo>
                    <a:cubicBezTo>
                      <a:pt x="-51" y="6093"/>
                      <a:pt x="6097" y="-54"/>
                      <a:pt x="13680" y="-54"/>
                    </a:cubicBezTo>
                    <a:cubicBezTo>
                      <a:pt x="21264" y="-54"/>
                      <a:pt x="27411" y="6093"/>
                      <a:pt x="27411" y="13676"/>
                    </a:cubicBezTo>
                    <a:cubicBezTo>
                      <a:pt x="27411" y="87822"/>
                      <a:pt x="180508" y="150983"/>
                      <a:pt x="361478" y="150983"/>
                    </a:cubicBezTo>
                    <a:cubicBezTo>
                      <a:pt x="542448" y="150983"/>
                      <a:pt x="695545" y="88371"/>
                      <a:pt x="695545" y="13676"/>
                    </a:cubicBezTo>
                    <a:cubicBezTo>
                      <a:pt x="695545" y="6093"/>
                      <a:pt x="701696" y="-54"/>
                      <a:pt x="709275" y="-54"/>
                    </a:cubicBezTo>
                    <a:cubicBezTo>
                      <a:pt x="716855" y="-54"/>
                      <a:pt x="723006" y="6093"/>
                      <a:pt x="723006" y="13676"/>
                    </a:cubicBezTo>
                    <a:cubicBezTo>
                      <a:pt x="723006" y="106358"/>
                      <a:pt x="564554" y="178444"/>
                      <a:pt x="361478" y="178444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1D6D07F5-C76D-9F05-30C9-0A47F658FC90}"/>
                  </a:ext>
                </a:extLst>
              </p:cNvPr>
              <p:cNvSpPr/>
              <p:nvPr/>
            </p:nvSpPr>
            <p:spPr>
              <a:xfrm>
                <a:off x="4080398" y="1333992"/>
                <a:ext cx="131328" cy="49494"/>
              </a:xfrm>
              <a:custGeom>
                <a:avLst/>
                <a:gdLst>
                  <a:gd name="connsiteX0" fmla="*/ 15275 w 131328"/>
                  <a:gd name="connsiteY0" fmla="*/ 49356 h 49494"/>
                  <a:gd name="connsiteX1" fmla="*/ 34 w 131328"/>
                  <a:gd name="connsiteY1" fmla="*/ 37136 h 49494"/>
                  <a:gd name="connsiteX2" fmla="*/ 12254 w 131328"/>
                  <a:gd name="connsiteY2" fmla="*/ 21895 h 49494"/>
                  <a:gd name="connsiteX3" fmla="*/ 93265 w 131328"/>
                  <a:gd name="connsiteY3" fmla="*/ 4045 h 49494"/>
                  <a:gd name="connsiteX4" fmla="*/ 115646 w 131328"/>
                  <a:gd name="connsiteY4" fmla="*/ 63 h 49494"/>
                  <a:gd name="connsiteX5" fmla="*/ 131161 w 131328"/>
                  <a:gd name="connsiteY5" fmla="*/ 12008 h 49494"/>
                  <a:gd name="connsiteX6" fmla="*/ 119216 w 131328"/>
                  <a:gd name="connsiteY6" fmla="*/ 27524 h 49494"/>
                  <a:gd name="connsiteX7" fmla="*/ 99306 w 131328"/>
                  <a:gd name="connsiteY7" fmla="*/ 30957 h 49494"/>
                  <a:gd name="connsiteX8" fmla="*/ 18158 w 131328"/>
                  <a:gd name="connsiteY8" fmla="*/ 48807 h 49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1328" h="49494">
                    <a:moveTo>
                      <a:pt x="15275" y="49356"/>
                    </a:moveTo>
                    <a:cubicBezTo>
                      <a:pt x="7691" y="50191"/>
                      <a:pt x="868" y="44719"/>
                      <a:pt x="34" y="37136"/>
                    </a:cubicBezTo>
                    <a:cubicBezTo>
                      <a:pt x="-801" y="29552"/>
                      <a:pt x="4670" y="22729"/>
                      <a:pt x="12254" y="21895"/>
                    </a:cubicBezTo>
                    <a:lnTo>
                      <a:pt x="93265" y="4045"/>
                    </a:lnTo>
                    <a:cubicBezTo>
                      <a:pt x="100679" y="2397"/>
                      <a:pt x="108231" y="1024"/>
                      <a:pt x="115646" y="63"/>
                    </a:cubicBezTo>
                    <a:cubicBezTo>
                      <a:pt x="123229" y="-923"/>
                      <a:pt x="130175" y="4425"/>
                      <a:pt x="131161" y="12008"/>
                    </a:cubicBezTo>
                    <a:cubicBezTo>
                      <a:pt x="132147" y="19592"/>
                      <a:pt x="126799" y="26538"/>
                      <a:pt x="119216" y="27524"/>
                    </a:cubicBezTo>
                    <a:cubicBezTo>
                      <a:pt x="112522" y="28311"/>
                      <a:pt x="105876" y="29457"/>
                      <a:pt x="99306" y="30957"/>
                    </a:cubicBezTo>
                    <a:lnTo>
                      <a:pt x="18158" y="48807"/>
                    </a:ln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4A0736DD-45A0-3D78-2FB5-9AF406B09992}"/>
                  </a:ext>
                </a:extLst>
              </p:cNvPr>
              <p:cNvSpPr/>
              <p:nvPr/>
            </p:nvSpPr>
            <p:spPr>
              <a:xfrm>
                <a:off x="4243349" y="1334699"/>
                <a:ext cx="129229" cy="48703"/>
              </a:xfrm>
              <a:custGeom>
                <a:avLst/>
                <a:gdLst>
                  <a:gd name="connsiteX0" fmla="*/ 115815 w 129229"/>
                  <a:gd name="connsiteY0" fmla="*/ 48649 h 48703"/>
                  <a:gd name="connsiteX1" fmla="*/ 112931 w 129229"/>
                  <a:gd name="connsiteY1" fmla="*/ 48649 h 48703"/>
                  <a:gd name="connsiteX2" fmla="*/ 31783 w 129229"/>
                  <a:gd name="connsiteY2" fmla="*/ 30799 h 48703"/>
                  <a:gd name="connsiteX3" fmla="*/ 11873 w 129229"/>
                  <a:gd name="connsiteY3" fmla="*/ 27366 h 48703"/>
                  <a:gd name="connsiteX4" fmla="*/ 65 w 129229"/>
                  <a:gd name="connsiteY4" fmla="*/ 11988 h 48703"/>
                  <a:gd name="connsiteX5" fmla="*/ 15306 w 129229"/>
                  <a:gd name="connsiteY5" fmla="*/ 42 h 48703"/>
                  <a:gd name="connsiteX6" fmla="*/ 37687 w 129229"/>
                  <a:gd name="connsiteY6" fmla="*/ 4024 h 48703"/>
                  <a:gd name="connsiteX7" fmla="*/ 118423 w 129229"/>
                  <a:gd name="connsiteY7" fmla="*/ 21462 h 48703"/>
                  <a:gd name="connsiteX8" fmla="*/ 128859 w 129229"/>
                  <a:gd name="connsiteY8" fmla="*/ 37802 h 48703"/>
                  <a:gd name="connsiteX9" fmla="*/ 115815 w 129229"/>
                  <a:gd name="connsiteY9" fmla="*/ 48649 h 48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9229" h="48703">
                    <a:moveTo>
                      <a:pt x="115815" y="48649"/>
                    </a:moveTo>
                    <a:lnTo>
                      <a:pt x="112931" y="48649"/>
                    </a:lnTo>
                    <a:lnTo>
                      <a:pt x="31783" y="30799"/>
                    </a:lnTo>
                    <a:cubicBezTo>
                      <a:pt x="25213" y="29300"/>
                      <a:pt x="18567" y="28153"/>
                      <a:pt x="11873" y="27366"/>
                    </a:cubicBezTo>
                    <a:cubicBezTo>
                      <a:pt x="4372" y="26369"/>
                      <a:pt x="-908" y="19492"/>
                      <a:pt x="65" y="11988"/>
                    </a:cubicBezTo>
                    <a:cubicBezTo>
                      <a:pt x="995" y="4491"/>
                      <a:pt x="7805" y="-846"/>
                      <a:pt x="15306" y="42"/>
                    </a:cubicBezTo>
                    <a:cubicBezTo>
                      <a:pt x="22858" y="1003"/>
                      <a:pt x="30410" y="2377"/>
                      <a:pt x="37687" y="4024"/>
                    </a:cubicBezTo>
                    <a:lnTo>
                      <a:pt x="118423" y="21462"/>
                    </a:lnTo>
                    <a:cubicBezTo>
                      <a:pt x="125809" y="23103"/>
                      <a:pt x="130476" y="30410"/>
                      <a:pt x="128859" y="37802"/>
                    </a:cubicBezTo>
                    <a:cubicBezTo>
                      <a:pt x="127531" y="43993"/>
                      <a:pt x="122143" y="48473"/>
                      <a:pt x="115815" y="48649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6" name="Freeform: Shape 55">
                <a:extLst>
                  <a:ext uri="{FF2B5EF4-FFF2-40B4-BE49-F238E27FC236}">
                    <a16:creationId xmlns:a16="http://schemas.microsoft.com/office/drawing/2014/main" id="{A8FCEF7E-BBF0-E07F-B656-3F45A8AAAFAB}"/>
                  </a:ext>
                </a:extLst>
              </p:cNvPr>
              <p:cNvSpPr/>
              <p:nvPr/>
            </p:nvSpPr>
            <p:spPr>
              <a:xfrm>
                <a:off x="3865896" y="1374998"/>
                <a:ext cx="723011" cy="470440"/>
              </a:xfrm>
              <a:custGeom>
                <a:avLst/>
                <a:gdLst>
                  <a:gd name="connsiteX0" fmla="*/ 361453 w 723011"/>
                  <a:gd name="connsiteY0" fmla="*/ 470386 h 470440"/>
                  <a:gd name="connsiteX1" fmla="*/ 10497 w 723011"/>
                  <a:gd name="connsiteY1" fmla="*/ 439629 h 470440"/>
                  <a:gd name="connsiteX2" fmla="*/ 62 w 723011"/>
                  <a:gd name="connsiteY2" fmla="*/ 424526 h 470440"/>
                  <a:gd name="connsiteX3" fmla="*/ 30132 w 723011"/>
                  <a:gd name="connsiteY3" fmla="*/ 192889 h 470440"/>
                  <a:gd name="connsiteX4" fmla="*/ 166340 w 723011"/>
                  <a:gd name="connsiteY4" fmla="*/ 2171 h 470440"/>
                  <a:gd name="connsiteX5" fmla="*/ 184808 w 723011"/>
                  <a:gd name="connsiteY5" fmla="*/ 8418 h 470440"/>
                  <a:gd name="connsiteX6" fmla="*/ 178561 w 723011"/>
                  <a:gd name="connsiteY6" fmla="*/ 26886 h 470440"/>
                  <a:gd name="connsiteX7" fmla="*/ 57319 w 723011"/>
                  <a:gd name="connsiteY7" fmla="*/ 196734 h 470440"/>
                  <a:gd name="connsiteX8" fmla="*/ 29034 w 723011"/>
                  <a:gd name="connsiteY8" fmla="*/ 415601 h 470440"/>
                  <a:gd name="connsiteX9" fmla="*/ 361453 w 723011"/>
                  <a:gd name="connsiteY9" fmla="*/ 443062 h 470440"/>
                  <a:gd name="connsiteX10" fmla="*/ 694010 w 723011"/>
                  <a:gd name="connsiteY10" fmla="*/ 415601 h 470440"/>
                  <a:gd name="connsiteX11" fmla="*/ 665587 w 723011"/>
                  <a:gd name="connsiteY11" fmla="*/ 195910 h 470440"/>
                  <a:gd name="connsiteX12" fmla="*/ 544483 w 723011"/>
                  <a:gd name="connsiteY12" fmla="*/ 26062 h 470440"/>
                  <a:gd name="connsiteX13" fmla="*/ 538167 w 723011"/>
                  <a:gd name="connsiteY13" fmla="*/ 7663 h 470440"/>
                  <a:gd name="connsiteX14" fmla="*/ 556566 w 723011"/>
                  <a:gd name="connsiteY14" fmla="*/ 1347 h 470440"/>
                  <a:gd name="connsiteX15" fmla="*/ 692911 w 723011"/>
                  <a:gd name="connsiteY15" fmla="*/ 192340 h 470440"/>
                  <a:gd name="connsiteX16" fmla="*/ 722844 w 723011"/>
                  <a:gd name="connsiteY16" fmla="*/ 423976 h 470440"/>
                  <a:gd name="connsiteX17" fmla="*/ 712546 w 723011"/>
                  <a:gd name="connsiteY17" fmla="*/ 439080 h 470440"/>
                  <a:gd name="connsiteX18" fmla="*/ 361453 w 723011"/>
                  <a:gd name="connsiteY18" fmla="*/ 470386 h 470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23011" h="470440">
                    <a:moveTo>
                      <a:pt x="361453" y="470386"/>
                    </a:moveTo>
                    <a:cubicBezTo>
                      <a:pt x="140252" y="470386"/>
                      <a:pt x="15303" y="441552"/>
                      <a:pt x="10497" y="439629"/>
                    </a:cubicBezTo>
                    <a:cubicBezTo>
                      <a:pt x="3670" y="438002"/>
                      <a:pt x="-830" y="431487"/>
                      <a:pt x="62" y="424526"/>
                    </a:cubicBezTo>
                    <a:lnTo>
                      <a:pt x="30132" y="192889"/>
                    </a:lnTo>
                    <a:cubicBezTo>
                      <a:pt x="40875" y="110574"/>
                      <a:pt x="91964" y="39039"/>
                      <a:pt x="166340" y="2171"/>
                    </a:cubicBezTo>
                    <a:cubicBezTo>
                      <a:pt x="173166" y="-1204"/>
                      <a:pt x="181433" y="1592"/>
                      <a:pt x="184808" y="8418"/>
                    </a:cubicBezTo>
                    <a:cubicBezTo>
                      <a:pt x="188183" y="15243"/>
                      <a:pt x="185386" y="23511"/>
                      <a:pt x="178561" y="26886"/>
                    </a:cubicBezTo>
                    <a:cubicBezTo>
                      <a:pt x="112302" y="59683"/>
                      <a:pt x="66810" y="123414"/>
                      <a:pt x="57319" y="196734"/>
                    </a:cubicBezTo>
                    <a:lnTo>
                      <a:pt x="29034" y="415601"/>
                    </a:lnTo>
                    <a:cubicBezTo>
                      <a:pt x="138731" y="435185"/>
                      <a:pt x="250030" y="444379"/>
                      <a:pt x="361453" y="443062"/>
                    </a:cubicBezTo>
                    <a:cubicBezTo>
                      <a:pt x="472923" y="444384"/>
                      <a:pt x="584267" y="435189"/>
                      <a:pt x="694010" y="415601"/>
                    </a:cubicBezTo>
                    <a:lnTo>
                      <a:pt x="665587" y="195910"/>
                    </a:lnTo>
                    <a:cubicBezTo>
                      <a:pt x="656223" y="122582"/>
                      <a:pt x="610754" y="58816"/>
                      <a:pt x="544483" y="26062"/>
                    </a:cubicBezTo>
                    <a:cubicBezTo>
                      <a:pt x="537657" y="22725"/>
                      <a:pt x="534830" y="14488"/>
                      <a:pt x="538167" y="7663"/>
                    </a:cubicBezTo>
                    <a:cubicBezTo>
                      <a:pt x="541503" y="837"/>
                      <a:pt x="549740" y="-1990"/>
                      <a:pt x="556566" y="1347"/>
                    </a:cubicBezTo>
                    <a:cubicBezTo>
                      <a:pt x="631086" y="38213"/>
                      <a:pt x="682256" y="109885"/>
                      <a:pt x="692911" y="192340"/>
                    </a:cubicBezTo>
                    <a:lnTo>
                      <a:pt x="722844" y="423976"/>
                    </a:lnTo>
                    <a:cubicBezTo>
                      <a:pt x="723750" y="430897"/>
                      <a:pt x="719315" y="437394"/>
                      <a:pt x="712546" y="439080"/>
                    </a:cubicBezTo>
                    <a:cubicBezTo>
                      <a:pt x="707328" y="441552"/>
                      <a:pt x="582791" y="470386"/>
                      <a:pt x="361453" y="470386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7" name="Freeform: Shape 56">
                <a:extLst>
                  <a:ext uri="{FF2B5EF4-FFF2-40B4-BE49-F238E27FC236}">
                    <a16:creationId xmlns:a16="http://schemas.microsoft.com/office/drawing/2014/main" id="{D3879683-0689-1221-4184-879E0D081183}"/>
                  </a:ext>
                </a:extLst>
              </p:cNvPr>
              <p:cNvSpPr/>
              <p:nvPr/>
            </p:nvSpPr>
            <p:spPr>
              <a:xfrm>
                <a:off x="4184148" y="1312552"/>
                <a:ext cx="86640" cy="437733"/>
              </a:xfrm>
              <a:custGeom>
                <a:avLst/>
                <a:gdLst>
                  <a:gd name="connsiteX0" fmla="*/ 56108 w 86640"/>
                  <a:gd name="connsiteY0" fmla="*/ 437679 h 437733"/>
                  <a:gd name="connsiteX1" fmla="*/ 30432 w 86640"/>
                  <a:gd name="connsiteY1" fmla="*/ 437679 h 437733"/>
                  <a:gd name="connsiteX2" fmla="*/ -51 w 86640"/>
                  <a:gd name="connsiteY2" fmla="*/ 407884 h 437733"/>
                  <a:gd name="connsiteX3" fmla="*/ -51 w 86640"/>
                  <a:gd name="connsiteY3" fmla="*/ 30428 h 437733"/>
                  <a:gd name="connsiteX4" fmla="*/ 30432 w 86640"/>
                  <a:gd name="connsiteY4" fmla="*/ -54 h 437733"/>
                  <a:gd name="connsiteX5" fmla="*/ 56108 w 86640"/>
                  <a:gd name="connsiteY5" fmla="*/ -54 h 437733"/>
                  <a:gd name="connsiteX6" fmla="*/ 86590 w 86640"/>
                  <a:gd name="connsiteY6" fmla="*/ 30428 h 437733"/>
                  <a:gd name="connsiteX7" fmla="*/ 86590 w 86640"/>
                  <a:gd name="connsiteY7" fmla="*/ 407884 h 437733"/>
                  <a:gd name="connsiteX8" fmla="*/ 56108 w 86640"/>
                  <a:gd name="connsiteY8" fmla="*/ 437679 h 437733"/>
                  <a:gd name="connsiteX9" fmla="*/ 30432 w 86640"/>
                  <a:gd name="connsiteY9" fmla="*/ 27407 h 437733"/>
                  <a:gd name="connsiteX10" fmla="*/ 27411 w 86640"/>
                  <a:gd name="connsiteY10" fmla="*/ 30428 h 437733"/>
                  <a:gd name="connsiteX11" fmla="*/ 27411 w 86640"/>
                  <a:gd name="connsiteY11" fmla="*/ 407884 h 437733"/>
                  <a:gd name="connsiteX12" fmla="*/ 30432 w 86640"/>
                  <a:gd name="connsiteY12" fmla="*/ 410904 h 437733"/>
                  <a:gd name="connsiteX13" fmla="*/ 56108 w 86640"/>
                  <a:gd name="connsiteY13" fmla="*/ 410904 h 437733"/>
                  <a:gd name="connsiteX14" fmla="*/ 59129 w 86640"/>
                  <a:gd name="connsiteY14" fmla="*/ 407884 h 437733"/>
                  <a:gd name="connsiteX15" fmla="*/ 59129 w 86640"/>
                  <a:gd name="connsiteY15" fmla="*/ 30428 h 437733"/>
                  <a:gd name="connsiteX16" fmla="*/ 56108 w 86640"/>
                  <a:gd name="connsiteY16" fmla="*/ 27407 h 437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86640" h="437733">
                    <a:moveTo>
                      <a:pt x="56108" y="437679"/>
                    </a:moveTo>
                    <a:lnTo>
                      <a:pt x="30432" y="437679"/>
                    </a:lnTo>
                    <a:cubicBezTo>
                      <a:pt x="13861" y="437683"/>
                      <a:pt x="323" y="424450"/>
                      <a:pt x="-51" y="407884"/>
                    </a:cubicBezTo>
                    <a:lnTo>
                      <a:pt x="-51" y="30428"/>
                    </a:lnTo>
                    <a:cubicBezTo>
                      <a:pt x="-51" y="13593"/>
                      <a:pt x="13596" y="-54"/>
                      <a:pt x="30432" y="-54"/>
                    </a:cubicBezTo>
                    <a:lnTo>
                      <a:pt x="56108" y="-54"/>
                    </a:lnTo>
                    <a:cubicBezTo>
                      <a:pt x="72912" y="21"/>
                      <a:pt x="86514" y="13624"/>
                      <a:pt x="86590" y="30428"/>
                    </a:cubicBezTo>
                    <a:lnTo>
                      <a:pt x="86590" y="407884"/>
                    </a:lnTo>
                    <a:cubicBezTo>
                      <a:pt x="86145" y="424418"/>
                      <a:pt x="72649" y="437611"/>
                      <a:pt x="56108" y="437679"/>
                    </a:cubicBezTo>
                    <a:close/>
                    <a:moveTo>
                      <a:pt x="30432" y="27407"/>
                    </a:moveTo>
                    <a:cubicBezTo>
                      <a:pt x="28763" y="27407"/>
                      <a:pt x="27411" y="28759"/>
                      <a:pt x="27411" y="30428"/>
                    </a:cubicBezTo>
                    <a:lnTo>
                      <a:pt x="27411" y="407884"/>
                    </a:lnTo>
                    <a:cubicBezTo>
                      <a:pt x="27411" y="409552"/>
                      <a:pt x="28763" y="410904"/>
                      <a:pt x="30432" y="410904"/>
                    </a:cubicBezTo>
                    <a:lnTo>
                      <a:pt x="56108" y="410904"/>
                    </a:lnTo>
                    <a:cubicBezTo>
                      <a:pt x="57776" y="410904"/>
                      <a:pt x="59129" y="409552"/>
                      <a:pt x="59129" y="407884"/>
                    </a:cubicBezTo>
                    <a:lnTo>
                      <a:pt x="59129" y="30428"/>
                    </a:lnTo>
                    <a:cubicBezTo>
                      <a:pt x="59129" y="28759"/>
                      <a:pt x="57776" y="27407"/>
                      <a:pt x="56108" y="27407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2482017C-87D9-5AAB-333C-5287199B58B8}"/>
                  </a:ext>
                </a:extLst>
              </p:cNvPr>
              <p:cNvSpPr/>
              <p:nvPr/>
            </p:nvSpPr>
            <p:spPr>
              <a:xfrm>
                <a:off x="4024735" y="1347427"/>
                <a:ext cx="86503" cy="402857"/>
              </a:xfrm>
              <a:custGeom>
                <a:avLst/>
                <a:gdLst>
                  <a:gd name="connsiteX0" fmla="*/ 56794 w 86503"/>
                  <a:gd name="connsiteY0" fmla="*/ 402803 h 402857"/>
                  <a:gd name="connsiteX1" fmla="*/ 29333 w 86503"/>
                  <a:gd name="connsiteY1" fmla="*/ 402803 h 402857"/>
                  <a:gd name="connsiteX2" fmla="*/ -51 w 86503"/>
                  <a:gd name="connsiteY2" fmla="*/ 373008 h 402857"/>
                  <a:gd name="connsiteX3" fmla="*/ -51 w 86503"/>
                  <a:gd name="connsiteY3" fmla="*/ 29741 h 402857"/>
                  <a:gd name="connsiteX4" fmla="*/ 29608 w 86503"/>
                  <a:gd name="connsiteY4" fmla="*/ -54 h 402857"/>
                  <a:gd name="connsiteX5" fmla="*/ 57069 w 86503"/>
                  <a:gd name="connsiteY5" fmla="*/ -54 h 402857"/>
                  <a:gd name="connsiteX6" fmla="*/ 86453 w 86503"/>
                  <a:gd name="connsiteY6" fmla="*/ 29741 h 402857"/>
                  <a:gd name="connsiteX7" fmla="*/ 86453 w 86503"/>
                  <a:gd name="connsiteY7" fmla="*/ 373008 h 402857"/>
                  <a:gd name="connsiteX8" fmla="*/ 56794 w 86503"/>
                  <a:gd name="connsiteY8" fmla="*/ 402803 h 402857"/>
                  <a:gd name="connsiteX9" fmla="*/ 29333 w 86503"/>
                  <a:gd name="connsiteY9" fmla="*/ 27270 h 402857"/>
                  <a:gd name="connsiteX10" fmla="*/ 27136 w 86503"/>
                  <a:gd name="connsiteY10" fmla="*/ 29604 h 402857"/>
                  <a:gd name="connsiteX11" fmla="*/ 27136 w 86503"/>
                  <a:gd name="connsiteY11" fmla="*/ 373008 h 402857"/>
                  <a:gd name="connsiteX12" fmla="*/ 29192 w 86503"/>
                  <a:gd name="connsiteY12" fmla="*/ 375338 h 402857"/>
                  <a:gd name="connsiteX13" fmla="*/ 29333 w 86503"/>
                  <a:gd name="connsiteY13" fmla="*/ 375342 h 402857"/>
                  <a:gd name="connsiteX14" fmla="*/ 56794 w 86503"/>
                  <a:gd name="connsiteY14" fmla="*/ 375342 h 402857"/>
                  <a:gd name="connsiteX15" fmla="*/ 58995 w 86503"/>
                  <a:gd name="connsiteY15" fmla="*/ 373149 h 402857"/>
                  <a:gd name="connsiteX16" fmla="*/ 58991 w 86503"/>
                  <a:gd name="connsiteY16" fmla="*/ 373008 h 402857"/>
                  <a:gd name="connsiteX17" fmla="*/ 58991 w 86503"/>
                  <a:gd name="connsiteY17" fmla="*/ 29741 h 402857"/>
                  <a:gd name="connsiteX18" fmla="*/ 56794 w 86503"/>
                  <a:gd name="connsiteY18" fmla="*/ 27407 h 402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6503" h="402857">
                    <a:moveTo>
                      <a:pt x="56794" y="402803"/>
                    </a:moveTo>
                    <a:lnTo>
                      <a:pt x="29333" y="402803"/>
                    </a:lnTo>
                    <a:cubicBezTo>
                      <a:pt x="13039" y="402578"/>
                      <a:pt x="-52" y="389303"/>
                      <a:pt x="-51" y="373008"/>
                    </a:cubicBezTo>
                    <a:lnTo>
                      <a:pt x="-51" y="29741"/>
                    </a:lnTo>
                    <a:cubicBezTo>
                      <a:pt x="-51" y="13339"/>
                      <a:pt x="13205" y="21"/>
                      <a:pt x="29608" y="-54"/>
                    </a:cubicBezTo>
                    <a:lnTo>
                      <a:pt x="57069" y="-54"/>
                    </a:lnTo>
                    <a:cubicBezTo>
                      <a:pt x="73363" y="171"/>
                      <a:pt x="86454" y="13446"/>
                      <a:pt x="86453" y="29741"/>
                    </a:cubicBezTo>
                    <a:lnTo>
                      <a:pt x="86453" y="373008"/>
                    </a:lnTo>
                    <a:cubicBezTo>
                      <a:pt x="86453" y="389410"/>
                      <a:pt x="73197" y="402728"/>
                      <a:pt x="56794" y="402803"/>
                    </a:cubicBezTo>
                    <a:close/>
                    <a:moveTo>
                      <a:pt x="29333" y="27270"/>
                    </a:moveTo>
                    <a:cubicBezTo>
                      <a:pt x="28097" y="27342"/>
                      <a:pt x="27134" y="28367"/>
                      <a:pt x="27136" y="29604"/>
                    </a:cubicBezTo>
                    <a:lnTo>
                      <a:pt x="27136" y="373008"/>
                    </a:lnTo>
                    <a:cubicBezTo>
                      <a:pt x="27061" y="374219"/>
                      <a:pt x="27981" y="375262"/>
                      <a:pt x="29192" y="375338"/>
                    </a:cubicBezTo>
                    <a:cubicBezTo>
                      <a:pt x="29238" y="375341"/>
                      <a:pt x="29286" y="375342"/>
                      <a:pt x="29333" y="375342"/>
                    </a:cubicBezTo>
                    <a:lnTo>
                      <a:pt x="56794" y="375342"/>
                    </a:lnTo>
                    <a:cubicBezTo>
                      <a:pt x="58008" y="375345"/>
                      <a:pt x="58993" y="374363"/>
                      <a:pt x="58995" y="373149"/>
                    </a:cubicBezTo>
                    <a:cubicBezTo>
                      <a:pt x="58995" y="373102"/>
                      <a:pt x="58994" y="373054"/>
                      <a:pt x="58991" y="373008"/>
                    </a:cubicBezTo>
                    <a:lnTo>
                      <a:pt x="58991" y="29741"/>
                    </a:lnTo>
                    <a:cubicBezTo>
                      <a:pt x="58994" y="28504"/>
                      <a:pt x="58030" y="27480"/>
                      <a:pt x="56794" y="27407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8C834B1A-25C0-DBA7-FD4A-DE8BA0D3AA11}"/>
                  </a:ext>
                </a:extLst>
              </p:cNvPr>
              <p:cNvSpPr/>
              <p:nvPr/>
            </p:nvSpPr>
            <p:spPr>
              <a:xfrm>
                <a:off x="4343561" y="1347427"/>
                <a:ext cx="86915" cy="402857"/>
              </a:xfrm>
              <a:custGeom>
                <a:avLst/>
                <a:gdLst>
                  <a:gd name="connsiteX0" fmla="*/ 56932 w 86915"/>
                  <a:gd name="connsiteY0" fmla="*/ 402803 h 402857"/>
                  <a:gd name="connsiteX1" fmla="*/ 29470 w 86915"/>
                  <a:gd name="connsiteY1" fmla="*/ 402803 h 402857"/>
                  <a:gd name="connsiteX2" fmla="*/ -51 w 86915"/>
                  <a:gd name="connsiteY2" fmla="*/ 373008 h 402857"/>
                  <a:gd name="connsiteX3" fmla="*/ -51 w 86915"/>
                  <a:gd name="connsiteY3" fmla="*/ 29741 h 402857"/>
                  <a:gd name="connsiteX4" fmla="*/ 29745 w 86915"/>
                  <a:gd name="connsiteY4" fmla="*/ -54 h 402857"/>
                  <a:gd name="connsiteX5" fmla="*/ 57206 w 86915"/>
                  <a:gd name="connsiteY5" fmla="*/ -54 h 402857"/>
                  <a:gd name="connsiteX6" fmla="*/ 86865 w 86915"/>
                  <a:gd name="connsiteY6" fmla="*/ 29741 h 402857"/>
                  <a:gd name="connsiteX7" fmla="*/ 86865 w 86915"/>
                  <a:gd name="connsiteY7" fmla="*/ 373008 h 402857"/>
                  <a:gd name="connsiteX8" fmla="*/ 57069 w 86915"/>
                  <a:gd name="connsiteY8" fmla="*/ 402803 h 402857"/>
                  <a:gd name="connsiteX9" fmla="*/ 56932 w 86915"/>
                  <a:gd name="connsiteY9" fmla="*/ 402803 h 402857"/>
                  <a:gd name="connsiteX10" fmla="*/ 29470 w 86915"/>
                  <a:gd name="connsiteY10" fmla="*/ 27270 h 402857"/>
                  <a:gd name="connsiteX11" fmla="*/ 27136 w 86915"/>
                  <a:gd name="connsiteY11" fmla="*/ 29604 h 402857"/>
                  <a:gd name="connsiteX12" fmla="*/ 27136 w 86915"/>
                  <a:gd name="connsiteY12" fmla="*/ 373008 h 402857"/>
                  <a:gd name="connsiteX13" fmla="*/ 29470 w 86915"/>
                  <a:gd name="connsiteY13" fmla="*/ 375342 h 402857"/>
                  <a:gd name="connsiteX14" fmla="*/ 56932 w 86915"/>
                  <a:gd name="connsiteY14" fmla="*/ 375342 h 402857"/>
                  <a:gd name="connsiteX15" fmla="*/ 59391 w 86915"/>
                  <a:gd name="connsiteY15" fmla="*/ 373443 h 402857"/>
                  <a:gd name="connsiteX16" fmla="*/ 59403 w 86915"/>
                  <a:gd name="connsiteY16" fmla="*/ 373008 h 402857"/>
                  <a:gd name="connsiteX17" fmla="*/ 59403 w 86915"/>
                  <a:gd name="connsiteY17" fmla="*/ 29741 h 402857"/>
                  <a:gd name="connsiteX18" fmla="*/ 57206 w 86915"/>
                  <a:gd name="connsiteY18" fmla="*/ 27407 h 4028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86915" h="402857">
                    <a:moveTo>
                      <a:pt x="56932" y="402803"/>
                    </a:moveTo>
                    <a:lnTo>
                      <a:pt x="29470" y="402803"/>
                    </a:lnTo>
                    <a:cubicBezTo>
                      <a:pt x="13123" y="402652"/>
                      <a:pt x="-51" y="389357"/>
                      <a:pt x="-51" y="373008"/>
                    </a:cubicBezTo>
                    <a:lnTo>
                      <a:pt x="-51" y="29741"/>
                    </a:lnTo>
                    <a:cubicBezTo>
                      <a:pt x="-51" y="13285"/>
                      <a:pt x="13289" y="-54"/>
                      <a:pt x="29745" y="-54"/>
                    </a:cubicBezTo>
                    <a:lnTo>
                      <a:pt x="57206" y="-54"/>
                    </a:lnTo>
                    <a:cubicBezTo>
                      <a:pt x="73608" y="21"/>
                      <a:pt x="86865" y="13339"/>
                      <a:pt x="86865" y="29741"/>
                    </a:cubicBezTo>
                    <a:lnTo>
                      <a:pt x="86865" y="373008"/>
                    </a:lnTo>
                    <a:cubicBezTo>
                      <a:pt x="86865" y="389464"/>
                      <a:pt x="73525" y="402803"/>
                      <a:pt x="57069" y="402803"/>
                    </a:cubicBezTo>
                    <a:cubicBezTo>
                      <a:pt x="57024" y="402803"/>
                      <a:pt x="56977" y="402803"/>
                      <a:pt x="56932" y="402803"/>
                    </a:cubicBezTo>
                    <a:close/>
                    <a:moveTo>
                      <a:pt x="29470" y="27270"/>
                    </a:moveTo>
                    <a:cubicBezTo>
                      <a:pt x="28210" y="27338"/>
                      <a:pt x="27205" y="28345"/>
                      <a:pt x="27136" y="29604"/>
                    </a:cubicBezTo>
                    <a:lnTo>
                      <a:pt x="27136" y="373008"/>
                    </a:lnTo>
                    <a:cubicBezTo>
                      <a:pt x="27136" y="374297"/>
                      <a:pt x="28181" y="375342"/>
                      <a:pt x="29470" y="375342"/>
                    </a:cubicBezTo>
                    <a:lnTo>
                      <a:pt x="56932" y="375342"/>
                    </a:lnTo>
                    <a:cubicBezTo>
                      <a:pt x="58135" y="375497"/>
                      <a:pt x="59236" y="374646"/>
                      <a:pt x="59391" y="373443"/>
                    </a:cubicBezTo>
                    <a:cubicBezTo>
                      <a:pt x="59409" y="373299"/>
                      <a:pt x="59413" y="373153"/>
                      <a:pt x="59403" y="373008"/>
                    </a:cubicBezTo>
                    <a:lnTo>
                      <a:pt x="59403" y="29741"/>
                    </a:lnTo>
                    <a:cubicBezTo>
                      <a:pt x="59406" y="28504"/>
                      <a:pt x="58442" y="27480"/>
                      <a:pt x="57206" y="27407"/>
                    </a:cubicBezTo>
                    <a:close/>
                  </a:path>
                </a:pathLst>
              </a:custGeom>
              <a:solidFill>
                <a:srgbClr val="303F47"/>
              </a:solidFill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59833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9EF823A-C2D4-84C2-8C7E-76057935FA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75D09-11C4-4DCB-AD2F-C25D7C13D042}" type="slidenum">
              <a:rPr lang="en-US" smtClean="0"/>
              <a:pPr/>
              <a:t>46</a:t>
            </a:fld>
            <a:endParaRPr lang="en-US" dirty="0"/>
          </a:p>
        </p:txBody>
      </p: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B2C4C267-2805-2766-48DD-48390A94BCEE}"/>
              </a:ext>
            </a:extLst>
          </p:cNvPr>
          <p:cNvGrpSpPr/>
          <p:nvPr/>
        </p:nvGrpSpPr>
        <p:grpSpPr>
          <a:xfrm>
            <a:off x="3288361" y="1470613"/>
            <a:ext cx="5615277" cy="4507866"/>
            <a:chOff x="3288361" y="1470613"/>
            <a:chExt cx="5615277" cy="4507866"/>
          </a:xfrm>
        </p:grpSpPr>
        <p:sp>
          <p:nvSpPr>
            <p:cNvPr id="11" name="Google Shape;177;p17">
              <a:extLst>
                <a:ext uri="{FF2B5EF4-FFF2-40B4-BE49-F238E27FC236}">
                  <a16:creationId xmlns:a16="http://schemas.microsoft.com/office/drawing/2014/main" id="{4528C195-2239-0959-433D-6419721595EE}"/>
                </a:ext>
              </a:extLst>
            </p:cNvPr>
            <p:cNvSpPr/>
            <p:nvPr/>
          </p:nvSpPr>
          <p:spPr>
            <a:xfrm>
              <a:off x="5305175" y="4399130"/>
              <a:ext cx="1581630" cy="1579349"/>
            </a:xfrm>
            <a:custGeom>
              <a:avLst/>
              <a:gdLst/>
              <a:ahLst/>
              <a:cxnLst/>
              <a:rect l="l" t="t" r="r" b="b"/>
              <a:pathLst>
                <a:path w="42279" h="42218" extrusionOk="0">
                  <a:moveTo>
                    <a:pt x="23272" y="1"/>
                  </a:moveTo>
                  <a:cubicBezTo>
                    <a:pt x="23253" y="1"/>
                    <a:pt x="23233" y="2"/>
                    <a:pt x="23214" y="3"/>
                  </a:cubicBezTo>
                  <a:lnTo>
                    <a:pt x="18812" y="3"/>
                  </a:lnTo>
                  <a:cubicBezTo>
                    <a:pt x="18273" y="3"/>
                    <a:pt x="17830" y="414"/>
                    <a:pt x="17798" y="953"/>
                  </a:cubicBezTo>
                  <a:lnTo>
                    <a:pt x="17608" y="3550"/>
                  </a:lnTo>
                  <a:cubicBezTo>
                    <a:pt x="17577" y="3993"/>
                    <a:pt x="17260" y="4373"/>
                    <a:pt x="16848" y="4468"/>
                  </a:cubicBezTo>
                  <a:cubicBezTo>
                    <a:pt x="15201" y="4911"/>
                    <a:pt x="13618" y="5576"/>
                    <a:pt x="12161" y="6463"/>
                  </a:cubicBezTo>
                  <a:cubicBezTo>
                    <a:pt x="11995" y="6560"/>
                    <a:pt x="11811" y="6609"/>
                    <a:pt x="11626" y="6609"/>
                  </a:cubicBezTo>
                  <a:cubicBezTo>
                    <a:pt x="11390" y="6609"/>
                    <a:pt x="11154" y="6528"/>
                    <a:pt x="10958" y="6368"/>
                  </a:cubicBezTo>
                  <a:lnTo>
                    <a:pt x="8994" y="4690"/>
                  </a:lnTo>
                  <a:cubicBezTo>
                    <a:pt x="8802" y="4542"/>
                    <a:pt x="8568" y="4463"/>
                    <a:pt x="8335" y="4463"/>
                  </a:cubicBezTo>
                  <a:cubicBezTo>
                    <a:pt x="8069" y="4463"/>
                    <a:pt x="7803" y="4565"/>
                    <a:pt x="7601" y="4785"/>
                  </a:cubicBezTo>
                  <a:lnTo>
                    <a:pt x="6556" y="5830"/>
                  </a:lnTo>
                  <a:lnTo>
                    <a:pt x="5542" y="6875"/>
                  </a:lnTo>
                  <a:lnTo>
                    <a:pt x="4497" y="7920"/>
                  </a:lnTo>
                  <a:cubicBezTo>
                    <a:pt x="4117" y="8300"/>
                    <a:pt x="4086" y="8933"/>
                    <a:pt x="4434" y="9345"/>
                  </a:cubicBezTo>
                  <a:lnTo>
                    <a:pt x="6176" y="11308"/>
                  </a:lnTo>
                  <a:cubicBezTo>
                    <a:pt x="6461" y="11625"/>
                    <a:pt x="6492" y="12132"/>
                    <a:pt x="6271" y="12512"/>
                  </a:cubicBezTo>
                  <a:cubicBezTo>
                    <a:pt x="5416" y="14000"/>
                    <a:pt x="4782" y="15615"/>
                    <a:pt x="4402" y="17294"/>
                  </a:cubicBezTo>
                  <a:cubicBezTo>
                    <a:pt x="4307" y="17706"/>
                    <a:pt x="3959" y="18054"/>
                    <a:pt x="3516" y="18086"/>
                  </a:cubicBezTo>
                  <a:lnTo>
                    <a:pt x="919" y="18339"/>
                  </a:lnTo>
                  <a:cubicBezTo>
                    <a:pt x="380" y="18371"/>
                    <a:pt x="0" y="18846"/>
                    <a:pt x="0" y="19384"/>
                  </a:cubicBezTo>
                  <a:lnTo>
                    <a:pt x="32" y="20872"/>
                  </a:lnTo>
                  <a:lnTo>
                    <a:pt x="64" y="22329"/>
                  </a:lnTo>
                  <a:lnTo>
                    <a:pt x="95" y="23818"/>
                  </a:lnTo>
                  <a:cubicBezTo>
                    <a:pt x="95" y="24356"/>
                    <a:pt x="507" y="24799"/>
                    <a:pt x="1045" y="24831"/>
                  </a:cubicBezTo>
                  <a:lnTo>
                    <a:pt x="3674" y="24958"/>
                  </a:lnTo>
                  <a:cubicBezTo>
                    <a:pt x="4117" y="24989"/>
                    <a:pt x="4497" y="25306"/>
                    <a:pt x="4624" y="25718"/>
                  </a:cubicBezTo>
                  <a:cubicBezTo>
                    <a:pt x="5036" y="27238"/>
                    <a:pt x="5669" y="28663"/>
                    <a:pt x="6492" y="29993"/>
                  </a:cubicBezTo>
                  <a:cubicBezTo>
                    <a:pt x="6714" y="30373"/>
                    <a:pt x="6651" y="30848"/>
                    <a:pt x="6397" y="31197"/>
                  </a:cubicBezTo>
                  <a:lnTo>
                    <a:pt x="4719" y="33160"/>
                  </a:lnTo>
                  <a:cubicBezTo>
                    <a:pt x="4371" y="33572"/>
                    <a:pt x="4371" y="34205"/>
                    <a:pt x="4782" y="34585"/>
                  </a:cubicBezTo>
                  <a:lnTo>
                    <a:pt x="5827" y="35630"/>
                  </a:lnTo>
                  <a:lnTo>
                    <a:pt x="6872" y="36644"/>
                  </a:lnTo>
                  <a:lnTo>
                    <a:pt x="7918" y="37689"/>
                  </a:lnTo>
                  <a:cubicBezTo>
                    <a:pt x="8120" y="37891"/>
                    <a:pt x="8385" y="37995"/>
                    <a:pt x="8651" y="37995"/>
                  </a:cubicBezTo>
                  <a:cubicBezTo>
                    <a:pt x="8885" y="37995"/>
                    <a:pt x="9119" y="37915"/>
                    <a:pt x="9311" y="37752"/>
                  </a:cubicBezTo>
                  <a:lnTo>
                    <a:pt x="11306" y="36010"/>
                  </a:lnTo>
                  <a:cubicBezTo>
                    <a:pt x="11484" y="35850"/>
                    <a:pt x="11713" y="35770"/>
                    <a:pt x="11946" y="35770"/>
                  </a:cubicBezTo>
                  <a:cubicBezTo>
                    <a:pt x="12127" y="35770"/>
                    <a:pt x="12312" y="35818"/>
                    <a:pt x="12478" y="35915"/>
                  </a:cubicBezTo>
                  <a:cubicBezTo>
                    <a:pt x="13903" y="36739"/>
                    <a:pt x="15423" y="37372"/>
                    <a:pt x="17007" y="37752"/>
                  </a:cubicBezTo>
                  <a:cubicBezTo>
                    <a:pt x="17450" y="37879"/>
                    <a:pt x="17798" y="38259"/>
                    <a:pt x="17830" y="38702"/>
                  </a:cubicBezTo>
                  <a:lnTo>
                    <a:pt x="18020" y="41267"/>
                  </a:lnTo>
                  <a:cubicBezTo>
                    <a:pt x="18052" y="41806"/>
                    <a:pt x="18495" y="42217"/>
                    <a:pt x="19033" y="42217"/>
                  </a:cubicBezTo>
                  <a:lnTo>
                    <a:pt x="23467" y="42217"/>
                  </a:lnTo>
                  <a:cubicBezTo>
                    <a:pt x="24005" y="42217"/>
                    <a:pt x="24449" y="41806"/>
                    <a:pt x="24512" y="41267"/>
                  </a:cubicBezTo>
                  <a:lnTo>
                    <a:pt x="24702" y="38639"/>
                  </a:lnTo>
                  <a:cubicBezTo>
                    <a:pt x="24734" y="38227"/>
                    <a:pt x="25051" y="37847"/>
                    <a:pt x="25462" y="37752"/>
                  </a:cubicBezTo>
                  <a:cubicBezTo>
                    <a:pt x="27014" y="37340"/>
                    <a:pt x="28502" y="36707"/>
                    <a:pt x="29864" y="35915"/>
                  </a:cubicBezTo>
                  <a:cubicBezTo>
                    <a:pt x="30030" y="35818"/>
                    <a:pt x="30215" y="35770"/>
                    <a:pt x="30399" y="35770"/>
                  </a:cubicBezTo>
                  <a:cubicBezTo>
                    <a:pt x="30636" y="35770"/>
                    <a:pt x="30872" y="35850"/>
                    <a:pt x="31068" y="36010"/>
                  </a:cubicBezTo>
                  <a:lnTo>
                    <a:pt x="32999" y="37720"/>
                  </a:lnTo>
                  <a:cubicBezTo>
                    <a:pt x="33201" y="37891"/>
                    <a:pt x="33448" y="37978"/>
                    <a:pt x="33692" y="37978"/>
                  </a:cubicBezTo>
                  <a:cubicBezTo>
                    <a:pt x="33947" y="37978"/>
                    <a:pt x="34199" y="37883"/>
                    <a:pt x="34393" y="37689"/>
                  </a:cubicBezTo>
                  <a:lnTo>
                    <a:pt x="35470" y="36644"/>
                  </a:lnTo>
                  <a:lnTo>
                    <a:pt x="36515" y="35630"/>
                  </a:lnTo>
                  <a:lnTo>
                    <a:pt x="37591" y="34585"/>
                  </a:lnTo>
                  <a:cubicBezTo>
                    <a:pt x="37972" y="34205"/>
                    <a:pt x="38003" y="33603"/>
                    <a:pt x="37655" y="33192"/>
                  </a:cubicBezTo>
                  <a:lnTo>
                    <a:pt x="35945" y="31165"/>
                  </a:lnTo>
                  <a:cubicBezTo>
                    <a:pt x="35660" y="30848"/>
                    <a:pt x="35628" y="30341"/>
                    <a:pt x="35850" y="29993"/>
                  </a:cubicBezTo>
                  <a:cubicBezTo>
                    <a:pt x="36768" y="28505"/>
                    <a:pt x="37433" y="26890"/>
                    <a:pt x="37845" y="25243"/>
                  </a:cubicBezTo>
                  <a:cubicBezTo>
                    <a:pt x="37940" y="24799"/>
                    <a:pt x="38320" y="24483"/>
                    <a:pt x="38763" y="24451"/>
                  </a:cubicBezTo>
                  <a:lnTo>
                    <a:pt x="41328" y="24229"/>
                  </a:lnTo>
                  <a:cubicBezTo>
                    <a:pt x="41867" y="24198"/>
                    <a:pt x="42279" y="23754"/>
                    <a:pt x="42279" y="23216"/>
                  </a:cubicBezTo>
                  <a:lnTo>
                    <a:pt x="42279" y="18814"/>
                  </a:lnTo>
                  <a:cubicBezTo>
                    <a:pt x="42279" y="18276"/>
                    <a:pt x="41867" y="17801"/>
                    <a:pt x="41328" y="17769"/>
                  </a:cubicBezTo>
                  <a:lnTo>
                    <a:pt x="38700" y="17579"/>
                  </a:lnTo>
                  <a:cubicBezTo>
                    <a:pt x="38257" y="17547"/>
                    <a:pt x="37908" y="17231"/>
                    <a:pt x="37782" y="16819"/>
                  </a:cubicBezTo>
                  <a:cubicBezTo>
                    <a:pt x="37401" y="15235"/>
                    <a:pt x="36768" y="13747"/>
                    <a:pt x="35945" y="12354"/>
                  </a:cubicBezTo>
                  <a:cubicBezTo>
                    <a:pt x="35723" y="11974"/>
                    <a:pt x="35755" y="11498"/>
                    <a:pt x="36040" y="11150"/>
                  </a:cubicBezTo>
                  <a:lnTo>
                    <a:pt x="37750" y="9218"/>
                  </a:lnTo>
                  <a:cubicBezTo>
                    <a:pt x="38098" y="8807"/>
                    <a:pt x="38098" y="8205"/>
                    <a:pt x="37718" y="7825"/>
                  </a:cubicBezTo>
                  <a:lnTo>
                    <a:pt x="36673" y="6748"/>
                  </a:lnTo>
                  <a:lnTo>
                    <a:pt x="35628" y="5703"/>
                  </a:lnTo>
                  <a:lnTo>
                    <a:pt x="34615" y="4658"/>
                  </a:lnTo>
                  <a:cubicBezTo>
                    <a:pt x="34412" y="4456"/>
                    <a:pt x="34138" y="4352"/>
                    <a:pt x="33864" y="4352"/>
                  </a:cubicBezTo>
                  <a:cubicBezTo>
                    <a:pt x="33623" y="4352"/>
                    <a:pt x="33382" y="4432"/>
                    <a:pt x="33189" y="4595"/>
                  </a:cubicBezTo>
                  <a:lnTo>
                    <a:pt x="31194" y="6273"/>
                  </a:lnTo>
                  <a:cubicBezTo>
                    <a:pt x="30998" y="6433"/>
                    <a:pt x="30762" y="6514"/>
                    <a:pt x="30526" y="6514"/>
                  </a:cubicBezTo>
                  <a:cubicBezTo>
                    <a:pt x="30342" y="6514"/>
                    <a:pt x="30157" y="6465"/>
                    <a:pt x="29991" y="6368"/>
                  </a:cubicBezTo>
                  <a:cubicBezTo>
                    <a:pt x="28534" y="5481"/>
                    <a:pt x="26919" y="4848"/>
                    <a:pt x="25241" y="4436"/>
                  </a:cubicBezTo>
                  <a:cubicBezTo>
                    <a:pt x="24797" y="4341"/>
                    <a:pt x="24480" y="3961"/>
                    <a:pt x="24449" y="3518"/>
                  </a:cubicBezTo>
                  <a:lnTo>
                    <a:pt x="24259" y="921"/>
                  </a:lnTo>
                  <a:cubicBezTo>
                    <a:pt x="24198" y="402"/>
                    <a:pt x="23784" y="1"/>
                    <a:pt x="2327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/>
            </a:p>
          </p:txBody>
        </p:sp>
        <p:grpSp>
          <p:nvGrpSpPr>
            <p:cNvPr id="111" name="Group 110">
              <a:extLst>
                <a:ext uri="{FF2B5EF4-FFF2-40B4-BE49-F238E27FC236}">
                  <a16:creationId xmlns:a16="http://schemas.microsoft.com/office/drawing/2014/main" id="{E117B643-B55F-75FD-5E71-2D1112DFB935}"/>
                </a:ext>
              </a:extLst>
            </p:cNvPr>
            <p:cNvGrpSpPr/>
            <p:nvPr/>
          </p:nvGrpSpPr>
          <p:grpSpPr>
            <a:xfrm>
              <a:off x="3288361" y="1470613"/>
              <a:ext cx="5615277" cy="4230625"/>
              <a:chOff x="3288361" y="1470613"/>
              <a:chExt cx="5615277" cy="4230625"/>
            </a:xfrm>
          </p:grpSpPr>
          <p:grpSp>
            <p:nvGrpSpPr>
              <p:cNvPr id="3" name="Group 2">
                <a:extLst>
                  <a:ext uri="{FF2B5EF4-FFF2-40B4-BE49-F238E27FC236}">
                    <a16:creationId xmlns:a16="http://schemas.microsoft.com/office/drawing/2014/main" id="{710AF8CB-1A68-3138-5649-236787F26458}"/>
                  </a:ext>
                </a:extLst>
              </p:cNvPr>
              <p:cNvGrpSpPr/>
              <p:nvPr/>
            </p:nvGrpSpPr>
            <p:grpSpPr>
              <a:xfrm>
                <a:off x="6972062" y="4634286"/>
                <a:ext cx="400467" cy="354454"/>
                <a:chOff x="5474420" y="4725595"/>
                <a:chExt cx="319883" cy="283129"/>
              </a:xfrm>
            </p:grpSpPr>
            <p:sp>
              <p:nvSpPr>
                <p:cNvPr id="4" name="Google Shape;165;p17">
                  <a:extLst>
                    <a:ext uri="{FF2B5EF4-FFF2-40B4-BE49-F238E27FC236}">
                      <a16:creationId xmlns:a16="http://schemas.microsoft.com/office/drawing/2014/main" id="{2ABA073A-C4EE-489F-7758-EA8732B3A3A5}"/>
                    </a:ext>
                  </a:extLst>
                </p:cNvPr>
                <p:cNvSpPr/>
                <p:nvPr/>
              </p:nvSpPr>
              <p:spPr>
                <a:xfrm>
                  <a:off x="5474420" y="4725595"/>
                  <a:ext cx="319883" cy="2831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05" h="9475" extrusionOk="0">
                      <a:moveTo>
                        <a:pt x="5353" y="0"/>
                      </a:moveTo>
                      <a:cubicBezTo>
                        <a:pt x="3935" y="0"/>
                        <a:pt x="2539" y="637"/>
                        <a:pt x="1616" y="1856"/>
                      </a:cubicBezTo>
                      <a:cubicBezTo>
                        <a:pt x="1" y="3914"/>
                        <a:pt x="412" y="6891"/>
                        <a:pt x="2471" y="8474"/>
                      </a:cubicBezTo>
                      <a:cubicBezTo>
                        <a:pt x="3330" y="9148"/>
                        <a:pt x="4348" y="9475"/>
                        <a:pt x="5361" y="9475"/>
                      </a:cubicBezTo>
                      <a:cubicBezTo>
                        <a:pt x="6776" y="9475"/>
                        <a:pt x="8180" y="8837"/>
                        <a:pt x="9121" y="7619"/>
                      </a:cubicBezTo>
                      <a:cubicBezTo>
                        <a:pt x="10705" y="5561"/>
                        <a:pt x="10325" y="2584"/>
                        <a:pt x="8266" y="1001"/>
                      </a:cubicBezTo>
                      <a:cubicBezTo>
                        <a:pt x="7394" y="327"/>
                        <a:pt x="6368" y="0"/>
                        <a:pt x="5353" y="0"/>
                      </a:cubicBezTo>
                      <a:close/>
                    </a:path>
                  </a:pathLst>
                </a:custGeom>
                <a:solidFill>
                  <a:srgbClr val="703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dirty="0"/>
                </a:p>
              </p:txBody>
            </p:sp>
            <p:sp>
              <p:nvSpPr>
                <p:cNvPr id="5" name="Google Shape;166;p17">
                  <a:extLst>
                    <a:ext uri="{FF2B5EF4-FFF2-40B4-BE49-F238E27FC236}">
                      <a16:creationId xmlns:a16="http://schemas.microsoft.com/office/drawing/2014/main" id="{5D48D702-F64B-A6ED-6A8D-D2C83EBD2C31}"/>
                    </a:ext>
                  </a:extLst>
                </p:cNvPr>
                <p:cNvSpPr/>
                <p:nvPr/>
              </p:nvSpPr>
              <p:spPr>
                <a:xfrm>
                  <a:off x="5587970" y="4788017"/>
                  <a:ext cx="139159" cy="1330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57" h="4454" extrusionOk="0">
                      <a:moveTo>
                        <a:pt x="472" y="1"/>
                      </a:moveTo>
                      <a:cubicBezTo>
                        <a:pt x="227" y="1"/>
                        <a:pt x="1" y="179"/>
                        <a:pt x="1" y="463"/>
                      </a:cubicBezTo>
                      <a:lnTo>
                        <a:pt x="33" y="3979"/>
                      </a:lnTo>
                      <a:cubicBezTo>
                        <a:pt x="33" y="4232"/>
                        <a:pt x="223" y="4454"/>
                        <a:pt x="508" y="4454"/>
                      </a:cubicBezTo>
                      <a:lnTo>
                        <a:pt x="4023" y="4422"/>
                      </a:lnTo>
                      <a:cubicBezTo>
                        <a:pt x="4656" y="4422"/>
                        <a:pt x="4656" y="3472"/>
                        <a:pt x="4023" y="3472"/>
                      </a:cubicBezTo>
                      <a:lnTo>
                        <a:pt x="983" y="3504"/>
                      </a:lnTo>
                      <a:lnTo>
                        <a:pt x="951" y="463"/>
                      </a:lnTo>
                      <a:cubicBezTo>
                        <a:pt x="951" y="337"/>
                        <a:pt x="888" y="210"/>
                        <a:pt x="824" y="115"/>
                      </a:cubicBezTo>
                      <a:lnTo>
                        <a:pt x="793" y="115"/>
                      </a:lnTo>
                      <a:cubicBezTo>
                        <a:pt x="695" y="36"/>
                        <a:pt x="581" y="1"/>
                        <a:pt x="472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6" name="Google Shape;167;p17">
                <a:extLst>
                  <a:ext uri="{FF2B5EF4-FFF2-40B4-BE49-F238E27FC236}">
                    <a16:creationId xmlns:a16="http://schemas.microsoft.com/office/drawing/2014/main" id="{267709D1-47D7-F5A1-A100-FECB28009930}"/>
                  </a:ext>
                </a:extLst>
              </p:cNvPr>
              <p:cNvSpPr/>
              <p:nvPr/>
            </p:nvSpPr>
            <p:spPr>
              <a:xfrm>
                <a:off x="6769490" y="2933730"/>
                <a:ext cx="1580434" cy="1582791"/>
              </a:xfrm>
              <a:custGeom>
                <a:avLst/>
                <a:gdLst/>
                <a:ahLst/>
                <a:cxnLst/>
                <a:rect l="l" t="t" r="r" b="b"/>
                <a:pathLst>
                  <a:path w="42247" h="42310" extrusionOk="0">
                    <a:moveTo>
                      <a:pt x="18812" y="0"/>
                    </a:moveTo>
                    <a:cubicBezTo>
                      <a:pt x="18273" y="0"/>
                      <a:pt x="17830" y="412"/>
                      <a:pt x="17798" y="950"/>
                    </a:cubicBezTo>
                    <a:lnTo>
                      <a:pt x="17608" y="3579"/>
                    </a:lnTo>
                    <a:cubicBezTo>
                      <a:pt x="17577" y="4022"/>
                      <a:pt x="17260" y="4371"/>
                      <a:pt x="16848" y="4497"/>
                    </a:cubicBezTo>
                    <a:cubicBezTo>
                      <a:pt x="15265" y="4909"/>
                      <a:pt x="13776" y="5511"/>
                      <a:pt x="12383" y="6334"/>
                    </a:cubicBezTo>
                    <a:cubicBezTo>
                      <a:pt x="12217" y="6431"/>
                      <a:pt x="12032" y="6480"/>
                      <a:pt x="11848" y="6480"/>
                    </a:cubicBezTo>
                    <a:cubicBezTo>
                      <a:pt x="11611" y="6480"/>
                      <a:pt x="11375" y="6399"/>
                      <a:pt x="11179" y="6239"/>
                    </a:cubicBezTo>
                    <a:lnTo>
                      <a:pt x="9248" y="4529"/>
                    </a:lnTo>
                    <a:cubicBezTo>
                      <a:pt x="9055" y="4366"/>
                      <a:pt x="8821" y="4286"/>
                      <a:pt x="8588" y="4286"/>
                    </a:cubicBezTo>
                    <a:cubicBezTo>
                      <a:pt x="8322" y="4286"/>
                      <a:pt x="8057" y="4390"/>
                      <a:pt x="7854" y="4592"/>
                    </a:cubicBezTo>
                    <a:lnTo>
                      <a:pt x="6777" y="5637"/>
                    </a:lnTo>
                    <a:lnTo>
                      <a:pt x="5732" y="6651"/>
                    </a:lnTo>
                    <a:lnTo>
                      <a:pt x="4687" y="7696"/>
                    </a:lnTo>
                    <a:cubicBezTo>
                      <a:pt x="4276" y="8076"/>
                      <a:pt x="4276" y="8678"/>
                      <a:pt x="4624" y="9089"/>
                    </a:cubicBezTo>
                    <a:lnTo>
                      <a:pt x="6302" y="11116"/>
                    </a:lnTo>
                    <a:cubicBezTo>
                      <a:pt x="6587" y="11433"/>
                      <a:pt x="6619" y="11908"/>
                      <a:pt x="6397" y="12288"/>
                    </a:cubicBezTo>
                    <a:cubicBezTo>
                      <a:pt x="5511" y="13776"/>
                      <a:pt x="4846" y="15360"/>
                      <a:pt x="4466" y="17038"/>
                    </a:cubicBezTo>
                    <a:cubicBezTo>
                      <a:pt x="4339" y="17482"/>
                      <a:pt x="3991" y="17798"/>
                      <a:pt x="3547" y="17830"/>
                    </a:cubicBezTo>
                    <a:lnTo>
                      <a:pt x="950" y="18020"/>
                    </a:lnTo>
                    <a:cubicBezTo>
                      <a:pt x="412" y="18083"/>
                      <a:pt x="0" y="18527"/>
                      <a:pt x="0" y="19065"/>
                    </a:cubicBezTo>
                    <a:lnTo>
                      <a:pt x="0" y="23499"/>
                    </a:lnTo>
                    <a:cubicBezTo>
                      <a:pt x="0" y="24037"/>
                      <a:pt x="412" y="24480"/>
                      <a:pt x="950" y="24512"/>
                    </a:cubicBezTo>
                    <a:lnTo>
                      <a:pt x="3579" y="24734"/>
                    </a:lnTo>
                    <a:cubicBezTo>
                      <a:pt x="4022" y="24765"/>
                      <a:pt x="4402" y="25050"/>
                      <a:pt x="4497" y="25494"/>
                    </a:cubicBezTo>
                    <a:cubicBezTo>
                      <a:pt x="4941" y="27141"/>
                      <a:pt x="5606" y="28692"/>
                      <a:pt x="6492" y="30149"/>
                    </a:cubicBezTo>
                    <a:cubicBezTo>
                      <a:pt x="6714" y="30529"/>
                      <a:pt x="6682" y="31004"/>
                      <a:pt x="6397" y="31352"/>
                    </a:cubicBezTo>
                    <a:lnTo>
                      <a:pt x="4719" y="33316"/>
                    </a:lnTo>
                    <a:cubicBezTo>
                      <a:pt x="4371" y="33728"/>
                      <a:pt x="4402" y="34329"/>
                      <a:pt x="4782" y="34709"/>
                    </a:cubicBezTo>
                    <a:lnTo>
                      <a:pt x="5859" y="35754"/>
                    </a:lnTo>
                    <a:lnTo>
                      <a:pt x="6904" y="36768"/>
                    </a:lnTo>
                    <a:lnTo>
                      <a:pt x="7949" y="37813"/>
                    </a:lnTo>
                    <a:cubicBezTo>
                      <a:pt x="8152" y="38015"/>
                      <a:pt x="8426" y="38119"/>
                      <a:pt x="8695" y="38119"/>
                    </a:cubicBezTo>
                    <a:cubicBezTo>
                      <a:pt x="8932" y="38119"/>
                      <a:pt x="9165" y="38039"/>
                      <a:pt x="9343" y="37876"/>
                    </a:cubicBezTo>
                    <a:lnTo>
                      <a:pt x="11338" y="36134"/>
                    </a:lnTo>
                    <a:cubicBezTo>
                      <a:pt x="11523" y="35968"/>
                      <a:pt x="11762" y="35888"/>
                      <a:pt x="12004" y="35888"/>
                    </a:cubicBezTo>
                    <a:cubicBezTo>
                      <a:pt x="12177" y="35888"/>
                      <a:pt x="12351" y="35929"/>
                      <a:pt x="12510" y="36008"/>
                    </a:cubicBezTo>
                    <a:cubicBezTo>
                      <a:pt x="14030" y="36895"/>
                      <a:pt x="15645" y="37528"/>
                      <a:pt x="17323" y="37908"/>
                    </a:cubicBezTo>
                    <a:cubicBezTo>
                      <a:pt x="17735" y="38003"/>
                      <a:pt x="18052" y="38351"/>
                      <a:pt x="18115" y="38795"/>
                    </a:cubicBezTo>
                    <a:lnTo>
                      <a:pt x="18368" y="41392"/>
                    </a:lnTo>
                    <a:cubicBezTo>
                      <a:pt x="18400" y="41930"/>
                      <a:pt x="18875" y="42310"/>
                      <a:pt x="19413" y="42310"/>
                    </a:cubicBezTo>
                    <a:lnTo>
                      <a:pt x="20902" y="42278"/>
                    </a:lnTo>
                    <a:lnTo>
                      <a:pt x="22359" y="42247"/>
                    </a:lnTo>
                    <a:lnTo>
                      <a:pt x="23847" y="42215"/>
                    </a:lnTo>
                    <a:cubicBezTo>
                      <a:pt x="24385" y="42215"/>
                      <a:pt x="24829" y="41772"/>
                      <a:pt x="24860" y="41233"/>
                    </a:cubicBezTo>
                    <a:lnTo>
                      <a:pt x="24987" y="38636"/>
                    </a:lnTo>
                    <a:cubicBezTo>
                      <a:pt x="25019" y="38193"/>
                      <a:pt x="25336" y="37813"/>
                      <a:pt x="25747" y="37686"/>
                    </a:cubicBezTo>
                    <a:cubicBezTo>
                      <a:pt x="27267" y="37275"/>
                      <a:pt x="28692" y="36641"/>
                      <a:pt x="30023" y="35818"/>
                    </a:cubicBezTo>
                    <a:cubicBezTo>
                      <a:pt x="30189" y="35721"/>
                      <a:pt x="30373" y="35672"/>
                      <a:pt x="30557" y="35672"/>
                    </a:cubicBezTo>
                    <a:cubicBezTo>
                      <a:pt x="30794" y="35672"/>
                      <a:pt x="31030" y="35752"/>
                      <a:pt x="31226" y="35913"/>
                    </a:cubicBezTo>
                    <a:lnTo>
                      <a:pt x="33189" y="37591"/>
                    </a:lnTo>
                    <a:cubicBezTo>
                      <a:pt x="33382" y="37754"/>
                      <a:pt x="33616" y="37834"/>
                      <a:pt x="33849" y="37834"/>
                    </a:cubicBezTo>
                    <a:cubicBezTo>
                      <a:pt x="34115" y="37834"/>
                      <a:pt x="34381" y="37730"/>
                      <a:pt x="34583" y="37528"/>
                    </a:cubicBezTo>
                    <a:lnTo>
                      <a:pt x="35660" y="36483"/>
                    </a:lnTo>
                    <a:lnTo>
                      <a:pt x="36673" y="35438"/>
                    </a:lnTo>
                    <a:lnTo>
                      <a:pt x="37750" y="34361"/>
                    </a:lnTo>
                    <a:cubicBezTo>
                      <a:pt x="38130" y="33981"/>
                      <a:pt x="38130" y="33379"/>
                      <a:pt x="37781" y="32968"/>
                    </a:cubicBezTo>
                    <a:lnTo>
                      <a:pt x="36071" y="31004"/>
                    </a:lnTo>
                    <a:cubicBezTo>
                      <a:pt x="35786" y="30656"/>
                      <a:pt x="35723" y="30181"/>
                      <a:pt x="35945" y="29801"/>
                    </a:cubicBezTo>
                    <a:cubicBezTo>
                      <a:pt x="36768" y="28376"/>
                      <a:pt x="37401" y="26855"/>
                      <a:pt x="37813" y="25272"/>
                    </a:cubicBezTo>
                    <a:cubicBezTo>
                      <a:pt x="37908" y="24829"/>
                      <a:pt x="38288" y="24512"/>
                      <a:pt x="38732" y="24480"/>
                    </a:cubicBezTo>
                    <a:lnTo>
                      <a:pt x="41297" y="24259"/>
                    </a:lnTo>
                    <a:cubicBezTo>
                      <a:pt x="41835" y="24227"/>
                      <a:pt x="42247" y="23784"/>
                      <a:pt x="42247" y="23245"/>
                    </a:cubicBezTo>
                    <a:lnTo>
                      <a:pt x="42247" y="18812"/>
                    </a:lnTo>
                    <a:cubicBezTo>
                      <a:pt x="42247" y="18273"/>
                      <a:pt x="41835" y="17830"/>
                      <a:pt x="41297" y="17798"/>
                    </a:cubicBezTo>
                    <a:lnTo>
                      <a:pt x="38668" y="17577"/>
                    </a:lnTo>
                    <a:cubicBezTo>
                      <a:pt x="38225" y="17545"/>
                      <a:pt x="37876" y="17260"/>
                      <a:pt x="37750" y="16816"/>
                    </a:cubicBezTo>
                    <a:cubicBezTo>
                      <a:pt x="37370" y="15265"/>
                      <a:pt x="36736" y="13808"/>
                      <a:pt x="35945" y="12414"/>
                    </a:cubicBezTo>
                    <a:cubicBezTo>
                      <a:pt x="35723" y="12034"/>
                      <a:pt x="35755" y="11559"/>
                      <a:pt x="36040" y="11243"/>
                    </a:cubicBezTo>
                    <a:lnTo>
                      <a:pt x="37750" y="9279"/>
                    </a:lnTo>
                    <a:cubicBezTo>
                      <a:pt x="38098" y="8868"/>
                      <a:pt x="38098" y="8266"/>
                      <a:pt x="37718" y="7886"/>
                    </a:cubicBezTo>
                    <a:lnTo>
                      <a:pt x="36673" y="6809"/>
                    </a:lnTo>
                    <a:lnTo>
                      <a:pt x="35660" y="5764"/>
                    </a:lnTo>
                    <a:lnTo>
                      <a:pt x="34615" y="4719"/>
                    </a:lnTo>
                    <a:cubicBezTo>
                      <a:pt x="34412" y="4517"/>
                      <a:pt x="34147" y="4413"/>
                      <a:pt x="33881" y="4413"/>
                    </a:cubicBezTo>
                    <a:cubicBezTo>
                      <a:pt x="33648" y="4413"/>
                      <a:pt x="33414" y="4493"/>
                      <a:pt x="33221" y="4656"/>
                    </a:cubicBezTo>
                    <a:lnTo>
                      <a:pt x="31194" y="6334"/>
                    </a:lnTo>
                    <a:cubicBezTo>
                      <a:pt x="30998" y="6494"/>
                      <a:pt x="30762" y="6575"/>
                      <a:pt x="30526" y="6575"/>
                    </a:cubicBezTo>
                    <a:cubicBezTo>
                      <a:pt x="30342" y="6575"/>
                      <a:pt x="30157" y="6526"/>
                      <a:pt x="29991" y="6429"/>
                    </a:cubicBezTo>
                    <a:cubicBezTo>
                      <a:pt x="28534" y="5542"/>
                      <a:pt x="26919" y="4877"/>
                      <a:pt x="25241" y="4434"/>
                    </a:cubicBezTo>
                    <a:cubicBezTo>
                      <a:pt x="24829" y="4339"/>
                      <a:pt x="24512" y="3991"/>
                      <a:pt x="24449" y="3547"/>
                    </a:cubicBezTo>
                    <a:lnTo>
                      <a:pt x="24259" y="950"/>
                    </a:lnTo>
                    <a:cubicBezTo>
                      <a:pt x="24227" y="412"/>
                      <a:pt x="23784" y="0"/>
                      <a:pt x="23245" y="0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 dirty="0"/>
              </a:p>
            </p:txBody>
          </p:sp>
          <p:cxnSp>
            <p:nvCxnSpPr>
              <p:cNvPr id="7" name="Google Shape;173;p17">
                <a:extLst>
                  <a:ext uri="{FF2B5EF4-FFF2-40B4-BE49-F238E27FC236}">
                    <a16:creationId xmlns:a16="http://schemas.microsoft.com/office/drawing/2014/main" id="{BB1FB5AB-CF77-EADD-8D0B-3FFD62C26E73}"/>
                  </a:ext>
                </a:extLst>
              </p:cNvPr>
              <p:cNvCxnSpPr/>
              <p:nvPr/>
            </p:nvCxnSpPr>
            <p:spPr>
              <a:xfrm>
                <a:off x="8510287" y="3724515"/>
                <a:ext cx="389926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030A0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cxnSp>
          <p:grpSp>
            <p:nvGrpSpPr>
              <p:cNvPr id="8" name="Group 7">
                <a:extLst>
                  <a:ext uri="{FF2B5EF4-FFF2-40B4-BE49-F238E27FC236}">
                    <a16:creationId xmlns:a16="http://schemas.microsoft.com/office/drawing/2014/main" id="{857171FD-6CAB-8675-63EA-15A6CAA74FFF}"/>
                  </a:ext>
                </a:extLst>
              </p:cNvPr>
              <p:cNvGrpSpPr/>
              <p:nvPr/>
            </p:nvGrpSpPr>
            <p:grpSpPr>
              <a:xfrm>
                <a:off x="4768499" y="4633762"/>
                <a:ext cx="404021" cy="354379"/>
                <a:chOff x="3714270" y="4725176"/>
                <a:chExt cx="322722" cy="283069"/>
              </a:xfrm>
            </p:grpSpPr>
            <p:sp>
              <p:nvSpPr>
                <p:cNvPr id="9" name="Google Shape;175;p17">
                  <a:extLst>
                    <a:ext uri="{FF2B5EF4-FFF2-40B4-BE49-F238E27FC236}">
                      <a16:creationId xmlns:a16="http://schemas.microsoft.com/office/drawing/2014/main" id="{0FA39AAC-DB70-BDB4-88AC-360FF55AB707}"/>
                    </a:ext>
                  </a:extLst>
                </p:cNvPr>
                <p:cNvSpPr/>
                <p:nvPr/>
              </p:nvSpPr>
              <p:spPr>
                <a:xfrm>
                  <a:off x="3714270" y="4725176"/>
                  <a:ext cx="322722" cy="28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00" h="9473" extrusionOk="0">
                      <a:moveTo>
                        <a:pt x="5409" y="0"/>
                      </a:moveTo>
                      <a:cubicBezTo>
                        <a:pt x="3853" y="0"/>
                        <a:pt x="2336" y="770"/>
                        <a:pt x="1425" y="2186"/>
                      </a:cubicBezTo>
                      <a:cubicBezTo>
                        <a:pt x="0" y="4371"/>
                        <a:pt x="634" y="7317"/>
                        <a:pt x="2850" y="8710"/>
                      </a:cubicBezTo>
                      <a:cubicBezTo>
                        <a:pt x="3642" y="9226"/>
                        <a:pt x="4529" y="9473"/>
                        <a:pt x="5407" y="9473"/>
                      </a:cubicBezTo>
                      <a:cubicBezTo>
                        <a:pt x="6951" y="9473"/>
                        <a:pt x="8465" y="8710"/>
                        <a:pt x="9374" y="7317"/>
                      </a:cubicBezTo>
                      <a:cubicBezTo>
                        <a:pt x="10799" y="5131"/>
                        <a:pt x="10166" y="2186"/>
                        <a:pt x="7981" y="761"/>
                      </a:cubicBezTo>
                      <a:cubicBezTo>
                        <a:pt x="7180" y="246"/>
                        <a:pt x="6288" y="0"/>
                        <a:pt x="5409" y="0"/>
                      </a:cubicBezTo>
                      <a:close/>
                    </a:path>
                  </a:pathLst>
                </a:custGeom>
                <a:solidFill>
                  <a:srgbClr val="703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10" name="Google Shape;176;p17">
                  <a:extLst>
                    <a:ext uri="{FF2B5EF4-FFF2-40B4-BE49-F238E27FC236}">
                      <a16:creationId xmlns:a16="http://schemas.microsoft.com/office/drawing/2014/main" id="{B94FE84B-3AB6-97AF-DDC5-AE26DF173D64}"/>
                    </a:ext>
                  </a:extLst>
                </p:cNvPr>
                <p:cNvSpPr/>
                <p:nvPr/>
              </p:nvSpPr>
              <p:spPr>
                <a:xfrm>
                  <a:off x="3820261" y="4820767"/>
                  <a:ext cx="135334" cy="1348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529" h="4514" extrusionOk="0">
                      <a:moveTo>
                        <a:pt x="539" y="1"/>
                      </a:moveTo>
                      <a:cubicBezTo>
                        <a:pt x="285" y="1"/>
                        <a:pt x="95" y="222"/>
                        <a:pt x="63" y="476"/>
                      </a:cubicBezTo>
                      <a:lnTo>
                        <a:pt x="32" y="3991"/>
                      </a:lnTo>
                      <a:cubicBezTo>
                        <a:pt x="0" y="4339"/>
                        <a:pt x="254" y="4513"/>
                        <a:pt x="507" y="4513"/>
                      </a:cubicBezTo>
                      <a:cubicBezTo>
                        <a:pt x="760" y="4513"/>
                        <a:pt x="1014" y="4339"/>
                        <a:pt x="982" y="3991"/>
                      </a:cubicBezTo>
                      <a:lnTo>
                        <a:pt x="1014" y="951"/>
                      </a:lnTo>
                      <a:lnTo>
                        <a:pt x="4054" y="982"/>
                      </a:lnTo>
                      <a:cubicBezTo>
                        <a:pt x="4180" y="982"/>
                        <a:pt x="4307" y="951"/>
                        <a:pt x="4402" y="856"/>
                      </a:cubicBezTo>
                      <a:cubicBezTo>
                        <a:pt x="4465" y="761"/>
                        <a:pt x="4529" y="666"/>
                        <a:pt x="4529" y="539"/>
                      </a:cubicBezTo>
                      <a:cubicBezTo>
                        <a:pt x="4529" y="254"/>
                        <a:pt x="4339" y="64"/>
                        <a:pt x="4054" y="64"/>
                      </a:cubicBezTo>
                      <a:lnTo>
                        <a:pt x="539" y="1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2" name="Google Shape;178;p17">
                <a:extLst>
                  <a:ext uri="{FF2B5EF4-FFF2-40B4-BE49-F238E27FC236}">
                    <a16:creationId xmlns:a16="http://schemas.microsoft.com/office/drawing/2014/main" id="{1506C108-BBD2-A49C-770D-55F421A0E98C}"/>
                  </a:ext>
                </a:extLst>
              </p:cNvPr>
              <p:cNvSpPr/>
              <p:nvPr/>
            </p:nvSpPr>
            <p:spPr>
              <a:xfrm>
                <a:off x="5582378" y="4675249"/>
                <a:ext cx="1026027" cy="1025989"/>
              </a:xfrm>
              <a:custGeom>
                <a:avLst/>
                <a:gdLst/>
                <a:ahLst/>
                <a:cxnLst/>
                <a:rect l="l" t="t" r="r" b="b"/>
                <a:pathLst>
                  <a:path w="27427" h="27426" extrusionOk="0">
                    <a:moveTo>
                      <a:pt x="13714" y="1"/>
                    </a:moveTo>
                    <a:cubicBezTo>
                      <a:pt x="6145" y="1"/>
                      <a:pt x="1" y="6144"/>
                      <a:pt x="1" y="13713"/>
                    </a:cubicBezTo>
                    <a:cubicBezTo>
                      <a:pt x="1" y="21282"/>
                      <a:pt x="6145" y="27426"/>
                      <a:pt x="13714" y="27426"/>
                    </a:cubicBezTo>
                    <a:cubicBezTo>
                      <a:pt x="21314" y="27426"/>
                      <a:pt x="27426" y="21282"/>
                      <a:pt x="27426" y="13713"/>
                    </a:cubicBezTo>
                    <a:cubicBezTo>
                      <a:pt x="27426" y="6144"/>
                      <a:pt x="21314" y="1"/>
                      <a:pt x="13714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13" name="Google Shape;180;p17">
                <a:extLst>
                  <a:ext uri="{FF2B5EF4-FFF2-40B4-BE49-F238E27FC236}">
                    <a16:creationId xmlns:a16="http://schemas.microsoft.com/office/drawing/2014/main" id="{817BDE2A-FF38-D742-8986-D9C4F6511B13}"/>
                  </a:ext>
                </a:extLst>
              </p:cNvPr>
              <p:cNvCxnSpPr/>
              <p:nvPr/>
            </p:nvCxnSpPr>
            <p:spPr>
              <a:xfrm>
                <a:off x="6886809" y="5701229"/>
                <a:ext cx="2016829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030A0"/>
                </a:solidFill>
                <a:prstDash val="solid"/>
                <a:round/>
                <a:headEnd type="oval" w="med" len="med"/>
                <a:tailEnd type="none" w="med" len="med"/>
              </a:ln>
            </p:spPr>
          </p:cxnSp>
          <p:grpSp>
            <p:nvGrpSpPr>
              <p:cNvPr id="14" name="Group 13">
                <a:extLst>
                  <a:ext uri="{FF2B5EF4-FFF2-40B4-BE49-F238E27FC236}">
                    <a16:creationId xmlns:a16="http://schemas.microsoft.com/office/drawing/2014/main" id="{D100FE23-6B7E-CF93-ACB6-6253A34A29A4}"/>
                  </a:ext>
                </a:extLst>
              </p:cNvPr>
              <p:cNvGrpSpPr/>
              <p:nvPr/>
            </p:nvGrpSpPr>
            <p:grpSpPr>
              <a:xfrm>
                <a:off x="4775606" y="2487062"/>
                <a:ext cx="389806" cy="354341"/>
                <a:chOff x="3719947" y="3010447"/>
                <a:chExt cx="311367" cy="283039"/>
              </a:xfrm>
            </p:grpSpPr>
            <p:sp>
              <p:nvSpPr>
                <p:cNvPr id="15" name="Google Shape;185;p17">
                  <a:extLst>
                    <a:ext uri="{FF2B5EF4-FFF2-40B4-BE49-F238E27FC236}">
                      <a16:creationId xmlns:a16="http://schemas.microsoft.com/office/drawing/2014/main" id="{8AEB507F-37F9-5386-5E07-1DE389EA0C67}"/>
                    </a:ext>
                  </a:extLst>
                </p:cNvPr>
                <p:cNvSpPr/>
                <p:nvPr/>
              </p:nvSpPr>
              <p:spPr>
                <a:xfrm>
                  <a:off x="3719947" y="3010447"/>
                  <a:ext cx="311367" cy="28303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20" h="9472" extrusionOk="0">
                      <a:moveTo>
                        <a:pt x="5216" y="0"/>
                      </a:moveTo>
                      <a:cubicBezTo>
                        <a:pt x="3073" y="0"/>
                        <a:pt x="1117" y="1473"/>
                        <a:pt x="602" y="3643"/>
                      </a:cubicBezTo>
                      <a:cubicBezTo>
                        <a:pt x="0" y="6177"/>
                        <a:pt x="1584" y="8742"/>
                        <a:pt x="4117" y="9343"/>
                      </a:cubicBezTo>
                      <a:cubicBezTo>
                        <a:pt x="4481" y="9430"/>
                        <a:pt x="4845" y="9471"/>
                        <a:pt x="5204" y="9471"/>
                      </a:cubicBezTo>
                      <a:cubicBezTo>
                        <a:pt x="7347" y="9471"/>
                        <a:pt x="9302" y="7998"/>
                        <a:pt x="9818" y="5828"/>
                      </a:cubicBezTo>
                      <a:cubicBezTo>
                        <a:pt x="10419" y="3295"/>
                        <a:pt x="8836" y="729"/>
                        <a:pt x="6302" y="128"/>
                      </a:cubicBezTo>
                      <a:cubicBezTo>
                        <a:pt x="5939" y="41"/>
                        <a:pt x="5575" y="0"/>
                        <a:pt x="5216" y="0"/>
                      </a:cubicBezTo>
                      <a:close/>
                    </a:path>
                  </a:pathLst>
                </a:custGeom>
                <a:solidFill>
                  <a:srgbClr val="703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  <p:sp>
              <p:nvSpPr>
                <p:cNvPr id="16" name="Google Shape;186;p17">
                  <a:extLst>
                    <a:ext uri="{FF2B5EF4-FFF2-40B4-BE49-F238E27FC236}">
                      <a16:creationId xmlns:a16="http://schemas.microsoft.com/office/drawing/2014/main" id="{CCD79B05-FADF-1189-61C2-637B1AD3B93C}"/>
                    </a:ext>
                  </a:extLst>
                </p:cNvPr>
                <p:cNvSpPr/>
                <p:nvPr/>
              </p:nvSpPr>
              <p:spPr>
                <a:xfrm>
                  <a:off x="3780816" y="3096567"/>
                  <a:ext cx="143551" cy="13348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4" h="4467" extrusionOk="0">
                      <a:moveTo>
                        <a:pt x="4139" y="1"/>
                      </a:moveTo>
                      <a:lnTo>
                        <a:pt x="655" y="159"/>
                      </a:lnTo>
                      <a:cubicBezTo>
                        <a:pt x="1" y="190"/>
                        <a:pt x="52" y="1110"/>
                        <a:pt x="656" y="1110"/>
                      </a:cubicBezTo>
                      <a:cubicBezTo>
                        <a:pt x="666" y="1110"/>
                        <a:pt x="676" y="1110"/>
                        <a:pt x="687" y="1109"/>
                      </a:cubicBezTo>
                      <a:lnTo>
                        <a:pt x="3727" y="983"/>
                      </a:lnTo>
                      <a:lnTo>
                        <a:pt x="3854" y="4023"/>
                      </a:lnTo>
                      <a:cubicBezTo>
                        <a:pt x="3854" y="4150"/>
                        <a:pt x="3917" y="4276"/>
                        <a:pt x="4012" y="4340"/>
                      </a:cubicBezTo>
                      <a:cubicBezTo>
                        <a:pt x="4107" y="4435"/>
                        <a:pt x="4234" y="4466"/>
                        <a:pt x="4360" y="4466"/>
                      </a:cubicBezTo>
                      <a:cubicBezTo>
                        <a:pt x="4614" y="4435"/>
                        <a:pt x="4804" y="4213"/>
                        <a:pt x="4804" y="3960"/>
                      </a:cubicBezTo>
                      <a:lnTo>
                        <a:pt x="4645" y="444"/>
                      </a:lnTo>
                      <a:cubicBezTo>
                        <a:pt x="4645" y="191"/>
                        <a:pt x="4424" y="1"/>
                        <a:pt x="4139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17" name="Google Shape;187;p17">
                <a:extLst>
                  <a:ext uri="{FF2B5EF4-FFF2-40B4-BE49-F238E27FC236}">
                    <a16:creationId xmlns:a16="http://schemas.microsoft.com/office/drawing/2014/main" id="{6E028E07-875D-7341-B856-B5DC352D64CB}"/>
                  </a:ext>
                </a:extLst>
              </p:cNvPr>
              <p:cNvSpPr/>
              <p:nvPr/>
            </p:nvSpPr>
            <p:spPr>
              <a:xfrm>
                <a:off x="3842057" y="2933730"/>
                <a:ext cx="1580434" cy="1581630"/>
              </a:xfrm>
              <a:custGeom>
                <a:avLst/>
                <a:gdLst/>
                <a:ahLst/>
                <a:cxnLst/>
                <a:rect l="l" t="t" r="r" b="b"/>
                <a:pathLst>
                  <a:path w="42247" h="42279" extrusionOk="0">
                    <a:moveTo>
                      <a:pt x="18811" y="0"/>
                    </a:moveTo>
                    <a:cubicBezTo>
                      <a:pt x="18273" y="0"/>
                      <a:pt x="17830" y="412"/>
                      <a:pt x="17798" y="950"/>
                    </a:cubicBezTo>
                    <a:lnTo>
                      <a:pt x="17608" y="3579"/>
                    </a:lnTo>
                    <a:cubicBezTo>
                      <a:pt x="17545" y="3991"/>
                      <a:pt x="17260" y="4371"/>
                      <a:pt x="16816" y="4497"/>
                    </a:cubicBezTo>
                    <a:cubicBezTo>
                      <a:pt x="15264" y="4877"/>
                      <a:pt x="13776" y="5511"/>
                      <a:pt x="12383" y="6334"/>
                    </a:cubicBezTo>
                    <a:cubicBezTo>
                      <a:pt x="12216" y="6431"/>
                      <a:pt x="12032" y="6480"/>
                      <a:pt x="11848" y="6480"/>
                    </a:cubicBezTo>
                    <a:cubicBezTo>
                      <a:pt x="11611" y="6480"/>
                      <a:pt x="11375" y="6399"/>
                      <a:pt x="11179" y="6239"/>
                    </a:cubicBezTo>
                    <a:lnTo>
                      <a:pt x="9216" y="4529"/>
                    </a:lnTo>
                    <a:cubicBezTo>
                      <a:pt x="9030" y="4359"/>
                      <a:pt x="8783" y="4271"/>
                      <a:pt x="8536" y="4271"/>
                    </a:cubicBezTo>
                    <a:cubicBezTo>
                      <a:pt x="8277" y="4271"/>
                      <a:pt x="8016" y="4366"/>
                      <a:pt x="7822" y="4561"/>
                    </a:cubicBezTo>
                    <a:lnTo>
                      <a:pt x="6777" y="5606"/>
                    </a:lnTo>
                    <a:lnTo>
                      <a:pt x="5732" y="6619"/>
                    </a:lnTo>
                    <a:lnTo>
                      <a:pt x="4655" y="7664"/>
                    </a:lnTo>
                    <a:cubicBezTo>
                      <a:pt x="4275" y="8044"/>
                      <a:pt x="4244" y="8678"/>
                      <a:pt x="4592" y="9058"/>
                    </a:cubicBezTo>
                    <a:lnTo>
                      <a:pt x="6302" y="11084"/>
                    </a:lnTo>
                    <a:cubicBezTo>
                      <a:pt x="6587" y="11433"/>
                      <a:pt x="6619" y="11908"/>
                      <a:pt x="6397" y="12288"/>
                    </a:cubicBezTo>
                    <a:cubicBezTo>
                      <a:pt x="5510" y="13745"/>
                      <a:pt x="4845" y="15360"/>
                      <a:pt x="4434" y="17038"/>
                    </a:cubicBezTo>
                    <a:cubicBezTo>
                      <a:pt x="4339" y="17450"/>
                      <a:pt x="3990" y="17798"/>
                      <a:pt x="3547" y="17830"/>
                    </a:cubicBezTo>
                    <a:lnTo>
                      <a:pt x="950" y="18020"/>
                    </a:lnTo>
                    <a:cubicBezTo>
                      <a:pt x="412" y="18052"/>
                      <a:pt x="0" y="18495"/>
                      <a:pt x="0" y="19033"/>
                    </a:cubicBezTo>
                    <a:lnTo>
                      <a:pt x="0" y="23467"/>
                    </a:lnTo>
                    <a:cubicBezTo>
                      <a:pt x="0" y="24005"/>
                      <a:pt x="412" y="24449"/>
                      <a:pt x="950" y="24480"/>
                    </a:cubicBezTo>
                    <a:lnTo>
                      <a:pt x="3579" y="24702"/>
                    </a:lnTo>
                    <a:cubicBezTo>
                      <a:pt x="4022" y="24734"/>
                      <a:pt x="4370" y="25019"/>
                      <a:pt x="4497" y="25462"/>
                    </a:cubicBezTo>
                    <a:cubicBezTo>
                      <a:pt x="4909" y="27109"/>
                      <a:pt x="5574" y="28661"/>
                      <a:pt x="6460" y="30117"/>
                    </a:cubicBezTo>
                    <a:cubicBezTo>
                      <a:pt x="6682" y="30497"/>
                      <a:pt x="6651" y="30972"/>
                      <a:pt x="6365" y="31321"/>
                    </a:cubicBezTo>
                    <a:lnTo>
                      <a:pt x="4719" y="33284"/>
                    </a:lnTo>
                    <a:cubicBezTo>
                      <a:pt x="4370" y="33696"/>
                      <a:pt x="4402" y="34298"/>
                      <a:pt x="4782" y="34678"/>
                    </a:cubicBezTo>
                    <a:lnTo>
                      <a:pt x="5859" y="35723"/>
                    </a:lnTo>
                    <a:lnTo>
                      <a:pt x="6872" y="36768"/>
                    </a:lnTo>
                    <a:lnTo>
                      <a:pt x="7981" y="37813"/>
                    </a:lnTo>
                    <a:cubicBezTo>
                      <a:pt x="8179" y="38011"/>
                      <a:pt x="8437" y="38114"/>
                      <a:pt x="8697" y="38114"/>
                    </a:cubicBezTo>
                    <a:cubicBezTo>
                      <a:pt x="8936" y="38114"/>
                      <a:pt x="9177" y="38027"/>
                      <a:pt x="9374" y="37845"/>
                    </a:cubicBezTo>
                    <a:lnTo>
                      <a:pt x="11338" y="36134"/>
                    </a:lnTo>
                    <a:cubicBezTo>
                      <a:pt x="11537" y="35953"/>
                      <a:pt x="11779" y="35865"/>
                      <a:pt x="12020" y="35865"/>
                    </a:cubicBezTo>
                    <a:cubicBezTo>
                      <a:pt x="12200" y="35865"/>
                      <a:pt x="12379" y="35913"/>
                      <a:pt x="12541" y="36008"/>
                    </a:cubicBezTo>
                    <a:cubicBezTo>
                      <a:pt x="14029" y="36863"/>
                      <a:pt x="15645" y="37496"/>
                      <a:pt x="17323" y="37876"/>
                    </a:cubicBezTo>
                    <a:cubicBezTo>
                      <a:pt x="17766" y="37971"/>
                      <a:pt x="18083" y="38351"/>
                      <a:pt x="18115" y="38795"/>
                    </a:cubicBezTo>
                    <a:lnTo>
                      <a:pt x="18368" y="41392"/>
                    </a:lnTo>
                    <a:cubicBezTo>
                      <a:pt x="18431" y="41898"/>
                      <a:pt x="18875" y="42278"/>
                      <a:pt x="19413" y="42278"/>
                    </a:cubicBezTo>
                    <a:lnTo>
                      <a:pt x="20902" y="42247"/>
                    </a:lnTo>
                    <a:lnTo>
                      <a:pt x="22358" y="42215"/>
                    </a:lnTo>
                    <a:lnTo>
                      <a:pt x="23847" y="42183"/>
                    </a:lnTo>
                    <a:cubicBezTo>
                      <a:pt x="24385" y="42183"/>
                      <a:pt x="24797" y="41772"/>
                      <a:pt x="24829" y="41233"/>
                    </a:cubicBezTo>
                    <a:lnTo>
                      <a:pt x="24987" y="38605"/>
                    </a:lnTo>
                    <a:cubicBezTo>
                      <a:pt x="25019" y="38161"/>
                      <a:pt x="25304" y="37781"/>
                      <a:pt x="25747" y="37655"/>
                    </a:cubicBezTo>
                    <a:cubicBezTo>
                      <a:pt x="27235" y="37243"/>
                      <a:pt x="28692" y="36610"/>
                      <a:pt x="30022" y="35818"/>
                    </a:cubicBezTo>
                    <a:cubicBezTo>
                      <a:pt x="30189" y="35721"/>
                      <a:pt x="30373" y="35672"/>
                      <a:pt x="30557" y="35672"/>
                    </a:cubicBezTo>
                    <a:cubicBezTo>
                      <a:pt x="30794" y="35672"/>
                      <a:pt x="31030" y="35752"/>
                      <a:pt x="31226" y="35913"/>
                    </a:cubicBezTo>
                    <a:lnTo>
                      <a:pt x="33189" y="37591"/>
                    </a:lnTo>
                    <a:cubicBezTo>
                      <a:pt x="33386" y="37742"/>
                      <a:pt x="33625" y="37821"/>
                      <a:pt x="33864" y="37821"/>
                    </a:cubicBezTo>
                    <a:cubicBezTo>
                      <a:pt x="34125" y="37821"/>
                      <a:pt x="34384" y="37727"/>
                      <a:pt x="34583" y="37528"/>
                    </a:cubicBezTo>
                    <a:lnTo>
                      <a:pt x="35659" y="36451"/>
                    </a:lnTo>
                    <a:lnTo>
                      <a:pt x="36704" y="35438"/>
                    </a:lnTo>
                    <a:lnTo>
                      <a:pt x="37750" y="34393"/>
                    </a:lnTo>
                    <a:cubicBezTo>
                      <a:pt x="38130" y="34013"/>
                      <a:pt x="38130" y="33379"/>
                      <a:pt x="37781" y="32999"/>
                    </a:cubicBezTo>
                    <a:lnTo>
                      <a:pt x="36071" y="31004"/>
                    </a:lnTo>
                    <a:cubicBezTo>
                      <a:pt x="35786" y="30687"/>
                      <a:pt x="35723" y="30181"/>
                      <a:pt x="35944" y="29832"/>
                    </a:cubicBezTo>
                    <a:cubicBezTo>
                      <a:pt x="36799" y="28407"/>
                      <a:pt x="37401" y="26855"/>
                      <a:pt x="37813" y="25272"/>
                    </a:cubicBezTo>
                    <a:cubicBezTo>
                      <a:pt x="37908" y="24829"/>
                      <a:pt x="38256" y="24512"/>
                      <a:pt x="38731" y="24480"/>
                    </a:cubicBezTo>
                    <a:lnTo>
                      <a:pt x="41296" y="24259"/>
                    </a:lnTo>
                    <a:cubicBezTo>
                      <a:pt x="41835" y="24227"/>
                      <a:pt x="42247" y="23784"/>
                      <a:pt x="42247" y="23245"/>
                    </a:cubicBezTo>
                    <a:lnTo>
                      <a:pt x="42247" y="18812"/>
                    </a:lnTo>
                    <a:cubicBezTo>
                      <a:pt x="42247" y="18273"/>
                      <a:pt x="41835" y="17830"/>
                      <a:pt x="41296" y="17798"/>
                    </a:cubicBezTo>
                    <a:lnTo>
                      <a:pt x="38668" y="17577"/>
                    </a:lnTo>
                    <a:cubicBezTo>
                      <a:pt x="38225" y="17545"/>
                      <a:pt x="37876" y="17260"/>
                      <a:pt x="37750" y="16848"/>
                    </a:cubicBezTo>
                    <a:cubicBezTo>
                      <a:pt x="37338" y="15296"/>
                      <a:pt x="36736" y="13808"/>
                      <a:pt x="35944" y="12446"/>
                    </a:cubicBezTo>
                    <a:cubicBezTo>
                      <a:pt x="35691" y="12066"/>
                      <a:pt x="35754" y="11559"/>
                      <a:pt x="36039" y="11243"/>
                    </a:cubicBezTo>
                    <a:lnTo>
                      <a:pt x="37750" y="9279"/>
                    </a:lnTo>
                    <a:cubicBezTo>
                      <a:pt x="38098" y="8899"/>
                      <a:pt x="38066" y="8266"/>
                      <a:pt x="37718" y="7886"/>
                    </a:cubicBezTo>
                    <a:lnTo>
                      <a:pt x="36673" y="6841"/>
                    </a:lnTo>
                    <a:lnTo>
                      <a:pt x="35628" y="5764"/>
                    </a:lnTo>
                    <a:lnTo>
                      <a:pt x="34583" y="4719"/>
                    </a:lnTo>
                    <a:cubicBezTo>
                      <a:pt x="34377" y="4496"/>
                      <a:pt x="34106" y="4384"/>
                      <a:pt x="33835" y="4384"/>
                    </a:cubicBezTo>
                    <a:cubicBezTo>
                      <a:pt x="33606" y="4384"/>
                      <a:pt x="33378" y="4464"/>
                      <a:pt x="33189" y="4624"/>
                    </a:cubicBezTo>
                    <a:lnTo>
                      <a:pt x="31162" y="6334"/>
                    </a:lnTo>
                    <a:cubicBezTo>
                      <a:pt x="30984" y="6494"/>
                      <a:pt x="30756" y="6575"/>
                      <a:pt x="30523" y="6575"/>
                    </a:cubicBezTo>
                    <a:cubicBezTo>
                      <a:pt x="30341" y="6575"/>
                      <a:pt x="30157" y="6526"/>
                      <a:pt x="29991" y="6429"/>
                    </a:cubicBezTo>
                    <a:cubicBezTo>
                      <a:pt x="28502" y="5511"/>
                      <a:pt x="26919" y="4846"/>
                      <a:pt x="25240" y="4434"/>
                    </a:cubicBezTo>
                    <a:cubicBezTo>
                      <a:pt x="24797" y="4339"/>
                      <a:pt x="24480" y="3959"/>
                      <a:pt x="24449" y="3516"/>
                    </a:cubicBezTo>
                    <a:lnTo>
                      <a:pt x="24259" y="950"/>
                    </a:lnTo>
                    <a:cubicBezTo>
                      <a:pt x="24195" y="412"/>
                      <a:pt x="23752" y="0"/>
                      <a:pt x="2321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30000"/>
                  </a:prst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" name="Google Shape;188;p17">
                <a:extLst>
                  <a:ext uri="{FF2B5EF4-FFF2-40B4-BE49-F238E27FC236}">
                    <a16:creationId xmlns:a16="http://schemas.microsoft.com/office/drawing/2014/main" id="{2F7632D8-595C-8B82-9F5C-EC39E707A609}"/>
                  </a:ext>
                </a:extLst>
              </p:cNvPr>
              <p:cNvSpPr/>
              <p:nvPr/>
            </p:nvSpPr>
            <p:spPr>
              <a:xfrm>
                <a:off x="4081364" y="3211457"/>
                <a:ext cx="1101819" cy="1026139"/>
              </a:xfrm>
              <a:custGeom>
                <a:avLst/>
                <a:gdLst/>
                <a:ahLst/>
                <a:cxnLst/>
                <a:rect l="l" t="t" r="r" b="b"/>
                <a:pathLst>
                  <a:path w="29453" h="27430" extrusionOk="0">
                    <a:moveTo>
                      <a:pt x="14712" y="1"/>
                    </a:moveTo>
                    <a:cubicBezTo>
                      <a:pt x="8077" y="1"/>
                      <a:pt x="2257" y="4808"/>
                      <a:pt x="1172" y="11546"/>
                    </a:cubicBezTo>
                    <a:cubicBezTo>
                      <a:pt x="0" y="19020"/>
                      <a:pt x="5067" y="26050"/>
                      <a:pt x="12541" y="27254"/>
                    </a:cubicBezTo>
                    <a:cubicBezTo>
                      <a:pt x="13277" y="27372"/>
                      <a:pt x="14009" y="27430"/>
                      <a:pt x="14732" y="27430"/>
                    </a:cubicBezTo>
                    <a:cubicBezTo>
                      <a:pt x="21349" y="27430"/>
                      <a:pt x="27193" y="22622"/>
                      <a:pt x="28249" y="15885"/>
                    </a:cubicBezTo>
                    <a:cubicBezTo>
                      <a:pt x="29452" y="8411"/>
                      <a:pt x="24385" y="1380"/>
                      <a:pt x="16911" y="177"/>
                    </a:cubicBezTo>
                    <a:cubicBezTo>
                      <a:pt x="16172" y="58"/>
                      <a:pt x="15437" y="1"/>
                      <a:pt x="14712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19" name="Google Shape;193;p17">
                <a:extLst>
                  <a:ext uri="{FF2B5EF4-FFF2-40B4-BE49-F238E27FC236}">
                    <a16:creationId xmlns:a16="http://schemas.microsoft.com/office/drawing/2014/main" id="{6A5FE8A5-41A7-5F2A-ED98-AB6DAEBD89B2}"/>
                  </a:ext>
                </a:extLst>
              </p:cNvPr>
              <p:cNvCxnSpPr/>
              <p:nvPr/>
            </p:nvCxnSpPr>
            <p:spPr>
              <a:xfrm>
                <a:off x="3289295" y="3724527"/>
                <a:ext cx="392415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030A0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E78AB969-B491-3BD2-3D38-D2E621253FF6}"/>
                  </a:ext>
                </a:extLst>
              </p:cNvPr>
              <p:cNvGrpSpPr/>
              <p:nvPr/>
            </p:nvGrpSpPr>
            <p:grpSpPr>
              <a:xfrm>
                <a:off x="6916397" y="2486764"/>
                <a:ext cx="366088" cy="354940"/>
                <a:chOff x="5429956" y="3010209"/>
                <a:chExt cx="292422" cy="283517"/>
              </a:xfrm>
            </p:grpSpPr>
            <p:sp>
              <p:nvSpPr>
                <p:cNvPr id="21" name="Google Shape;195;p17">
                  <a:extLst>
                    <a:ext uri="{FF2B5EF4-FFF2-40B4-BE49-F238E27FC236}">
                      <a16:creationId xmlns:a16="http://schemas.microsoft.com/office/drawing/2014/main" id="{DBB7B7BB-D69B-810D-015F-9C9C94FF2CBB}"/>
                    </a:ext>
                  </a:extLst>
                </p:cNvPr>
                <p:cNvSpPr/>
                <p:nvPr/>
              </p:nvSpPr>
              <p:spPr>
                <a:xfrm>
                  <a:off x="5429956" y="3010209"/>
                  <a:ext cx="292422" cy="2835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86" h="9488" extrusionOk="0">
                      <a:moveTo>
                        <a:pt x="4901" y="0"/>
                      </a:moveTo>
                      <a:cubicBezTo>
                        <a:pt x="2430" y="0"/>
                        <a:pt x="341" y="1914"/>
                        <a:pt x="159" y="4443"/>
                      </a:cubicBezTo>
                      <a:cubicBezTo>
                        <a:pt x="0" y="7040"/>
                        <a:pt x="1995" y="9288"/>
                        <a:pt x="4592" y="9478"/>
                      </a:cubicBezTo>
                      <a:cubicBezTo>
                        <a:pt x="4690" y="9484"/>
                        <a:pt x="4788" y="9487"/>
                        <a:pt x="4885" y="9487"/>
                      </a:cubicBezTo>
                      <a:cubicBezTo>
                        <a:pt x="7356" y="9487"/>
                        <a:pt x="9445" y="7574"/>
                        <a:pt x="9628" y="5044"/>
                      </a:cubicBezTo>
                      <a:cubicBezTo>
                        <a:pt x="9786" y="2448"/>
                        <a:pt x="7822" y="199"/>
                        <a:pt x="5194" y="9"/>
                      </a:cubicBezTo>
                      <a:cubicBezTo>
                        <a:pt x="5096" y="3"/>
                        <a:pt x="4998" y="0"/>
                        <a:pt x="4901" y="0"/>
                      </a:cubicBezTo>
                      <a:close/>
                    </a:path>
                  </a:pathLst>
                </a:custGeom>
                <a:solidFill>
                  <a:srgbClr val="703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 dirty="0"/>
                </a:p>
              </p:txBody>
            </p:sp>
            <p:sp>
              <p:nvSpPr>
                <p:cNvPr id="22" name="Google Shape;196;p17">
                  <a:extLst>
                    <a:ext uri="{FF2B5EF4-FFF2-40B4-BE49-F238E27FC236}">
                      <a16:creationId xmlns:a16="http://schemas.microsoft.com/office/drawing/2014/main" id="{85298B96-3297-FD71-7DA3-EC3EE786CB1A}"/>
                    </a:ext>
                  </a:extLst>
                </p:cNvPr>
                <p:cNvSpPr/>
                <p:nvPr/>
              </p:nvSpPr>
              <p:spPr>
                <a:xfrm>
                  <a:off x="5493365" y="3063458"/>
                  <a:ext cx="138172" cy="13629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624" h="4561" extrusionOk="0">
                      <a:moveTo>
                        <a:pt x="4054" y="1"/>
                      </a:moveTo>
                      <a:cubicBezTo>
                        <a:pt x="3769" y="1"/>
                        <a:pt x="3579" y="222"/>
                        <a:pt x="3579" y="476"/>
                      </a:cubicBezTo>
                      <a:lnTo>
                        <a:pt x="3642" y="3516"/>
                      </a:lnTo>
                      <a:lnTo>
                        <a:pt x="602" y="3611"/>
                      </a:lnTo>
                      <a:cubicBezTo>
                        <a:pt x="475" y="3611"/>
                        <a:pt x="348" y="3674"/>
                        <a:pt x="285" y="3769"/>
                      </a:cubicBezTo>
                      <a:cubicBezTo>
                        <a:pt x="0" y="4086"/>
                        <a:pt x="222" y="4561"/>
                        <a:pt x="633" y="4561"/>
                      </a:cubicBezTo>
                      <a:lnTo>
                        <a:pt x="4149" y="4466"/>
                      </a:lnTo>
                      <a:cubicBezTo>
                        <a:pt x="4402" y="4466"/>
                        <a:pt x="4624" y="4244"/>
                        <a:pt x="4624" y="3991"/>
                      </a:cubicBezTo>
                      <a:lnTo>
                        <a:pt x="4529" y="476"/>
                      </a:lnTo>
                      <a:cubicBezTo>
                        <a:pt x="4529" y="222"/>
                        <a:pt x="4307" y="1"/>
                        <a:pt x="4054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dirty="0"/>
                </a:p>
              </p:txBody>
            </p:sp>
          </p:grpSp>
          <p:sp>
            <p:nvSpPr>
              <p:cNvPr id="23" name="Google Shape;197;p17">
                <a:extLst>
                  <a:ext uri="{FF2B5EF4-FFF2-40B4-BE49-F238E27FC236}">
                    <a16:creationId xmlns:a16="http://schemas.microsoft.com/office/drawing/2014/main" id="{7DDB10B8-A7F7-D360-E40E-C46FB2F5DA57}"/>
                  </a:ext>
                </a:extLst>
              </p:cNvPr>
              <p:cNvSpPr/>
              <p:nvPr/>
            </p:nvSpPr>
            <p:spPr>
              <a:xfrm>
                <a:off x="5305175" y="1470613"/>
                <a:ext cx="1581630" cy="1580435"/>
              </a:xfrm>
              <a:custGeom>
                <a:avLst/>
                <a:gdLst/>
                <a:ahLst/>
                <a:cxnLst/>
                <a:rect l="l" t="t" r="r" b="b"/>
                <a:pathLst>
                  <a:path w="42279" h="42247" extrusionOk="0">
                    <a:moveTo>
                      <a:pt x="18812" y="0"/>
                    </a:moveTo>
                    <a:cubicBezTo>
                      <a:pt x="18273" y="0"/>
                      <a:pt x="17830" y="412"/>
                      <a:pt x="17798" y="950"/>
                    </a:cubicBezTo>
                    <a:lnTo>
                      <a:pt x="17608" y="3579"/>
                    </a:lnTo>
                    <a:cubicBezTo>
                      <a:pt x="17577" y="4022"/>
                      <a:pt x="17260" y="4402"/>
                      <a:pt x="16848" y="4497"/>
                    </a:cubicBezTo>
                    <a:cubicBezTo>
                      <a:pt x="15201" y="4941"/>
                      <a:pt x="13618" y="5606"/>
                      <a:pt x="12161" y="6492"/>
                    </a:cubicBezTo>
                    <a:cubicBezTo>
                      <a:pt x="11995" y="6589"/>
                      <a:pt x="11811" y="6638"/>
                      <a:pt x="11626" y="6638"/>
                    </a:cubicBezTo>
                    <a:cubicBezTo>
                      <a:pt x="11390" y="6638"/>
                      <a:pt x="11154" y="6558"/>
                      <a:pt x="10958" y="6397"/>
                    </a:cubicBezTo>
                    <a:lnTo>
                      <a:pt x="8994" y="4719"/>
                    </a:lnTo>
                    <a:cubicBezTo>
                      <a:pt x="8802" y="4556"/>
                      <a:pt x="8568" y="4476"/>
                      <a:pt x="8334" y="4476"/>
                    </a:cubicBezTo>
                    <a:cubicBezTo>
                      <a:pt x="8069" y="4476"/>
                      <a:pt x="7803" y="4580"/>
                      <a:pt x="7601" y="4782"/>
                    </a:cubicBezTo>
                    <a:lnTo>
                      <a:pt x="6556" y="5859"/>
                    </a:lnTo>
                    <a:lnTo>
                      <a:pt x="5542" y="6904"/>
                    </a:lnTo>
                    <a:lnTo>
                      <a:pt x="4497" y="7949"/>
                    </a:lnTo>
                    <a:cubicBezTo>
                      <a:pt x="4117" y="8329"/>
                      <a:pt x="4086" y="8963"/>
                      <a:pt x="4434" y="9343"/>
                    </a:cubicBezTo>
                    <a:lnTo>
                      <a:pt x="6176" y="11338"/>
                    </a:lnTo>
                    <a:cubicBezTo>
                      <a:pt x="6461" y="11654"/>
                      <a:pt x="6524" y="12129"/>
                      <a:pt x="6302" y="12509"/>
                    </a:cubicBezTo>
                    <a:cubicBezTo>
                      <a:pt x="5416" y="14030"/>
                      <a:pt x="4782" y="15645"/>
                      <a:pt x="4402" y="17323"/>
                    </a:cubicBezTo>
                    <a:cubicBezTo>
                      <a:pt x="4307" y="17735"/>
                      <a:pt x="3959" y="18051"/>
                      <a:pt x="3516" y="18115"/>
                    </a:cubicBezTo>
                    <a:lnTo>
                      <a:pt x="950" y="18368"/>
                    </a:lnTo>
                    <a:cubicBezTo>
                      <a:pt x="412" y="18400"/>
                      <a:pt x="0" y="18875"/>
                      <a:pt x="0" y="19413"/>
                    </a:cubicBezTo>
                    <a:lnTo>
                      <a:pt x="32" y="20902"/>
                    </a:lnTo>
                    <a:lnTo>
                      <a:pt x="95" y="22358"/>
                    </a:lnTo>
                    <a:lnTo>
                      <a:pt x="95" y="23847"/>
                    </a:lnTo>
                    <a:cubicBezTo>
                      <a:pt x="95" y="24385"/>
                      <a:pt x="507" y="24829"/>
                      <a:pt x="1045" y="24860"/>
                    </a:cubicBezTo>
                    <a:lnTo>
                      <a:pt x="3674" y="25019"/>
                    </a:lnTo>
                    <a:cubicBezTo>
                      <a:pt x="4117" y="25050"/>
                      <a:pt x="4497" y="25335"/>
                      <a:pt x="4592" y="25747"/>
                    </a:cubicBezTo>
                    <a:cubicBezTo>
                      <a:pt x="5036" y="27267"/>
                      <a:pt x="5637" y="28724"/>
                      <a:pt x="6461" y="30054"/>
                    </a:cubicBezTo>
                    <a:cubicBezTo>
                      <a:pt x="6682" y="30434"/>
                      <a:pt x="6651" y="30909"/>
                      <a:pt x="6366" y="31226"/>
                    </a:cubicBezTo>
                    <a:lnTo>
                      <a:pt x="4687" y="33221"/>
                    </a:lnTo>
                    <a:cubicBezTo>
                      <a:pt x="4339" y="33633"/>
                      <a:pt x="4371" y="34234"/>
                      <a:pt x="4751" y="34614"/>
                    </a:cubicBezTo>
                    <a:lnTo>
                      <a:pt x="5827" y="35659"/>
                    </a:lnTo>
                    <a:lnTo>
                      <a:pt x="6841" y="36704"/>
                    </a:lnTo>
                    <a:lnTo>
                      <a:pt x="7918" y="37750"/>
                    </a:lnTo>
                    <a:cubicBezTo>
                      <a:pt x="8112" y="37944"/>
                      <a:pt x="8364" y="38039"/>
                      <a:pt x="8619" y="38039"/>
                    </a:cubicBezTo>
                    <a:cubicBezTo>
                      <a:pt x="8863" y="38039"/>
                      <a:pt x="9110" y="37952"/>
                      <a:pt x="9311" y="37781"/>
                    </a:cubicBezTo>
                    <a:lnTo>
                      <a:pt x="11306" y="36071"/>
                    </a:lnTo>
                    <a:cubicBezTo>
                      <a:pt x="11494" y="35902"/>
                      <a:pt x="11737" y="35811"/>
                      <a:pt x="11983" y="35811"/>
                    </a:cubicBezTo>
                    <a:cubicBezTo>
                      <a:pt x="12153" y="35811"/>
                      <a:pt x="12323" y="35854"/>
                      <a:pt x="12478" y="35944"/>
                    </a:cubicBezTo>
                    <a:cubicBezTo>
                      <a:pt x="13903" y="36768"/>
                      <a:pt x="15423" y="37401"/>
                      <a:pt x="17007" y="37813"/>
                    </a:cubicBezTo>
                    <a:cubicBezTo>
                      <a:pt x="17450" y="37908"/>
                      <a:pt x="17767" y="38288"/>
                      <a:pt x="17830" y="38731"/>
                    </a:cubicBezTo>
                    <a:lnTo>
                      <a:pt x="18020" y="41296"/>
                    </a:lnTo>
                    <a:cubicBezTo>
                      <a:pt x="18052" y="41835"/>
                      <a:pt x="18495" y="42246"/>
                      <a:pt x="19033" y="42246"/>
                    </a:cubicBezTo>
                    <a:lnTo>
                      <a:pt x="23467" y="42246"/>
                    </a:lnTo>
                    <a:cubicBezTo>
                      <a:pt x="24005" y="42246"/>
                      <a:pt x="24449" y="41835"/>
                      <a:pt x="24512" y="41296"/>
                    </a:cubicBezTo>
                    <a:lnTo>
                      <a:pt x="24702" y="38668"/>
                    </a:lnTo>
                    <a:cubicBezTo>
                      <a:pt x="24734" y="38225"/>
                      <a:pt x="25051" y="37876"/>
                      <a:pt x="25462" y="37750"/>
                    </a:cubicBezTo>
                    <a:cubicBezTo>
                      <a:pt x="27014" y="37369"/>
                      <a:pt x="28502" y="36736"/>
                      <a:pt x="29864" y="35944"/>
                    </a:cubicBezTo>
                    <a:cubicBezTo>
                      <a:pt x="30030" y="35847"/>
                      <a:pt x="30215" y="35799"/>
                      <a:pt x="30399" y="35799"/>
                    </a:cubicBezTo>
                    <a:cubicBezTo>
                      <a:pt x="30636" y="35799"/>
                      <a:pt x="30872" y="35879"/>
                      <a:pt x="31068" y="36039"/>
                    </a:cubicBezTo>
                    <a:lnTo>
                      <a:pt x="32999" y="37750"/>
                    </a:lnTo>
                    <a:cubicBezTo>
                      <a:pt x="33201" y="37920"/>
                      <a:pt x="33448" y="38007"/>
                      <a:pt x="33692" y="38007"/>
                    </a:cubicBezTo>
                    <a:cubicBezTo>
                      <a:pt x="33947" y="38007"/>
                      <a:pt x="34199" y="37912"/>
                      <a:pt x="34393" y="37718"/>
                    </a:cubicBezTo>
                    <a:lnTo>
                      <a:pt x="35470" y="36673"/>
                    </a:lnTo>
                    <a:lnTo>
                      <a:pt x="36515" y="35659"/>
                    </a:lnTo>
                    <a:lnTo>
                      <a:pt x="37591" y="34614"/>
                    </a:lnTo>
                    <a:cubicBezTo>
                      <a:pt x="37972" y="34234"/>
                      <a:pt x="38003" y="33633"/>
                      <a:pt x="37655" y="33221"/>
                    </a:cubicBezTo>
                    <a:lnTo>
                      <a:pt x="35945" y="31194"/>
                    </a:lnTo>
                    <a:cubicBezTo>
                      <a:pt x="35660" y="30846"/>
                      <a:pt x="35628" y="30371"/>
                      <a:pt x="35850" y="30022"/>
                    </a:cubicBezTo>
                    <a:cubicBezTo>
                      <a:pt x="36768" y="28534"/>
                      <a:pt x="37433" y="26919"/>
                      <a:pt x="37845" y="25272"/>
                    </a:cubicBezTo>
                    <a:cubicBezTo>
                      <a:pt x="37940" y="24829"/>
                      <a:pt x="38320" y="24512"/>
                      <a:pt x="38763" y="24480"/>
                    </a:cubicBezTo>
                    <a:lnTo>
                      <a:pt x="41328" y="24259"/>
                    </a:lnTo>
                    <a:cubicBezTo>
                      <a:pt x="41867" y="24227"/>
                      <a:pt x="42279" y="23784"/>
                      <a:pt x="42279" y="23245"/>
                    </a:cubicBezTo>
                    <a:lnTo>
                      <a:pt x="42279" y="18812"/>
                    </a:lnTo>
                    <a:cubicBezTo>
                      <a:pt x="42279" y="18273"/>
                      <a:pt x="41867" y="17830"/>
                      <a:pt x="41328" y="17798"/>
                    </a:cubicBezTo>
                    <a:lnTo>
                      <a:pt x="38700" y="17608"/>
                    </a:lnTo>
                    <a:cubicBezTo>
                      <a:pt x="38257" y="17576"/>
                      <a:pt x="37908" y="17260"/>
                      <a:pt x="37782" y="16848"/>
                    </a:cubicBezTo>
                    <a:cubicBezTo>
                      <a:pt x="37401" y="15265"/>
                      <a:pt x="36768" y="13776"/>
                      <a:pt x="35945" y="12383"/>
                    </a:cubicBezTo>
                    <a:cubicBezTo>
                      <a:pt x="35723" y="12003"/>
                      <a:pt x="35755" y="11528"/>
                      <a:pt x="36040" y="11179"/>
                    </a:cubicBezTo>
                    <a:lnTo>
                      <a:pt x="37750" y="9248"/>
                    </a:lnTo>
                    <a:cubicBezTo>
                      <a:pt x="38098" y="8836"/>
                      <a:pt x="38098" y="8234"/>
                      <a:pt x="37718" y="7854"/>
                    </a:cubicBezTo>
                    <a:lnTo>
                      <a:pt x="36673" y="6777"/>
                    </a:lnTo>
                    <a:lnTo>
                      <a:pt x="35628" y="5732"/>
                    </a:lnTo>
                    <a:lnTo>
                      <a:pt x="34615" y="4687"/>
                    </a:lnTo>
                    <a:cubicBezTo>
                      <a:pt x="34412" y="4485"/>
                      <a:pt x="34138" y="4381"/>
                      <a:pt x="33864" y="4381"/>
                    </a:cubicBezTo>
                    <a:cubicBezTo>
                      <a:pt x="33623" y="4381"/>
                      <a:pt x="33382" y="4461"/>
                      <a:pt x="33189" y="4624"/>
                    </a:cubicBezTo>
                    <a:lnTo>
                      <a:pt x="31194" y="6302"/>
                    </a:lnTo>
                    <a:cubicBezTo>
                      <a:pt x="30998" y="6463"/>
                      <a:pt x="30762" y="6543"/>
                      <a:pt x="30526" y="6543"/>
                    </a:cubicBezTo>
                    <a:cubicBezTo>
                      <a:pt x="30342" y="6543"/>
                      <a:pt x="30157" y="6494"/>
                      <a:pt x="29991" y="6397"/>
                    </a:cubicBezTo>
                    <a:cubicBezTo>
                      <a:pt x="28534" y="5511"/>
                      <a:pt x="26919" y="4846"/>
                      <a:pt x="25241" y="4466"/>
                    </a:cubicBezTo>
                    <a:cubicBezTo>
                      <a:pt x="24797" y="4339"/>
                      <a:pt x="24480" y="3990"/>
                      <a:pt x="24449" y="3547"/>
                    </a:cubicBezTo>
                    <a:lnTo>
                      <a:pt x="24259" y="950"/>
                    </a:lnTo>
                    <a:cubicBezTo>
                      <a:pt x="24195" y="412"/>
                      <a:pt x="23752" y="0"/>
                      <a:pt x="23214" y="0"/>
                    </a:cubicBezTo>
                    <a:close/>
                  </a:path>
                </a:pathLst>
              </a:custGeom>
              <a:solidFill>
                <a:srgbClr val="163A6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cxnSp>
            <p:nvCxnSpPr>
              <p:cNvPr id="24" name="Google Shape;200;p17">
                <a:extLst>
                  <a:ext uri="{FF2B5EF4-FFF2-40B4-BE49-F238E27FC236}">
                    <a16:creationId xmlns:a16="http://schemas.microsoft.com/office/drawing/2014/main" id="{38E4FE1F-1A58-5CDB-859F-75D63DA0FE68}"/>
                  </a:ext>
                </a:extLst>
              </p:cNvPr>
              <p:cNvCxnSpPr/>
              <p:nvPr/>
            </p:nvCxnSpPr>
            <p:spPr>
              <a:xfrm>
                <a:off x="3288361" y="1792845"/>
                <a:ext cx="2016829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030A0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  <p:sp>
            <p:nvSpPr>
              <p:cNvPr id="26" name="Google Shape;189;p17">
                <a:extLst>
                  <a:ext uri="{FF2B5EF4-FFF2-40B4-BE49-F238E27FC236}">
                    <a16:creationId xmlns:a16="http://schemas.microsoft.com/office/drawing/2014/main" id="{D8E1624C-877D-4E77-5C36-758D47E950E3}"/>
                  </a:ext>
                </a:extLst>
              </p:cNvPr>
              <p:cNvSpPr/>
              <p:nvPr/>
            </p:nvSpPr>
            <p:spPr>
              <a:xfrm>
                <a:off x="4128724" y="3281413"/>
                <a:ext cx="1007061" cy="886752"/>
              </a:xfrm>
              <a:custGeom>
                <a:avLst/>
                <a:gdLst/>
                <a:ahLst/>
                <a:cxnLst/>
                <a:rect l="l" t="t" r="r" b="b"/>
                <a:pathLst>
                  <a:path w="26920" h="23704" extrusionOk="0">
                    <a:moveTo>
                      <a:pt x="13448" y="1"/>
                    </a:moveTo>
                    <a:cubicBezTo>
                      <a:pt x="11907" y="1"/>
                      <a:pt x="10342" y="301"/>
                      <a:pt x="8837" y="935"/>
                    </a:cubicBezTo>
                    <a:cubicBezTo>
                      <a:pt x="2819" y="3501"/>
                      <a:pt x="1" y="10436"/>
                      <a:pt x="2534" y="16453"/>
                    </a:cubicBezTo>
                    <a:cubicBezTo>
                      <a:pt x="4456" y="20985"/>
                      <a:pt x="8849" y="23703"/>
                      <a:pt x="13462" y="23703"/>
                    </a:cubicBezTo>
                    <a:cubicBezTo>
                      <a:pt x="15006" y="23703"/>
                      <a:pt x="16575" y="23399"/>
                      <a:pt x="18084" y="22755"/>
                    </a:cubicBezTo>
                    <a:cubicBezTo>
                      <a:pt x="24101" y="20222"/>
                      <a:pt x="26920" y="13255"/>
                      <a:pt x="24386" y="7237"/>
                    </a:cubicBezTo>
                    <a:cubicBezTo>
                      <a:pt x="22463" y="2702"/>
                      <a:pt x="18065" y="1"/>
                      <a:pt x="13448" y="1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dirty="0"/>
              </a:p>
            </p:txBody>
          </p:sp>
          <p:grpSp>
            <p:nvGrpSpPr>
              <p:cNvPr id="34" name="Group 33">
                <a:extLst>
                  <a:ext uri="{FF2B5EF4-FFF2-40B4-BE49-F238E27FC236}">
                    <a16:creationId xmlns:a16="http://schemas.microsoft.com/office/drawing/2014/main" id="{16E990CA-B239-8054-6A65-386437C1F01E}"/>
                  </a:ext>
                </a:extLst>
              </p:cNvPr>
              <p:cNvGrpSpPr/>
              <p:nvPr/>
            </p:nvGrpSpPr>
            <p:grpSpPr>
              <a:xfrm>
                <a:off x="5582378" y="1747815"/>
                <a:ext cx="1026027" cy="1025989"/>
                <a:chOff x="5337680" y="2376392"/>
                <a:chExt cx="819564" cy="819534"/>
              </a:xfrm>
            </p:grpSpPr>
            <p:sp>
              <p:nvSpPr>
                <p:cNvPr id="35" name="Google Shape;198;p17">
                  <a:extLst>
                    <a:ext uri="{FF2B5EF4-FFF2-40B4-BE49-F238E27FC236}">
                      <a16:creationId xmlns:a16="http://schemas.microsoft.com/office/drawing/2014/main" id="{DC8BA434-64A2-8E60-530C-DBBCED376112}"/>
                    </a:ext>
                  </a:extLst>
                </p:cNvPr>
                <p:cNvSpPr/>
                <p:nvPr/>
              </p:nvSpPr>
              <p:spPr>
                <a:xfrm>
                  <a:off x="5337680" y="2376392"/>
                  <a:ext cx="819564" cy="8195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427" h="27426" extrusionOk="0">
                      <a:moveTo>
                        <a:pt x="13714" y="1"/>
                      </a:moveTo>
                      <a:cubicBezTo>
                        <a:pt x="6145" y="1"/>
                        <a:pt x="1" y="6144"/>
                        <a:pt x="1" y="13713"/>
                      </a:cubicBezTo>
                      <a:cubicBezTo>
                        <a:pt x="1" y="21282"/>
                        <a:pt x="6145" y="27426"/>
                        <a:pt x="13714" y="27426"/>
                      </a:cubicBezTo>
                      <a:cubicBezTo>
                        <a:pt x="21314" y="27426"/>
                        <a:pt x="27426" y="21282"/>
                        <a:pt x="27426" y="13713"/>
                      </a:cubicBezTo>
                      <a:cubicBezTo>
                        <a:pt x="27426" y="6144"/>
                        <a:pt x="21314" y="1"/>
                        <a:pt x="13714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37" name="Google Shape;199;p17">
                  <a:extLst>
                    <a:ext uri="{FF2B5EF4-FFF2-40B4-BE49-F238E27FC236}">
                      <a16:creationId xmlns:a16="http://schemas.microsoft.com/office/drawing/2014/main" id="{68A11520-BB14-A11A-7D36-91221A563930}"/>
                    </a:ext>
                  </a:extLst>
                </p:cNvPr>
                <p:cNvSpPr/>
                <p:nvPr/>
              </p:nvSpPr>
              <p:spPr>
                <a:xfrm>
                  <a:off x="5393528" y="2432242"/>
                  <a:ext cx="708823" cy="7078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721" h="23689" extrusionOk="0">
                      <a:moveTo>
                        <a:pt x="11845" y="0"/>
                      </a:moveTo>
                      <a:cubicBezTo>
                        <a:pt x="5321" y="0"/>
                        <a:pt x="0" y="5321"/>
                        <a:pt x="0" y="11844"/>
                      </a:cubicBezTo>
                      <a:cubicBezTo>
                        <a:pt x="0" y="18400"/>
                        <a:pt x="5321" y="23689"/>
                        <a:pt x="11845" y="23689"/>
                      </a:cubicBezTo>
                      <a:cubicBezTo>
                        <a:pt x="18400" y="23689"/>
                        <a:pt x="23720" y="18400"/>
                        <a:pt x="23720" y="11844"/>
                      </a:cubicBezTo>
                      <a:cubicBezTo>
                        <a:pt x="23720" y="5321"/>
                        <a:pt x="18400" y="0"/>
                        <a:pt x="11845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20000"/>
                    </a:prstClr>
                  </a:outerShdw>
                </a:effectLst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</p:grpSp>
          <p:sp>
            <p:nvSpPr>
              <p:cNvPr id="43" name="Google Shape;179;p17">
                <a:extLst>
                  <a:ext uri="{FF2B5EF4-FFF2-40B4-BE49-F238E27FC236}">
                    <a16:creationId xmlns:a16="http://schemas.microsoft.com/office/drawing/2014/main" id="{D3DEBB40-3FF5-D3E9-18DE-D0793BF5309A}"/>
                  </a:ext>
                </a:extLst>
              </p:cNvPr>
              <p:cNvSpPr/>
              <p:nvPr/>
            </p:nvSpPr>
            <p:spPr>
              <a:xfrm>
                <a:off x="5652296" y="4745130"/>
                <a:ext cx="887388" cy="886229"/>
              </a:xfrm>
              <a:custGeom>
                <a:avLst/>
                <a:gdLst/>
                <a:ahLst/>
                <a:cxnLst/>
                <a:rect l="l" t="t" r="r" b="b"/>
                <a:pathLst>
                  <a:path w="23721" h="23690" extrusionOk="0">
                    <a:moveTo>
                      <a:pt x="11845" y="1"/>
                    </a:moveTo>
                    <a:cubicBezTo>
                      <a:pt x="5321" y="1"/>
                      <a:pt x="0" y="5321"/>
                      <a:pt x="0" y="11845"/>
                    </a:cubicBezTo>
                    <a:cubicBezTo>
                      <a:pt x="0" y="18401"/>
                      <a:pt x="5321" y="23689"/>
                      <a:pt x="11845" y="23689"/>
                    </a:cubicBezTo>
                    <a:cubicBezTo>
                      <a:pt x="18400" y="23689"/>
                      <a:pt x="23720" y="18401"/>
                      <a:pt x="23720" y="11845"/>
                    </a:cubicBezTo>
                    <a:cubicBezTo>
                      <a:pt x="23720" y="5321"/>
                      <a:pt x="18400" y="1"/>
                      <a:pt x="11845" y="1"/>
                    </a:cubicBezTo>
                    <a:close/>
                  </a:path>
                </a:pathLst>
              </a:custGeom>
              <a:solidFill>
                <a:srgbClr val="163A6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endParaRPr/>
              </a:p>
            </p:txBody>
          </p:sp>
          <p:grpSp>
            <p:nvGrpSpPr>
              <p:cNvPr id="54" name="Group 53">
                <a:extLst>
                  <a:ext uri="{FF2B5EF4-FFF2-40B4-BE49-F238E27FC236}">
                    <a16:creationId xmlns:a16="http://schemas.microsoft.com/office/drawing/2014/main" id="{F222458D-B018-114F-E680-592F0E2E7360}"/>
                  </a:ext>
                </a:extLst>
              </p:cNvPr>
              <p:cNvGrpSpPr/>
              <p:nvPr/>
            </p:nvGrpSpPr>
            <p:grpSpPr>
              <a:xfrm>
                <a:off x="6996939" y="3211234"/>
                <a:ext cx="1125536" cy="1026587"/>
                <a:chOff x="6467595" y="3545334"/>
                <a:chExt cx="899050" cy="820012"/>
              </a:xfrm>
            </p:grpSpPr>
            <p:sp>
              <p:nvSpPr>
                <p:cNvPr id="55" name="Google Shape;168;p17">
                  <a:extLst>
                    <a:ext uri="{FF2B5EF4-FFF2-40B4-BE49-F238E27FC236}">
                      <a16:creationId xmlns:a16="http://schemas.microsoft.com/office/drawing/2014/main" id="{CE5254F9-C77F-6F22-672F-C50281D32F04}"/>
                    </a:ext>
                  </a:extLst>
                </p:cNvPr>
                <p:cNvSpPr/>
                <p:nvPr/>
              </p:nvSpPr>
              <p:spPr>
                <a:xfrm>
                  <a:off x="6467595" y="3545334"/>
                  <a:ext cx="899050" cy="8200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87" h="27442" extrusionOk="0">
                      <a:moveTo>
                        <a:pt x="15044" y="1"/>
                      </a:moveTo>
                      <a:cubicBezTo>
                        <a:pt x="11536" y="1"/>
                        <a:pt x="8029" y="1339"/>
                        <a:pt x="5353" y="4015"/>
                      </a:cubicBezTo>
                      <a:cubicBezTo>
                        <a:pt x="1" y="9398"/>
                        <a:pt x="1" y="18076"/>
                        <a:pt x="5353" y="23428"/>
                      </a:cubicBezTo>
                      <a:cubicBezTo>
                        <a:pt x="8029" y="26104"/>
                        <a:pt x="11536" y="27442"/>
                        <a:pt x="15044" y="27442"/>
                      </a:cubicBezTo>
                      <a:cubicBezTo>
                        <a:pt x="18551" y="27442"/>
                        <a:pt x="22058" y="26104"/>
                        <a:pt x="24734" y="23428"/>
                      </a:cubicBezTo>
                      <a:cubicBezTo>
                        <a:pt x="30086" y="18076"/>
                        <a:pt x="30086" y="9398"/>
                        <a:pt x="24734" y="4015"/>
                      </a:cubicBezTo>
                      <a:cubicBezTo>
                        <a:pt x="22058" y="1339"/>
                        <a:pt x="18551" y="1"/>
                        <a:pt x="15044" y="1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/>
                </a:p>
              </p:txBody>
            </p:sp>
            <p:sp>
              <p:nvSpPr>
                <p:cNvPr id="57" name="Google Shape;169;p17">
                  <a:extLst>
                    <a:ext uri="{FF2B5EF4-FFF2-40B4-BE49-F238E27FC236}">
                      <a16:creationId xmlns:a16="http://schemas.microsoft.com/office/drawing/2014/main" id="{41BC0D1D-90BC-3E42-156C-22673485F5BF}"/>
                    </a:ext>
                  </a:extLst>
                </p:cNvPr>
                <p:cNvSpPr/>
                <p:nvPr/>
              </p:nvSpPr>
              <p:spPr>
                <a:xfrm>
                  <a:off x="6528165" y="3601421"/>
                  <a:ext cx="777909" cy="7078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033" h="23689" extrusionOk="0">
                      <a:moveTo>
                        <a:pt x="13032" y="0"/>
                      </a:moveTo>
                      <a:cubicBezTo>
                        <a:pt x="10000" y="0"/>
                        <a:pt x="6968" y="1156"/>
                        <a:pt x="4656" y="3468"/>
                      </a:cubicBezTo>
                      <a:cubicBezTo>
                        <a:pt x="1" y="8091"/>
                        <a:pt x="1" y="15597"/>
                        <a:pt x="4656" y="20221"/>
                      </a:cubicBezTo>
                      <a:cubicBezTo>
                        <a:pt x="6968" y="22533"/>
                        <a:pt x="10000" y="23688"/>
                        <a:pt x="13032" y="23688"/>
                      </a:cubicBezTo>
                      <a:cubicBezTo>
                        <a:pt x="16065" y="23688"/>
                        <a:pt x="19097" y="22533"/>
                        <a:pt x="21409" y="20221"/>
                      </a:cubicBezTo>
                      <a:cubicBezTo>
                        <a:pt x="26033" y="15597"/>
                        <a:pt x="26033" y="8091"/>
                        <a:pt x="21409" y="3468"/>
                      </a:cubicBezTo>
                      <a:cubicBezTo>
                        <a:pt x="19097" y="1156"/>
                        <a:pt x="16065" y="0"/>
                        <a:pt x="13032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20000"/>
                    </a:prstClr>
                  </a:outerShdw>
                </a:effectLst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endParaRPr/>
                </a:p>
              </p:txBody>
            </p:sp>
          </p:grpSp>
          <p:grpSp>
            <p:nvGrpSpPr>
              <p:cNvPr id="66" name="Group 65">
                <a:extLst>
                  <a:ext uri="{FF2B5EF4-FFF2-40B4-BE49-F238E27FC236}">
                    <a16:creationId xmlns:a16="http://schemas.microsoft.com/office/drawing/2014/main" id="{1A716D27-62B2-E660-A7A6-AA2355492FC0}"/>
                  </a:ext>
                </a:extLst>
              </p:cNvPr>
              <p:cNvGrpSpPr/>
              <p:nvPr/>
            </p:nvGrpSpPr>
            <p:grpSpPr>
              <a:xfrm>
                <a:off x="7309761" y="3457652"/>
                <a:ext cx="516533" cy="457891"/>
                <a:chOff x="7719888" y="5177879"/>
                <a:chExt cx="882560" cy="782363"/>
              </a:xfrm>
            </p:grpSpPr>
            <p:sp>
              <p:nvSpPr>
                <p:cNvPr id="67" name="Freeform: Shape 66">
                  <a:extLst>
                    <a:ext uri="{FF2B5EF4-FFF2-40B4-BE49-F238E27FC236}">
                      <a16:creationId xmlns:a16="http://schemas.microsoft.com/office/drawing/2014/main" id="{0B220EF4-26B2-A845-944B-EA718B1F6DA7}"/>
                    </a:ext>
                  </a:extLst>
                </p:cNvPr>
                <p:cNvSpPr/>
                <p:nvPr/>
              </p:nvSpPr>
              <p:spPr>
                <a:xfrm>
                  <a:off x="7719888" y="5177879"/>
                  <a:ext cx="882560" cy="782363"/>
                </a:xfrm>
                <a:custGeom>
                  <a:avLst/>
                  <a:gdLst>
                    <a:gd name="connsiteX0" fmla="*/ 816004 w 882560"/>
                    <a:gd name="connsiteY0" fmla="*/ 782309 h 782363"/>
                    <a:gd name="connsiteX1" fmla="*/ 66173 w 882560"/>
                    <a:gd name="connsiteY1" fmla="*/ 782309 h 782363"/>
                    <a:gd name="connsiteX2" fmla="*/ -50 w 882560"/>
                    <a:gd name="connsiteY2" fmla="*/ 715620 h 782363"/>
                    <a:gd name="connsiteX3" fmla="*/ 8779 w 882560"/>
                    <a:gd name="connsiteY3" fmla="*/ 682762 h 782363"/>
                    <a:gd name="connsiteX4" fmla="*/ 383763 w 882560"/>
                    <a:gd name="connsiteY4" fmla="*/ 33165 h 782363"/>
                    <a:gd name="connsiteX5" fmla="*/ 383763 w 882560"/>
                    <a:gd name="connsiteY5" fmla="*/ 33165 h 782363"/>
                    <a:gd name="connsiteX6" fmla="*/ 474331 w 882560"/>
                    <a:gd name="connsiteY6" fmla="*/ 8806 h 782363"/>
                    <a:gd name="connsiteX7" fmla="*/ 498689 w 882560"/>
                    <a:gd name="connsiteY7" fmla="*/ 33165 h 782363"/>
                    <a:gd name="connsiteX8" fmla="*/ 873673 w 882560"/>
                    <a:gd name="connsiteY8" fmla="*/ 682762 h 782363"/>
                    <a:gd name="connsiteX9" fmla="*/ 849136 w 882560"/>
                    <a:gd name="connsiteY9" fmla="*/ 773480 h 782363"/>
                    <a:gd name="connsiteX10" fmla="*/ 816279 w 882560"/>
                    <a:gd name="connsiteY10" fmla="*/ 782309 h 782363"/>
                    <a:gd name="connsiteX11" fmla="*/ 407243 w 882560"/>
                    <a:gd name="connsiteY11" fmla="*/ 46895 h 782363"/>
                    <a:gd name="connsiteX12" fmla="*/ 32258 w 882560"/>
                    <a:gd name="connsiteY12" fmla="*/ 696493 h 782363"/>
                    <a:gd name="connsiteX13" fmla="*/ 46744 w 882560"/>
                    <a:gd name="connsiteY13" fmla="*/ 749699 h 782363"/>
                    <a:gd name="connsiteX14" fmla="*/ 65898 w 882560"/>
                    <a:gd name="connsiteY14" fmla="*/ 754848 h 782363"/>
                    <a:gd name="connsiteX15" fmla="*/ 816004 w 882560"/>
                    <a:gd name="connsiteY15" fmla="*/ 754848 h 782363"/>
                    <a:gd name="connsiteX16" fmla="*/ 854794 w 882560"/>
                    <a:gd name="connsiteY16" fmla="*/ 715647 h 782363"/>
                    <a:gd name="connsiteX17" fmla="*/ 849645 w 882560"/>
                    <a:gd name="connsiteY17" fmla="*/ 696493 h 782363"/>
                    <a:gd name="connsiteX18" fmla="*/ 474660 w 882560"/>
                    <a:gd name="connsiteY18" fmla="*/ 46895 h 782363"/>
                    <a:gd name="connsiteX19" fmla="*/ 421619 w 882560"/>
                    <a:gd name="connsiteY19" fmla="*/ 32519 h 782363"/>
                    <a:gd name="connsiteX20" fmla="*/ 407243 w 882560"/>
                    <a:gd name="connsiteY20" fmla="*/ 46895 h 7823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882560" h="782363">
                      <a:moveTo>
                        <a:pt x="816004" y="782309"/>
                      </a:moveTo>
                      <a:lnTo>
                        <a:pt x="66173" y="782309"/>
                      </a:lnTo>
                      <a:cubicBezTo>
                        <a:pt x="29471" y="782172"/>
                        <a:pt x="-173" y="752322"/>
                        <a:pt x="-50" y="715620"/>
                      </a:cubicBezTo>
                      <a:cubicBezTo>
                        <a:pt x="-9" y="704086"/>
                        <a:pt x="3039" y="692758"/>
                        <a:pt x="8779" y="682762"/>
                      </a:cubicBezTo>
                      <a:lnTo>
                        <a:pt x="383763" y="33165"/>
                      </a:lnTo>
                      <a:lnTo>
                        <a:pt x="383763" y="33165"/>
                      </a:lnTo>
                      <a:cubicBezTo>
                        <a:pt x="402052" y="1433"/>
                        <a:pt x="442599" y="-9469"/>
                        <a:pt x="474331" y="8806"/>
                      </a:cubicBezTo>
                      <a:cubicBezTo>
                        <a:pt x="484450" y="14642"/>
                        <a:pt x="492853" y="23045"/>
                        <a:pt x="498689" y="33165"/>
                      </a:cubicBezTo>
                      <a:lnTo>
                        <a:pt x="873673" y="682762"/>
                      </a:lnTo>
                      <a:cubicBezTo>
                        <a:pt x="891949" y="714590"/>
                        <a:pt x="880964" y="755205"/>
                        <a:pt x="849136" y="773480"/>
                      </a:cubicBezTo>
                      <a:cubicBezTo>
                        <a:pt x="839127" y="779234"/>
                        <a:pt x="827813" y="782268"/>
                        <a:pt x="816279" y="782309"/>
                      </a:cubicBezTo>
                      <a:close/>
                      <a:moveTo>
                        <a:pt x="407243" y="46895"/>
                      </a:moveTo>
                      <a:lnTo>
                        <a:pt x="32258" y="696493"/>
                      </a:lnTo>
                      <a:cubicBezTo>
                        <a:pt x="21562" y="715194"/>
                        <a:pt x="28057" y="739017"/>
                        <a:pt x="46744" y="749699"/>
                      </a:cubicBezTo>
                      <a:cubicBezTo>
                        <a:pt x="52580" y="753036"/>
                        <a:pt x="59184" y="754807"/>
                        <a:pt x="65898" y="754848"/>
                      </a:cubicBezTo>
                      <a:lnTo>
                        <a:pt x="816004" y="754848"/>
                      </a:lnTo>
                      <a:cubicBezTo>
                        <a:pt x="837534" y="754738"/>
                        <a:pt x="854903" y="737177"/>
                        <a:pt x="854794" y="715647"/>
                      </a:cubicBezTo>
                      <a:cubicBezTo>
                        <a:pt x="854752" y="708919"/>
                        <a:pt x="852981" y="702328"/>
                        <a:pt x="849645" y="696493"/>
                      </a:cubicBezTo>
                      <a:lnTo>
                        <a:pt x="474660" y="46895"/>
                      </a:lnTo>
                      <a:cubicBezTo>
                        <a:pt x="463992" y="28277"/>
                        <a:pt x="440237" y="21837"/>
                        <a:pt x="421619" y="32519"/>
                      </a:cubicBezTo>
                      <a:cubicBezTo>
                        <a:pt x="415632" y="35952"/>
                        <a:pt x="410675" y="40909"/>
                        <a:pt x="407243" y="46895"/>
                      </a:cubicBezTo>
                      <a:close/>
                    </a:path>
                  </a:pathLst>
                </a:custGeom>
                <a:solidFill>
                  <a:srgbClr val="303F47"/>
                </a:solidFill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8" name="Freeform: Shape 67">
                  <a:extLst>
                    <a:ext uri="{FF2B5EF4-FFF2-40B4-BE49-F238E27FC236}">
                      <a16:creationId xmlns:a16="http://schemas.microsoft.com/office/drawing/2014/main" id="{8CB0BEF0-EE5A-ABF4-0A17-4CB20B308F99}"/>
                    </a:ext>
                  </a:extLst>
                </p:cNvPr>
                <p:cNvSpPr/>
                <p:nvPr/>
              </p:nvSpPr>
              <p:spPr>
                <a:xfrm>
                  <a:off x="7817912" y="5282796"/>
                  <a:ext cx="686506" cy="598083"/>
                </a:xfrm>
                <a:custGeom>
                  <a:avLst/>
                  <a:gdLst>
                    <a:gd name="connsiteX0" fmla="*/ 672670 w 686506"/>
                    <a:gd name="connsiteY0" fmla="*/ 598029 h 598083"/>
                    <a:gd name="connsiteX1" fmla="*/ 13598 w 686506"/>
                    <a:gd name="connsiteY1" fmla="*/ 598029 h 598083"/>
                    <a:gd name="connsiteX2" fmla="*/ -50 w 686506"/>
                    <a:gd name="connsiteY2" fmla="*/ 584216 h 598083"/>
                    <a:gd name="connsiteX3" fmla="*/ 1790 w 686506"/>
                    <a:gd name="connsiteY3" fmla="*/ 577433 h 598083"/>
                    <a:gd name="connsiteX4" fmla="*/ 331325 w 686506"/>
                    <a:gd name="connsiteY4" fmla="*/ 6787 h 598083"/>
                    <a:gd name="connsiteX5" fmla="*/ 350095 w 686506"/>
                    <a:gd name="connsiteY5" fmla="*/ 1803 h 598083"/>
                    <a:gd name="connsiteX6" fmla="*/ 355080 w 686506"/>
                    <a:gd name="connsiteY6" fmla="*/ 6787 h 598083"/>
                    <a:gd name="connsiteX7" fmla="*/ 684615 w 686506"/>
                    <a:gd name="connsiteY7" fmla="*/ 577433 h 598083"/>
                    <a:gd name="connsiteX8" fmla="*/ 679590 w 686506"/>
                    <a:gd name="connsiteY8" fmla="*/ 596189 h 598083"/>
                    <a:gd name="connsiteX9" fmla="*/ 672807 w 686506"/>
                    <a:gd name="connsiteY9" fmla="*/ 598029 h 598083"/>
                    <a:gd name="connsiteX10" fmla="*/ 37627 w 686506"/>
                    <a:gd name="connsiteY10" fmla="*/ 570568 h 598083"/>
                    <a:gd name="connsiteX11" fmla="*/ 649328 w 686506"/>
                    <a:gd name="connsiteY11" fmla="*/ 570568 h 598083"/>
                    <a:gd name="connsiteX12" fmla="*/ 343820 w 686506"/>
                    <a:gd name="connsiteY12" fmla="*/ 41113 h 5980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86506" h="598083">
                      <a:moveTo>
                        <a:pt x="672670" y="598029"/>
                      </a:moveTo>
                      <a:lnTo>
                        <a:pt x="13598" y="598029"/>
                      </a:lnTo>
                      <a:cubicBezTo>
                        <a:pt x="6019" y="597988"/>
                        <a:pt x="-91" y="591795"/>
                        <a:pt x="-50" y="584216"/>
                      </a:cubicBezTo>
                      <a:cubicBezTo>
                        <a:pt x="-36" y="581827"/>
                        <a:pt x="595" y="579493"/>
                        <a:pt x="1790" y="577433"/>
                      </a:cubicBezTo>
                      <a:lnTo>
                        <a:pt x="331325" y="6787"/>
                      </a:lnTo>
                      <a:cubicBezTo>
                        <a:pt x="335129" y="224"/>
                        <a:pt x="343532" y="-2001"/>
                        <a:pt x="350095" y="1803"/>
                      </a:cubicBezTo>
                      <a:cubicBezTo>
                        <a:pt x="352155" y="2997"/>
                        <a:pt x="353885" y="4713"/>
                        <a:pt x="355080" y="6787"/>
                      </a:cubicBezTo>
                      <a:lnTo>
                        <a:pt x="684615" y="577433"/>
                      </a:lnTo>
                      <a:cubicBezTo>
                        <a:pt x="688405" y="583996"/>
                        <a:pt x="686153" y="592399"/>
                        <a:pt x="679590" y="596189"/>
                      </a:cubicBezTo>
                      <a:cubicBezTo>
                        <a:pt x="677530" y="597384"/>
                        <a:pt x="675196" y="598015"/>
                        <a:pt x="672807" y="598029"/>
                      </a:cubicBezTo>
                      <a:close/>
                      <a:moveTo>
                        <a:pt x="37627" y="570568"/>
                      </a:moveTo>
                      <a:lnTo>
                        <a:pt x="649328" y="570568"/>
                      </a:lnTo>
                      <a:lnTo>
                        <a:pt x="343820" y="41113"/>
                      </a:lnTo>
                      <a:close/>
                    </a:path>
                  </a:pathLst>
                </a:custGeom>
                <a:solidFill>
                  <a:srgbClr val="303F47"/>
                </a:solidFill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6F2AF3CE-9348-A103-EEF4-7C7B0106CC3A}"/>
                    </a:ext>
                  </a:extLst>
                </p:cNvPr>
                <p:cNvSpPr/>
                <p:nvPr/>
              </p:nvSpPr>
              <p:spPr>
                <a:xfrm>
                  <a:off x="8101847" y="5451959"/>
                  <a:ext cx="118637" cy="235454"/>
                </a:xfrm>
                <a:custGeom>
                  <a:avLst/>
                  <a:gdLst>
                    <a:gd name="connsiteX0" fmla="*/ 59336 w 118637"/>
                    <a:gd name="connsiteY0" fmla="*/ 235401 h 235454"/>
                    <a:gd name="connsiteX1" fmla="*/ 20 w 118637"/>
                    <a:gd name="connsiteY1" fmla="*/ 62120 h 235454"/>
                    <a:gd name="connsiteX2" fmla="*/ 56411 w 118637"/>
                    <a:gd name="connsiteY2" fmla="*/ 16 h 235454"/>
                    <a:gd name="connsiteX3" fmla="*/ 118515 w 118637"/>
                    <a:gd name="connsiteY3" fmla="*/ 56408 h 235454"/>
                    <a:gd name="connsiteX4" fmla="*/ 118515 w 118637"/>
                    <a:gd name="connsiteY4" fmla="*/ 62120 h 235454"/>
                    <a:gd name="connsiteX5" fmla="*/ 59336 w 118637"/>
                    <a:gd name="connsiteY5" fmla="*/ 235401 h 235454"/>
                    <a:gd name="connsiteX6" fmla="*/ 59336 w 118637"/>
                    <a:gd name="connsiteY6" fmla="*/ 30265 h 235454"/>
                    <a:gd name="connsiteX7" fmla="*/ 27481 w 118637"/>
                    <a:gd name="connsiteY7" fmla="*/ 62120 h 235454"/>
                    <a:gd name="connsiteX8" fmla="*/ 59336 w 118637"/>
                    <a:gd name="connsiteY8" fmla="*/ 205605 h 235454"/>
                    <a:gd name="connsiteX9" fmla="*/ 91054 w 118637"/>
                    <a:gd name="connsiteY9" fmla="*/ 62120 h 235454"/>
                    <a:gd name="connsiteX10" fmla="*/ 59336 w 118637"/>
                    <a:gd name="connsiteY10" fmla="*/ 30676 h 2354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8637" h="235454">
                      <a:moveTo>
                        <a:pt x="59336" y="235401"/>
                      </a:moveTo>
                      <a:cubicBezTo>
                        <a:pt x="12789" y="235401"/>
                        <a:pt x="20" y="63767"/>
                        <a:pt x="20" y="62120"/>
                      </a:cubicBezTo>
                      <a:cubicBezTo>
                        <a:pt x="-1560" y="29400"/>
                        <a:pt x="23691" y="1595"/>
                        <a:pt x="56411" y="16"/>
                      </a:cubicBezTo>
                      <a:cubicBezTo>
                        <a:pt x="89132" y="-1563"/>
                        <a:pt x="116936" y="23688"/>
                        <a:pt x="118515" y="56408"/>
                      </a:cubicBezTo>
                      <a:cubicBezTo>
                        <a:pt x="118611" y="58316"/>
                        <a:pt x="118611" y="60225"/>
                        <a:pt x="118515" y="62120"/>
                      </a:cubicBezTo>
                      <a:cubicBezTo>
                        <a:pt x="118240" y="63767"/>
                        <a:pt x="105746" y="235401"/>
                        <a:pt x="59336" y="235401"/>
                      </a:cubicBezTo>
                      <a:close/>
                      <a:moveTo>
                        <a:pt x="59336" y="30265"/>
                      </a:moveTo>
                      <a:cubicBezTo>
                        <a:pt x="41747" y="30265"/>
                        <a:pt x="27481" y="44531"/>
                        <a:pt x="27481" y="62120"/>
                      </a:cubicBezTo>
                      <a:cubicBezTo>
                        <a:pt x="27481" y="91778"/>
                        <a:pt x="45056" y="185696"/>
                        <a:pt x="59336" y="205605"/>
                      </a:cubicBezTo>
                      <a:cubicBezTo>
                        <a:pt x="73066" y="185146"/>
                        <a:pt x="91054" y="91778"/>
                        <a:pt x="91054" y="62120"/>
                      </a:cubicBezTo>
                      <a:cubicBezTo>
                        <a:pt x="90834" y="44737"/>
                        <a:pt x="76719" y="30745"/>
                        <a:pt x="59336" y="30676"/>
                      </a:cubicBezTo>
                      <a:close/>
                    </a:path>
                  </a:pathLst>
                </a:custGeom>
                <a:solidFill>
                  <a:srgbClr val="303F47"/>
                </a:solidFill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0" name="Freeform: Shape 69">
                  <a:extLst>
                    <a:ext uri="{FF2B5EF4-FFF2-40B4-BE49-F238E27FC236}">
                      <a16:creationId xmlns:a16="http://schemas.microsoft.com/office/drawing/2014/main" id="{7D9DB132-C1CE-891F-6AF2-E0B22357A86A}"/>
                    </a:ext>
                  </a:extLst>
                </p:cNvPr>
                <p:cNvSpPr/>
                <p:nvPr/>
              </p:nvSpPr>
              <p:spPr>
                <a:xfrm>
                  <a:off x="8101504" y="5689610"/>
                  <a:ext cx="118634" cy="118635"/>
                </a:xfrm>
                <a:custGeom>
                  <a:avLst/>
                  <a:gdLst>
                    <a:gd name="connsiteX0" fmla="*/ 59679 w 118634"/>
                    <a:gd name="connsiteY0" fmla="*/ 118580 h 118635"/>
                    <a:gd name="connsiteX1" fmla="*/ -49 w 118634"/>
                    <a:gd name="connsiteY1" fmla="*/ 59676 h 118635"/>
                    <a:gd name="connsiteX2" fmla="*/ 58855 w 118634"/>
                    <a:gd name="connsiteY2" fmla="*/ -53 h 118635"/>
                    <a:gd name="connsiteX3" fmla="*/ 118584 w 118634"/>
                    <a:gd name="connsiteY3" fmla="*/ 58851 h 118635"/>
                    <a:gd name="connsiteX4" fmla="*/ 118584 w 118634"/>
                    <a:gd name="connsiteY4" fmla="*/ 59401 h 118635"/>
                    <a:gd name="connsiteX5" fmla="*/ 59679 w 118634"/>
                    <a:gd name="connsiteY5" fmla="*/ 118580 h 118635"/>
                    <a:gd name="connsiteX6" fmla="*/ 59679 w 118634"/>
                    <a:gd name="connsiteY6" fmla="*/ 27545 h 118635"/>
                    <a:gd name="connsiteX7" fmla="*/ 27412 w 118634"/>
                    <a:gd name="connsiteY7" fmla="*/ 58989 h 118635"/>
                    <a:gd name="connsiteX8" fmla="*/ 58855 w 118634"/>
                    <a:gd name="connsiteY8" fmla="*/ 91256 h 118635"/>
                    <a:gd name="connsiteX9" fmla="*/ 91123 w 118634"/>
                    <a:gd name="connsiteY9" fmla="*/ 59813 h 118635"/>
                    <a:gd name="connsiteX10" fmla="*/ 91123 w 118634"/>
                    <a:gd name="connsiteY10" fmla="*/ 59401 h 118635"/>
                    <a:gd name="connsiteX11" fmla="*/ 59679 w 118634"/>
                    <a:gd name="connsiteY11" fmla="*/ 27545 h 1186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18634" h="118635">
                      <a:moveTo>
                        <a:pt x="59679" y="118580"/>
                      </a:moveTo>
                      <a:cubicBezTo>
                        <a:pt x="26918" y="118813"/>
                        <a:pt x="185" y="92437"/>
                        <a:pt x="-49" y="59676"/>
                      </a:cubicBezTo>
                      <a:cubicBezTo>
                        <a:pt x="-269" y="26914"/>
                        <a:pt x="26094" y="180"/>
                        <a:pt x="58855" y="-53"/>
                      </a:cubicBezTo>
                      <a:cubicBezTo>
                        <a:pt x="91617" y="-273"/>
                        <a:pt x="118351" y="26090"/>
                        <a:pt x="118584" y="58851"/>
                      </a:cubicBezTo>
                      <a:cubicBezTo>
                        <a:pt x="118584" y="59030"/>
                        <a:pt x="118584" y="59222"/>
                        <a:pt x="118584" y="59401"/>
                      </a:cubicBezTo>
                      <a:cubicBezTo>
                        <a:pt x="118515" y="91942"/>
                        <a:pt x="92221" y="118360"/>
                        <a:pt x="59679" y="118580"/>
                      </a:cubicBezTo>
                      <a:close/>
                      <a:moveTo>
                        <a:pt x="59679" y="27545"/>
                      </a:moveTo>
                      <a:cubicBezTo>
                        <a:pt x="42090" y="27312"/>
                        <a:pt x="27646" y="41400"/>
                        <a:pt x="27412" y="58989"/>
                      </a:cubicBezTo>
                      <a:cubicBezTo>
                        <a:pt x="27193" y="76578"/>
                        <a:pt x="41266" y="91022"/>
                        <a:pt x="58855" y="91256"/>
                      </a:cubicBezTo>
                      <a:cubicBezTo>
                        <a:pt x="76445" y="91475"/>
                        <a:pt x="90889" y="77402"/>
                        <a:pt x="91123" y="59813"/>
                      </a:cubicBezTo>
                      <a:cubicBezTo>
                        <a:pt x="91123" y="59676"/>
                        <a:pt x="91123" y="59538"/>
                        <a:pt x="91123" y="59401"/>
                      </a:cubicBezTo>
                      <a:cubicBezTo>
                        <a:pt x="91123" y="41963"/>
                        <a:pt x="77118" y="27765"/>
                        <a:pt x="59679" y="27545"/>
                      </a:cubicBezTo>
                      <a:close/>
                    </a:path>
                  </a:pathLst>
                </a:custGeom>
                <a:solidFill>
                  <a:srgbClr val="303F47"/>
                </a:solidFill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71" name="Group 70">
                <a:extLst>
                  <a:ext uri="{FF2B5EF4-FFF2-40B4-BE49-F238E27FC236}">
                    <a16:creationId xmlns:a16="http://schemas.microsoft.com/office/drawing/2014/main" id="{0D669921-98D9-AB77-7BBE-ED182D8138BB}"/>
                  </a:ext>
                </a:extLst>
              </p:cNvPr>
              <p:cNvGrpSpPr/>
              <p:nvPr/>
            </p:nvGrpSpPr>
            <p:grpSpPr>
              <a:xfrm>
                <a:off x="4448530" y="3526531"/>
                <a:ext cx="403279" cy="504973"/>
                <a:chOff x="6543555" y="5137664"/>
                <a:chExt cx="689052" cy="862809"/>
              </a:xfrm>
            </p:grpSpPr>
            <p:sp>
              <p:nvSpPr>
                <p:cNvPr id="72" name="Freeform: Shape 71">
                  <a:extLst>
                    <a:ext uri="{FF2B5EF4-FFF2-40B4-BE49-F238E27FC236}">
                      <a16:creationId xmlns:a16="http://schemas.microsoft.com/office/drawing/2014/main" id="{B6E76779-37CC-3587-2169-BC084584F741}"/>
                    </a:ext>
                  </a:extLst>
                </p:cNvPr>
                <p:cNvSpPr/>
                <p:nvPr/>
              </p:nvSpPr>
              <p:spPr>
                <a:xfrm>
                  <a:off x="6832380" y="5241717"/>
                  <a:ext cx="319375" cy="301799"/>
                </a:xfrm>
                <a:custGeom>
                  <a:avLst/>
                  <a:gdLst>
                    <a:gd name="connsiteX0" fmla="*/ 305594 w 319375"/>
                    <a:gd name="connsiteY0" fmla="*/ 301745 h 301799"/>
                    <a:gd name="connsiteX1" fmla="*/ 291863 w 319375"/>
                    <a:gd name="connsiteY1" fmla="*/ 288015 h 301799"/>
                    <a:gd name="connsiteX2" fmla="*/ 291863 w 319375"/>
                    <a:gd name="connsiteY2" fmla="*/ 187506 h 301799"/>
                    <a:gd name="connsiteX3" fmla="*/ 131764 w 319375"/>
                    <a:gd name="connsiteY3" fmla="*/ 27407 h 301799"/>
                    <a:gd name="connsiteX4" fmla="*/ 13680 w 319375"/>
                    <a:gd name="connsiteY4" fmla="*/ 27407 h 301799"/>
                    <a:gd name="connsiteX5" fmla="*/ -51 w 319375"/>
                    <a:gd name="connsiteY5" fmla="*/ 13676 h 301799"/>
                    <a:gd name="connsiteX6" fmla="*/ 13680 w 319375"/>
                    <a:gd name="connsiteY6" fmla="*/ -54 h 301799"/>
                    <a:gd name="connsiteX7" fmla="*/ 131764 w 319375"/>
                    <a:gd name="connsiteY7" fmla="*/ -54 h 301799"/>
                    <a:gd name="connsiteX8" fmla="*/ 319325 w 319375"/>
                    <a:gd name="connsiteY8" fmla="*/ 187506 h 301799"/>
                    <a:gd name="connsiteX9" fmla="*/ 319325 w 319375"/>
                    <a:gd name="connsiteY9" fmla="*/ 288015 h 301799"/>
                    <a:gd name="connsiteX10" fmla="*/ 305594 w 319375"/>
                    <a:gd name="connsiteY10" fmla="*/ 301745 h 3017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19375" h="301799">
                      <a:moveTo>
                        <a:pt x="305594" y="301745"/>
                      </a:moveTo>
                      <a:cubicBezTo>
                        <a:pt x="298015" y="301745"/>
                        <a:pt x="291863" y="295594"/>
                        <a:pt x="291863" y="288015"/>
                      </a:cubicBezTo>
                      <a:lnTo>
                        <a:pt x="291863" y="187506"/>
                      </a:lnTo>
                      <a:cubicBezTo>
                        <a:pt x="291781" y="99122"/>
                        <a:pt x="220148" y="27489"/>
                        <a:pt x="131764" y="27407"/>
                      </a:cubicBezTo>
                      <a:lnTo>
                        <a:pt x="13680" y="27407"/>
                      </a:lnTo>
                      <a:cubicBezTo>
                        <a:pt x="6101" y="27407"/>
                        <a:pt x="-51" y="21256"/>
                        <a:pt x="-51" y="13676"/>
                      </a:cubicBezTo>
                      <a:cubicBezTo>
                        <a:pt x="-51" y="6097"/>
                        <a:pt x="6101" y="-54"/>
                        <a:pt x="13680" y="-54"/>
                      </a:cubicBezTo>
                      <a:lnTo>
                        <a:pt x="131764" y="-54"/>
                      </a:lnTo>
                      <a:cubicBezTo>
                        <a:pt x="235293" y="97"/>
                        <a:pt x="319173" y="83977"/>
                        <a:pt x="319325" y="187506"/>
                      </a:cubicBezTo>
                      <a:lnTo>
                        <a:pt x="319325" y="288015"/>
                      </a:lnTo>
                      <a:cubicBezTo>
                        <a:pt x="319325" y="295594"/>
                        <a:pt x="313173" y="301745"/>
                        <a:pt x="305594" y="301745"/>
                      </a:cubicBezTo>
                      <a:close/>
                    </a:path>
                  </a:pathLst>
                </a:custGeom>
                <a:solidFill>
                  <a:srgbClr val="303F47"/>
                </a:solidFill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3" name="Freeform: Shape 72">
                  <a:extLst>
                    <a:ext uri="{FF2B5EF4-FFF2-40B4-BE49-F238E27FC236}">
                      <a16:creationId xmlns:a16="http://schemas.microsoft.com/office/drawing/2014/main" id="{1BC4B2D2-700D-448C-07A3-6E3EF521CAAA}"/>
                    </a:ext>
                  </a:extLst>
                </p:cNvPr>
                <p:cNvSpPr/>
                <p:nvPr/>
              </p:nvSpPr>
              <p:spPr>
                <a:xfrm>
                  <a:off x="6740385" y="5298013"/>
                  <a:ext cx="135521" cy="77303"/>
                </a:xfrm>
                <a:custGeom>
                  <a:avLst/>
                  <a:gdLst>
                    <a:gd name="connsiteX0" fmla="*/ 121740 w 135521"/>
                    <a:gd name="connsiteY0" fmla="*/ 77249 h 77303"/>
                    <a:gd name="connsiteX1" fmla="*/ 108010 w 135521"/>
                    <a:gd name="connsiteY1" fmla="*/ 63519 h 77303"/>
                    <a:gd name="connsiteX2" fmla="*/ 108010 w 135521"/>
                    <a:gd name="connsiteY2" fmla="*/ 27407 h 77303"/>
                    <a:gd name="connsiteX3" fmla="*/ 27411 w 135521"/>
                    <a:gd name="connsiteY3" fmla="*/ 27407 h 77303"/>
                    <a:gd name="connsiteX4" fmla="*/ 27411 w 135521"/>
                    <a:gd name="connsiteY4" fmla="*/ 63519 h 77303"/>
                    <a:gd name="connsiteX5" fmla="*/ 13680 w 135521"/>
                    <a:gd name="connsiteY5" fmla="*/ 77249 h 77303"/>
                    <a:gd name="connsiteX6" fmla="*/ -51 w 135521"/>
                    <a:gd name="connsiteY6" fmla="*/ 63519 h 77303"/>
                    <a:gd name="connsiteX7" fmla="*/ -51 w 135521"/>
                    <a:gd name="connsiteY7" fmla="*/ 13676 h 77303"/>
                    <a:gd name="connsiteX8" fmla="*/ 13680 w 135521"/>
                    <a:gd name="connsiteY8" fmla="*/ -54 h 77303"/>
                    <a:gd name="connsiteX9" fmla="*/ 121740 w 135521"/>
                    <a:gd name="connsiteY9" fmla="*/ -54 h 77303"/>
                    <a:gd name="connsiteX10" fmla="*/ 135471 w 135521"/>
                    <a:gd name="connsiteY10" fmla="*/ 13676 h 77303"/>
                    <a:gd name="connsiteX11" fmla="*/ 135471 w 135521"/>
                    <a:gd name="connsiteY11" fmla="*/ 63519 h 77303"/>
                    <a:gd name="connsiteX12" fmla="*/ 121740 w 135521"/>
                    <a:gd name="connsiteY12" fmla="*/ 77249 h 773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35521" h="77303">
                      <a:moveTo>
                        <a:pt x="121740" y="77249"/>
                      </a:moveTo>
                      <a:cubicBezTo>
                        <a:pt x="114161" y="77249"/>
                        <a:pt x="108010" y="71098"/>
                        <a:pt x="108010" y="63519"/>
                      </a:cubicBezTo>
                      <a:lnTo>
                        <a:pt x="108010" y="27407"/>
                      </a:lnTo>
                      <a:lnTo>
                        <a:pt x="27411" y="27407"/>
                      </a:lnTo>
                      <a:lnTo>
                        <a:pt x="27411" y="63519"/>
                      </a:lnTo>
                      <a:cubicBezTo>
                        <a:pt x="27411" y="71098"/>
                        <a:pt x="21259" y="77249"/>
                        <a:pt x="13680" y="77249"/>
                      </a:cubicBezTo>
                      <a:cubicBezTo>
                        <a:pt x="6101" y="77249"/>
                        <a:pt x="-51" y="71098"/>
                        <a:pt x="-51" y="63519"/>
                      </a:cubicBezTo>
                      <a:lnTo>
                        <a:pt x="-51" y="13676"/>
                      </a:lnTo>
                      <a:cubicBezTo>
                        <a:pt x="-51" y="6097"/>
                        <a:pt x="6101" y="-54"/>
                        <a:pt x="13680" y="-54"/>
                      </a:cubicBezTo>
                      <a:lnTo>
                        <a:pt x="121740" y="-54"/>
                      </a:lnTo>
                      <a:cubicBezTo>
                        <a:pt x="129320" y="-54"/>
                        <a:pt x="135471" y="6097"/>
                        <a:pt x="135471" y="13676"/>
                      </a:cubicBezTo>
                      <a:lnTo>
                        <a:pt x="135471" y="63519"/>
                      </a:lnTo>
                      <a:cubicBezTo>
                        <a:pt x="135471" y="71098"/>
                        <a:pt x="129320" y="77249"/>
                        <a:pt x="121740" y="77249"/>
                      </a:cubicBezTo>
                      <a:close/>
                    </a:path>
                  </a:pathLst>
                </a:custGeom>
                <a:solidFill>
                  <a:srgbClr val="303F47"/>
                </a:solidFill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4" name="Freeform: Shape 73">
                  <a:extLst>
                    <a:ext uri="{FF2B5EF4-FFF2-40B4-BE49-F238E27FC236}">
                      <a16:creationId xmlns:a16="http://schemas.microsoft.com/office/drawing/2014/main" id="{BC53C618-BBA5-CF81-8B68-F608845A97D2}"/>
                    </a:ext>
                  </a:extLst>
                </p:cNvPr>
                <p:cNvSpPr/>
                <p:nvPr/>
              </p:nvSpPr>
              <p:spPr>
                <a:xfrm>
                  <a:off x="6754390" y="5244601"/>
                  <a:ext cx="106412" cy="80873"/>
                </a:xfrm>
                <a:custGeom>
                  <a:avLst/>
                  <a:gdLst>
                    <a:gd name="connsiteX0" fmla="*/ 92631 w 106412"/>
                    <a:gd name="connsiteY0" fmla="*/ 80819 h 80873"/>
                    <a:gd name="connsiteX1" fmla="*/ 13680 w 106412"/>
                    <a:gd name="connsiteY1" fmla="*/ 80819 h 80873"/>
                    <a:gd name="connsiteX2" fmla="*/ -51 w 106412"/>
                    <a:gd name="connsiteY2" fmla="*/ 67088 h 80873"/>
                    <a:gd name="connsiteX3" fmla="*/ -51 w 106412"/>
                    <a:gd name="connsiteY3" fmla="*/ 13676 h 80873"/>
                    <a:gd name="connsiteX4" fmla="*/ 13680 w 106412"/>
                    <a:gd name="connsiteY4" fmla="*/ -54 h 80873"/>
                    <a:gd name="connsiteX5" fmla="*/ 92631 w 106412"/>
                    <a:gd name="connsiteY5" fmla="*/ -54 h 80873"/>
                    <a:gd name="connsiteX6" fmla="*/ 106362 w 106412"/>
                    <a:gd name="connsiteY6" fmla="*/ 13676 h 80873"/>
                    <a:gd name="connsiteX7" fmla="*/ 106362 w 106412"/>
                    <a:gd name="connsiteY7" fmla="*/ 67088 h 80873"/>
                    <a:gd name="connsiteX8" fmla="*/ 92631 w 106412"/>
                    <a:gd name="connsiteY8" fmla="*/ 80819 h 80873"/>
                    <a:gd name="connsiteX9" fmla="*/ 27411 w 106412"/>
                    <a:gd name="connsiteY9" fmla="*/ 53358 h 80873"/>
                    <a:gd name="connsiteX10" fmla="*/ 78901 w 106412"/>
                    <a:gd name="connsiteY10" fmla="*/ 53358 h 80873"/>
                    <a:gd name="connsiteX11" fmla="*/ 78901 w 106412"/>
                    <a:gd name="connsiteY11" fmla="*/ 27407 h 80873"/>
                    <a:gd name="connsiteX12" fmla="*/ 27411 w 106412"/>
                    <a:gd name="connsiteY12" fmla="*/ 27407 h 80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06412" h="80873">
                      <a:moveTo>
                        <a:pt x="92631" y="80819"/>
                      </a:moveTo>
                      <a:lnTo>
                        <a:pt x="13680" y="80819"/>
                      </a:lnTo>
                      <a:cubicBezTo>
                        <a:pt x="6101" y="80819"/>
                        <a:pt x="-51" y="74668"/>
                        <a:pt x="-51" y="67088"/>
                      </a:cubicBezTo>
                      <a:lnTo>
                        <a:pt x="-51" y="13676"/>
                      </a:lnTo>
                      <a:cubicBezTo>
                        <a:pt x="-51" y="6097"/>
                        <a:pt x="6101" y="-54"/>
                        <a:pt x="13680" y="-54"/>
                      </a:cubicBezTo>
                      <a:lnTo>
                        <a:pt x="92631" y="-54"/>
                      </a:lnTo>
                      <a:cubicBezTo>
                        <a:pt x="100211" y="-54"/>
                        <a:pt x="106362" y="6097"/>
                        <a:pt x="106362" y="13676"/>
                      </a:cubicBezTo>
                      <a:lnTo>
                        <a:pt x="106362" y="67088"/>
                      </a:lnTo>
                      <a:cubicBezTo>
                        <a:pt x="106362" y="74668"/>
                        <a:pt x="100211" y="80819"/>
                        <a:pt x="92631" y="80819"/>
                      </a:cubicBezTo>
                      <a:close/>
                      <a:moveTo>
                        <a:pt x="27411" y="53358"/>
                      </a:moveTo>
                      <a:lnTo>
                        <a:pt x="78901" y="53358"/>
                      </a:lnTo>
                      <a:lnTo>
                        <a:pt x="78901" y="27407"/>
                      </a:lnTo>
                      <a:lnTo>
                        <a:pt x="27411" y="27407"/>
                      </a:lnTo>
                      <a:close/>
                    </a:path>
                  </a:pathLst>
                </a:custGeom>
                <a:solidFill>
                  <a:srgbClr val="303F47"/>
                </a:solidFill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5" name="Freeform: Shape 74">
                  <a:extLst>
                    <a:ext uri="{FF2B5EF4-FFF2-40B4-BE49-F238E27FC236}">
                      <a16:creationId xmlns:a16="http://schemas.microsoft.com/office/drawing/2014/main" id="{9090A634-A21D-8D11-08E4-DAD13EE243E0}"/>
                    </a:ext>
                  </a:extLst>
                </p:cNvPr>
                <p:cNvSpPr/>
                <p:nvPr/>
              </p:nvSpPr>
              <p:spPr>
                <a:xfrm>
                  <a:off x="6615497" y="5325067"/>
                  <a:ext cx="384469" cy="675406"/>
                </a:xfrm>
                <a:custGeom>
                  <a:avLst/>
                  <a:gdLst>
                    <a:gd name="connsiteX0" fmla="*/ 192667 w 384469"/>
                    <a:gd name="connsiteY0" fmla="*/ 675352 h 675406"/>
                    <a:gd name="connsiteX1" fmla="*/ 438 w 384469"/>
                    <a:gd name="connsiteY1" fmla="*/ 483123 h 675406"/>
                    <a:gd name="connsiteX2" fmla="*/ 438 w 384469"/>
                    <a:gd name="connsiteY2" fmla="*/ 205764 h 675406"/>
                    <a:gd name="connsiteX3" fmla="*/ 178607 w 384469"/>
                    <a:gd name="connsiteY3" fmla="*/ 435 h 675406"/>
                    <a:gd name="connsiteX4" fmla="*/ 383935 w 384469"/>
                    <a:gd name="connsiteY4" fmla="*/ 178591 h 675406"/>
                    <a:gd name="connsiteX5" fmla="*/ 383935 w 384469"/>
                    <a:gd name="connsiteY5" fmla="*/ 205764 h 675406"/>
                    <a:gd name="connsiteX6" fmla="*/ 383935 w 384469"/>
                    <a:gd name="connsiteY6" fmla="*/ 483123 h 675406"/>
                    <a:gd name="connsiteX7" fmla="*/ 192667 w 384469"/>
                    <a:gd name="connsiteY7" fmla="*/ 675352 h 675406"/>
                    <a:gd name="connsiteX8" fmla="*/ 192667 w 384469"/>
                    <a:gd name="connsiteY8" fmla="*/ 41820 h 675406"/>
                    <a:gd name="connsiteX9" fmla="*/ 27899 w 384469"/>
                    <a:gd name="connsiteY9" fmla="*/ 206588 h 675406"/>
                    <a:gd name="connsiteX10" fmla="*/ 27899 w 384469"/>
                    <a:gd name="connsiteY10" fmla="*/ 483947 h 675406"/>
                    <a:gd name="connsiteX11" fmla="*/ 179609 w 384469"/>
                    <a:gd name="connsiteY11" fmla="*/ 660812 h 675406"/>
                    <a:gd name="connsiteX12" fmla="*/ 356474 w 384469"/>
                    <a:gd name="connsiteY12" fmla="*/ 509101 h 675406"/>
                    <a:gd name="connsiteX13" fmla="*/ 356474 w 384469"/>
                    <a:gd name="connsiteY13" fmla="*/ 483947 h 675406"/>
                    <a:gd name="connsiteX14" fmla="*/ 356474 w 384469"/>
                    <a:gd name="connsiteY14" fmla="*/ 206588 h 675406"/>
                    <a:gd name="connsiteX15" fmla="*/ 192667 w 384469"/>
                    <a:gd name="connsiteY15" fmla="*/ 41820 h 6754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84469" h="675406">
                      <a:moveTo>
                        <a:pt x="192667" y="675352"/>
                      </a:moveTo>
                      <a:cubicBezTo>
                        <a:pt x="86501" y="675352"/>
                        <a:pt x="438" y="589288"/>
                        <a:pt x="438" y="483123"/>
                      </a:cubicBezTo>
                      <a:lnTo>
                        <a:pt x="438" y="205764"/>
                      </a:lnTo>
                      <a:cubicBezTo>
                        <a:pt x="-7059" y="99859"/>
                        <a:pt x="72702" y="7932"/>
                        <a:pt x="178607" y="435"/>
                      </a:cubicBezTo>
                      <a:cubicBezTo>
                        <a:pt x="284497" y="-7075"/>
                        <a:pt x="376438" y="72700"/>
                        <a:pt x="383935" y="178591"/>
                      </a:cubicBezTo>
                      <a:cubicBezTo>
                        <a:pt x="384580" y="187639"/>
                        <a:pt x="384580" y="196715"/>
                        <a:pt x="383935" y="205764"/>
                      </a:cubicBezTo>
                      <a:lnTo>
                        <a:pt x="383935" y="483123"/>
                      </a:lnTo>
                      <a:cubicBezTo>
                        <a:pt x="383935" y="588918"/>
                        <a:pt x="298462" y="674817"/>
                        <a:pt x="192667" y="675352"/>
                      </a:cubicBezTo>
                      <a:close/>
                      <a:moveTo>
                        <a:pt x="192667" y="41820"/>
                      </a:moveTo>
                      <a:cubicBezTo>
                        <a:pt x="101674" y="41820"/>
                        <a:pt x="27899" y="115594"/>
                        <a:pt x="27899" y="206588"/>
                      </a:cubicBezTo>
                      <a:lnTo>
                        <a:pt x="27899" y="483947"/>
                      </a:lnTo>
                      <a:cubicBezTo>
                        <a:pt x="20951" y="574679"/>
                        <a:pt x="88877" y="653864"/>
                        <a:pt x="179609" y="660812"/>
                      </a:cubicBezTo>
                      <a:cubicBezTo>
                        <a:pt x="270341" y="667759"/>
                        <a:pt x="349526" y="599834"/>
                        <a:pt x="356474" y="509101"/>
                      </a:cubicBezTo>
                      <a:cubicBezTo>
                        <a:pt x="357119" y="500726"/>
                        <a:pt x="357119" y="492323"/>
                        <a:pt x="356474" y="483947"/>
                      </a:cubicBezTo>
                      <a:lnTo>
                        <a:pt x="356474" y="206588"/>
                      </a:lnTo>
                      <a:cubicBezTo>
                        <a:pt x="356474" y="115965"/>
                        <a:pt x="283289" y="42355"/>
                        <a:pt x="192667" y="41820"/>
                      </a:cubicBezTo>
                      <a:close/>
                    </a:path>
                  </a:pathLst>
                </a:custGeom>
                <a:solidFill>
                  <a:srgbClr val="303F47"/>
                </a:solidFill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6" name="Freeform: Shape 75">
                  <a:extLst>
                    <a:ext uri="{FF2B5EF4-FFF2-40B4-BE49-F238E27FC236}">
                      <a16:creationId xmlns:a16="http://schemas.microsoft.com/office/drawing/2014/main" id="{B7999B13-DAB5-B73A-5BFF-A9334019D351}"/>
                    </a:ext>
                  </a:extLst>
                </p:cNvPr>
                <p:cNvSpPr/>
                <p:nvPr/>
              </p:nvSpPr>
              <p:spPr>
                <a:xfrm>
                  <a:off x="6543555" y="5137664"/>
                  <a:ext cx="317111" cy="134419"/>
                </a:xfrm>
                <a:custGeom>
                  <a:avLst/>
                  <a:gdLst>
                    <a:gd name="connsiteX0" fmla="*/ 303466 w 317111"/>
                    <a:gd name="connsiteY0" fmla="*/ 134343 h 134419"/>
                    <a:gd name="connsiteX1" fmla="*/ 224515 w 317111"/>
                    <a:gd name="connsiteY1" fmla="*/ 134343 h 134419"/>
                    <a:gd name="connsiteX2" fmla="*/ 210784 w 317111"/>
                    <a:gd name="connsiteY2" fmla="*/ 125144 h 134419"/>
                    <a:gd name="connsiteX3" fmla="*/ 164375 w 317111"/>
                    <a:gd name="connsiteY3" fmla="*/ 79695 h 134419"/>
                    <a:gd name="connsiteX4" fmla="*/ 22812 w 317111"/>
                    <a:gd name="connsiteY4" fmla="*/ 67749 h 134419"/>
                    <a:gd name="connsiteX5" fmla="*/ 9081 w 317111"/>
                    <a:gd name="connsiteY5" fmla="*/ 57040 h 134419"/>
                    <a:gd name="connsiteX6" fmla="*/ 293 w 317111"/>
                    <a:gd name="connsiteY6" fmla="*/ 17633 h 134419"/>
                    <a:gd name="connsiteX7" fmla="*/ 2765 w 317111"/>
                    <a:gd name="connsiteY7" fmla="*/ 6236 h 134419"/>
                    <a:gd name="connsiteX8" fmla="*/ 13063 w 317111"/>
                    <a:gd name="connsiteY8" fmla="*/ 881 h 134419"/>
                    <a:gd name="connsiteX9" fmla="*/ 184009 w 317111"/>
                    <a:gd name="connsiteY9" fmla="*/ 6648 h 134419"/>
                    <a:gd name="connsiteX10" fmla="*/ 315549 w 317111"/>
                    <a:gd name="connsiteY10" fmla="*/ 114571 h 134419"/>
                    <a:gd name="connsiteX11" fmla="*/ 314862 w 317111"/>
                    <a:gd name="connsiteY11" fmla="*/ 128302 h 134419"/>
                    <a:gd name="connsiteX12" fmla="*/ 303466 w 317111"/>
                    <a:gd name="connsiteY12" fmla="*/ 134343 h 134419"/>
                    <a:gd name="connsiteX13" fmla="*/ 233303 w 317111"/>
                    <a:gd name="connsiteY13" fmla="*/ 106882 h 134419"/>
                    <a:gd name="connsiteX14" fmla="*/ 279163 w 317111"/>
                    <a:gd name="connsiteY14" fmla="*/ 106882 h 134419"/>
                    <a:gd name="connsiteX15" fmla="*/ 180852 w 317111"/>
                    <a:gd name="connsiteY15" fmla="*/ 33972 h 134419"/>
                    <a:gd name="connsiteX16" fmla="*/ 31050 w 317111"/>
                    <a:gd name="connsiteY16" fmla="*/ 27793 h 134419"/>
                    <a:gd name="connsiteX17" fmla="*/ 33659 w 317111"/>
                    <a:gd name="connsiteY17" fmla="*/ 39876 h 134419"/>
                    <a:gd name="connsiteX18" fmla="*/ 176458 w 317111"/>
                    <a:gd name="connsiteY18" fmla="*/ 54705 h 134419"/>
                    <a:gd name="connsiteX19" fmla="*/ 233852 w 317111"/>
                    <a:gd name="connsiteY19" fmla="*/ 106882 h 1344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317111" h="134419">
                      <a:moveTo>
                        <a:pt x="303466" y="134343"/>
                      </a:moveTo>
                      <a:lnTo>
                        <a:pt x="224515" y="134343"/>
                      </a:lnTo>
                      <a:cubicBezTo>
                        <a:pt x="218405" y="134686"/>
                        <a:pt x="212803" y="130924"/>
                        <a:pt x="210784" y="125144"/>
                      </a:cubicBezTo>
                      <a:cubicBezTo>
                        <a:pt x="201791" y="104548"/>
                        <a:pt x="185149" y="88249"/>
                        <a:pt x="164375" y="79695"/>
                      </a:cubicBezTo>
                      <a:cubicBezTo>
                        <a:pt x="132382" y="65278"/>
                        <a:pt x="51371" y="65964"/>
                        <a:pt x="22812" y="67749"/>
                      </a:cubicBezTo>
                      <a:cubicBezTo>
                        <a:pt x="16262" y="67914"/>
                        <a:pt x="10523" y="63424"/>
                        <a:pt x="9081" y="57040"/>
                      </a:cubicBezTo>
                      <a:lnTo>
                        <a:pt x="293" y="17633"/>
                      </a:lnTo>
                      <a:cubicBezTo>
                        <a:pt x="-613" y="13651"/>
                        <a:pt x="293" y="9477"/>
                        <a:pt x="2765" y="6236"/>
                      </a:cubicBezTo>
                      <a:cubicBezTo>
                        <a:pt x="5236" y="3023"/>
                        <a:pt x="9012" y="1060"/>
                        <a:pt x="13063" y="881"/>
                      </a:cubicBezTo>
                      <a:cubicBezTo>
                        <a:pt x="70114" y="-1412"/>
                        <a:pt x="127247" y="510"/>
                        <a:pt x="184009" y="6648"/>
                      </a:cubicBezTo>
                      <a:cubicBezTo>
                        <a:pt x="266393" y="17358"/>
                        <a:pt x="313490" y="110589"/>
                        <a:pt x="315549" y="114571"/>
                      </a:cubicBezTo>
                      <a:cubicBezTo>
                        <a:pt x="317787" y="118937"/>
                        <a:pt x="317526" y="124183"/>
                        <a:pt x="314862" y="128302"/>
                      </a:cubicBezTo>
                      <a:cubicBezTo>
                        <a:pt x="312309" y="132091"/>
                        <a:pt x="308039" y="134343"/>
                        <a:pt x="303466" y="134343"/>
                      </a:cubicBezTo>
                      <a:close/>
                      <a:moveTo>
                        <a:pt x="233303" y="106882"/>
                      </a:moveTo>
                      <a:lnTo>
                        <a:pt x="279163" y="106882"/>
                      </a:lnTo>
                      <a:cubicBezTo>
                        <a:pt x="262000" y="81480"/>
                        <a:pt x="227261" y="40014"/>
                        <a:pt x="180852" y="33972"/>
                      </a:cubicBezTo>
                      <a:cubicBezTo>
                        <a:pt x="131119" y="28466"/>
                        <a:pt x="81071" y="26407"/>
                        <a:pt x="31050" y="27793"/>
                      </a:cubicBezTo>
                      <a:lnTo>
                        <a:pt x="33659" y="39876"/>
                      </a:lnTo>
                      <a:cubicBezTo>
                        <a:pt x="63180" y="38915"/>
                        <a:pt x="139934" y="38366"/>
                        <a:pt x="176458" y="54705"/>
                      </a:cubicBezTo>
                      <a:cubicBezTo>
                        <a:pt x="200898" y="65168"/>
                        <a:pt x="221110" y="83553"/>
                        <a:pt x="233852" y="106882"/>
                      </a:cubicBezTo>
                      <a:close/>
                    </a:path>
                  </a:pathLst>
                </a:custGeom>
                <a:solidFill>
                  <a:srgbClr val="303F47"/>
                </a:solidFill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7" name="Freeform: Shape 76">
                  <a:extLst>
                    <a:ext uri="{FF2B5EF4-FFF2-40B4-BE49-F238E27FC236}">
                      <a16:creationId xmlns:a16="http://schemas.microsoft.com/office/drawing/2014/main" id="{4C13CED0-705C-7E21-DFFF-1262629D76BE}"/>
                    </a:ext>
                  </a:extLst>
                </p:cNvPr>
                <p:cNvSpPr/>
                <p:nvPr/>
              </p:nvSpPr>
              <p:spPr>
                <a:xfrm>
                  <a:off x="7042211" y="5516053"/>
                  <a:ext cx="190396" cy="244273"/>
                </a:xfrm>
                <a:custGeom>
                  <a:avLst/>
                  <a:gdLst>
                    <a:gd name="connsiteX0" fmla="*/ 177598 w 190396"/>
                    <a:gd name="connsiteY0" fmla="*/ 244217 h 244273"/>
                    <a:gd name="connsiteX1" fmla="*/ 13929 w 190396"/>
                    <a:gd name="connsiteY1" fmla="*/ 244217 h 244273"/>
                    <a:gd name="connsiteX2" fmla="*/ -49 w 190396"/>
                    <a:gd name="connsiteY2" fmla="*/ 230733 h 244273"/>
                    <a:gd name="connsiteX3" fmla="*/ 198 w 190396"/>
                    <a:gd name="connsiteY3" fmla="*/ 227877 h 244273"/>
                    <a:gd name="connsiteX4" fmla="*/ 41390 w 190396"/>
                    <a:gd name="connsiteY4" fmla="*/ 11070 h 244273"/>
                    <a:gd name="connsiteX5" fmla="*/ 55121 w 190396"/>
                    <a:gd name="connsiteY5" fmla="*/ -52 h 244273"/>
                    <a:gd name="connsiteX6" fmla="*/ 135170 w 190396"/>
                    <a:gd name="connsiteY6" fmla="*/ -52 h 244273"/>
                    <a:gd name="connsiteX7" fmla="*/ 148901 w 190396"/>
                    <a:gd name="connsiteY7" fmla="*/ 11070 h 244273"/>
                    <a:gd name="connsiteX8" fmla="*/ 190093 w 190396"/>
                    <a:gd name="connsiteY8" fmla="*/ 227877 h 244273"/>
                    <a:gd name="connsiteX9" fmla="*/ 179218 w 190396"/>
                    <a:gd name="connsiteY9" fmla="*/ 243969 h 244273"/>
                    <a:gd name="connsiteX10" fmla="*/ 176362 w 190396"/>
                    <a:gd name="connsiteY10" fmla="*/ 244217 h 244273"/>
                    <a:gd name="connsiteX11" fmla="*/ 30543 w 190396"/>
                    <a:gd name="connsiteY11" fmla="*/ 216755 h 244273"/>
                    <a:gd name="connsiteX12" fmla="*/ 160984 w 190396"/>
                    <a:gd name="connsiteY12" fmla="*/ 216755 h 244273"/>
                    <a:gd name="connsiteX13" fmla="*/ 124460 w 190396"/>
                    <a:gd name="connsiteY13" fmla="*/ 27409 h 244273"/>
                    <a:gd name="connsiteX14" fmla="*/ 67066 w 190396"/>
                    <a:gd name="connsiteY14" fmla="*/ 27409 h 2442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90396" h="244273">
                      <a:moveTo>
                        <a:pt x="177598" y="244217"/>
                      </a:moveTo>
                      <a:lnTo>
                        <a:pt x="13929" y="244217"/>
                      </a:lnTo>
                      <a:cubicBezTo>
                        <a:pt x="6350" y="244354"/>
                        <a:pt x="88" y="238326"/>
                        <a:pt x="-49" y="230733"/>
                      </a:cubicBezTo>
                      <a:cubicBezTo>
                        <a:pt x="-63" y="229772"/>
                        <a:pt x="20" y="228825"/>
                        <a:pt x="198" y="227877"/>
                      </a:cubicBezTo>
                      <a:lnTo>
                        <a:pt x="41390" y="11070"/>
                      </a:lnTo>
                      <a:cubicBezTo>
                        <a:pt x="42653" y="4521"/>
                        <a:pt x="48447" y="-176"/>
                        <a:pt x="55121" y="-52"/>
                      </a:cubicBezTo>
                      <a:lnTo>
                        <a:pt x="135170" y="-52"/>
                      </a:lnTo>
                      <a:cubicBezTo>
                        <a:pt x="141843" y="-176"/>
                        <a:pt x="147638" y="4521"/>
                        <a:pt x="148901" y="11070"/>
                      </a:cubicBezTo>
                      <a:lnTo>
                        <a:pt x="190093" y="227877"/>
                      </a:lnTo>
                      <a:cubicBezTo>
                        <a:pt x="191535" y="235319"/>
                        <a:pt x="186674" y="242528"/>
                        <a:pt x="179218" y="243969"/>
                      </a:cubicBezTo>
                      <a:cubicBezTo>
                        <a:pt x="178285" y="244148"/>
                        <a:pt x="177324" y="244230"/>
                        <a:pt x="176362" y="244217"/>
                      </a:cubicBezTo>
                      <a:close/>
                      <a:moveTo>
                        <a:pt x="30543" y="216755"/>
                      </a:moveTo>
                      <a:lnTo>
                        <a:pt x="160984" y="216755"/>
                      </a:lnTo>
                      <a:lnTo>
                        <a:pt x="124460" y="27409"/>
                      </a:lnTo>
                      <a:lnTo>
                        <a:pt x="67066" y="27409"/>
                      </a:lnTo>
                      <a:close/>
                    </a:path>
                  </a:pathLst>
                </a:custGeom>
                <a:solidFill>
                  <a:srgbClr val="303F47"/>
                </a:solidFill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8" name="Freeform: Shape 77">
                  <a:extLst>
                    <a:ext uri="{FF2B5EF4-FFF2-40B4-BE49-F238E27FC236}">
                      <a16:creationId xmlns:a16="http://schemas.microsoft.com/office/drawing/2014/main" id="{A0550960-8F65-43AC-9C79-D1D1A89154AB}"/>
                    </a:ext>
                  </a:extLst>
                </p:cNvPr>
                <p:cNvSpPr/>
                <p:nvPr/>
              </p:nvSpPr>
              <p:spPr>
                <a:xfrm>
                  <a:off x="6717867" y="5537613"/>
                  <a:ext cx="180558" cy="264727"/>
                </a:xfrm>
                <a:custGeom>
                  <a:avLst/>
                  <a:gdLst>
                    <a:gd name="connsiteX0" fmla="*/ 90297 w 180558"/>
                    <a:gd name="connsiteY0" fmla="*/ 264673 h 264727"/>
                    <a:gd name="connsiteX1" fmla="*/ -51 w 180558"/>
                    <a:gd name="connsiteY1" fmla="*/ 174462 h 264727"/>
                    <a:gd name="connsiteX2" fmla="*/ 78763 w 180558"/>
                    <a:gd name="connsiteY2" fmla="*/ 6262 h 264727"/>
                    <a:gd name="connsiteX3" fmla="*/ 90297 w 180558"/>
                    <a:gd name="connsiteY3" fmla="*/ -54 h 264727"/>
                    <a:gd name="connsiteX4" fmla="*/ 90297 w 180558"/>
                    <a:gd name="connsiteY4" fmla="*/ -54 h 264727"/>
                    <a:gd name="connsiteX5" fmla="*/ 101831 w 180558"/>
                    <a:gd name="connsiteY5" fmla="*/ 6262 h 264727"/>
                    <a:gd name="connsiteX6" fmla="*/ 180508 w 180558"/>
                    <a:gd name="connsiteY6" fmla="*/ 174462 h 264727"/>
                    <a:gd name="connsiteX7" fmla="*/ 90297 w 180558"/>
                    <a:gd name="connsiteY7" fmla="*/ 264673 h 264727"/>
                    <a:gd name="connsiteX8" fmla="*/ 90297 w 180558"/>
                    <a:gd name="connsiteY8" fmla="*/ 39490 h 264727"/>
                    <a:gd name="connsiteX9" fmla="*/ 27411 w 180558"/>
                    <a:gd name="connsiteY9" fmla="*/ 174462 h 264727"/>
                    <a:gd name="connsiteX10" fmla="*/ 93167 w 180558"/>
                    <a:gd name="connsiteY10" fmla="*/ 234342 h 264727"/>
                    <a:gd name="connsiteX11" fmla="*/ 153046 w 180558"/>
                    <a:gd name="connsiteY11" fmla="*/ 174462 h 264727"/>
                    <a:gd name="connsiteX12" fmla="*/ 90297 w 180558"/>
                    <a:gd name="connsiteY12" fmla="*/ 39490 h 2647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80558" h="264727">
                      <a:moveTo>
                        <a:pt x="90297" y="264673"/>
                      </a:moveTo>
                      <a:cubicBezTo>
                        <a:pt x="40455" y="264673"/>
                        <a:pt x="32" y="224305"/>
                        <a:pt x="-51" y="174462"/>
                      </a:cubicBezTo>
                      <a:cubicBezTo>
                        <a:pt x="-51" y="129426"/>
                        <a:pt x="70662" y="18757"/>
                        <a:pt x="78763" y="6262"/>
                      </a:cubicBezTo>
                      <a:cubicBezTo>
                        <a:pt x="81290" y="2335"/>
                        <a:pt x="85629" y="-40"/>
                        <a:pt x="90297" y="-54"/>
                      </a:cubicBezTo>
                      <a:lnTo>
                        <a:pt x="90297" y="-54"/>
                      </a:lnTo>
                      <a:cubicBezTo>
                        <a:pt x="94966" y="-40"/>
                        <a:pt x="99304" y="2335"/>
                        <a:pt x="101831" y="6262"/>
                      </a:cubicBezTo>
                      <a:cubicBezTo>
                        <a:pt x="109795" y="18757"/>
                        <a:pt x="180508" y="129838"/>
                        <a:pt x="180508" y="174462"/>
                      </a:cubicBezTo>
                      <a:cubicBezTo>
                        <a:pt x="180425" y="224250"/>
                        <a:pt x="140085" y="264590"/>
                        <a:pt x="90297" y="264673"/>
                      </a:cubicBezTo>
                      <a:close/>
                      <a:moveTo>
                        <a:pt x="90297" y="39490"/>
                      </a:moveTo>
                      <a:cubicBezTo>
                        <a:pt x="62836" y="85213"/>
                        <a:pt x="27411" y="150159"/>
                        <a:pt x="27411" y="174462"/>
                      </a:cubicBezTo>
                      <a:cubicBezTo>
                        <a:pt x="29031" y="209160"/>
                        <a:pt x="58469" y="235962"/>
                        <a:pt x="93167" y="234342"/>
                      </a:cubicBezTo>
                      <a:cubicBezTo>
                        <a:pt x="125585" y="232831"/>
                        <a:pt x="151536" y="206881"/>
                        <a:pt x="153046" y="174462"/>
                      </a:cubicBezTo>
                      <a:cubicBezTo>
                        <a:pt x="153046" y="150159"/>
                        <a:pt x="118171" y="85213"/>
                        <a:pt x="90297" y="39490"/>
                      </a:cubicBezTo>
                      <a:close/>
                    </a:path>
                  </a:pathLst>
                </a:custGeom>
                <a:solidFill>
                  <a:srgbClr val="303F47"/>
                </a:solidFill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79" name="Freeform: Shape 78">
                  <a:extLst>
                    <a:ext uri="{FF2B5EF4-FFF2-40B4-BE49-F238E27FC236}">
                      <a16:creationId xmlns:a16="http://schemas.microsoft.com/office/drawing/2014/main" id="{A1B1D0F1-CDBB-C130-36AC-528C0D2DE4F3}"/>
                    </a:ext>
                  </a:extLst>
                </p:cNvPr>
                <p:cNvSpPr/>
                <p:nvPr/>
              </p:nvSpPr>
              <p:spPr>
                <a:xfrm>
                  <a:off x="6749310" y="5634963"/>
                  <a:ext cx="117671" cy="167376"/>
                </a:xfrm>
                <a:custGeom>
                  <a:avLst/>
                  <a:gdLst>
                    <a:gd name="connsiteX0" fmla="*/ 58854 w 117671"/>
                    <a:gd name="connsiteY0" fmla="*/ 167322 h 167376"/>
                    <a:gd name="connsiteX1" fmla="*/ -51 w 117671"/>
                    <a:gd name="connsiteY1" fmla="*/ 108418 h 167376"/>
                    <a:gd name="connsiteX2" fmla="*/ 47320 w 117671"/>
                    <a:gd name="connsiteY2" fmla="*/ 6262 h 167376"/>
                    <a:gd name="connsiteX3" fmla="*/ 58854 w 117671"/>
                    <a:gd name="connsiteY3" fmla="*/ -54 h 167376"/>
                    <a:gd name="connsiteX4" fmla="*/ 58854 w 117671"/>
                    <a:gd name="connsiteY4" fmla="*/ -54 h 167376"/>
                    <a:gd name="connsiteX5" fmla="*/ 70388 w 117671"/>
                    <a:gd name="connsiteY5" fmla="*/ 6262 h 167376"/>
                    <a:gd name="connsiteX6" fmla="*/ 117621 w 117671"/>
                    <a:gd name="connsiteY6" fmla="*/ 108418 h 167376"/>
                    <a:gd name="connsiteX7" fmla="*/ 58854 w 117671"/>
                    <a:gd name="connsiteY7" fmla="*/ 167322 h 167376"/>
                    <a:gd name="connsiteX8" fmla="*/ 58854 w 117671"/>
                    <a:gd name="connsiteY8" fmla="*/ 39765 h 167376"/>
                    <a:gd name="connsiteX9" fmla="*/ 27411 w 117671"/>
                    <a:gd name="connsiteY9" fmla="*/ 108418 h 167376"/>
                    <a:gd name="connsiteX10" fmla="*/ 56712 w 117671"/>
                    <a:gd name="connsiteY10" fmla="*/ 141866 h 167376"/>
                    <a:gd name="connsiteX11" fmla="*/ 90160 w 117671"/>
                    <a:gd name="connsiteY11" fmla="*/ 112565 h 167376"/>
                    <a:gd name="connsiteX12" fmla="*/ 90160 w 117671"/>
                    <a:gd name="connsiteY12" fmla="*/ 108418 h 167376"/>
                    <a:gd name="connsiteX13" fmla="*/ 58854 w 117671"/>
                    <a:gd name="connsiteY13" fmla="*/ 39902 h 1673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17671" h="167376">
                      <a:moveTo>
                        <a:pt x="58854" y="167322"/>
                      </a:moveTo>
                      <a:cubicBezTo>
                        <a:pt x="26326" y="167322"/>
                        <a:pt x="-51" y="140946"/>
                        <a:pt x="-51" y="108418"/>
                      </a:cubicBezTo>
                      <a:cubicBezTo>
                        <a:pt x="-51" y="80957"/>
                        <a:pt x="39356" y="18482"/>
                        <a:pt x="47320" y="6262"/>
                      </a:cubicBezTo>
                      <a:cubicBezTo>
                        <a:pt x="49847" y="2335"/>
                        <a:pt x="54185" y="-40"/>
                        <a:pt x="58854" y="-54"/>
                      </a:cubicBezTo>
                      <a:lnTo>
                        <a:pt x="58854" y="-54"/>
                      </a:lnTo>
                      <a:cubicBezTo>
                        <a:pt x="63523" y="-40"/>
                        <a:pt x="67861" y="2335"/>
                        <a:pt x="70388" y="6262"/>
                      </a:cubicBezTo>
                      <a:cubicBezTo>
                        <a:pt x="78214" y="18482"/>
                        <a:pt x="117621" y="80957"/>
                        <a:pt x="117621" y="108418"/>
                      </a:cubicBezTo>
                      <a:cubicBezTo>
                        <a:pt x="117621" y="140891"/>
                        <a:pt x="91327" y="167240"/>
                        <a:pt x="58854" y="167322"/>
                      </a:cubicBezTo>
                      <a:close/>
                      <a:moveTo>
                        <a:pt x="58854" y="39765"/>
                      </a:moveTo>
                      <a:cubicBezTo>
                        <a:pt x="43338" y="65990"/>
                        <a:pt x="27411" y="97022"/>
                        <a:pt x="27411" y="108418"/>
                      </a:cubicBezTo>
                      <a:cubicBezTo>
                        <a:pt x="26257" y="125746"/>
                        <a:pt x="39384" y="140726"/>
                        <a:pt x="56712" y="141866"/>
                      </a:cubicBezTo>
                      <a:cubicBezTo>
                        <a:pt x="74040" y="143019"/>
                        <a:pt x="89006" y="129893"/>
                        <a:pt x="90160" y="112565"/>
                      </a:cubicBezTo>
                      <a:cubicBezTo>
                        <a:pt x="90256" y="111191"/>
                        <a:pt x="90256" y="109805"/>
                        <a:pt x="90160" y="108418"/>
                      </a:cubicBezTo>
                      <a:cubicBezTo>
                        <a:pt x="90160" y="97022"/>
                        <a:pt x="74232" y="65990"/>
                        <a:pt x="58854" y="39902"/>
                      </a:cubicBezTo>
                      <a:close/>
                    </a:path>
                  </a:pathLst>
                </a:custGeom>
                <a:solidFill>
                  <a:srgbClr val="303F47"/>
                </a:solidFill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0" name="Freeform: Shape 79">
                  <a:extLst>
                    <a:ext uri="{FF2B5EF4-FFF2-40B4-BE49-F238E27FC236}">
                      <a16:creationId xmlns:a16="http://schemas.microsoft.com/office/drawing/2014/main" id="{2EBE85AE-EBB6-5D26-8E88-3354AE6A75AD}"/>
                    </a:ext>
                  </a:extLst>
                </p:cNvPr>
                <p:cNvSpPr/>
                <p:nvPr/>
              </p:nvSpPr>
              <p:spPr>
                <a:xfrm>
                  <a:off x="6618895" y="5250642"/>
                  <a:ext cx="162956" cy="92270"/>
                </a:xfrm>
                <a:custGeom>
                  <a:avLst/>
                  <a:gdLst>
                    <a:gd name="connsiteX0" fmla="*/ 13791 w 162956"/>
                    <a:gd name="connsiteY0" fmla="*/ 92216 h 92270"/>
                    <a:gd name="connsiteX1" fmla="*/ 4591 w 162956"/>
                    <a:gd name="connsiteY1" fmla="*/ 88783 h 92270"/>
                    <a:gd name="connsiteX2" fmla="*/ 3383 w 162956"/>
                    <a:gd name="connsiteY2" fmla="*/ 69409 h 92270"/>
                    <a:gd name="connsiteX3" fmla="*/ 3493 w 162956"/>
                    <a:gd name="connsiteY3" fmla="*/ 69285 h 92270"/>
                    <a:gd name="connsiteX4" fmla="*/ 89859 w 162956"/>
                    <a:gd name="connsiteY4" fmla="*/ 11205 h 92270"/>
                    <a:gd name="connsiteX5" fmla="*/ 149175 w 162956"/>
                    <a:gd name="connsiteY5" fmla="*/ -54 h 92270"/>
                    <a:gd name="connsiteX6" fmla="*/ 162906 w 162956"/>
                    <a:gd name="connsiteY6" fmla="*/ 13676 h 92270"/>
                    <a:gd name="connsiteX7" fmla="*/ 149175 w 162956"/>
                    <a:gd name="connsiteY7" fmla="*/ 27407 h 92270"/>
                    <a:gd name="connsiteX8" fmla="*/ 97823 w 162956"/>
                    <a:gd name="connsiteY8" fmla="*/ 37156 h 92270"/>
                    <a:gd name="connsiteX9" fmla="*/ 22853 w 162956"/>
                    <a:gd name="connsiteY9" fmla="*/ 87547 h 92270"/>
                    <a:gd name="connsiteX10" fmla="*/ 13791 w 162956"/>
                    <a:gd name="connsiteY10" fmla="*/ 92216 h 922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62956" h="92270">
                      <a:moveTo>
                        <a:pt x="13791" y="92216"/>
                      </a:moveTo>
                      <a:cubicBezTo>
                        <a:pt x="10399" y="92243"/>
                        <a:pt x="7131" y="91021"/>
                        <a:pt x="4591" y="88783"/>
                      </a:cubicBezTo>
                      <a:cubicBezTo>
                        <a:pt x="-1093" y="83758"/>
                        <a:pt x="-1629" y="75080"/>
                        <a:pt x="3383" y="69409"/>
                      </a:cubicBezTo>
                      <a:cubicBezTo>
                        <a:pt x="3424" y="69368"/>
                        <a:pt x="3452" y="69327"/>
                        <a:pt x="3493" y="69285"/>
                      </a:cubicBezTo>
                      <a:cubicBezTo>
                        <a:pt x="26876" y="42895"/>
                        <a:pt x="56603" y="22917"/>
                        <a:pt x="89859" y="11205"/>
                      </a:cubicBezTo>
                      <a:cubicBezTo>
                        <a:pt x="108958" y="4504"/>
                        <a:pt x="128950" y="715"/>
                        <a:pt x="149175" y="-54"/>
                      </a:cubicBezTo>
                      <a:cubicBezTo>
                        <a:pt x="156755" y="-54"/>
                        <a:pt x="162906" y="6097"/>
                        <a:pt x="162906" y="13676"/>
                      </a:cubicBezTo>
                      <a:cubicBezTo>
                        <a:pt x="162906" y="21256"/>
                        <a:pt x="156755" y="27407"/>
                        <a:pt x="149175" y="27407"/>
                      </a:cubicBezTo>
                      <a:cubicBezTo>
                        <a:pt x="131669" y="28093"/>
                        <a:pt x="114354" y="31375"/>
                        <a:pt x="97823" y="37156"/>
                      </a:cubicBezTo>
                      <a:cubicBezTo>
                        <a:pt x="68947" y="47303"/>
                        <a:pt x="43147" y="64645"/>
                        <a:pt x="22853" y="87547"/>
                      </a:cubicBezTo>
                      <a:cubicBezTo>
                        <a:pt x="20546" y="90211"/>
                        <a:pt x="17292" y="91886"/>
                        <a:pt x="13791" y="92216"/>
                      </a:cubicBezTo>
                      <a:close/>
                    </a:path>
                  </a:pathLst>
                </a:custGeom>
                <a:solidFill>
                  <a:srgbClr val="303F47"/>
                </a:solidFill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81" name="Group 80">
                <a:extLst>
                  <a:ext uri="{FF2B5EF4-FFF2-40B4-BE49-F238E27FC236}">
                    <a16:creationId xmlns:a16="http://schemas.microsoft.com/office/drawing/2014/main" id="{C6E568D9-AAE5-18C8-525B-1D70352B337E}"/>
                  </a:ext>
                </a:extLst>
              </p:cNvPr>
              <p:cNvGrpSpPr/>
              <p:nvPr/>
            </p:nvGrpSpPr>
            <p:grpSpPr>
              <a:xfrm>
                <a:off x="5832559" y="1936329"/>
                <a:ext cx="610031" cy="617098"/>
                <a:chOff x="5138051" y="5207940"/>
                <a:chExt cx="713959" cy="722231"/>
              </a:xfrm>
            </p:grpSpPr>
            <p:sp>
              <p:nvSpPr>
                <p:cNvPr id="82" name="Freeform: Shape 81">
                  <a:extLst>
                    <a:ext uri="{FF2B5EF4-FFF2-40B4-BE49-F238E27FC236}">
                      <a16:creationId xmlns:a16="http://schemas.microsoft.com/office/drawing/2014/main" id="{37B01C68-298F-5C25-3BE1-8D13B9AD9E35}"/>
                    </a:ext>
                  </a:extLst>
                </p:cNvPr>
                <p:cNvSpPr/>
                <p:nvPr/>
              </p:nvSpPr>
              <p:spPr>
                <a:xfrm>
                  <a:off x="5205435" y="5391518"/>
                  <a:ext cx="602234" cy="538653"/>
                </a:xfrm>
                <a:custGeom>
                  <a:avLst/>
                  <a:gdLst>
                    <a:gd name="connsiteX0" fmla="*/ 306830 w 602234"/>
                    <a:gd name="connsiteY0" fmla="*/ 538600 h 538653"/>
                    <a:gd name="connsiteX1" fmla="*/ 75193 w 602234"/>
                    <a:gd name="connsiteY1" fmla="*/ 538600 h 538653"/>
                    <a:gd name="connsiteX2" fmla="*/ -51 w 602234"/>
                    <a:gd name="connsiteY2" fmla="*/ 463355 h 538653"/>
                    <a:gd name="connsiteX3" fmla="*/ 13680 w 602234"/>
                    <a:gd name="connsiteY3" fmla="*/ 449625 h 538653"/>
                    <a:gd name="connsiteX4" fmla="*/ 27411 w 602234"/>
                    <a:gd name="connsiteY4" fmla="*/ 463355 h 538653"/>
                    <a:gd name="connsiteX5" fmla="*/ 75193 w 602234"/>
                    <a:gd name="connsiteY5" fmla="*/ 511138 h 538653"/>
                    <a:gd name="connsiteX6" fmla="*/ 306830 w 602234"/>
                    <a:gd name="connsiteY6" fmla="*/ 511138 h 538653"/>
                    <a:gd name="connsiteX7" fmla="*/ 468165 w 602234"/>
                    <a:gd name="connsiteY7" fmla="*/ 394840 h 538653"/>
                    <a:gd name="connsiteX8" fmla="*/ 574715 w 602234"/>
                    <a:gd name="connsiteY8" fmla="*/ 73405 h 538653"/>
                    <a:gd name="connsiteX9" fmla="*/ 574715 w 602234"/>
                    <a:gd name="connsiteY9" fmla="*/ 13676 h 538653"/>
                    <a:gd name="connsiteX10" fmla="*/ 588446 w 602234"/>
                    <a:gd name="connsiteY10" fmla="*/ -54 h 538653"/>
                    <a:gd name="connsiteX11" fmla="*/ 602176 w 602234"/>
                    <a:gd name="connsiteY11" fmla="*/ 13676 h 538653"/>
                    <a:gd name="connsiteX12" fmla="*/ 602176 w 602234"/>
                    <a:gd name="connsiteY12" fmla="*/ 75602 h 538653"/>
                    <a:gd name="connsiteX13" fmla="*/ 601490 w 602234"/>
                    <a:gd name="connsiteY13" fmla="*/ 79858 h 538653"/>
                    <a:gd name="connsiteX14" fmla="*/ 494253 w 602234"/>
                    <a:gd name="connsiteY14" fmla="*/ 403353 h 538653"/>
                    <a:gd name="connsiteX15" fmla="*/ 306830 w 602234"/>
                    <a:gd name="connsiteY15" fmla="*/ 538600 h 5386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602234" h="538653">
                      <a:moveTo>
                        <a:pt x="306830" y="538600"/>
                      </a:moveTo>
                      <a:lnTo>
                        <a:pt x="75193" y="538600"/>
                      </a:lnTo>
                      <a:cubicBezTo>
                        <a:pt x="33631" y="538600"/>
                        <a:pt x="-51" y="504918"/>
                        <a:pt x="-51" y="463355"/>
                      </a:cubicBezTo>
                      <a:cubicBezTo>
                        <a:pt x="-51" y="455777"/>
                        <a:pt x="6101" y="449625"/>
                        <a:pt x="13680" y="449625"/>
                      </a:cubicBezTo>
                      <a:cubicBezTo>
                        <a:pt x="21259" y="449625"/>
                        <a:pt x="27411" y="455777"/>
                        <a:pt x="27411" y="463355"/>
                      </a:cubicBezTo>
                      <a:cubicBezTo>
                        <a:pt x="27411" y="489746"/>
                        <a:pt x="48803" y="511138"/>
                        <a:pt x="75193" y="511138"/>
                      </a:cubicBezTo>
                      <a:lnTo>
                        <a:pt x="306830" y="511138"/>
                      </a:lnTo>
                      <a:cubicBezTo>
                        <a:pt x="380083" y="511290"/>
                        <a:pt x="445152" y="464385"/>
                        <a:pt x="468165" y="394840"/>
                      </a:cubicBezTo>
                      <a:lnTo>
                        <a:pt x="574715" y="73405"/>
                      </a:lnTo>
                      <a:lnTo>
                        <a:pt x="574715" y="13676"/>
                      </a:lnTo>
                      <a:cubicBezTo>
                        <a:pt x="574715" y="6097"/>
                        <a:pt x="580866" y="-54"/>
                        <a:pt x="588446" y="-54"/>
                      </a:cubicBezTo>
                      <a:cubicBezTo>
                        <a:pt x="596025" y="-54"/>
                        <a:pt x="602176" y="6097"/>
                        <a:pt x="602176" y="13676"/>
                      </a:cubicBezTo>
                      <a:lnTo>
                        <a:pt x="602176" y="75602"/>
                      </a:lnTo>
                      <a:cubicBezTo>
                        <a:pt x="602231" y="77057"/>
                        <a:pt x="601998" y="78499"/>
                        <a:pt x="601490" y="79858"/>
                      </a:cubicBezTo>
                      <a:lnTo>
                        <a:pt x="494253" y="403353"/>
                      </a:lnTo>
                      <a:cubicBezTo>
                        <a:pt x="467478" y="484144"/>
                        <a:pt x="391932" y="538655"/>
                        <a:pt x="306830" y="538600"/>
                      </a:cubicBezTo>
                      <a:close/>
                    </a:path>
                  </a:pathLst>
                </a:custGeom>
                <a:solidFill>
                  <a:srgbClr val="303F47"/>
                </a:solidFill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3" name="Freeform: Shape 82">
                  <a:extLst>
                    <a:ext uri="{FF2B5EF4-FFF2-40B4-BE49-F238E27FC236}">
                      <a16:creationId xmlns:a16="http://schemas.microsoft.com/office/drawing/2014/main" id="{98DE4B70-0E07-6FF0-E53E-800CA9E247F1}"/>
                    </a:ext>
                  </a:extLst>
                </p:cNvPr>
                <p:cNvSpPr/>
                <p:nvPr/>
              </p:nvSpPr>
              <p:spPr>
                <a:xfrm>
                  <a:off x="5205435" y="5207940"/>
                  <a:ext cx="602913" cy="88288"/>
                </a:xfrm>
                <a:custGeom>
                  <a:avLst/>
                  <a:gdLst>
                    <a:gd name="connsiteX0" fmla="*/ 13680 w 602913"/>
                    <a:gd name="connsiteY0" fmla="*/ 88234 h 88288"/>
                    <a:gd name="connsiteX1" fmla="*/ -51 w 602913"/>
                    <a:gd name="connsiteY1" fmla="*/ 74504 h 88288"/>
                    <a:gd name="connsiteX2" fmla="*/ 74507 w 602913"/>
                    <a:gd name="connsiteY2" fmla="*/ -54 h 88288"/>
                    <a:gd name="connsiteX3" fmla="*/ 547940 w 602913"/>
                    <a:gd name="connsiteY3" fmla="*/ -54 h 88288"/>
                    <a:gd name="connsiteX4" fmla="*/ 602863 w 602913"/>
                    <a:gd name="connsiteY4" fmla="*/ 54182 h 88288"/>
                    <a:gd name="connsiteX5" fmla="*/ 602863 w 602913"/>
                    <a:gd name="connsiteY5" fmla="*/ 72993 h 88288"/>
                    <a:gd name="connsiteX6" fmla="*/ 589132 w 602913"/>
                    <a:gd name="connsiteY6" fmla="*/ 86724 h 88288"/>
                    <a:gd name="connsiteX7" fmla="*/ 575401 w 602913"/>
                    <a:gd name="connsiteY7" fmla="*/ 72993 h 88288"/>
                    <a:gd name="connsiteX8" fmla="*/ 575401 w 602913"/>
                    <a:gd name="connsiteY8" fmla="*/ 54182 h 88288"/>
                    <a:gd name="connsiteX9" fmla="*/ 547940 w 602913"/>
                    <a:gd name="connsiteY9" fmla="*/ 27407 h 88288"/>
                    <a:gd name="connsiteX10" fmla="*/ 74507 w 602913"/>
                    <a:gd name="connsiteY10" fmla="*/ 27407 h 88288"/>
                    <a:gd name="connsiteX11" fmla="*/ 27411 w 602913"/>
                    <a:gd name="connsiteY11" fmla="*/ 74504 h 88288"/>
                    <a:gd name="connsiteX12" fmla="*/ 13680 w 602913"/>
                    <a:gd name="connsiteY12" fmla="*/ 88234 h 8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02913" h="88288">
                      <a:moveTo>
                        <a:pt x="13680" y="88234"/>
                      </a:moveTo>
                      <a:cubicBezTo>
                        <a:pt x="6101" y="88234"/>
                        <a:pt x="-51" y="82082"/>
                        <a:pt x="-51" y="74504"/>
                      </a:cubicBezTo>
                      <a:cubicBezTo>
                        <a:pt x="32" y="33353"/>
                        <a:pt x="33356" y="28"/>
                        <a:pt x="74507" y="-54"/>
                      </a:cubicBezTo>
                      <a:lnTo>
                        <a:pt x="547940" y="-54"/>
                      </a:lnTo>
                      <a:cubicBezTo>
                        <a:pt x="578010" y="-54"/>
                        <a:pt x="602492" y="24112"/>
                        <a:pt x="602863" y="54182"/>
                      </a:cubicBezTo>
                      <a:lnTo>
                        <a:pt x="602863" y="72993"/>
                      </a:lnTo>
                      <a:cubicBezTo>
                        <a:pt x="602863" y="80572"/>
                        <a:pt x="596711" y="86724"/>
                        <a:pt x="589132" y="86724"/>
                      </a:cubicBezTo>
                      <a:cubicBezTo>
                        <a:pt x="581553" y="86724"/>
                        <a:pt x="575401" y="80572"/>
                        <a:pt x="575401" y="72993"/>
                      </a:cubicBezTo>
                      <a:lnTo>
                        <a:pt x="575401" y="54182"/>
                      </a:lnTo>
                      <a:cubicBezTo>
                        <a:pt x="575031" y="39284"/>
                        <a:pt x="562838" y="27407"/>
                        <a:pt x="547940" y="27407"/>
                      </a:cubicBezTo>
                      <a:lnTo>
                        <a:pt x="74507" y="27407"/>
                      </a:lnTo>
                      <a:cubicBezTo>
                        <a:pt x="48528" y="27476"/>
                        <a:pt x="27480" y="48525"/>
                        <a:pt x="27411" y="74504"/>
                      </a:cubicBezTo>
                      <a:cubicBezTo>
                        <a:pt x="27411" y="82082"/>
                        <a:pt x="21259" y="88234"/>
                        <a:pt x="13680" y="88234"/>
                      </a:cubicBezTo>
                      <a:close/>
                    </a:path>
                  </a:pathLst>
                </a:custGeom>
                <a:solidFill>
                  <a:srgbClr val="303F47"/>
                </a:solidFill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4" name="Freeform: Shape 83">
                  <a:extLst>
                    <a:ext uri="{FF2B5EF4-FFF2-40B4-BE49-F238E27FC236}">
                      <a16:creationId xmlns:a16="http://schemas.microsoft.com/office/drawing/2014/main" id="{F952D4FC-AF33-BE07-28FC-0B59500342D9}"/>
                    </a:ext>
                  </a:extLst>
                </p:cNvPr>
                <p:cNvSpPr/>
                <p:nvPr/>
              </p:nvSpPr>
              <p:spPr>
                <a:xfrm>
                  <a:off x="5205435" y="5268904"/>
                  <a:ext cx="404642" cy="116298"/>
                </a:xfrm>
                <a:custGeom>
                  <a:avLst/>
                  <a:gdLst>
                    <a:gd name="connsiteX0" fmla="*/ 390999 w 404642"/>
                    <a:gd name="connsiteY0" fmla="*/ 116244 h 116298"/>
                    <a:gd name="connsiteX1" fmla="*/ 377268 w 404642"/>
                    <a:gd name="connsiteY1" fmla="*/ 102514 h 116298"/>
                    <a:gd name="connsiteX2" fmla="*/ 377268 w 404642"/>
                    <a:gd name="connsiteY2" fmla="*/ 68599 h 116298"/>
                    <a:gd name="connsiteX3" fmla="*/ 336076 w 404642"/>
                    <a:gd name="connsiteY3" fmla="*/ 27407 h 116298"/>
                    <a:gd name="connsiteX4" fmla="*/ 27411 w 404642"/>
                    <a:gd name="connsiteY4" fmla="*/ 27407 h 116298"/>
                    <a:gd name="connsiteX5" fmla="*/ 27411 w 404642"/>
                    <a:gd name="connsiteY5" fmla="*/ 77936 h 116298"/>
                    <a:gd name="connsiteX6" fmla="*/ 13680 w 404642"/>
                    <a:gd name="connsiteY6" fmla="*/ 91666 h 116298"/>
                    <a:gd name="connsiteX7" fmla="*/ -51 w 404642"/>
                    <a:gd name="connsiteY7" fmla="*/ 77936 h 116298"/>
                    <a:gd name="connsiteX8" fmla="*/ -51 w 404642"/>
                    <a:gd name="connsiteY8" fmla="*/ 13676 h 116298"/>
                    <a:gd name="connsiteX9" fmla="*/ 13680 w 404642"/>
                    <a:gd name="connsiteY9" fmla="*/ -54 h 116298"/>
                    <a:gd name="connsiteX10" fmla="*/ 335939 w 404642"/>
                    <a:gd name="connsiteY10" fmla="*/ -54 h 116298"/>
                    <a:gd name="connsiteX11" fmla="*/ 404592 w 404642"/>
                    <a:gd name="connsiteY11" fmla="*/ 68599 h 116298"/>
                    <a:gd name="connsiteX12" fmla="*/ 404592 w 404642"/>
                    <a:gd name="connsiteY12" fmla="*/ 102514 h 116298"/>
                    <a:gd name="connsiteX13" fmla="*/ 390999 w 404642"/>
                    <a:gd name="connsiteY13" fmla="*/ 116244 h 1162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4642" h="116298">
                      <a:moveTo>
                        <a:pt x="390999" y="116244"/>
                      </a:moveTo>
                      <a:cubicBezTo>
                        <a:pt x="383419" y="116244"/>
                        <a:pt x="377268" y="110093"/>
                        <a:pt x="377268" y="102514"/>
                      </a:cubicBezTo>
                      <a:lnTo>
                        <a:pt x="377268" y="68599"/>
                      </a:lnTo>
                      <a:cubicBezTo>
                        <a:pt x="377268" y="45848"/>
                        <a:pt x="358828" y="27407"/>
                        <a:pt x="336076" y="27407"/>
                      </a:cubicBezTo>
                      <a:lnTo>
                        <a:pt x="27411" y="27407"/>
                      </a:lnTo>
                      <a:lnTo>
                        <a:pt x="27411" y="77936"/>
                      </a:lnTo>
                      <a:cubicBezTo>
                        <a:pt x="27411" y="85515"/>
                        <a:pt x="21259" y="91666"/>
                        <a:pt x="13680" y="91666"/>
                      </a:cubicBezTo>
                      <a:cubicBezTo>
                        <a:pt x="6101" y="91666"/>
                        <a:pt x="-51" y="85515"/>
                        <a:pt x="-51" y="77936"/>
                      </a:cubicBezTo>
                      <a:lnTo>
                        <a:pt x="-51" y="13676"/>
                      </a:lnTo>
                      <a:cubicBezTo>
                        <a:pt x="-51" y="6097"/>
                        <a:pt x="6101" y="-54"/>
                        <a:pt x="13680" y="-54"/>
                      </a:cubicBezTo>
                      <a:lnTo>
                        <a:pt x="335939" y="-54"/>
                      </a:lnTo>
                      <a:cubicBezTo>
                        <a:pt x="373849" y="-54"/>
                        <a:pt x="404592" y="30689"/>
                        <a:pt x="404592" y="68599"/>
                      </a:cubicBezTo>
                      <a:lnTo>
                        <a:pt x="404592" y="102514"/>
                      </a:lnTo>
                      <a:cubicBezTo>
                        <a:pt x="404592" y="110038"/>
                        <a:pt x="398523" y="116176"/>
                        <a:pt x="390999" y="116244"/>
                      </a:cubicBezTo>
                      <a:close/>
                    </a:path>
                  </a:pathLst>
                </a:custGeom>
                <a:solidFill>
                  <a:srgbClr val="303F47"/>
                </a:solidFill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5" name="Freeform: Shape 84">
                  <a:extLst>
                    <a:ext uri="{FF2B5EF4-FFF2-40B4-BE49-F238E27FC236}">
                      <a16:creationId xmlns:a16="http://schemas.microsoft.com/office/drawing/2014/main" id="{3E2D60F7-6983-8E28-76C1-DAB8834312CC}"/>
                    </a:ext>
                  </a:extLst>
                </p:cNvPr>
                <p:cNvSpPr/>
                <p:nvPr/>
              </p:nvSpPr>
              <p:spPr>
                <a:xfrm>
                  <a:off x="5205435" y="5465115"/>
                  <a:ext cx="404779" cy="415764"/>
                </a:xfrm>
                <a:custGeom>
                  <a:avLst/>
                  <a:gdLst>
                    <a:gd name="connsiteX0" fmla="*/ 337861 w 404779"/>
                    <a:gd name="connsiteY0" fmla="*/ 415710 h 415764"/>
                    <a:gd name="connsiteX1" fmla="*/ 13680 w 404779"/>
                    <a:gd name="connsiteY1" fmla="*/ 415710 h 415764"/>
                    <a:gd name="connsiteX2" fmla="*/ -51 w 404779"/>
                    <a:gd name="connsiteY2" fmla="*/ 401979 h 415764"/>
                    <a:gd name="connsiteX3" fmla="*/ -51 w 404779"/>
                    <a:gd name="connsiteY3" fmla="*/ 38391 h 415764"/>
                    <a:gd name="connsiteX4" fmla="*/ 13680 w 404779"/>
                    <a:gd name="connsiteY4" fmla="*/ 24661 h 415764"/>
                    <a:gd name="connsiteX5" fmla="*/ 27411 w 404779"/>
                    <a:gd name="connsiteY5" fmla="*/ 38391 h 415764"/>
                    <a:gd name="connsiteX6" fmla="*/ 27411 w 404779"/>
                    <a:gd name="connsiteY6" fmla="*/ 388249 h 415764"/>
                    <a:gd name="connsiteX7" fmla="*/ 337861 w 404779"/>
                    <a:gd name="connsiteY7" fmla="*/ 388249 h 415764"/>
                    <a:gd name="connsiteX8" fmla="*/ 377268 w 404779"/>
                    <a:gd name="connsiteY8" fmla="*/ 348842 h 415764"/>
                    <a:gd name="connsiteX9" fmla="*/ 377268 w 404779"/>
                    <a:gd name="connsiteY9" fmla="*/ 13676 h 415764"/>
                    <a:gd name="connsiteX10" fmla="*/ 390999 w 404779"/>
                    <a:gd name="connsiteY10" fmla="*/ -54 h 415764"/>
                    <a:gd name="connsiteX11" fmla="*/ 404729 w 404779"/>
                    <a:gd name="connsiteY11" fmla="*/ 13676 h 415764"/>
                    <a:gd name="connsiteX12" fmla="*/ 404729 w 404779"/>
                    <a:gd name="connsiteY12" fmla="*/ 348842 h 415764"/>
                    <a:gd name="connsiteX13" fmla="*/ 337861 w 404779"/>
                    <a:gd name="connsiteY13" fmla="*/ 415710 h 4157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404779" h="415764">
                      <a:moveTo>
                        <a:pt x="337861" y="415710"/>
                      </a:moveTo>
                      <a:lnTo>
                        <a:pt x="13680" y="415710"/>
                      </a:lnTo>
                      <a:cubicBezTo>
                        <a:pt x="6101" y="415710"/>
                        <a:pt x="-51" y="409559"/>
                        <a:pt x="-51" y="401979"/>
                      </a:cubicBezTo>
                      <a:lnTo>
                        <a:pt x="-51" y="38391"/>
                      </a:lnTo>
                      <a:cubicBezTo>
                        <a:pt x="-51" y="30812"/>
                        <a:pt x="6101" y="24661"/>
                        <a:pt x="13680" y="24661"/>
                      </a:cubicBezTo>
                      <a:cubicBezTo>
                        <a:pt x="21259" y="24661"/>
                        <a:pt x="27411" y="30812"/>
                        <a:pt x="27411" y="38391"/>
                      </a:cubicBezTo>
                      <a:lnTo>
                        <a:pt x="27411" y="388249"/>
                      </a:lnTo>
                      <a:lnTo>
                        <a:pt x="337861" y="388249"/>
                      </a:lnTo>
                      <a:cubicBezTo>
                        <a:pt x="359624" y="388249"/>
                        <a:pt x="377268" y="370605"/>
                        <a:pt x="377268" y="348842"/>
                      </a:cubicBezTo>
                      <a:lnTo>
                        <a:pt x="377268" y="13676"/>
                      </a:lnTo>
                      <a:cubicBezTo>
                        <a:pt x="377268" y="6097"/>
                        <a:pt x="383419" y="-54"/>
                        <a:pt x="390999" y="-54"/>
                      </a:cubicBezTo>
                      <a:cubicBezTo>
                        <a:pt x="398578" y="-54"/>
                        <a:pt x="404729" y="6097"/>
                        <a:pt x="404729" y="13676"/>
                      </a:cubicBezTo>
                      <a:lnTo>
                        <a:pt x="404729" y="348842"/>
                      </a:lnTo>
                      <a:cubicBezTo>
                        <a:pt x="404647" y="385736"/>
                        <a:pt x="374755" y="415641"/>
                        <a:pt x="337861" y="415710"/>
                      </a:cubicBezTo>
                      <a:close/>
                    </a:path>
                  </a:pathLst>
                </a:custGeom>
                <a:solidFill>
                  <a:srgbClr val="303F47"/>
                </a:solidFill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6" name="Freeform: Shape 85">
                  <a:extLst>
                    <a:ext uri="{FF2B5EF4-FFF2-40B4-BE49-F238E27FC236}">
                      <a16:creationId xmlns:a16="http://schemas.microsoft.com/office/drawing/2014/main" id="{47C0011F-8F43-3DFA-8740-76DE8884AE4E}"/>
                    </a:ext>
                  </a:extLst>
                </p:cNvPr>
                <p:cNvSpPr/>
                <p:nvPr/>
              </p:nvSpPr>
              <p:spPr>
                <a:xfrm>
                  <a:off x="5138051" y="5329044"/>
                  <a:ext cx="483880" cy="192236"/>
                </a:xfrm>
                <a:custGeom>
                  <a:avLst/>
                  <a:gdLst>
                    <a:gd name="connsiteX0" fmla="*/ 396594 w 483880"/>
                    <a:gd name="connsiteY0" fmla="*/ 191763 h 192236"/>
                    <a:gd name="connsiteX1" fmla="*/ 104955 w 483880"/>
                    <a:gd name="connsiteY1" fmla="*/ 191763 h 192236"/>
                    <a:gd name="connsiteX2" fmla="*/ 369 w 483880"/>
                    <a:gd name="connsiteY2" fmla="*/ 104944 h 192236"/>
                    <a:gd name="connsiteX3" fmla="*/ 87174 w 483880"/>
                    <a:gd name="connsiteY3" fmla="*/ 358 h 192236"/>
                    <a:gd name="connsiteX4" fmla="*/ 104955 w 483880"/>
                    <a:gd name="connsiteY4" fmla="*/ 358 h 192236"/>
                    <a:gd name="connsiteX5" fmla="*/ 396594 w 483880"/>
                    <a:gd name="connsiteY5" fmla="*/ 358 h 192236"/>
                    <a:gd name="connsiteX6" fmla="*/ 483413 w 483880"/>
                    <a:gd name="connsiteY6" fmla="*/ 104944 h 192236"/>
                    <a:gd name="connsiteX7" fmla="*/ 396594 w 483880"/>
                    <a:gd name="connsiteY7" fmla="*/ 191763 h 192236"/>
                    <a:gd name="connsiteX8" fmla="*/ 104955 w 483880"/>
                    <a:gd name="connsiteY8" fmla="*/ 27819 h 192236"/>
                    <a:gd name="connsiteX9" fmla="*/ 29203 w 483880"/>
                    <a:gd name="connsiteY9" fmla="*/ 88550 h 192236"/>
                    <a:gd name="connsiteX10" fmla="*/ 89934 w 483880"/>
                    <a:gd name="connsiteY10" fmla="*/ 164302 h 192236"/>
                    <a:gd name="connsiteX11" fmla="*/ 104955 w 483880"/>
                    <a:gd name="connsiteY11" fmla="*/ 164302 h 192236"/>
                    <a:gd name="connsiteX12" fmla="*/ 396594 w 483880"/>
                    <a:gd name="connsiteY12" fmla="*/ 164302 h 192236"/>
                    <a:gd name="connsiteX13" fmla="*/ 457325 w 483880"/>
                    <a:gd name="connsiteY13" fmla="*/ 88550 h 192236"/>
                    <a:gd name="connsiteX14" fmla="*/ 396594 w 483880"/>
                    <a:gd name="connsiteY14" fmla="*/ 27819 h 1922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483880" h="192236">
                      <a:moveTo>
                        <a:pt x="396594" y="191763"/>
                      </a:moveTo>
                      <a:lnTo>
                        <a:pt x="104955" y="191763"/>
                      </a:lnTo>
                      <a:cubicBezTo>
                        <a:pt x="52106" y="196679"/>
                        <a:pt x="5271" y="157807"/>
                        <a:pt x="369" y="104944"/>
                      </a:cubicBezTo>
                      <a:cubicBezTo>
                        <a:pt x="-4547" y="52095"/>
                        <a:pt x="34325" y="5273"/>
                        <a:pt x="87174" y="358"/>
                      </a:cubicBezTo>
                      <a:cubicBezTo>
                        <a:pt x="93092" y="-192"/>
                        <a:pt x="99037" y="-192"/>
                        <a:pt x="104955" y="358"/>
                      </a:cubicBezTo>
                      <a:lnTo>
                        <a:pt x="396594" y="358"/>
                      </a:lnTo>
                      <a:cubicBezTo>
                        <a:pt x="449444" y="5273"/>
                        <a:pt x="488315" y="52095"/>
                        <a:pt x="483413" y="104944"/>
                      </a:cubicBezTo>
                      <a:cubicBezTo>
                        <a:pt x="479129" y="151011"/>
                        <a:pt x="442647" y="187479"/>
                        <a:pt x="396594" y="191763"/>
                      </a:cubicBezTo>
                      <a:close/>
                      <a:moveTo>
                        <a:pt x="104955" y="27819"/>
                      </a:moveTo>
                      <a:cubicBezTo>
                        <a:pt x="67264" y="23672"/>
                        <a:pt x="33350" y="50859"/>
                        <a:pt x="29203" y="88550"/>
                      </a:cubicBezTo>
                      <a:cubicBezTo>
                        <a:pt x="25056" y="126240"/>
                        <a:pt x="52243" y="160155"/>
                        <a:pt x="89934" y="164302"/>
                      </a:cubicBezTo>
                      <a:cubicBezTo>
                        <a:pt x="94932" y="164851"/>
                        <a:pt x="99957" y="164851"/>
                        <a:pt x="104955" y="164302"/>
                      </a:cubicBezTo>
                      <a:lnTo>
                        <a:pt x="396594" y="164302"/>
                      </a:lnTo>
                      <a:cubicBezTo>
                        <a:pt x="434285" y="160155"/>
                        <a:pt x="461472" y="126240"/>
                        <a:pt x="457325" y="88550"/>
                      </a:cubicBezTo>
                      <a:cubicBezTo>
                        <a:pt x="453810" y="56585"/>
                        <a:pt x="428559" y="31334"/>
                        <a:pt x="396594" y="27819"/>
                      </a:cubicBezTo>
                      <a:close/>
                    </a:path>
                  </a:pathLst>
                </a:custGeom>
                <a:solidFill>
                  <a:srgbClr val="303F47"/>
                </a:solidFill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7" name="Freeform: Shape 86">
                  <a:extLst>
                    <a:ext uri="{FF2B5EF4-FFF2-40B4-BE49-F238E27FC236}">
                      <a16:creationId xmlns:a16="http://schemas.microsoft.com/office/drawing/2014/main" id="{F42FF004-13F7-6A0D-09B8-83477CB96B92}"/>
                    </a:ext>
                  </a:extLst>
                </p:cNvPr>
                <p:cNvSpPr/>
                <p:nvPr/>
              </p:nvSpPr>
              <p:spPr>
                <a:xfrm>
                  <a:off x="5197059" y="5375179"/>
                  <a:ext cx="384458" cy="99959"/>
                </a:xfrm>
                <a:custGeom>
                  <a:avLst/>
                  <a:gdLst>
                    <a:gd name="connsiteX0" fmla="*/ 324954 w 384458"/>
                    <a:gd name="connsiteY0" fmla="*/ 99905 h 99959"/>
                    <a:gd name="connsiteX1" fmla="*/ 56382 w 384458"/>
                    <a:gd name="connsiteY1" fmla="*/ 99905 h 99959"/>
                    <a:gd name="connsiteX2" fmla="*/ -51 w 384458"/>
                    <a:gd name="connsiteY2" fmla="*/ 49925 h 99959"/>
                    <a:gd name="connsiteX3" fmla="*/ 56382 w 384458"/>
                    <a:gd name="connsiteY3" fmla="*/ -54 h 99959"/>
                    <a:gd name="connsiteX4" fmla="*/ 324954 w 384458"/>
                    <a:gd name="connsiteY4" fmla="*/ -54 h 99959"/>
                    <a:gd name="connsiteX5" fmla="*/ 384408 w 384458"/>
                    <a:gd name="connsiteY5" fmla="*/ 49925 h 99959"/>
                    <a:gd name="connsiteX6" fmla="*/ 324954 w 384458"/>
                    <a:gd name="connsiteY6" fmla="*/ 99905 h 99959"/>
                    <a:gd name="connsiteX7" fmla="*/ 56382 w 384458"/>
                    <a:gd name="connsiteY7" fmla="*/ 27407 h 99959"/>
                    <a:gd name="connsiteX8" fmla="*/ 27411 w 384458"/>
                    <a:gd name="connsiteY8" fmla="*/ 49925 h 99959"/>
                    <a:gd name="connsiteX9" fmla="*/ 56382 w 384458"/>
                    <a:gd name="connsiteY9" fmla="*/ 72444 h 99959"/>
                    <a:gd name="connsiteX10" fmla="*/ 324954 w 384458"/>
                    <a:gd name="connsiteY10" fmla="*/ 72444 h 99959"/>
                    <a:gd name="connsiteX11" fmla="*/ 356947 w 384458"/>
                    <a:gd name="connsiteY11" fmla="*/ 49925 h 99959"/>
                    <a:gd name="connsiteX12" fmla="*/ 324954 w 384458"/>
                    <a:gd name="connsiteY12" fmla="*/ 27407 h 99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4458" h="99959">
                      <a:moveTo>
                        <a:pt x="324954" y="99905"/>
                      </a:moveTo>
                      <a:lnTo>
                        <a:pt x="56382" y="99905"/>
                      </a:lnTo>
                      <a:cubicBezTo>
                        <a:pt x="17387" y="99905"/>
                        <a:pt x="-51" y="74778"/>
                        <a:pt x="-51" y="49925"/>
                      </a:cubicBezTo>
                      <a:cubicBezTo>
                        <a:pt x="-51" y="25073"/>
                        <a:pt x="17387" y="-54"/>
                        <a:pt x="56382" y="-54"/>
                      </a:cubicBezTo>
                      <a:lnTo>
                        <a:pt x="324954" y="-54"/>
                      </a:lnTo>
                      <a:cubicBezTo>
                        <a:pt x="359967" y="-54"/>
                        <a:pt x="384408" y="20404"/>
                        <a:pt x="384408" y="49925"/>
                      </a:cubicBezTo>
                      <a:cubicBezTo>
                        <a:pt x="384408" y="79446"/>
                        <a:pt x="359967" y="99905"/>
                        <a:pt x="324954" y="99905"/>
                      </a:cubicBezTo>
                      <a:close/>
                      <a:moveTo>
                        <a:pt x="56382" y="27407"/>
                      </a:moveTo>
                      <a:cubicBezTo>
                        <a:pt x="37709" y="27407"/>
                        <a:pt x="27411" y="35371"/>
                        <a:pt x="27411" y="49925"/>
                      </a:cubicBezTo>
                      <a:cubicBezTo>
                        <a:pt x="27411" y="64480"/>
                        <a:pt x="37709" y="72444"/>
                        <a:pt x="56382" y="72444"/>
                      </a:cubicBezTo>
                      <a:lnTo>
                        <a:pt x="324954" y="72444"/>
                      </a:lnTo>
                      <a:cubicBezTo>
                        <a:pt x="344452" y="72444"/>
                        <a:pt x="356947" y="63656"/>
                        <a:pt x="356947" y="49925"/>
                      </a:cubicBezTo>
                      <a:cubicBezTo>
                        <a:pt x="356947" y="36194"/>
                        <a:pt x="344452" y="27407"/>
                        <a:pt x="324954" y="27407"/>
                      </a:cubicBezTo>
                      <a:close/>
                    </a:path>
                  </a:pathLst>
                </a:custGeom>
                <a:solidFill>
                  <a:srgbClr val="303F47"/>
                </a:solidFill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8" name="Freeform: Shape 87">
                  <a:extLst>
                    <a:ext uri="{FF2B5EF4-FFF2-40B4-BE49-F238E27FC236}">
                      <a16:creationId xmlns:a16="http://schemas.microsoft.com/office/drawing/2014/main" id="{6512E6FB-C272-F2F8-9642-DE7529FD751E}"/>
                    </a:ext>
                  </a:extLst>
                </p:cNvPr>
                <p:cNvSpPr/>
                <p:nvPr/>
              </p:nvSpPr>
              <p:spPr>
                <a:xfrm>
                  <a:off x="5692735" y="5263411"/>
                  <a:ext cx="159275" cy="159276"/>
                </a:xfrm>
                <a:custGeom>
                  <a:avLst/>
                  <a:gdLst>
                    <a:gd name="connsiteX0" fmla="*/ 79725 w 159275"/>
                    <a:gd name="connsiteY0" fmla="*/ 159222 h 159276"/>
                    <a:gd name="connsiteX1" fmla="*/ -50 w 159275"/>
                    <a:gd name="connsiteY1" fmla="*/ 79721 h 159276"/>
                    <a:gd name="connsiteX2" fmla="*/ 79450 w 159275"/>
                    <a:gd name="connsiteY2" fmla="*/ -54 h 159276"/>
                    <a:gd name="connsiteX3" fmla="*/ 159225 w 159275"/>
                    <a:gd name="connsiteY3" fmla="*/ 79446 h 159276"/>
                    <a:gd name="connsiteX4" fmla="*/ 159225 w 159275"/>
                    <a:gd name="connsiteY4" fmla="*/ 79721 h 159276"/>
                    <a:gd name="connsiteX5" fmla="*/ 79725 w 159275"/>
                    <a:gd name="connsiteY5" fmla="*/ 159222 h 159276"/>
                    <a:gd name="connsiteX6" fmla="*/ 79725 w 159275"/>
                    <a:gd name="connsiteY6" fmla="*/ 27545 h 159276"/>
                    <a:gd name="connsiteX7" fmla="*/ 27411 w 159275"/>
                    <a:gd name="connsiteY7" fmla="*/ 79584 h 159276"/>
                    <a:gd name="connsiteX8" fmla="*/ 79450 w 159275"/>
                    <a:gd name="connsiteY8" fmla="*/ 131898 h 159276"/>
                    <a:gd name="connsiteX9" fmla="*/ 131764 w 159275"/>
                    <a:gd name="connsiteY9" fmla="*/ 79858 h 159276"/>
                    <a:gd name="connsiteX10" fmla="*/ 131764 w 159275"/>
                    <a:gd name="connsiteY10" fmla="*/ 79721 h 159276"/>
                    <a:gd name="connsiteX11" fmla="*/ 79862 w 159275"/>
                    <a:gd name="connsiteY11" fmla="*/ 26995 h 159276"/>
                    <a:gd name="connsiteX12" fmla="*/ 79725 w 159275"/>
                    <a:gd name="connsiteY12" fmla="*/ 26995 h 1592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59275" h="159276">
                      <a:moveTo>
                        <a:pt x="79725" y="159222"/>
                      </a:moveTo>
                      <a:cubicBezTo>
                        <a:pt x="35746" y="159304"/>
                        <a:pt x="32" y="123700"/>
                        <a:pt x="-50" y="79721"/>
                      </a:cubicBezTo>
                      <a:cubicBezTo>
                        <a:pt x="-133" y="35742"/>
                        <a:pt x="35471" y="28"/>
                        <a:pt x="79450" y="-54"/>
                      </a:cubicBezTo>
                      <a:cubicBezTo>
                        <a:pt x="123430" y="-137"/>
                        <a:pt x="159143" y="35467"/>
                        <a:pt x="159225" y="79446"/>
                      </a:cubicBezTo>
                      <a:cubicBezTo>
                        <a:pt x="159225" y="79542"/>
                        <a:pt x="159225" y="79625"/>
                        <a:pt x="159225" y="79721"/>
                      </a:cubicBezTo>
                      <a:cubicBezTo>
                        <a:pt x="159143" y="123591"/>
                        <a:pt x="123594" y="159139"/>
                        <a:pt x="79725" y="159222"/>
                      </a:cubicBezTo>
                      <a:close/>
                      <a:moveTo>
                        <a:pt x="79725" y="27545"/>
                      </a:moveTo>
                      <a:cubicBezTo>
                        <a:pt x="50904" y="27462"/>
                        <a:pt x="27493" y="50763"/>
                        <a:pt x="27411" y="79584"/>
                      </a:cubicBezTo>
                      <a:cubicBezTo>
                        <a:pt x="27329" y="108404"/>
                        <a:pt x="50630" y="131815"/>
                        <a:pt x="79450" y="131898"/>
                      </a:cubicBezTo>
                      <a:cubicBezTo>
                        <a:pt x="108271" y="131980"/>
                        <a:pt x="131682" y="108679"/>
                        <a:pt x="131764" y="79858"/>
                      </a:cubicBezTo>
                      <a:cubicBezTo>
                        <a:pt x="131764" y="79817"/>
                        <a:pt x="131764" y="79762"/>
                        <a:pt x="131764" y="79721"/>
                      </a:cubicBezTo>
                      <a:cubicBezTo>
                        <a:pt x="131997" y="50832"/>
                        <a:pt x="108752" y="27229"/>
                        <a:pt x="79862" y="26995"/>
                      </a:cubicBezTo>
                      <a:cubicBezTo>
                        <a:pt x="79821" y="26995"/>
                        <a:pt x="79766" y="26995"/>
                        <a:pt x="79725" y="26995"/>
                      </a:cubicBezTo>
                      <a:close/>
                    </a:path>
                  </a:pathLst>
                </a:custGeom>
                <a:solidFill>
                  <a:srgbClr val="303F47"/>
                </a:solidFill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9" name="Freeform: Shape 88">
                  <a:extLst>
                    <a:ext uri="{FF2B5EF4-FFF2-40B4-BE49-F238E27FC236}">
                      <a16:creationId xmlns:a16="http://schemas.microsoft.com/office/drawing/2014/main" id="{93B7A53A-C3F7-F124-F897-C4F1FED7DA6C}"/>
                    </a:ext>
                  </a:extLst>
                </p:cNvPr>
                <p:cNvSpPr/>
                <p:nvPr/>
              </p:nvSpPr>
              <p:spPr>
                <a:xfrm>
                  <a:off x="5735850" y="5306526"/>
                  <a:ext cx="73321" cy="73321"/>
                </a:xfrm>
                <a:custGeom>
                  <a:avLst/>
                  <a:gdLst>
                    <a:gd name="connsiteX0" fmla="*/ 36610 w 73321"/>
                    <a:gd name="connsiteY0" fmla="*/ 73267 h 73321"/>
                    <a:gd name="connsiteX1" fmla="*/ -51 w 73321"/>
                    <a:gd name="connsiteY1" fmla="*/ 36606 h 73321"/>
                    <a:gd name="connsiteX2" fmla="*/ 36610 w 73321"/>
                    <a:gd name="connsiteY2" fmla="*/ -54 h 73321"/>
                    <a:gd name="connsiteX3" fmla="*/ 73271 w 73321"/>
                    <a:gd name="connsiteY3" fmla="*/ 36606 h 73321"/>
                    <a:gd name="connsiteX4" fmla="*/ 36610 w 73321"/>
                    <a:gd name="connsiteY4" fmla="*/ 73267 h 73321"/>
                    <a:gd name="connsiteX5" fmla="*/ 36610 w 73321"/>
                    <a:gd name="connsiteY5" fmla="*/ 27407 h 73321"/>
                    <a:gd name="connsiteX6" fmla="*/ 27411 w 73321"/>
                    <a:gd name="connsiteY6" fmla="*/ 36606 h 73321"/>
                    <a:gd name="connsiteX7" fmla="*/ 36610 w 73321"/>
                    <a:gd name="connsiteY7" fmla="*/ 45806 h 73321"/>
                    <a:gd name="connsiteX8" fmla="*/ 45810 w 73321"/>
                    <a:gd name="connsiteY8" fmla="*/ 36606 h 73321"/>
                    <a:gd name="connsiteX9" fmla="*/ 36610 w 73321"/>
                    <a:gd name="connsiteY9" fmla="*/ 27407 h 733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3321" h="73321">
                      <a:moveTo>
                        <a:pt x="36610" y="73267"/>
                      </a:moveTo>
                      <a:cubicBezTo>
                        <a:pt x="16358" y="73267"/>
                        <a:pt x="-51" y="56859"/>
                        <a:pt x="-51" y="36606"/>
                      </a:cubicBezTo>
                      <a:cubicBezTo>
                        <a:pt x="-51" y="16354"/>
                        <a:pt x="16358" y="-54"/>
                        <a:pt x="36610" y="-54"/>
                      </a:cubicBezTo>
                      <a:cubicBezTo>
                        <a:pt x="56863" y="-54"/>
                        <a:pt x="73271" y="16354"/>
                        <a:pt x="73271" y="36606"/>
                      </a:cubicBezTo>
                      <a:cubicBezTo>
                        <a:pt x="73202" y="56818"/>
                        <a:pt x="56822" y="73199"/>
                        <a:pt x="36610" y="73267"/>
                      </a:cubicBezTo>
                      <a:close/>
                      <a:moveTo>
                        <a:pt x="36610" y="27407"/>
                      </a:moveTo>
                      <a:cubicBezTo>
                        <a:pt x="31530" y="27407"/>
                        <a:pt x="27411" y="31526"/>
                        <a:pt x="27411" y="36606"/>
                      </a:cubicBezTo>
                      <a:cubicBezTo>
                        <a:pt x="27411" y="41687"/>
                        <a:pt x="31530" y="45806"/>
                        <a:pt x="36610" y="45806"/>
                      </a:cubicBezTo>
                      <a:cubicBezTo>
                        <a:pt x="41691" y="45806"/>
                        <a:pt x="45810" y="41687"/>
                        <a:pt x="45810" y="36606"/>
                      </a:cubicBezTo>
                      <a:cubicBezTo>
                        <a:pt x="45810" y="31526"/>
                        <a:pt x="41691" y="27407"/>
                        <a:pt x="36610" y="27407"/>
                      </a:cubicBezTo>
                      <a:close/>
                    </a:path>
                  </a:pathLst>
                </a:custGeom>
                <a:solidFill>
                  <a:srgbClr val="303F47"/>
                </a:solidFill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0" name="Freeform: Shape 89">
                  <a:extLst>
                    <a:ext uri="{FF2B5EF4-FFF2-40B4-BE49-F238E27FC236}">
                      <a16:creationId xmlns:a16="http://schemas.microsoft.com/office/drawing/2014/main" id="{6783E095-E7D3-FAAF-6DE5-F79309DDF3FE}"/>
                    </a:ext>
                  </a:extLst>
                </p:cNvPr>
                <p:cNvSpPr/>
                <p:nvPr/>
              </p:nvSpPr>
              <p:spPr>
                <a:xfrm>
                  <a:off x="5243054" y="5375177"/>
                  <a:ext cx="70442" cy="99961"/>
                </a:xfrm>
                <a:custGeom>
                  <a:avLst/>
                  <a:gdLst>
                    <a:gd name="connsiteX0" fmla="*/ 13682 w 70442"/>
                    <a:gd name="connsiteY0" fmla="*/ 99907 h 99961"/>
                    <a:gd name="connsiteX1" fmla="*/ 6680 w 70442"/>
                    <a:gd name="connsiteY1" fmla="*/ 97985 h 99961"/>
                    <a:gd name="connsiteX2" fmla="*/ 1874 w 70442"/>
                    <a:gd name="connsiteY2" fmla="*/ 79174 h 99961"/>
                    <a:gd name="connsiteX3" fmla="*/ 44851 w 70442"/>
                    <a:gd name="connsiteY3" fmla="*/ 6676 h 99961"/>
                    <a:gd name="connsiteX4" fmla="*/ 63662 w 70442"/>
                    <a:gd name="connsiteY4" fmla="*/ 1870 h 99961"/>
                    <a:gd name="connsiteX5" fmla="*/ 68468 w 70442"/>
                    <a:gd name="connsiteY5" fmla="*/ 20681 h 99961"/>
                    <a:gd name="connsiteX6" fmla="*/ 24941 w 70442"/>
                    <a:gd name="connsiteY6" fmla="*/ 93728 h 99961"/>
                    <a:gd name="connsiteX7" fmla="*/ 13682 w 70442"/>
                    <a:gd name="connsiteY7" fmla="*/ 99907 h 999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70442" h="99961">
                      <a:moveTo>
                        <a:pt x="13682" y="99907"/>
                      </a:moveTo>
                      <a:cubicBezTo>
                        <a:pt x="11225" y="99866"/>
                        <a:pt x="8808" y="99207"/>
                        <a:pt x="6680" y="97985"/>
                      </a:cubicBezTo>
                      <a:cubicBezTo>
                        <a:pt x="158" y="94113"/>
                        <a:pt x="-1998" y="85696"/>
                        <a:pt x="1874" y="79174"/>
                      </a:cubicBezTo>
                      <a:lnTo>
                        <a:pt x="44851" y="6676"/>
                      </a:lnTo>
                      <a:cubicBezTo>
                        <a:pt x="48723" y="154"/>
                        <a:pt x="57140" y="-2002"/>
                        <a:pt x="63662" y="1870"/>
                      </a:cubicBezTo>
                      <a:cubicBezTo>
                        <a:pt x="70184" y="5742"/>
                        <a:pt x="72340" y="14159"/>
                        <a:pt x="68468" y="20681"/>
                      </a:cubicBezTo>
                      <a:lnTo>
                        <a:pt x="24941" y="93728"/>
                      </a:lnTo>
                      <a:cubicBezTo>
                        <a:pt x="22442" y="97518"/>
                        <a:pt x="18227" y="99839"/>
                        <a:pt x="13682" y="99907"/>
                      </a:cubicBezTo>
                      <a:close/>
                    </a:path>
                  </a:pathLst>
                </a:custGeom>
                <a:solidFill>
                  <a:srgbClr val="303F47"/>
                </a:solidFill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1" name="Freeform: Shape 90">
                  <a:extLst>
                    <a:ext uri="{FF2B5EF4-FFF2-40B4-BE49-F238E27FC236}">
                      <a16:creationId xmlns:a16="http://schemas.microsoft.com/office/drawing/2014/main" id="{30417F6E-901B-6438-DB23-CBA3DD722140}"/>
                    </a:ext>
                  </a:extLst>
                </p:cNvPr>
                <p:cNvSpPr/>
                <p:nvPr/>
              </p:nvSpPr>
              <p:spPr>
                <a:xfrm>
                  <a:off x="5385797" y="5375179"/>
                  <a:ext cx="153350" cy="99962"/>
                </a:xfrm>
                <a:custGeom>
                  <a:avLst/>
                  <a:gdLst>
                    <a:gd name="connsiteX0" fmla="*/ 96122 w 153350"/>
                    <a:gd name="connsiteY0" fmla="*/ 99905 h 99962"/>
                    <a:gd name="connsiteX1" fmla="*/ 13738 w 153350"/>
                    <a:gd name="connsiteY1" fmla="*/ 99905 h 99962"/>
                    <a:gd name="connsiteX2" fmla="*/ 1793 w 153350"/>
                    <a:gd name="connsiteY2" fmla="*/ 92902 h 99962"/>
                    <a:gd name="connsiteX3" fmla="*/ 1793 w 153350"/>
                    <a:gd name="connsiteY3" fmla="*/ 79171 h 99962"/>
                    <a:gd name="connsiteX4" fmla="*/ 44907 w 153350"/>
                    <a:gd name="connsiteY4" fmla="*/ 6674 h 99962"/>
                    <a:gd name="connsiteX5" fmla="*/ 56715 w 153350"/>
                    <a:gd name="connsiteY5" fmla="*/ -54 h 99962"/>
                    <a:gd name="connsiteX6" fmla="*/ 140198 w 153350"/>
                    <a:gd name="connsiteY6" fmla="*/ -54 h 99962"/>
                    <a:gd name="connsiteX7" fmla="*/ 151457 w 153350"/>
                    <a:gd name="connsiteY7" fmla="*/ 7497 h 99962"/>
                    <a:gd name="connsiteX8" fmla="*/ 151457 w 153350"/>
                    <a:gd name="connsiteY8" fmla="*/ 21228 h 99962"/>
                    <a:gd name="connsiteX9" fmla="*/ 107931 w 153350"/>
                    <a:gd name="connsiteY9" fmla="*/ 93726 h 99962"/>
                    <a:gd name="connsiteX10" fmla="*/ 96122 w 153350"/>
                    <a:gd name="connsiteY10" fmla="*/ 99905 h 99962"/>
                    <a:gd name="connsiteX11" fmla="*/ 37492 w 153350"/>
                    <a:gd name="connsiteY11" fmla="*/ 72444 h 99962"/>
                    <a:gd name="connsiteX12" fmla="*/ 88159 w 153350"/>
                    <a:gd name="connsiteY12" fmla="*/ 72444 h 99962"/>
                    <a:gd name="connsiteX13" fmla="*/ 115620 w 153350"/>
                    <a:gd name="connsiteY13" fmla="*/ 27407 h 99962"/>
                    <a:gd name="connsiteX14" fmla="*/ 64817 w 153350"/>
                    <a:gd name="connsiteY14" fmla="*/ 27407 h 99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53350" h="99962">
                      <a:moveTo>
                        <a:pt x="96122" y="99905"/>
                      </a:moveTo>
                      <a:lnTo>
                        <a:pt x="13738" y="99905"/>
                      </a:lnTo>
                      <a:cubicBezTo>
                        <a:pt x="8782" y="99891"/>
                        <a:pt x="4223" y="97213"/>
                        <a:pt x="1793" y="92902"/>
                      </a:cubicBezTo>
                      <a:cubicBezTo>
                        <a:pt x="-665" y="88659"/>
                        <a:pt x="-665" y="83414"/>
                        <a:pt x="1793" y="79171"/>
                      </a:cubicBezTo>
                      <a:lnTo>
                        <a:pt x="44907" y="6674"/>
                      </a:lnTo>
                      <a:cubicBezTo>
                        <a:pt x="47379" y="2499"/>
                        <a:pt x="51868" y="-54"/>
                        <a:pt x="56715" y="-54"/>
                      </a:cubicBezTo>
                      <a:lnTo>
                        <a:pt x="140198" y="-54"/>
                      </a:lnTo>
                      <a:cubicBezTo>
                        <a:pt x="145017" y="303"/>
                        <a:pt x="149301" y="3172"/>
                        <a:pt x="151457" y="7497"/>
                      </a:cubicBezTo>
                      <a:cubicBezTo>
                        <a:pt x="153915" y="11740"/>
                        <a:pt x="153915" y="16985"/>
                        <a:pt x="151457" y="21228"/>
                      </a:cubicBezTo>
                      <a:lnTo>
                        <a:pt x="107931" y="93726"/>
                      </a:lnTo>
                      <a:cubicBezTo>
                        <a:pt x="105322" y="97680"/>
                        <a:pt x="100859" y="100015"/>
                        <a:pt x="96122" y="99905"/>
                      </a:cubicBezTo>
                      <a:close/>
                      <a:moveTo>
                        <a:pt x="37492" y="72444"/>
                      </a:moveTo>
                      <a:lnTo>
                        <a:pt x="88159" y="72444"/>
                      </a:lnTo>
                      <a:lnTo>
                        <a:pt x="115620" y="27407"/>
                      </a:lnTo>
                      <a:lnTo>
                        <a:pt x="64817" y="27407"/>
                      </a:lnTo>
                      <a:close/>
                    </a:path>
                  </a:pathLst>
                </a:custGeom>
                <a:solidFill>
                  <a:srgbClr val="303F47"/>
                </a:solidFill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92" name="Group 91">
                <a:extLst>
                  <a:ext uri="{FF2B5EF4-FFF2-40B4-BE49-F238E27FC236}">
                    <a16:creationId xmlns:a16="http://schemas.microsoft.com/office/drawing/2014/main" id="{D1FCA06F-E315-066C-9D91-C822340EE430}"/>
                  </a:ext>
                </a:extLst>
              </p:cNvPr>
              <p:cNvGrpSpPr/>
              <p:nvPr/>
            </p:nvGrpSpPr>
            <p:grpSpPr>
              <a:xfrm>
                <a:off x="5906063" y="4899874"/>
                <a:ext cx="433791" cy="453476"/>
                <a:chOff x="3924223" y="5185423"/>
                <a:chExt cx="741184" cy="774819"/>
              </a:xfrm>
              <a:solidFill>
                <a:schemeClr val="bg1"/>
              </a:solidFill>
            </p:grpSpPr>
            <p:sp>
              <p:nvSpPr>
                <p:cNvPr id="93" name="Freeform: Shape 92">
                  <a:extLst>
                    <a:ext uri="{FF2B5EF4-FFF2-40B4-BE49-F238E27FC236}">
                      <a16:creationId xmlns:a16="http://schemas.microsoft.com/office/drawing/2014/main" id="{0A702334-757B-5B79-3739-FBC60AD9D59A}"/>
                    </a:ext>
                  </a:extLst>
                </p:cNvPr>
                <p:cNvSpPr/>
                <p:nvPr/>
              </p:nvSpPr>
              <p:spPr>
                <a:xfrm>
                  <a:off x="4440225" y="5796436"/>
                  <a:ext cx="225182" cy="81972"/>
                </a:xfrm>
                <a:custGeom>
                  <a:avLst/>
                  <a:gdLst>
                    <a:gd name="connsiteX0" fmla="*/ 13680 w 225182"/>
                    <a:gd name="connsiteY0" fmla="*/ 81918 h 81972"/>
                    <a:gd name="connsiteX1" fmla="*/ -51 w 225182"/>
                    <a:gd name="connsiteY1" fmla="*/ 68187 h 81972"/>
                    <a:gd name="connsiteX2" fmla="*/ 13680 w 225182"/>
                    <a:gd name="connsiteY2" fmla="*/ 54456 h 81972"/>
                    <a:gd name="connsiteX3" fmla="*/ 192179 w 225182"/>
                    <a:gd name="connsiteY3" fmla="*/ 48003 h 81972"/>
                    <a:gd name="connsiteX4" fmla="*/ 197671 w 225182"/>
                    <a:gd name="connsiteY4" fmla="*/ 41961 h 81972"/>
                    <a:gd name="connsiteX5" fmla="*/ 197671 w 225182"/>
                    <a:gd name="connsiteY5" fmla="*/ 13676 h 81972"/>
                    <a:gd name="connsiteX6" fmla="*/ 211402 w 225182"/>
                    <a:gd name="connsiteY6" fmla="*/ -54 h 81972"/>
                    <a:gd name="connsiteX7" fmla="*/ 225132 w 225182"/>
                    <a:gd name="connsiteY7" fmla="*/ 13676 h 81972"/>
                    <a:gd name="connsiteX8" fmla="*/ 225132 w 225182"/>
                    <a:gd name="connsiteY8" fmla="*/ 41961 h 81972"/>
                    <a:gd name="connsiteX9" fmla="*/ 194238 w 225182"/>
                    <a:gd name="connsiteY9" fmla="*/ 75327 h 81972"/>
                    <a:gd name="connsiteX10" fmla="*/ 13955 w 225182"/>
                    <a:gd name="connsiteY10" fmla="*/ 81918 h 819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25182" h="81972">
                      <a:moveTo>
                        <a:pt x="13680" y="81918"/>
                      </a:moveTo>
                      <a:cubicBezTo>
                        <a:pt x="6097" y="81918"/>
                        <a:pt x="-51" y="75766"/>
                        <a:pt x="-51" y="68187"/>
                      </a:cubicBezTo>
                      <a:cubicBezTo>
                        <a:pt x="-51" y="60608"/>
                        <a:pt x="6097" y="54456"/>
                        <a:pt x="13680" y="54456"/>
                      </a:cubicBezTo>
                      <a:cubicBezTo>
                        <a:pt x="107598" y="53358"/>
                        <a:pt x="165816" y="49925"/>
                        <a:pt x="192179" y="48003"/>
                      </a:cubicBezTo>
                      <a:cubicBezTo>
                        <a:pt x="195296" y="47715"/>
                        <a:pt x="197685" y="45092"/>
                        <a:pt x="197671" y="41961"/>
                      </a:cubicBezTo>
                      <a:lnTo>
                        <a:pt x="197671" y="13676"/>
                      </a:lnTo>
                      <a:cubicBezTo>
                        <a:pt x="197671" y="6097"/>
                        <a:pt x="203822" y="-54"/>
                        <a:pt x="211402" y="-54"/>
                      </a:cubicBezTo>
                      <a:cubicBezTo>
                        <a:pt x="218981" y="-54"/>
                        <a:pt x="225132" y="6097"/>
                        <a:pt x="225132" y="13676"/>
                      </a:cubicBezTo>
                      <a:lnTo>
                        <a:pt x="225132" y="41961"/>
                      </a:lnTo>
                      <a:cubicBezTo>
                        <a:pt x="225119" y="59441"/>
                        <a:pt x="211663" y="73968"/>
                        <a:pt x="194238" y="75327"/>
                      </a:cubicBezTo>
                      <a:cubicBezTo>
                        <a:pt x="167464" y="77386"/>
                        <a:pt x="108559" y="80819"/>
                        <a:pt x="13955" y="81918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4" name="Freeform: Shape 93">
                  <a:extLst>
                    <a:ext uri="{FF2B5EF4-FFF2-40B4-BE49-F238E27FC236}">
                      <a16:creationId xmlns:a16="http://schemas.microsoft.com/office/drawing/2014/main" id="{E415DF14-D405-4971-F800-5B5EC15DB5C3}"/>
                    </a:ext>
                  </a:extLst>
                </p:cNvPr>
                <p:cNvSpPr/>
                <p:nvPr/>
              </p:nvSpPr>
              <p:spPr>
                <a:xfrm>
                  <a:off x="4120434" y="5185423"/>
                  <a:ext cx="544679" cy="641906"/>
                </a:xfrm>
                <a:custGeom>
                  <a:avLst/>
                  <a:gdLst>
                    <a:gd name="connsiteX0" fmla="*/ 301890 w 544679"/>
                    <a:gd name="connsiteY0" fmla="*/ 641852 h 641906"/>
                    <a:gd name="connsiteX1" fmla="*/ 288160 w 544679"/>
                    <a:gd name="connsiteY1" fmla="*/ 628122 h 641906"/>
                    <a:gd name="connsiteX2" fmla="*/ 301890 w 544679"/>
                    <a:gd name="connsiteY2" fmla="*/ 614391 h 641906"/>
                    <a:gd name="connsiteX3" fmla="*/ 517599 w 544679"/>
                    <a:gd name="connsiteY3" fmla="*/ 611370 h 641906"/>
                    <a:gd name="connsiteX4" fmla="*/ 501809 w 544679"/>
                    <a:gd name="connsiteY4" fmla="*/ 568393 h 641906"/>
                    <a:gd name="connsiteX5" fmla="*/ 438785 w 544679"/>
                    <a:gd name="connsiteY5" fmla="*/ 542167 h 641906"/>
                    <a:gd name="connsiteX6" fmla="*/ 286237 w 544679"/>
                    <a:gd name="connsiteY6" fmla="*/ 521297 h 641906"/>
                    <a:gd name="connsiteX7" fmla="*/ 256579 w 544679"/>
                    <a:gd name="connsiteY7" fmla="*/ 486695 h 641906"/>
                    <a:gd name="connsiteX8" fmla="*/ 288297 w 544679"/>
                    <a:gd name="connsiteY8" fmla="*/ 40037 h 641906"/>
                    <a:gd name="connsiteX9" fmla="*/ 27414 w 544679"/>
                    <a:gd name="connsiteY9" fmla="*/ 37978 h 641906"/>
                    <a:gd name="connsiteX10" fmla="*/ 27414 w 544679"/>
                    <a:gd name="connsiteY10" fmla="*/ 97706 h 641906"/>
                    <a:gd name="connsiteX11" fmla="*/ 13684 w 544679"/>
                    <a:gd name="connsiteY11" fmla="*/ 111437 h 641906"/>
                    <a:gd name="connsiteX12" fmla="*/ -47 w 544679"/>
                    <a:gd name="connsiteY12" fmla="*/ 97706 h 641906"/>
                    <a:gd name="connsiteX13" fmla="*/ -47 w 544679"/>
                    <a:gd name="connsiteY13" fmla="*/ 26581 h 641906"/>
                    <a:gd name="connsiteX14" fmla="*/ 10800 w 544679"/>
                    <a:gd name="connsiteY14" fmla="*/ 12851 h 641906"/>
                    <a:gd name="connsiteX15" fmla="*/ 305872 w 544679"/>
                    <a:gd name="connsiteY15" fmla="*/ 15322 h 641906"/>
                    <a:gd name="connsiteX16" fmla="*/ 316857 w 544679"/>
                    <a:gd name="connsiteY16" fmla="*/ 30151 h 641906"/>
                    <a:gd name="connsiteX17" fmla="*/ 283766 w 544679"/>
                    <a:gd name="connsiteY17" fmla="*/ 487519 h 641906"/>
                    <a:gd name="connsiteX18" fmla="*/ 293652 w 544679"/>
                    <a:gd name="connsiteY18" fmla="*/ 494659 h 641906"/>
                    <a:gd name="connsiteX19" fmla="*/ 440158 w 544679"/>
                    <a:gd name="connsiteY19" fmla="*/ 514569 h 641906"/>
                    <a:gd name="connsiteX20" fmla="*/ 522542 w 544679"/>
                    <a:gd name="connsiteY20" fmla="*/ 550818 h 641906"/>
                    <a:gd name="connsiteX21" fmla="*/ 544099 w 544679"/>
                    <a:gd name="connsiteY21" fmla="*/ 626199 h 641906"/>
                    <a:gd name="connsiteX22" fmla="*/ 530368 w 544679"/>
                    <a:gd name="connsiteY22" fmla="*/ 638145 h 641906"/>
                    <a:gd name="connsiteX23" fmla="*/ 300792 w 544679"/>
                    <a:gd name="connsiteY23" fmla="*/ 641577 h 6419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544679" h="641906">
                      <a:moveTo>
                        <a:pt x="301890" y="641852"/>
                      </a:moveTo>
                      <a:cubicBezTo>
                        <a:pt x="294307" y="641852"/>
                        <a:pt x="288160" y="635701"/>
                        <a:pt x="288160" y="628122"/>
                      </a:cubicBezTo>
                      <a:cubicBezTo>
                        <a:pt x="288160" y="620542"/>
                        <a:pt x="294307" y="614391"/>
                        <a:pt x="301890" y="614391"/>
                      </a:cubicBezTo>
                      <a:cubicBezTo>
                        <a:pt x="396220" y="614391"/>
                        <a:pt x="485057" y="612194"/>
                        <a:pt x="517599" y="611370"/>
                      </a:cubicBezTo>
                      <a:cubicBezTo>
                        <a:pt x="516995" y="595745"/>
                        <a:pt x="511461" y="580696"/>
                        <a:pt x="501809" y="568393"/>
                      </a:cubicBezTo>
                      <a:cubicBezTo>
                        <a:pt x="485414" y="551202"/>
                        <a:pt x="462539" y="541687"/>
                        <a:pt x="438785" y="542167"/>
                      </a:cubicBezTo>
                      <a:cubicBezTo>
                        <a:pt x="387473" y="539161"/>
                        <a:pt x="336472" y="532185"/>
                        <a:pt x="286237" y="521297"/>
                      </a:cubicBezTo>
                      <a:cubicBezTo>
                        <a:pt x="269431" y="518194"/>
                        <a:pt x="257072" y="503777"/>
                        <a:pt x="256579" y="486695"/>
                      </a:cubicBezTo>
                      <a:cubicBezTo>
                        <a:pt x="256579" y="484224"/>
                        <a:pt x="267289" y="246958"/>
                        <a:pt x="288297" y="40037"/>
                      </a:cubicBezTo>
                      <a:cubicBezTo>
                        <a:pt x="202075" y="24632"/>
                        <a:pt x="113868" y="23945"/>
                        <a:pt x="27414" y="37978"/>
                      </a:cubicBezTo>
                      <a:lnTo>
                        <a:pt x="27414" y="97706"/>
                      </a:lnTo>
                      <a:cubicBezTo>
                        <a:pt x="27414" y="105285"/>
                        <a:pt x="21267" y="111437"/>
                        <a:pt x="13684" y="111437"/>
                      </a:cubicBezTo>
                      <a:cubicBezTo>
                        <a:pt x="6100" y="111437"/>
                        <a:pt x="-47" y="105285"/>
                        <a:pt x="-47" y="97706"/>
                      </a:cubicBezTo>
                      <a:lnTo>
                        <a:pt x="-47" y="26581"/>
                      </a:lnTo>
                      <a:cubicBezTo>
                        <a:pt x="-194" y="19990"/>
                        <a:pt x="4359" y="14237"/>
                        <a:pt x="10800" y="12851"/>
                      </a:cubicBezTo>
                      <a:cubicBezTo>
                        <a:pt x="108414" y="-5150"/>
                        <a:pt x="208572" y="-4313"/>
                        <a:pt x="305872" y="15322"/>
                      </a:cubicBezTo>
                      <a:cubicBezTo>
                        <a:pt x="312805" y="16695"/>
                        <a:pt x="317558" y="23121"/>
                        <a:pt x="316857" y="30151"/>
                      </a:cubicBezTo>
                      <a:cubicBezTo>
                        <a:pt x="294888" y="238995"/>
                        <a:pt x="283903" y="485048"/>
                        <a:pt x="283766" y="487519"/>
                      </a:cubicBezTo>
                      <a:cubicBezTo>
                        <a:pt x="283628" y="489991"/>
                        <a:pt x="288160" y="493012"/>
                        <a:pt x="293652" y="494659"/>
                      </a:cubicBezTo>
                      <a:cubicBezTo>
                        <a:pt x="341923" y="504930"/>
                        <a:pt x="390892" y="511589"/>
                        <a:pt x="440158" y="514569"/>
                      </a:cubicBezTo>
                      <a:cubicBezTo>
                        <a:pt x="471519" y="514418"/>
                        <a:pt x="501465" y="527599"/>
                        <a:pt x="522542" y="550818"/>
                      </a:cubicBezTo>
                      <a:cubicBezTo>
                        <a:pt x="539087" y="572279"/>
                        <a:pt x="546804" y="599246"/>
                        <a:pt x="544099" y="626199"/>
                      </a:cubicBezTo>
                      <a:cubicBezTo>
                        <a:pt x="543193" y="633078"/>
                        <a:pt x="537302" y="638200"/>
                        <a:pt x="530368" y="638145"/>
                      </a:cubicBezTo>
                      <a:cubicBezTo>
                        <a:pt x="529270" y="638145"/>
                        <a:pt x="419425" y="641440"/>
                        <a:pt x="300792" y="641577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" name="Freeform: Shape 94">
                  <a:extLst>
                    <a:ext uri="{FF2B5EF4-FFF2-40B4-BE49-F238E27FC236}">
                      <a16:creationId xmlns:a16="http://schemas.microsoft.com/office/drawing/2014/main" id="{A2E71245-C9AD-E0D3-E8AA-8F3EAA3045D2}"/>
                    </a:ext>
                  </a:extLst>
                </p:cNvPr>
                <p:cNvSpPr/>
                <p:nvPr/>
              </p:nvSpPr>
              <p:spPr>
                <a:xfrm>
                  <a:off x="4120434" y="5185423"/>
                  <a:ext cx="316975" cy="513939"/>
                </a:xfrm>
                <a:custGeom>
                  <a:avLst/>
                  <a:gdLst>
                    <a:gd name="connsiteX0" fmla="*/ 275802 w 316975"/>
                    <a:gd name="connsiteY0" fmla="*/ 513882 h 513939"/>
                    <a:gd name="connsiteX1" fmla="*/ 266190 w 316975"/>
                    <a:gd name="connsiteY1" fmla="*/ 509900 h 513939"/>
                    <a:gd name="connsiteX2" fmla="*/ 256579 w 316975"/>
                    <a:gd name="connsiteY2" fmla="*/ 486558 h 513939"/>
                    <a:gd name="connsiteX3" fmla="*/ 288297 w 316975"/>
                    <a:gd name="connsiteY3" fmla="*/ 40037 h 513939"/>
                    <a:gd name="connsiteX4" fmla="*/ 27414 w 316975"/>
                    <a:gd name="connsiteY4" fmla="*/ 37978 h 513939"/>
                    <a:gd name="connsiteX5" fmla="*/ 27414 w 316975"/>
                    <a:gd name="connsiteY5" fmla="*/ 97706 h 513939"/>
                    <a:gd name="connsiteX6" fmla="*/ 13684 w 316975"/>
                    <a:gd name="connsiteY6" fmla="*/ 111437 h 513939"/>
                    <a:gd name="connsiteX7" fmla="*/ -47 w 316975"/>
                    <a:gd name="connsiteY7" fmla="*/ 97706 h 513939"/>
                    <a:gd name="connsiteX8" fmla="*/ -47 w 316975"/>
                    <a:gd name="connsiteY8" fmla="*/ 26581 h 513939"/>
                    <a:gd name="connsiteX9" fmla="*/ 10800 w 316975"/>
                    <a:gd name="connsiteY9" fmla="*/ 12851 h 513939"/>
                    <a:gd name="connsiteX10" fmla="*/ 305872 w 316975"/>
                    <a:gd name="connsiteY10" fmla="*/ 15322 h 513939"/>
                    <a:gd name="connsiteX11" fmla="*/ 316857 w 316975"/>
                    <a:gd name="connsiteY11" fmla="*/ 30151 h 513939"/>
                    <a:gd name="connsiteX12" fmla="*/ 283766 w 316975"/>
                    <a:gd name="connsiteY12" fmla="*/ 487519 h 513939"/>
                    <a:gd name="connsiteX13" fmla="*/ 285276 w 316975"/>
                    <a:gd name="connsiteY13" fmla="*/ 490128 h 513939"/>
                    <a:gd name="connsiteX14" fmla="*/ 285356 w 316975"/>
                    <a:gd name="connsiteY14" fmla="*/ 509543 h 513939"/>
                    <a:gd name="connsiteX15" fmla="*/ 275665 w 316975"/>
                    <a:gd name="connsiteY15" fmla="*/ 513608 h 5139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16975" h="513939">
                      <a:moveTo>
                        <a:pt x="275802" y="513882"/>
                      </a:moveTo>
                      <a:cubicBezTo>
                        <a:pt x="272181" y="513965"/>
                        <a:pt x="268694" y="512523"/>
                        <a:pt x="266190" y="509900"/>
                      </a:cubicBezTo>
                      <a:cubicBezTo>
                        <a:pt x="259686" y="503928"/>
                        <a:pt x="256166" y="495374"/>
                        <a:pt x="256579" y="486558"/>
                      </a:cubicBezTo>
                      <a:cubicBezTo>
                        <a:pt x="256579" y="484224"/>
                        <a:pt x="267289" y="246958"/>
                        <a:pt x="288297" y="40037"/>
                      </a:cubicBezTo>
                      <a:cubicBezTo>
                        <a:pt x="202075" y="24632"/>
                        <a:pt x="113868" y="23945"/>
                        <a:pt x="27414" y="37978"/>
                      </a:cubicBezTo>
                      <a:lnTo>
                        <a:pt x="27414" y="97706"/>
                      </a:lnTo>
                      <a:cubicBezTo>
                        <a:pt x="27414" y="105285"/>
                        <a:pt x="21267" y="111437"/>
                        <a:pt x="13684" y="111437"/>
                      </a:cubicBezTo>
                      <a:cubicBezTo>
                        <a:pt x="6100" y="111437"/>
                        <a:pt x="-47" y="105285"/>
                        <a:pt x="-47" y="97706"/>
                      </a:cubicBezTo>
                      <a:lnTo>
                        <a:pt x="-47" y="26581"/>
                      </a:lnTo>
                      <a:cubicBezTo>
                        <a:pt x="-194" y="19990"/>
                        <a:pt x="4359" y="14237"/>
                        <a:pt x="10800" y="12851"/>
                      </a:cubicBezTo>
                      <a:cubicBezTo>
                        <a:pt x="108414" y="-5150"/>
                        <a:pt x="208572" y="-4313"/>
                        <a:pt x="305872" y="15322"/>
                      </a:cubicBezTo>
                      <a:cubicBezTo>
                        <a:pt x="312805" y="16695"/>
                        <a:pt x="317558" y="23121"/>
                        <a:pt x="316857" y="30151"/>
                      </a:cubicBezTo>
                      <a:cubicBezTo>
                        <a:pt x="294888" y="238995"/>
                        <a:pt x="283903" y="485048"/>
                        <a:pt x="283766" y="487519"/>
                      </a:cubicBezTo>
                      <a:cubicBezTo>
                        <a:pt x="283628" y="489991"/>
                        <a:pt x="283766" y="488618"/>
                        <a:pt x="285276" y="490128"/>
                      </a:cubicBezTo>
                      <a:cubicBezTo>
                        <a:pt x="290660" y="495469"/>
                        <a:pt x="290696" y="504161"/>
                        <a:pt x="285356" y="509543"/>
                      </a:cubicBezTo>
                      <a:cubicBezTo>
                        <a:pt x="282792" y="512125"/>
                        <a:pt x="279306" y="513594"/>
                        <a:pt x="275665" y="513608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" name="Freeform: Shape 95">
                  <a:extLst>
                    <a:ext uri="{FF2B5EF4-FFF2-40B4-BE49-F238E27FC236}">
                      <a16:creationId xmlns:a16="http://schemas.microsoft.com/office/drawing/2014/main" id="{27D5ACDE-B017-870F-3E2B-7630D7800F41}"/>
                    </a:ext>
                  </a:extLst>
                </p:cNvPr>
                <p:cNvSpPr/>
                <p:nvPr/>
              </p:nvSpPr>
              <p:spPr>
                <a:xfrm>
                  <a:off x="4408645" y="5697376"/>
                  <a:ext cx="256598" cy="129953"/>
                </a:xfrm>
                <a:custGeom>
                  <a:avLst/>
                  <a:gdLst>
                    <a:gd name="connsiteX0" fmla="*/ 13680 w 256598"/>
                    <a:gd name="connsiteY0" fmla="*/ 129899 h 129953"/>
                    <a:gd name="connsiteX1" fmla="*/ -51 w 256598"/>
                    <a:gd name="connsiteY1" fmla="*/ 116169 h 129953"/>
                    <a:gd name="connsiteX2" fmla="*/ 13680 w 256598"/>
                    <a:gd name="connsiteY2" fmla="*/ 102438 h 129953"/>
                    <a:gd name="connsiteX3" fmla="*/ 229389 w 256598"/>
                    <a:gd name="connsiteY3" fmla="*/ 99417 h 129953"/>
                    <a:gd name="connsiteX4" fmla="*/ 213599 w 256598"/>
                    <a:gd name="connsiteY4" fmla="*/ 56440 h 129953"/>
                    <a:gd name="connsiteX5" fmla="*/ 150575 w 256598"/>
                    <a:gd name="connsiteY5" fmla="*/ 30215 h 129953"/>
                    <a:gd name="connsiteX6" fmla="*/ 115562 w 256598"/>
                    <a:gd name="connsiteY6" fmla="*/ 27469 h 129953"/>
                    <a:gd name="connsiteX7" fmla="*/ 103135 w 256598"/>
                    <a:gd name="connsiteY7" fmla="*/ 12434 h 129953"/>
                    <a:gd name="connsiteX8" fmla="*/ 118170 w 256598"/>
                    <a:gd name="connsiteY8" fmla="*/ 7 h 129953"/>
                    <a:gd name="connsiteX9" fmla="*/ 152085 w 256598"/>
                    <a:gd name="connsiteY9" fmla="*/ 2753 h 129953"/>
                    <a:gd name="connsiteX10" fmla="*/ 234469 w 256598"/>
                    <a:gd name="connsiteY10" fmla="*/ 39002 h 129953"/>
                    <a:gd name="connsiteX11" fmla="*/ 256026 w 256598"/>
                    <a:gd name="connsiteY11" fmla="*/ 114384 h 129953"/>
                    <a:gd name="connsiteX12" fmla="*/ 242296 w 256598"/>
                    <a:gd name="connsiteY12" fmla="*/ 126329 h 129953"/>
                    <a:gd name="connsiteX13" fmla="*/ 12719 w 256598"/>
                    <a:gd name="connsiteY13" fmla="*/ 129762 h 12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56598" h="129953">
                      <a:moveTo>
                        <a:pt x="13680" y="129899"/>
                      </a:moveTo>
                      <a:cubicBezTo>
                        <a:pt x="6097" y="129899"/>
                        <a:pt x="-51" y="123748"/>
                        <a:pt x="-51" y="116169"/>
                      </a:cubicBezTo>
                      <a:cubicBezTo>
                        <a:pt x="-51" y="108589"/>
                        <a:pt x="6097" y="102438"/>
                        <a:pt x="13680" y="102438"/>
                      </a:cubicBezTo>
                      <a:cubicBezTo>
                        <a:pt x="108010" y="102438"/>
                        <a:pt x="196847" y="100241"/>
                        <a:pt x="229389" y="99417"/>
                      </a:cubicBezTo>
                      <a:cubicBezTo>
                        <a:pt x="228785" y="83792"/>
                        <a:pt x="223251" y="68743"/>
                        <a:pt x="213599" y="56440"/>
                      </a:cubicBezTo>
                      <a:cubicBezTo>
                        <a:pt x="197204" y="39236"/>
                        <a:pt x="174329" y="29720"/>
                        <a:pt x="150575" y="30215"/>
                      </a:cubicBezTo>
                      <a:cubicBezTo>
                        <a:pt x="139453" y="30215"/>
                        <a:pt x="127645" y="28704"/>
                        <a:pt x="115562" y="27469"/>
                      </a:cubicBezTo>
                      <a:cubicBezTo>
                        <a:pt x="107982" y="26755"/>
                        <a:pt x="102421" y="20013"/>
                        <a:pt x="103135" y="12434"/>
                      </a:cubicBezTo>
                      <a:cubicBezTo>
                        <a:pt x="103849" y="4854"/>
                        <a:pt x="110591" y="-707"/>
                        <a:pt x="118170" y="7"/>
                      </a:cubicBezTo>
                      <a:cubicBezTo>
                        <a:pt x="129842" y="1243"/>
                        <a:pt x="141375" y="2067"/>
                        <a:pt x="152085" y="2753"/>
                      </a:cubicBezTo>
                      <a:cubicBezTo>
                        <a:pt x="183446" y="2602"/>
                        <a:pt x="213393" y="15784"/>
                        <a:pt x="234469" y="39002"/>
                      </a:cubicBezTo>
                      <a:cubicBezTo>
                        <a:pt x="251001" y="60463"/>
                        <a:pt x="258704" y="87430"/>
                        <a:pt x="256026" y="114384"/>
                      </a:cubicBezTo>
                      <a:cubicBezTo>
                        <a:pt x="255120" y="121263"/>
                        <a:pt x="249230" y="126384"/>
                        <a:pt x="242296" y="126329"/>
                      </a:cubicBezTo>
                      <a:cubicBezTo>
                        <a:pt x="241197" y="126329"/>
                        <a:pt x="131352" y="129625"/>
                        <a:pt x="12719" y="129762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" name="Freeform: Shape 96">
                  <a:extLst>
                    <a:ext uri="{FF2B5EF4-FFF2-40B4-BE49-F238E27FC236}">
                      <a16:creationId xmlns:a16="http://schemas.microsoft.com/office/drawing/2014/main" id="{3D88698A-8A59-14F6-D785-2160B795B57C}"/>
                    </a:ext>
                  </a:extLst>
                </p:cNvPr>
                <p:cNvSpPr/>
                <p:nvPr/>
              </p:nvSpPr>
              <p:spPr>
                <a:xfrm>
                  <a:off x="3931367" y="5868934"/>
                  <a:ext cx="538241" cy="91308"/>
                </a:xfrm>
                <a:custGeom>
                  <a:avLst/>
                  <a:gdLst>
                    <a:gd name="connsiteX0" fmla="*/ 268521 w 538241"/>
                    <a:gd name="connsiteY0" fmla="*/ 91255 h 91308"/>
                    <a:gd name="connsiteX1" fmla="*/ 242158 w 538241"/>
                    <a:gd name="connsiteY1" fmla="*/ 91255 h 91308"/>
                    <a:gd name="connsiteX2" fmla="*/ 213461 w 538241"/>
                    <a:gd name="connsiteY2" fmla="*/ 62420 h 91308"/>
                    <a:gd name="connsiteX3" fmla="*/ 213461 w 538241"/>
                    <a:gd name="connsiteY3" fmla="*/ 59674 h 91308"/>
                    <a:gd name="connsiteX4" fmla="*/ 211814 w 538241"/>
                    <a:gd name="connsiteY4" fmla="*/ 59674 h 91308"/>
                    <a:gd name="connsiteX5" fmla="*/ 210166 w 538241"/>
                    <a:gd name="connsiteY5" fmla="*/ 62283 h 91308"/>
                    <a:gd name="connsiteX6" fmla="*/ 201516 w 538241"/>
                    <a:gd name="connsiteY6" fmla="*/ 82879 h 91308"/>
                    <a:gd name="connsiteX7" fmla="*/ 180782 w 538241"/>
                    <a:gd name="connsiteY7" fmla="*/ 91117 h 91308"/>
                    <a:gd name="connsiteX8" fmla="*/ 33727 w 538241"/>
                    <a:gd name="connsiteY8" fmla="*/ 85350 h 91308"/>
                    <a:gd name="connsiteX9" fmla="*/ -51 w 538241"/>
                    <a:gd name="connsiteY9" fmla="*/ 48964 h 91308"/>
                    <a:gd name="connsiteX10" fmla="*/ -51 w 538241"/>
                    <a:gd name="connsiteY10" fmla="*/ 13676 h 91308"/>
                    <a:gd name="connsiteX11" fmla="*/ 13680 w 538241"/>
                    <a:gd name="connsiteY11" fmla="*/ -54 h 91308"/>
                    <a:gd name="connsiteX12" fmla="*/ 27411 w 538241"/>
                    <a:gd name="connsiteY12" fmla="*/ 13676 h 91308"/>
                    <a:gd name="connsiteX13" fmla="*/ 27411 w 538241"/>
                    <a:gd name="connsiteY13" fmla="*/ 48964 h 91308"/>
                    <a:gd name="connsiteX14" fmla="*/ 35649 w 538241"/>
                    <a:gd name="connsiteY14" fmla="*/ 57889 h 91308"/>
                    <a:gd name="connsiteX15" fmla="*/ 181194 w 538241"/>
                    <a:gd name="connsiteY15" fmla="*/ 63656 h 91308"/>
                    <a:gd name="connsiteX16" fmla="*/ 182705 w 538241"/>
                    <a:gd name="connsiteY16" fmla="*/ 62283 h 91308"/>
                    <a:gd name="connsiteX17" fmla="*/ 209205 w 538241"/>
                    <a:gd name="connsiteY17" fmla="*/ 32350 h 91308"/>
                    <a:gd name="connsiteX18" fmla="*/ 241344 w 538241"/>
                    <a:gd name="connsiteY18" fmla="*/ 59001 h 91308"/>
                    <a:gd name="connsiteX19" fmla="*/ 241472 w 538241"/>
                    <a:gd name="connsiteY19" fmla="*/ 61596 h 91308"/>
                    <a:gd name="connsiteX20" fmla="*/ 242845 w 538241"/>
                    <a:gd name="connsiteY20" fmla="*/ 64343 h 91308"/>
                    <a:gd name="connsiteX21" fmla="*/ 269070 w 538241"/>
                    <a:gd name="connsiteY21" fmla="*/ 64343 h 91308"/>
                    <a:gd name="connsiteX22" fmla="*/ 505238 w 538241"/>
                    <a:gd name="connsiteY22" fmla="*/ 57614 h 91308"/>
                    <a:gd name="connsiteX23" fmla="*/ 510730 w 538241"/>
                    <a:gd name="connsiteY23" fmla="*/ 51573 h 91308"/>
                    <a:gd name="connsiteX24" fmla="*/ 510730 w 538241"/>
                    <a:gd name="connsiteY24" fmla="*/ 23288 h 91308"/>
                    <a:gd name="connsiteX25" fmla="*/ 524461 w 538241"/>
                    <a:gd name="connsiteY25" fmla="*/ 9557 h 91308"/>
                    <a:gd name="connsiteX26" fmla="*/ 538191 w 538241"/>
                    <a:gd name="connsiteY26" fmla="*/ 23288 h 91308"/>
                    <a:gd name="connsiteX27" fmla="*/ 538191 w 538241"/>
                    <a:gd name="connsiteY27" fmla="*/ 51573 h 91308"/>
                    <a:gd name="connsiteX28" fmla="*/ 507297 w 538241"/>
                    <a:gd name="connsiteY28" fmla="*/ 84939 h 91308"/>
                    <a:gd name="connsiteX29" fmla="*/ 268521 w 538241"/>
                    <a:gd name="connsiteY29" fmla="*/ 91255 h 913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538241" h="91308">
                      <a:moveTo>
                        <a:pt x="268521" y="91255"/>
                      </a:moveTo>
                      <a:lnTo>
                        <a:pt x="242158" y="91255"/>
                      </a:lnTo>
                      <a:cubicBezTo>
                        <a:pt x="226287" y="91186"/>
                        <a:pt x="213461" y="78293"/>
                        <a:pt x="213461" y="62420"/>
                      </a:cubicBezTo>
                      <a:cubicBezTo>
                        <a:pt x="213461" y="60361"/>
                        <a:pt x="213461" y="59949"/>
                        <a:pt x="213461" y="59674"/>
                      </a:cubicBezTo>
                      <a:cubicBezTo>
                        <a:pt x="212930" y="59468"/>
                        <a:pt x="212345" y="59468"/>
                        <a:pt x="211814" y="59674"/>
                      </a:cubicBezTo>
                      <a:cubicBezTo>
                        <a:pt x="211127" y="59674"/>
                        <a:pt x="210166" y="60910"/>
                        <a:pt x="210166" y="62283"/>
                      </a:cubicBezTo>
                      <a:cubicBezTo>
                        <a:pt x="210152" y="70027"/>
                        <a:pt x="207037" y="77441"/>
                        <a:pt x="201516" y="82879"/>
                      </a:cubicBezTo>
                      <a:cubicBezTo>
                        <a:pt x="196007" y="88316"/>
                        <a:pt x="188525" y="91296"/>
                        <a:pt x="180782" y="91117"/>
                      </a:cubicBezTo>
                      <a:cubicBezTo>
                        <a:pt x="104852" y="89744"/>
                        <a:pt x="55971" y="86861"/>
                        <a:pt x="33727" y="85350"/>
                      </a:cubicBezTo>
                      <a:cubicBezTo>
                        <a:pt x="14688" y="83909"/>
                        <a:pt x="-33" y="68063"/>
                        <a:pt x="-51" y="48964"/>
                      </a:cubicBezTo>
                      <a:lnTo>
                        <a:pt x="-51" y="13676"/>
                      </a:lnTo>
                      <a:cubicBezTo>
                        <a:pt x="-51" y="6097"/>
                        <a:pt x="6097" y="-54"/>
                        <a:pt x="13680" y="-54"/>
                      </a:cubicBezTo>
                      <a:cubicBezTo>
                        <a:pt x="21264" y="-54"/>
                        <a:pt x="27411" y="6097"/>
                        <a:pt x="27411" y="13676"/>
                      </a:cubicBezTo>
                      <a:lnTo>
                        <a:pt x="27411" y="48964"/>
                      </a:lnTo>
                      <a:cubicBezTo>
                        <a:pt x="27397" y="53633"/>
                        <a:pt x="30990" y="57532"/>
                        <a:pt x="35649" y="57889"/>
                      </a:cubicBezTo>
                      <a:cubicBezTo>
                        <a:pt x="57756" y="59537"/>
                        <a:pt x="105950" y="62420"/>
                        <a:pt x="181194" y="63656"/>
                      </a:cubicBezTo>
                      <a:lnTo>
                        <a:pt x="182705" y="62283"/>
                      </a:lnTo>
                      <a:cubicBezTo>
                        <a:pt x="182604" y="47001"/>
                        <a:pt x="194027" y="34108"/>
                        <a:pt x="209205" y="32350"/>
                      </a:cubicBezTo>
                      <a:cubicBezTo>
                        <a:pt x="225439" y="30840"/>
                        <a:pt x="239827" y="42758"/>
                        <a:pt x="241344" y="59001"/>
                      </a:cubicBezTo>
                      <a:cubicBezTo>
                        <a:pt x="241425" y="59866"/>
                        <a:pt x="241468" y="60731"/>
                        <a:pt x="241472" y="61596"/>
                      </a:cubicBezTo>
                      <a:cubicBezTo>
                        <a:pt x="241472" y="63793"/>
                        <a:pt x="241472" y="64343"/>
                        <a:pt x="242845" y="64343"/>
                      </a:cubicBezTo>
                      <a:lnTo>
                        <a:pt x="269070" y="64343"/>
                      </a:lnTo>
                      <a:cubicBezTo>
                        <a:pt x="395530" y="64343"/>
                        <a:pt x="471323" y="60086"/>
                        <a:pt x="505238" y="57614"/>
                      </a:cubicBezTo>
                      <a:cubicBezTo>
                        <a:pt x="508359" y="57326"/>
                        <a:pt x="510742" y="54704"/>
                        <a:pt x="510730" y="51573"/>
                      </a:cubicBezTo>
                      <a:lnTo>
                        <a:pt x="510730" y="23288"/>
                      </a:lnTo>
                      <a:cubicBezTo>
                        <a:pt x="510730" y="15709"/>
                        <a:pt x="516877" y="9557"/>
                        <a:pt x="524461" y="9557"/>
                      </a:cubicBezTo>
                      <a:cubicBezTo>
                        <a:pt x="532044" y="9557"/>
                        <a:pt x="538191" y="15709"/>
                        <a:pt x="538191" y="23288"/>
                      </a:cubicBezTo>
                      <a:lnTo>
                        <a:pt x="538191" y="51573"/>
                      </a:lnTo>
                      <a:cubicBezTo>
                        <a:pt x="538172" y="69052"/>
                        <a:pt x="524722" y="83579"/>
                        <a:pt x="507297" y="84939"/>
                      </a:cubicBezTo>
                      <a:cubicBezTo>
                        <a:pt x="472421" y="86998"/>
                        <a:pt x="395804" y="91255"/>
                        <a:pt x="268521" y="91255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8" name="Freeform: Shape 97">
                  <a:extLst>
                    <a:ext uri="{FF2B5EF4-FFF2-40B4-BE49-F238E27FC236}">
                      <a16:creationId xmlns:a16="http://schemas.microsoft.com/office/drawing/2014/main" id="{38F480AF-21C2-14D8-43CD-0D219CB48C0A}"/>
                    </a:ext>
                  </a:extLst>
                </p:cNvPr>
                <p:cNvSpPr/>
                <p:nvPr/>
              </p:nvSpPr>
              <p:spPr>
                <a:xfrm>
                  <a:off x="3924361" y="5266841"/>
                  <a:ext cx="544814" cy="641499"/>
                </a:xfrm>
                <a:custGeom>
                  <a:avLst/>
                  <a:gdLst>
                    <a:gd name="connsiteX0" fmla="*/ 296810 w 544814"/>
                    <a:gd name="connsiteY0" fmla="*/ 641446 h 641499"/>
                    <a:gd name="connsiteX1" fmla="*/ 17254 w 544814"/>
                    <a:gd name="connsiteY1" fmla="*/ 627715 h 641499"/>
                    <a:gd name="connsiteX2" fmla="*/ 6406 w 544814"/>
                    <a:gd name="connsiteY2" fmla="*/ 613984 h 641499"/>
                    <a:gd name="connsiteX3" fmla="*/ 28787 w 544814"/>
                    <a:gd name="connsiteY3" fmla="*/ 462947 h 641499"/>
                    <a:gd name="connsiteX4" fmla="*/ 36202 w 544814"/>
                    <a:gd name="connsiteY4" fmla="*/ 437133 h 641499"/>
                    <a:gd name="connsiteX5" fmla="*/ 20961 w 544814"/>
                    <a:gd name="connsiteY5" fmla="*/ 278133 h 641499"/>
                    <a:gd name="connsiteX6" fmla="*/ -47 w 544814"/>
                    <a:gd name="connsiteY6" fmla="*/ 104165 h 641499"/>
                    <a:gd name="connsiteX7" fmla="*/ -47 w 544814"/>
                    <a:gd name="connsiteY7" fmla="*/ 26587 h 641499"/>
                    <a:gd name="connsiteX8" fmla="*/ 10800 w 544814"/>
                    <a:gd name="connsiteY8" fmla="*/ 12856 h 641499"/>
                    <a:gd name="connsiteX9" fmla="*/ 306009 w 544814"/>
                    <a:gd name="connsiteY9" fmla="*/ 15327 h 641499"/>
                    <a:gd name="connsiteX10" fmla="*/ 316857 w 544814"/>
                    <a:gd name="connsiteY10" fmla="*/ 30157 h 641499"/>
                    <a:gd name="connsiteX11" fmla="*/ 283903 w 544814"/>
                    <a:gd name="connsiteY11" fmla="*/ 487525 h 641499"/>
                    <a:gd name="connsiteX12" fmla="*/ 293789 w 544814"/>
                    <a:gd name="connsiteY12" fmla="*/ 494665 h 641499"/>
                    <a:gd name="connsiteX13" fmla="*/ 440295 w 544814"/>
                    <a:gd name="connsiteY13" fmla="*/ 514575 h 641499"/>
                    <a:gd name="connsiteX14" fmla="*/ 522679 w 544814"/>
                    <a:gd name="connsiteY14" fmla="*/ 550823 h 641499"/>
                    <a:gd name="connsiteX15" fmla="*/ 544236 w 544814"/>
                    <a:gd name="connsiteY15" fmla="*/ 626205 h 641499"/>
                    <a:gd name="connsiteX16" fmla="*/ 530506 w 544814"/>
                    <a:gd name="connsiteY16" fmla="*/ 638150 h 641499"/>
                    <a:gd name="connsiteX17" fmla="*/ 296810 w 544814"/>
                    <a:gd name="connsiteY17" fmla="*/ 641446 h 641499"/>
                    <a:gd name="connsiteX18" fmla="*/ 33868 w 544814"/>
                    <a:gd name="connsiteY18" fmla="*/ 603137 h 641499"/>
                    <a:gd name="connsiteX19" fmla="*/ 517462 w 544814"/>
                    <a:gd name="connsiteY19" fmla="*/ 610964 h 641499"/>
                    <a:gd name="connsiteX20" fmla="*/ 501671 w 544814"/>
                    <a:gd name="connsiteY20" fmla="*/ 567987 h 641499"/>
                    <a:gd name="connsiteX21" fmla="*/ 438647 w 544814"/>
                    <a:gd name="connsiteY21" fmla="*/ 541898 h 641499"/>
                    <a:gd name="connsiteX22" fmla="*/ 286375 w 544814"/>
                    <a:gd name="connsiteY22" fmla="*/ 521440 h 641499"/>
                    <a:gd name="connsiteX23" fmla="*/ 256716 w 544814"/>
                    <a:gd name="connsiteY23" fmla="*/ 486838 h 641499"/>
                    <a:gd name="connsiteX24" fmla="*/ 288434 w 544814"/>
                    <a:gd name="connsiteY24" fmla="*/ 40180 h 641499"/>
                    <a:gd name="connsiteX25" fmla="*/ 27552 w 544814"/>
                    <a:gd name="connsiteY25" fmla="*/ 38120 h 641499"/>
                    <a:gd name="connsiteX26" fmla="*/ 27552 w 544814"/>
                    <a:gd name="connsiteY26" fmla="*/ 104302 h 641499"/>
                    <a:gd name="connsiteX27" fmla="*/ 48148 w 544814"/>
                    <a:gd name="connsiteY27" fmla="*/ 273739 h 641499"/>
                    <a:gd name="connsiteX28" fmla="*/ 63114 w 544814"/>
                    <a:gd name="connsiteY28" fmla="*/ 443175 h 641499"/>
                    <a:gd name="connsiteX29" fmla="*/ 55013 w 544814"/>
                    <a:gd name="connsiteY29" fmla="*/ 471597 h 641499"/>
                    <a:gd name="connsiteX30" fmla="*/ 33868 w 544814"/>
                    <a:gd name="connsiteY30" fmla="*/ 603686 h 6414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544814" h="641499">
                      <a:moveTo>
                        <a:pt x="296810" y="641446"/>
                      </a:moveTo>
                      <a:cubicBezTo>
                        <a:pt x="186965" y="641446"/>
                        <a:pt x="68194" y="638699"/>
                        <a:pt x="17254" y="627715"/>
                      </a:cubicBezTo>
                      <a:cubicBezTo>
                        <a:pt x="10813" y="626328"/>
                        <a:pt x="6259" y="620575"/>
                        <a:pt x="6406" y="613984"/>
                      </a:cubicBezTo>
                      <a:cubicBezTo>
                        <a:pt x="4937" y="562714"/>
                        <a:pt x="12514" y="511581"/>
                        <a:pt x="28787" y="462947"/>
                      </a:cubicBezTo>
                      <a:cubicBezTo>
                        <a:pt x="31808" y="453610"/>
                        <a:pt x="34417" y="445372"/>
                        <a:pt x="36202" y="437133"/>
                      </a:cubicBezTo>
                      <a:cubicBezTo>
                        <a:pt x="42930" y="407475"/>
                        <a:pt x="32220" y="344589"/>
                        <a:pt x="20961" y="278133"/>
                      </a:cubicBezTo>
                      <a:cubicBezTo>
                        <a:pt x="9511" y="220766"/>
                        <a:pt x="2488" y="162603"/>
                        <a:pt x="-47" y="104165"/>
                      </a:cubicBezTo>
                      <a:lnTo>
                        <a:pt x="-47" y="26587"/>
                      </a:lnTo>
                      <a:cubicBezTo>
                        <a:pt x="-194" y="19996"/>
                        <a:pt x="4359" y="14243"/>
                        <a:pt x="10800" y="12856"/>
                      </a:cubicBezTo>
                      <a:cubicBezTo>
                        <a:pt x="108461" y="-5159"/>
                        <a:pt x="208664" y="-4307"/>
                        <a:pt x="306009" y="15327"/>
                      </a:cubicBezTo>
                      <a:cubicBezTo>
                        <a:pt x="312887" y="16769"/>
                        <a:pt x="317568" y="23168"/>
                        <a:pt x="316857" y="30157"/>
                      </a:cubicBezTo>
                      <a:cubicBezTo>
                        <a:pt x="295025" y="239000"/>
                        <a:pt x="283903" y="485053"/>
                        <a:pt x="283903" y="487525"/>
                      </a:cubicBezTo>
                      <a:cubicBezTo>
                        <a:pt x="283903" y="489997"/>
                        <a:pt x="288159" y="493017"/>
                        <a:pt x="293789" y="494665"/>
                      </a:cubicBezTo>
                      <a:cubicBezTo>
                        <a:pt x="342056" y="504963"/>
                        <a:pt x="391030" y="511622"/>
                        <a:pt x="440295" y="514575"/>
                      </a:cubicBezTo>
                      <a:cubicBezTo>
                        <a:pt x="471674" y="514341"/>
                        <a:pt x="501656" y="527522"/>
                        <a:pt x="522679" y="550823"/>
                      </a:cubicBezTo>
                      <a:cubicBezTo>
                        <a:pt x="539222" y="572285"/>
                        <a:pt x="546934" y="599251"/>
                        <a:pt x="544236" y="626205"/>
                      </a:cubicBezTo>
                      <a:cubicBezTo>
                        <a:pt x="543334" y="633084"/>
                        <a:pt x="537444" y="638205"/>
                        <a:pt x="530506" y="638150"/>
                      </a:cubicBezTo>
                      <a:cubicBezTo>
                        <a:pt x="522816" y="638837"/>
                        <a:pt x="414207" y="641446"/>
                        <a:pt x="296810" y="641446"/>
                      </a:cubicBezTo>
                      <a:close/>
                      <a:moveTo>
                        <a:pt x="33868" y="603137"/>
                      </a:moveTo>
                      <a:cubicBezTo>
                        <a:pt x="138358" y="619751"/>
                        <a:pt x="449632" y="612749"/>
                        <a:pt x="517462" y="610964"/>
                      </a:cubicBezTo>
                      <a:cubicBezTo>
                        <a:pt x="516855" y="595338"/>
                        <a:pt x="511328" y="580289"/>
                        <a:pt x="501671" y="567987"/>
                      </a:cubicBezTo>
                      <a:cubicBezTo>
                        <a:pt x="485306" y="550755"/>
                        <a:pt x="462402" y="541280"/>
                        <a:pt x="438647" y="541898"/>
                      </a:cubicBezTo>
                      <a:cubicBezTo>
                        <a:pt x="387445" y="538946"/>
                        <a:pt x="336540" y="532108"/>
                        <a:pt x="286375" y="521440"/>
                      </a:cubicBezTo>
                      <a:cubicBezTo>
                        <a:pt x="269568" y="518337"/>
                        <a:pt x="257209" y="503920"/>
                        <a:pt x="256716" y="486838"/>
                      </a:cubicBezTo>
                      <a:cubicBezTo>
                        <a:pt x="256716" y="484367"/>
                        <a:pt x="267426" y="247101"/>
                        <a:pt x="288434" y="40180"/>
                      </a:cubicBezTo>
                      <a:cubicBezTo>
                        <a:pt x="202212" y="24788"/>
                        <a:pt x="114007" y="24088"/>
                        <a:pt x="27552" y="38120"/>
                      </a:cubicBezTo>
                      <a:lnTo>
                        <a:pt x="27552" y="104302"/>
                      </a:lnTo>
                      <a:cubicBezTo>
                        <a:pt x="30154" y="161216"/>
                        <a:pt x="37038" y="217855"/>
                        <a:pt x="48148" y="273739"/>
                      </a:cubicBezTo>
                      <a:cubicBezTo>
                        <a:pt x="60368" y="345962"/>
                        <a:pt x="70940" y="408299"/>
                        <a:pt x="63114" y="443175"/>
                      </a:cubicBezTo>
                      <a:cubicBezTo>
                        <a:pt x="60905" y="452787"/>
                        <a:pt x="58201" y="462274"/>
                        <a:pt x="55013" y="471597"/>
                      </a:cubicBezTo>
                      <a:cubicBezTo>
                        <a:pt x="40520" y="514108"/>
                        <a:pt x="33369" y="558773"/>
                        <a:pt x="33868" y="603686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9" name="Freeform: Shape 98">
                  <a:extLst>
                    <a:ext uri="{FF2B5EF4-FFF2-40B4-BE49-F238E27FC236}">
                      <a16:creationId xmlns:a16="http://schemas.microsoft.com/office/drawing/2014/main" id="{42173F31-E1D6-2644-46F1-B92BFD16A859}"/>
                    </a:ext>
                  </a:extLst>
                </p:cNvPr>
                <p:cNvSpPr/>
                <p:nvPr/>
              </p:nvSpPr>
              <p:spPr>
                <a:xfrm>
                  <a:off x="3924223" y="5267527"/>
                  <a:ext cx="316978" cy="513392"/>
                </a:xfrm>
                <a:custGeom>
                  <a:avLst/>
                  <a:gdLst>
                    <a:gd name="connsiteX0" fmla="*/ 275802 w 316978"/>
                    <a:gd name="connsiteY0" fmla="*/ 513339 h 513392"/>
                    <a:gd name="connsiteX1" fmla="*/ 266190 w 316978"/>
                    <a:gd name="connsiteY1" fmla="*/ 509357 h 513392"/>
                    <a:gd name="connsiteX2" fmla="*/ 256579 w 316978"/>
                    <a:gd name="connsiteY2" fmla="*/ 486152 h 513392"/>
                    <a:gd name="connsiteX3" fmla="*/ 288297 w 316978"/>
                    <a:gd name="connsiteY3" fmla="*/ 39493 h 513392"/>
                    <a:gd name="connsiteX4" fmla="*/ 27414 w 316978"/>
                    <a:gd name="connsiteY4" fmla="*/ 37434 h 513392"/>
                    <a:gd name="connsiteX5" fmla="*/ 27414 w 316978"/>
                    <a:gd name="connsiteY5" fmla="*/ 103616 h 513392"/>
                    <a:gd name="connsiteX6" fmla="*/ 48010 w 316978"/>
                    <a:gd name="connsiteY6" fmla="*/ 272915 h 513392"/>
                    <a:gd name="connsiteX7" fmla="*/ 64350 w 316978"/>
                    <a:gd name="connsiteY7" fmla="*/ 385644 h 513392"/>
                    <a:gd name="connsiteX8" fmla="*/ 51805 w 316978"/>
                    <a:gd name="connsiteY8" fmla="*/ 400473 h 513392"/>
                    <a:gd name="connsiteX9" fmla="*/ 51718 w 316978"/>
                    <a:gd name="connsiteY9" fmla="*/ 400473 h 513392"/>
                    <a:gd name="connsiteX10" fmla="*/ 36888 w 316978"/>
                    <a:gd name="connsiteY10" fmla="*/ 387978 h 513392"/>
                    <a:gd name="connsiteX11" fmla="*/ 20961 w 316978"/>
                    <a:gd name="connsiteY11" fmla="*/ 278132 h 513392"/>
                    <a:gd name="connsiteX12" fmla="*/ -47 w 316978"/>
                    <a:gd name="connsiteY12" fmla="*/ 104165 h 513392"/>
                    <a:gd name="connsiteX13" fmla="*/ -47 w 316978"/>
                    <a:gd name="connsiteY13" fmla="*/ 26587 h 513392"/>
                    <a:gd name="connsiteX14" fmla="*/ 10800 w 316978"/>
                    <a:gd name="connsiteY14" fmla="*/ 12856 h 513392"/>
                    <a:gd name="connsiteX15" fmla="*/ 306009 w 316978"/>
                    <a:gd name="connsiteY15" fmla="*/ 15328 h 513392"/>
                    <a:gd name="connsiteX16" fmla="*/ 316857 w 316978"/>
                    <a:gd name="connsiteY16" fmla="*/ 30157 h 513392"/>
                    <a:gd name="connsiteX17" fmla="*/ 283903 w 316978"/>
                    <a:gd name="connsiteY17" fmla="*/ 487525 h 513392"/>
                    <a:gd name="connsiteX18" fmla="*/ 285276 w 316978"/>
                    <a:gd name="connsiteY18" fmla="*/ 490134 h 513392"/>
                    <a:gd name="connsiteX19" fmla="*/ 285276 w 316978"/>
                    <a:gd name="connsiteY19" fmla="*/ 509494 h 513392"/>
                    <a:gd name="connsiteX20" fmla="*/ 275802 w 316978"/>
                    <a:gd name="connsiteY20" fmla="*/ 513339 h 5133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316978" h="513392">
                      <a:moveTo>
                        <a:pt x="275802" y="513339"/>
                      </a:moveTo>
                      <a:cubicBezTo>
                        <a:pt x="272200" y="513325"/>
                        <a:pt x="268748" y="511897"/>
                        <a:pt x="266190" y="509357"/>
                      </a:cubicBezTo>
                      <a:cubicBezTo>
                        <a:pt x="259708" y="503425"/>
                        <a:pt x="256188" y="494926"/>
                        <a:pt x="256579" y="486152"/>
                      </a:cubicBezTo>
                      <a:cubicBezTo>
                        <a:pt x="256579" y="483680"/>
                        <a:pt x="267289" y="246415"/>
                        <a:pt x="288297" y="39493"/>
                      </a:cubicBezTo>
                      <a:cubicBezTo>
                        <a:pt x="202075" y="24101"/>
                        <a:pt x="113869" y="23401"/>
                        <a:pt x="27414" y="37434"/>
                      </a:cubicBezTo>
                      <a:lnTo>
                        <a:pt x="27414" y="103616"/>
                      </a:lnTo>
                      <a:cubicBezTo>
                        <a:pt x="29941" y="160488"/>
                        <a:pt x="36827" y="217086"/>
                        <a:pt x="48010" y="272915"/>
                      </a:cubicBezTo>
                      <a:cubicBezTo>
                        <a:pt x="55013" y="314107"/>
                        <a:pt x="61741" y="353376"/>
                        <a:pt x="64350" y="385644"/>
                      </a:cubicBezTo>
                      <a:cubicBezTo>
                        <a:pt x="64979" y="393195"/>
                        <a:pt x="59363" y="399841"/>
                        <a:pt x="51805" y="400473"/>
                      </a:cubicBezTo>
                      <a:cubicBezTo>
                        <a:pt x="51777" y="400473"/>
                        <a:pt x="51746" y="400473"/>
                        <a:pt x="51718" y="400473"/>
                      </a:cubicBezTo>
                      <a:cubicBezTo>
                        <a:pt x="44175" y="401104"/>
                        <a:pt x="37543" y="395516"/>
                        <a:pt x="36888" y="387978"/>
                      </a:cubicBezTo>
                      <a:cubicBezTo>
                        <a:pt x="34280" y="356809"/>
                        <a:pt x="27826" y="318226"/>
                        <a:pt x="20961" y="278132"/>
                      </a:cubicBezTo>
                      <a:cubicBezTo>
                        <a:pt x="9504" y="220765"/>
                        <a:pt x="2481" y="162603"/>
                        <a:pt x="-47" y="104165"/>
                      </a:cubicBezTo>
                      <a:lnTo>
                        <a:pt x="-47" y="26587"/>
                      </a:lnTo>
                      <a:cubicBezTo>
                        <a:pt x="-194" y="19996"/>
                        <a:pt x="4359" y="14243"/>
                        <a:pt x="10800" y="12856"/>
                      </a:cubicBezTo>
                      <a:cubicBezTo>
                        <a:pt x="108461" y="-5159"/>
                        <a:pt x="208664" y="-4307"/>
                        <a:pt x="306009" y="15328"/>
                      </a:cubicBezTo>
                      <a:cubicBezTo>
                        <a:pt x="312887" y="16769"/>
                        <a:pt x="317568" y="23168"/>
                        <a:pt x="316857" y="30157"/>
                      </a:cubicBezTo>
                      <a:cubicBezTo>
                        <a:pt x="295025" y="239000"/>
                        <a:pt x="283903" y="485053"/>
                        <a:pt x="283903" y="487525"/>
                      </a:cubicBezTo>
                      <a:cubicBezTo>
                        <a:pt x="283903" y="487525"/>
                        <a:pt x="283903" y="488624"/>
                        <a:pt x="285276" y="490134"/>
                      </a:cubicBezTo>
                      <a:cubicBezTo>
                        <a:pt x="290599" y="495489"/>
                        <a:pt x="290599" y="504139"/>
                        <a:pt x="285276" y="509494"/>
                      </a:cubicBezTo>
                      <a:cubicBezTo>
                        <a:pt x="282730" y="511952"/>
                        <a:pt x="279338" y="513325"/>
                        <a:pt x="275802" y="513339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0" name="Freeform: Shape 99">
                  <a:extLst>
                    <a:ext uri="{FF2B5EF4-FFF2-40B4-BE49-F238E27FC236}">
                      <a16:creationId xmlns:a16="http://schemas.microsoft.com/office/drawing/2014/main" id="{D35E6B09-E894-341E-C549-668092BEDD0E}"/>
                    </a:ext>
                  </a:extLst>
                </p:cNvPr>
                <p:cNvSpPr/>
                <p:nvPr/>
              </p:nvSpPr>
              <p:spPr>
                <a:xfrm>
                  <a:off x="3930760" y="5761011"/>
                  <a:ext cx="538415" cy="147329"/>
                </a:xfrm>
                <a:custGeom>
                  <a:avLst/>
                  <a:gdLst>
                    <a:gd name="connsiteX0" fmla="*/ 290410 w 538415"/>
                    <a:gd name="connsiteY0" fmla="*/ 147275 h 147329"/>
                    <a:gd name="connsiteX1" fmla="*/ 10854 w 538415"/>
                    <a:gd name="connsiteY1" fmla="*/ 133544 h 147329"/>
                    <a:gd name="connsiteX2" fmla="*/ 7 w 538415"/>
                    <a:gd name="connsiteY2" fmla="*/ 119814 h 147329"/>
                    <a:gd name="connsiteX3" fmla="*/ 10167 w 538415"/>
                    <a:gd name="connsiteY3" fmla="*/ 11479 h 147329"/>
                    <a:gd name="connsiteX4" fmla="*/ 25921 w 538415"/>
                    <a:gd name="connsiteY4" fmla="*/ 123 h 147329"/>
                    <a:gd name="connsiteX5" fmla="*/ 37274 w 538415"/>
                    <a:gd name="connsiteY5" fmla="*/ 15872 h 147329"/>
                    <a:gd name="connsiteX6" fmla="*/ 36942 w 538415"/>
                    <a:gd name="connsiteY6" fmla="*/ 17383 h 147329"/>
                    <a:gd name="connsiteX7" fmla="*/ 27468 w 538415"/>
                    <a:gd name="connsiteY7" fmla="*/ 108417 h 147329"/>
                    <a:gd name="connsiteX8" fmla="*/ 511062 w 538415"/>
                    <a:gd name="connsiteY8" fmla="*/ 116244 h 147329"/>
                    <a:gd name="connsiteX9" fmla="*/ 495272 w 538415"/>
                    <a:gd name="connsiteY9" fmla="*/ 73267 h 147329"/>
                    <a:gd name="connsiteX10" fmla="*/ 432248 w 538415"/>
                    <a:gd name="connsiteY10" fmla="*/ 47178 h 147329"/>
                    <a:gd name="connsiteX11" fmla="*/ 397235 w 538415"/>
                    <a:gd name="connsiteY11" fmla="*/ 44295 h 147329"/>
                    <a:gd name="connsiteX12" fmla="*/ 384808 w 538415"/>
                    <a:gd name="connsiteY12" fmla="*/ 29260 h 147329"/>
                    <a:gd name="connsiteX13" fmla="*/ 399844 w 538415"/>
                    <a:gd name="connsiteY13" fmla="*/ 16834 h 147329"/>
                    <a:gd name="connsiteX14" fmla="*/ 433896 w 538415"/>
                    <a:gd name="connsiteY14" fmla="*/ 19580 h 147329"/>
                    <a:gd name="connsiteX15" fmla="*/ 516279 w 538415"/>
                    <a:gd name="connsiteY15" fmla="*/ 55829 h 147329"/>
                    <a:gd name="connsiteX16" fmla="*/ 537837 w 538415"/>
                    <a:gd name="connsiteY16" fmla="*/ 131210 h 147329"/>
                    <a:gd name="connsiteX17" fmla="*/ 524106 w 538415"/>
                    <a:gd name="connsiteY17" fmla="*/ 143156 h 147329"/>
                    <a:gd name="connsiteX18" fmla="*/ 290410 w 538415"/>
                    <a:gd name="connsiteY18" fmla="*/ 147275 h 1473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538415" h="147329">
                      <a:moveTo>
                        <a:pt x="290410" y="147275"/>
                      </a:moveTo>
                      <a:cubicBezTo>
                        <a:pt x="180565" y="147275"/>
                        <a:pt x="61795" y="144529"/>
                        <a:pt x="10854" y="133544"/>
                      </a:cubicBezTo>
                      <a:cubicBezTo>
                        <a:pt x="4413" y="132157"/>
                        <a:pt x="-140" y="126405"/>
                        <a:pt x="7" y="119814"/>
                      </a:cubicBezTo>
                      <a:cubicBezTo>
                        <a:pt x="-543" y="83441"/>
                        <a:pt x="2864" y="47110"/>
                        <a:pt x="10167" y="11479"/>
                      </a:cubicBezTo>
                      <a:cubicBezTo>
                        <a:pt x="11383" y="3996"/>
                        <a:pt x="18435" y="-1085"/>
                        <a:pt x="25921" y="123"/>
                      </a:cubicBezTo>
                      <a:cubicBezTo>
                        <a:pt x="33405" y="1346"/>
                        <a:pt x="38488" y="8390"/>
                        <a:pt x="37274" y="15872"/>
                      </a:cubicBezTo>
                      <a:cubicBezTo>
                        <a:pt x="37192" y="16381"/>
                        <a:pt x="37081" y="16889"/>
                        <a:pt x="36942" y="17383"/>
                      </a:cubicBezTo>
                      <a:cubicBezTo>
                        <a:pt x="30752" y="47330"/>
                        <a:pt x="27579" y="77825"/>
                        <a:pt x="27468" y="108417"/>
                      </a:cubicBezTo>
                      <a:cubicBezTo>
                        <a:pt x="131958" y="125031"/>
                        <a:pt x="443232" y="118029"/>
                        <a:pt x="511062" y="116244"/>
                      </a:cubicBezTo>
                      <a:cubicBezTo>
                        <a:pt x="510455" y="100618"/>
                        <a:pt x="504928" y="85570"/>
                        <a:pt x="495272" y="73267"/>
                      </a:cubicBezTo>
                      <a:cubicBezTo>
                        <a:pt x="478906" y="56035"/>
                        <a:pt x="456002" y="46561"/>
                        <a:pt x="432248" y="47178"/>
                      </a:cubicBezTo>
                      <a:cubicBezTo>
                        <a:pt x="421126" y="46492"/>
                        <a:pt x="409318" y="45531"/>
                        <a:pt x="397235" y="44295"/>
                      </a:cubicBezTo>
                      <a:cubicBezTo>
                        <a:pt x="389651" y="43581"/>
                        <a:pt x="384088" y="36839"/>
                        <a:pt x="384808" y="29260"/>
                      </a:cubicBezTo>
                      <a:cubicBezTo>
                        <a:pt x="385529" y="21681"/>
                        <a:pt x="392260" y="16120"/>
                        <a:pt x="399844" y="16834"/>
                      </a:cubicBezTo>
                      <a:cubicBezTo>
                        <a:pt x="411652" y="17932"/>
                        <a:pt x="423048" y="18893"/>
                        <a:pt x="433896" y="19580"/>
                      </a:cubicBezTo>
                      <a:cubicBezTo>
                        <a:pt x="465274" y="19347"/>
                        <a:pt x="495256" y="32528"/>
                        <a:pt x="516279" y="55829"/>
                      </a:cubicBezTo>
                      <a:cubicBezTo>
                        <a:pt x="532822" y="77290"/>
                        <a:pt x="540535" y="104257"/>
                        <a:pt x="537837" y="131210"/>
                      </a:cubicBezTo>
                      <a:cubicBezTo>
                        <a:pt x="536935" y="138089"/>
                        <a:pt x="531044" y="143211"/>
                        <a:pt x="524106" y="143156"/>
                      </a:cubicBezTo>
                      <a:cubicBezTo>
                        <a:pt x="516417" y="144666"/>
                        <a:pt x="407807" y="147275"/>
                        <a:pt x="290410" y="147275"/>
                      </a:cubicBezTo>
                      <a:close/>
                    </a:path>
                  </a:pathLst>
                </a:custGeom>
                <a:grpFill/>
                <a:ln w="13728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101" name="TextBox 100">
            <a:extLst>
              <a:ext uri="{FF2B5EF4-FFF2-40B4-BE49-F238E27FC236}">
                <a16:creationId xmlns:a16="http://schemas.microsoft.com/office/drawing/2014/main" id="{ECEBF616-196B-2B58-D199-4BDB5782B469}"/>
              </a:ext>
            </a:extLst>
          </p:cNvPr>
          <p:cNvSpPr txBox="1"/>
          <p:nvPr/>
        </p:nvSpPr>
        <p:spPr>
          <a:xfrm>
            <a:off x="2699657" y="23791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خود را در این قسمت وارد نمایید</a:t>
            </a:r>
            <a:endParaRPr lang="en-US" sz="20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02" name="Picture 10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9DC49A6F-CD56-580B-59FA-2440C7D874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7" t="11576" r="15870" b="9985"/>
          <a:stretch/>
        </p:blipFill>
        <p:spPr>
          <a:xfrm>
            <a:off x="2188088" y="281123"/>
            <a:ext cx="316321" cy="278697"/>
          </a:xfrm>
          <a:prstGeom prst="rect">
            <a:avLst/>
          </a:prstGeom>
        </p:spPr>
      </p:pic>
      <p:sp>
        <p:nvSpPr>
          <p:cNvPr id="103" name="TextBox 102">
            <a:extLst>
              <a:ext uri="{FF2B5EF4-FFF2-40B4-BE49-F238E27FC236}">
                <a16:creationId xmlns:a16="http://schemas.microsoft.com/office/drawing/2014/main" id="{F56F47A2-984C-1C26-917C-17706E06C413}"/>
              </a:ext>
            </a:extLst>
          </p:cNvPr>
          <p:cNvSpPr txBox="1"/>
          <p:nvPr/>
        </p:nvSpPr>
        <p:spPr>
          <a:xfrm>
            <a:off x="8258584" y="5216702"/>
            <a:ext cx="2892802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2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9C0EF011-498B-9066-4DDC-BEE94E2D4080}"/>
              </a:ext>
            </a:extLst>
          </p:cNvPr>
          <p:cNvSpPr txBox="1"/>
          <p:nvPr/>
        </p:nvSpPr>
        <p:spPr>
          <a:xfrm>
            <a:off x="8705250" y="3259081"/>
            <a:ext cx="2892802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2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C1AD7EFD-AB79-1E77-1477-7368F52A37D2}"/>
              </a:ext>
            </a:extLst>
          </p:cNvPr>
          <p:cNvSpPr txBox="1"/>
          <p:nvPr/>
        </p:nvSpPr>
        <p:spPr>
          <a:xfrm>
            <a:off x="360246" y="1109178"/>
            <a:ext cx="2892802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2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F46B10C-BBC8-CEAA-7AEE-441638718923}"/>
              </a:ext>
            </a:extLst>
          </p:cNvPr>
          <p:cNvSpPr txBox="1"/>
          <p:nvPr/>
        </p:nvSpPr>
        <p:spPr>
          <a:xfrm>
            <a:off x="651806" y="3665621"/>
            <a:ext cx="2892802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2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67797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/>
      <p:bldP spid="104" grpId="0"/>
      <p:bldP spid="105" grpId="0"/>
      <p:bldP spid="10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BE78EE8-2EAF-820B-B5F8-D50725F62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75D09-11C4-4DCB-AD2F-C25D7C13D042}" type="slidenum">
              <a:rPr lang="en-US" smtClean="0"/>
              <a:pPr/>
              <a:t>47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DBBED71-D08A-0BC7-160D-EE4AD653EB97}"/>
              </a:ext>
            </a:extLst>
          </p:cNvPr>
          <p:cNvSpPr txBox="1"/>
          <p:nvPr/>
        </p:nvSpPr>
        <p:spPr>
          <a:xfrm>
            <a:off x="2699657" y="23791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خود را در این قسمت وارد نمایید</a:t>
            </a:r>
            <a:endParaRPr lang="en-US" sz="20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6" name="Picture 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D4196EA-D1E0-EE6D-2808-B33BFD0BF5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7" t="11576" r="15870" b="9985"/>
          <a:stretch/>
        </p:blipFill>
        <p:spPr>
          <a:xfrm>
            <a:off x="2188088" y="281123"/>
            <a:ext cx="316321" cy="278697"/>
          </a:xfrm>
          <a:prstGeom prst="rect">
            <a:avLst/>
          </a:prstGeom>
        </p:spPr>
      </p:pic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A886CDB8-5F74-4C9A-9357-70976FAD2222}"/>
              </a:ext>
            </a:extLst>
          </p:cNvPr>
          <p:cNvSpPr/>
          <p:nvPr/>
        </p:nvSpPr>
        <p:spPr>
          <a:xfrm>
            <a:off x="1831650" y="1426931"/>
            <a:ext cx="2654319" cy="1048709"/>
          </a:xfrm>
          <a:prstGeom prst="roundRect">
            <a:avLst>
              <a:gd name="adj" fmla="val 12110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8FD4326A-3D47-D509-0788-7AA1210B3F72}"/>
              </a:ext>
            </a:extLst>
          </p:cNvPr>
          <p:cNvSpPr/>
          <p:nvPr/>
        </p:nvSpPr>
        <p:spPr>
          <a:xfrm>
            <a:off x="4711534" y="1426931"/>
            <a:ext cx="2659870" cy="1048709"/>
          </a:xfrm>
          <a:prstGeom prst="roundRect">
            <a:avLst>
              <a:gd name="adj" fmla="val 1211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AC7ECC57-3D39-FF6B-A875-F23403412AD0}"/>
              </a:ext>
            </a:extLst>
          </p:cNvPr>
          <p:cNvSpPr/>
          <p:nvPr/>
        </p:nvSpPr>
        <p:spPr>
          <a:xfrm>
            <a:off x="7596969" y="1426931"/>
            <a:ext cx="2608417" cy="1048709"/>
          </a:xfrm>
          <a:prstGeom prst="roundRect">
            <a:avLst>
              <a:gd name="adj" fmla="val 12110"/>
            </a:avLst>
          </a:prstGeom>
          <a:solidFill>
            <a:srgbClr val="163A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/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286FBBB2-5F52-7796-2D14-ACA4460B588C}"/>
              </a:ext>
            </a:extLst>
          </p:cNvPr>
          <p:cNvGrpSpPr/>
          <p:nvPr/>
        </p:nvGrpSpPr>
        <p:grpSpPr>
          <a:xfrm>
            <a:off x="1955003" y="2825543"/>
            <a:ext cx="8194143" cy="3332893"/>
            <a:chOff x="598856" y="2790115"/>
            <a:chExt cx="8194143" cy="3332893"/>
          </a:xfrm>
        </p:grpSpPr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D83DCF91-7205-AE1F-C973-D8810A742545}"/>
                </a:ext>
              </a:extLst>
            </p:cNvPr>
            <p:cNvGrpSpPr/>
            <p:nvPr/>
          </p:nvGrpSpPr>
          <p:grpSpPr>
            <a:xfrm>
              <a:off x="598856" y="2836232"/>
              <a:ext cx="2407754" cy="3284285"/>
              <a:chOff x="334534" y="2836232"/>
              <a:chExt cx="2619017" cy="3115953"/>
            </a:xfrm>
          </p:grpSpPr>
          <p:graphicFrame>
            <p:nvGraphicFramePr>
              <p:cNvPr id="48" name="Chart 47">
                <a:extLst>
                  <a:ext uri="{FF2B5EF4-FFF2-40B4-BE49-F238E27FC236}">
                    <a16:creationId xmlns:a16="http://schemas.microsoft.com/office/drawing/2014/main" id="{7E012DD5-DD5B-65F8-703F-F3C506F0E79A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176371027"/>
                  </p:ext>
                </p:extLst>
              </p:nvPr>
            </p:nvGraphicFramePr>
            <p:xfrm>
              <a:off x="334534" y="3212414"/>
              <a:ext cx="2619017" cy="273977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16B27BBA-F051-EC45-A73A-CBCC892AE8B4}"/>
                  </a:ext>
                </a:extLst>
              </p:cNvPr>
              <p:cNvSpPr txBox="1"/>
              <p:nvPr/>
            </p:nvSpPr>
            <p:spPr>
              <a:xfrm>
                <a:off x="435447" y="2836232"/>
                <a:ext cx="1375304" cy="2920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>
                    <a:solidFill>
                      <a:schemeClr val="tx2"/>
                    </a:solidFill>
                    <a:latin typeface="Montserrat Medium" panose="00000600000000000000" pitchFamily="2" charset="0"/>
                  </a:rPr>
                  <a:t>Revenue</a:t>
                </a:r>
              </a:p>
            </p:txBody>
          </p: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959075E5-12D4-74D6-08A8-2F12919F2FE0}"/>
                </a:ext>
              </a:extLst>
            </p:cNvPr>
            <p:cNvGrpSpPr/>
            <p:nvPr/>
          </p:nvGrpSpPr>
          <p:grpSpPr>
            <a:xfrm>
              <a:off x="3350595" y="2797735"/>
              <a:ext cx="2581621" cy="3324861"/>
              <a:chOff x="3364876" y="2797735"/>
              <a:chExt cx="2581621" cy="3154450"/>
            </a:xfrm>
          </p:grpSpPr>
          <p:graphicFrame>
            <p:nvGraphicFramePr>
              <p:cNvPr id="46" name="Chart 45">
                <a:extLst>
                  <a:ext uri="{FF2B5EF4-FFF2-40B4-BE49-F238E27FC236}">
                    <a16:creationId xmlns:a16="http://schemas.microsoft.com/office/drawing/2014/main" id="{1D4CB561-12BB-C03E-146F-4CD308521DB7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479845023"/>
                  </p:ext>
                </p:extLst>
              </p:nvPr>
            </p:nvGraphicFramePr>
            <p:xfrm>
              <a:off x="3364876" y="3212414"/>
              <a:ext cx="2581621" cy="273977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BB9F17AA-3BD2-F44C-E1E3-6EB3235BEB8F}"/>
                  </a:ext>
                </a:extLst>
              </p:cNvPr>
              <p:cNvSpPr txBox="1"/>
              <p:nvPr/>
            </p:nvSpPr>
            <p:spPr>
              <a:xfrm>
                <a:off x="3562632" y="2797735"/>
                <a:ext cx="1375304" cy="2920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>
                    <a:solidFill>
                      <a:schemeClr val="tx2"/>
                    </a:solidFill>
                    <a:latin typeface="Montserrat Medium" panose="00000600000000000000" pitchFamily="2" charset="0"/>
                  </a:rPr>
                  <a:t>Cogs</a:t>
                </a:r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27BD25C5-15F8-EAA7-CF43-855BE4D1B4D7}"/>
                </a:ext>
              </a:extLst>
            </p:cNvPr>
            <p:cNvGrpSpPr/>
            <p:nvPr/>
          </p:nvGrpSpPr>
          <p:grpSpPr>
            <a:xfrm>
              <a:off x="6224006" y="2790115"/>
              <a:ext cx="2568993" cy="3332893"/>
              <a:chOff x="6315100" y="2790115"/>
              <a:chExt cx="2568993" cy="3162070"/>
            </a:xfrm>
          </p:grpSpPr>
          <p:graphicFrame>
            <p:nvGraphicFramePr>
              <p:cNvPr id="44" name="Chart 43">
                <a:extLst>
                  <a:ext uri="{FF2B5EF4-FFF2-40B4-BE49-F238E27FC236}">
                    <a16:creationId xmlns:a16="http://schemas.microsoft.com/office/drawing/2014/main" id="{D65CE43A-9125-D2E9-7ECD-441CDED66A15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2190357363"/>
                  </p:ext>
                </p:extLst>
              </p:nvPr>
            </p:nvGraphicFramePr>
            <p:xfrm>
              <a:off x="6315100" y="3212414"/>
              <a:ext cx="2568993" cy="2739771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161F6AB8-25A1-0C52-FA37-36545B5EF5F4}"/>
                  </a:ext>
                </a:extLst>
              </p:cNvPr>
              <p:cNvSpPr txBox="1"/>
              <p:nvPr/>
            </p:nvSpPr>
            <p:spPr>
              <a:xfrm>
                <a:off x="6474371" y="2790115"/>
                <a:ext cx="1375304" cy="2920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>
                    <a:solidFill>
                      <a:schemeClr val="tx2"/>
                    </a:solidFill>
                    <a:latin typeface="Montserrat Medium" panose="00000600000000000000" pitchFamily="2" charset="0"/>
                  </a:rPr>
                  <a:t>Sales</a:t>
                </a:r>
              </a:p>
            </p:txBody>
          </p:sp>
        </p:grpSp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5FF12F04-300A-CA9F-FB2F-5DDD091240CF}"/>
              </a:ext>
            </a:extLst>
          </p:cNvPr>
          <p:cNvSpPr txBox="1"/>
          <p:nvPr/>
        </p:nvSpPr>
        <p:spPr>
          <a:xfrm>
            <a:off x="1831650" y="1226120"/>
            <a:ext cx="2673357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1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3032150D-4C19-9467-A84D-5E2A230AE3AA}"/>
              </a:ext>
            </a:extLst>
          </p:cNvPr>
          <p:cNvSpPr txBox="1"/>
          <p:nvPr/>
        </p:nvSpPr>
        <p:spPr>
          <a:xfrm>
            <a:off x="4660873" y="1323421"/>
            <a:ext cx="2673357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rgbClr val="095667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rgbClr val="095667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100" dirty="0">
              <a:solidFill>
                <a:srgbClr val="095667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0D96CE7-726A-7111-C731-1851F3EFC7DE}"/>
              </a:ext>
            </a:extLst>
          </p:cNvPr>
          <p:cNvSpPr txBox="1"/>
          <p:nvPr/>
        </p:nvSpPr>
        <p:spPr>
          <a:xfrm>
            <a:off x="7596969" y="1300529"/>
            <a:ext cx="2673357" cy="11580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400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1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1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04131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7" grpId="0" animBg="1"/>
      <p:bldP spid="38" grpId="0" animBg="1"/>
      <p:bldP spid="39" grpId="0" animBg="1"/>
      <p:bldP spid="50" grpId="0"/>
      <p:bldP spid="51" grpId="0"/>
      <p:bldP spid="5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BE78EE8-2EAF-820B-B5F8-D50725F62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75D09-11C4-4DCB-AD2F-C25D7C13D042}" type="slidenum">
              <a:rPr lang="en-US" smtClean="0"/>
              <a:pPr/>
              <a:t>48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DBBED71-D08A-0BC7-160D-EE4AD653EB97}"/>
              </a:ext>
            </a:extLst>
          </p:cNvPr>
          <p:cNvSpPr txBox="1"/>
          <p:nvPr/>
        </p:nvSpPr>
        <p:spPr>
          <a:xfrm>
            <a:off x="2699657" y="23791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خود را در این قسمت وارد نمایید</a:t>
            </a:r>
            <a:endParaRPr lang="en-US" sz="20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6" name="Picture 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D4196EA-D1E0-EE6D-2808-B33BFD0BF5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7" t="11576" r="15870" b="9985"/>
          <a:stretch/>
        </p:blipFill>
        <p:spPr>
          <a:xfrm>
            <a:off x="2188088" y="281123"/>
            <a:ext cx="316321" cy="278697"/>
          </a:xfrm>
          <a:prstGeom prst="rect">
            <a:avLst/>
          </a:prstGeom>
        </p:spPr>
      </p:pic>
      <p:pic>
        <p:nvPicPr>
          <p:cNvPr id="4" name="Picture Placeholder 9">
            <a:extLst>
              <a:ext uri="{FF2B5EF4-FFF2-40B4-BE49-F238E27FC236}">
                <a16:creationId xmlns:a16="http://schemas.microsoft.com/office/drawing/2014/main" id="{17AAF63D-DC12-6688-A99A-B29734AE437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3953" y="1141689"/>
            <a:ext cx="6156287" cy="4574622"/>
          </a:xfrm>
          <a:prstGeom prst="roundRect">
            <a:avLst>
              <a:gd name="adj" fmla="val 4753"/>
            </a:avLst>
          </a:prstGeom>
        </p:spPr>
      </p:pic>
      <p:pic>
        <p:nvPicPr>
          <p:cNvPr id="5" name="Picture Placeholder 11">
            <a:extLst>
              <a:ext uri="{FF2B5EF4-FFF2-40B4-BE49-F238E27FC236}">
                <a16:creationId xmlns:a16="http://schemas.microsoft.com/office/drawing/2014/main" id="{78E692AF-F56A-675B-03E1-55DB3317683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672"/>
          <a:stretch/>
        </p:blipFill>
        <p:spPr>
          <a:xfrm>
            <a:off x="6650575" y="1250014"/>
            <a:ext cx="5138302" cy="2150806"/>
          </a:xfrm>
          <a:prstGeom prst="roundRect">
            <a:avLst>
              <a:gd name="adj" fmla="val 8187"/>
            </a:avLst>
          </a:prstGeom>
        </p:spPr>
      </p:pic>
      <p:pic>
        <p:nvPicPr>
          <p:cNvPr id="7" name="Picture Placeholder 13">
            <a:extLst>
              <a:ext uri="{FF2B5EF4-FFF2-40B4-BE49-F238E27FC236}">
                <a16:creationId xmlns:a16="http://schemas.microsoft.com/office/drawing/2014/main" id="{B695B99A-6592-073B-87E0-135764088DE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98059" y="3794443"/>
            <a:ext cx="4225861" cy="1798213"/>
          </a:xfrm>
          <a:prstGeom prst="roundRect">
            <a:avLst>
              <a:gd name="adj" fmla="val 7853"/>
            </a:avLst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29815021-B4CF-C197-6FDC-4528D7D0535B}"/>
              </a:ext>
            </a:extLst>
          </p:cNvPr>
          <p:cNvGrpSpPr/>
          <p:nvPr/>
        </p:nvGrpSpPr>
        <p:grpSpPr>
          <a:xfrm>
            <a:off x="7337890" y="5281722"/>
            <a:ext cx="3146198" cy="541967"/>
            <a:chOff x="7337890" y="5281722"/>
            <a:chExt cx="3146198" cy="541967"/>
          </a:xfrm>
        </p:grpSpPr>
        <p:sp>
          <p:nvSpPr>
            <p:cNvPr id="10" name="Rounded Rectangle 10">
              <a:extLst>
                <a:ext uri="{FF2B5EF4-FFF2-40B4-BE49-F238E27FC236}">
                  <a16:creationId xmlns:a16="http://schemas.microsoft.com/office/drawing/2014/main" id="{32B70CA2-5EAE-07E5-7129-3A51E7148F0F}"/>
                </a:ext>
              </a:extLst>
            </p:cNvPr>
            <p:cNvSpPr/>
            <p:nvPr/>
          </p:nvSpPr>
          <p:spPr>
            <a:xfrm>
              <a:off x="7337890" y="5338192"/>
              <a:ext cx="3146198" cy="485497"/>
            </a:xfrm>
            <a:prstGeom prst="roundRect">
              <a:avLst>
                <a:gd name="adj" fmla="val 31890"/>
              </a:avLst>
            </a:prstGeom>
            <a:solidFill>
              <a:srgbClr val="7030A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456E1842-A875-DCE6-7795-BF2ABB1FCA03}"/>
                </a:ext>
              </a:extLst>
            </p:cNvPr>
            <p:cNvSpPr txBox="1"/>
            <p:nvPr/>
          </p:nvSpPr>
          <p:spPr>
            <a:xfrm>
              <a:off x="7731832" y="5281722"/>
              <a:ext cx="2441995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4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3B15ED2-F245-A3F8-CBD8-CD328BEDA4B6}"/>
              </a:ext>
            </a:extLst>
          </p:cNvPr>
          <p:cNvGrpSpPr/>
          <p:nvPr/>
        </p:nvGrpSpPr>
        <p:grpSpPr>
          <a:xfrm>
            <a:off x="7337890" y="3099830"/>
            <a:ext cx="3146198" cy="547534"/>
            <a:chOff x="7337890" y="3099830"/>
            <a:chExt cx="3146198" cy="547534"/>
          </a:xfrm>
        </p:grpSpPr>
        <p:sp>
          <p:nvSpPr>
            <p:cNvPr id="9" name="Rounded Rectangle 10">
              <a:extLst>
                <a:ext uri="{FF2B5EF4-FFF2-40B4-BE49-F238E27FC236}">
                  <a16:creationId xmlns:a16="http://schemas.microsoft.com/office/drawing/2014/main" id="{EB847193-395C-94AE-6F13-FD21753A3742}"/>
                </a:ext>
              </a:extLst>
            </p:cNvPr>
            <p:cNvSpPr/>
            <p:nvPr/>
          </p:nvSpPr>
          <p:spPr>
            <a:xfrm>
              <a:off x="7337890" y="3161867"/>
              <a:ext cx="3146198" cy="485497"/>
            </a:xfrm>
            <a:prstGeom prst="roundRect">
              <a:avLst>
                <a:gd name="adj" fmla="val 31890"/>
              </a:avLst>
            </a:prstGeom>
            <a:solidFill>
              <a:srgbClr val="163A6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CD4CD60-C963-200D-2B18-436A94DD0F52}"/>
                </a:ext>
              </a:extLst>
            </p:cNvPr>
            <p:cNvSpPr txBox="1"/>
            <p:nvPr/>
          </p:nvSpPr>
          <p:spPr>
            <a:xfrm>
              <a:off x="7640971" y="3099830"/>
              <a:ext cx="2441995" cy="4693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4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24BE6F3-1BBC-CBA2-C0D1-2D51B94B65B3}"/>
              </a:ext>
            </a:extLst>
          </p:cNvPr>
          <p:cNvGrpSpPr/>
          <p:nvPr/>
        </p:nvGrpSpPr>
        <p:grpSpPr>
          <a:xfrm>
            <a:off x="1530614" y="5211818"/>
            <a:ext cx="4152038" cy="640710"/>
            <a:chOff x="1530614" y="5211818"/>
            <a:chExt cx="4152038" cy="640710"/>
          </a:xfrm>
        </p:grpSpPr>
        <p:sp>
          <p:nvSpPr>
            <p:cNvPr id="8" name="Rounded Rectangle 10">
              <a:extLst>
                <a:ext uri="{FF2B5EF4-FFF2-40B4-BE49-F238E27FC236}">
                  <a16:creationId xmlns:a16="http://schemas.microsoft.com/office/drawing/2014/main" id="{56204E3C-8585-278F-2D08-5BDCA2DDF88B}"/>
                </a:ext>
              </a:extLst>
            </p:cNvPr>
            <p:cNvSpPr/>
            <p:nvPr/>
          </p:nvSpPr>
          <p:spPr>
            <a:xfrm>
              <a:off x="1530614" y="5211818"/>
              <a:ext cx="4152038" cy="640710"/>
            </a:xfrm>
            <a:prstGeom prst="roundRect">
              <a:avLst>
                <a:gd name="adj" fmla="val 31890"/>
              </a:avLst>
            </a:prstGeom>
            <a:solidFill>
              <a:srgbClr val="FFC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0A07F21-6B9C-90A0-0DA4-037671316CD7}"/>
                </a:ext>
              </a:extLst>
            </p:cNvPr>
            <p:cNvSpPr txBox="1"/>
            <p:nvPr/>
          </p:nvSpPr>
          <p:spPr>
            <a:xfrm>
              <a:off x="2152480" y="5315547"/>
              <a:ext cx="295164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2400" b="1" dirty="0">
                  <a:solidFill>
                    <a:srgbClr val="253B50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240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9742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C1518B0-D483-AD76-0858-534B633A02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75D09-11C4-4DCB-AD2F-C25D7C13D042}" type="slidenum">
              <a:rPr lang="en-US" smtClean="0"/>
              <a:pPr/>
              <a:t>49</a:t>
            </a:fld>
            <a:endParaRPr lang="en-US" dirty="0"/>
          </a:p>
        </p:txBody>
      </p:sp>
      <p:sp>
        <p:nvSpPr>
          <p:cNvPr id="3" name="TextBox 956">
            <a:extLst>
              <a:ext uri="{FF2B5EF4-FFF2-40B4-BE49-F238E27FC236}">
                <a16:creationId xmlns:a16="http://schemas.microsoft.com/office/drawing/2014/main" id="{E732C049-E65F-0999-565E-08D720617B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2057" y="1417482"/>
            <a:ext cx="14380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fa-IR" altLang="ru-RU" sz="2800" b="1" dirty="0">
                <a:solidFill>
                  <a:srgbClr val="163A65"/>
                </a:solidFill>
                <a:latin typeface="Manrope" pitchFamily="2" charset="0"/>
                <a:cs typeface="B Titr" panose="00000700000000000000" pitchFamily="2" charset="-78"/>
              </a:rPr>
              <a:t>20</a:t>
            </a:r>
            <a:r>
              <a:rPr lang="en-US" altLang="ru-RU" sz="2800" b="1" dirty="0">
                <a:solidFill>
                  <a:srgbClr val="163A65"/>
                </a:solidFill>
                <a:latin typeface="Manrope" pitchFamily="2" charset="0"/>
                <a:cs typeface="B Titr" panose="00000700000000000000" pitchFamily="2" charset="-78"/>
              </a:rPr>
              <a:t>%</a:t>
            </a:r>
            <a:endParaRPr lang="ru-RU" altLang="ru-RU" sz="2800" b="1" dirty="0">
              <a:solidFill>
                <a:srgbClr val="163A65"/>
              </a:solidFill>
              <a:latin typeface="Manrope" pitchFamily="2" charset="0"/>
              <a:cs typeface="B Titr" panose="00000700000000000000" pitchFamily="2" charset="-78"/>
            </a:endParaRPr>
          </a:p>
        </p:txBody>
      </p:sp>
      <p:sp>
        <p:nvSpPr>
          <p:cNvPr id="4" name="TextBox 956">
            <a:extLst>
              <a:ext uri="{FF2B5EF4-FFF2-40B4-BE49-F238E27FC236}">
                <a16:creationId xmlns:a16="http://schemas.microsoft.com/office/drawing/2014/main" id="{5C2EEC8B-297B-057A-A8D7-E5C69B5EE8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6117" y="1404785"/>
            <a:ext cx="14380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fa-IR" altLang="ru-RU" sz="2800" b="1" dirty="0">
                <a:solidFill>
                  <a:srgbClr val="163A65"/>
                </a:solidFill>
                <a:latin typeface="Manrope" pitchFamily="2" charset="0"/>
                <a:cs typeface="B Titr" panose="00000700000000000000" pitchFamily="2" charset="-78"/>
              </a:rPr>
              <a:t>40</a:t>
            </a:r>
            <a:r>
              <a:rPr lang="en-US" altLang="ru-RU" sz="2800" b="1" dirty="0">
                <a:solidFill>
                  <a:srgbClr val="163A65"/>
                </a:solidFill>
                <a:latin typeface="Manrope" pitchFamily="2" charset="0"/>
                <a:cs typeface="B Titr" panose="00000700000000000000" pitchFamily="2" charset="-78"/>
              </a:rPr>
              <a:t>%</a:t>
            </a:r>
            <a:endParaRPr lang="ru-RU" altLang="ru-RU" sz="2800" b="1" dirty="0">
              <a:solidFill>
                <a:srgbClr val="163A65"/>
              </a:solidFill>
              <a:latin typeface="Manrope" pitchFamily="2" charset="0"/>
              <a:cs typeface="B Titr" panose="00000700000000000000" pitchFamily="2" charset="-78"/>
            </a:endParaRPr>
          </a:p>
        </p:txBody>
      </p:sp>
      <p:sp>
        <p:nvSpPr>
          <p:cNvPr id="5" name="TextBox 956">
            <a:extLst>
              <a:ext uri="{FF2B5EF4-FFF2-40B4-BE49-F238E27FC236}">
                <a16:creationId xmlns:a16="http://schemas.microsoft.com/office/drawing/2014/main" id="{A64475EF-81AA-C100-206C-F13AEC99FE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31749" y="1404785"/>
            <a:ext cx="14380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fa-IR" altLang="ru-RU" sz="2800" b="1" dirty="0">
                <a:solidFill>
                  <a:srgbClr val="163A65"/>
                </a:solidFill>
                <a:latin typeface="Manrope" pitchFamily="2" charset="0"/>
                <a:cs typeface="B Titr" panose="00000700000000000000" pitchFamily="2" charset="-78"/>
              </a:rPr>
              <a:t>60</a:t>
            </a:r>
            <a:r>
              <a:rPr lang="en-US" altLang="ru-RU" sz="2800" b="1" dirty="0">
                <a:solidFill>
                  <a:srgbClr val="163A65"/>
                </a:solidFill>
                <a:latin typeface="Manrope" pitchFamily="2" charset="0"/>
                <a:cs typeface="B Titr" panose="00000700000000000000" pitchFamily="2" charset="-78"/>
              </a:rPr>
              <a:t>%</a:t>
            </a:r>
            <a:endParaRPr lang="ru-RU" altLang="ru-RU" sz="2800" b="1" dirty="0">
              <a:solidFill>
                <a:srgbClr val="163A65"/>
              </a:solidFill>
              <a:latin typeface="Manrope" pitchFamily="2" charset="0"/>
              <a:cs typeface="B Titr" panose="00000700000000000000" pitchFamily="2" charset="-78"/>
            </a:endParaRPr>
          </a:p>
        </p:txBody>
      </p:sp>
      <p:grpSp>
        <p:nvGrpSpPr>
          <p:cNvPr id="203" name="Group 202">
            <a:extLst>
              <a:ext uri="{FF2B5EF4-FFF2-40B4-BE49-F238E27FC236}">
                <a16:creationId xmlns:a16="http://schemas.microsoft.com/office/drawing/2014/main" id="{3A93D147-0CAB-007C-AFDC-687A0E1B443E}"/>
              </a:ext>
            </a:extLst>
          </p:cNvPr>
          <p:cNvGrpSpPr/>
          <p:nvPr/>
        </p:nvGrpSpPr>
        <p:grpSpPr>
          <a:xfrm>
            <a:off x="8347735" y="1990251"/>
            <a:ext cx="1466468" cy="2807312"/>
            <a:chOff x="8347735" y="1990251"/>
            <a:chExt cx="1466468" cy="2807312"/>
          </a:xfrm>
        </p:grpSpPr>
        <p:sp>
          <p:nvSpPr>
            <p:cNvPr id="7" name="Freeform 65">
              <a:extLst>
                <a:ext uri="{FF2B5EF4-FFF2-40B4-BE49-F238E27FC236}">
                  <a16:creationId xmlns:a16="http://schemas.microsoft.com/office/drawing/2014/main" id="{2EBF37FB-6544-49F3-E194-3304E380BA61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7735" y="1990251"/>
              <a:ext cx="230128" cy="231715"/>
            </a:xfrm>
            <a:custGeom>
              <a:avLst/>
              <a:gdLst>
                <a:gd name="T0" fmla="*/ 88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8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8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8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5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3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3" y="97"/>
                    <a:pt x="88" y="97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8" name="Freeform 66">
              <a:extLst>
                <a:ext uri="{FF2B5EF4-FFF2-40B4-BE49-F238E27FC236}">
                  <a16:creationId xmlns:a16="http://schemas.microsoft.com/office/drawing/2014/main" id="{9C7D96BA-7F22-9D5F-DDD5-4DCCFE3611B5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7216" y="1990251"/>
              <a:ext cx="230128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4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3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3" y="97"/>
                    <a:pt x="87" y="97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9" name="Freeform 67">
              <a:extLst>
                <a:ext uri="{FF2B5EF4-FFF2-40B4-BE49-F238E27FC236}">
                  <a16:creationId xmlns:a16="http://schemas.microsoft.com/office/drawing/2014/main" id="{38028924-4FFD-1DF6-19D3-21FCE87FE70D}"/>
                </a:ext>
              </a:extLst>
            </p:cNvPr>
            <p:cNvSpPr>
              <a:spLocks/>
            </p:cNvSpPr>
            <p:nvPr/>
          </p:nvSpPr>
          <p:spPr bwMode="auto">
            <a:xfrm>
              <a:off x="8963525" y="1990251"/>
              <a:ext cx="233302" cy="231715"/>
            </a:xfrm>
            <a:custGeom>
              <a:avLst/>
              <a:gdLst>
                <a:gd name="T0" fmla="*/ 88 w 98"/>
                <a:gd name="T1" fmla="*/ 97 h 97"/>
                <a:gd name="T2" fmla="*/ 10 w 98"/>
                <a:gd name="T3" fmla="*/ 97 h 97"/>
                <a:gd name="T4" fmla="*/ 0 w 98"/>
                <a:gd name="T5" fmla="*/ 87 h 97"/>
                <a:gd name="T6" fmla="*/ 0 w 98"/>
                <a:gd name="T7" fmla="*/ 10 h 97"/>
                <a:gd name="T8" fmla="*/ 10 w 98"/>
                <a:gd name="T9" fmla="*/ 0 h 97"/>
                <a:gd name="T10" fmla="*/ 88 w 98"/>
                <a:gd name="T11" fmla="*/ 0 h 97"/>
                <a:gd name="T12" fmla="*/ 98 w 98"/>
                <a:gd name="T13" fmla="*/ 10 h 97"/>
                <a:gd name="T14" fmla="*/ 98 w 98"/>
                <a:gd name="T15" fmla="*/ 87 h 97"/>
                <a:gd name="T16" fmla="*/ 88 w 98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97">
                  <a:moveTo>
                    <a:pt x="88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5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3" y="0"/>
                    <a:pt x="98" y="4"/>
                    <a:pt x="98" y="10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93"/>
                    <a:pt x="93" y="97"/>
                    <a:pt x="88" y="97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0" name="Freeform 68">
              <a:extLst>
                <a:ext uri="{FF2B5EF4-FFF2-40B4-BE49-F238E27FC236}">
                  <a16:creationId xmlns:a16="http://schemas.microsoft.com/office/drawing/2014/main" id="{E4A07175-E045-D260-84D0-030385C5174C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3006" y="1990251"/>
              <a:ext cx="231715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5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3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3" y="97"/>
                    <a:pt x="87" y="97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1" name="Freeform 69">
              <a:extLst>
                <a:ext uri="{FF2B5EF4-FFF2-40B4-BE49-F238E27FC236}">
                  <a16:creationId xmlns:a16="http://schemas.microsoft.com/office/drawing/2014/main" id="{0A05FFE0-FF8C-9B25-51DD-DF25C69B9269}"/>
                </a:ext>
              </a:extLst>
            </p:cNvPr>
            <p:cNvSpPr>
              <a:spLocks/>
            </p:cNvSpPr>
            <p:nvPr/>
          </p:nvSpPr>
          <p:spPr bwMode="auto">
            <a:xfrm>
              <a:off x="9584075" y="1990251"/>
              <a:ext cx="230128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4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2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2" y="97"/>
                    <a:pt x="87" y="97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2" name="Freeform 70">
              <a:extLst>
                <a:ext uri="{FF2B5EF4-FFF2-40B4-BE49-F238E27FC236}">
                  <a16:creationId xmlns:a16="http://schemas.microsoft.com/office/drawing/2014/main" id="{39417D35-E3F6-ECDE-3B20-2AC6E7715A90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7735" y="2298146"/>
              <a:ext cx="230128" cy="233301"/>
            </a:xfrm>
            <a:custGeom>
              <a:avLst/>
              <a:gdLst>
                <a:gd name="T0" fmla="*/ 88 w 97"/>
                <a:gd name="T1" fmla="*/ 98 h 98"/>
                <a:gd name="T2" fmla="*/ 10 w 97"/>
                <a:gd name="T3" fmla="*/ 98 h 98"/>
                <a:gd name="T4" fmla="*/ 0 w 97"/>
                <a:gd name="T5" fmla="*/ 88 h 98"/>
                <a:gd name="T6" fmla="*/ 0 w 97"/>
                <a:gd name="T7" fmla="*/ 10 h 98"/>
                <a:gd name="T8" fmla="*/ 10 w 97"/>
                <a:gd name="T9" fmla="*/ 0 h 98"/>
                <a:gd name="T10" fmla="*/ 88 w 97"/>
                <a:gd name="T11" fmla="*/ 0 h 98"/>
                <a:gd name="T12" fmla="*/ 97 w 97"/>
                <a:gd name="T13" fmla="*/ 10 h 98"/>
                <a:gd name="T14" fmla="*/ 97 w 97"/>
                <a:gd name="T15" fmla="*/ 88 h 98"/>
                <a:gd name="T16" fmla="*/ 88 w 97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8">
                  <a:moveTo>
                    <a:pt x="88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5" y="98"/>
                    <a:pt x="0" y="93"/>
                    <a:pt x="0" y="8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3" y="0"/>
                    <a:pt x="97" y="5"/>
                    <a:pt x="97" y="10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93"/>
                    <a:pt x="93" y="98"/>
                    <a:pt x="88" y="98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3" name="Freeform 71">
              <a:extLst>
                <a:ext uri="{FF2B5EF4-FFF2-40B4-BE49-F238E27FC236}">
                  <a16:creationId xmlns:a16="http://schemas.microsoft.com/office/drawing/2014/main" id="{A2EB6A49-1411-30FF-F496-4EC4F75ECBE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7216" y="2298146"/>
              <a:ext cx="230128" cy="233301"/>
            </a:xfrm>
            <a:custGeom>
              <a:avLst/>
              <a:gdLst>
                <a:gd name="T0" fmla="*/ 87 w 97"/>
                <a:gd name="T1" fmla="*/ 98 h 98"/>
                <a:gd name="T2" fmla="*/ 10 w 97"/>
                <a:gd name="T3" fmla="*/ 98 h 98"/>
                <a:gd name="T4" fmla="*/ 0 w 97"/>
                <a:gd name="T5" fmla="*/ 88 h 98"/>
                <a:gd name="T6" fmla="*/ 0 w 97"/>
                <a:gd name="T7" fmla="*/ 10 h 98"/>
                <a:gd name="T8" fmla="*/ 10 w 97"/>
                <a:gd name="T9" fmla="*/ 0 h 98"/>
                <a:gd name="T10" fmla="*/ 87 w 97"/>
                <a:gd name="T11" fmla="*/ 0 h 98"/>
                <a:gd name="T12" fmla="*/ 97 w 97"/>
                <a:gd name="T13" fmla="*/ 10 h 98"/>
                <a:gd name="T14" fmla="*/ 97 w 97"/>
                <a:gd name="T15" fmla="*/ 88 h 98"/>
                <a:gd name="T16" fmla="*/ 87 w 97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8">
                  <a:moveTo>
                    <a:pt x="87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4" y="98"/>
                    <a:pt x="0" y="93"/>
                    <a:pt x="0" y="8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3" y="0"/>
                    <a:pt x="97" y="5"/>
                    <a:pt x="97" y="10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93"/>
                    <a:pt x="93" y="98"/>
                    <a:pt x="87" y="98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4" name="Freeform 72">
              <a:extLst>
                <a:ext uri="{FF2B5EF4-FFF2-40B4-BE49-F238E27FC236}">
                  <a16:creationId xmlns:a16="http://schemas.microsoft.com/office/drawing/2014/main" id="{D0E917EA-FC63-5DA7-5ACC-111DC5A842C4}"/>
                </a:ext>
              </a:extLst>
            </p:cNvPr>
            <p:cNvSpPr>
              <a:spLocks/>
            </p:cNvSpPr>
            <p:nvPr/>
          </p:nvSpPr>
          <p:spPr bwMode="auto">
            <a:xfrm>
              <a:off x="8963525" y="2298146"/>
              <a:ext cx="233302" cy="233301"/>
            </a:xfrm>
            <a:custGeom>
              <a:avLst/>
              <a:gdLst>
                <a:gd name="T0" fmla="*/ 88 w 98"/>
                <a:gd name="T1" fmla="*/ 98 h 98"/>
                <a:gd name="T2" fmla="*/ 10 w 98"/>
                <a:gd name="T3" fmla="*/ 98 h 98"/>
                <a:gd name="T4" fmla="*/ 0 w 98"/>
                <a:gd name="T5" fmla="*/ 88 h 98"/>
                <a:gd name="T6" fmla="*/ 0 w 98"/>
                <a:gd name="T7" fmla="*/ 10 h 98"/>
                <a:gd name="T8" fmla="*/ 10 w 98"/>
                <a:gd name="T9" fmla="*/ 0 h 98"/>
                <a:gd name="T10" fmla="*/ 88 w 98"/>
                <a:gd name="T11" fmla="*/ 0 h 98"/>
                <a:gd name="T12" fmla="*/ 98 w 98"/>
                <a:gd name="T13" fmla="*/ 10 h 98"/>
                <a:gd name="T14" fmla="*/ 98 w 98"/>
                <a:gd name="T15" fmla="*/ 88 h 98"/>
                <a:gd name="T16" fmla="*/ 88 w 98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98">
                  <a:moveTo>
                    <a:pt x="88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5" y="98"/>
                    <a:pt x="0" y="93"/>
                    <a:pt x="0" y="8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3" y="0"/>
                    <a:pt x="98" y="5"/>
                    <a:pt x="98" y="10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98" y="93"/>
                    <a:pt x="93" y="98"/>
                    <a:pt x="88" y="98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5" name="Freeform 73">
              <a:extLst>
                <a:ext uri="{FF2B5EF4-FFF2-40B4-BE49-F238E27FC236}">
                  <a16:creationId xmlns:a16="http://schemas.microsoft.com/office/drawing/2014/main" id="{C8563EEE-2578-AA9C-4466-54D94C0C615A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3006" y="2298146"/>
              <a:ext cx="231715" cy="233301"/>
            </a:xfrm>
            <a:custGeom>
              <a:avLst/>
              <a:gdLst>
                <a:gd name="T0" fmla="*/ 87 w 97"/>
                <a:gd name="T1" fmla="*/ 98 h 98"/>
                <a:gd name="T2" fmla="*/ 10 w 97"/>
                <a:gd name="T3" fmla="*/ 98 h 98"/>
                <a:gd name="T4" fmla="*/ 0 w 97"/>
                <a:gd name="T5" fmla="*/ 88 h 98"/>
                <a:gd name="T6" fmla="*/ 0 w 97"/>
                <a:gd name="T7" fmla="*/ 10 h 98"/>
                <a:gd name="T8" fmla="*/ 10 w 97"/>
                <a:gd name="T9" fmla="*/ 0 h 98"/>
                <a:gd name="T10" fmla="*/ 87 w 97"/>
                <a:gd name="T11" fmla="*/ 0 h 98"/>
                <a:gd name="T12" fmla="*/ 97 w 97"/>
                <a:gd name="T13" fmla="*/ 10 h 98"/>
                <a:gd name="T14" fmla="*/ 97 w 97"/>
                <a:gd name="T15" fmla="*/ 88 h 98"/>
                <a:gd name="T16" fmla="*/ 87 w 97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8">
                  <a:moveTo>
                    <a:pt x="87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5" y="98"/>
                    <a:pt x="0" y="93"/>
                    <a:pt x="0" y="8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3" y="0"/>
                    <a:pt x="97" y="5"/>
                    <a:pt x="97" y="10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93"/>
                    <a:pt x="93" y="98"/>
                    <a:pt x="87" y="98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6" name="Freeform 74">
              <a:extLst>
                <a:ext uri="{FF2B5EF4-FFF2-40B4-BE49-F238E27FC236}">
                  <a16:creationId xmlns:a16="http://schemas.microsoft.com/office/drawing/2014/main" id="{C922B4AD-E9C7-62E5-2BD6-21BD6A117BBA}"/>
                </a:ext>
              </a:extLst>
            </p:cNvPr>
            <p:cNvSpPr>
              <a:spLocks/>
            </p:cNvSpPr>
            <p:nvPr/>
          </p:nvSpPr>
          <p:spPr bwMode="auto">
            <a:xfrm>
              <a:off x="9584075" y="2298146"/>
              <a:ext cx="230128" cy="233301"/>
            </a:xfrm>
            <a:custGeom>
              <a:avLst/>
              <a:gdLst>
                <a:gd name="T0" fmla="*/ 87 w 97"/>
                <a:gd name="T1" fmla="*/ 98 h 98"/>
                <a:gd name="T2" fmla="*/ 10 w 97"/>
                <a:gd name="T3" fmla="*/ 98 h 98"/>
                <a:gd name="T4" fmla="*/ 0 w 97"/>
                <a:gd name="T5" fmla="*/ 88 h 98"/>
                <a:gd name="T6" fmla="*/ 0 w 97"/>
                <a:gd name="T7" fmla="*/ 10 h 98"/>
                <a:gd name="T8" fmla="*/ 10 w 97"/>
                <a:gd name="T9" fmla="*/ 0 h 98"/>
                <a:gd name="T10" fmla="*/ 87 w 97"/>
                <a:gd name="T11" fmla="*/ 0 h 98"/>
                <a:gd name="T12" fmla="*/ 97 w 97"/>
                <a:gd name="T13" fmla="*/ 10 h 98"/>
                <a:gd name="T14" fmla="*/ 97 w 97"/>
                <a:gd name="T15" fmla="*/ 88 h 98"/>
                <a:gd name="T16" fmla="*/ 87 w 97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8">
                  <a:moveTo>
                    <a:pt x="87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4" y="98"/>
                    <a:pt x="0" y="93"/>
                    <a:pt x="0" y="8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2" y="0"/>
                    <a:pt x="97" y="5"/>
                    <a:pt x="97" y="10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93"/>
                    <a:pt x="92" y="98"/>
                    <a:pt x="87" y="98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7" name="Freeform 75">
              <a:extLst>
                <a:ext uri="{FF2B5EF4-FFF2-40B4-BE49-F238E27FC236}">
                  <a16:creationId xmlns:a16="http://schemas.microsoft.com/office/drawing/2014/main" id="{328AE945-B1A2-9A70-192C-77C9CC3F6535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7735" y="2607628"/>
              <a:ext cx="230128" cy="231715"/>
            </a:xfrm>
            <a:custGeom>
              <a:avLst/>
              <a:gdLst>
                <a:gd name="T0" fmla="*/ 88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8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8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8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5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3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3" y="97"/>
                    <a:pt x="88" y="97"/>
                  </a:cubicBezTo>
                  <a:close/>
                </a:path>
              </a:pathLst>
            </a:custGeom>
            <a:solidFill>
              <a:srgbClr val="163A65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8" name="Freeform 76">
              <a:extLst>
                <a:ext uri="{FF2B5EF4-FFF2-40B4-BE49-F238E27FC236}">
                  <a16:creationId xmlns:a16="http://schemas.microsoft.com/office/drawing/2014/main" id="{2E49F46F-0FFA-ED8D-E08C-F3E77F29EA83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7216" y="2607628"/>
              <a:ext cx="230128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4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3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3" y="97"/>
                    <a:pt x="87" y="97"/>
                  </a:cubicBezTo>
                  <a:close/>
                </a:path>
              </a:pathLst>
            </a:custGeom>
            <a:solidFill>
              <a:srgbClr val="163A65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9" name="Freeform 77">
              <a:extLst>
                <a:ext uri="{FF2B5EF4-FFF2-40B4-BE49-F238E27FC236}">
                  <a16:creationId xmlns:a16="http://schemas.microsoft.com/office/drawing/2014/main" id="{7C09E547-3961-B20A-9E20-BDE5764F42B4}"/>
                </a:ext>
              </a:extLst>
            </p:cNvPr>
            <p:cNvSpPr>
              <a:spLocks/>
            </p:cNvSpPr>
            <p:nvPr/>
          </p:nvSpPr>
          <p:spPr bwMode="auto">
            <a:xfrm>
              <a:off x="8963525" y="2607628"/>
              <a:ext cx="233302" cy="231715"/>
            </a:xfrm>
            <a:custGeom>
              <a:avLst/>
              <a:gdLst>
                <a:gd name="T0" fmla="*/ 88 w 98"/>
                <a:gd name="T1" fmla="*/ 97 h 97"/>
                <a:gd name="T2" fmla="*/ 10 w 98"/>
                <a:gd name="T3" fmla="*/ 97 h 97"/>
                <a:gd name="T4" fmla="*/ 0 w 98"/>
                <a:gd name="T5" fmla="*/ 87 h 97"/>
                <a:gd name="T6" fmla="*/ 0 w 98"/>
                <a:gd name="T7" fmla="*/ 10 h 97"/>
                <a:gd name="T8" fmla="*/ 10 w 98"/>
                <a:gd name="T9" fmla="*/ 0 h 97"/>
                <a:gd name="T10" fmla="*/ 88 w 98"/>
                <a:gd name="T11" fmla="*/ 0 h 97"/>
                <a:gd name="T12" fmla="*/ 98 w 98"/>
                <a:gd name="T13" fmla="*/ 10 h 97"/>
                <a:gd name="T14" fmla="*/ 98 w 98"/>
                <a:gd name="T15" fmla="*/ 87 h 97"/>
                <a:gd name="T16" fmla="*/ 88 w 98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97">
                  <a:moveTo>
                    <a:pt x="88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5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3" y="0"/>
                    <a:pt x="98" y="4"/>
                    <a:pt x="98" y="10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93"/>
                    <a:pt x="93" y="97"/>
                    <a:pt x="88" y="97"/>
                  </a:cubicBezTo>
                  <a:close/>
                </a:path>
              </a:pathLst>
            </a:custGeom>
            <a:solidFill>
              <a:srgbClr val="163A65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20" name="Freeform 78">
              <a:extLst>
                <a:ext uri="{FF2B5EF4-FFF2-40B4-BE49-F238E27FC236}">
                  <a16:creationId xmlns:a16="http://schemas.microsoft.com/office/drawing/2014/main" id="{4478936F-E94A-8C4D-28C0-72EA46866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3006" y="2607628"/>
              <a:ext cx="231715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5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3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3" y="97"/>
                    <a:pt x="87" y="97"/>
                  </a:cubicBezTo>
                  <a:close/>
                </a:path>
              </a:pathLst>
            </a:custGeom>
            <a:solidFill>
              <a:srgbClr val="163A65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21" name="Freeform 79">
              <a:extLst>
                <a:ext uri="{FF2B5EF4-FFF2-40B4-BE49-F238E27FC236}">
                  <a16:creationId xmlns:a16="http://schemas.microsoft.com/office/drawing/2014/main" id="{FD778F48-2908-9360-DD45-4E43B746E1CB}"/>
                </a:ext>
              </a:extLst>
            </p:cNvPr>
            <p:cNvSpPr>
              <a:spLocks/>
            </p:cNvSpPr>
            <p:nvPr/>
          </p:nvSpPr>
          <p:spPr bwMode="auto">
            <a:xfrm>
              <a:off x="9584075" y="2607628"/>
              <a:ext cx="230128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4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2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2" y="97"/>
                    <a:pt x="87" y="97"/>
                  </a:cubicBezTo>
                  <a:close/>
                </a:path>
              </a:pathLst>
            </a:custGeom>
            <a:solidFill>
              <a:srgbClr val="163A65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22" name="Freeform 80">
              <a:extLst>
                <a:ext uri="{FF2B5EF4-FFF2-40B4-BE49-F238E27FC236}">
                  <a16:creationId xmlns:a16="http://schemas.microsoft.com/office/drawing/2014/main" id="{295D3518-ADE0-0CA5-F371-FFB1BF9101B1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7735" y="2918697"/>
              <a:ext cx="230128" cy="231715"/>
            </a:xfrm>
            <a:custGeom>
              <a:avLst/>
              <a:gdLst>
                <a:gd name="T0" fmla="*/ 88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8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8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8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5" y="97"/>
                    <a:pt x="0" y="92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3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2"/>
                    <a:pt x="93" y="97"/>
                    <a:pt x="88" y="97"/>
                  </a:cubicBezTo>
                  <a:close/>
                </a:path>
              </a:pathLst>
            </a:custGeom>
            <a:solidFill>
              <a:srgbClr val="163A65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23" name="Freeform 81">
              <a:extLst>
                <a:ext uri="{FF2B5EF4-FFF2-40B4-BE49-F238E27FC236}">
                  <a16:creationId xmlns:a16="http://schemas.microsoft.com/office/drawing/2014/main" id="{DDF70B47-6722-EC53-13E8-50E7A5932D8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7216" y="2918697"/>
              <a:ext cx="230128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4" y="97"/>
                    <a:pt x="0" y="92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3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2"/>
                    <a:pt x="93" y="97"/>
                    <a:pt x="87" y="97"/>
                  </a:cubicBezTo>
                  <a:close/>
                </a:path>
              </a:pathLst>
            </a:custGeom>
            <a:solidFill>
              <a:srgbClr val="163A65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24" name="Freeform 82">
              <a:extLst>
                <a:ext uri="{FF2B5EF4-FFF2-40B4-BE49-F238E27FC236}">
                  <a16:creationId xmlns:a16="http://schemas.microsoft.com/office/drawing/2014/main" id="{11B026F1-EB1B-E964-9B8F-2F418DA56C5D}"/>
                </a:ext>
              </a:extLst>
            </p:cNvPr>
            <p:cNvSpPr>
              <a:spLocks/>
            </p:cNvSpPr>
            <p:nvPr/>
          </p:nvSpPr>
          <p:spPr bwMode="auto">
            <a:xfrm>
              <a:off x="8963525" y="2918697"/>
              <a:ext cx="233302" cy="231715"/>
            </a:xfrm>
            <a:custGeom>
              <a:avLst/>
              <a:gdLst>
                <a:gd name="T0" fmla="*/ 88 w 98"/>
                <a:gd name="T1" fmla="*/ 97 h 97"/>
                <a:gd name="T2" fmla="*/ 10 w 98"/>
                <a:gd name="T3" fmla="*/ 97 h 97"/>
                <a:gd name="T4" fmla="*/ 0 w 98"/>
                <a:gd name="T5" fmla="*/ 87 h 97"/>
                <a:gd name="T6" fmla="*/ 0 w 98"/>
                <a:gd name="T7" fmla="*/ 10 h 97"/>
                <a:gd name="T8" fmla="*/ 10 w 98"/>
                <a:gd name="T9" fmla="*/ 0 h 97"/>
                <a:gd name="T10" fmla="*/ 88 w 98"/>
                <a:gd name="T11" fmla="*/ 0 h 97"/>
                <a:gd name="T12" fmla="*/ 98 w 98"/>
                <a:gd name="T13" fmla="*/ 10 h 97"/>
                <a:gd name="T14" fmla="*/ 98 w 98"/>
                <a:gd name="T15" fmla="*/ 87 h 97"/>
                <a:gd name="T16" fmla="*/ 88 w 98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97">
                  <a:moveTo>
                    <a:pt x="88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5" y="97"/>
                    <a:pt x="0" y="92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3" y="0"/>
                    <a:pt x="98" y="4"/>
                    <a:pt x="98" y="10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92"/>
                    <a:pt x="93" y="97"/>
                    <a:pt x="88" y="97"/>
                  </a:cubicBezTo>
                  <a:close/>
                </a:path>
              </a:pathLst>
            </a:custGeom>
            <a:solidFill>
              <a:srgbClr val="163A65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25" name="Freeform 83">
              <a:extLst>
                <a:ext uri="{FF2B5EF4-FFF2-40B4-BE49-F238E27FC236}">
                  <a16:creationId xmlns:a16="http://schemas.microsoft.com/office/drawing/2014/main" id="{1C5B70B2-D295-D986-6B23-09D8EFB3C231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3006" y="2918697"/>
              <a:ext cx="231715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5" y="97"/>
                    <a:pt x="0" y="92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3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2"/>
                    <a:pt x="93" y="97"/>
                    <a:pt x="87" y="97"/>
                  </a:cubicBezTo>
                  <a:close/>
                </a:path>
              </a:pathLst>
            </a:custGeom>
            <a:solidFill>
              <a:srgbClr val="163A65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26" name="Freeform 84">
              <a:extLst>
                <a:ext uri="{FF2B5EF4-FFF2-40B4-BE49-F238E27FC236}">
                  <a16:creationId xmlns:a16="http://schemas.microsoft.com/office/drawing/2014/main" id="{06B84CD7-4FEF-9875-C37A-0758834D723D}"/>
                </a:ext>
              </a:extLst>
            </p:cNvPr>
            <p:cNvSpPr>
              <a:spLocks/>
            </p:cNvSpPr>
            <p:nvPr/>
          </p:nvSpPr>
          <p:spPr bwMode="auto">
            <a:xfrm>
              <a:off x="9584075" y="2918697"/>
              <a:ext cx="230128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4" y="97"/>
                    <a:pt x="0" y="92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2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2"/>
                    <a:pt x="92" y="97"/>
                    <a:pt x="87" y="97"/>
                  </a:cubicBezTo>
                  <a:close/>
                </a:path>
              </a:pathLst>
            </a:custGeom>
            <a:solidFill>
              <a:srgbClr val="163A65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27" name="Freeform 85">
              <a:extLst>
                <a:ext uri="{FF2B5EF4-FFF2-40B4-BE49-F238E27FC236}">
                  <a16:creationId xmlns:a16="http://schemas.microsoft.com/office/drawing/2014/main" id="{2B630018-B480-3289-B6AC-E0FAECCA98C9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7735" y="3226592"/>
              <a:ext cx="230128" cy="231715"/>
            </a:xfrm>
            <a:custGeom>
              <a:avLst/>
              <a:gdLst>
                <a:gd name="T0" fmla="*/ 88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8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8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8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5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3" y="0"/>
                    <a:pt x="97" y="5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3" y="97"/>
                    <a:pt x="88" y="97"/>
                  </a:cubicBezTo>
                  <a:close/>
                </a:path>
              </a:pathLst>
            </a:custGeom>
            <a:solidFill>
              <a:srgbClr val="163A65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28" name="Freeform 86">
              <a:extLst>
                <a:ext uri="{FF2B5EF4-FFF2-40B4-BE49-F238E27FC236}">
                  <a16:creationId xmlns:a16="http://schemas.microsoft.com/office/drawing/2014/main" id="{28097CF8-C00F-9D7A-09B5-5384B57D7558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7216" y="3226592"/>
              <a:ext cx="230128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4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3" y="0"/>
                    <a:pt x="97" y="5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3" y="97"/>
                    <a:pt x="87" y="97"/>
                  </a:cubicBezTo>
                  <a:close/>
                </a:path>
              </a:pathLst>
            </a:custGeom>
            <a:solidFill>
              <a:srgbClr val="163A65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29" name="Freeform 87">
              <a:extLst>
                <a:ext uri="{FF2B5EF4-FFF2-40B4-BE49-F238E27FC236}">
                  <a16:creationId xmlns:a16="http://schemas.microsoft.com/office/drawing/2014/main" id="{5465D904-0A67-13E9-EF89-DE0DB943DBD9}"/>
                </a:ext>
              </a:extLst>
            </p:cNvPr>
            <p:cNvSpPr>
              <a:spLocks/>
            </p:cNvSpPr>
            <p:nvPr/>
          </p:nvSpPr>
          <p:spPr bwMode="auto">
            <a:xfrm>
              <a:off x="8963525" y="3226592"/>
              <a:ext cx="233302" cy="231715"/>
            </a:xfrm>
            <a:custGeom>
              <a:avLst/>
              <a:gdLst>
                <a:gd name="T0" fmla="*/ 88 w 98"/>
                <a:gd name="T1" fmla="*/ 97 h 97"/>
                <a:gd name="T2" fmla="*/ 10 w 98"/>
                <a:gd name="T3" fmla="*/ 97 h 97"/>
                <a:gd name="T4" fmla="*/ 0 w 98"/>
                <a:gd name="T5" fmla="*/ 87 h 97"/>
                <a:gd name="T6" fmla="*/ 0 w 98"/>
                <a:gd name="T7" fmla="*/ 10 h 97"/>
                <a:gd name="T8" fmla="*/ 10 w 98"/>
                <a:gd name="T9" fmla="*/ 0 h 97"/>
                <a:gd name="T10" fmla="*/ 88 w 98"/>
                <a:gd name="T11" fmla="*/ 0 h 97"/>
                <a:gd name="T12" fmla="*/ 98 w 98"/>
                <a:gd name="T13" fmla="*/ 10 h 97"/>
                <a:gd name="T14" fmla="*/ 98 w 98"/>
                <a:gd name="T15" fmla="*/ 87 h 97"/>
                <a:gd name="T16" fmla="*/ 88 w 98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97">
                  <a:moveTo>
                    <a:pt x="88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5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3" y="0"/>
                    <a:pt x="98" y="5"/>
                    <a:pt x="98" y="10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93"/>
                    <a:pt x="93" y="97"/>
                    <a:pt x="88" y="97"/>
                  </a:cubicBezTo>
                  <a:close/>
                </a:path>
              </a:pathLst>
            </a:custGeom>
            <a:solidFill>
              <a:srgbClr val="163A65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30" name="Freeform 88">
              <a:extLst>
                <a:ext uri="{FF2B5EF4-FFF2-40B4-BE49-F238E27FC236}">
                  <a16:creationId xmlns:a16="http://schemas.microsoft.com/office/drawing/2014/main" id="{9AB6182B-29C9-F5E3-C7A9-A81A7AE44F23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3006" y="3226592"/>
              <a:ext cx="231715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5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3" y="0"/>
                    <a:pt x="97" y="5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3" y="97"/>
                    <a:pt x="87" y="97"/>
                  </a:cubicBezTo>
                  <a:close/>
                </a:path>
              </a:pathLst>
            </a:custGeom>
            <a:solidFill>
              <a:srgbClr val="163A65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31" name="Freeform 89">
              <a:extLst>
                <a:ext uri="{FF2B5EF4-FFF2-40B4-BE49-F238E27FC236}">
                  <a16:creationId xmlns:a16="http://schemas.microsoft.com/office/drawing/2014/main" id="{15B9D68F-F8F9-66D0-85A9-36E3837D2B72}"/>
                </a:ext>
              </a:extLst>
            </p:cNvPr>
            <p:cNvSpPr>
              <a:spLocks/>
            </p:cNvSpPr>
            <p:nvPr/>
          </p:nvSpPr>
          <p:spPr bwMode="auto">
            <a:xfrm>
              <a:off x="9584075" y="3226592"/>
              <a:ext cx="230128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4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2" y="0"/>
                    <a:pt x="97" y="5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2" y="97"/>
                    <a:pt x="87" y="97"/>
                  </a:cubicBezTo>
                  <a:close/>
                </a:path>
              </a:pathLst>
            </a:custGeom>
            <a:solidFill>
              <a:srgbClr val="163A65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32" name="Freeform 90">
              <a:extLst>
                <a:ext uri="{FF2B5EF4-FFF2-40B4-BE49-F238E27FC236}">
                  <a16:creationId xmlns:a16="http://schemas.microsoft.com/office/drawing/2014/main" id="{4BC63614-299E-EAAD-5871-E1EBC1B5D53D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7735" y="3536074"/>
              <a:ext cx="230128" cy="231715"/>
            </a:xfrm>
            <a:custGeom>
              <a:avLst/>
              <a:gdLst>
                <a:gd name="T0" fmla="*/ 88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8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8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8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5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3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3" y="97"/>
                    <a:pt x="88" y="97"/>
                  </a:cubicBezTo>
                  <a:close/>
                </a:path>
              </a:pathLst>
            </a:custGeom>
            <a:solidFill>
              <a:srgbClr val="163A65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33" name="Freeform 91">
              <a:extLst>
                <a:ext uri="{FF2B5EF4-FFF2-40B4-BE49-F238E27FC236}">
                  <a16:creationId xmlns:a16="http://schemas.microsoft.com/office/drawing/2014/main" id="{01C4F455-C2D7-CCF4-556B-339ADBD97B19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7216" y="3536074"/>
              <a:ext cx="230128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4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3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3" y="97"/>
                    <a:pt x="87" y="97"/>
                  </a:cubicBezTo>
                  <a:close/>
                </a:path>
              </a:pathLst>
            </a:custGeom>
            <a:solidFill>
              <a:srgbClr val="163A65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34" name="Freeform 92">
              <a:extLst>
                <a:ext uri="{FF2B5EF4-FFF2-40B4-BE49-F238E27FC236}">
                  <a16:creationId xmlns:a16="http://schemas.microsoft.com/office/drawing/2014/main" id="{95F4337D-3FD9-5944-606D-AB02F87E0474}"/>
                </a:ext>
              </a:extLst>
            </p:cNvPr>
            <p:cNvSpPr>
              <a:spLocks/>
            </p:cNvSpPr>
            <p:nvPr/>
          </p:nvSpPr>
          <p:spPr bwMode="auto">
            <a:xfrm>
              <a:off x="8963525" y="3536074"/>
              <a:ext cx="233302" cy="231715"/>
            </a:xfrm>
            <a:custGeom>
              <a:avLst/>
              <a:gdLst>
                <a:gd name="T0" fmla="*/ 88 w 98"/>
                <a:gd name="T1" fmla="*/ 97 h 97"/>
                <a:gd name="T2" fmla="*/ 10 w 98"/>
                <a:gd name="T3" fmla="*/ 97 h 97"/>
                <a:gd name="T4" fmla="*/ 0 w 98"/>
                <a:gd name="T5" fmla="*/ 87 h 97"/>
                <a:gd name="T6" fmla="*/ 0 w 98"/>
                <a:gd name="T7" fmla="*/ 10 h 97"/>
                <a:gd name="T8" fmla="*/ 10 w 98"/>
                <a:gd name="T9" fmla="*/ 0 h 97"/>
                <a:gd name="T10" fmla="*/ 88 w 98"/>
                <a:gd name="T11" fmla="*/ 0 h 97"/>
                <a:gd name="T12" fmla="*/ 98 w 98"/>
                <a:gd name="T13" fmla="*/ 10 h 97"/>
                <a:gd name="T14" fmla="*/ 98 w 98"/>
                <a:gd name="T15" fmla="*/ 87 h 97"/>
                <a:gd name="T16" fmla="*/ 88 w 98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97">
                  <a:moveTo>
                    <a:pt x="88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5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3" y="0"/>
                    <a:pt x="98" y="4"/>
                    <a:pt x="98" y="10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93"/>
                    <a:pt x="93" y="97"/>
                    <a:pt x="88" y="97"/>
                  </a:cubicBezTo>
                  <a:close/>
                </a:path>
              </a:pathLst>
            </a:custGeom>
            <a:solidFill>
              <a:srgbClr val="163A65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35" name="Freeform 93">
              <a:extLst>
                <a:ext uri="{FF2B5EF4-FFF2-40B4-BE49-F238E27FC236}">
                  <a16:creationId xmlns:a16="http://schemas.microsoft.com/office/drawing/2014/main" id="{AB41C824-0DBA-A8E6-0557-726FA2CF2AAF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3006" y="3536074"/>
              <a:ext cx="231715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5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3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3" y="97"/>
                    <a:pt x="87" y="97"/>
                  </a:cubicBezTo>
                  <a:close/>
                </a:path>
              </a:pathLst>
            </a:custGeom>
            <a:solidFill>
              <a:srgbClr val="163A65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36" name="Freeform 94">
              <a:extLst>
                <a:ext uri="{FF2B5EF4-FFF2-40B4-BE49-F238E27FC236}">
                  <a16:creationId xmlns:a16="http://schemas.microsoft.com/office/drawing/2014/main" id="{565BA6B5-E2B0-2D19-0A62-3B993E475D76}"/>
                </a:ext>
              </a:extLst>
            </p:cNvPr>
            <p:cNvSpPr>
              <a:spLocks/>
            </p:cNvSpPr>
            <p:nvPr/>
          </p:nvSpPr>
          <p:spPr bwMode="auto">
            <a:xfrm>
              <a:off x="9584075" y="3536074"/>
              <a:ext cx="230128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4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2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2" y="97"/>
                    <a:pt x="87" y="97"/>
                  </a:cubicBezTo>
                  <a:close/>
                </a:path>
              </a:pathLst>
            </a:custGeom>
            <a:solidFill>
              <a:srgbClr val="163A65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37" name="Freeform 95">
              <a:extLst>
                <a:ext uri="{FF2B5EF4-FFF2-40B4-BE49-F238E27FC236}">
                  <a16:creationId xmlns:a16="http://schemas.microsoft.com/office/drawing/2014/main" id="{7325AFB9-D25B-8CB3-18AC-E978C338CEBE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7735" y="3843968"/>
              <a:ext cx="230128" cy="234889"/>
            </a:xfrm>
            <a:custGeom>
              <a:avLst/>
              <a:gdLst>
                <a:gd name="T0" fmla="*/ 88 w 97"/>
                <a:gd name="T1" fmla="*/ 98 h 98"/>
                <a:gd name="T2" fmla="*/ 10 w 97"/>
                <a:gd name="T3" fmla="*/ 98 h 98"/>
                <a:gd name="T4" fmla="*/ 0 w 97"/>
                <a:gd name="T5" fmla="*/ 88 h 98"/>
                <a:gd name="T6" fmla="*/ 0 w 97"/>
                <a:gd name="T7" fmla="*/ 10 h 98"/>
                <a:gd name="T8" fmla="*/ 10 w 97"/>
                <a:gd name="T9" fmla="*/ 0 h 98"/>
                <a:gd name="T10" fmla="*/ 88 w 97"/>
                <a:gd name="T11" fmla="*/ 0 h 98"/>
                <a:gd name="T12" fmla="*/ 97 w 97"/>
                <a:gd name="T13" fmla="*/ 10 h 98"/>
                <a:gd name="T14" fmla="*/ 97 w 97"/>
                <a:gd name="T15" fmla="*/ 88 h 98"/>
                <a:gd name="T16" fmla="*/ 88 w 97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8">
                  <a:moveTo>
                    <a:pt x="88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5" y="98"/>
                    <a:pt x="0" y="93"/>
                    <a:pt x="0" y="8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3" y="0"/>
                    <a:pt x="97" y="5"/>
                    <a:pt x="97" y="10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93"/>
                    <a:pt x="93" y="98"/>
                    <a:pt x="88" y="98"/>
                  </a:cubicBezTo>
                  <a:close/>
                </a:path>
              </a:pathLst>
            </a:custGeom>
            <a:solidFill>
              <a:srgbClr val="163A65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38" name="Freeform 96">
              <a:extLst>
                <a:ext uri="{FF2B5EF4-FFF2-40B4-BE49-F238E27FC236}">
                  <a16:creationId xmlns:a16="http://schemas.microsoft.com/office/drawing/2014/main" id="{1D0E913F-2D97-C7F3-9CD6-8ED42AA24B7B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7216" y="3843968"/>
              <a:ext cx="230128" cy="234889"/>
            </a:xfrm>
            <a:custGeom>
              <a:avLst/>
              <a:gdLst>
                <a:gd name="T0" fmla="*/ 87 w 97"/>
                <a:gd name="T1" fmla="*/ 98 h 98"/>
                <a:gd name="T2" fmla="*/ 10 w 97"/>
                <a:gd name="T3" fmla="*/ 98 h 98"/>
                <a:gd name="T4" fmla="*/ 0 w 97"/>
                <a:gd name="T5" fmla="*/ 88 h 98"/>
                <a:gd name="T6" fmla="*/ 0 w 97"/>
                <a:gd name="T7" fmla="*/ 10 h 98"/>
                <a:gd name="T8" fmla="*/ 10 w 97"/>
                <a:gd name="T9" fmla="*/ 0 h 98"/>
                <a:gd name="T10" fmla="*/ 87 w 97"/>
                <a:gd name="T11" fmla="*/ 0 h 98"/>
                <a:gd name="T12" fmla="*/ 97 w 97"/>
                <a:gd name="T13" fmla="*/ 10 h 98"/>
                <a:gd name="T14" fmla="*/ 97 w 97"/>
                <a:gd name="T15" fmla="*/ 88 h 98"/>
                <a:gd name="T16" fmla="*/ 87 w 97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8">
                  <a:moveTo>
                    <a:pt x="87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4" y="98"/>
                    <a:pt x="0" y="93"/>
                    <a:pt x="0" y="8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3" y="0"/>
                    <a:pt x="97" y="5"/>
                    <a:pt x="97" y="10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93"/>
                    <a:pt x="93" y="98"/>
                    <a:pt x="87" y="98"/>
                  </a:cubicBezTo>
                  <a:close/>
                </a:path>
              </a:pathLst>
            </a:custGeom>
            <a:solidFill>
              <a:srgbClr val="163A65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39" name="Freeform 97">
              <a:extLst>
                <a:ext uri="{FF2B5EF4-FFF2-40B4-BE49-F238E27FC236}">
                  <a16:creationId xmlns:a16="http://schemas.microsoft.com/office/drawing/2014/main" id="{03CC6C61-E6E4-C4AC-A2D0-0BF8E6DFBE62}"/>
                </a:ext>
              </a:extLst>
            </p:cNvPr>
            <p:cNvSpPr>
              <a:spLocks/>
            </p:cNvSpPr>
            <p:nvPr/>
          </p:nvSpPr>
          <p:spPr bwMode="auto">
            <a:xfrm>
              <a:off x="8963525" y="3843968"/>
              <a:ext cx="233302" cy="234889"/>
            </a:xfrm>
            <a:custGeom>
              <a:avLst/>
              <a:gdLst>
                <a:gd name="T0" fmla="*/ 88 w 98"/>
                <a:gd name="T1" fmla="*/ 98 h 98"/>
                <a:gd name="T2" fmla="*/ 10 w 98"/>
                <a:gd name="T3" fmla="*/ 98 h 98"/>
                <a:gd name="T4" fmla="*/ 0 w 98"/>
                <a:gd name="T5" fmla="*/ 88 h 98"/>
                <a:gd name="T6" fmla="*/ 0 w 98"/>
                <a:gd name="T7" fmla="*/ 10 h 98"/>
                <a:gd name="T8" fmla="*/ 10 w 98"/>
                <a:gd name="T9" fmla="*/ 0 h 98"/>
                <a:gd name="T10" fmla="*/ 88 w 98"/>
                <a:gd name="T11" fmla="*/ 0 h 98"/>
                <a:gd name="T12" fmla="*/ 98 w 98"/>
                <a:gd name="T13" fmla="*/ 10 h 98"/>
                <a:gd name="T14" fmla="*/ 98 w 98"/>
                <a:gd name="T15" fmla="*/ 88 h 98"/>
                <a:gd name="T16" fmla="*/ 88 w 98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98">
                  <a:moveTo>
                    <a:pt x="88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5" y="98"/>
                    <a:pt x="0" y="93"/>
                    <a:pt x="0" y="8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3" y="0"/>
                    <a:pt x="98" y="5"/>
                    <a:pt x="98" y="10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98" y="93"/>
                    <a:pt x="93" y="98"/>
                    <a:pt x="88" y="98"/>
                  </a:cubicBezTo>
                  <a:close/>
                </a:path>
              </a:pathLst>
            </a:custGeom>
            <a:solidFill>
              <a:srgbClr val="163A65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40" name="Freeform 98">
              <a:extLst>
                <a:ext uri="{FF2B5EF4-FFF2-40B4-BE49-F238E27FC236}">
                  <a16:creationId xmlns:a16="http://schemas.microsoft.com/office/drawing/2014/main" id="{F77C76C8-B32C-3B18-0778-9E75F37526E7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3006" y="3843968"/>
              <a:ext cx="231715" cy="234889"/>
            </a:xfrm>
            <a:custGeom>
              <a:avLst/>
              <a:gdLst>
                <a:gd name="T0" fmla="*/ 87 w 97"/>
                <a:gd name="T1" fmla="*/ 98 h 98"/>
                <a:gd name="T2" fmla="*/ 10 w 97"/>
                <a:gd name="T3" fmla="*/ 98 h 98"/>
                <a:gd name="T4" fmla="*/ 0 w 97"/>
                <a:gd name="T5" fmla="*/ 88 h 98"/>
                <a:gd name="T6" fmla="*/ 0 w 97"/>
                <a:gd name="T7" fmla="*/ 10 h 98"/>
                <a:gd name="T8" fmla="*/ 10 w 97"/>
                <a:gd name="T9" fmla="*/ 0 h 98"/>
                <a:gd name="T10" fmla="*/ 87 w 97"/>
                <a:gd name="T11" fmla="*/ 0 h 98"/>
                <a:gd name="T12" fmla="*/ 97 w 97"/>
                <a:gd name="T13" fmla="*/ 10 h 98"/>
                <a:gd name="T14" fmla="*/ 97 w 97"/>
                <a:gd name="T15" fmla="*/ 88 h 98"/>
                <a:gd name="T16" fmla="*/ 87 w 97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8">
                  <a:moveTo>
                    <a:pt x="87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5" y="98"/>
                    <a:pt x="0" y="93"/>
                    <a:pt x="0" y="8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3" y="0"/>
                    <a:pt x="97" y="5"/>
                    <a:pt x="97" y="10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93"/>
                    <a:pt x="93" y="98"/>
                    <a:pt x="87" y="98"/>
                  </a:cubicBezTo>
                  <a:close/>
                </a:path>
              </a:pathLst>
            </a:custGeom>
            <a:solidFill>
              <a:srgbClr val="163A65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41" name="Freeform 99">
              <a:extLst>
                <a:ext uri="{FF2B5EF4-FFF2-40B4-BE49-F238E27FC236}">
                  <a16:creationId xmlns:a16="http://schemas.microsoft.com/office/drawing/2014/main" id="{223644C9-D85E-D3E1-D75B-2110B4D789E4}"/>
                </a:ext>
              </a:extLst>
            </p:cNvPr>
            <p:cNvSpPr>
              <a:spLocks/>
            </p:cNvSpPr>
            <p:nvPr/>
          </p:nvSpPr>
          <p:spPr bwMode="auto">
            <a:xfrm>
              <a:off x="9584075" y="3843968"/>
              <a:ext cx="230128" cy="234889"/>
            </a:xfrm>
            <a:custGeom>
              <a:avLst/>
              <a:gdLst>
                <a:gd name="T0" fmla="*/ 87 w 97"/>
                <a:gd name="T1" fmla="*/ 98 h 98"/>
                <a:gd name="T2" fmla="*/ 10 w 97"/>
                <a:gd name="T3" fmla="*/ 98 h 98"/>
                <a:gd name="T4" fmla="*/ 0 w 97"/>
                <a:gd name="T5" fmla="*/ 88 h 98"/>
                <a:gd name="T6" fmla="*/ 0 w 97"/>
                <a:gd name="T7" fmla="*/ 10 h 98"/>
                <a:gd name="T8" fmla="*/ 10 w 97"/>
                <a:gd name="T9" fmla="*/ 0 h 98"/>
                <a:gd name="T10" fmla="*/ 87 w 97"/>
                <a:gd name="T11" fmla="*/ 0 h 98"/>
                <a:gd name="T12" fmla="*/ 97 w 97"/>
                <a:gd name="T13" fmla="*/ 10 h 98"/>
                <a:gd name="T14" fmla="*/ 97 w 97"/>
                <a:gd name="T15" fmla="*/ 88 h 98"/>
                <a:gd name="T16" fmla="*/ 87 w 97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8">
                  <a:moveTo>
                    <a:pt x="87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4" y="98"/>
                    <a:pt x="0" y="93"/>
                    <a:pt x="0" y="8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2" y="0"/>
                    <a:pt x="97" y="5"/>
                    <a:pt x="97" y="10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93"/>
                    <a:pt x="92" y="98"/>
                    <a:pt x="87" y="98"/>
                  </a:cubicBezTo>
                  <a:close/>
                </a:path>
              </a:pathLst>
            </a:custGeom>
            <a:solidFill>
              <a:srgbClr val="163A65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42" name="Freeform 100">
              <a:extLst>
                <a:ext uri="{FF2B5EF4-FFF2-40B4-BE49-F238E27FC236}">
                  <a16:creationId xmlns:a16="http://schemas.microsoft.com/office/drawing/2014/main" id="{05381CA8-A424-E731-AE33-E568E48C7BC8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7735" y="4155037"/>
              <a:ext cx="230128" cy="231715"/>
            </a:xfrm>
            <a:custGeom>
              <a:avLst/>
              <a:gdLst>
                <a:gd name="T0" fmla="*/ 88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8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8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8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5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3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3" y="97"/>
                    <a:pt x="88" y="97"/>
                  </a:cubicBezTo>
                  <a:close/>
                </a:path>
              </a:pathLst>
            </a:custGeom>
            <a:solidFill>
              <a:srgbClr val="163A65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43" name="Freeform 101">
              <a:extLst>
                <a:ext uri="{FF2B5EF4-FFF2-40B4-BE49-F238E27FC236}">
                  <a16:creationId xmlns:a16="http://schemas.microsoft.com/office/drawing/2014/main" id="{F6C2C4E2-B2A2-A83D-DECA-E4A6DE5180E2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7216" y="4155037"/>
              <a:ext cx="230128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4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3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3" y="97"/>
                    <a:pt x="87" y="97"/>
                  </a:cubicBezTo>
                  <a:close/>
                </a:path>
              </a:pathLst>
            </a:custGeom>
            <a:solidFill>
              <a:srgbClr val="163A65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44" name="Freeform 102">
              <a:extLst>
                <a:ext uri="{FF2B5EF4-FFF2-40B4-BE49-F238E27FC236}">
                  <a16:creationId xmlns:a16="http://schemas.microsoft.com/office/drawing/2014/main" id="{1315AC5B-5B6A-A04E-8860-260D0EFB0CD2}"/>
                </a:ext>
              </a:extLst>
            </p:cNvPr>
            <p:cNvSpPr>
              <a:spLocks/>
            </p:cNvSpPr>
            <p:nvPr/>
          </p:nvSpPr>
          <p:spPr bwMode="auto">
            <a:xfrm>
              <a:off x="8963525" y="4155037"/>
              <a:ext cx="233302" cy="231715"/>
            </a:xfrm>
            <a:custGeom>
              <a:avLst/>
              <a:gdLst>
                <a:gd name="T0" fmla="*/ 88 w 98"/>
                <a:gd name="T1" fmla="*/ 97 h 97"/>
                <a:gd name="T2" fmla="*/ 10 w 98"/>
                <a:gd name="T3" fmla="*/ 97 h 97"/>
                <a:gd name="T4" fmla="*/ 0 w 98"/>
                <a:gd name="T5" fmla="*/ 87 h 97"/>
                <a:gd name="T6" fmla="*/ 0 w 98"/>
                <a:gd name="T7" fmla="*/ 10 h 97"/>
                <a:gd name="T8" fmla="*/ 10 w 98"/>
                <a:gd name="T9" fmla="*/ 0 h 97"/>
                <a:gd name="T10" fmla="*/ 88 w 98"/>
                <a:gd name="T11" fmla="*/ 0 h 97"/>
                <a:gd name="T12" fmla="*/ 98 w 98"/>
                <a:gd name="T13" fmla="*/ 10 h 97"/>
                <a:gd name="T14" fmla="*/ 98 w 98"/>
                <a:gd name="T15" fmla="*/ 87 h 97"/>
                <a:gd name="T16" fmla="*/ 88 w 98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97">
                  <a:moveTo>
                    <a:pt x="88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5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3" y="0"/>
                    <a:pt x="98" y="4"/>
                    <a:pt x="98" y="10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93"/>
                    <a:pt x="93" y="97"/>
                    <a:pt x="88" y="97"/>
                  </a:cubicBezTo>
                  <a:close/>
                </a:path>
              </a:pathLst>
            </a:custGeom>
            <a:solidFill>
              <a:srgbClr val="163A65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45" name="Freeform 103">
              <a:extLst>
                <a:ext uri="{FF2B5EF4-FFF2-40B4-BE49-F238E27FC236}">
                  <a16:creationId xmlns:a16="http://schemas.microsoft.com/office/drawing/2014/main" id="{4B9D7541-D911-4E96-72EA-1BB568CBE14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3006" y="4155037"/>
              <a:ext cx="231715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5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3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3" y="97"/>
                    <a:pt x="87" y="97"/>
                  </a:cubicBezTo>
                  <a:close/>
                </a:path>
              </a:pathLst>
            </a:custGeom>
            <a:solidFill>
              <a:srgbClr val="163A65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46" name="Freeform 104">
              <a:extLst>
                <a:ext uri="{FF2B5EF4-FFF2-40B4-BE49-F238E27FC236}">
                  <a16:creationId xmlns:a16="http://schemas.microsoft.com/office/drawing/2014/main" id="{4F541958-110E-A0D1-0201-BEF551A6FFA3}"/>
                </a:ext>
              </a:extLst>
            </p:cNvPr>
            <p:cNvSpPr>
              <a:spLocks/>
            </p:cNvSpPr>
            <p:nvPr/>
          </p:nvSpPr>
          <p:spPr bwMode="auto">
            <a:xfrm>
              <a:off x="9584075" y="4155037"/>
              <a:ext cx="230128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4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2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2" y="97"/>
                    <a:pt x="87" y="97"/>
                  </a:cubicBezTo>
                  <a:close/>
                </a:path>
              </a:pathLst>
            </a:custGeom>
            <a:solidFill>
              <a:srgbClr val="163A65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grpSp>
          <p:nvGrpSpPr>
            <p:cNvPr id="47" name="Grupo 274">
              <a:extLst>
                <a:ext uri="{FF2B5EF4-FFF2-40B4-BE49-F238E27FC236}">
                  <a16:creationId xmlns:a16="http://schemas.microsoft.com/office/drawing/2014/main" id="{96FC7447-925C-7607-8FBF-31E1D48C9EDB}"/>
                </a:ext>
              </a:extLst>
            </p:cNvPr>
            <p:cNvGrpSpPr/>
            <p:nvPr/>
          </p:nvGrpSpPr>
          <p:grpSpPr>
            <a:xfrm>
              <a:off x="8347735" y="2609027"/>
              <a:ext cx="1466468" cy="1779125"/>
              <a:chOff x="6793175" y="3662174"/>
              <a:chExt cx="1466850" cy="1779588"/>
            </a:xfrm>
            <a:solidFill>
              <a:srgbClr val="163A65"/>
            </a:solidFill>
          </p:grpSpPr>
          <p:sp>
            <p:nvSpPr>
              <p:cNvPr id="49" name="Freeform 75">
                <a:extLst>
                  <a:ext uri="{FF2B5EF4-FFF2-40B4-BE49-F238E27FC236}">
                    <a16:creationId xmlns:a16="http://schemas.microsoft.com/office/drawing/2014/main" id="{435CB090-57D7-5628-3A3C-8CFC2C383C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3175" y="3662174"/>
                <a:ext cx="230188" cy="231775"/>
              </a:xfrm>
              <a:custGeom>
                <a:avLst/>
                <a:gdLst>
                  <a:gd name="T0" fmla="*/ 88 w 97"/>
                  <a:gd name="T1" fmla="*/ 97 h 97"/>
                  <a:gd name="T2" fmla="*/ 10 w 97"/>
                  <a:gd name="T3" fmla="*/ 97 h 97"/>
                  <a:gd name="T4" fmla="*/ 0 w 97"/>
                  <a:gd name="T5" fmla="*/ 87 h 97"/>
                  <a:gd name="T6" fmla="*/ 0 w 97"/>
                  <a:gd name="T7" fmla="*/ 10 h 97"/>
                  <a:gd name="T8" fmla="*/ 10 w 97"/>
                  <a:gd name="T9" fmla="*/ 0 h 97"/>
                  <a:gd name="T10" fmla="*/ 88 w 97"/>
                  <a:gd name="T11" fmla="*/ 0 h 97"/>
                  <a:gd name="T12" fmla="*/ 97 w 97"/>
                  <a:gd name="T13" fmla="*/ 10 h 97"/>
                  <a:gd name="T14" fmla="*/ 97 w 97"/>
                  <a:gd name="T15" fmla="*/ 87 h 97"/>
                  <a:gd name="T16" fmla="*/ 88 w 97"/>
                  <a:gd name="T1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97">
                    <a:moveTo>
                      <a:pt x="88" y="97"/>
                    </a:moveTo>
                    <a:cubicBezTo>
                      <a:pt x="10" y="97"/>
                      <a:pt x="10" y="97"/>
                      <a:pt x="10" y="97"/>
                    </a:cubicBezTo>
                    <a:cubicBezTo>
                      <a:pt x="5" y="97"/>
                      <a:pt x="0" y="93"/>
                      <a:pt x="0" y="8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93" y="0"/>
                      <a:pt x="97" y="4"/>
                      <a:pt x="97" y="1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97" y="93"/>
                      <a:pt x="93" y="97"/>
                      <a:pt x="88" y="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50" name="Freeform 76">
                <a:extLst>
                  <a:ext uri="{FF2B5EF4-FFF2-40B4-BE49-F238E27FC236}">
                    <a16:creationId xmlns:a16="http://schemas.microsoft.com/office/drawing/2014/main" id="{DBAD50F3-ADCB-7436-39D1-A699A8A95A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02737" y="3662174"/>
                <a:ext cx="230188" cy="231775"/>
              </a:xfrm>
              <a:custGeom>
                <a:avLst/>
                <a:gdLst>
                  <a:gd name="T0" fmla="*/ 87 w 97"/>
                  <a:gd name="T1" fmla="*/ 97 h 97"/>
                  <a:gd name="T2" fmla="*/ 10 w 97"/>
                  <a:gd name="T3" fmla="*/ 97 h 97"/>
                  <a:gd name="T4" fmla="*/ 0 w 97"/>
                  <a:gd name="T5" fmla="*/ 87 h 97"/>
                  <a:gd name="T6" fmla="*/ 0 w 97"/>
                  <a:gd name="T7" fmla="*/ 10 h 97"/>
                  <a:gd name="T8" fmla="*/ 10 w 97"/>
                  <a:gd name="T9" fmla="*/ 0 h 97"/>
                  <a:gd name="T10" fmla="*/ 87 w 97"/>
                  <a:gd name="T11" fmla="*/ 0 h 97"/>
                  <a:gd name="T12" fmla="*/ 97 w 97"/>
                  <a:gd name="T13" fmla="*/ 10 h 97"/>
                  <a:gd name="T14" fmla="*/ 97 w 97"/>
                  <a:gd name="T15" fmla="*/ 87 h 97"/>
                  <a:gd name="T16" fmla="*/ 87 w 97"/>
                  <a:gd name="T1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97">
                    <a:moveTo>
                      <a:pt x="87" y="97"/>
                    </a:moveTo>
                    <a:cubicBezTo>
                      <a:pt x="10" y="97"/>
                      <a:pt x="10" y="97"/>
                      <a:pt x="10" y="97"/>
                    </a:cubicBezTo>
                    <a:cubicBezTo>
                      <a:pt x="4" y="97"/>
                      <a:pt x="0" y="93"/>
                      <a:pt x="0" y="8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93" y="0"/>
                      <a:pt x="97" y="4"/>
                      <a:pt x="97" y="1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97" y="93"/>
                      <a:pt x="93" y="97"/>
                      <a:pt x="87" y="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51" name="Freeform 77">
                <a:extLst>
                  <a:ext uri="{FF2B5EF4-FFF2-40B4-BE49-F238E27FC236}">
                    <a16:creationId xmlns:a16="http://schemas.microsoft.com/office/drawing/2014/main" id="{7A94ABD2-BA51-029F-9E0F-24624ACB80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09125" y="3662174"/>
                <a:ext cx="233363" cy="231775"/>
              </a:xfrm>
              <a:custGeom>
                <a:avLst/>
                <a:gdLst>
                  <a:gd name="T0" fmla="*/ 88 w 98"/>
                  <a:gd name="T1" fmla="*/ 97 h 97"/>
                  <a:gd name="T2" fmla="*/ 10 w 98"/>
                  <a:gd name="T3" fmla="*/ 97 h 97"/>
                  <a:gd name="T4" fmla="*/ 0 w 98"/>
                  <a:gd name="T5" fmla="*/ 87 h 97"/>
                  <a:gd name="T6" fmla="*/ 0 w 98"/>
                  <a:gd name="T7" fmla="*/ 10 h 97"/>
                  <a:gd name="T8" fmla="*/ 10 w 98"/>
                  <a:gd name="T9" fmla="*/ 0 h 97"/>
                  <a:gd name="T10" fmla="*/ 88 w 98"/>
                  <a:gd name="T11" fmla="*/ 0 h 97"/>
                  <a:gd name="T12" fmla="*/ 98 w 98"/>
                  <a:gd name="T13" fmla="*/ 10 h 97"/>
                  <a:gd name="T14" fmla="*/ 98 w 98"/>
                  <a:gd name="T15" fmla="*/ 87 h 97"/>
                  <a:gd name="T16" fmla="*/ 88 w 98"/>
                  <a:gd name="T1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97">
                    <a:moveTo>
                      <a:pt x="88" y="97"/>
                    </a:moveTo>
                    <a:cubicBezTo>
                      <a:pt x="10" y="97"/>
                      <a:pt x="10" y="97"/>
                      <a:pt x="10" y="97"/>
                    </a:cubicBezTo>
                    <a:cubicBezTo>
                      <a:pt x="5" y="97"/>
                      <a:pt x="0" y="93"/>
                      <a:pt x="0" y="8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93" y="0"/>
                      <a:pt x="98" y="4"/>
                      <a:pt x="98" y="10"/>
                    </a:cubicBezTo>
                    <a:cubicBezTo>
                      <a:pt x="98" y="87"/>
                      <a:pt x="98" y="87"/>
                      <a:pt x="98" y="87"/>
                    </a:cubicBezTo>
                    <a:cubicBezTo>
                      <a:pt x="98" y="93"/>
                      <a:pt x="93" y="97"/>
                      <a:pt x="88" y="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52" name="Freeform 78">
                <a:extLst>
                  <a:ext uri="{FF2B5EF4-FFF2-40B4-BE49-F238E27FC236}">
                    <a16:creationId xmlns:a16="http://schemas.microsoft.com/office/drawing/2014/main" id="{799FF7AB-D748-0ED8-7AA6-85CAA0C0E9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18687" y="3662174"/>
                <a:ext cx="231775" cy="231775"/>
              </a:xfrm>
              <a:custGeom>
                <a:avLst/>
                <a:gdLst>
                  <a:gd name="T0" fmla="*/ 87 w 97"/>
                  <a:gd name="T1" fmla="*/ 97 h 97"/>
                  <a:gd name="T2" fmla="*/ 10 w 97"/>
                  <a:gd name="T3" fmla="*/ 97 h 97"/>
                  <a:gd name="T4" fmla="*/ 0 w 97"/>
                  <a:gd name="T5" fmla="*/ 87 h 97"/>
                  <a:gd name="T6" fmla="*/ 0 w 97"/>
                  <a:gd name="T7" fmla="*/ 10 h 97"/>
                  <a:gd name="T8" fmla="*/ 10 w 97"/>
                  <a:gd name="T9" fmla="*/ 0 h 97"/>
                  <a:gd name="T10" fmla="*/ 87 w 97"/>
                  <a:gd name="T11" fmla="*/ 0 h 97"/>
                  <a:gd name="T12" fmla="*/ 97 w 97"/>
                  <a:gd name="T13" fmla="*/ 10 h 97"/>
                  <a:gd name="T14" fmla="*/ 97 w 97"/>
                  <a:gd name="T15" fmla="*/ 87 h 97"/>
                  <a:gd name="T16" fmla="*/ 87 w 97"/>
                  <a:gd name="T1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97">
                    <a:moveTo>
                      <a:pt x="87" y="97"/>
                    </a:moveTo>
                    <a:cubicBezTo>
                      <a:pt x="10" y="97"/>
                      <a:pt x="10" y="97"/>
                      <a:pt x="10" y="97"/>
                    </a:cubicBezTo>
                    <a:cubicBezTo>
                      <a:pt x="5" y="97"/>
                      <a:pt x="0" y="93"/>
                      <a:pt x="0" y="8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93" y="0"/>
                      <a:pt x="97" y="4"/>
                      <a:pt x="97" y="1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97" y="93"/>
                      <a:pt x="93" y="97"/>
                      <a:pt x="87" y="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53" name="Freeform 79">
                <a:extLst>
                  <a:ext uri="{FF2B5EF4-FFF2-40B4-BE49-F238E27FC236}">
                    <a16:creationId xmlns:a16="http://schemas.microsoft.com/office/drawing/2014/main" id="{B3E73AEF-66FD-2B42-0DCD-42B8D70A9B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29837" y="3662174"/>
                <a:ext cx="230188" cy="231775"/>
              </a:xfrm>
              <a:custGeom>
                <a:avLst/>
                <a:gdLst>
                  <a:gd name="T0" fmla="*/ 87 w 97"/>
                  <a:gd name="T1" fmla="*/ 97 h 97"/>
                  <a:gd name="T2" fmla="*/ 10 w 97"/>
                  <a:gd name="T3" fmla="*/ 97 h 97"/>
                  <a:gd name="T4" fmla="*/ 0 w 97"/>
                  <a:gd name="T5" fmla="*/ 87 h 97"/>
                  <a:gd name="T6" fmla="*/ 0 w 97"/>
                  <a:gd name="T7" fmla="*/ 10 h 97"/>
                  <a:gd name="T8" fmla="*/ 10 w 97"/>
                  <a:gd name="T9" fmla="*/ 0 h 97"/>
                  <a:gd name="T10" fmla="*/ 87 w 97"/>
                  <a:gd name="T11" fmla="*/ 0 h 97"/>
                  <a:gd name="T12" fmla="*/ 97 w 97"/>
                  <a:gd name="T13" fmla="*/ 10 h 97"/>
                  <a:gd name="T14" fmla="*/ 97 w 97"/>
                  <a:gd name="T15" fmla="*/ 87 h 97"/>
                  <a:gd name="T16" fmla="*/ 87 w 97"/>
                  <a:gd name="T1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97">
                    <a:moveTo>
                      <a:pt x="87" y="97"/>
                    </a:moveTo>
                    <a:cubicBezTo>
                      <a:pt x="10" y="97"/>
                      <a:pt x="10" y="97"/>
                      <a:pt x="10" y="97"/>
                    </a:cubicBezTo>
                    <a:cubicBezTo>
                      <a:pt x="4" y="97"/>
                      <a:pt x="0" y="93"/>
                      <a:pt x="0" y="8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92" y="0"/>
                      <a:pt x="97" y="4"/>
                      <a:pt x="97" y="1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97" y="93"/>
                      <a:pt x="92" y="97"/>
                      <a:pt x="87" y="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54" name="Freeform 80">
                <a:extLst>
                  <a:ext uri="{FF2B5EF4-FFF2-40B4-BE49-F238E27FC236}">
                    <a16:creationId xmlns:a16="http://schemas.microsoft.com/office/drawing/2014/main" id="{298B87D1-7D59-9F7F-564D-8E5DE1955F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3175" y="3973324"/>
                <a:ext cx="230188" cy="231775"/>
              </a:xfrm>
              <a:custGeom>
                <a:avLst/>
                <a:gdLst>
                  <a:gd name="T0" fmla="*/ 88 w 97"/>
                  <a:gd name="T1" fmla="*/ 97 h 97"/>
                  <a:gd name="T2" fmla="*/ 10 w 97"/>
                  <a:gd name="T3" fmla="*/ 97 h 97"/>
                  <a:gd name="T4" fmla="*/ 0 w 97"/>
                  <a:gd name="T5" fmla="*/ 87 h 97"/>
                  <a:gd name="T6" fmla="*/ 0 w 97"/>
                  <a:gd name="T7" fmla="*/ 10 h 97"/>
                  <a:gd name="T8" fmla="*/ 10 w 97"/>
                  <a:gd name="T9" fmla="*/ 0 h 97"/>
                  <a:gd name="T10" fmla="*/ 88 w 97"/>
                  <a:gd name="T11" fmla="*/ 0 h 97"/>
                  <a:gd name="T12" fmla="*/ 97 w 97"/>
                  <a:gd name="T13" fmla="*/ 10 h 97"/>
                  <a:gd name="T14" fmla="*/ 97 w 97"/>
                  <a:gd name="T15" fmla="*/ 87 h 97"/>
                  <a:gd name="T16" fmla="*/ 88 w 97"/>
                  <a:gd name="T1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97">
                    <a:moveTo>
                      <a:pt x="88" y="97"/>
                    </a:moveTo>
                    <a:cubicBezTo>
                      <a:pt x="10" y="97"/>
                      <a:pt x="10" y="97"/>
                      <a:pt x="10" y="97"/>
                    </a:cubicBezTo>
                    <a:cubicBezTo>
                      <a:pt x="5" y="97"/>
                      <a:pt x="0" y="92"/>
                      <a:pt x="0" y="8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93" y="0"/>
                      <a:pt x="97" y="4"/>
                      <a:pt x="97" y="1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97" y="92"/>
                      <a:pt x="93" y="97"/>
                      <a:pt x="88" y="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55" name="Freeform 81">
                <a:extLst>
                  <a:ext uri="{FF2B5EF4-FFF2-40B4-BE49-F238E27FC236}">
                    <a16:creationId xmlns:a16="http://schemas.microsoft.com/office/drawing/2014/main" id="{BF7609EA-571F-5587-2C0D-9C95A1526B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02737" y="3973324"/>
                <a:ext cx="230188" cy="231775"/>
              </a:xfrm>
              <a:custGeom>
                <a:avLst/>
                <a:gdLst>
                  <a:gd name="T0" fmla="*/ 87 w 97"/>
                  <a:gd name="T1" fmla="*/ 97 h 97"/>
                  <a:gd name="T2" fmla="*/ 10 w 97"/>
                  <a:gd name="T3" fmla="*/ 97 h 97"/>
                  <a:gd name="T4" fmla="*/ 0 w 97"/>
                  <a:gd name="T5" fmla="*/ 87 h 97"/>
                  <a:gd name="T6" fmla="*/ 0 w 97"/>
                  <a:gd name="T7" fmla="*/ 10 h 97"/>
                  <a:gd name="T8" fmla="*/ 10 w 97"/>
                  <a:gd name="T9" fmla="*/ 0 h 97"/>
                  <a:gd name="T10" fmla="*/ 87 w 97"/>
                  <a:gd name="T11" fmla="*/ 0 h 97"/>
                  <a:gd name="T12" fmla="*/ 97 w 97"/>
                  <a:gd name="T13" fmla="*/ 10 h 97"/>
                  <a:gd name="T14" fmla="*/ 97 w 97"/>
                  <a:gd name="T15" fmla="*/ 87 h 97"/>
                  <a:gd name="T16" fmla="*/ 87 w 97"/>
                  <a:gd name="T1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97">
                    <a:moveTo>
                      <a:pt x="87" y="97"/>
                    </a:moveTo>
                    <a:cubicBezTo>
                      <a:pt x="10" y="97"/>
                      <a:pt x="10" y="97"/>
                      <a:pt x="10" y="97"/>
                    </a:cubicBezTo>
                    <a:cubicBezTo>
                      <a:pt x="4" y="97"/>
                      <a:pt x="0" y="92"/>
                      <a:pt x="0" y="8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93" y="0"/>
                      <a:pt x="97" y="4"/>
                      <a:pt x="97" y="1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97" y="92"/>
                      <a:pt x="93" y="97"/>
                      <a:pt x="87" y="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56" name="Freeform 82">
                <a:extLst>
                  <a:ext uri="{FF2B5EF4-FFF2-40B4-BE49-F238E27FC236}">
                    <a16:creationId xmlns:a16="http://schemas.microsoft.com/office/drawing/2014/main" id="{2C3C5498-6DAD-C641-43B2-424AE75CD6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09125" y="3973324"/>
                <a:ext cx="233363" cy="231775"/>
              </a:xfrm>
              <a:custGeom>
                <a:avLst/>
                <a:gdLst>
                  <a:gd name="T0" fmla="*/ 88 w 98"/>
                  <a:gd name="T1" fmla="*/ 97 h 97"/>
                  <a:gd name="T2" fmla="*/ 10 w 98"/>
                  <a:gd name="T3" fmla="*/ 97 h 97"/>
                  <a:gd name="T4" fmla="*/ 0 w 98"/>
                  <a:gd name="T5" fmla="*/ 87 h 97"/>
                  <a:gd name="T6" fmla="*/ 0 w 98"/>
                  <a:gd name="T7" fmla="*/ 10 h 97"/>
                  <a:gd name="T8" fmla="*/ 10 w 98"/>
                  <a:gd name="T9" fmla="*/ 0 h 97"/>
                  <a:gd name="T10" fmla="*/ 88 w 98"/>
                  <a:gd name="T11" fmla="*/ 0 h 97"/>
                  <a:gd name="T12" fmla="*/ 98 w 98"/>
                  <a:gd name="T13" fmla="*/ 10 h 97"/>
                  <a:gd name="T14" fmla="*/ 98 w 98"/>
                  <a:gd name="T15" fmla="*/ 87 h 97"/>
                  <a:gd name="T16" fmla="*/ 88 w 98"/>
                  <a:gd name="T1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97">
                    <a:moveTo>
                      <a:pt x="88" y="97"/>
                    </a:moveTo>
                    <a:cubicBezTo>
                      <a:pt x="10" y="97"/>
                      <a:pt x="10" y="97"/>
                      <a:pt x="10" y="97"/>
                    </a:cubicBezTo>
                    <a:cubicBezTo>
                      <a:pt x="5" y="97"/>
                      <a:pt x="0" y="92"/>
                      <a:pt x="0" y="8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93" y="0"/>
                      <a:pt x="98" y="4"/>
                      <a:pt x="98" y="10"/>
                    </a:cubicBezTo>
                    <a:cubicBezTo>
                      <a:pt x="98" y="87"/>
                      <a:pt x="98" y="87"/>
                      <a:pt x="98" y="87"/>
                    </a:cubicBezTo>
                    <a:cubicBezTo>
                      <a:pt x="98" y="92"/>
                      <a:pt x="93" y="97"/>
                      <a:pt x="88" y="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57" name="Freeform 83">
                <a:extLst>
                  <a:ext uri="{FF2B5EF4-FFF2-40B4-BE49-F238E27FC236}">
                    <a16:creationId xmlns:a16="http://schemas.microsoft.com/office/drawing/2014/main" id="{0F586ECF-9D7A-752F-CFEB-32BA1EDD20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18687" y="3973324"/>
                <a:ext cx="231775" cy="231775"/>
              </a:xfrm>
              <a:custGeom>
                <a:avLst/>
                <a:gdLst>
                  <a:gd name="T0" fmla="*/ 87 w 97"/>
                  <a:gd name="T1" fmla="*/ 97 h 97"/>
                  <a:gd name="T2" fmla="*/ 10 w 97"/>
                  <a:gd name="T3" fmla="*/ 97 h 97"/>
                  <a:gd name="T4" fmla="*/ 0 w 97"/>
                  <a:gd name="T5" fmla="*/ 87 h 97"/>
                  <a:gd name="T6" fmla="*/ 0 w 97"/>
                  <a:gd name="T7" fmla="*/ 10 h 97"/>
                  <a:gd name="T8" fmla="*/ 10 w 97"/>
                  <a:gd name="T9" fmla="*/ 0 h 97"/>
                  <a:gd name="T10" fmla="*/ 87 w 97"/>
                  <a:gd name="T11" fmla="*/ 0 h 97"/>
                  <a:gd name="T12" fmla="*/ 97 w 97"/>
                  <a:gd name="T13" fmla="*/ 10 h 97"/>
                  <a:gd name="T14" fmla="*/ 97 w 97"/>
                  <a:gd name="T15" fmla="*/ 87 h 97"/>
                  <a:gd name="T16" fmla="*/ 87 w 97"/>
                  <a:gd name="T1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97">
                    <a:moveTo>
                      <a:pt x="87" y="97"/>
                    </a:moveTo>
                    <a:cubicBezTo>
                      <a:pt x="10" y="97"/>
                      <a:pt x="10" y="97"/>
                      <a:pt x="10" y="97"/>
                    </a:cubicBezTo>
                    <a:cubicBezTo>
                      <a:pt x="5" y="97"/>
                      <a:pt x="0" y="92"/>
                      <a:pt x="0" y="8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93" y="0"/>
                      <a:pt x="97" y="4"/>
                      <a:pt x="97" y="1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97" y="92"/>
                      <a:pt x="93" y="97"/>
                      <a:pt x="87" y="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58" name="Freeform 84">
                <a:extLst>
                  <a:ext uri="{FF2B5EF4-FFF2-40B4-BE49-F238E27FC236}">
                    <a16:creationId xmlns:a16="http://schemas.microsoft.com/office/drawing/2014/main" id="{9CBC76C8-E8C1-5840-BEC3-903EADDC82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29837" y="3973324"/>
                <a:ext cx="230188" cy="231775"/>
              </a:xfrm>
              <a:custGeom>
                <a:avLst/>
                <a:gdLst>
                  <a:gd name="T0" fmla="*/ 87 w 97"/>
                  <a:gd name="T1" fmla="*/ 97 h 97"/>
                  <a:gd name="T2" fmla="*/ 10 w 97"/>
                  <a:gd name="T3" fmla="*/ 97 h 97"/>
                  <a:gd name="T4" fmla="*/ 0 w 97"/>
                  <a:gd name="T5" fmla="*/ 87 h 97"/>
                  <a:gd name="T6" fmla="*/ 0 w 97"/>
                  <a:gd name="T7" fmla="*/ 10 h 97"/>
                  <a:gd name="T8" fmla="*/ 10 w 97"/>
                  <a:gd name="T9" fmla="*/ 0 h 97"/>
                  <a:gd name="T10" fmla="*/ 87 w 97"/>
                  <a:gd name="T11" fmla="*/ 0 h 97"/>
                  <a:gd name="T12" fmla="*/ 97 w 97"/>
                  <a:gd name="T13" fmla="*/ 10 h 97"/>
                  <a:gd name="T14" fmla="*/ 97 w 97"/>
                  <a:gd name="T15" fmla="*/ 87 h 97"/>
                  <a:gd name="T16" fmla="*/ 87 w 97"/>
                  <a:gd name="T1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97">
                    <a:moveTo>
                      <a:pt x="87" y="97"/>
                    </a:moveTo>
                    <a:cubicBezTo>
                      <a:pt x="10" y="97"/>
                      <a:pt x="10" y="97"/>
                      <a:pt x="10" y="97"/>
                    </a:cubicBezTo>
                    <a:cubicBezTo>
                      <a:pt x="4" y="97"/>
                      <a:pt x="0" y="92"/>
                      <a:pt x="0" y="8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92" y="0"/>
                      <a:pt x="97" y="4"/>
                      <a:pt x="97" y="1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97" y="92"/>
                      <a:pt x="92" y="97"/>
                      <a:pt x="87" y="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59" name="Freeform 85">
                <a:extLst>
                  <a:ext uri="{FF2B5EF4-FFF2-40B4-BE49-F238E27FC236}">
                    <a16:creationId xmlns:a16="http://schemas.microsoft.com/office/drawing/2014/main" id="{8DEBA1A0-AE76-6B03-A3FA-EA501F2099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3175" y="4281299"/>
                <a:ext cx="230188" cy="231775"/>
              </a:xfrm>
              <a:custGeom>
                <a:avLst/>
                <a:gdLst>
                  <a:gd name="T0" fmla="*/ 88 w 97"/>
                  <a:gd name="T1" fmla="*/ 97 h 97"/>
                  <a:gd name="T2" fmla="*/ 10 w 97"/>
                  <a:gd name="T3" fmla="*/ 97 h 97"/>
                  <a:gd name="T4" fmla="*/ 0 w 97"/>
                  <a:gd name="T5" fmla="*/ 87 h 97"/>
                  <a:gd name="T6" fmla="*/ 0 w 97"/>
                  <a:gd name="T7" fmla="*/ 10 h 97"/>
                  <a:gd name="T8" fmla="*/ 10 w 97"/>
                  <a:gd name="T9" fmla="*/ 0 h 97"/>
                  <a:gd name="T10" fmla="*/ 88 w 97"/>
                  <a:gd name="T11" fmla="*/ 0 h 97"/>
                  <a:gd name="T12" fmla="*/ 97 w 97"/>
                  <a:gd name="T13" fmla="*/ 10 h 97"/>
                  <a:gd name="T14" fmla="*/ 97 w 97"/>
                  <a:gd name="T15" fmla="*/ 87 h 97"/>
                  <a:gd name="T16" fmla="*/ 88 w 97"/>
                  <a:gd name="T1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97">
                    <a:moveTo>
                      <a:pt x="88" y="97"/>
                    </a:moveTo>
                    <a:cubicBezTo>
                      <a:pt x="10" y="97"/>
                      <a:pt x="10" y="97"/>
                      <a:pt x="10" y="97"/>
                    </a:cubicBezTo>
                    <a:cubicBezTo>
                      <a:pt x="5" y="97"/>
                      <a:pt x="0" y="93"/>
                      <a:pt x="0" y="8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93" y="0"/>
                      <a:pt x="97" y="5"/>
                      <a:pt x="97" y="1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97" y="93"/>
                      <a:pt x="93" y="97"/>
                      <a:pt x="88" y="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60" name="Freeform 86">
                <a:extLst>
                  <a:ext uri="{FF2B5EF4-FFF2-40B4-BE49-F238E27FC236}">
                    <a16:creationId xmlns:a16="http://schemas.microsoft.com/office/drawing/2014/main" id="{9B220C20-E5E8-7456-E5D3-A9C9009E16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02737" y="4281299"/>
                <a:ext cx="230188" cy="231775"/>
              </a:xfrm>
              <a:custGeom>
                <a:avLst/>
                <a:gdLst>
                  <a:gd name="T0" fmla="*/ 87 w 97"/>
                  <a:gd name="T1" fmla="*/ 97 h 97"/>
                  <a:gd name="T2" fmla="*/ 10 w 97"/>
                  <a:gd name="T3" fmla="*/ 97 h 97"/>
                  <a:gd name="T4" fmla="*/ 0 w 97"/>
                  <a:gd name="T5" fmla="*/ 87 h 97"/>
                  <a:gd name="T6" fmla="*/ 0 w 97"/>
                  <a:gd name="T7" fmla="*/ 10 h 97"/>
                  <a:gd name="T8" fmla="*/ 10 w 97"/>
                  <a:gd name="T9" fmla="*/ 0 h 97"/>
                  <a:gd name="T10" fmla="*/ 87 w 97"/>
                  <a:gd name="T11" fmla="*/ 0 h 97"/>
                  <a:gd name="T12" fmla="*/ 97 w 97"/>
                  <a:gd name="T13" fmla="*/ 10 h 97"/>
                  <a:gd name="T14" fmla="*/ 97 w 97"/>
                  <a:gd name="T15" fmla="*/ 87 h 97"/>
                  <a:gd name="T16" fmla="*/ 87 w 97"/>
                  <a:gd name="T1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97">
                    <a:moveTo>
                      <a:pt x="87" y="97"/>
                    </a:moveTo>
                    <a:cubicBezTo>
                      <a:pt x="10" y="97"/>
                      <a:pt x="10" y="97"/>
                      <a:pt x="10" y="97"/>
                    </a:cubicBezTo>
                    <a:cubicBezTo>
                      <a:pt x="4" y="97"/>
                      <a:pt x="0" y="93"/>
                      <a:pt x="0" y="8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93" y="0"/>
                      <a:pt x="97" y="5"/>
                      <a:pt x="97" y="1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97" y="93"/>
                      <a:pt x="93" y="97"/>
                      <a:pt x="87" y="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61" name="Freeform 87">
                <a:extLst>
                  <a:ext uri="{FF2B5EF4-FFF2-40B4-BE49-F238E27FC236}">
                    <a16:creationId xmlns:a16="http://schemas.microsoft.com/office/drawing/2014/main" id="{9F6DDB3D-452D-2570-44E9-6768570EAA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09125" y="4281299"/>
                <a:ext cx="233363" cy="231775"/>
              </a:xfrm>
              <a:custGeom>
                <a:avLst/>
                <a:gdLst>
                  <a:gd name="T0" fmla="*/ 88 w 98"/>
                  <a:gd name="T1" fmla="*/ 97 h 97"/>
                  <a:gd name="T2" fmla="*/ 10 w 98"/>
                  <a:gd name="T3" fmla="*/ 97 h 97"/>
                  <a:gd name="T4" fmla="*/ 0 w 98"/>
                  <a:gd name="T5" fmla="*/ 87 h 97"/>
                  <a:gd name="T6" fmla="*/ 0 w 98"/>
                  <a:gd name="T7" fmla="*/ 10 h 97"/>
                  <a:gd name="T8" fmla="*/ 10 w 98"/>
                  <a:gd name="T9" fmla="*/ 0 h 97"/>
                  <a:gd name="T10" fmla="*/ 88 w 98"/>
                  <a:gd name="T11" fmla="*/ 0 h 97"/>
                  <a:gd name="T12" fmla="*/ 98 w 98"/>
                  <a:gd name="T13" fmla="*/ 10 h 97"/>
                  <a:gd name="T14" fmla="*/ 98 w 98"/>
                  <a:gd name="T15" fmla="*/ 87 h 97"/>
                  <a:gd name="T16" fmla="*/ 88 w 98"/>
                  <a:gd name="T1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97">
                    <a:moveTo>
                      <a:pt x="88" y="97"/>
                    </a:moveTo>
                    <a:cubicBezTo>
                      <a:pt x="10" y="97"/>
                      <a:pt x="10" y="97"/>
                      <a:pt x="10" y="97"/>
                    </a:cubicBezTo>
                    <a:cubicBezTo>
                      <a:pt x="5" y="97"/>
                      <a:pt x="0" y="93"/>
                      <a:pt x="0" y="8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93" y="0"/>
                      <a:pt x="98" y="5"/>
                      <a:pt x="98" y="10"/>
                    </a:cubicBezTo>
                    <a:cubicBezTo>
                      <a:pt x="98" y="87"/>
                      <a:pt x="98" y="87"/>
                      <a:pt x="98" y="87"/>
                    </a:cubicBezTo>
                    <a:cubicBezTo>
                      <a:pt x="98" y="93"/>
                      <a:pt x="93" y="97"/>
                      <a:pt x="88" y="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62" name="Freeform 88">
                <a:extLst>
                  <a:ext uri="{FF2B5EF4-FFF2-40B4-BE49-F238E27FC236}">
                    <a16:creationId xmlns:a16="http://schemas.microsoft.com/office/drawing/2014/main" id="{C92C87A7-D43E-443E-18CA-387B751C2F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18687" y="4281299"/>
                <a:ext cx="231775" cy="231775"/>
              </a:xfrm>
              <a:custGeom>
                <a:avLst/>
                <a:gdLst>
                  <a:gd name="T0" fmla="*/ 87 w 97"/>
                  <a:gd name="T1" fmla="*/ 97 h 97"/>
                  <a:gd name="T2" fmla="*/ 10 w 97"/>
                  <a:gd name="T3" fmla="*/ 97 h 97"/>
                  <a:gd name="T4" fmla="*/ 0 w 97"/>
                  <a:gd name="T5" fmla="*/ 87 h 97"/>
                  <a:gd name="T6" fmla="*/ 0 w 97"/>
                  <a:gd name="T7" fmla="*/ 10 h 97"/>
                  <a:gd name="T8" fmla="*/ 10 w 97"/>
                  <a:gd name="T9" fmla="*/ 0 h 97"/>
                  <a:gd name="T10" fmla="*/ 87 w 97"/>
                  <a:gd name="T11" fmla="*/ 0 h 97"/>
                  <a:gd name="T12" fmla="*/ 97 w 97"/>
                  <a:gd name="T13" fmla="*/ 10 h 97"/>
                  <a:gd name="T14" fmla="*/ 97 w 97"/>
                  <a:gd name="T15" fmla="*/ 87 h 97"/>
                  <a:gd name="T16" fmla="*/ 87 w 97"/>
                  <a:gd name="T1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97">
                    <a:moveTo>
                      <a:pt x="87" y="97"/>
                    </a:moveTo>
                    <a:cubicBezTo>
                      <a:pt x="10" y="97"/>
                      <a:pt x="10" y="97"/>
                      <a:pt x="10" y="97"/>
                    </a:cubicBezTo>
                    <a:cubicBezTo>
                      <a:pt x="5" y="97"/>
                      <a:pt x="0" y="93"/>
                      <a:pt x="0" y="8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93" y="0"/>
                      <a:pt x="97" y="5"/>
                      <a:pt x="97" y="1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97" y="93"/>
                      <a:pt x="93" y="97"/>
                      <a:pt x="87" y="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63" name="Freeform 89">
                <a:extLst>
                  <a:ext uri="{FF2B5EF4-FFF2-40B4-BE49-F238E27FC236}">
                    <a16:creationId xmlns:a16="http://schemas.microsoft.com/office/drawing/2014/main" id="{C3037D41-1486-280C-A8E2-E888D332AE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29837" y="4281299"/>
                <a:ext cx="230188" cy="231775"/>
              </a:xfrm>
              <a:custGeom>
                <a:avLst/>
                <a:gdLst>
                  <a:gd name="T0" fmla="*/ 87 w 97"/>
                  <a:gd name="T1" fmla="*/ 97 h 97"/>
                  <a:gd name="T2" fmla="*/ 10 w 97"/>
                  <a:gd name="T3" fmla="*/ 97 h 97"/>
                  <a:gd name="T4" fmla="*/ 0 w 97"/>
                  <a:gd name="T5" fmla="*/ 87 h 97"/>
                  <a:gd name="T6" fmla="*/ 0 w 97"/>
                  <a:gd name="T7" fmla="*/ 10 h 97"/>
                  <a:gd name="T8" fmla="*/ 10 w 97"/>
                  <a:gd name="T9" fmla="*/ 0 h 97"/>
                  <a:gd name="T10" fmla="*/ 87 w 97"/>
                  <a:gd name="T11" fmla="*/ 0 h 97"/>
                  <a:gd name="T12" fmla="*/ 97 w 97"/>
                  <a:gd name="T13" fmla="*/ 10 h 97"/>
                  <a:gd name="T14" fmla="*/ 97 w 97"/>
                  <a:gd name="T15" fmla="*/ 87 h 97"/>
                  <a:gd name="T16" fmla="*/ 87 w 97"/>
                  <a:gd name="T1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97">
                    <a:moveTo>
                      <a:pt x="87" y="97"/>
                    </a:moveTo>
                    <a:cubicBezTo>
                      <a:pt x="10" y="97"/>
                      <a:pt x="10" y="97"/>
                      <a:pt x="10" y="97"/>
                    </a:cubicBezTo>
                    <a:cubicBezTo>
                      <a:pt x="4" y="97"/>
                      <a:pt x="0" y="93"/>
                      <a:pt x="0" y="8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92" y="0"/>
                      <a:pt x="97" y="5"/>
                      <a:pt x="97" y="1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97" y="93"/>
                      <a:pt x="92" y="97"/>
                      <a:pt x="87" y="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64" name="Freeform 90">
                <a:extLst>
                  <a:ext uri="{FF2B5EF4-FFF2-40B4-BE49-F238E27FC236}">
                    <a16:creationId xmlns:a16="http://schemas.microsoft.com/office/drawing/2014/main" id="{781AD5C4-A971-04BB-F2E8-3A99C089E8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3175" y="4590861"/>
                <a:ext cx="230188" cy="231775"/>
              </a:xfrm>
              <a:custGeom>
                <a:avLst/>
                <a:gdLst>
                  <a:gd name="T0" fmla="*/ 88 w 97"/>
                  <a:gd name="T1" fmla="*/ 97 h 97"/>
                  <a:gd name="T2" fmla="*/ 10 w 97"/>
                  <a:gd name="T3" fmla="*/ 97 h 97"/>
                  <a:gd name="T4" fmla="*/ 0 w 97"/>
                  <a:gd name="T5" fmla="*/ 87 h 97"/>
                  <a:gd name="T6" fmla="*/ 0 w 97"/>
                  <a:gd name="T7" fmla="*/ 10 h 97"/>
                  <a:gd name="T8" fmla="*/ 10 w 97"/>
                  <a:gd name="T9" fmla="*/ 0 h 97"/>
                  <a:gd name="T10" fmla="*/ 88 w 97"/>
                  <a:gd name="T11" fmla="*/ 0 h 97"/>
                  <a:gd name="T12" fmla="*/ 97 w 97"/>
                  <a:gd name="T13" fmla="*/ 10 h 97"/>
                  <a:gd name="T14" fmla="*/ 97 w 97"/>
                  <a:gd name="T15" fmla="*/ 87 h 97"/>
                  <a:gd name="T16" fmla="*/ 88 w 97"/>
                  <a:gd name="T1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97">
                    <a:moveTo>
                      <a:pt x="88" y="97"/>
                    </a:moveTo>
                    <a:cubicBezTo>
                      <a:pt x="10" y="97"/>
                      <a:pt x="10" y="97"/>
                      <a:pt x="10" y="97"/>
                    </a:cubicBezTo>
                    <a:cubicBezTo>
                      <a:pt x="5" y="97"/>
                      <a:pt x="0" y="93"/>
                      <a:pt x="0" y="8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93" y="0"/>
                      <a:pt x="97" y="4"/>
                      <a:pt x="97" y="1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97" y="93"/>
                      <a:pt x="93" y="97"/>
                      <a:pt x="88" y="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65" name="Freeform 91">
                <a:extLst>
                  <a:ext uri="{FF2B5EF4-FFF2-40B4-BE49-F238E27FC236}">
                    <a16:creationId xmlns:a16="http://schemas.microsoft.com/office/drawing/2014/main" id="{4E9FDE6A-5379-7823-A29D-D12BA76387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02737" y="4590861"/>
                <a:ext cx="230188" cy="231775"/>
              </a:xfrm>
              <a:custGeom>
                <a:avLst/>
                <a:gdLst>
                  <a:gd name="T0" fmla="*/ 87 w 97"/>
                  <a:gd name="T1" fmla="*/ 97 h 97"/>
                  <a:gd name="T2" fmla="*/ 10 w 97"/>
                  <a:gd name="T3" fmla="*/ 97 h 97"/>
                  <a:gd name="T4" fmla="*/ 0 w 97"/>
                  <a:gd name="T5" fmla="*/ 87 h 97"/>
                  <a:gd name="T6" fmla="*/ 0 w 97"/>
                  <a:gd name="T7" fmla="*/ 10 h 97"/>
                  <a:gd name="T8" fmla="*/ 10 w 97"/>
                  <a:gd name="T9" fmla="*/ 0 h 97"/>
                  <a:gd name="T10" fmla="*/ 87 w 97"/>
                  <a:gd name="T11" fmla="*/ 0 h 97"/>
                  <a:gd name="T12" fmla="*/ 97 w 97"/>
                  <a:gd name="T13" fmla="*/ 10 h 97"/>
                  <a:gd name="T14" fmla="*/ 97 w 97"/>
                  <a:gd name="T15" fmla="*/ 87 h 97"/>
                  <a:gd name="T16" fmla="*/ 87 w 97"/>
                  <a:gd name="T1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97">
                    <a:moveTo>
                      <a:pt x="87" y="97"/>
                    </a:moveTo>
                    <a:cubicBezTo>
                      <a:pt x="10" y="97"/>
                      <a:pt x="10" y="97"/>
                      <a:pt x="10" y="97"/>
                    </a:cubicBezTo>
                    <a:cubicBezTo>
                      <a:pt x="4" y="97"/>
                      <a:pt x="0" y="93"/>
                      <a:pt x="0" y="8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93" y="0"/>
                      <a:pt x="97" y="4"/>
                      <a:pt x="97" y="1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97" y="93"/>
                      <a:pt x="93" y="97"/>
                      <a:pt x="87" y="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66" name="Freeform 92">
                <a:extLst>
                  <a:ext uri="{FF2B5EF4-FFF2-40B4-BE49-F238E27FC236}">
                    <a16:creationId xmlns:a16="http://schemas.microsoft.com/office/drawing/2014/main" id="{079F6897-AD8E-4318-00FA-05015BBD7E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09125" y="4590861"/>
                <a:ext cx="233363" cy="231775"/>
              </a:xfrm>
              <a:custGeom>
                <a:avLst/>
                <a:gdLst>
                  <a:gd name="T0" fmla="*/ 88 w 98"/>
                  <a:gd name="T1" fmla="*/ 97 h 97"/>
                  <a:gd name="T2" fmla="*/ 10 w 98"/>
                  <a:gd name="T3" fmla="*/ 97 h 97"/>
                  <a:gd name="T4" fmla="*/ 0 w 98"/>
                  <a:gd name="T5" fmla="*/ 87 h 97"/>
                  <a:gd name="T6" fmla="*/ 0 w 98"/>
                  <a:gd name="T7" fmla="*/ 10 h 97"/>
                  <a:gd name="T8" fmla="*/ 10 w 98"/>
                  <a:gd name="T9" fmla="*/ 0 h 97"/>
                  <a:gd name="T10" fmla="*/ 88 w 98"/>
                  <a:gd name="T11" fmla="*/ 0 h 97"/>
                  <a:gd name="T12" fmla="*/ 98 w 98"/>
                  <a:gd name="T13" fmla="*/ 10 h 97"/>
                  <a:gd name="T14" fmla="*/ 98 w 98"/>
                  <a:gd name="T15" fmla="*/ 87 h 97"/>
                  <a:gd name="T16" fmla="*/ 88 w 98"/>
                  <a:gd name="T1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97">
                    <a:moveTo>
                      <a:pt x="88" y="97"/>
                    </a:moveTo>
                    <a:cubicBezTo>
                      <a:pt x="10" y="97"/>
                      <a:pt x="10" y="97"/>
                      <a:pt x="10" y="97"/>
                    </a:cubicBezTo>
                    <a:cubicBezTo>
                      <a:pt x="5" y="97"/>
                      <a:pt x="0" y="93"/>
                      <a:pt x="0" y="8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93" y="0"/>
                      <a:pt x="98" y="4"/>
                      <a:pt x="98" y="10"/>
                    </a:cubicBezTo>
                    <a:cubicBezTo>
                      <a:pt x="98" y="87"/>
                      <a:pt x="98" y="87"/>
                      <a:pt x="98" y="87"/>
                    </a:cubicBezTo>
                    <a:cubicBezTo>
                      <a:pt x="98" y="93"/>
                      <a:pt x="93" y="97"/>
                      <a:pt x="88" y="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67" name="Freeform 93">
                <a:extLst>
                  <a:ext uri="{FF2B5EF4-FFF2-40B4-BE49-F238E27FC236}">
                    <a16:creationId xmlns:a16="http://schemas.microsoft.com/office/drawing/2014/main" id="{1148993B-4E0A-05BD-A271-103FBCA9DF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18687" y="4590861"/>
                <a:ext cx="231775" cy="231775"/>
              </a:xfrm>
              <a:custGeom>
                <a:avLst/>
                <a:gdLst>
                  <a:gd name="T0" fmla="*/ 87 w 97"/>
                  <a:gd name="T1" fmla="*/ 97 h 97"/>
                  <a:gd name="T2" fmla="*/ 10 w 97"/>
                  <a:gd name="T3" fmla="*/ 97 h 97"/>
                  <a:gd name="T4" fmla="*/ 0 w 97"/>
                  <a:gd name="T5" fmla="*/ 87 h 97"/>
                  <a:gd name="T6" fmla="*/ 0 w 97"/>
                  <a:gd name="T7" fmla="*/ 10 h 97"/>
                  <a:gd name="T8" fmla="*/ 10 w 97"/>
                  <a:gd name="T9" fmla="*/ 0 h 97"/>
                  <a:gd name="T10" fmla="*/ 87 w 97"/>
                  <a:gd name="T11" fmla="*/ 0 h 97"/>
                  <a:gd name="T12" fmla="*/ 97 w 97"/>
                  <a:gd name="T13" fmla="*/ 10 h 97"/>
                  <a:gd name="T14" fmla="*/ 97 w 97"/>
                  <a:gd name="T15" fmla="*/ 87 h 97"/>
                  <a:gd name="T16" fmla="*/ 87 w 97"/>
                  <a:gd name="T1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97">
                    <a:moveTo>
                      <a:pt x="87" y="97"/>
                    </a:moveTo>
                    <a:cubicBezTo>
                      <a:pt x="10" y="97"/>
                      <a:pt x="10" y="97"/>
                      <a:pt x="10" y="97"/>
                    </a:cubicBezTo>
                    <a:cubicBezTo>
                      <a:pt x="5" y="97"/>
                      <a:pt x="0" y="93"/>
                      <a:pt x="0" y="8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93" y="0"/>
                      <a:pt x="97" y="4"/>
                      <a:pt x="97" y="1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97" y="93"/>
                      <a:pt x="93" y="97"/>
                      <a:pt x="87" y="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68" name="Freeform 94">
                <a:extLst>
                  <a:ext uri="{FF2B5EF4-FFF2-40B4-BE49-F238E27FC236}">
                    <a16:creationId xmlns:a16="http://schemas.microsoft.com/office/drawing/2014/main" id="{F9794B3C-E13F-19E8-BAE7-E6CA13B75B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29837" y="4590861"/>
                <a:ext cx="230188" cy="231775"/>
              </a:xfrm>
              <a:custGeom>
                <a:avLst/>
                <a:gdLst>
                  <a:gd name="T0" fmla="*/ 87 w 97"/>
                  <a:gd name="T1" fmla="*/ 97 h 97"/>
                  <a:gd name="T2" fmla="*/ 10 w 97"/>
                  <a:gd name="T3" fmla="*/ 97 h 97"/>
                  <a:gd name="T4" fmla="*/ 0 w 97"/>
                  <a:gd name="T5" fmla="*/ 87 h 97"/>
                  <a:gd name="T6" fmla="*/ 0 w 97"/>
                  <a:gd name="T7" fmla="*/ 10 h 97"/>
                  <a:gd name="T8" fmla="*/ 10 w 97"/>
                  <a:gd name="T9" fmla="*/ 0 h 97"/>
                  <a:gd name="T10" fmla="*/ 87 w 97"/>
                  <a:gd name="T11" fmla="*/ 0 h 97"/>
                  <a:gd name="T12" fmla="*/ 97 w 97"/>
                  <a:gd name="T13" fmla="*/ 10 h 97"/>
                  <a:gd name="T14" fmla="*/ 97 w 97"/>
                  <a:gd name="T15" fmla="*/ 87 h 97"/>
                  <a:gd name="T16" fmla="*/ 87 w 97"/>
                  <a:gd name="T1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97">
                    <a:moveTo>
                      <a:pt x="87" y="97"/>
                    </a:moveTo>
                    <a:cubicBezTo>
                      <a:pt x="10" y="97"/>
                      <a:pt x="10" y="97"/>
                      <a:pt x="10" y="97"/>
                    </a:cubicBezTo>
                    <a:cubicBezTo>
                      <a:pt x="4" y="97"/>
                      <a:pt x="0" y="93"/>
                      <a:pt x="0" y="8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92" y="0"/>
                      <a:pt x="97" y="4"/>
                      <a:pt x="97" y="1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97" y="93"/>
                      <a:pt x="92" y="97"/>
                      <a:pt x="87" y="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69" name="Freeform 95">
                <a:extLst>
                  <a:ext uri="{FF2B5EF4-FFF2-40B4-BE49-F238E27FC236}">
                    <a16:creationId xmlns:a16="http://schemas.microsoft.com/office/drawing/2014/main" id="{2BF72DB0-2AD2-55DD-B963-B6A39F3FE6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3175" y="4898836"/>
                <a:ext cx="230188" cy="234950"/>
              </a:xfrm>
              <a:custGeom>
                <a:avLst/>
                <a:gdLst>
                  <a:gd name="T0" fmla="*/ 88 w 97"/>
                  <a:gd name="T1" fmla="*/ 98 h 98"/>
                  <a:gd name="T2" fmla="*/ 10 w 97"/>
                  <a:gd name="T3" fmla="*/ 98 h 98"/>
                  <a:gd name="T4" fmla="*/ 0 w 97"/>
                  <a:gd name="T5" fmla="*/ 88 h 98"/>
                  <a:gd name="T6" fmla="*/ 0 w 97"/>
                  <a:gd name="T7" fmla="*/ 10 h 98"/>
                  <a:gd name="T8" fmla="*/ 10 w 97"/>
                  <a:gd name="T9" fmla="*/ 0 h 98"/>
                  <a:gd name="T10" fmla="*/ 88 w 97"/>
                  <a:gd name="T11" fmla="*/ 0 h 98"/>
                  <a:gd name="T12" fmla="*/ 97 w 97"/>
                  <a:gd name="T13" fmla="*/ 10 h 98"/>
                  <a:gd name="T14" fmla="*/ 97 w 97"/>
                  <a:gd name="T15" fmla="*/ 88 h 98"/>
                  <a:gd name="T16" fmla="*/ 88 w 97"/>
                  <a:gd name="T1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98">
                    <a:moveTo>
                      <a:pt x="88" y="98"/>
                    </a:moveTo>
                    <a:cubicBezTo>
                      <a:pt x="10" y="98"/>
                      <a:pt x="10" y="98"/>
                      <a:pt x="10" y="98"/>
                    </a:cubicBezTo>
                    <a:cubicBezTo>
                      <a:pt x="5" y="98"/>
                      <a:pt x="0" y="93"/>
                      <a:pt x="0" y="8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93" y="0"/>
                      <a:pt x="97" y="5"/>
                      <a:pt x="97" y="10"/>
                    </a:cubicBezTo>
                    <a:cubicBezTo>
                      <a:pt x="97" y="88"/>
                      <a:pt x="97" y="88"/>
                      <a:pt x="97" y="88"/>
                    </a:cubicBezTo>
                    <a:cubicBezTo>
                      <a:pt x="97" y="93"/>
                      <a:pt x="93" y="98"/>
                      <a:pt x="88" y="9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70" name="Freeform 96">
                <a:extLst>
                  <a:ext uri="{FF2B5EF4-FFF2-40B4-BE49-F238E27FC236}">
                    <a16:creationId xmlns:a16="http://schemas.microsoft.com/office/drawing/2014/main" id="{A35909AB-2152-2113-BBDC-0E3E2A3BFB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02737" y="4898836"/>
                <a:ext cx="230188" cy="234950"/>
              </a:xfrm>
              <a:custGeom>
                <a:avLst/>
                <a:gdLst>
                  <a:gd name="T0" fmla="*/ 87 w 97"/>
                  <a:gd name="T1" fmla="*/ 98 h 98"/>
                  <a:gd name="T2" fmla="*/ 10 w 97"/>
                  <a:gd name="T3" fmla="*/ 98 h 98"/>
                  <a:gd name="T4" fmla="*/ 0 w 97"/>
                  <a:gd name="T5" fmla="*/ 88 h 98"/>
                  <a:gd name="T6" fmla="*/ 0 w 97"/>
                  <a:gd name="T7" fmla="*/ 10 h 98"/>
                  <a:gd name="T8" fmla="*/ 10 w 97"/>
                  <a:gd name="T9" fmla="*/ 0 h 98"/>
                  <a:gd name="T10" fmla="*/ 87 w 97"/>
                  <a:gd name="T11" fmla="*/ 0 h 98"/>
                  <a:gd name="T12" fmla="*/ 97 w 97"/>
                  <a:gd name="T13" fmla="*/ 10 h 98"/>
                  <a:gd name="T14" fmla="*/ 97 w 97"/>
                  <a:gd name="T15" fmla="*/ 88 h 98"/>
                  <a:gd name="T16" fmla="*/ 87 w 97"/>
                  <a:gd name="T1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98">
                    <a:moveTo>
                      <a:pt x="87" y="98"/>
                    </a:moveTo>
                    <a:cubicBezTo>
                      <a:pt x="10" y="98"/>
                      <a:pt x="10" y="98"/>
                      <a:pt x="10" y="98"/>
                    </a:cubicBezTo>
                    <a:cubicBezTo>
                      <a:pt x="4" y="98"/>
                      <a:pt x="0" y="93"/>
                      <a:pt x="0" y="8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93" y="0"/>
                      <a:pt x="97" y="5"/>
                      <a:pt x="97" y="10"/>
                    </a:cubicBezTo>
                    <a:cubicBezTo>
                      <a:pt x="97" y="88"/>
                      <a:pt x="97" y="88"/>
                      <a:pt x="97" y="88"/>
                    </a:cubicBezTo>
                    <a:cubicBezTo>
                      <a:pt x="97" y="93"/>
                      <a:pt x="93" y="98"/>
                      <a:pt x="87" y="9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71" name="Freeform 97">
                <a:extLst>
                  <a:ext uri="{FF2B5EF4-FFF2-40B4-BE49-F238E27FC236}">
                    <a16:creationId xmlns:a16="http://schemas.microsoft.com/office/drawing/2014/main" id="{1BA98DFF-F6BC-23BB-08FA-B1A4FE8188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09125" y="4898836"/>
                <a:ext cx="233363" cy="234950"/>
              </a:xfrm>
              <a:custGeom>
                <a:avLst/>
                <a:gdLst>
                  <a:gd name="T0" fmla="*/ 88 w 98"/>
                  <a:gd name="T1" fmla="*/ 98 h 98"/>
                  <a:gd name="T2" fmla="*/ 10 w 98"/>
                  <a:gd name="T3" fmla="*/ 98 h 98"/>
                  <a:gd name="T4" fmla="*/ 0 w 98"/>
                  <a:gd name="T5" fmla="*/ 88 h 98"/>
                  <a:gd name="T6" fmla="*/ 0 w 98"/>
                  <a:gd name="T7" fmla="*/ 10 h 98"/>
                  <a:gd name="T8" fmla="*/ 10 w 98"/>
                  <a:gd name="T9" fmla="*/ 0 h 98"/>
                  <a:gd name="T10" fmla="*/ 88 w 98"/>
                  <a:gd name="T11" fmla="*/ 0 h 98"/>
                  <a:gd name="T12" fmla="*/ 98 w 98"/>
                  <a:gd name="T13" fmla="*/ 10 h 98"/>
                  <a:gd name="T14" fmla="*/ 98 w 98"/>
                  <a:gd name="T15" fmla="*/ 88 h 98"/>
                  <a:gd name="T16" fmla="*/ 88 w 98"/>
                  <a:gd name="T1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98">
                    <a:moveTo>
                      <a:pt x="88" y="98"/>
                    </a:moveTo>
                    <a:cubicBezTo>
                      <a:pt x="10" y="98"/>
                      <a:pt x="10" y="98"/>
                      <a:pt x="10" y="98"/>
                    </a:cubicBezTo>
                    <a:cubicBezTo>
                      <a:pt x="5" y="98"/>
                      <a:pt x="0" y="93"/>
                      <a:pt x="0" y="8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93" y="0"/>
                      <a:pt x="98" y="5"/>
                      <a:pt x="98" y="10"/>
                    </a:cubicBezTo>
                    <a:cubicBezTo>
                      <a:pt x="98" y="88"/>
                      <a:pt x="98" y="88"/>
                      <a:pt x="98" y="88"/>
                    </a:cubicBezTo>
                    <a:cubicBezTo>
                      <a:pt x="98" y="93"/>
                      <a:pt x="93" y="98"/>
                      <a:pt x="88" y="9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72" name="Freeform 98">
                <a:extLst>
                  <a:ext uri="{FF2B5EF4-FFF2-40B4-BE49-F238E27FC236}">
                    <a16:creationId xmlns:a16="http://schemas.microsoft.com/office/drawing/2014/main" id="{CBABCB40-0FF9-C56A-0981-78A49F08DC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18687" y="4898836"/>
                <a:ext cx="231775" cy="234950"/>
              </a:xfrm>
              <a:custGeom>
                <a:avLst/>
                <a:gdLst>
                  <a:gd name="T0" fmla="*/ 87 w 97"/>
                  <a:gd name="T1" fmla="*/ 98 h 98"/>
                  <a:gd name="T2" fmla="*/ 10 w 97"/>
                  <a:gd name="T3" fmla="*/ 98 h 98"/>
                  <a:gd name="T4" fmla="*/ 0 w 97"/>
                  <a:gd name="T5" fmla="*/ 88 h 98"/>
                  <a:gd name="T6" fmla="*/ 0 w 97"/>
                  <a:gd name="T7" fmla="*/ 10 h 98"/>
                  <a:gd name="T8" fmla="*/ 10 w 97"/>
                  <a:gd name="T9" fmla="*/ 0 h 98"/>
                  <a:gd name="T10" fmla="*/ 87 w 97"/>
                  <a:gd name="T11" fmla="*/ 0 h 98"/>
                  <a:gd name="T12" fmla="*/ 97 w 97"/>
                  <a:gd name="T13" fmla="*/ 10 h 98"/>
                  <a:gd name="T14" fmla="*/ 97 w 97"/>
                  <a:gd name="T15" fmla="*/ 88 h 98"/>
                  <a:gd name="T16" fmla="*/ 87 w 97"/>
                  <a:gd name="T1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98">
                    <a:moveTo>
                      <a:pt x="87" y="98"/>
                    </a:moveTo>
                    <a:cubicBezTo>
                      <a:pt x="10" y="98"/>
                      <a:pt x="10" y="98"/>
                      <a:pt x="10" y="98"/>
                    </a:cubicBezTo>
                    <a:cubicBezTo>
                      <a:pt x="5" y="98"/>
                      <a:pt x="0" y="93"/>
                      <a:pt x="0" y="8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93" y="0"/>
                      <a:pt x="97" y="5"/>
                      <a:pt x="97" y="10"/>
                    </a:cubicBezTo>
                    <a:cubicBezTo>
                      <a:pt x="97" y="88"/>
                      <a:pt x="97" y="88"/>
                      <a:pt x="97" y="88"/>
                    </a:cubicBezTo>
                    <a:cubicBezTo>
                      <a:pt x="97" y="93"/>
                      <a:pt x="93" y="98"/>
                      <a:pt x="87" y="9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73" name="Freeform 99">
                <a:extLst>
                  <a:ext uri="{FF2B5EF4-FFF2-40B4-BE49-F238E27FC236}">
                    <a16:creationId xmlns:a16="http://schemas.microsoft.com/office/drawing/2014/main" id="{EB5D6F86-F94D-A916-D741-947FA6496C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29837" y="4898836"/>
                <a:ext cx="230188" cy="234950"/>
              </a:xfrm>
              <a:custGeom>
                <a:avLst/>
                <a:gdLst>
                  <a:gd name="T0" fmla="*/ 87 w 97"/>
                  <a:gd name="T1" fmla="*/ 98 h 98"/>
                  <a:gd name="T2" fmla="*/ 10 w 97"/>
                  <a:gd name="T3" fmla="*/ 98 h 98"/>
                  <a:gd name="T4" fmla="*/ 0 w 97"/>
                  <a:gd name="T5" fmla="*/ 88 h 98"/>
                  <a:gd name="T6" fmla="*/ 0 w 97"/>
                  <a:gd name="T7" fmla="*/ 10 h 98"/>
                  <a:gd name="T8" fmla="*/ 10 w 97"/>
                  <a:gd name="T9" fmla="*/ 0 h 98"/>
                  <a:gd name="T10" fmla="*/ 87 w 97"/>
                  <a:gd name="T11" fmla="*/ 0 h 98"/>
                  <a:gd name="T12" fmla="*/ 97 w 97"/>
                  <a:gd name="T13" fmla="*/ 10 h 98"/>
                  <a:gd name="T14" fmla="*/ 97 w 97"/>
                  <a:gd name="T15" fmla="*/ 88 h 98"/>
                  <a:gd name="T16" fmla="*/ 87 w 97"/>
                  <a:gd name="T1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98">
                    <a:moveTo>
                      <a:pt x="87" y="98"/>
                    </a:moveTo>
                    <a:cubicBezTo>
                      <a:pt x="10" y="98"/>
                      <a:pt x="10" y="98"/>
                      <a:pt x="10" y="98"/>
                    </a:cubicBezTo>
                    <a:cubicBezTo>
                      <a:pt x="4" y="98"/>
                      <a:pt x="0" y="93"/>
                      <a:pt x="0" y="8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92" y="0"/>
                      <a:pt x="97" y="5"/>
                      <a:pt x="97" y="10"/>
                    </a:cubicBezTo>
                    <a:cubicBezTo>
                      <a:pt x="97" y="88"/>
                      <a:pt x="97" y="88"/>
                      <a:pt x="97" y="88"/>
                    </a:cubicBezTo>
                    <a:cubicBezTo>
                      <a:pt x="97" y="93"/>
                      <a:pt x="92" y="98"/>
                      <a:pt x="87" y="9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74" name="Freeform 100">
                <a:extLst>
                  <a:ext uri="{FF2B5EF4-FFF2-40B4-BE49-F238E27FC236}">
                    <a16:creationId xmlns:a16="http://schemas.microsoft.com/office/drawing/2014/main" id="{AAB55594-8361-D401-19E0-478E2D7F6D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93175" y="5209986"/>
                <a:ext cx="230188" cy="231775"/>
              </a:xfrm>
              <a:custGeom>
                <a:avLst/>
                <a:gdLst>
                  <a:gd name="T0" fmla="*/ 88 w 97"/>
                  <a:gd name="T1" fmla="*/ 97 h 97"/>
                  <a:gd name="T2" fmla="*/ 10 w 97"/>
                  <a:gd name="T3" fmla="*/ 97 h 97"/>
                  <a:gd name="T4" fmla="*/ 0 w 97"/>
                  <a:gd name="T5" fmla="*/ 87 h 97"/>
                  <a:gd name="T6" fmla="*/ 0 w 97"/>
                  <a:gd name="T7" fmla="*/ 10 h 97"/>
                  <a:gd name="T8" fmla="*/ 10 w 97"/>
                  <a:gd name="T9" fmla="*/ 0 h 97"/>
                  <a:gd name="T10" fmla="*/ 88 w 97"/>
                  <a:gd name="T11" fmla="*/ 0 h 97"/>
                  <a:gd name="T12" fmla="*/ 97 w 97"/>
                  <a:gd name="T13" fmla="*/ 10 h 97"/>
                  <a:gd name="T14" fmla="*/ 97 w 97"/>
                  <a:gd name="T15" fmla="*/ 87 h 97"/>
                  <a:gd name="T16" fmla="*/ 88 w 97"/>
                  <a:gd name="T1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97">
                    <a:moveTo>
                      <a:pt x="88" y="97"/>
                    </a:moveTo>
                    <a:cubicBezTo>
                      <a:pt x="10" y="97"/>
                      <a:pt x="10" y="97"/>
                      <a:pt x="10" y="97"/>
                    </a:cubicBezTo>
                    <a:cubicBezTo>
                      <a:pt x="5" y="97"/>
                      <a:pt x="0" y="93"/>
                      <a:pt x="0" y="8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93" y="0"/>
                      <a:pt x="97" y="4"/>
                      <a:pt x="97" y="1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97" y="93"/>
                      <a:pt x="93" y="97"/>
                      <a:pt x="88" y="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75" name="Freeform 101">
                <a:extLst>
                  <a:ext uri="{FF2B5EF4-FFF2-40B4-BE49-F238E27FC236}">
                    <a16:creationId xmlns:a16="http://schemas.microsoft.com/office/drawing/2014/main" id="{4B51E1A1-B711-0724-033F-AB9E34DCD7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02737" y="5209986"/>
                <a:ext cx="230188" cy="231775"/>
              </a:xfrm>
              <a:custGeom>
                <a:avLst/>
                <a:gdLst>
                  <a:gd name="T0" fmla="*/ 87 w 97"/>
                  <a:gd name="T1" fmla="*/ 97 h 97"/>
                  <a:gd name="T2" fmla="*/ 10 w 97"/>
                  <a:gd name="T3" fmla="*/ 97 h 97"/>
                  <a:gd name="T4" fmla="*/ 0 w 97"/>
                  <a:gd name="T5" fmla="*/ 87 h 97"/>
                  <a:gd name="T6" fmla="*/ 0 w 97"/>
                  <a:gd name="T7" fmla="*/ 10 h 97"/>
                  <a:gd name="T8" fmla="*/ 10 w 97"/>
                  <a:gd name="T9" fmla="*/ 0 h 97"/>
                  <a:gd name="T10" fmla="*/ 87 w 97"/>
                  <a:gd name="T11" fmla="*/ 0 h 97"/>
                  <a:gd name="T12" fmla="*/ 97 w 97"/>
                  <a:gd name="T13" fmla="*/ 10 h 97"/>
                  <a:gd name="T14" fmla="*/ 97 w 97"/>
                  <a:gd name="T15" fmla="*/ 87 h 97"/>
                  <a:gd name="T16" fmla="*/ 87 w 97"/>
                  <a:gd name="T1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97">
                    <a:moveTo>
                      <a:pt x="87" y="97"/>
                    </a:moveTo>
                    <a:cubicBezTo>
                      <a:pt x="10" y="97"/>
                      <a:pt x="10" y="97"/>
                      <a:pt x="10" y="97"/>
                    </a:cubicBezTo>
                    <a:cubicBezTo>
                      <a:pt x="4" y="97"/>
                      <a:pt x="0" y="93"/>
                      <a:pt x="0" y="8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93" y="0"/>
                      <a:pt x="97" y="4"/>
                      <a:pt x="97" y="1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97" y="93"/>
                      <a:pt x="93" y="97"/>
                      <a:pt x="87" y="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76" name="Freeform 102">
                <a:extLst>
                  <a:ext uri="{FF2B5EF4-FFF2-40B4-BE49-F238E27FC236}">
                    <a16:creationId xmlns:a16="http://schemas.microsoft.com/office/drawing/2014/main" id="{47E2EB4A-9587-9B6A-57CF-208F889AFA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09125" y="5209986"/>
                <a:ext cx="233363" cy="231775"/>
              </a:xfrm>
              <a:custGeom>
                <a:avLst/>
                <a:gdLst>
                  <a:gd name="T0" fmla="*/ 88 w 98"/>
                  <a:gd name="T1" fmla="*/ 97 h 97"/>
                  <a:gd name="T2" fmla="*/ 10 w 98"/>
                  <a:gd name="T3" fmla="*/ 97 h 97"/>
                  <a:gd name="T4" fmla="*/ 0 w 98"/>
                  <a:gd name="T5" fmla="*/ 87 h 97"/>
                  <a:gd name="T6" fmla="*/ 0 w 98"/>
                  <a:gd name="T7" fmla="*/ 10 h 97"/>
                  <a:gd name="T8" fmla="*/ 10 w 98"/>
                  <a:gd name="T9" fmla="*/ 0 h 97"/>
                  <a:gd name="T10" fmla="*/ 88 w 98"/>
                  <a:gd name="T11" fmla="*/ 0 h 97"/>
                  <a:gd name="T12" fmla="*/ 98 w 98"/>
                  <a:gd name="T13" fmla="*/ 10 h 97"/>
                  <a:gd name="T14" fmla="*/ 98 w 98"/>
                  <a:gd name="T15" fmla="*/ 87 h 97"/>
                  <a:gd name="T16" fmla="*/ 88 w 98"/>
                  <a:gd name="T1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97">
                    <a:moveTo>
                      <a:pt x="88" y="97"/>
                    </a:moveTo>
                    <a:cubicBezTo>
                      <a:pt x="10" y="97"/>
                      <a:pt x="10" y="97"/>
                      <a:pt x="10" y="97"/>
                    </a:cubicBezTo>
                    <a:cubicBezTo>
                      <a:pt x="5" y="97"/>
                      <a:pt x="0" y="93"/>
                      <a:pt x="0" y="8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93" y="0"/>
                      <a:pt x="98" y="4"/>
                      <a:pt x="98" y="10"/>
                    </a:cubicBezTo>
                    <a:cubicBezTo>
                      <a:pt x="98" y="87"/>
                      <a:pt x="98" y="87"/>
                      <a:pt x="98" y="87"/>
                    </a:cubicBezTo>
                    <a:cubicBezTo>
                      <a:pt x="98" y="93"/>
                      <a:pt x="93" y="97"/>
                      <a:pt x="88" y="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77" name="Freeform 103">
                <a:extLst>
                  <a:ext uri="{FF2B5EF4-FFF2-40B4-BE49-F238E27FC236}">
                    <a16:creationId xmlns:a16="http://schemas.microsoft.com/office/drawing/2014/main" id="{FFFD18AE-AB37-DC0F-301E-B0DC82ED86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18687" y="5209987"/>
                <a:ext cx="231775" cy="231775"/>
              </a:xfrm>
              <a:custGeom>
                <a:avLst/>
                <a:gdLst>
                  <a:gd name="T0" fmla="*/ 87 w 97"/>
                  <a:gd name="T1" fmla="*/ 97 h 97"/>
                  <a:gd name="T2" fmla="*/ 10 w 97"/>
                  <a:gd name="T3" fmla="*/ 97 h 97"/>
                  <a:gd name="T4" fmla="*/ 0 w 97"/>
                  <a:gd name="T5" fmla="*/ 87 h 97"/>
                  <a:gd name="T6" fmla="*/ 0 w 97"/>
                  <a:gd name="T7" fmla="*/ 10 h 97"/>
                  <a:gd name="T8" fmla="*/ 10 w 97"/>
                  <a:gd name="T9" fmla="*/ 0 h 97"/>
                  <a:gd name="T10" fmla="*/ 87 w 97"/>
                  <a:gd name="T11" fmla="*/ 0 h 97"/>
                  <a:gd name="T12" fmla="*/ 97 w 97"/>
                  <a:gd name="T13" fmla="*/ 10 h 97"/>
                  <a:gd name="T14" fmla="*/ 97 w 97"/>
                  <a:gd name="T15" fmla="*/ 87 h 97"/>
                  <a:gd name="T16" fmla="*/ 87 w 97"/>
                  <a:gd name="T1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97">
                    <a:moveTo>
                      <a:pt x="87" y="97"/>
                    </a:moveTo>
                    <a:cubicBezTo>
                      <a:pt x="10" y="97"/>
                      <a:pt x="10" y="97"/>
                      <a:pt x="10" y="97"/>
                    </a:cubicBezTo>
                    <a:cubicBezTo>
                      <a:pt x="5" y="97"/>
                      <a:pt x="0" y="93"/>
                      <a:pt x="0" y="8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93" y="0"/>
                      <a:pt x="97" y="4"/>
                      <a:pt x="97" y="1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97" y="93"/>
                      <a:pt x="93" y="97"/>
                      <a:pt x="87" y="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78" name="Freeform 104">
                <a:extLst>
                  <a:ext uri="{FF2B5EF4-FFF2-40B4-BE49-F238E27FC236}">
                    <a16:creationId xmlns:a16="http://schemas.microsoft.com/office/drawing/2014/main" id="{D981FD19-9CE3-C835-48ED-861D114BA2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29837" y="5209986"/>
                <a:ext cx="230188" cy="231775"/>
              </a:xfrm>
              <a:custGeom>
                <a:avLst/>
                <a:gdLst>
                  <a:gd name="T0" fmla="*/ 87 w 97"/>
                  <a:gd name="T1" fmla="*/ 97 h 97"/>
                  <a:gd name="T2" fmla="*/ 10 w 97"/>
                  <a:gd name="T3" fmla="*/ 97 h 97"/>
                  <a:gd name="T4" fmla="*/ 0 w 97"/>
                  <a:gd name="T5" fmla="*/ 87 h 97"/>
                  <a:gd name="T6" fmla="*/ 0 w 97"/>
                  <a:gd name="T7" fmla="*/ 10 h 97"/>
                  <a:gd name="T8" fmla="*/ 10 w 97"/>
                  <a:gd name="T9" fmla="*/ 0 h 97"/>
                  <a:gd name="T10" fmla="*/ 87 w 97"/>
                  <a:gd name="T11" fmla="*/ 0 h 97"/>
                  <a:gd name="T12" fmla="*/ 97 w 97"/>
                  <a:gd name="T13" fmla="*/ 10 h 97"/>
                  <a:gd name="T14" fmla="*/ 97 w 97"/>
                  <a:gd name="T15" fmla="*/ 87 h 97"/>
                  <a:gd name="T16" fmla="*/ 87 w 97"/>
                  <a:gd name="T1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97">
                    <a:moveTo>
                      <a:pt x="87" y="97"/>
                    </a:moveTo>
                    <a:cubicBezTo>
                      <a:pt x="10" y="97"/>
                      <a:pt x="10" y="97"/>
                      <a:pt x="10" y="97"/>
                    </a:cubicBezTo>
                    <a:cubicBezTo>
                      <a:pt x="4" y="97"/>
                      <a:pt x="0" y="93"/>
                      <a:pt x="0" y="8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92" y="0"/>
                      <a:pt x="97" y="4"/>
                      <a:pt x="97" y="1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97" y="93"/>
                      <a:pt x="92" y="97"/>
                      <a:pt x="87" y="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</p:grp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29C735F9-0703-7872-30B1-33CE0FF4C097}"/>
                </a:ext>
              </a:extLst>
            </p:cNvPr>
            <p:cNvCxnSpPr>
              <a:cxnSpLocks/>
            </p:cNvCxnSpPr>
            <p:nvPr/>
          </p:nvCxnSpPr>
          <p:spPr>
            <a:xfrm>
              <a:off x="9080969" y="4501728"/>
              <a:ext cx="0" cy="295835"/>
            </a:xfrm>
            <a:prstGeom prst="line">
              <a:avLst/>
            </a:prstGeom>
            <a:ln w="9525">
              <a:solidFill>
                <a:srgbClr val="095667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4" name="Group 203">
            <a:extLst>
              <a:ext uri="{FF2B5EF4-FFF2-40B4-BE49-F238E27FC236}">
                <a16:creationId xmlns:a16="http://schemas.microsoft.com/office/drawing/2014/main" id="{960BD196-C43E-6752-F035-BABBAD3FA22A}"/>
              </a:ext>
            </a:extLst>
          </p:cNvPr>
          <p:cNvGrpSpPr/>
          <p:nvPr/>
        </p:nvGrpSpPr>
        <p:grpSpPr>
          <a:xfrm>
            <a:off x="5483043" y="1990251"/>
            <a:ext cx="1468056" cy="2807312"/>
            <a:chOff x="5483043" y="1990251"/>
            <a:chExt cx="1468056" cy="2807312"/>
          </a:xfrm>
        </p:grpSpPr>
        <p:sp>
          <p:nvSpPr>
            <p:cNvPr id="80" name="Freeform 115">
              <a:extLst>
                <a:ext uri="{FF2B5EF4-FFF2-40B4-BE49-F238E27FC236}">
                  <a16:creationId xmlns:a16="http://schemas.microsoft.com/office/drawing/2014/main" id="{4F6EC1B8-78EA-26B2-61B3-92C7A504295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3043" y="1990251"/>
              <a:ext cx="231715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5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3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3" y="97"/>
                    <a:pt x="87" y="97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81" name="Freeform 116">
              <a:extLst>
                <a:ext uri="{FF2B5EF4-FFF2-40B4-BE49-F238E27FC236}">
                  <a16:creationId xmlns:a16="http://schemas.microsoft.com/office/drawing/2014/main" id="{5AE4671B-C23F-54A7-4770-0CD5212CF46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2525" y="1990251"/>
              <a:ext cx="231715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4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2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2" y="97"/>
                    <a:pt x="87" y="97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82" name="Freeform 117">
              <a:extLst>
                <a:ext uri="{FF2B5EF4-FFF2-40B4-BE49-F238E27FC236}">
                  <a16:creationId xmlns:a16="http://schemas.microsoft.com/office/drawing/2014/main" id="{CC4DE1F9-C071-3131-5182-BAD92EF64E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0420" y="1990251"/>
              <a:ext cx="233302" cy="231715"/>
            </a:xfrm>
            <a:custGeom>
              <a:avLst/>
              <a:gdLst>
                <a:gd name="T0" fmla="*/ 88 w 98"/>
                <a:gd name="T1" fmla="*/ 97 h 97"/>
                <a:gd name="T2" fmla="*/ 10 w 98"/>
                <a:gd name="T3" fmla="*/ 97 h 97"/>
                <a:gd name="T4" fmla="*/ 0 w 98"/>
                <a:gd name="T5" fmla="*/ 87 h 97"/>
                <a:gd name="T6" fmla="*/ 0 w 98"/>
                <a:gd name="T7" fmla="*/ 10 h 97"/>
                <a:gd name="T8" fmla="*/ 10 w 98"/>
                <a:gd name="T9" fmla="*/ 0 h 97"/>
                <a:gd name="T10" fmla="*/ 88 w 98"/>
                <a:gd name="T11" fmla="*/ 0 h 97"/>
                <a:gd name="T12" fmla="*/ 98 w 98"/>
                <a:gd name="T13" fmla="*/ 10 h 97"/>
                <a:gd name="T14" fmla="*/ 98 w 98"/>
                <a:gd name="T15" fmla="*/ 87 h 97"/>
                <a:gd name="T16" fmla="*/ 88 w 98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97">
                  <a:moveTo>
                    <a:pt x="88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5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3" y="0"/>
                    <a:pt x="98" y="4"/>
                    <a:pt x="98" y="10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93"/>
                    <a:pt x="93" y="97"/>
                    <a:pt x="88" y="97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83" name="Freeform 118">
              <a:extLst>
                <a:ext uri="{FF2B5EF4-FFF2-40B4-BE49-F238E27FC236}">
                  <a16:creationId xmlns:a16="http://schemas.microsoft.com/office/drawing/2014/main" id="{D915A35D-CAB4-730B-9391-1BE7D2E27C6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9902" y="1990251"/>
              <a:ext cx="231715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4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3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3" y="97"/>
                    <a:pt x="87" y="97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84" name="Freeform 119">
              <a:extLst>
                <a:ext uri="{FF2B5EF4-FFF2-40B4-BE49-F238E27FC236}">
                  <a16:creationId xmlns:a16="http://schemas.microsoft.com/office/drawing/2014/main" id="{747E0FB4-2D61-3721-F866-1B0D2E4F93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9384" y="1990251"/>
              <a:ext cx="231715" cy="231715"/>
            </a:xfrm>
            <a:custGeom>
              <a:avLst/>
              <a:gdLst>
                <a:gd name="T0" fmla="*/ 87 w 97"/>
                <a:gd name="T1" fmla="*/ 97 h 97"/>
                <a:gd name="T2" fmla="*/ 9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9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9" y="97"/>
                    <a:pt x="9" y="97"/>
                    <a:pt x="9" y="97"/>
                  </a:cubicBezTo>
                  <a:cubicBezTo>
                    <a:pt x="4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2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2" y="97"/>
                    <a:pt x="87" y="97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85" name="Freeform 120">
              <a:extLst>
                <a:ext uri="{FF2B5EF4-FFF2-40B4-BE49-F238E27FC236}">
                  <a16:creationId xmlns:a16="http://schemas.microsoft.com/office/drawing/2014/main" id="{6FD41FB7-986C-151A-0100-800C7AE5D2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3043" y="2298146"/>
              <a:ext cx="231715" cy="233301"/>
            </a:xfrm>
            <a:custGeom>
              <a:avLst/>
              <a:gdLst>
                <a:gd name="T0" fmla="*/ 87 w 97"/>
                <a:gd name="T1" fmla="*/ 98 h 98"/>
                <a:gd name="T2" fmla="*/ 10 w 97"/>
                <a:gd name="T3" fmla="*/ 98 h 98"/>
                <a:gd name="T4" fmla="*/ 0 w 97"/>
                <a:gd name="T5" fmla="*/ 88 h 98"/>
                <a:gd name="T6" fmla="*/ 0 w 97"/>
                <a:gd name="T7" fmla="*/ 10 h 98"/>
                <a:gd name="T8" fmla="*/ 10 w 97"/>
                <a:gd name="T9" fmla="*/ 0 h 98"/>
                <a:gd name="T10" fmla="*/ 87 w 97"/>
                <a:gd name="T11" fmla="*/ 0 h 98"/>
                <a:gd name="T12" fmla="*/ 97 w 97"/>
                <a:gd name="T13" fmla="*/ 10 h 98"/>
                <a:gd name="T14" fmla="*/ 97 w 97"/>
                <a:gd name="T15" fmla="*/ 88 h 98"/>
                <a:gd name="T16" fmla="*/ 87 w 97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8">
                  <a:moveTo>
                    <a:pt x="87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5" y="98"/>
                    <a:pt x="0" y="93"/>
                    <a:pt x="0" y="8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3" y="0"/>
                    <a:pt x="97" y="5"/>
                    <a:pt x="97" y="10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93"/>
                    <a:pt x="93" y="98"/>
                    <a:pt x="87" y="98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86" name="Freeform 121">
              <a:extLst>
                <a:ext uri="{FF2B5EF4-FFF2-40B4-BE49-F238E27FC236}">
                  <a16:creationId xmlns:a16="http://schemas.microsoft.com/office/drawing/2014/main" id="{4EE85B56-B50F-869D-3DC0-9219DBB2214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2525" y="2298146"/>
              <a:ext cx="231715" cy="233301"/>
            </a:xfrm>
            <a:custGeom>
              <a:avLst/>
              <a:gdLst>
                <a:gd name="T0" fmla="*/ 87 w 97"/>
                <a:gd name="T1" fmla="*/ 98 h 98"/>
                <a:gd name="T2" fmla="*/ 10 w 97"/>
                <a:gd name="T3" fmla="*/ 98 h 98"/>
                <a:gd name="T4" fmla="*/ 0 w 97"/>
                <a:gd name="T5" fmla="*/ 88 h 98"/>
                <a:gd name="T6" fmla="*/ 0 w 97"/>
                <a:gd name="T7" fmla="*/ 10 h 98"/>
                <a:gd name="T8" fmla="*/ 10 w 97"/>
                <a:gd name="T9" fmla="*/ 0 h 98"/>
                <a:gd name="T10" fmla="*/ 87 w 97"/>
                <a:gd name="T11" fmla="*/ 0 h 98"/>
                <a:gd name="T12" fmla="*/ 97 w 97"/>
                <a:gd name="T13" fmla="*/ 10 h 98"/>
                <a:gd name="T14" fmla="*/ 97 w 97"/>
                <a:gd name="T15" fmla="*/ 88 h 98"/>
                <a:gd name="T16" fmla="*/ 87 w 97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8">
                  <a:moveTo>
                    <a:pt x="87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4" y="98"/>
                    <a:pt x="0" y="93"/>
                    <a:pt x="0" y="8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2" y="0"/>
                    <a:pt x="97" y="5"/>
                    <a:pt x="97" y="10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93"/>
                    <a:pt x="92" y="98"/>
                    <a:pt x="87" y="98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87" name="Freeform 122">
              <a:extLst>
                <a:ext uri="{FF2B5EF4-FFF2-40B4-BE49-F238E27FC236}">
                  <a16:creationId xmlns:a16="http://schemas.microsoft.com/office/drawing/2014/main" id="{76C535F6-D333-E3DF-E854-651D41ED3DB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0420" y="2298146"/>
              <a:ext cx="233302" cy="233301"/>
            </a:xfrm>
            <a:custGeom>
              <a:avLst/>
              <a:gdLst>
                <a:gd name="T0" fmla="*/ 88 w 98"/>
                <a:gd name="T1" fmla="*/ 98 h 98"/>
                <a:gd name="T2" fmla="*/ 10 w 98"/>
                <a:gd name="T3" fmla="*/ 98 h 98"/>
                <a:gd name="T4" fmla="*/ 0 w 98"/>
                <a:gd name="T5" fmla="*/ 88 h 98"/>
                <a:gd name="T6" fmla="*/ 0 w 98"/>
                <a:gd name="T7" fmla="*/ 10 h 98"/>
                <a:gd name="T8" fmla="*/ 10 w 98"/>
                <a:gd name="T9" fmla="*/ 0 h 98"/>
                <a:gd name="T10" fmla="*/ 88 w 98"/>
                <a:gd name="T11" fmla="*/ 0 h 98"/>
                <a:gd name="T12" fmla="*/ 98 w 98"/>
                <a:gd name="T13" fmla="*/ 10 h 98"/>
                <a:gd name="T14" fmla="*/ 98 w 98"/>
                <a:gd name="T15" fmla="*/ 88 h 98"/>
                <a:gd name="T16" fmla="*/ 88 w 98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98">
                  <a:moveTo>
                    <a:pt x="88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5" y="98"/>
                    <a:pt x="0" y="93"/>
                    <a:pt x="0" y="8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3" y="0"/>
                    <a:pt x="98" y="5"/>
                    <a:pt x="98" y="10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98" y="93"/>
                    <a:pt x="93" y="98"/>
                    <a:pt x="88" y="98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88" name="Freeform 123">
              <a:extLst>
                <a:ext uri="{FF2B5EF4-FFF2-40B4-BE49-F238E27FC236}">
                  <a16:creationId xmlns:a16="http://schemas.microsoft.com/office/drawing/2014/main" id="{A73C3B38-4746-084B-403A-97E16B5A831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9902" y="2298146"/>
              <a:ext cx="231715" cy="233301"/>
            </a:xfrm>
            <a:custGeom>
              <a:avLst/>
              <a:gdLst>
                <a:gd name="T0" fmla="*/ 87 w 97"/>
                <a:gd name="T1" fmla="*/ 98 h 98"/>
                <a:gd name="T2" fmla="*/ 10 w 97"/>
                <a:gd name="T3" fmla="*/ 98 h 98"/>
                <a:gd name="T4" fmla="*/ 0 w 97"/>
                <a:gd name="T5" fmla="*/ 88 h 98"/>
                <a:gd name="T6" fmla="*/ 0 w 97"/>
                <a:gd name="T7" fmla="*/ 10 h 98"/>
                <a:gd name="T8" fmla="*/ 10 w 97"/>
                <a:gd name="T9" fmla="*/ 0 h 98"/>
                <a:gd name="T10" fmla="*/ 87 w 97"/>
                <a:gd name="T11" fmla="*/ 0 h 98"/>
                <a:gd name="T12" fmla="*/ 97 w 97"/>
                <a:gd name="T13" fmla="*/ 10 h 98"/>
                <a:gd name="T14" fmla="*/ 97 w 97"/>
                <a:gd name="T15" fmla="*/ 88 h 98"/>
                <a:gd name="T16" fmla="*/ 87 w 97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8">
                  <a:moveTo>
                    <a:pt x="87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4" y="98"/>
                    <a:pt x="0" y="93"/>
                    <a:pt x="0" y="8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3" y="0"/>
                    <a:pt x="97" y="5"/>
                    <a:pt x="97" y="10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93"/>
                    <a:pt x="93" y="98"/>
                    <a:pt x="87" y="98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89" name="Freeform 124">
              <a:extLst>
                <a:ext uri="{FF2B5EF4-FFF2-40B4-BE49-F238E27FC236}">
                  <a16:creationId xmlns:a16="http://schemas.microsoft.com/office/drawing/2014/main" id="{722FAB58-2D84-FB85-66FB-E96DAC456B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9384" y="2298146"/>
              <a:ext cx="231715" cy="233301"/>
            </a:xfrm>
            <a:custGeom>
              <a:avLst/>
              <a:gdLst>
                <a:gd name="T0" fmla="*/ 87 w 97"/>
                <a:gd name="T1" fmla="*/ 98 h 98"/>
                <a:gd name="T2" fmla="*/ 9 w 97"/>
                <a:gd name="T3" fmla="*/ 98 h 98"/>
                <a:gd name="T4" fmla="*/ 0 w 97"/>
                <a:gd name="T5" fmla="*/ 88 h 98"/>
                <a:gd name="T6" fmla="*/ 0 w 97"/>
                <a:gd name="T7" fmla="*/ 10 h 98"/>
                <a:gd name="T8" fmla="*/ 9 w 97"/>
                <a:gd name="T9" fmla="*/ 0 h 98"/>
                <a:gd name="T10" fmla="*/ 87 w 97"/>
                <a:gd name="T11" fmla="*/ 0 h 98"/>
                <a:gd name="T12" fmla="*/ 97 w 97"/>
                <a:gd name="T13" fmla="*/ 10 h 98"/>
                <a:gd name="T14" fmla="*/ 97 w 97"/>
                <a:gd name="T15" fmla="*/ 88 h 98"/>
                <a:gd name="T16" fmla="*/ 87 w 97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8">
                  <a:moveTo>
                    <a:pt x="87" y="98"/>
                  </a:moveTo>
                  <a:cubicBezTo>
                    <a:pt x="9" y="98"/>
                    <a:pt x="9" y="98"/>
                    <a:pt x="9" y="98"/>
                  </a:cubicBezTo>
                  <a:cubicBezTo>
                    <a:pt x="4" y="98"/>
                    <a:pt x="0" y="93"/>
                    <a:pt x="0" y="8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2" y="0"/>
                    <a:pt x="97" y="5"/>
                    <a:pt x="97" y="10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93"/>
                    <a:pt x="92" y="98"/>
                    <a:pt x="87" y="98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90" name="Freeform 125">
              <a:extLst>
                <a:ext uri="{FF2B5EF4-FFF2-40B4-BE49-F238E27FC236}">
                  <a16:creationId xmlns:a16="http://schemas.microsoft.com/office/drawing/2014/main" id="{77CC06DC-9959-1073-C6CD-01C23911880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3043" y="2607628"/>
              <a:ext cx="231715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5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3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3" y="97"/>
                    <a:pt x="87" y="97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91" name="Freeform 126">
              <a:extLst>
                <a:ext uri="{FF2B5EF4-FFF2-40B4-BE49-F238E27FC236}">
                  <a16:creationId xmlns:a16="http://schemas.microsoft.com/office/drawing/2014/main" id="{8F7504BA-ED3D-A779-A6AD-14055A2F613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2525" y="2607628"/>
              <a:ext cx="231715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4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2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2" y="97"/>
                    <a:pt x="87" y="97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92" name="Freeform 127">
              <a:extLst>
                <a:ext uri="{FF2B5EF4-FFF2-40B4-BE49-F238E27FC236}">
                  <a16:creationId xmlns:a16="http://schemas.microsoft.com/office/drawing/2014/main" id="{B381542E-D4E3-080C-4276-DDCC7E67939E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0420" y="2607628"/>
              <a:ext cx="233302" cy="231715"/>
            </a:xfrm>
            <a:custGeom>
              <a:avLst/>
              <a:gdLst>
                <a:gd name="T0" fmla="*/ 88 w 98"/>
                <a:gd name="T1" fmla="*/ 97 h 97"/>
                <a:gd name="T2" fmla="*/ 10 w 98"/>
                <a:gd name="T3" fmla="*/ 97 h 97"/>
                <a:gd name="T4" fmla="*/ 0 w 98"/>
                <a:gd name="T5" fmla="*/ 87 h 97"/>
                <a:gd name="T6" fmla="*/ 0 w 98"/>
                <a:gd name="T7" fmla="*/ 10 h 97"/>
                <a:gd name="T8" fmla="*/ 10 w 98"/>
                <a:gd name="T9" fmla="*/ 0 h 97"/>
                <a:gd name="T10" fmla="*/ 88 w 98"/>
                <a:gd name="T11" fmla="*/ 0 h 97"/>
                <a:gd name="T12" fmla="*/ 98 w 98"/>
                <a:gd name="T13" fmla="*/ 10 h 97"/>
                <a:gd name="T14" fmla="*/ 98 w 98"/>
                <a:gd name="T15" fmla="*/ 87 h 97"/>
                <a:gd name="T16" fmla="*/ 88 w 98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97">
                  <a:moveTo>
                    <a:pt x="88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5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3" y="0"/>
                    <a:pt x="98" y="4"/>
                    <a:pt x="98" y="10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93"/>
                    <a:pt x="93" y="97"/>
                    <a:pt x="88" y="97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93" name="Freeform 128">
              <a:extLst>
                <a:ext uri="{FF2B5EF4-FFF2-40B4-BE49-F238E27FC236}">
                  <a16:creationId xmlns:a16="http://schemas.microsoft.com/office/drawing/2014/main" id="{89EA012D-EAC8-C600-7181-A8C9635C6DB5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9902" y="2607628"/>
              <a:ext cx="231715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4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3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3" y="97"/>
                    <a:pt x="87" y="97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94" name="Freeform 129">
              <a:extLst>
                <a:ext uri="{FF2B5EF4-FFF2-40B4-BE49-F238E27FC236}">
                  <a16:creationId xmlns:a16="http://schemas.microsoft.com/office/drawing/2014/main" id="{6EB904E0-AE99-1083-5327-D9EB92DF172E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9384" y="2607628"/>
              <a:ext cx="231715" cy="231715"/>
            </a:xfrm>
            <a:custGeom>
              <a:avLst/>
              <a:gdLst>
                <a:gd name="T0" fmla="*/ 87 w 97"/>
                <a:gd name="T1" fmla="*/ 97 h 97"/>
                <a:gd name="T2" fmla="*/ 9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9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9" y="97"/>
                    <a:pt x="9" y="97"/>
                    <a:pt x="9" y="97"/>
                  </a:cubicBezTo>
                  <a:cubicBezTo>
                    <a:pt x="4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2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2" y="97"/>
                    <a:pt x="87" y="97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95" name="Freeform 130">
              <a:extLst>
                <a:ext uri="{FF2B5EF4-FFF2-40B4-BE49-F238E27FC236}">
                  <a16:creationId xmlns:a16="http://schemas.microsoft.com/office/drawing/2014/main" id="{1F1B8F0D-D386-6287-2491-1CDBCC53C4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3043" y="2918697"/>
              <a:ext cx="231715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5" y="97"/>
                    <a:pt x="0" y="92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3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2"/>
                    <a:pt x="93" y="97"/>
                    <a:pt x="87" y="97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96" name="Freeform 131">
              <a:extLst>
                <a:ext uri="{FF2B5EF4-FFF2-40B4-BE49-F238E27FC236}">
                  <a16:creationId xmlns:a16="http://schemas.microsoft.com/office/drawing/2014/main" id="{ACE33149-4049-5D3D-0BE2-D4521E4D7F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2525" y="2918697"/>
              <a:ext cx="231715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4" y="97"/>
                    <a:pt x="0" y="92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2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2"/>
                    <a:pt x="92" y="97"/>
                    <a:pt x="87" y="97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97" name="Freeform 132">
              <a:extLst>
                <a:ext uri="{FF2B5EF4-FFF2-40B4-BE49-F238E27FC236}">
                  <a16:creationId xmlns:a16="http://schemas.microsoft.com/office/drawing/2014/main" id="{BFC9981E-6CD4-CD2B-F84D-8E9761C07907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0420" y="2918697"/>
              <a:ext cx="233302" cy="231715"/>
            </a:xfrm>
            <a:custGeom>
              <a:avLst/>
              <a:gdLst>
                <a:gd name="T0" fmla="*/ 88 w 98"/>
                <a:gd name="T1" fmla="*/ 97 h 97"/>
                <a:gd name="T2" fmla="*/ 10 w 98"/>
                <a:gd name="T3" fmla="*/ 97 h 97"/>
                <a:gd name="T4" fmla="*/ 0 w 98"/>
                <a:gd name="T5" fmla="*/ 87 h 97"/>
                <a:gd name="T6" fmla="*/ 0 w 98"/>
                <a:gd name="T7" fmla="*/ 10 h 97"/>
                <a:gd name="T8" fmla="*/ 10 w 98"/>
                <a:gd name="T9" fmla="*/ 0 h 97"/>
                <a:gd name="T10" fmla="*/ 88 w 98"/>
                <a:gd name="T11" fmla="*/ 0 h 97"/>
                <a:gd name="T12" fmla="*/ 98 w 98"/>
                <a:gd name="T13" fmla="*/ 10 h 97"/>
                <a:gd name="T14" fmla="*/ 98 w 98"/>
                <a:gd name="T15" fmla="*/ 87 h 97"/>
                <a:gd name="T16" fmla="*/ 88 w 98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97">
                  <a:moveTo>
                    <a:pt x="88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5" y="97"/>
                    <a:pt x="0" y="92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3" y="0"/>
                    <a:pt x="98" y="4"/>
                    <a:pt x="98" y="10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92"/>
                    <a:pt x="93" y="97"/>
                    <a:pt x="88" y="97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98" name="Freeform 133">
              <a:extLst>
                <a:ext uri="{FF2B5EF4-FFF2-40B4-BE49-F238E27FC236}">
                  <a16:creationId xmlns:a16="http://schemas.microsoft.com/office/drawing/2014/main" id="{B7267A64-3D58-659C-B448-BD8951F0F1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9902" y="2918697"/>
              <a:ext cx="231715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4" y="97"/>
                    <a:pt x="0" y="92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3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2"/>
                    <a:pt x="93" y="97"/>
                    <a:pt x="87" y="97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99" name="Freeform 134">
              <a:extLst>
                <a:ext uri="{FF2B5EF4-FFF2-40B4-BE49-F238E27FC236}">
                  <a16:creationId xmlns:a16="http://schemas.microsoft.com/office/drawing/2014/main" id="{545F1622-E2B4-3E4A-942E-ECF8498047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9384" y="2918697"/>
              <a:ext cx="231715" cy="231715"/>
            </a:xfrm>
            <a:custGeom>
              <a:avLst/>
              <a:gdLst>
                <a:gd name="T0" fmla="*/ 87 w 97"/>
                <a:gd name="T1" fmla="*/ 97 h 97"/>
                <a:gd name="T2" fmla="*/ 9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9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9" y="97"/>
                    <a:pt x="9" y="97"/>
                    <a:pt x="9" y="97"/>
                  </a:cubicBezTo>
                  <a:cubicBezTo>
                    <a:pt x="4" y="97"/>
                    <a:pt x="0" y="92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2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2"/>
                    <a:pt x="92" y="97"/>
                    <a:pt x="87" y="97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00" name="Freeform 135">
              <a:extLst>
                <a:ext uri="{FF2B5EF4-FFF2-40B4-BE49-F238E27FC236}">
                  <a16:creationId xmlns:a16="http://schemas.microsoft.com/office/drawing/2014/main" id="{7C6737E9-B2CA-DC8F-05D3-4BC9358A56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3043" y="3226592"/>
              <a:ext cx="231715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5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3" y="0"/>
                    <a:pt x="97" y="5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3" y="97"/>
                    <a:pt x="87" y="9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01" name="Freeform 136">
              <a:extLst>
                <a:ext uri="{FF2B5EF4-FFF2-40B4-BE49-F238E27FC236}">
                  <a16:creationId xmlns:a16="http://schemas.microsoft.com/office/drawing/2014/main" id="{BF28517B-5D08-43D6-911E-37691B082E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2525" y="3226592"/>
              <a:ext cx="231715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4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2" y="0"/>
                    <a:pt x="97" y="5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2" y="97"/>
                    <a:pt x="87" y="9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02" name="Freeform 137">
              <a:extLst>
                <a:ext uri="{FF2B5EF4-FFF2-40B4-BE49-F238E27FC236}">
                  <a16:creationId xmlns:a16="http://schemas.microsoft.com/office/drawing/2014/main" id="{FBAFE3EA-BB70-3E6D-682F-2FAC9CE4FA9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0420" y="3226592"/>
              <a:ext cx="233302" cy="231715"/>
            </a:xfrm>
            <a:custGeom>
              <a:avLst/>
              <a:gdLst>
                <a:gd name="T0" fmla="*/ 88 w 98"/>
                <a:gd name="T1" fmla="*/ 97 h 97"/>
                <a:gd name="T2" fmla="*/ 10 w 98"/>
                <a:gd name="T3" fmla="*/ 97 h 97"/>
                <a:gd name="T4" fmla="*/ 0 w 98"/>
                <a:gd name="T5" fmla="*/ 87 h 97"/>
                <a:gd name="T6" fmla="*/ 0 w 98"/>
                <a:gd name="T7" fmla="*/ 10 h 97"/>
                <a:gd name="T8" fmla="*/ 10 w 98"/>
                <a:gd name="T9" fmla="*/ 0 h 97"/>
                <a:gd name="T10" fmla="*/ 88 w 98"/>
                <a:gd name="T11" fmla="*/ 0 h 97"/>
                <a:gd name="T12" fmla="*/ 98 w 98"/>
                <a:gd name="T13" fmla="*/ 10 h 97"/>
                <a:gd name="T14" fmla="*/ 98 w 98"/>
                <a:gd name="T15" fmla="*/ 87 h 97"/>
                <a:gd name="T16" fmla="*/ 88 w 98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97">
                  <a:moveTo>
                    <a:pt x="88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5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3" y="0"/>
                    <a:pt x="98" y="5"/>
                    <a:pt x="98" y="10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93"/>
                    <a:pt x="93" y="97"/>
                    <a:pt x="88" y="9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03" name="Freeform 138">
              <a:extLst>
                <a:ext uri="{FF2B5EF4-FFF2-40B4-BE49-F238E27FC236}">
                  <a16:creationId xmlns:a16="http://schemas.microsoft.com/office/drawing/2014/main" id="{2820FF77-5299-A732-398B-491236BCB969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9902" y="3226592"/>
              <a:ext cx="231715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4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3" y="0"/>
                    <a:pt x="97" y="5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3" y="97"/>
                    <a:pt x="87" y="9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04" name="Freeform 139">
              <a:extLst>
                <a:ext uri="{FF2B5EF4-FFF2-40B4-BE49-F238E27FC236}">
                  <a16:creationId xmlns:a16="http://schemas.microsoft.com/office/drawing/2014/main" id="{63C325C8-2119-6B19-814A-1E69E9C5B9C7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9384" y="3226592"/>
              <a:ext cx="231715" cy="231715"/>
            </a:xfrm>
            <a:custGeom>
              <a:avLst/>
              <a:gdLst>
                <a:gd name="T0" fmla="*/ 87 w 97"/>
                <a:gd name="T1" fmla="*/ 97 h 97"/>
                <a:gd name="T2" fmla="*/ 9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9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9" y="97"/>
                    <a:pt x="9" y="97"/>
                    <a:pt x="9" y="97"/>
                  </a:cubicBezTo>
                  <a:cubicBezTo>
                    <a:pt x="4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2" y="0"/>
                    <a:pt x="97" y="5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2" y="97"/>
                    <a:pt x="87" y="9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05" name="Freeform 140">
              <a:extLst>
                <a:ext uri="{FF2B5EF4-FFF2-40B4-BE49-F238E27FC236}">
                  <a16:creationId xmlns:a16="http://schemas.microsoft.com/office/drawing/2014/main" id="{12955FBA-82EB-CA7B-8EF9-0FF2D24416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3043" y="3536074"/>
              <a:ext cx="231715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5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3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3" y="97"/>
                    <a:pt x="87" y="9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06" name="Freeform 141">
              <a:extLst>
                <a:ext uri="{FF2B5EF4-FFF2-40B4-BE49-F238E27FC236}">
                  <a16:creationId xmlns:a16="http://schemas.microsoft.com/office/drawing/2014/main" id="{38B06220-1792-7AEB-1C88-EEA78A664EB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2525" y="3536074"/>
              <a:ext cx="231715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4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2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2" y="97"/>
                    <a:pt x="87" y="9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07" name="Freeform 142">
              <a:extLst>
                <a:ext uri="{FF2B5EF4-FFF2-40B4-BE49-F238E27FC236}">
                  <a16:creationId xmlns:a16="http://schemas.microsoft.com/office/drawing/2014/main" id="{6C0C6720-03BF-A3E6-0777-901F6925E1F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0420" y="3536074"/>
              <a:ext cx="233302" cy="231715"/>
            </a:xfrm>
            <a:custGeom>
              <a:avLst/>
              <a:gdLst>
                <a:gd name="T0" fmla="*/ 88 w 98"/>
                <a:gd name="T1" fmla="*/ 97 h 97"/>
                <a:gd name="T2" fmla="*/ 10 w 98"/>
                <a:gd name="T3" fmla="*/ 97 h 97"/>
                <a:gd name="T4" fmla="*/ 0 w 98"/>
                <a:gd name="T5" fmla="*/ 87 h 97"/>
                <a:gd name="T6" fmla="*/ 0 w 98"/>
                <a:gd name="T7" fmla="*/ 10 h 97"/>
                <a:gd name="T8" fmla="*/ 10 w 98"/>
                <a:gd name="T9" fmla="*/ 0 h 97"/>
                <a:gd name="T10" fmla="*/ 88 w 98"/>
                <a:gd name="T11" fmla="*/ 0 h 97"/>
                <a:gd name="T12" fmla="*/ 98 w 98"/>
                <a:gd name="T13" fmla="*/ 10 h 97"/>
                <a:gd name="T14" fmla="*/ 98 w 98"/>
                <a:gd name="T15" fmla="*/ 87 h 97"/>
                <a:gd name="T16" fmla="*/ 88 w 98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97">
                  <a:moveTo>
                    <a:pt x="88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5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3" y="0"/>
                    <a:pt x="98" y="4"/>
                    <a:pt x="98" y="10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93"/>
                    <a:pt x="93" y="97"/>
                    <a:pt x="88" y="9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08" name="Freeform 143">
              <a:extLst>
                <a:ext uri="{FF2B5EF4-FFF2-40B4-BE49-F238E27FC236}">
                  <a16:creationId xmlns:a16="http://schemas.microsoft.com/office/drawing/2014/main" id="{67DE924F-924F-3D2B-06B0-57CB422E192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9902" y="3536074"/>
              <a:ext cx="231715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4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3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3" y="97"/>
                    <a:pt x="87" y="9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09" name="Freeform 144">
              <a:extLst>
                <a:ext uri="{FF2B5EF4-FFF2-40B4-BE49-F238E27FC236}">
                  <a16:creationId xmlns:a16="http://schemas.microsoft.com/office/drawing/2014/main" id="{7E52251B-FA6E-1E79-2469-E22F830A31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9384" y="3536074"/>
              <a:ext cx="231715" cy="231715"/>
            </a:xfrm>
            <a:custGeom>
              <a:avLst/>
              <a:gdLst>
                <a:gd name="T0" fmla="*/ 87 w 97"/>
                <a:gd name="T1" fmla="*/ 97 h 97"/>
                <a:gd name="T2" fmla="*/ 9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9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9" y="97"/>
                    <a:pt x="9" y="97"/>
                    <a:pt x="9" y="97"/>
                  </a:cubicBezTo>
                  <a:cubicBezTo>
                    <a:pt x="4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2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2" y="97"/>
                    <a:pt x="87" y="9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10" name="Freeform 145">
              <a:extLst>
                <a:ext uri="{FF2B5EF4-FFF2-40B4-BE49-F238E27FC236}">
                  <a16:creationId xmlns:a16="http://schemas.microsoft.com/office/drawing/2014/main" id="{DC30D9C9-EC27-4A6C-CDD5-B09F109D563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3043" y="3843968"/>
              <a:ext cx="231715" cy="234889"/>
            </a:xfrm>
            <a:custGeom>
              <a:avLst/>
              <a:gdLst>
                <a:gd name="T0" fmla="*/ 87 w 97"/>
                <a:gd name="T1" fmla="*/ 98 h 98"/>
                <a:gd name="T2" fmla="*/ 10 w 97"/>
                <a:gd name="T3" fmla="*/ 98 h 98"/>
                <a:gd name="T4" fmla="*/ 0 w 97"/>
                <a:gd name="T5" fmla="*/ 88 h 98"/>
                <a:gd name="T6" fmla="*/ 0 w 97"/>
                <a:gd name="T7" fmla="*/ 10 h 98"/>
                <a:gd name="T8" fmla="*/ 10 w 97"/>
                <a:gd name="T9" fmla="*/ 0 h 98"/>
                <a:gd name="T10" fmla="*/ 87 w 97"/>
                <a:gd name="T11" fmla="*/ 0 h 98"/>
                <a:gd name="T12" fmla="*/ 97 w 97"/>
                <a:gd name="T13" fmla="*/ 10 h 98"/>
                <a:gd name="T14" fmla="*/ 97 w 97"/>
                <a:gd name="T15" fmla="*/ 88 h 98"/>
                <a:gd name="T16" fmla="*/ 87 w 97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8">
                  <a:moveTo>
                    <a:pt x="87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5" y="98"/>
                    <a:pt x="0" y="93"/>
                    <a:pt x="0" y="8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3" y="0"/>
                    <a:pt x="97" y="5"/>
                    <a:pt x="97" y="10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93"/>
                    <a:pt x="93" y="98"/>
                    <a:pt x="87" y="98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11" name="Freeform 146">
              <a:extLst>
                <a:ext uri="{FF2B5EF4-FFF2-40B4-BE49-F238E27FC236}">
                  <a16:creationId xmlns:a16="http://schemas.microsoft.com/office/drawing/2014/main" id="{B368C7AA-D9E8-B0F5-74CC-7D925284D2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2525" y="3843968"/>
              <a:ext cx="231715" cy="234889"/>
            </a:xfrm>
            <a:custGeom>
              <a:avLst/>
              <a:gdLst>
                <a:gd name="T0" fmla="*/ 87 w 97"/>
                <a:gd name="T1" fmla="*/ 98 h 98"/>
                <a:gd name="T2" fmla="*/ 10 w 97"/>
                <a:gd name="T3" fmla="*/ 98 h 98"/>
                <a:gd name="T4" fmla="*/ 0 w 97"/>
                <a:gd name="T5" fmla="*/ 88 h 98"/>
                <a:gd name="T6" fmla="*/ 0 w 97"/>
                <a:gd name="T7" fmla="*/ 10 h 98"/>
                <a:gd name="T8" fmla="*/ 10 w 97"/>
                <a:gd name="T9" fmla="*/ 0 h 98"/>
                <a:gd name="T10" fmla="*/ 87 w 97"/>
                <a:gd name="T11" fmla="*/ 0 h 98"/>
                <a:gd name="T12" fmla="*/ 97 w 97"/>
                <a:gd name="T13" fmla="*/ 10 h 98"/>
                <a:gd name="T14" fmla="*/ 97 w 97"/>
                <a:gd name="T15" fmla="*/ 88 h 98"/>
                <a:gd name="T16" fmla="*/ 87 w 97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8">
                  <a:moveTo>
                    <a:pt x="87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4" y="98"/>
                    <a:pt x="0" y="93"/>
                    <a:pt x="0" y="8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2" y="0"/>
                    <a:pt x="97" y="5"/>
                    <a:pt x="97" y="10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93"/>
                    <a:pt x="92" y="98"/>
                    <a:pt x="87" y="98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12" name="Freeform 147">
              <a:extLst>
                <a:ext uri="{FF2B5EF4-FFF2-40B4-BE49-F238E27FC236}">
                  <a16:creationId xmlns:a16="http://schemas.microsoft.com/office/drawing/2014/main" id="{A3C586B9-96A7-4E80-2CD3-9C5019AD753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0420" y="3843968"/>
              <a:ext cx="233302" cy="234889"/>
            </a:xfrm>
            <a:custGeom>
              <a:avLst/>
              <a:gdLst>
                <a:gd name="T0" fmla="*/ 88 w 98"/>
                <a:gd name="T1" fmla="*/ 98 h 98"/>
                <a:gd name="T2" fmla="*/ 10 w 98"/>
                <a:gd name="T3" fmla="*/ 98 h 98"/>
                <a:gd name="T4" fmla="*/ 0 w 98"/>
                <a:gd name="T5" fmla="*/ 88 h 98"/>
                <a:gd name="T6" fmla="*/ 0 w 98"/>
                <a:gd name="T7" fmla="*/ 10 h 98"/>
                <a:gd name="T8" fmla="*/ 10 w 98"/>
                <a:gd name="T9" fmla="*/ 0 h 98"/>
                <a:gd name="T10" fmla="*/ 88 w 98"/>
                <a:gd name="T11" fmla="*/ 0 h 98"/>
                <a:gd name="T12" fmla="*/ 98 w 98"/>
                <a:gd name="T13" fmla="*/ 10 h 98"/>
                <a:gd name="T14" fmla="*/ 98 w 98"/>
                <a:gd name="T15" fmla="*/ 88 h 98"/>
                <a:gd name="T16" fmla="*/ 88 w 98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98">
                  <a:moveTo>
                    <a:pt x="88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5" y="98"/>
                    <a:pt x="0" y="93"/>
                    <a:pt x="0" y="8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3" y="0"/>
                    <a:pt x="98" y="5"/>
                    <a:pt x="98" y="10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98" y="93"/>
                    <a:pt x="93" y="98"/>
                    <a:pt x="88" y="98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13" name="Freeform 148">
              <a:extLst>
                <a:ext uri="{FF2B5EF4-FFF2-40B4-BE49-F238E27FC236}">
                  <a16:creationId xmlns:a16="http://schemas.microsoft.com/office/drawing/2014/main" id="{1F956197-9669-4566-DE52-22511F0A991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9902" y="3843968"/>
              <a:ext cx="231715" cy="234889"/>
            </a:xfrm>
            <a:custGeom>
              <a:avLst/>
              <a:gdLst>
                <a:gd name="T0" fmla="*/ 87 w 97"/>
                <a:gd name="T1" fmla="*/ 98 h 98"/>
                <a:gd name="T2" fmla="*/ 10 w 97"/>
                <a:gd name="T3" fmla="*/ 98 h 98"/>
                <a:gd name="T4" fmla="*/ 0 w 97"/>
                <a:gd name="T5" fmla="*/ 88 h 98"/>
                <a:gd name="T6" fmla="*/ 0 w 97"/>
                <a:gd name="T7" fmla="*/ 10 h 98"/>
                <a:gd name="T8" fmla="*/ 10 w 97"/>
                <a:gd name="T9" fmla="*/ 0 h 98"/>
                <a:gd name="T10" fmla="*/ 87 w 97"/>
                <a:gd name="T11" fmla="*/ 0 h 98"/>
                <a:gd name="T12" fmla="*/ 97 w 97"/>
                <a:gd name="T13" fmla="*/ 10 h 98"/>
                <a:gd name="T14" fmla="*/ 97 w 97"/>
                <a:gd name="T15" fmla="*/ 88 h 98"/>
                <a:gd name="T16" fmla="*/ 87 w 97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8">
                  <a:moveTo>
                    <a:pt x="87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4" y="98"/>
                    <a:pt x="0" y="93"/>
                    <a:pt x="0" y="8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3" y="0"/>
                    <a:pt x="97" y="5"/>
                    <a:pt x="97" y="10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93"/>
                    <a:pt x="93" y="98"/>
                    <a:pt x="87" y="98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14" name="Freeform 149">
              <a:extLst>
                <a:ext uri="{FF2B5EF4-FFF2-40B4-BE49-F238E27FC236}">
                  <a16:creationId xmlns:a16="http://schemas.microsoft.com/office/drawing/2014/main" id="{1801867A-9AF2-38CE-AF1A-9A0057151282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9384" y="3843968"/>
              <a:ext cx="231715" cy="234889"/>
            </a:xfrm>
            <a:custGeom>
              <a:avLst/>
              <a:gdLst>
                <a:gd name="T0" fmla="*/ 87 w 97"/>
                <a:gd name="T1" fmla="*/ 98 h 98"/>
                <a:gd name="T2" fmla="*/ 9 w 97"/>
                <a:gd name="T3" fmla="*/ 98 h 98"/>
                <a:gd name="T4" fmla="*/ 0 w 97"/>
                <a:gd name="T5" fmla="*/ 88 h 98"/>
                <a:gd name="T6" fmla="*/ 0 w 97"/>
                <a:gd name="T7" fmla="*/ 10 h 98"/>
                <a:gd name="T8" fmla="*/ 9 w 97"/>
                <a:gd name="T9" fmla="*/ 0 h 98"/>
                <a:gd name="T10" fmla="*/ 87 w 97"/>
                <a:gd name="T11" fmla="*/ 0 h 98"/>
                <a:gd name="T12" fmla="*/ 97 w 97"/>
                <a:gd name="T13" fmla="*/ 10 h 98"/>
                <a:gd name="T14" fmla="*/ 97 w 97"/>
                <a:gd name="T15" fmla="*/ 88 h 98"/>
                <a:gd name="T16" fmla="*/ 87 w 97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8">
                  <a:moveTo>
                    <a:pt x="87" y="98"/>
                  </a:moveTo>
                  <a:cubicBezTo>
                    <a:pt x="9" y="98"/>
                    <a:pt x="9" y="98"/>
                    <a:pt x="9" y="98"/>
                  </a:cubicBezTo>
                  <a:cubicBezTo>
                    <a:pt x="4" y="98"/>
                    <a:pt x="0" y="93"/>
                    <a:pt x="0" y="8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2" y="0"/>
                    <a:pt x="97" y="5"/>
                    <a:pt x="97" y="10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93"/>
                    <a:pt x="92" y="98"/>
                    <a:pt x="87" y="98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15" name="Freeform 150">
              <a:extLst>
                <a:ext uri="{FF2B5EF4-FFF2-40B4-BE49-F238E27FC236}">
                  <a16:creationId xmlns:a16="http://schemas.microsoft.com/office/drawing/2014/main" id="{F6B75DF4-C464-0A47-29F2-71466F3424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3043" y="4155037"/>
              <a:ext cx="231715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5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3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3" y="97"/>
                    <a:pt x="87" y="9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16" name="Freeform 151">
              <a:extLst>
                <a:ext uri="{FF2B5EF4-FFF2-40B4-BE49-F238E27FC236}">
                  <a16:creationId xmlns:a16="http://schemas.microsoft.com/office/drawing/2014/main" id="{6342C7BA-653C-EB0F-61D0-4E02F8BB8CF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2525" y="4155037"/>
              <a:ext cx="231715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4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2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2" y="97"/>
                    <a:pt x="87" y="9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17" name="Freeform 152">
              <a:extLst>
                <a:ext uri="{FF2B5EF4-FFF2-40B4-BE49-F238E27FC236}">
                  <a16:creationId xmlns:a16="http://schemas.microsoft.com/office/drawing/2014/main" id="{13F80310-411B-E98A-1B59-8723DA0A3A0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0420" y="4155037"/>
              <a:ext cx="233302" cy="231715"/>
            </a:xfrm>
            <a:custGeom>
              <a:avLst/>
              <a:gdLst>
                <a:gd name="T0" fmla="*/ 88 w 98"/>
                <a:gd name="T1" fmla="*/ 97 h 97"/>
                <a:gd name="T2" fmla="*/ 10 w 98"/>
                <a:gd name="T3" fmla="*/ 97 h 97"/>
                <a:gd name="T4" fmla="*/ 0 w 98"/>
                <a:gd name="T5" fmla="*/ 87 h 97"/>
                <a:gd name="T6" fmla="*/ 0 w 98"/>
                <a:gd name="T7" fmla="*/ 10 h 97"/>
                <a:gd name="T8" fmla="*/ 10 w 98"/>
                <a:gd name="T9" fmla="*/ 0 h 97"/>
                <a:gd name="T10" fmla="*/ 88 w 98"/>
                <a:gd name="T11" fmla="*/ 0 h 97"/>
                <a:gd name="T12" fmla="*/ 98 w 98"/>
                <a:gd name="T13" fmla="*/ 10 h 97"/>
                <a:gd name="T14" fmla="*/ 98 w 98"/>
                <a:gd name="T15" fmla="*/ 87 h 97"/>
                <a:gd name="T16" fmla="*/ 88 w 98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97">
                  <a:moveTo>
                    <a:pt x="88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5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3" y="0"/>
                    <a:pt x="98" y="4"/>
                    <a:pt x="98" y="10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93"/>
                    <a:pt x="93" y="97"/>
                    <a:pt x="88" y="9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18" name="Freeform 153">
              <a:extLst>
                <a:ext uri="{FF2B5EF4-FFF2-40B4-BE49-F238E27FC236}">
                  <a16:creationId xmlns:a16="http://schemas.microsoft.com/office/drawing/2014/main" id="{5599BBFD-CA6D-D6F0-BF38-1FF932D2F8F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9902" y="4155037"/>
              <a:ext cx="231715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4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3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3" y="97"/>
                    <a:pt x="87" y="9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19" name="Freeform 154">
              <a:extLst>
                <a:ext uri="{FF2B5EF4-FFF2-40B4-BE49-F238E27FC236}">
                  <a16:creationId xmlns:a16="http://schemas.microsoft.com/office/drawing/2014/main" id="{595AA56A-3819-B285-7F8E-18E814BFA972}"/>
                </a:ext>
              </a:extLst>
            </p:cNvPr>
            <p:cNvSpPr>
              <a:spLocks/>
            </p:cNvSpPr>
            <p:nvPr/>
          </p:nvSpPr>
          <p:spPr bwMode="auto">
            <a:xfrm>
              <a:off x="6719384" y="4155037"/>
              <a:ext cx="231715" cy="231715"/>
            </a:xfrm>
            <a:custGeom>
              <a:avLst/>
              <a:gdLst>
                <a:gd name="T0" fmla="*/ 87 w 97"/>
                <a:gd name="T1" fmla="*/ 97 h 97"/>
                <a:gd name="T2" fmla="*/ 9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9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9" y="97"/>
                    <a:pt x="9" y="97"/>
                    <a:pt x="9" y="97"/>
                  </a:cubicBezTo>
                  <a:cubicBezTo>
                    <a:pt x="4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2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2" y="97"/>
                    <a:pt x="87" y="9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grpSp>
          <p:nvGrpSpPr>
            <p:cNvPr id="120" name="Grupo 4">
              <a:extLst>
                <a:ext uri="{FF2B5EF4-FFF2-40B4-BE49-F238E27FC236}">
                  <a16:creationId xmlns:a16="http://schemas.microsoft.com/office/drawing/2014/main" id="{1329A234-C112-7399-FC6B-98E679540C25}"/>
                </a:ext>
              </a:extLst>
            </p:cNvPr>
            <p:cNvGrpSpPr/>
            <p:nvPr/>
          </p:nvGrpSpPr>
          <p:grpSpPr>
            <a:xfrm>
              <a:off x="5483043" y="3227990"/>
              <a:ext cx="1468056" cy="1160160"/>
              <a:chOff x="4070350" y="4432301"/>
              <a:chExt cx="1468438" cy="1160462"/>
            </a:xfrm>
            <a:solidFill>
              <a:srgbClr val="FFC000"/>
            </a:solidFill>
          </p:grpSpPr>
          <p:sp>
            <p:nvSpPr>
              <p:cNvPr id="122" name="Freeform 135">
                <a:extLst>
                  <a:ext uri="{FF2B5EF4-FFF2-40B4-BE49-F238E27FC236}">
                    <a16:creationId xmlns:a16="http://schemas.microsoft.com/office/drawing/2014/main" id="{224A6DAD-6F03-D65F-1837-F4919EF511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0350" y="4432301"/>
                <a:ext cx="231775" cy="231775"/>
              </a:xfrm>
              <a:custGeom>
                <a:avLst/>
                <a:gdLst>
                  <a:gd name="T0" fmla="*/ 87 w 97"/>
                  <a:gd name="T1" fmla="*/ 97 h 97"/>
                  <a:gd name="T2" fmla="*/ 10 w 97"/>
                  <a:gd name="T3" fmla="*/ 97 h 97"/>
                  <a:gd name="T4" fmla="*/ 0 w 97"/>
                  <a:gd name="T5" fmla="*/ 87 h 97"/>
                  <a:gd name="T6" fmla="*/ 0 w 97"/>
                  <a:gd name="T7" fmla="*/ 10 h 97"/>
                  <a:gd name="T8" fmla="*/ 10 w 97"/>
                  <a:gd name="T9" fmla="*/ 0 h 97"/>
                  <a:gd name="T10" fmla="*/ 87 w 97"/>
                  <a:gd name="T11" fmla="*/ 0 h 97"/>
                  <a:gd name="T12" fmla="*/ 97 w 97"/>
                  <a:gd name="T13" fmla="*/ 10 h 97"/>
                  <a:gd name="T14" fmla="*/ 97 w 97"/>
                  <a:gd name="T15" fmla="*/ 87 h 97"/>
                  <a:gd name="T16" fmla="*/ 87 w 97"/>
                  <a:gd name="T1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97">
                    <a:moveTo>
                      <a:pt x="87" y="97"/>
                    </a:moveTo>
                    <a:cubicBezTo>
                      <a:pt x="10" y="97"/>
                      <a:pt x="10" y="97"/>
                      <a:pt x="10" y="97"/>
                    </a:cubicBezTo>
                    <a:cubicBezTo>
                      <a:pt x="5" y="97"/>
                      <a:pt x="0" y="93"/>
                      <a:pt x="0" y="8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93" y="0"/>
                      <a:pt x="97" y="5"/>
                      <a:pt x="97" y="1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97" y="93"/>
                      <a:pt x="93" y="97"/>
                      <a:pt x="87" y="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123" name="Freeform 136">
                <a:extLst>
                  <a:ext uri="{FF2B5EF4-FFF2-40B4-BE49-F238E27FC236}">
                    <a16:creationId xmlns:a16="http://schemas.microsoft.com/office/drawing/2014/main" id="{8E8D03BD-5AB6-F7A4-EC26-478EC1438A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9913" y="4432301"/>
                <a:ext cx="231775" cy="231775"/>
              </a:xfrm>
              <a:custGeom>
                <a:avLst/>
                <a:gdLst>
                  <a:gd name="T0" fmla="*/ 87 w 97"/>
                  <a:gd name="T1" fmla="*/ 97 h 97"/>
                  <a:gd name="T2" fmla="*/ 10 w 97"/>
                  <a:gd name="T3" fmla="*/ 97 h 97"/>
                  <a:gd name="T4" fmla="*/ 0 w 97"/>
                  <a:gd name="T5" fmla="*/ 87 h 97"/>
                  <a:gd name="T6" fmla="*/ 0 w 97"/>
                  <a:gd name="T7" fmla="*/ 10 h 97"/>
                  <a:gd name="T8" fmla="*/ 10 w 97"/>
                  <a:gd name="T9" fmla="*/ 0 h 97"/>
                  <a:gd name="T10" fmla="*/ 87 w 97"/>
                  <a:gd name="T11" fmla="*/ 0 h 97"/>
                  <a:gd name="T12" fmla="*/ 97 w 97"/>
                  <a:gd name="T13" fmla="*/ 10 h 97"/>
                  <a:gd name="T14" fmla="*/ 97 w 97"/>
                  <a:gd name="T15" fmla="*/ 87 h 97"/>
                  <a:gd name="T16" fmla="*/ 87 w 97"/>
                  <a:gd name="T1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97">
                    <a:moveTo>
                      <a:pt x="87" y="97"/>
                    </a:moveTo>
                    <a:cubicBezTo>
                      <a:pt x="10" y="97"/>
                      <a:pt x="10" y="97"/>
                      <a:pt x="10" y="97"/>
                    </a:cubicBezTo>
                    <a:cubicBezTo>
                      <a:pt x="4" y="97"/>
                      <a:pt x="0" y="93"/>
                      <a:pt x="0" y="8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92" y="0"/>
                      <a:pt x="97" y="5"/>
                      <a:pt x="97" y="1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97" y="93"/>
                      <a:pt x="92" y="97"/>
                      <a:pt x="87" y="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124" name="Freeform 137">
                <a:extLst>
                  <a:ext uri="{FF2B5EF4-FFF2-40B4-BE49-F238E27FC236}">
                    <a16:creationId xmlns:a16="http://schemas.microsoft.com/office/drawing/2014/main" id="{2786C60F-703A-1066-0E53-1651EE77EE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7888" y="4432301"/>
                <a:ext cx="233363" cy="231775"/>
              </a:xfrm>
              <a:custGeom>
                <a:avLst/>
                <a:gdLst>
                  <a:gd name="T0" fmla="*/ 88 w 98"/>
                  <a:gd name="T1" fmla="*/ 97 h 97"/>
                  <a:gd name="T2" fmla="*/ 10 w 98"/>
                  <a:gd name="T3" fmla="*/ 97 h 97"/>
                  <a:gd name="T4" fmla="*/ 0 w 98"/>
                  <a:gd name="T5" fmla="*/ 87 h 97"/>
                  <a:gd name="T6" fmla="*/ 0 w 98"/>
                  <a:gd name="T7" fmla="*/ 10 h 97"/>
                  <a:gd name="T8" fmla="*/ 10 w 98"/>
                  <a:gd name="T9" fmla="*/ 0 h 97"/>
                  <a:gd name="T10" fmla="*/ 88 w 98"/>
                  <a:gd name="T11" fmla="*/ 0 h 97"/>
                  <a:gd name="T12" fmla="*/ 98 w 98"/>
                  <a:gd name="T13" fmla="*/ 10 h 97"/>
                  <a:gd name="T14" fmla="*/ 98 w 98"/>
                  <a:gd name="T15" fmla="*/ 87 h 97"/>
                  <a:gd name="T16" fmla="*/ 88 w 98"/>
                  <a:gd name="T1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97">
                    <a:moveTo>
                      <a:pt x="88" y="97"/>
                    </a:moveTo>
                    <a:cubicBezTo>
                      <a:pt x="10" y="97"/>
                      <a:pt x="10" y="97"/>
                      <a:pt x="10" y="97"/>
                    </a:cubicBezTo>
                    <a:cubicBezTo>
                      <a:pt x="5" y="97"/>
                      <a:pt x="0" y="93"/>
                      <a:pt x="0" y="8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93" y="0"/>
                      <a:pt x="98" y="5"/>
                      <a:pt x="98" y="10"/>
                    </a:cubicBezTo>
                    <a:cubicBezTo>
                      <a:pt x="98" y="87"/>
                      <a:pt x="98" y="87"/>
                      <a:pt x="98" y="87"/>
                    </a:cubicBezTo>
                    <a:cubicBezTo>
                      <a:pt x="98" y="93"/>
                      <a:pt x="93" y="97"/>
                      <a:pt x="88" y="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125" name="Freeform 138">
                <a:extLst>
                  <a:ext uri="{FF2B5EF4-FFF2-40B4-BE49-F238E27FC236}">
                    <a16:creationId xmlns:a16="http://schemas.microsoft.com/office/drawing/2014/main" id="{FB9E1BDE-BD9B-A24E-D7B7-BDE033017E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7450" y="4432301"/>
                <a:ext cx="231775" cy="231775"/>
              </a:xfrm>
              <a:custGeom>
                <a:avLst/>
                <a:gdLst>
                  <a:gd name="T0" fmla="*/ 87 w 97"/>
                  <a:gd name="T1" fmla="*/ 97 h 97"/>
                  <a:gd name="T2" fmla="*/ 10 w 97"/>
                  <a:gd name="T3" fmla="*/ 97 h 97"/>
                  <a:gd name="T4" fmla="*/ 0 w 97"/>
                  <a:gd name="T5" fmla="*/ 87 h 97"/>
                  <a:gd name="T6" fmla="*/ 0 w 97"/>
                  <a:gd name="T7" fmla="*/ 10 h 97"/>
                  <a:gd name="T8" fmla="*/ 10 w 97"/>
                  <a:gd name="T9" fmla="*/ 0 h 97"/>
                  <a:gd name="T10" fmla="*/ 87 w 97"/>
                  <a:gd name="T11" fmla="*/ 0 h 97"/>
                  <a:gd name="T12" fmla="*/ 97 w 97"/>
                  <a:gd name="T13" fmla="*/ 10 h 97"/>
                  <a:gd name="T14" fmla="*/ 97 w 97"/>
                  <a:gd name="T15" fmla="*/ 87 h 97"/>
                  <a:gd name="T16" fmla="*/ 87 w 97"/>
                  <a:gd name="T1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97">
                    <a:moveTo>
                      <a:pt x="87" y="97"/>
                    </a:moveTo>
                    <a:cubicBezTo>
                      <a:pt x="10" y="97"/>
                      <a:pt x="10" y="97"/>
                      <a:pt x="10" y="97"/>
                    </a:cubicBezTo>
                    <a:cubicBezTo>
                      <a:pt x="4" y="97"/>
                      <a:pt x="0" y="93"/>
                      <a:pt x="0" y="8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93" y="0"/>
                      <a:pt x="97" y="5"/>
                      <a:pt x="97" y="1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97" y="93"/>
                      <a:pt x="93" y="97"/>
                      <a:pt x="87" y="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126" name="Freeform 139">
                <a:extLst>
                  <a:ext uri="{FF2B5EF4-FFF2-40B4-BE49-F238E27FC236}">
                    <a16:creationId xmlns:a16="http://schemas.microsoft.com/office/drawing/2014/main" id="{7AD95B1D-2952-C7BD-EDFD-9652D44A70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07013" y="4432301"/>
                <a:ext cx="231775" cy="231775"/>
              </a:xfrm>
              <a:custGeom>
                <a:avLst/>
                <a:gdLst>
                  <a:gd name="T0" fmla="*/ 87 w 97"/>
                  <a:gd name="T1" fmla="*/ 97 h 97"/>
                  <a:gd name="T2" fmla="*/ 9 w 97"/>
                  <a:gd name="T3" fmla="*/ 97 h 97"/>
                  <a:gd name="T4" fmla="*/ 0 w 97"/>
                  <a:gd name="T5" fmla="*/ 87 h 97"/>
                  <a:gd name="T6" fmla="*/ 0 w 97"/>
                  <a:gd name="T7" fmla="*/ 10 h 97"/>
                  <a:gd name="T8" fmla="*/ 9 w 97"/>
                  <a:gd name="T9" fmla="*/ 0 h 97"/>
                  <a:gd name="T10" fmla="*/ 87 w 97"/>
                  <a:gd name="T11" fmla="*/ 0 h 97"/>
                  <a:gd name="T12" fmla="*/ 97 w 97"/>
                  <a:gd name="T13" fmla="*/ 10 h 97"/>
                  <a:gd name="T14" fmla="*/ 97 w 97"/>
                  <a:gd name="T15" fmla="*/ 87 h 97"/>
                  <a:gd name="T16" fmla="*/ 87 w 97"/>
                  <a:gd name="T1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97">
                    <a:moveTo>
                      <a:pt x="87" y="97"/>
                    </a:moveTo>
                    <a:cubicBezTo>
                      <a:pt x="9" y="97"/>
                      <a:pt x="9" y="97"/>
                      <a:pt x="9" y="97"/>
                    </a:cubicBezTo>
                    <a:cubicBezTo>
                      <a:pt x="4" y="97"/>
                      <a:pt x="0" y="93"/>
                      <a:pt x="0" y="8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4" y="0"/>
                      <a:pt x="9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92" y="0"/>
                      <a:pt x="97" y="5"/>
                      <a:pt x="97" y="1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97" y="93"/>
                      <a:pt x="92" y="97"/>
                      <a:pt x="87" y="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127" name="Freeform 140">
                <a:extLst>
                  <a:ext uri="{FF2B5EF4-FFF2-40B4-BE49-F238E27FC236}">
                    <a16:creationId xmlns:a16="http://schemas.microsoft.com/office/drawing/2014/main" id="{06949E71-70B5-AFE3-349D-084EEC9CDD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0350" y="4741863"/>
                <a:ext cx="231775" cy="231775"/>
              </a:xfrm>
              <a:custGeom>
                <a:avLst/>
                <a:gdLst>
                  <a:gd name="T0" fmla="*/ 87 w 97"/>
                  <a:gd name="T1" fmla="*/ 97 h 97"/>
                  <a:gd name="T2" fmla="*/ 10 w 97"/>
                  <a:gd name="T3" fmla="*/ 97 h 97"/>
                  <a:gd name="T4" fmla="*/ 0 w 97"/>
                  <a:gd name="T5" fmla="*/ 87 h 97"/>
                  <a:gd name="T6" fmla="*/ 0 w 97"/>
                  <a:gd name="T7" fmla="*/ 10 h 97"/>
                  <a:gd name="T8" fmla="*/ 10 w 97"/>
                  <a:gd name="T9" fmla="*/ 0 h 97"/>
                  <a:gd name="T10" fmla="*/ 87 w 97"/>
                  <a:gd name="T11" fmla="*/ 0 h 97"/>
                  <a:gd name="T12" fmla="*/ 97 w 97"/>
                  <a:gd name="T13" fmla="*/ 10 h 97"/>
                  <a:gd name="T14" fmla="*/ 97 w 97"/>
                  <a:gd name="T15" fmla="*/ 87 h 97"/>
                  <a:gd name="T16" fmla="*/ 87 w 97"/>
                  <a:gd name="T1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97">
                    <a:moveTo>
                      <a:pt x="87" y="97"/>
                    </a:moveTo>
                    <a:cubicBezTo>
                      <a:pt x="10" y="97"/>
                      <a:pt x="10" y="97"/>
                      <a:pt x="10" y="97"/>
                    </a:cubicBezTo>
                    <a:cubicBezTo>
                      <a:pt x="5" y="97"/>
                      <a:pt x="0" y="93"/>
                      <a:pt x="0" y="8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93" y="0"/>
                      <a:pt x="97" y="4"/>
                      <a:pt x="97" y="1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97" y="93"/>
                      <a:pt x="93" y="97"/>
                      <a:pt x="87" y="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128" name="Freeform 141">
                <a:extLst>
                  <a:ext uri="{FF2B5EF4-FFF2-40B4-BE49-F238E27FC236}">
                    <a16:creationId xmlns:a16="http://schemas.microsoft.com/office/drawing/2014/main" id="{D9305831-BB4F-FE5A-07C2-EF439CBFB0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9913" y="4741863"/>
                <a:ext cx="231775" cy="231775"/>
              </a:xfrm>
              <a:custGeom>
                <a:avLst/>
                <a:gdLst>
                  <a:gd name="T0" fmla="*/ 87 w 97"/>
                  <a:gd name="T1" fmla="*/ 97 h 97"/>
                  <a:gd name="T2" fmla="*/ 10 w 97"/>
                  <a:gd name="T3" fmla="*/ 97 h 97"/>
                  <a:gd name="T4" fmla="*/ 0 w 97"/>
                  <a:gd name="T5" fmla="*/ 87 h 97"/>
                  <a:gd name="T6" fmla="*/ 0 w 97"/>
                  <a:gd name="T7" fmla="*/ 10 h 97"/>
                  <a:gd name="T8" fmla="*/ 10 w 97"/>
                  <a:gd name="T9" fmla="*/ 0 h 97"/>
                  <a:gd name="T10" fmla="*/ 87 w 97"/>
                  <a:gd name="T11" fmla="*/ 0 h 97"/>
                  <a:gd name="T12" fmla="*/ 97 w 97"/>
                  <a:gd name="T13" fmla="*/ 10 h 97"/>
                  <a:gd name="T14" fmla="*/ 97 w 97"/>
                  <a:gd name="T15" fmla="*/ 87 h 97"/>
                  <a:gd name="T16" fmla="*/ 87 w 97"/>
                  <a:gd name="T1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97">
                    <a:moveTo>
                      <a:pt x="87" y="97"/>
                    </a:moveTo>
                    <a:cubicBezTo>
                      <a:pt x="10" y="97"/>
                      <a:pt x="10" y="97"/>
                      <a:pt x="10" y="97"/>
                    </a:cubicBezTo>
                    <a:cubicBezTo>
                      <a:pt x="4" y="97"/>
                      <a:pt x="0" y="93"/>
                      <a:pt x="0" y="8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92" y="0"/>
                      <a:pt x="97" y="4"/>
                      <a:pt x="97" y="1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97" y="93"/>
                      <a:pt x="92" y="97"/>
                      <a:pt x="87" y="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129" name="Freeform 142">
                <a:extLst>
                  <a:ext uri="{FF2B5EF4-FFF2-40B4-BE49-F238E27FC236}">
                    <a16:creationId xmlns:a16="http://schemas.microsoft.com/office/drawing/2014/main" id="{A7F68ADE-3E8F-2714-BBDF-6E47B49829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7888" y="4741863"/>
                <a:ext cx="233363" cy="231775"/>
              </a:xfrm>
              <a:custGeom>
                <a:avLst/>
                <a:gdLst>
                  <a:gd name="T0" fmla="*/ 88 w 98"/>
                  <a:gd name="T1" fmla="*/ 97 h 97"/>
                  <a:gd name="T2" fmla="*/ 10 w 98"/>
                  <a:gd name="T3" fmla="*/ 97 h 97"/>
                  <a:gd name="T4" fmla="*/ 0 w 98"/>
                  <a:gd name="T5" fmla="*/ 87 h 97"/>
                  <a:gd name="T6" fmla="*/ 0 w 98"/>
                  <a:gd name="T7" fmla="*/ 10 h 97"/>
                  <a:gd name="T8" fmla="*/ 10 w 98"/>
                  <a:gd name="T9" fmla="*/ 0 h 97"/>
                  <a:gd name="T10" fmla="*/ 88 w 98"/>
                  <a:gd name="T11" fmla="*/ 0 h 97"/>
                  <a:gd name="T12" fmla="*/ 98 w 98"/>
                  <a:gd name="T13" fmla="*/ 10 h 97"/>
                  <a:gd name="T14" fmla="*/ 98 w 98"/>
                  <a:gd name="T15" fmla="*/ 87 h 97"/>
                  <a:gd name="T16" fmla="*/ 88 w 98"/>
                  <a:gd name="T1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97">
                    <a:moveTo>
                      <a:pt x="88" y="97"/>
                    </a:moveTo>
                    <a:cubicBezTo>
                      <a:pt x="10" y="97"/>
                      <a:pt x="10" y="97"/>
                      <a:pt x="10" y="97"/>
                    </a:cubicBezTo>
                    <a:cubicBezTo>
                      <a:pt x="5" y="97"/>
                      <a:pt x="0" y="93"/>
                      <a:pt x="0" y="8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93" y="0"/>
                      <a:pt x="98" y="4"/>
                      <a:pt x="98" y="10"/>
                    </a:cubicBezTo>
                    <a:cubicBezTo>
                      <a:pt x="98" y="87"/>
                      <a:pt x="98" y="87"/>
                      <a:pt x="98" y="87"/>
                    </a:cubicBezTo>
                    <a:cubicBezTo>
                      <a:pt x="98" y="93"/>
                      <a:pt x="93" y="97"/>
                      <a:pt x="88" y="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130" name="Freeform 143">
                <a:extLst>
                  <a:ext uri="{FF2B5EF4-FFF2-40B4-BE49-F238E27FC236}">
                    <a16:creationId xmlns:a16="http://schemas.microsoft.com/office/drawing/2014/main" id="{B090022A-4374-3585-5672-FAF4EF7E25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7450" y="4741863"/>
                <a:ext cx="231775" cy="231775"/>
              </a:xfrm>
              <a:custGeom>
                <a:avLst/>
                <a:gdLst>
                  <a:gd name="T0" fmla="*/ 87 w 97"/>
                  <a:gd name="T1" fmla="*/ 97 h 97"/>
                  <a:gd name="T2" fmla="*/ 10 w 97"/>
                  <a:gd name="T3" fmla="*/ 97 h 97"/>
                  <a:gd name="T4" fmla="*/ 0 w 97"/>
                  <a:gd name="T5" fmla="*/ 87 h 97"/>
                  <a:gd name="T6" fmla="*/ 0 w 97"/>
                  <a:gd name="T7" fmla="*/ 10 h 97"/>
                  <a:gd name="T8" fmla="*/ 10 w 97"/>
                  <a:gd name="T9" fmla="*/ 0 h 97"/>
                  <a:gd name="T10" fmla="*/ 87 w 97"/>
                  <a:gd name="T11" fmla="*/ 0 h 97"/>
                  <a:gd name="T12" fmla="*/ 97 w 97"/>
                  <a:gd name="T13" fmla="*/ 10 h 97"/>
                  <a:gd name="T14" fmla="*/ 97 w 97"/>
                  <a:gd name="T15" fmla="*/ 87 h 97"/>
                  <a:gd name="T16" fmla="*/ 87 w 97"/>
                  <a:gd name="T1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97">
                    <a:moveTo>
                      <a:pt x="87" y="97"/>
                    </a:moveTo>
                    <a:cubicBezTo>
                      <a:pt x="10" y="97"/>
                      <a:pt x="10" y="97"/>
                      <a:pt x="10" y="97"/>
                    </a:cubicBezTo>
                    <a:cubicBezTo>
                      <a:pt x="4" y="97"/>
                      <a:pt x="0" y="93"/>
                      <a:pt x="0" y="8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93" y="0"/>
                      <a:pt x="97" y="4"/>
                      <a:pt x="97" y="1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97" y="93"/>
                      <a:pt x="93" y="97"/>
                      <a:pt x="87" y="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131" name="Freeform 144">
                <a:extLst>
                  <a:ext uri="{FF2B5EF4-FFF2-40B4-BE49-F238E27FC236}">
                    <a16:creationId xmlns:a16="http://schemas.microsoft.com/office/drawing/2014/main" id="{A4AA0A0B-1A03-BC3A-2512-4307947C39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07013" y="4741863"/>
                <a:ext cx="231775" cy="231775"/>
              </a:xfrm>
              <a:custGeom>
                <a:avLst/>
                <a:gdLst>
                  <a:gd name="T0" fmla="*/ 87 w 97"/>
                  <a:gd name="T1" fmla="*/ 97 h 97"/>
                  <a:gd name="T2" fmla="*/ 9 w 97"/>
                  <a:gd name="T3" fmla="*/ 97 h 97"/>
                  <a:gd name="T4" fmla="*/ 0 w 97"/>
                  <a:gd name="T5" fmla="*/ 87 h 97"/>
                  <a:gd name="T6" fmla="*/ 0 w 97"/>
                  <a:gd name="T7" fmla="*/ 10 h 97"/>
                  <a:gd name="T8" fmla="*/ 9 w 97"/>
                  <a:gd name="T9" fmla="*/ 0 h 97"/>
                  <a:gd name="T10" fmla="*/ 87 w 97"/>
                  <a:gd name="T11" fmla="*/ 0 h 97"/>
                  <a:gd name="T12" fmla="*/ 97 w 97"/>
                  <a:gd name="T13" fmla="*/ 10 h 97"/>
                  <a:gd name="T14" fmla="*/ 97 w 97"/>
                  <a:gd name="T15" fmla="*/ 87 h 97"/>
                  <a:gd name="T16" fmla="*/ 87 w 97"/>
                  <a:gd name="T1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97">
                    <a:moveTo>
                      <a:pt x="87" y="97"/>
                    </a:moveTo>
                    <a:cubicBezTo>
                      <a:pt x="9" y="97"/>
                      <a:pt x="9" y="97"/>
                      <a:pt x="9" y="97"/>
                    </a:cubicBezTo>
                    <a:cubicBezTo>
                      <a:pt x="4" y="97"/>
                      <a:pt x="0" y="93"/>
                      <a:pt x="0" y="8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92" y="0"/>
                      <a:pt x="97" y="4"/>
                      <a:pt x="97" y="1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97" y="93"/>
                      <a:pt x="92" y="97"/>
                      <a:pt x="87" y="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132" name="Freeform 145">
                <a:extLst>
                  <a:ext uri="{FF2B5EF4-FFF2-40B4-BE49-F238E27FC236}">
                    <a16:creationId xmlns:a16="http://schemas.microsoft.com/office/drawing/2014/main" id="{89C26786-6F7D-CCC9-351E-07FFCEFA50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0350" y="5049838"/>
                <a:ext cx="231775" cy="234950"/>
              </a:xfrm>
              <a:custGeom>
                <a:avLst/>
                <a:gdLst>
                  <a:gd name="T0" fmla="*/ 87 w 97"/>
                  <a:gd name="T1" fmla="*/ 98 h 98"/>
                  <a:gd name="T2" fmla="*/ 10 w 97"/>
                  <a:gd name="T3" fmla="*/ 98 h 98"/>
                  <a:gd name="T4" fmla="*/ 0 w 97"/>
                  <a:gd name="T5" fmla="*/ 88 h 98"/>
                  <a:gd name="T6" fmla="*/ 0 w 97"/>
                  <a:gd name="T7" fmla="*/ 10 h 98"/>
                  <a:gd name="T8" fmla="*/ 10 w 97"/>
                  <a:gd name="T9" fmla="*/ 0 h 98"/>
                  <a:gd name="T10" fmla="*/ 87 w 97"/>
                  <a:gd name="T11" fmla="*/ 0 h 98"/>
                  <a:gd name="T12" fmla="*/ 97 w 97"/>
                  <a:gd name="T13" fmla="*/ 10 h 98"/>
                  <a:gd name="T14" fmla="*/ 97 w 97"/>
                  <a:gd name="T15" fmla="*/ 88 h 98"/>
                  <a:gd name="T16" fmla="*/ 87 w 97"/>
                  <a:gd name="T1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98">
                    <a:moveTo>
                      <a:pt x="87" y="98"/>
                    </a:moveTo>
                    <a:cubicBezTo>
                      <a:pt x="10" y="98"/>
                      <a:pt x="10" y="98"/>
                      <a:pt x="10" y="98"/>
                    </a:cubicBezTo>
                    <a:cubicBezTo>
                      <a:pt x="5" y="98"/>
                      <a:pt x="0" y="93"/>
                      <a:pt x="0" y="8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93" y="0"/>
                      <a:pt x="97" y="5"/>
                      <a:pt x="97" y="10"/>
                    </a:cubicBezTo>
                    <a:cubicBezTo>
                      <a:pt x="97" y="88"/>
                      <a:pt x="97" y="88"/>
                      <a:pt x="97" y="88"/>
                    </a:cubicBezTo>
                    <a:cubicBezTo>
                      <a:pt x="97" y="93"/>
                      <a:pt x="93" y="98"/>
                      <a:pt x="87" y="9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133" name="Freeform 146">
                <a:extLst>
                  <a:ext uri="{FF2B5EF4-FFF2-40B4-BE49-F238E27FC236}">
                    <a16:creationId xmlns:a16="http://schemas.microsoft.com/office/drawing/2014/main" id="{97C96C52-7A65-5D16-F5B8-8025AE7CBB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9913" y="5049838"/>
                <a:ext cx="231775" cy="234950"/>
              </a:xfrm>
              <a:custGeom>
                <a:avLst/>
                <a:gdLst>
                  <a:gd name="T0" fmla="*/ 87 w 97"/>
                  <a:gd name="T1" fmla="*/ 98 h 98"/>
                  <a:gd name="T2" fmla="*/ 10 w 97"/>
                  <a:gd name="T3" fmla="*/ 98 h 98"/>
                  <a:gd name="T4" fmla="*/ 0 w 97"/>
                  <a:gd name="T5" fmla="*/ 88 h 98"/>
                  <a:gd name="T6" fmla="*/ 0 w 97"/>
                  <a:gd name="T7" fmla="*/ 10 h 98"/>
                  <a:gd name="T8" fmla="*/ 10 w 97"/>
                  <a:gd name="T9" fmla="*/ 0 h 98"/>
                  <a:gd name="T10" fmla="*/ 87 w 97"/>
                  <a:gd name="T11" fmla="*/ 0 h 98"/>
                  <a:gd name="T12" fmla="*/ 97 w 97"/>
                  <a:gd name="T13" fmla="*/ 10 h 98"/>
                  <a:gd name="T14" fmla="*/ 97 w 97"/>
                  <a:gd name="T15" fmla="*/ 88 h 98"/>
                  <a:gd name="T16" fmla="*/ 87 w 97"/>
                  <a:gd name="T1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98">
                    <a:moveTo>
                      <a:pt x="87" y="98"/>
                    </a:moveTo>
                    <a:cubicBezTo>
                      <a:pt x="10" y="98"/>
                      <a:pt x="10" y="98"/>
                      <a:pt x="10" y="98"/>
                    </a:cubicBezTo>
                    <a:cubicBezTo>
                      <a:pt x="4" y="98"/>
                      <a:pt x="0" y="93"/>
                      <a:pt x="0" y="8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92" y="0"/>
                      <a:pt x="97" y="5"/>
                      <a:pt x="97" y="10"/>
                    </a:cubicBezTo>
                    <a:cubicBezTo>
                      <a:pt x="97" y="88"/>
                      <a:pt x="97" y="88"/>
                      <a:pt x="97" y="88"/>
                    </a:cubicBezTo>
                    <a:cubicBezTo>
                      <a:pt x="97" y="93"/>
                      <a:pt x="92" y="98"/>
                      <a:pt x="87" y="9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134" name="Freeform 147">
                <a:extLst>
                  <a:ext uri="{FF2B5EF4-FFF2-40B4-BE49-F238E27FC236}">
                    <a16:creationId xmlns:a16="http://schemas.microsoft.com/office/drawing/2014/main" id="{46CB66BF-6FFB-B1F3-3DD0-BB844E784A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7888" y="5049838"/>
                <a:ext cx="233363" cy="234950"/>
              </a:xfrm>
              <a:custGeom>
                <a:avLst/>
                <a:gdLst>
                  <a:gd name="T0" fmla="*/ 88 w 98"/>
                  <a:gd name="T1" fmla="*/ 98 h 98"/>
                  <a:gd name="T2" fmla="*/ 10 w 98"/>
                  <a:gd name="T3" fmla="*/ 98 h 98"/>
                  <a:gd name="T4" fmla="*/ 0 w 98"/>
                  <a:gd name="T5" fmla="*/ 88 h 98"/>
                  <a:gd name="T6" fmla="*/ 0 w 98"/>
                  <a:gd name="T7" fmla="*/ 10 h 98"/>
                  <a:gd name="T8" fmla="*/ 10 w 98"/>
                  <a:gd name="T9" fmla="*/ 0 h 98"/>
                  <a:gd name="T10" fmla="*/ 88 w 98"/>
                  <a:gd name="T11" fmla="*/ 0 h 98"/>
                  <a:gd name="T12" fmla="*/ 98 w 98"/>
                  <a:gd name="T13" fmla="*/ 10 h 98"/>
                  <a:gd name="T14" fmla="*/ 98 w 98"/>
                  <a:gd name="T15" fmla="*/ 88 h 98"/>
                  <a:gd name="T16" fmla="*/ 88 w 98"/>
                  <a:gd name="T1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98">
                    <a:moveTo>
                      <a:pt x="88" y="98"/>
                    </a:moveTo>
                    <a:cubicBezTo>
                      <a:pt x="10" y="98"/>
                      <a:pt x="10" y="98"/>
                      <a:pt x="10" y="98"/>
                    </a:cubicBezTo>
                    <a:cubicBezTo>
                      <a:pt x="5" y="98"/>
                      <a:pt x="0" y="93"/>
                      <a:pt x="0" y="8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93" y="0"/>
                      <a:pt x="98" y="5"/>
                      <a:pt x="98" y="10"/>
                    </a:cubicBezTo>
                    <a:cubicBezTo>
                      <a:pt x="98" y="88"/>
                      <a:pt x="98" y="88"/>
                      <a:pt x="98" y="88"/>
                    </a:cubicBezTo>
                    <a:cubicBezTo>
                      <a:pt x="98" y="93"/>
                      <a:pt x="93" y="98"/>
                      <a:pt x="88" y="9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135" name="Freeform 148">
                <a:extLst>
                  <a:ext uri="{FF2B5EF4-FFF2-40B4-BE49-F238E27FC236}">
                    <a16:creationId xmlns:a16="http://schemas.microsoft.com/office/drawing/2014/main" id="{C53CF04B-1A7F-ECC3-9084-FEC6BA70CB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7450" y="5049838"/>
                <a:ext cx="231775" cy="234950"/>
              </a:xfrm>
              <a:custGeom>
                <a:avLst/>
                <a:gdLst>
                  <a:gd name="T0" fmla="*/ 87 w 97"/>
                  <a:gd name="T1" fmla="*/ 98 h 98"/>
                  <a:gd name="T2" fmla="*/ 10 w 97"/>
                  <a:gd name="T3" fmla="*/ 98 h 98"/>
                  <a:gd name="T4" fmla="*/ 0 w 97"/>
                  <a:gd name="T5" fmla="*/ 88 h 98"/>
                  <a:gd name="T6" fmla="*/ 0 w 97"/>
                  <a:gd name="T7" fmla="*/ 10 h 98"/>
                  <a:gd name="T8" fmla="*/ 10 w 97"/>
                  <a:gd name="T9" fmla="*/ 0 h 98"/>
                  <a:gd name="T10" fmla="*/ 87 w 97"/>
                  <a:gd name="T11" fmla="*/ 0 h 98"/>
                  <a:gd name="T12" fmla="*/ 97 w 97"/>
                  <a:gd name="T13" fmla="*/ 10 h 98"/>
                  <a:gd name="T14" fmla="*/ 97 w 97"/>
                  <a:gd name="T15" fmla="*/ 88 h 98"/>
                  <a:gd name="T16" fmla="*/ 87 w 97"/>
                  <a:gd name="T1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98">
                    <a:moveTo>
                      <a:pt x="87" y="98"/>
                    </a:moveTo>
                    <a:cubicBezTo>
                      <a:pt x="10" y="98"/>
                      <a:pt x="10" y="98"/>
                      <a:pt x="10" y="98"/>
                    </a:cubicBezTo>
                    <a:cubicBezTo>
                      <a:pt x="4" y="98"/>
                      <a:pt x="0" y="93"/>
                      <a:pt x="0" y="8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93" y="0"/>
                      <a:pt x="97" y="5"/>
                      <a:pt x="97" y="10"/>
                    </a:cubicBezTo>
                    <a:cubicBezTo>
                      <a:pt x="97" y="88"/>
                      <a:pt x="97" y="88"/>
                      <a:pt x="97" y="88"/>
                    </a:cubicBezTo>
                    <a:cubicBezTo>
                      <a:pt x="97" y="93"/>
                      <a:pt x="93" y="98"/>
                      <a:pt x="87" y="9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136" name="Freeform 149">
                <a:extLst>
                  <a:ext uri="{FF2B5EF4-FFF2-40B4-BE49-F238E27FC236}">
                    <a16:creationId xmlns:a16="http://schemas.microsoft.com/office/drawing/2014/main" id="{2C61632E-A5F4-99A5-6AA1-A4C4FBDE52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07013" y="5049838"/>
                <a:ext cx="231775" cy="234950"/>
              </a:xfrm>
              <a:custGeom>
                <a:avLst/>
                <a:gdLst>
                  <a:gd name="T0" fmla="*/ 87 w 97"/>
                  <a:gd name="T1" fmla="*/ 98 h 98"/>
                  <a:gd name="T2" fmla="*/ 9 w 97"/>
                  <a:gd name="T3" fmla="*/ 98 h 98"/>
                  <a:gd name="T4" fmla="*/ 0 w 97"/>
                  <a:gd name="T5" fmla="*/ 88 h 98"/>
                  <a:gd name="T6" fmla="*/ 0 w 97"/>
                  <a:gd name="T7" fmla="*/ 10 h 98"/>
                  <a:gd name="T8" fmla="*/ 9 w 97"/>
                  <a:gd name="T9" fmla="*/ 0 h 98"/>
                  <a:gd name="T10" fmla="*/ 87 w 97"/>
                  <a:gd name="T11" fmla="*/ 0 h 98"/>
                  <a:gd name="T12" fmla="*/ 97 w 97"/>
                  <a:gd name="T13" fmla="*/ 10 h 98"/>
                  <a:gd name="T14" fmla="*/ 97 w 97"/>
                  <a:gd name="T15" fmla="*/ 88 h 98"/>
                  <a:gd name="T16" fmla="*/ 87 w 97"/>
                  <a:gd name="T1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98">
                    <a:moveTo>
                      <a:pt x="87" y="98"/>
                    </a:moveTo>
                    <a:cubicBezTo>
                      <a:pt x="9" y="98"/>
                      <a:pt x="9" y="98"/>
                      <a:pt x="9" y="98"/>
                    </a:cubicBezTo>
                    <a:cubicBezTo>
                      <a:pt x="4" y="98"/>
                      <a:pt x="0" y="93"/>
                      <a:pt x="0" y="8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4" y="0"/>
                      <a:pt x="9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92" y="0"/>
                      <a:pt x="97" y="5"/>
                      <a:pt x="97" y="10"/>
                    </a:cubicBezTo>
                    <a:cubicBezTo>
                      <a:pt x="97" y="88"/>
                      <a:pt x="97" y="88"/>
                      <a:pt x="97" y="88"/>
                    </a:cubicBezTo>
                    <a:cubicBezTo>
                      <a:pt x="97" y="93"/>
                      <a:pt x="92" y="98"/>
                      <a:pt x="87" y="9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137" name="Freeform 150">
                <a:extLst>
                  <a:ext uri="{FF2B5EF4-FFF2-40B4-BE49-F238E27FC236}">
                    <a16:creationId xmlns:a16="http://schemas.microsoft.com/office/drawing/2014/main" id="{4D883090-D3B5-8CA5-2755-45880187FB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0350" y="5360988"/>
                <a:ext cx="231775" cy="231775"/>
              </a:xfrm>
              <a:custGeom>
                <a:avLst/>
                <a:gdLst>
                  <a:gd name="T0" fmla="*/ 87 w 97"/>
                  <a:gd name="T1" fmla="*/ 97 h 97"/>
                  <a:gd name="T2" fmla="*/ 10 w 97"/>
                  <a:gd name="T3" fmla="*/ 97 h 97"/>
                  <a:gd name="T4" fmla="*/ 0 w 97"/>
                  <a:gd name="T5" fmla="*/ 87 h 97"/>
                  <a:gd name="T6" fmla="*/ 0 w 97"/>
                  <a:gd name="T7" fmla="*/ 10 h 97"/>
                  <a:gd name="T8" fmla="*/ 10 w 97"/>
                  <a:gd name="T9" fmla="*/ 0 h 97"/>
                  <a:gd name="T10" fmla="*/ 87 w 97"/>
                  <a:gd name="T11" fmla="*/ 0 h 97"/>
                  <a:gd name="T12" fmla="*/ 97 w 97"/>
                  <a:gd name="T13" fmla="*/ 10 h 97"/>
                  <a:gd name="T14" fmla="*/ 97 w 97"/>
                  <a:gd name="T15" fmla="*/ 87 h 97"/>
                  <a:gd name="T16" fmla="*/ 87 w 97"/>
                  <a:gd name="T1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97">
                    <a:moveTo>
                      <a:pt x="87" y="97"/>
                    </a:moveTo>
                    <a:cubicBezTo>
                      <a:pt x="10" y="97"/>
                      <a:pt x="10" y="97"/>
                      <a:pt x="10" y="97"/>
                    </a:cubicBezTo>
                    <a:cubicBezTo>
                      <a:pt x="5" y="97"/>
                      <a:pt x="0" y="93"/>
                      <a:pt x="0" y="8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93" y="0"/>
                      <a:pt x="97" y="4"/>
                      <a:pt x="97" y="1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97" y="93"/>
                      <a:pt x="93" y="97"/>
                      <a:pt x="87" y="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138" name="Freeform 151">
                <a:extLst>
                  <a:ext uri="{FF2B5EF4-FFF2-40B4-BE49-F238E27FC236}">
                    <a16:creationId xmlns:a16="http://schemas.microsoft.com/office/drawing/2014/main" id="{F76B1502-6C68-AA5D-62BF-C7A74FF3EE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9913" y="5360988"/>
                <a:ext cx="231775" cy="231775"/>
              </a:xfrm>
              <a:custGeom>
                <a:avLst/>
                <a:gdLst>
                  <a:gd name="T0" fmla="*/ 87 w 97"/>
                  <a:gd name="T1" fmla="*/ 97 h 97"/>
                  <a:gd name="T2" fmla="*/ 10 w 97"/>
                  <a:gd name="T3" fmla="*/ 97 h 97"/>
                  <a:gd name="T4" fmla="*/ 0 w 97"/>
                  <a:gd name="T5" fmla="*/ 87 h 97"/>
                  <a:gd name="T6" fmla="*/ 0 w 97"/>
                  <a:gd name="T7" fmla="*/ 10 h 97"/>
                  <a:gd name="T8" fmla="*/ 10 w 97"/>
                  <a:gd name="T9" fmla="*/ 0 h 97"/>
                  <a:gd name="T10" fmla="*/ 87 w 97"/>
                  <a:gd name="T11" fmla="*/ 0 h 97"/>
                  <a:gd name="T12" fmla="*/ 97 w 97"/>
                  <a:gd name="T13" fmla="*/ 10 h 97"/>
                  <a:gd name="T14" fmla="*/ 97 w 97"/>
                  <a:gd name="T15" fmla="*/ 87 h 97"/>
                  <a:gd name="T16" fmla="*/ 87 w 97"/>
                  <a:gd name="T1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97">
                    <a:moveTo>
                      <a:pt x="87" y="97"/>
                    </a:moveTo>
                    <a:cubicBezTo>
                      <a:pt x="10" y="97"/>
                      <a:pt x="10" y="97"/>
                      <a:pt x="10" y="97"/>
                    </a:cubicBezTo>
                    <a:cubicBezTo>
                      <a:pt x="4" y="97"/>
                      <a:pt x="0" y="93"/>
                      <a:pt x="0" y="8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92" y="0"/>
                      <a:pt x="97" y="4"/>
                      <a:pt x="97" y="1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97" y="93"/>
                      <a:pt x="92" y="97"/>
                      <a:pt x="87" y="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139" name="Freeform 152">
                <a:extLst>
                  <a:ext uri="{FF2B5EF4-FFF2-40B4-BE49-F238E27FC236}">
                    <a16:creationId xmlns:a16="http://schemas.microsoft.com/office/drawing/2014/main" id="{19F6560A-24BA-53EE-3C88-C914B8415C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7888" y="5360988"/>
                <a:ext cx="233363" cy="231775"/>
              </a:xfrm>
              <a:custGeom>
                <a:avLst/>
                <a:gdLst>
                  <a:gd name="T0" fmla="*/ 88 w 98"/>
                  <a:gd name="T1" fmla="*/ 97 h 97"/>
                  <a:gd name="T2" fmla="*/ 10 w 98"/>
                  <a:gd name="T3" fmla="*/ 97 h 97"/>
                  <a:gd name="T4" fmla="*/ 0 w 98"/>
                  <a:gd name="T5" fmla="*/ 87 h 97"/>
                  <a:gd name="T6" fmla="*/ 0 w 98"/>
                  <a:gd name="T7" fmla="*/ 10 h 97"/>
                  <a:gd name="T8" fmla="*/ 10 w 98"/>
                  <a:gd name="T9" fmla="*/ 0 h 97"/>
                  <a:gd name="T10" fmla="*/ 88 w 98"/>
                  <a:gd name="T11" fmla="*/ 0 h 97"/>
                  <a:gd name="T12" fmla="*/ 98 w 98"/>
                  <a:gd name="T13" fmla="*/ 10 h 97"/>
                  <a:gd name="T14" fmla="*/ 98 w 98"/>
                  <a:gd name="T15" fmla="*/ 87 h 97"/>
                  <a:gd name="T16" fmla="*/ 88 w 98"/>
                  <a:gd name="T1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97">
                    <a:moveTo>
                      <a:pt x="88" y="97"/>
                    </a:moveTo>
                    <a:cubicBezTo>
                      <a:pt x="10" y="97"/>
                      <a:pt x="10" y="97"/>
                      <a:pt x="10" y="97"/>
                    </a:cubicBezTo>
                    <a:cubicBezTo>
                      <a:pt x="5" y="97"/>
                      <a:pt x="0" y="93"/>
                      <a:pt x="0" y="8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93" y="0"/>
                      <a:pt x="98" y="4"/>
                      <a:pt x="98" y="10"/>
                    </a:cubicBezTo>
                    <a:cubicBezTo>
                      <a:pt x="98" y="87"/>
                      <a:pt x="98" y="87"/>
                      <a:pt x="98" y="87"/>
                    </a:cubicBezTo>
                    <a:cubicBezTo>
                      <a:pt x="98" y="93"/>
                      <a:pt x="93" y="97"/>
                      <a:pt x="88" y="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140" name="Freeform 153">
                <a:extLst>
                  <a:ext uri="{FF2B5EF4-FFF2-40B4-BE49-F238E27FC236}">
                    <a16:creationId xmlns:a16="http://schemas.microsoft.com/office/drawing/2014/main" id="{6EEF2757-BCDE-DDC7-389C-A821DC4DF8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97450" y="5360988"/>
                <a:ext cx="231775" cy="231775"/>
              </a:xfrm>
              <a:custGeom>
                <a:avLst/>
                <a:gdLst>
                  <a:gd name="T0" fmla="*/ 87 w 97"/>
                  <a:gd name="T1" fmla="*/ 97 h 97"/>
                  <a:gd name="T2" fmla="*/ 10 w 97"/>
                  <a:gd name="T3" fmla="*/ 97 h 97"/>
                  <a:gd name="T4" fmla="*/ 0 w 97"/>
                  <a:gd name="T5" fmla="*/ 87 h 97"/>
                  <a:gd name="T6" fmla="*/ 0 w 97"/>
                  <a:gd name="T7" fmla="*/ 10 h 97"/>
                  <a:gd name="T8" fmla="*/ 10 w 97"/>
                  <a:gd name="T9" fmla="*/ 0 h 97"/>
                  <a:gd name="T10" fmla="*/ 87 w 97"/>
                  <a:gd name="T11" fmla="*/ 0 h 97"/>
                  <a:gd name="T12" fmla="*/ 97 w 97"/>
                  <a:gd name="T13" fmla="*/ 10 h 97"/>
                  <a:gd name="T14" fmla="*/ 97 w 97"/>
                  <a:gd name="T15" fmla="*/ 87 h 97"/>
                  <a:gd name="T16" fmla="*/ 87 w 97"/>
                  <a:gd name="T1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97">
                    <a:moveTo>
                      <a:pt x="87" y="97"/>
                    </a:moveTo>
                    <a:cubicBezTo>
                      <a:pt x="10" y="97"/>
                      <a:pt x="10" y="97"/>
                      <a:pt x="10" y="97"/>
                    </a:cubicBezTo>
                    <a:cubicBezTo>
                      <a:pt x="4" y="97"/>
                      <a:pt x="0" y="93"/>
                      <a:pt x="0" y="8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93" y="0"/>
                      <a:pt x="97" y="4"/>
                      <a:pt x="97" y="1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97" y="93"/>
                      <a:pt x="93" y="97"/>
                      <a:pt x="87" y="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141" name="Freeform 154">
                <a:extLst>
                  <a:ext uri="{FF2B5EF4-FFF2-40B4-BE49-F238E27FC236}">
                    <a16:creationId xmlns:a16="http://schemas.microsoft.com/office/drawing/2014/main" id="{2FEEB9F1-1B32-D2A3-D43B-97F0A89EE8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07013" y="5360988"/>
                <a:ext cx="231775" cy="231775"/>
              </a:xfrm>
              <a:custGeom>
                <a:avLst/>
                <a:gdLst>
                  <a:gd name="T0" fmla="*/ 87 w 97"/>
                  <a:gd name="T1" fmla="*/ 97 h 97"/>
                  <a:gd name="T2" fmla="*/ 9 w 97"/>
                  <a:gd name="T3" fmla="*/ 97 h 97"/>
                  <a:gd name="T4" fmla="*/ 0 w 97"/>
                  <a:gd name="T5" fmla="*/ 87 h 97"/>
                  <a:gd name="T6" fmla="*/ 0 w 97"/>
                  <a:gd name="T7" fmla="*/ 10 h 97"/>
                  <a:gd name="T8" fmla="*/ 9 w 97"/>
                  <a:gd name="T9" fmla="*/ 0 h 97"/>
                  <a:gd name="T10" fmla="*/ 87 w 97"/>
                  <a:gd name="T11" fmla="*/ 0 h 97"/>
                  <a:gd name="T12" fmla="*/ 97 w 97"/>
                  <a:gd name="T13" fmla="*/ 10 h 97"/>
                  <a:gd name="T14" fmla="*/ 97 w 97"/>
                  <a:gd name="T15" fmla="*/ 87 h 97"/>
                  <a:gd name="T16" fmla="*/ 87 w 97"/>
                  <a:gd name="T1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97">
                    <a:moveTo>
                      <a:pt x="87" y="97"/>
                    </a:moveTo>
                    <a:cubicBezTo>
                      <a:pt x="9" y="97"/>
                      <a:pt x="9" y="97"/>
                      <a:pt x="9" y="97"/>
                    </a:cubicBezTo>
                    <a:cubicBezTo>
                      <a:pt x="4" y="97"/>
                      <a:pt x="0" y="93"/>
                      <a:pt x="0" y="8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92" y="0"/>
                      <a:pt x="97" y="4"/>
                      <a:pt x="97" y="1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97" y="93"/>
                      <a:pt x="92" y="97"/>
                      <a:pt x="87" y="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</p:grp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8DDAFEAD-19C1-0F1B-0C07-6ADC0838090B}"/>
                </a:ext>
              </a:extLst>
            </p:cNvPr>
            <p:cNvCxnSpPr>
              <a:cxnSpLocks/>
            </p:cNvCxnSpPr>
            <p:nvPr/>
          </p:nvCxnSpPr>
          <p:spPr>
            <a:xfrm>
              <a:off x="6217071" y="4501728"/>
              <a:ext cx="0" cy="295835"/>
            </a:xfrm>
            <a:prstGeom prst="line">
              <a:avLst/>
            </a:prstGeom>
            <a:ln w="9525">
              <a:solidFill>
                <a:srgbClr val="095667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5" name="Group 204">
            <a:extLst>
              <a:ext uri="{FF2B5EF4-FFF2-40B4-BE49-F238E27FC236}">
                <a16:creationId xmlns:a16="http://schemas.microsoft.com/office/drawing/2014/main" id="{7610D196-08B8-C1E5-EB87-2ACF4EE819D5}"/>
              </a:ext>
            </a:extLst>
          </p:cNvPr>
          <p:cNvGrpSpPr/>
          <p:nvPr/>
        </p:nvGrpSpPr>
        <p:grpSpPr>
          <a:xfrm>
            <a:off x="2619939" y="1990251"/>
            <a:ext cx="1468056" cy="2807312"/>
            <a:chOff x="2619939" y="1990251"/>
            <a:chExt cx="1468056" cy="2807312"/>
          </a:xfrm>
        </p:grpSpPr>
        <p:sp>
          <p:nvSpPr>
            <p:cNvPr id="143" name="Freeform 165">
              <a:extLst>
                <a:ext uri="{FF2B5EF4-FFF2-40B4-BE49-F238E27FC236}">
                  <a16:creationId xmlns:a16="http://schemas.microsoft.com/office/drawing/2014/main" id="{C47A355B-86C3-611E-F30E-1AE44F824A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9939" y="1990251"/>
              <a:ext cx="231715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4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3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3" y="97"/>
                    <a:pt x="87" y="97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44" name="Freeform 166">
              <a:extLst>
                <a:ext uri="{FF2B5EF4-FFF2-40B4-BE49-F238E27FC236}">
                  <a16:creationId xmlns:a16="http://schemas.microsoft.com/office/drawing/2014/main" id="{A7DDA32C-80D8-9E46-4C76-2C6003E4E41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9421" y="1990251"/>
              <a:ext cx="231715" cy="231715"/>
            </a:xfrm>
            <a:custGeom>
              <a:avLst/>
              <a:gdLst>
                <a:gd name="T0" fmla="*/ 87 w 97"/>
                <a:gd name="T1" fmla="*/ 97 h 97"/>
                <a:gd name="T2" fmla="*/ 9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9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9" y="97"/>
                    <a:pt x="9" y="97"/>
                    <a:pt x="9" y="97"/>
                  </a:cubicBezTo>
                  <a:cubicBezTo>
                    <a:pt x="4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2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2" y="97"/>
                    <a:pt x="87" y="97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45" name="Freeform 167">
              <a:extLst>
                <a:ext uri="{FF2B5EF4-FFF2-40B4-BE49-F238E27FC236}">
                  <a16:creationId xmlns:a16="http://schemas.microsoft.com/office/drawing/2014/main" id="{740DA2B2-5C36-B334-EC0B-FCC2C3F5F81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7316" y="1990251"/>
              <a:ext cx="230128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5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3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3" y="97"/>
                    <a:pt x="87" y="97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46" name="Freeform 168">
              <a:extLst>
                <a:ext uri="{FF2B5EF4-FFF2-40B4-BE49-F238E27FC236}">
                  <a16:creationId xmlns:a16="http://schemas.microsoft.com/office/drawing/2014/main" id="{6CE75983-BA8C-B1B3-34C5-7FEB29835ED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6798" y="1990251"/>
              <a:ext cx="231715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4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2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2" y="97"/>
                    <a:pt x="87" y="97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47" name="Freeform 169">
              <a:extLst>
                <a:ext uri="{FF2B5EF4-FFF2-40B4-BE49-F238E27FC236}">
                  <a16:creationId xmlns:a16="http://schemas.microsoft.com/office/drawing/2014/main" id="{97BF003D-5D8B-6E19-F0BA-E1313CB32F0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4693" y="1990251"/>
              <a:ext cx="233302" cy="231715"/>
            </a:xfrm>
            <a:custGeom>
              <a:avLst/>
              <a:gdLst>
                <a:gd name="T0" fmla="*/ 88 w 98"/>
                <a:gd name="T1" fmla="*/ 97 h 97"/>
                <a:gd name="T2" fmla="*/ 10 w 98"/>
                <a:gd name="T3" fmla="*/ 97 h 97"/>
                <a:gd name="T4" fmla="*/ 0 w 98"/>
                <a:gd name="T5" fmla="*/ 87 h 97"/>
                <a:gd name="T6" fmla="*/ 0 w 98"/>
                <a:gd name="T7" fmla="*/ 10 h 97"/>
                <a:gd name="T8" fmla="*/ 10 w 98"/>
                <a:gd name="T9" fmla="*/ 0 h 97"/>
                <a:gd name="T10" fmla="*/ 88 w 98"/>
                <a:gd name="T11" fmla="*/ 0 h 97"/>
                <a:gd name="T12" fmla="*/ 98 w 98"/>
                <a:gd name="T13" fmla="*/ 10 h 97"/>
                <a:gd name="T14" fmla="*/ 98 w 98"/>
                <a:gd name="T15" fmla="*/ 87 h 97"/>
                <a:gd name="T16" fmla="*/ 88 w 98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97">
                  <a:moveTo>
                    <a:pt x="88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5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3" y="0"/>
                    <a:pt x="98" y="4"/>
                    <a:pt x="98" y="10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93"/>
                    <a:pt x="93" y="97"/>
                    <a:pt x="88" y="97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48" name="Freeform 170">
              <a:extLst>
                <a:ext uri="{FF2B5EF4-FFF2-40B4-BE49-F238E27FC236}">
                  <a16:creationId xmlns:a16="http://schemas.microsoft.com/office/drawing/2014/main" id="{760BF617-31B5-C089-134D-B491FF62637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9939" y="2298146"/>
              <a:ext cx="231715" cy="233301"/>
            </a:xfrm>
            <a:custGeom>
              <a:avLst/>
              <a:gdLst>
                <a:gd name="T0" fmla="*/ 87 w 97"/>
                <a:gd name="T1" fmla="*/ 98 h 98"/>
                <a:gd name="T2" fmla="*/ 10 w 97"/>
                <a:gd name="T3" fmla="*/ 98 h 98"/>
                <a:gd name="T4" fmla="*/ 0 w 97"/>
                <a:gd name="T5" fmla="*/ 88 h 98"/>
                <a:gd name="T6" fmla="*/ 0 w 97"/>
                <a:gd name="T7" fmla="*/ 10 h 98"/>
                <a:gd name="T8" fmla="*/ 10 w 97"/>
                <a:gd name="T9" fmla="*/ 0 h 98"/>
                <a:gd name="T10" fmla="*/ 87 w 97"/>
                <a:gd name="T11" fmla="*/ 0 h 98"/>
                <a:gd name="T12" fmla="*/ 97 w 97"/>
                <a:gd name="T13" fmla="*/ 10 h 98"/>
                <a:gd name="T14" fmla="*/ 97 w 97"/>
                <a:gd name="T15" fmla="*/ 88 h 98"/>
                <a:gd name="T16" fmla="*/ 87 w 97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8">
                  <a:moveTo>
                    <a:pt x="87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4" y="98"/>
                    <a:pt x="0" y="93"/>
                    <a:pt x="0" y="8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3" y="0"/>
                    <a:pt x="97" y="5"/>
                    <a:pt x="97" y="10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93"/>
                    <a:pt x="93" y="98"/>
                    <a:pt x="87" y="98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49" name="Freeform 171">
              <a:extLst>
                <a:ext uri="{FF2B5EF4-FFF2-40B4-BE49-F238E27FC236}">
                  <a16:creationId xmlns:a16="http://schemas.microsoft.com/office/drawing/2014/main" id="{89E7F9FC-3355-2E2C-DE52-355F73A955F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9421" y="2298146"/>
              <a:ext cx="231715" cy="233301"/>
            </a:xfrm>
            <a:custGeom>
              <a:avLst/>
              <a:gdLst>
                <a:gd name="T0" fmla="*/ 87 w 97"/>
                <a:gd name="T1" fmla="*/ 98 h 98"/>
                <a:gd name="T2" fmla="*/ 9 w 97"/>
                <a:gd name="T3" fmla="*/ 98 h 98"/>
                <a:gd name="T4" fmla="*/ 0 w 97"/>
                <a:gd name="T5" fmla="*/ 88 h 98"/>
                <a:gd name="T6" fmla="*/ 0 w 97"/>
                <a:gd name="T7" fmla="*/ 10 h 98"/>
                <a:gd name="T8" fmla="*/ 9 w 97"/>
                <a:gd name="T9" fmla="*/ 0 h 98"/>
                <a:gd name="T10" fmla="*/ 87 w 97"/>
                <a:gd name="T11" fmla="*/ 0 h 98"/>
                <a:gd name="T12" fmla="*/ 97 w 97"/>
                <a:gd name="T13" fmla="*/ 10 h 98"/>
                <a:gd name="T14" fmla="*/ 97 w 97"/>
                <a:gd name="T15" fmla="*/ 88 h 98"/>
                <a:gd name="T16" fmla="*/ 87 w 97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8">
                  <a:moveTo>
                    <a:pt x="87" y="98"/>
                  </a:moveTo>
                  <a:cubicBezTo>
                    <a:pt x="9" y="98"/>
                    <a:pt x="9" y="98"/>
                    <a:pt x="9" y="98"/>
                  </a:cubicBezTo>
                  <a:cubicBezTo>
                    <a:pt x="4" y="98"/>
                    <a:pt x="0" y="93"/>
                    <a:pt x="0" y="8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2" y="0"/>
                    <a:pt x="97" y="5"/>
                    <a:pt x="97" y="10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93"/>
                    <a:pt x="92" y="98"/>
                    <a:pt x="87" y="98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50" name="Freeform 172">
              <a:extLst>
                <a:ext uri="{FF2B5EF4-FFF2-40B4-BE49-F238E27FC236}">
                  <a16:creationId xmlns:a16="http://schemas.microsoft.com/office/drawing/2014/main" id="{94DD6DCF-204E-8CD1-F20A-6B20F53FEAF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7316" y="2298146"/>
              <a:ext cx="230128" cy="233301"/>
            </a:xfrm>
            <a:custGeom>
              <a:avLst/>
              <a:gdLst>
                <a:gd name="T0" fmla="*/ 87 w 97"/>
                <a:gd name="T1" fmla="*/ 98 h 98"/>
                <a:gd name="T2" fmla="*/ 10 w 97"/>
                <a:gd name="T3" fmla="*/ 98 h 98"/>
                <a:gd name="T4" fmla="*/ 0 w 97"/>
                <a:gd name="T5" fmla="*/ 88 h 98"/>
                <a:gd name="T6" fmla="*/ 0 w 97"/>
                <a:gd name="T7" fmla="*/ 10 h 98"/>
                <a:gd name="T8" fmla="*/ 10 w 97"/>
                <a:gd name="T9" fmla="*/ 0 h 98"/>
                <a:gd name="T10" fmla="*/ 87 w 97"/>
                <a:gd name="T11" fmla="*/ 0 h 98"/>
                <a:gd name="T12" fmla="*/ 97 w 97"/>
                <a:gd name="T13" fmla="*/ 10 h 98"/>
                <a:gd name="T14" fmla="*/ 97 w 97"/>
                <a:gd name="T15" fmla="*/ 88 h 98"/>
                <a:gd name="T16" fmla="*/ 87 w 97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8">
                  <a:moveTo>
                    <a:pt x="87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5" y="98"/>
                    <a:pt x="0" y="93"/>
                    <a:pt x="0" y="8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3" y="0"/>
                    <a:pt x="97" y="5"/>
                    <a:pt x="97" y="10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93"/>
                    <a:pt x="93" y="98"/>
                    <a:pt x="87" y="98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51" name="Freeform 173">
              <a:extLst>
                <a:ext uri="{FF2B5EF4-FFF2-40B4-BE49-F238E27FC236}">
                  <a16:creationId xmlns:a16="http://schemas.microsoft.com/office/drawing/2014/main" id="{D2FAE7F5-B305-CD01-9F77-B42B3B5AAC8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6798" y="2298146"/>
              <a:ext cx="231715" cy="233301"/>
            </a:xfrm>
            <a:custGeom>
              <a:avLst/>
              <a:gdLst>
                <a:gd name="T0" fmla="*/ 87 w 97"/>
                <a:gd name="T1" fmla="*/ 98 h 98"/>
                <a:gd name="T2" fmla="*/ 10 w 97"/>
                <a:gd name="T3" fmla="*/ 98 h 98"/>
                <a:gd name="T4" fmla="*/ 0 w 97"/>
                <a:gd name="T5" fmla="*/ 88 h 98"/>
                <a:gd name="T6" fmla="*/ 0 w 97"/>
                <a:gd name="T7" fmla="*/ 10 h 98"/>
                <a:gd name="T8" fmla="*/ 10 w 97"/>
                <a:gd name="T9" fmla="*/ 0 h 98"/>
                <a:gd name="T10" fmla="*/ 87 w 97"/>
                <a:gd name="T11" fmla="*/ 0 h 98"/>
                <a:gd name="T12" fmla="*/ 97 w 97"/>
                <a:gd name="T13" fmla="*/ 10 h 98"/>
                <a:gd name="T14" fmla="*/ 97 w 97"/>
                <a:gd name="T15" fmla="*/ 88 h 98"/>
                <a:gd name="T16" fmla="*/ 87 w 97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8">
                  <a:moveTo>
                    <a:pt x="87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4" y="98"/>
                    <a:pt x="0" y="93"/>
                    <a:pt x="0" y="8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2" y="0"/>
                    <a:pt x="97" y="5"/>
                    <a:pt x="97" y="10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93"/>
                    <a:pt x="92" y="98"/>
                    <a:pt x="87" y="98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52" name="Freeform 174">
              <a:extLst>
                <a:ext uri="{FF2B5EF4-FFF2-40B4-BE49-F238E27FC236}">
                  <a16:creationId xmlns:a16="http://schemas.microsoft.com/office/drawing/2014/main" id="{AFF71A92-81E2-9E10-DFB2-6EE11074B48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4693" y="2298146"/>
              <a:ext cx="233302" cy="233301"/>
            </a:xfrm>
            <a:custGeom>
              <a:avLst/>
              <a:gdLst>
                <a:gd name="T0" fmla="*/ 88 w 98"/>
                <a:gd name="T1" fmla="*/ 98 h 98"/>
                <a:gd name="T2" fmla="*/ 10 w 98"/>
                <a:gd name="T3" fmla="*/ 98 h 98"/>
                <a:gd name="T4" fmla="*/ 0 w 98"/>
                <a:gd name="T5" fmla="*/ 88 h 98"/>
                <a:gd name="T6" fmla="*/ 0 w 98"/>
                <a:gd name="T7" fmla="*/ 10 h 98"/>
                <a:gd name="T8" fmla="*/ 10 w 98"/>
                <a:gd name="T9" fmla="*/ 0 h 98"/>
                <a:gd name="T10" fmla="*/ 88 w 98"/>
                <a:gd name="T11" fmla="*/ 0 h 98"/>
                <a:gd name="T12" fmla="*/ 98 w 98"/>
                <a:gd name="T13" fmla="*/ 10 h 98"/>
                <a:gd name="T14" fmla="*/ 98 w 98"/>
                <a:gd name="T15" fmla="*/ 88 h 98"/>
                <a:gd name="T16" fmla="*/ 88 w 98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98">
                  <a:moveTo>
                    <a:pt x="88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5" y="98"/>
                    <a:pt x="0" y="93"/>
                    <a:pt x="0" y="8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3" y="0"/>
                    <a:pt x="98" y="5"/>
                    <a:pt x="98" y="10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98" y="93"/>
                    <a:pt x="93" y="98"/>
                    <a:pt x="88" y="98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53" name="Freeform 175">
              <a:extLst>
                <a:ext uri="{FF2B5EF4-FFF2-40B4-BE49-F238E27FC236}">
                  <a16:creationId xmlns:a16="http://schemas.microsoft.com/office/drawing/2014/main" id="{9CCA218A-DF97-E191-2F70-A719CEA355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9939" y="2607628"/>
              <a:ext cx="231715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4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3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3" y="97"/>
                    <a:pt x="87" y="97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54" name="Freeform 176">
              <a:extLst>
                <a:ext uri="{FF2B5EF4-FFF2-40B4-BE49-F238E27FC236}">
                  <a16:creationId xmlns:a16="http://schemas.microsoft.com/office/drawing/2014/main" id="{04F90170-A6DC-C840-AB50-B18C53009815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9421" y="2607628"/>
              <a:ext cx="231715" cy="231715"/>
            </a:xfrm>
            <a:custGeom>
              <a:avLst/>
              <a:gdLst>
                <a:gd name="T0" fmla="*/ 87 w 97"/>
                <a:gd name="T1" fmla="*/ 97 h 97"/>
                <a:gd name="T2" fmla="*/ 9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9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9" y="97"/>
                    <a:pt x="9" y="97"/>
                    <a:pt x="9" y="97"/>
                  </a:cubicBezTo>
                  <a:cubicBezTo>
                    <a:pt x="4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2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2" y="97"/>
                    <a:pt x="87" y="97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55" name="Freeform 177">
              <a:extLst>
                <a:ext uri="{FF2B5EF4-FFF2-40B4-BE49-F238E27FC236}">
                  <a16:creationId xmlns:a16="http://schemas.microsoft.com/office/drawing/2014/main" id="{C13A881B-D662-CAF4-C753-BFACC7CCA7C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7316" y="2607628"/>
              <a:ext cx="230128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5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3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3" y="97"/>
                    <a:pt x="87" y="97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56" name="Freeform 178">
              <a:extLst>
                <a:ext uri="{FF2B5EF4-FFF2-40B4-BE49-F238E27FC236}">
                  <a16:creationId xmlns:a16="http://schemas.microsoft.com/office/drawing/2014/main" id="{32763888-7285-EEA6-D5E9-1E6E5D4C94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6798" y="2607628"/>
              <a:ext cx="231715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4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2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2" y="97"/>
                    <a:pt x="87" y="97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57" name="Freeform 179">
              <a:extLst>
                <a:ext uri="{FF2B5EF4-FFF2-40B4-BE49-F238E27FC236}">
                  <a16:creationId xmlns:a16="http://schemas.microsoft.com/office/drawing/2014/main" id="{E93419E6-2254-A1A1-749E-9FB7C55A80D0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4693" y="2607628"/>
              <a:ext cx="233302" cy="231715"/>
            </a:xfrm>
            <a:custGeom>
              <a:avLst/>
              <a:gdLst>
                <a:gd name="T0" fmla="*/ 88 w 98"/>
                <a:gd name="T1" fmla="*/ 97 h 97"/>
                <a:gd name="T2" fmla="*/ 10 w 98"/>
                <a:gd name="T3" fmla="*/ 97 h 97"/>
                <a:gd name="T4" fmla="*/ 0 w 98"/>
                <a:gd name="T5" fmla="*/ 87 h 97"/>
                <a:gd name="T6" fmla="*/ 0 w 98"/>
                <a:gd name="T7" fmla="*/ 10 h 97"/>
                <a:gd name="T8" fmla="*/ 10 w 98"/>
                <a:gd name="T9" fmla="*/ 0 h 97"/>
                <a:gd name="T10" fmla="*/ 88 w 98"/>
                <a:gd name="T11" fmla="*/ 0 h 97"/>
                <a:gd name="T12" fmla="*/ 98 w 98"/>
                <a:gd name="T13" fmla="*/ 10 h 97"/>
                <a:gd name="T14" fmla="*/ 98 w 98"/>
                <a:gd name="T15" fmla="*/ 87 h 97"/>
                <a:gd name="T16" fmla="*/ 88 w 98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97">
                  <a:moveTo>
                    <a:pt x="88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5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3" y="0"/>
                    <a:pt x="98" y="4"/>
                    <a:pt x="98" y="10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93"/>
                    <a:pt x="93" y="97"/>
                    <a:pt x="88" y="97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58" name="Freeform 180">
              <a:extLst>
                <a:ext uri="{FF2B5EF4-FFF2-40B4-BE49-F238E27FC236}">
                  <a16:creationId xmlns:a16="http://schemas.microsoft.com/office/drawing/2014/main" id="{D7A5E493-52C9-3D47-0B1C-F22D3C97FF8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9939" y="2918697"/>
              <a:ext cx="231715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4" y="97"/>
                    <a:pt x="0" y="92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3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2"/>
                    <a:pt x="93" y="97"/>
                    <a:pt x="87" y="97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59" name="Freeform 181">
              <a:extLst>
                <a:ext uri="{FF2B5EF4-FFF2-40B4-BE49-F238E27FC236}">
                  <a16:creationId xmlns:a16="http://schemas.microsoft.com/office/drawing/2014/main" id="{0A84EC20-7D6B-B50F-474E-D34EC0969F7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9421" y="2918697"/>
              <a:ext cx="231715" cy="231715"/>
            </a:xfrm>
            <a:custGeom>
              <a:avLst/>
              <a:gdLst>
                <a:gd name="T0" fmla="*/ 87 w 97"/>
                <a:gd name="T1" fmla="*/ 97 h 97"/>
                <a:gd name="T2" fmla="*/ 9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9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9" y="97"/>
                    <a:pt x="9" y="97"/>
                    <a:pt x="9" y="97"/>
                  </a:cubicBezTo>
                  <a:cubicBezTo>
                    <a:pt x="4" y="97"/>
                    <a:pt x="0" y="92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2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2"/>
                    <a:pt x="92" y="97"/>
                    <a:pt x="87" y="97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60" name="Freeform 182">
              <a:extLst>
                <a:ext uri="{FF2B5EF4-FFF2-40B4-BE49-F238E27FC236}">
                  <a16:creationId xmlns:a16="http://schemas.microsoft.com/office/drawing/2014/main" id="{DB5FF7F6-924C-368B-7B75-2E00B2B1300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7316" y="2918697"/>
              <a:ext cx="230128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5" y="97"/>
                    <a:pt x="0" y="92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3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2"/>
                    <a:pt x="93" y="97"/>
                    <a:pt x="87" y="97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61" name="Freeform 183">
              <a:extLst>
                <a:ext uri="{FF2B5EF4-FFF2-40B4-BE49-F238E27FC236}">
                  <a16:creationId xmlns:a16="http://schemas.microsoft.com/office/drawing/2014/main" id="{DDA2739A-FCE2-8D3E-B6E0-661C05BEAF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6798" y="2918697"/>
              <a:ext cx="231715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4" y="97"/>
                    <a:pt x="0" y="92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2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2"/>
                    <a:pt x="92" y="97"/>
                    <a:pt x="87" y="97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62" name="Freeform 184">
              <a:extLst>
                <a:ext uri="{FF2B5EF4-FFF2-40B4-BE49-F238E27FC236}">
                  <a16:creationId xmlns:a16="http://schemas.microsoft.com/office/drawing/2014/main" id="{A998ED41-A51D-F0D9-7821-1F440B1ADFE9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4693" y="2918697"/>
              <a:ext cx="233302" cy="231715"/>
            </a:xfrm>
            <a:custGeom>
              <a:avLst/>
              <a:gdLst>
                <a:gd name="T0" fmla="*/ 88 w 98"/>
                <a:gd name="T1" fmla="*/ 97 h 97"/>
                <a:gd name="T2" fmla="*/ 10 w 98"/>
                <a:gd name="T3" fmla="*/ 97 h 97"/>
                <a:gd name="T4" fmla="*/ 0 w 98"/>
                <a:gd name="T5" fmla="*/ 87 h 97"/>
                <a:gd name="T6" fmla="*/ 0 w 98"/>
                <a:gd name="T7" fmla="*/ 10 h 97"/>
                <a:gd name="T8" fmla="*/ 10 w 98"/>
                <a:gd name="T9" fmla="*/ 0 h 97"/>
                <a:gd name="T10" fmla="*/ 88 w 98"/>
                <a:gd name="T11" fmla="*/ 0 h 97"/>
                <a:gd name="T12" fmla="*/ 98 w 98"/>
                <a:gd name="T13" fmla="*/ 10 h 97"/>
                <a:gd name="T14" fmla="*/ 98 w 98"/>
                <a:gd name="T15" fmla="*/ 87 h 97"/>
                <a:gd name="T16" fmla="*/ 88 w 98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97">
                  <a:moveTo>
                    <a:pt x="88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5" y="97"/>
                    <a:pt x="0" y="92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3" y="0"/>
                    <a:pt x="98" y="4"/>
                    <a:pt x="98" y="10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92"/>
                    <a:pt x="93" y="97"/>
                    <a:pt x="88" y="97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63" name="Freeform 185">
              <a:extLst>
                <a:ext uri="{FF2B5EF4-FFF2-40B4-BE49-F238E27FC236}">
                  <a16:creationId xmlns:a16="http://schemas.microsoft.com/office/drawing/2014/main" id="{FA3C1394-0D9D-A357-7591-A3C0C673FB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9939" y="3226592"/>
              <a:ext cx="231715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4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3" y="0"/>
                    <a:pt x="97" y="5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3" y="97"/>
                    <a:pt x="87" y="97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64" name="Freeform 186">
              <a:extLst>
                <a:ext uri="{FF2B5EF4-FFF2-40B4-BE49-F238E27FC236}">
                  <a16:creationId xmlns:a16="http://schemas.microsoft.com/office/drawing/2014/main" id="{FF473CDF-C419-E4A7-F254-0E185161FB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9421" y="3226592"/>
              <a:ext cx="231715" cy="231715"/>
            </a:xfrm>
            <a:custGeom>
              <a:avLst/>
              <a:gdLst>
                <a:gd name="T0" fmla="*/ 87 w 97"/>
                <a:gd name="T1" fmla="*/ 97 h 97"/>
                <a:gd name="T2" fmla="*/ 9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9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9" y="97"/>
                    <a:pt x="9" y="97"/>
                    <a:pt x="9" y="97"/>
                  </a:cubicBezTo>
                  <a:cubicBezTo>
                    <a:pt x="4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2" y="0"/>
                    <a:pt x="97" y="5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2" y="97"/>
                    <a:pt x="87" y="97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65" name="Freeform 187">
              <a:extLst>
                <a:ext uri="{FF2B5EF4-FFF2-40B4-BE49-F238E27FC236}">
                  <a16:creationId xmlns:a16="http://schemas.microsoft.com/office/drawing/2014/main" id="{8403FABE-2C5E-CEF9-0AD5-0CEE60BB1B2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7316" y="3226592"/>
              <a:ext cx="230128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5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3" y="0"/>
                    <a:pt x="97" y="5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3" y="97"/>
                    <a:pt x="87" y="97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66" name="Freeform 188">
              <a:extLst>
                <a:ext uri="{FF2B5EF4-FFF2-40B4-BE49-F238E27FC236}">
                  <a16:creationId xmlns:a16="http://schemas.microsoft.com/office/drawing/2014/main" id="{237AD60C-FA6F-0D03-F31D-E094EE43A3D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6798" y="3226592"/>
              <a:ext cx="231715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4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2" y="0"/>
                    <a:pt x="97" y="5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2" y="97"/>
                    <a:pt x="87" y="97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67" name="Freeform 189">
              <a:extLst>
                <a:ext uri="{FF2B5EF4-FFF2-40B4-BE49-F238E27FC236}">
                  <a16:creationId xmlns:a16="http://schemas.microsoft.com/office/drawing/2014/main" id="{DAC20882-6988-3B16-953A-2958ED043C08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4693" y="3226592"/>
              <a:ext cx="233302" cy="231715"/>
            </a:xfrm>
            <a:custGeom>
              <a:avLst/>
              <a:gdLst>
                <a:gd name="T0" fmla="*/ 88 w 98"/>
                <a:gd name="T1" fmla="*/ 97 h 97"/>
                <a:gd name="T2" fmla="*/ 10 w 98"/>
                <a:gd name="T3" fmla="*/ 97 h 97"/>
                <a:gd name="T4" fmla="*/ 0 w 98"/>
                <a:gd name="T5" fmla="*/ 87 h 97"/>
                <a:gd name="T6" fmla="*/ 0 w 98"/>
                <a:gd name="T7" fmla="*/ 10 h 97"/>
                <a:gd name="T8" fmla="*/ 10 w 98"/>
                <a:gd name="T9" fmla="*/ 0 h 97"/>
                <a:gd name="T10" fmla="*/ 88 w 98"/>
                <a:gd name="T11" fmla="*/ 0 h 97"/>
                <a:gd name="T12" fmla="*/ 98 w 98"/>
                <a:gd name="T13" fmla="*/ 10 h 97"/>
                <a:gd name="T14" fmla="*/ 98 w 98"/>
                <a:gd name="T15" fmla="*/ 87 h 97"/>
                <a:gd name="T16" fmla="*/ 88 w 98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97">
                  <a:moveTo>
                    <a:pt x="88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5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3" y="0"/>
                    <a:pt x="98" y="5"/>
                    <a:pt x="98" y="10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93"/>
                    <a:pt x="93" y="97"/>
                    <a:pt x="88" y="97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68" name="Freeform 190">
              <a:extLst>
                <a:ext uri="{FF2B5EF4-FFF2-40B4-BE49-F238E27FC236}">
                  <a16:creationId xmlns:a16="http://schemas.microsoft.com/office/drawing/2014/main" id="{FCC8D788-84DE-0ED3-6D80-1B452BC9208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9939" y="3536074"/>
              <a:ext cx="231715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4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3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3" y="97"/>
                    <a:pt x="87" y="97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69" name="Freeform 191">
              <a:extLst>
                <a:ext uri="{FF2B5EF4-FFF2-40B4-BE49-F238E27FC236}">
                  <a16:creationId xmlns:a16="http://schemas.microsoft.com/office/drawing/2014/main" id="{1CCA1E44-16E2-6330-83BA-2A4751040E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9421" y="3536074"/>
              <a:ext cx="231715" cy="231715"/>
            </a:xfrm>
            <a:custGeom>
              <a:avLst/>
              <a:gdLst>
                <a:gd name="T0" fmla="*/ 87 w 97"/>
                <a:gd name="T1" fmla="*/ 97 h 97"/>
                <a:gd name="T2" fmla="*/ 9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9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9" y="97"/>
                    <a:pt x="9" y="97"/>
                    <a:pt x="9" y="97"/>
                  </a:cubicBezTo>
                  <a:cubicBezTo>
                    <a:pt x="4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2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2" y="97"/>
                    <a:pt x="87" y="97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70" name="Freeform 192">
              <a:extLst>
                <a:ext uri="{FF2B5EF4-FFF2-40B4-BE49-F238E27FC236}">
                  <a16:creationId xmlns:a16="http://schemas.microsoft.com/office/drawing/2014/main" id="{C77AF890-C1BA-C8E6-644B-1541FD4CCA8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7316" y="3536074"/>
              <a:ext cx="230128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5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3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3" y="97"/>
                    <a:pt x="87" y="97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71" name="Freeform 193">
              <a:extLst>
                <a:ext uri="{FF2B5EF4-FFF2-40B4-BE49-F238E27FC236}">
                  <a16:creationId xmlns:a16="http://schemas.microsoft.com/office/drawing/2014/main" id="{C1377FAD-69F1-263C-D889-369E3454FD5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6798" y="3536074"/>
              <a:ext cx="231715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4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2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2" y="97"/>
                    <a:pt x="87" y="97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72" name="Freeform 194">
              <a:extLst>
                <a:ext uri="{FF2B5EF4-FFF2-40B4-BE49-F238E27FC236}">
                  <a16:creationId xmlns:a16="http://schemas.microsoft.com/office/drawing/2014/main" id="{20F389FE-CFD7-D240-2809-B0D31CF988B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4693" y="3536074"/>
              <a:ext cx="233302" cy="231715"/>
            </a:xfrm>
            <a:custGeom>
              <a:avLst/>
              <a:gdLst>
                <a:gd name="T0" fmla="*/ 88 w 98"/>
                <a:gd name="T1" fmla="*/ 97 h 97"/>
                <a:gd name="T2" fmla="*/ 10 w 98"/>
                <a:gd name="T3" fmla="*/ 97 h 97"/>
                <a:gd name="T4" fmla="*/ 0 w 98"/>
                <a:gd name="T5" fmla="*/ 87 h 97"/>
                <a:gd name="T6" fmla="*/ 0 w 98"/>
                <a:gd name="T7" fmla="*/ 10 h 97"/>
                <a:gd name="T8" fmla="*/ 10 w 98"/>
                <a:gd name="T9" fmla="*/ 0 h 97"/>
                <a:gd name="T10" fmla="*/ 88 w 98"/>
                <a:gd name="T11" fmla="*/ 0 h 97"/>
                <a:gd name="T12" fmla="*/ 98 w 98"/>
                <a:gd name="T13" fmla="*/ 10 h 97"/>
                <a:gd name="T14" fmla="*/ 98 w 98"/>
                <a:gd name="T15" fmla="*/ 87 h 97"/>
                <a:gd name="T16" fmla="*/ 88 w 98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97">
                  <a:moveTo>
                    <a:pt x="88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5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3" y="0"/>
                    <a:pt x="98" y="4"/>
                    <a:pt x="98" y="10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93"/>
                    <a:pt x="93" y="97"/>
                    <a:pt x="88" y="97"/>
                  </a:cubicBezTo>
                  <a:close/>
                </a:path>
              </a:pathLst>
            </a:custGeom>
            <a:solidFill>
              <a:schemeClr val="bg2">
                <a:lumMod val="90000"/>
                <a:alpha val="2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73" name="Freeform 195">
              <a:extLst>
                <a:ext uri="{FF2B5EF4-FFF2-40B4-BE49-F238E27FC236}">
                  <a16:creationId xmlns:a16="http://schemas.microsoft.com/office/drawing/2014/main" id="{AEF7D430-61EE-B647-E405-66308F98F41E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9939" y="3843968"/>
              <a:ext cx="231715" cy="234889"/>
            </a:xfrm>
            <a:custGeom>
              <a:avLst/>
              <a:gdLst>
                <a:gd name="T0" fmla="*/ 87 w 97"/>
                <a:gd name="T1" fmla="*/ 98 h 98"/>
                <a:gd name="T2" fmla="*/ 10 w 97"/>
                <a:gd name="T3" fmla="*/ 98 h 98"/>
                <a:gd name="T4" fmla="*/ 0 w 97"/>
                <a:gd name="T5" fmla="*/ 88 h 98"/>
                <a:gd name="T6" fmla="*/ 0 w 97"/>
                <a:gd name="T7" fmla="*/ 10 h 98"/>
                <a:gd name="T8" fmla="*/ 10 w 97"/>
                <a:gd name="T9" fmla="*/ 0 h 98"/>
                <a:gd name="T10" fmla="*/ 87 w 97"/>
                <a:gd name="T11" fmla="*/ 0 h 98"/>
                <a:gd name="T12" fmla="*/ 97 w 97"/>
                <a:gd name="T13" fmla="*/ 10 h 98"/>
                <a:gd name="T14" fmla="*/ 97 w 97"/>
                <a:gd name="T15" fmla="*/ 88 h 98"/>
                <a:gd name="T16" fmla="*/ 87 w 97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8">
                  <a:moveTo>
                    <a:pt x="87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4" y="98"/>
                    <a:pt x="0" y="93"/>
                    <a:pt x="0" y="8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3" y="0"/>
                    <a:pt x="97" y="5"/>
                    <a:pt x="97" y="10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93"/>
                    <a:pt x="93" y="98"/>
                    <a:pt x="87" y="98"/>
                  </a:cubicBez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74" name="Freeform 196">
              <a:extLst>
                <a:ext uri="{FF2B5EF4-FFF2-40B4-BE49-F238E27FC236}">
                  <a16:creationId xmlns:a16="http://schemas.microsoft.com/office/drawing/2014/main" id="{6A80C23A-6ADB-2689-A545-726E76100A6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9421" y="3843968"/>
              <a:ext cx="231715" cy="234889"/>
            </a:xfrm>
            <a:custGeom>
              <a:avLst/>
              <a:gdLst>
                <a:gd name="T0" fmla="*/ 87 w 97"/>
                <a:gd name="T1" fmla="*/ 98 h 98"/>
                <a:gd name="T2" fmla="*/ 9 w 97"/>
                <a:gd name="T3" fmla="*/ 98 h 98"/>
                <a:gd name="T4" fmla="*/ 0 w 97"/>
                <a:gd name="T5" fmla="*/ 88 h 98"/>
                <a:gd name="T6" fmla="*/ 0 w 97"/>
                <a:gd name="T7" fmla="*/ 10 h 98"/>
                <a:gd name="T8" fmla="*/ 9 w 97"/>
                <a:gd name="T9" fmla="*/ 0 h 98"/>
                <a:gd name="T10" fmla="*/ 87 w 97"/>
                <a:gd name="T11" fmla="*/ 0 h 98"/>
                <a:gd name="T12" fmla="*/ 97 w 97"/>
                <a:gd name="T13" fmla="*/ 10 h 98"/>
                <a:gd name="T14" fmla="*/ 97 w 97"/>
                <a:gd name="T15" fmla="*/ 88 h 98"/>
                <a:gd name="T16" fmla="*/ 87 w 97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8">
                  <a:moveTo>
                    <a:pt x="87" y="98"/>
                  </a:moveTo>
                  <a:cubicBezTo>
                    <a:pt x="9" y="98"/>
                    <a:pt x="9" y="98"/>
                    <a:pt x="9" y="98"/>
                  </a:cubicBezTo>
                  <a:cubicBezTo>
                    <a:pt x="4" y="98"/>
                    <a:pt x="0" y="93"/>
                    <a:pt x="0" y="8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9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2" y="0"/>
                    <a:pt x="97" y="5"/>
                    <a:pt x="97" y="10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93"/>
                    <a:pt x="92" y="98"/>
                    <a:pt x="87" y="98"/>
                  </a:cubicBez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75" name="Freeform 197">
              <a:extLst>
                <a:ext uri="{FF2B5EF4-FFF2-40B4-BE49-F238E27FC236}">
                  <a16:creationId xmlns:a16="http://schemas.microsoft.com/office/drawing/2014/main" id="{F43AF3A2-5E8D-D757-4FFB-24161C5C66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7316" y="3843968"/>
              <a:ext cx="230128" cy="234889"/>
            </a:xfrm>
            <a:custGeom>
              <a:avLst/>
              <a:gdLst>
                <a:gd name="T0" fmla="*/ 87 w 97"/>
                <a:gd name="T1" fmla="*/ 98 h 98"/>
                <a:gd name="T2" fmla="*/ 10 w 97"/>
                <a:gd name="T3" fmla="*/ 98 h 98"/>
                <a:gd name="T4" fmla="*/ 0 w 97"/>
                <a:gd name="T5" fmla="*/ 88 h 98"/>
                <a:gd name="T6" fmla="*/ 0 w 97"/>
                <a:gd name="T7" fmla="*/ 10 h 98"/>
                <a:gd name="T8" fmla="*/ 10 w 97"/>
                <a:gd name="T9" fmla="*/ 0 h 98"/>
                <a:gd name="T10" fmla="*/ 87 w 97"/>
                <a:gd name="T11" fmla="*/ 0 h 98"/>
                <a:gd name="T12" fmla="*/ 97 w 97"/>
                <a:gd name="T13" fmla="*/ 10 h 98"/>
                <a:gd name="T14" fmla="*/ 97 w 97"/>
                <a:gd name="T15" fmla="*/ 88 h 98"/>
                <a:gd name="T16" fmla="*/ 87 w 97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8">
                  <a:moveTo>
                    <a:pt x="87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5" y="98"/>
                    <a:pt x="0" y="93"/>
                    <a:pt x="0" y="8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3" y="0"/>
                    <a:pt x="97" y="5"/>
                    <a:pt x="97" y="10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93"/>
                    <a:pt x="93" y="98"/>
                    <a:pt x="87" y="98"/>
                  </a:cubicBez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76" name="Freeform 198">
              <a:extLst>
                <a:ext uri="{FF2B5EF4-FFF2-40B4-BE49-F238E27FC236}">
                  <a16:creationId xmlns:a16="http://schemas.microsoft.com/office/drawing/2014/main" id="{D0E0ADCD-F341-7BBA-CD8D-8C8A8782A3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6798" y="3843968"/>
              <a:ext cx="231715" cy="234889"/>
            </a:xfrm>
            <a:custGeom>
              <a:avLst/>
              <a:gdLst>
                <a:gd name="T0" fmla="*/ 87 w 97"/>
                <a:gd name="T1" fmla="*/ 98 h 98"/>
                <a:gd name="T2" fmla="*/ 10 w 97"/>
                <a:gd name="T3" fmla="*/ 98 h 98"/>
                <a:gd name="T4" fmla="*/ 0 w 97"/>
                <a:gd name="T5" fmla="*/ 88 h 98"/>
                <a:gd name="T6" fmla="*/ 0 w 97"/>
                <a:gd name="T7" fmla="*/ 10 h 98"/>
                <a:gd name="T8" fmla="*/ 10 w 97"/>
                <a:gd name="T9" fmla="*/ 0 h 98"/>
                <a:gd name="T10" fmla="*/ 87 w 97"/>
                <a:gd name="T11" fmla="*/ 0 h 98"/>
                <a:gd name="T12" fmla="*/ 97 w 97"/>
                <a:gd name="T13" fmla="*/ 10 h 98"/>
                <a:gd name="T14" fmla="*/ 97 w 97"/>
                <a:gd name="T15" fmla="*/ 88 h 98"/>
                <a:gd name="T16" fmla="*/ 87 w 97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8">
                  <a:moveTo>
                    <a:pt x="87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4" y="98"/>
                    <a:pt x="0" y="93"/>
                    <a:pt x="0" y="8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2" y="0"/>
                    <a:pt x="97" y="5"/>
                    <a:pt x="97" y="10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93"/>
                    <a:pt x="92" y="98"/>
                    <a:pt x="87" y="98"/>
                  </a:cubicBez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77" name="Freeform 199">
              <a:extLst>
                <a:ext uri="{FF2B5EF4-FFF2-40B4-BE49-F238E27FC236}">
                  <a16:creationId xmlns:a16="http://schemas.microsoft.com/office/drawing/2014/main" id="{66F437BF-F364-C69D-45F3-08543F916A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4693" y="3843968"/>
              <a:ext cx="233302" cy="234889"/>
            </a:xfrm>
            <a:custGeom>
              <a:avLst/>
              <a:gdLst>
                <a:gd name="T0" fmla="*/ 88 w 98"/>
                <a:gd name="T1" fmla="*/ 98 h 98"/>
                <a:gd name="T2" fmla="*/ 10 w 98"/>
                <a:gd name="T3" fmla="*/ 98 h 98"/>
                <a:gd name="T4" fmla="*/ 0 w 98"/>
                <a:gd name="T5" fmla="*/ 88 h 98"/>
                <a:gd name="T6" fmla="*/ 0 w 98"/>
                <a:gd name="T7" fmla="*/ 10 h 98"/>
                <a:gd name="T8" fmla="*/ 10 w 98"/>
                <a:gd name="T9" fmla="*/ 0 h 98"/>
                <a:gd name="T10" fmla="*/ 88 w 98"/>
                <a:gd name="T11" fmla="*/ 0 h 98"/>
                <a:gd name="T12" fmla="*/ 98 w 98"/>
                <a:gd name="T13" fmla="*/ 10 h 98"/>
                <a:gd name="T14" fmla="*/ 98 w 98"/>
                <a:gd name="T15" fmla="*/ 88 h 98"/>
                <a:gd name="T16" fmla="*/ 88 w 98"/>
                <a:gd name="T1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98">
                  <a:moveTo>
                    <a:pt x="88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5" y="98"/>
                    <a:pt x="0" y="93"/>
                    <a:pt x="0" y="8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3" y="0"/>
                    <a:pt x="98" y="5"/>
                    <a:pt x="98" y="10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98" y="93"/>
                    <a:pt x="93" y="98"/>
                    <a:pt x="88" y="98"/>
                  </a:cubicBez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78" name="Freeform 200">
              <a:extLst>
                <a:ext uri="{FF2B5EF4-FFF2-40B4-BE49-F238E27FC236}">
                  <a16:creationId xmlns:a16="http://schemas.microsoft.com/office/drawing/2014/main" id="{B9F9A484-DFCB-03BF-6CB6-4D38F0C1F5E3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9939" y="4155037"/>
              <a:ext cx="231715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4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3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3" y="97"/>
                    <a:pt x="87" y="97"/>
                  </a:cubicBez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79" name="Freeform 201">
              <a:extLst>
                <a:ext uri="{FF2B5EF4-FFF2-40B4-BE49-F238E27FC236}">
                  <a16:creationId xmlns:a16="http://schemas.microsoft.com/office/drawing/2014/main" id="{7CCE70FD-46E5-5262-05F5-4ECF94E9C8E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9421" y="4155037"/>
              <a:ext cx="231715" cy="231715"/>
            </a:xfrm>
            <a:custGeom>
              <a:avLst/>
              <a:gdLst>
                <a:gd name="T0" fmla="*/ 87 w 97"/>
                <a:gd name="T1" fmla="*/ 97 h 97"/>
                <a:gd name="T2" fmla="*/ 9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9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9" y="97"/>
                    <a:pt x="9" y="97"/>
                    <a:pt x="9" y="97"/>
                  </a:cubicBezTo>
                  <a:cubicBezTo>
                    <a:pt x="4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2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2" y="97"/>
                    <a:pt x="87" y="97"/>
                  </a:cubicBez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80" name="Freeform 202">
              <a:extLst>
                <a:ext uri="{FF2B5EF4-FFF2-40B4-BE49-F238E27FC236}">
                  <a16:creationId xmlns:a16="http://schemas.microsoft.com/office/drawing/2014/main" id="{4926293E-699B-4BC8-61FA-6330C629FA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7316" y="4155037"/>
              <a:ext cx="230128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5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3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3" y="97"/>
                    <a:pt x="87" y="97"/>
                  </a:cubicBez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81" name="Freeform 203">
              <a:extLst>
                <a:ext uri="{FF2B5EF4-FFF2-40B4-BE49-F238E27FC236}">
                  <a16:creationId xmlns:a16="http://schemas.microsoft.com/office/drawing/2014/main" id="{7BE5203D-6419-4A49-A162-60895C2240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6798" y="4155037"/>
              <a:ext cx="231715" cy="231715"/>
            </a:xfrm>
            <a:custGeom>
              <a:avLst/>
              <a:gdLst>
                <a:gd name="T0" fmla="*/ 87 w 97"/>
                <a:gd name="T1" fmla="*/ 97 h 97"/>
                <a:gd name="T2" fmla="*/ 10 w 97"/>
                <a:gd name="T3" fmla="*/ 97 h 97"/>
                <a:gd name="T4" fmla="*/ 0 w 97"/>
                <a:gd name="T5" fmla="*/ 87 h 97"/>
                <a:gd name="T6" fmla="*/ 0 w 97"/>
                <a:gd name="T7" fmla="*/ 10 h 97"/>
                <a:gd name="T8" fmla="*/ 10 w 97"/>
                <a:gd name="T9" fmla="*/ 0 h 97"/>
                <a:gd name="T10" fmla="*/ 87 w 97"/>
                <a:gd name="T11" fmla="*/ 0 h 97"/>
                <a:gd name="T12" fmla="*/ 97 w 97"/>
                <a:gd name="T13" fmla="*/ 10 h 97"/>
                <a:gd name="T14" fmla="*/ 97 w 97"/>
                <a:gd name="T15" fmla="*/ 87 h 97"/>
                <a:gd name="T16" fmla="*/ 87 w 97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" h="97">
                  <a:moveTo>
                    <a:pt x="87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4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92" y="0"/>
                    <a:pt x="97" y="4"/>
                    <a:pt x="97" y="10"/>
                  </a:cubicBezTo>
                  <a:cubicBezTo>
                    <a:pt x="97" y="87"/>
                    <a:pt x="97" y="87"/>
                    <a:pt x="97" y="87"/>
                  </a:cubicBezTo>
                  <a:cubicBezTo>
                    <a:pt x="97" y="93"/>
                    <a:pt x="92" y="97"/>
                    <a:pt x="87" y="97"/>
                  </a:cubicBez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sp>
          <p:nvSpPr>
            <p:cNvPr id="182" name="Freeform 204">
              <a:extLst>
                <a:ext uri="{FF2B5EF4-FFF2-40B4-BE49-F238E27FC236}">
                  <a16:creationId xmlns:a16="http://schemas.microsoft.com/office/drawing/2014/main" id="{2CC4BF2B-1065-2558-02E7-491A1A6C014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4693" y="4155037"/>
              <a:ext cx="233302" cy="231715"/>
            </a:xfrm>
            <a:custGeom>
              <a:avLst/>
              <a:gdLst>
                <a:gd name="T0" fmla="*/ 88 w 98"/>
                <a:gd name="T1" fmla="*/ 97 h 97"/>
                <a:gd name="T2" fmla="*/ 10 w 98"/>
                <a:gd name="T3" fmla="*/ 97 h 97"/>
                <a:gd name="T4" fmla="*/ 0 w 98"/>
                <a:gd name="T5" fmla="*/ 87 h 97"/>
                <a:gd name="T6" fmla="*/ 0 w 98"/>
                <a:gd name="T7" fmla="*/ 10 h 97"/>
                <a:gd name="T8" fmla="*/ 10 w 98"/>
                <a:gd name="T9" fmla="*/ 0 h 97"/>
                <a:gd name="T10" fmla="*/ 88 w 98"/>
                <a:gd name="T11" fmla="*/ 0 h 97"/>
                <a:gd name="T12" fmla="*/ 98 w 98"/>
                <a:gd name="T13" fmla="*/ 10 h 97"/>
                <a:gd name="T14" fmla="*/ 98 w 98"/>
                <a:gd name="T15" fmla="*/ 87 h 97"/>
                <a:gd name="T16" fmla="*/ 88 w 98"/>
                <a:gd name="T17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97">
                  <a:moveTo>
                    <a:pt x="88" y="97"/>
                  </a:moveTo>
                  <a:cubicBezTo>
                    <a:pt x="10" y="97"/>
                    <a:pt x="10" y="97"/>
                    <a:pt x="10" y="97"/>
                  </a:cubicBezTo>
                  <a:cubicBezTo>
                    <a:pt x="5" y="97"/>
                    <a:pt x="0" y="93"/>
                    <a:pt x="0" y="87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93" y="0"/>
                    <a:pt x="98" y="4"/>
                    <a:pt x="98" y="10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8" y="93"/>
                    <a:pt x="93" y="97"/>
                    <a:pt x="88" y="97"/>
                  </a:cubicBez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/>
            </a:p>
          </p:txBody>
        </p:sp>
        <p:grpSp>
          <p:nvGrpSpPr>
            <p:cNvPr id="183" name="Grupo 2">
              <a:extLst>
                <a:ext uri="{FF2B5EF4-FFF2-40B4-BE49-F238E27FC236}">
                  <a16:creationId xmlns:a16="http://schemas.microsoft.com/office/drawing/2014/main" id="{AFA6B622-00F0-C89A-7279-13F2CFB35905}"/>
                </a:ext>
              </a:extLst>
            </p:cNvPr>
            <p:cNvGrpSpPr/>
            <p:nvPr/>
          </p:nvGrpSpPr>
          <p:grpSpPr>
            <a:xfrm>
              <a:off x="2619939" y="3848087"/>
              <a:ext cx="1468056" cy="542784"/>
              <a:chOff x="1066457" y="4901557"/>
              <a:chExt cx="1468438" cy="542925"/>
            </a:xfrm>
            <a:solidFill>
              <a:srgbClr val="7030A0"/>
            </a:solidFill>
          </p:grpSpPr>
          <p:sp>
            <p:nvSpPr>
              <p:cNvPr id="185" name="Freeform 195">
                <a:extLst>
                  <a:ext uri="{FF2B5EF4-FFF2-40B4-BE49-F238E27FC236}">
                    <a16:creationId xmlns:a16="http://schemas.microsoft.com/office/drawing/2014/main" id="{4E626EA8-C64B-86E1-7679-4A0721DAB6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6457" y="4901557"/>
                <a:ext cx="231775" cy="234950"/>
              </a:xfrm>
              <a:custGeom>
                <a:avLst/>
                <a:gdLst>
                  <a:gd name="T0" fmla="*/ 87 w 97"/>
                  <a:gd name="T1" fmla="*/ 98 h 98"/>
                  <a:gd name="T2" fmla="*/ 10 w 97"/>
                  <a:gd name="T3" fmla="*/ 98 h 98"/>
                  <a:gd name="T4" fmla="*/ 0 w 97"/>
                  <a:gd name="T5" fmla="*/ 88 h 98"/>
                  <a:gd name="T6" fmla="*/ 0 w 97"/>
                  <a:gd name="T7" fmla="*/ 10 h 98"/>
                  <a:gd name="T8" fmla="*/ 10 w 97"/>
                  <a:gd name="T9" fmla="*/ 0 h 98"/>
                  <a:gd name="T10" fmla="*/ 87 w 97"/>
                  <a:gd name="T11" fmla="*/ 0 h 98"/>
                  <a:gd name="T12" fmla="*/ 97 w 97"/>
                  <a:gd name="T13" fmla="*/ 10 h 98"/>
                  <a:gd name="T14" fmla="*/ 97 w 97"/>
                  <a:gd name="T15" fmla="*/ 88 h 98"/>
                  <a:gd name="T16" fmla="*/ 87 w 97"/>
                  <a:gd name="T1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98">
                    <a:moveTo>
                      <a:pt x="87" y="98"/>
                    </a:moveTo>
                    <a:cubicBezTo>
                      <a:pt x="10" y="98"/>
                      <a:pt x="10" y="98"/>
                      <a:pt x="10" y="98"/>
                    </a:cubicBezTo>
                    <a:cubicBezTo>
                      <a:pt x="4" y="98"/>
                      <a:pt x="0" y="93"/>
                      <a:pt x="0" y="8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93" y="0"/>
                      <a:pt x="97" y="5"/>
                      <a:pt x="97" y="10"/>
                    </a:cubicBezTo>
                    <a:cubicBezTo>
                      <a:pt x="97" y="88"/>
                      <a:pt x="97" y="88"/>
                      <a:pt x="97" y="88"/>
                    </a:cubicBezTo>
                    <a:cubicBezTo>
                      <a:pt x="97" y="93"/>
                      <a:pt x="93" y="98"/>
                      <a:pt x="87" y="9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186" name="Freeform 196">
                <a:extLst>
                  <a:ext uri="{FF2B5EF4-FFF2-40B4-BE49-F238E27FC236}">
                    <a16:creationId xmlns:a16="http://schemas.microsoft.com/office/drawing/2014/main" id="{AD552557-F28F-B42C-EBCA-8038FEEF25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6020" y="4901557"/>
                <a:ext cx="231775" cy="234950"/>
              </a:xfrm>
              <a:custGeom>
                <a:avLst/>
                <a:gdLst>
                  <a:gd name="T0" fmla="*/ 87 w 97"/>
                  <a:gd name="T1" fmla="*/ 98 h 98"/>
                  <a:gd name="T2" fmla="*/ 9 w 97"/>
                  <a:gd name="T3" fmla="*/ 98 h 98"/>
                  <a:gd name="T4" fmla="*/ 0 w 97"/>
                  <a:gd name="T5" fmla="*/ 88 h 98"/>
                  <a:gd name="T6" fmla="*/ 0 w 97"/>
                  <a:gd name="T7" fmla="*/ 10 h 98"/>
                  <a:gd name="T8" fmla="*/ 9 w 97"/>
                  <a:gd name="T9" fmla="*/ 0 h 98"/>
                  <a:gd name="T10" fmla="*/ 87 w 97"/>
                  <a:gd name="T11" fmla="*/ 0 h 98"/>
                  <a:gd name="T12" fmla="*/ 97 w 97"/>
                  <a:gd name="T13" fmla="*/ 10 h 98"/>
                  <a:gd name="T14" fmla="*/ 97 w 97"/>
                  <a:gd name="T15" fmla="*/ 88 h 98"/>
                  <a:gd name="T16" fmla="*/ 87 w 97"/>
                  <a:gd name="T1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98">
                    <a:moveTo>
                      <a:pt x="87" y="98"/>
                    </a:moveTo>
                    <a:cubicBezTo>
                      <a:pt x="9" y="98"/>
                      <a:pt x="9" y="98"/>
                      <a:pt x="9" y="98"/>
                    </a:cubicBezTo>
                    <a:cubicBezTo>
                      <a:pt x="4" y="98"/>
                      <a:pt x="0" y="93"/>
                      <a:pt x="0" y="8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4" y="0"/>
                      <a:pt x="9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92" y="0"/>
                      <a:pt x="97" y="5"/>
                      <a:pt x="97" y="10"/>
                    </a:cubicBezTo>
                    <a:cubicBezTo>
                      <a:pt x="97" y="88"/>
                      <a:pt x="97" y="88"/>
                      <a:pt x="97" y="88"/>
                    </a:cubicBezTo>
                    <a:cubicBezTo>
                      <a:pt x="97" y="93"/>
                      <a:pt x="92" y="98"/>
                      <a:pt x="87" y="9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187" name="Freeform 197">
                <a:extLst>
                  <a:ext uri="{FF2B5EF4-FFF2-40B4-BE49-F238E27FC236}">
                    <a16:creationId xmlns:a16="http://schemas.microsoft.com/office/drawing/2014/main" id="{C9DB75B0-A3BD-01E9-5FC3-26B65B1C09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3995" y="4901557"/>
                <a:ext cx="230188" cy="234950"/>
              </a:xfrm>
              <a:custGeom>
                <a:avLst/>
                <a:gdLst>
                  <a:gd name="T0" fmla="*/ 87 w 97"/>
                  <a:gd name="T1" fmla="*/ 98 h 98"/>
                  <a:gd name="T2" fmla="*/ 10 w 97"/>
                  <a:gd name="T3" fmla="*/ 98 h 98"/>
                  <a:gd name="T4" fmla="*/ 0 w 97"/>
                  <a:gd name="T5" fmla="*/ 88 h 98"/>
                  <a:gd name="T6" fmla="*/ 0 w 97"/>
                  <a:gd name="T7" fmla="*/ 10 h 98"/>
                  <a:gd name="T8" fmla="*/ 10 w 97"/>
                  <a:gd name="T9" fmla="*/ 0 h 98"/>
                  <a:gd name="T10" fmla="*/ 87 w 97"/>
                  <a:gd name="T11" fmla="*/ 0 h 98"/>
                  <a:gd name="T12" fmla="*/ 97 w 97"/>
                  <a:gd name="T13" fmla="*/ 10 h 98"/>
                  <a:gd name="T14" fmla="*/ 97 w 97"/>
                  <a:gd name="T15" fmla="*/ 88 h 98"/>
                  <a:gd name="T16" fmla="*/ 87 w 97"/>
                  <a:gd name="T1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98">
                    <a:moveTo>
                      <a:pt x="87" y="98"/>
                    </a:moveTo>
                    <a:cubicBezTo>
                      <a:pt x="10" y="98"/>
                      <a:pt x="10" y="98"/>
                      <a:pt x="10" y="98"/>
                    </a:cubicBezTo>
                    <a:cubicBezTo>
                      <a:pt x="5" y="98"/>
                      <a:pt x="0" y="93"/>
                      <a:pt x="0" y="8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93" y="0"/>
                      <a:pt x="97" y="5"/>
                      <a:pt x="97" y="10"/>
                    </a:cubicBezTo>
                    <a:cubicBezTo>
                      <a:pt x="97" y="88"/>
                      <a:pt x="97" y="88"/>
                      <a:pt x="97" y="88"/>
                    </a:cubicBezTo>
                    <a:cubicBezTo>
                      <a:pt x="97" y="93"/>
                      <a:pt x="93" y="98"/>
                      <a:pt x="87" y="9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188" name="Freeform 198">
                <a:extLst>
                  <a:ext uri="{FF2B5EF4-FFF2-40B4-BE49-F238E27FC236}">
                    <a16:creationId xmlns:a16="http://schemas.microsoft.com/office/drawing/2014/main" id="{DF53BB5E-C046-4DDB-B866-6ECB4FC140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3557" y="4901557"/>
                <a:ext cx="231775" cy="234950"/>
              </a:xfrm>
              <a:custGeom>
                <a:avLst/>
                <a:gdLst>
                  <a:gd name="T0" fmla="*/ 87 w 97"/>
                  <a:gd name="T1" fmla="*/ 98 h 98"/>
                  <a:gd name="T2" fmla="*/ 10 w 97"/>
                  <a:gd name="T3" fmla="*/ 98 h 98"/>
                  <a:gd name="T4" fmla="*/ 0 w 97"/>
                  <a:gd name="T5" fmla="*/ 88 h 98"/>
                  <a:gd name="T6" fmla="*/ 0 w 97"/>
                  <a:gd name="T7" fmla="*/ 10 h 98"/>
                  <a:gd name="T8" fmla="*/ 10 w 97"/>
                  <a:gd name="T9" fmla="*/ 0 h 98"/>
                  <a:gd name="T10" fmla="*/ 87 w 97"/>
                  <a:gd name="T11" fmla="*/ 0 h 98"/>
                  <a:gd name="T12" fmla="*/ 97 w 97"/>
                  <a:gd name="T13" fmla="*/ 10 h 98"/>
                  <a:gd name="T14" fmla="*/ 97 w 97"/>
                  <a:gd name="T15" fmla="*/ 88 h 98"/>
                  <a:gd name="T16" fmla="*/ 87 w 97"/>
                  <a:gd name="T1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98">
                    <a:moveTo>
                      <a:pt x="87" y="98"/>
                    </a:moveTo>
                    <a:cubicBezTo>
                      <a:pt x="10" y="98"/>
                      <a:pt x="10" y="98"/>
                      <a:pt x="10" y="98"/>
                    </a:cubicBezTo>
                    <a:cubicBezTo>
                      <a:pt x="4" y="98"/>
                      <a:pt x="0" y="93"/>
                      <a:pt x="0" y="8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92" y="0"/>
                      <a:pt x="97" y="5"/>
                      <a:pt x="97" y="10"/>
                    </a:cubicBezTo>
                    <a:cubicBezTo>
                      <a:pt x="97" y="88"/>
                      <a:pt x="97" y="88"/>
                      <a:pt x="97" y="88"/>
                    </a:cubicBezTo>
                    <a:cubicBezTo>
                      <a:pt x="97" y="93"/>
                      <a:pt x="92" y="98"/>
                      <a:pt x="87" y="9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189" name="Freeform 199">
                <a:extLst>
                  <a:ext uri="{FF2B5EF4-FFF2-40B4-BE49-F238E27FC236}">
                    <a16:creationId xmlns:a16="http://schemas.microsoft.com/office/drawing/2014/main" id="{11AFE788-7B9B-DD21-4D06-7355E6B877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1532" y="4901557"/>
                <a:ext cx="233363" cy="234950"/>
              </a:xfrm>
              <a:custGeom>
                <a:avLst/>
                <a:gdLst>
                  <a:gd name="T0" fmla="*/ 88 w 98"/>
                  <a:gd name="T1" fmla="*/ 98 h 98"/>
                  <a:gd name="T2" fmla="*/ 10 w 98"/>
                  <a:gd name="T3" fmla="*/ 98 h 98"/>
                  <a:gd name="T4" fmla="*/ 0 w 98"/>
                  <a:gd name="T5" fmla="*/ 88 h 98"/>
                  <a:gd name="T6" fmla="*/ 0 w 98"/>
                  <a:gd name="T7" fmla="*/ 10 h 98"/>
                  <a:gd name="T8" fmla="*/ 10 w 98"/>
                  <a:gd name="T9" fmla="*/ 0 h 98"/>
                  <a:gd name="T10" fmla="*/ 88 w 98"/>
                  <a:gd name="T11" fmla="*/ 0 h 98"/>
                  <a:gd name="T12" fmla="*/ 98 w 98"/>
                  <a:gd name="T13" fmla="*/ 10 h 98"/>
                  <a:gd name="T14" fmla="*/ 98 w 98"/>
                  <a:gd name="T15" fmla="*/ 88 h 98"/>
                  <a:gd name="T16" fmla="*/ 88 w 98"/>
                  <a:gd name="T1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98">
                    <a:moveTo>
                      <a:pt x="88" y="98"/>
                    </a:moveTo>
                    <a:cubicBezTo>
                      <a:pt x="10" y="98"/>
                      <a:pt x="10" y="98"/>
                      <a:pt x="10" y="98"/>
                    </a:cubicBezTo>
                    <a:cubicBezTo>
                      <a:pt x="5" y="98"/>
                      <a:pt x="0" y="93"/>
                      <a:pt x="0" y="8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93" y="0"/>
                      <a:pt x="98" y="5"/>
                      <a:pt x="98" y="10"/>
                    </a:cubicBezTo>
                    <a:cubicBezTo>
                      <a:pt x="98" y="88"/>
                      <a:pt x="98" y="88"/>
                      <a:pt x="98" y="88"/>
                    </a:cubicBezTo>
                    <a:cubicBezTo>
                      <a:pt x="98" y="93"/>
                      <a:pt x="93" y="98"/>
                      <a:pt x="88" y="9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190" name="Freeform 200">
                <a:extLst>
                  <a:ext uri="{FF2B5EF4-FFF2-40B4-BE49-F238E27FC236}">
                    <a16:creationId xmlns:a16="http://schemas.microsoft.com/office/drawing/2014/main" id="{8567C688-AEF4-BE41-83AA-118B0F8EE0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66457" y="5212707"/>
                <a:ext cx="231775" cy="231775"/>
              </a:xfrm>
              <a:custGeom>
                <a:avLst/>
                <a:gdLst>
                  <a:gd name="T0" fmla="*/ 87 w 97"/>
                  <a:gd name="T1" fmla="*/ 97 h 97"/>
                  <a:gd name="T2" fmla="*/ 10 w 97"/>
                  <a:gd name="T3" fmla="*/ 97 h 97"/>
                  <a:gd name="T4" fmla="*/ 0 w 97"/>
                  <a:gd name="T5" fmla="*/ 87 h 97"/>
                  <a:gd name="T6" fmla="*/ 0 w 97"/>
                  <a:gd name="T7" fmla="*/ 10 h 97"/>
                  <a:gd name="T8" fmla="*/ 10 w 97"/>
                  <a:gd name="T9" fmla="*/ 0 h 97"/>
                  <a:gd name="T10" fmla="*/ 87 w 97"/>
                  <a:gd name="T11" fmla="*/ 0 h 97"/>
                  <a:gd name="T12" fmla="*/ 97 w 97"/>
                  <a:gd name="T13" fmla="*/ 10 h 97"/>
                  <a:gd name="T14" fmla="*/ 97 w 97"/>
                  <a:gd name="T15" fmla="*/ 87 h 97"/>
                  <a:gd name="T16" fmla="*/ 87 w 97"/>
                  <a:gd name="T1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97">
                    <a:moveTo>
                      <a:pt x="87" y="97"/>
                    </a:moveTo>
                    <a:cubicBezTo>
                      <a:pt x="10" y="97"/>
                      <a:pt x="10" y="97"/>
                      <a:pt x="10" y="97"/>
                    </a:cubicBezTo>
                    <a:cubicBezTo>
                      <a:pt x="4" y="97"/>
                      <a:pt x="0" y="93"/>
                      <a:pt x="0" y="8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93" y="0"/>
                      <a:pt x="97" y="4"/>
                      <a:pt x="97" y="1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97" y="93"/>
                      <a:pt x="93" y="97"/>
                      <a:pt x="87" y="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191" name="Freeform 201">
                <a:extLst>
                  <a:ext uri="{FF2B5EF4-FFF2-40B4-BE49-F238E27FC236}">
                    <a16:creationId xmlns:a16="http://schemas.microsoft.com/office/drawing/2014/main" id="{B35897C7-4657-6241-066A-7BC5F291A4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76020" y="5212707"/>
                <a:ext cx="231775" cy="231775"/>
              </a:xfrm>
              <a:custGeom>
                <a:avLst/>
                <a:gdLst>
                  <a:gd name="T0" fmla="*/ 87 w 97"/>
                  <a:gd name="T1" fmla="*/ 97 h 97"/>
                  <a:gd name="T2" fmla="*/ 9 w 97"/>
                  <a:gd name="T3" fmla="*/ 97 h 97"/>
                  <a:gd name="T4" fmla="*/ 0 w 97"/>
                  <a:gd name="T5" fmla="*/ 87 h 97"/>
                  <a:gd name="T6" fmla="*/ 0 w 97"/>
                  <a:gd name="T7" fmla="*/ 10 h 97"/>
                  <a:gd name="T8" fmla="*/ 9 w 97"/>
                  <a:gd name="T9" fmla="*/ 0 h 97"/>
                  <a:gd name="T10" fmla="*/ 87 w 97"/>
                  <a:gd name="T11" fmla="*/ 0 h 97"/>
                  <a:gd name="T12" fmla="*/ 97 w 97"/>
                  <a:gd name="T13" fmla="*/ 10 h 97"/>
                  <a:gd name="T14" fmla="*/ 97 w 97"/>
                  <a:gd name="T15" fmla="*/ 87 h 97"/>
                  <a:gd name="T16" fmla="*/ 87 w 97"/>
                  <a:gd name="T1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97">
                    <a:moveTo>
                      <a:pt x="87" y="97"/>
                    </a:moveTo>
                    <a:cubicBezTo>
                      <a:pt x="9" y="97"/>
                      <a:pt x="9" y="97"/>
                      <a:pt x="9" y="97"/>
                    </a:cubicBezTo>
                    <a:cubicBezTo>
                      <a:pt x="4" y="97"/>
                      <a:pt x="0" y="93"/>
                      <a:pt x="0" y="8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92" y="0"/>
                      <a:pt x="97" y="4"/>
                      <a:pt x="97" y="1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97" y="93"/>
                      <a:pt x="92" y="97"/>
                      <a:pt x="87" y="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192" name="Freeform 202">
                <a:extLst>
                  <a:ext uri="{FF2B5EF4-FFF2-40B4-BE49-F238E27FC236}">
                    <a16:creationId xmlns:a16="http://schemas.microsoft.com/office/drawing/2014/main" id="{927287A6-EF0D-BD22-E30A-E11F233C96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3995" y="5212707"/>
                <a:ext cx="230188" cy="231775"/>
              </a:xfrm>
              <a:custGeom>
                <a:avLst/>
                <a:gdLst>
                  <a:gd name="T0" fmla="*/ 87 w 97"/>
                  <a:gd name="T1" fmla="*/ 97 h 97"/>
                  <a:gd name="T2" fmla="*/ 10 w 97"/>
                  <a:gd name="T3" fmla="*/ 97 h 97"/>
                  <a:gd name="T4" fmla="*/ 0 w 97"/>
                  <a:gd name="T5" fmla="*/ 87 h 97"/>
                  <a:gd name="T6" fmla="*/ 0 w 97"/>
                  <a:gd name="T7" fmla="*/ 10 h 97"/>
                  <a:gd name="T8" fmla="*/ 10 w 97"/>
                  <a:gd name="T9" fmla="*/ 0 h 97"/>
                  <a:gd name="T10" fmla="*/ 87 w 97"/>
                  <a:gd name="T11" fmla="*/ 0 h 97"/>
                  <a:gd name="T12" fmla="*/ 97 w 97"/>
                  <a:gd name="T13" fmla="*/ 10 h 97"/>
                  <a:gd name="T14" fmla="*/ 97 w 97"/>
                  <a:gd name="T15" fmla="*/ 87 h 97"/>
                  <a:gd name="T16" fmla="*/ 87 w 97"/>
                  <a:gd name="T1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97">
                    <a:moveTo>
                      <a:pt x="87" y="97"/>
                    </a:moveTo>
                    <a:cubicBezTo>
                      <a:pt x="10" y="97"/>
                      <a:pt x="10" y="97"/>
                      <a:pt x="10" y="97"/>
                    </a:cubicBezTo>
                    <a:cubicBezTo>
                      <a:pt x="5" y="97"/>
                      <a:pt x="0" y="93"/>
                      <a:pt x="0" y="8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93" y="0"/>
                      <a:pt x="97" y="4"/>
                      <a:pt x="97" y="1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97" y="93"/>
                      <a:pt x="93" y="97"/>
                      <a:pt x="87" y="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193" name="Freeform 203">
                <a:extLst>
                  <a:ext uri="{FF2B5EF4-FFF2-40B4-BE49-F238E27FC236}">
                    <a16:creationId xmlns:a16="http://schemas.microsoft.com/office/drawing/2014/main" id="{F08C3387-E04F-F54C-340C-DE01439CE7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3557" y="5212707"/>
                <a:ext cx="231775" cy="231775"/>
              </a:xfrm>
              <a:custGeom>
                <a:avLst/>
                <a:gdLst>
                  <a:gd name="T0" fmla="*/ 87 w 97"/>
                  <a:gd name="T1" fmla="*/ 97 h 97"/>
                  <a:gd name="T2" fmla="*/ 10 w 97"/>
                  <a:gd name="T3" fmla="*/ 97 h 97"/>
                  <a:gd name="T4" fmla="*/ 0 w 97"/>
                  <a:gd name="T5" fmla="*/ 87 h 97"/>
                  <a:gd name="T6" fmla="*/ 0 w 97"/>
                  <a:gd name="T7" fmla="*/ 10 h 97"/>
                  <a:gd name="T8" fmla="*/ 10 w 97"/>
                  <a:gd name="T9" fmla="*/ 0 h 97"/>
                  <a:gd name="T10" fmla="*/ 87 w 97"/>
                  <a:gd name="T11" fmla="*/ 0 h 97"/>
                  <a:gd name="T12" fmla="*/ 97 w 97"/>
                  <a:gd name="T13" fmla="*/ 10 h 97"/>
                  <a:gd name="T14" fmla="*/ 97 w 97"/>
                  <a:gd name="T15" fmla="*/ 87 h 97"/>
                  <a:gd name="T16" fmla="*/ 87 w 97"/>
                  <a:gd name="T1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97">
                    <a:moveTo>
                      <a:pt x="87" y="97"/>
                    </a:moveTo>
                    <a:cubicBezTo>
                      <a:pt x="10" y="97"/>
                      <a:pt x="10" y="97"/>
                      <a:pt x="10" y="97"/>
                    </a:cubicBezTo>
                    <a:cubicBezTo>
                      <a:pt x="4" y="97"/>
                      <a:pt x="0" y="93"/>
                      <a:pt x="0" y="8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92" y="0"/>
                      <a:pt x="97" y="4"/>
                      <a:pt x="97" y="10"/>
                    </a:cubicBezTo>
                    <a:cubicBezTo>
                      <a:pt x="97" y="87"/>
                      <a:pt x="97" y="87"/>
                      <a:pt x="97" y="87"/>
                    </a:cubicBezTo>
                    <a:cubicBezTo>
                      <a:pt x="97" y="93"/>
                      <a:pt x="92" y="97"/>
                      <a:pt x="87" y="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  <p:sp>
            <p:nvSpPr>
              <p:cNvPr id="194" name="Freeform 204">
                <a:extLst>
                  <a:ext uri="{FF2B5EF4-FFF2-40B4-BE49-F238E27FC236}">
                    <a16:creationId xmlns:a16="http://schemas.microsoft.com/office/drawing/2014/main" id="{2DFF50A2-714C-5F89-CDF8-36B8102820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01532" y="5212707"/>
                <a:ext cx="233363" cy="231775"/>
              </a:xfrm>
              <a:custGeom>
                <a:avLst/>
                <a:gdLst>
                  <a:gd name="T0" fmla="*/ 88 w 98"/>
                  <a:gd name="T1" fmla="*/ 97 h 97"/>
                  <a:gd name="T2" fmla="*/ 10 w 98"/>
                  <a:gd name="T3" fmla="*/ 97 h 97"/>
                  <a:gd name="T4" fmla="*/ 0 w 98"/>
                  <a:gd name="T5" fmla="*/ 87 h 97"/>
                  <a:gd name="T6" fmla="*/ 0 w 98"/>
                  <a:gd name="T7" fmla="*/ 10 h 97"/>
                  <a:gd name="T8" fmla="*/ 10 w 98"/>
                  <a:gd name="T9" fmla="*/ 0 h 97"/>
                  <a:gd name="T10" fmla="*/ 88 w 98"/>
                  <a:gd name="T11" fmla="*/ 0 h 97"/>
                  <a:gd name="T12" fmla="*/ 98 w 98"/>
                  <a:gd name="T13" fmla="*/ 10 h 97"/>
                  <a:gd name="T14" fmla="*/ 98 w 98"/>
                  <a:gd name="T15" fmla="*/ 87 h 97"/>
                  <a:gd name="T16" fmla="*/ 88 w 98"/>
                  <a:gd name="T1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97">
                    <a:moveTo>
                      <a:pt x="88" y="97"/>
                    </a:moveTo>
                    <a:cubicBezTo>
                      <a:pt x="10" y="97"/>
                      <a:pt x="10" y="97"/>
                      <a:pt x="10" y="97"/>
                    </a:cubicBezTo>
                    <a:cubicBezTo>
                      <a:pt x="5" y="97"/>
                      <a:pt x="0" y="93"/>
                      <a:pt x="0" y="8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5" y="0"/>
                      <a:pt x="10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93" y="0"/>
                      <a:pt x="98" y="4"/>
                      <a:pt x="98" y="10"/>
                    </a:cubicBezTo>
                    <a:cubicBezTo>
                      <a:pt x="98" y="87"/>
                      <a:pt x="98" y="87"/>
                      <a:pt x="98" y="87"/>
                    </a:cubicBezTo>
                    <a:cubicBezTo>
                      <a:pt x="98" y="93"/>
                      <a:pt x="93" y="97"/>
                      <a:pt x="88" y="9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16" tIns="45708" rIns="91416" bIns="45708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3599"/>
              </a:p>
            </p:txBody>
          </p:sp>
        </p:grpSp>
        <p:cxnSp>
          <p:nvCxnSpPr>
            <p:cNvPr id="184" name="Straight Connector 183">
              <a:extLst>
                <a:ext uri="{FF2B5EF4-FFF2-40B4-BE49-F238E27FC236}">
                  <a16:creationId xmlns:a16="http://schemas.microsoft.com/office/drawing/2014/main" id="{16903DB7-4D25-F672-7701-8ED64FFC5B00}"/>
                </a:ext>
              </a:extLst>
            </p:cNvPr>
            <p:cNvCxnSpPr>
              <a:cxnSpLocks/>
            </p:cNvCxnSpPr>
            <p:nvPr/>
          </p:nvCxnSpPr>
          <p:spPr>
            <a:xfrm>
              <a:off x="3353967" y="4501728"/>
              <a:ext cx="0" cy="295835"/>
            </a:xfrm>
            <a:prstGeom prst="line">
              <a:avLst/>
            </a:prstGeom>
            <a:ln w="9525">
              <a:solidFill>
                <a:srgbClr val="095667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7" name="TextBox 196">
            <a:extLst>
              <a:ext uri="{FF2B5EF4-FFF2-40B4-BE49-F238E27FC236}">
                <a16:creationId xmlns:a16="http://schemas.microsoft.com/office/drawing/2014/main" id="{CC5022E9-F749-909D-02BA-4CCA9F3E3EC1}"/>
              </a:ext>
            </a:extLst>
          </p:cNvPr>
          <p:cNvSpPr txBox="1"/>
          <p:nvPr/>
        </p:nvSpPr>
        <p:spPr>
          <a:xfrm>
            <a:off x="7703911" y="4809400"/>
            <a:ext cx="275253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6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99" name="TextBox 198">
            <a:extLst>
              <a:ext uri="{FF2B5EF4-FFF2-40B4-BE49-F238E27FC236}">
                <a16:creationId xmlns:a16="http://schemas.microsoft.com/office/drawing/2014/main" id="{E7710A9E-934B-349E-FC45-E83EA76BA3F7}"/>
              </a:ext>
            </a:extLst>
          </p:cNvPr>
          <p:cNvSpPr txBox="1"/>
          <p:nvPr/>
        </p:nvSpPr>
        <p:spPr>
          <a:xfrm>
            <a:off x="4840013" y="4809400"/>
            <a:ext cx="275253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6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00" name="TextBox 199">
            <a:extLst>
              <a:ext uri="{FF2B5EF4-FFF2-40B4-BE49-F238E27FC236}">
                <a16:creationId xmlns:a16="http://schemas.microsoft.com/office/drawing/2014/main" id="{8A574D07-5556-377F-2784-B56D9DF7C6F6}"/>
              </a:ext>
            </a:extLst>
          </p:cNvPr>
          <p:cNvSpPr txBox="1"/>
          <p:nvPr/>
        </p:nvSpPr>
        <p:spPr>
          <a:xfrm>
            <a:off x="1976115" y="4809400"/>
            <a:ext cx="275253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0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6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115252F5-9C3F-A340-71FB-17D51202D85C}"/>
              </a:ext>
            </a:extLst>
          </p:cNvPr>
          <p:cNvSpPr txBox="1"/>
          <p:nvPr/>
        </p:nvSpPr>
        <p:spPr>
          <a:xfrm>
            <a:off x="2699657" y="23791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خود را در این قسمت وارد نمایید</a:t>
            </a:r>
            <a:endParaRPr lang="en-US" sz="20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02" name="Picture 20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439ECCD-1D2E-97BA-F221-F4FDA120D49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7" t="11576" r="15870" b="9985"/>
          <a:stretch/>
        </p:blipFill>
        <p:spPr>
          <a:xfrm>
            <a:off x="2188088" y="281123"/>
            <a:ext cx="316321" cy="278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34410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25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75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75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75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75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97" grpId="0"/>
      <p:bldP spid="199" grpId="0"/>
      <p:bldP spid="200" grpId="0"/>
      <p:bldP spid="20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4A475EB-9EF4-B9A3-5DEB-036729F79C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75D09-11C4-4DCB-AD2F-C25D7C13D042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3" name="Picture Placeholder 143">
            <a:extLst>
              <a:ext uri="{FF2B5EF4-FFF2-40B4-BE49-F238E27FC236}">
                <a16:creationId xmlns:a16="http://schemas.microsoft.com/office/drawing/2014/main" id="{24BEDBA2-466B-22B5-C9C6-AD88CDBF4C0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2399" y="2777123"/>
            <a:ext cx="2941243" cy="3832081"/>
          </a:xfrm>
          <a:custGeom>
            <a:avLst/>
            <a:gdLst>
              <a:gd name="connsiteX0" fmla="*/ 0 w 8715376"/>
              <a:gd name="connsiteY0" fmla="*/ 0 h 7787147"/>
              <a:gd name="connsiteX1" fmla="*/ 8715376 w 8715376"/>
              <a:gd name="connsiteY1" fmla="*/ 0 h 7787147"/>
              <a:gd name="connsiteX2" fmla="*/ 8715376 w 8715376"/>
              <a:gd name="connsiteY2" fmla="*/ 7787147 h 7787147"/>
              <a:gd name="connsiteX3" fmla="*/ 0 w 8715376"/>
              <a:gd name="connsiteY3" fmla="*/ 7787147 h 7787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715376" h="7787147">
                <a:moveTo>
                  <a:pt x="0" y="0"/>
                </a:moveTo>
                <a:lnTo>
                  <a:pt x="8715376" y="0"/>
                </a:lnTo>
                <a:lnTo>
                  <a:pt x="8715376" y="7787147"/>
                </a:lnTo>
                <a:lnTo>
                  <a:pt x="0" y="7787147"/>
                </a:lnTo>
                <a:close/>
              </a:path>
            </a:pathLst>
          </a:custGeom>
        </p:spPr>
      </p:pic>
      <p:pic>
        <p:nvPicPr>
          <p:cNvPr id="4" name="Picture Placeholder 141">
            <a:extLst>
              <a:ext uri="{FF2B5EF4-FFF2-40B4-BE49-F238E27FC236}">
                <a16:creationId xmlns:a16="http://schemas.microsoft.com/office/drawing/2014/main" id="{93330DF1-52C4-4EA2-A7FD-460F08798A7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058761" y="1000489"/>
            <a:ext cx="4422453" cy="5619601"/>
          </a:xfrm>
          <a:custGeom>
            <a:avLst/>
            <a:gdLst>
              <a:gd name="connsiteX0" fmla="*/ 0 w 8986838"/>
              <a:gd name="connsiteY0" fmla="*/ 0 h 13716000"/>
              <a:gd name="connsiteX1" fmla="*/ 8986838 w 8986838"/>
              <a:gd name="connsiteY1" fmla="*/ 0 h 13716000"/>
              <a:gd name="connsiteX2" fmla="*/ 8986838 w 8986838"/>
              <a:gd name="connsiteY2" fmla="*/ 13716000 h 13716000"/>
              <a:gd name="connsiteX3" fmla="*/ 0 w 8986838"/>
              <a:gd name="connsiteY3" fmla="*/ 13716000 h 137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86838" h="13716000">
                <a:moveTo>
                  <a:pt x="0" y="0"/>
                </a:moveTo>
                <a:lnTo>
                  <a:pt x="8986838" y="0"/>
                </a:lnTo>
                <a:lnTo>
                  <a:pt x="8986838" y="13716000"/>
                </a:lnTo>
                <a:lnTo>
                  <a:pt x="0" y="13716000"/>
                </a:lnTo>
                <a:close/>
              </a:path>
            </a:pathLst>
          </a:cu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6D75149-F2CB-CBFC-4915-F3F282C000B3}"/>
              </a:ext>
            </a:extLst>
          </p:cNvPr>
          <p:cNvSpPr/>
          <p:nvPr/>
        </p:nvSpPr>
        <p:spPr>
          <a:xfrm>
            <a:off x="3876197" y="3429000"/>
            <a:ext cx="3018610" cy="3201976"/>
          </a:xfrm>
          <a:prstGeom prst="rect">
            <a:avLst/>
          </a:prstGeom>
          <a:solidFill>
            <a:srgbClr val="163A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Arial" panose="020B0604020202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96F7108-FA70-61EF-FFB9-16BC1A5B8754}"/>
              </a:ext>
            </a:extLst>
          </p:cNvPr>
          <p:cNvSpPr/>
          <p:nvPr/>
        </p:nvSpPr>
        <p:spPr>
          <a:xfrm>
            <a:off x="3923910" y="2798895"/>
            <a:ext cx="2941243" cy="50127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E61FBAB-6435-B494-6128-14C2A07600FA}"/>
              </a:ext>
            </a:extLst>
          </p:cNvPr>
          <p:cNvSpPr txBox="1"/>
          <p:nvPr/>
        </p:nvSpPr>
        <p:spPr>
          <a:xfrm>
            <a:off x="2699657" y="23791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خود را در این قسمت وارد نمایید</a:t>
            </a:r>
            <a:endParaRPr lang="en-US" sz="20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10" name="Picture 9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0CDF886F-F7FD-2E39-FBBC-5CB7F2C9D99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7" t="11576" r="15870" b="9985"/>
          <a:stretch/>
        </p:blipFill>
        <p:spPr>
          <a:xfrm>
            <a:off x="2188088" y="281123"/>
            <a:ext cx="316321" cy="27869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054FC42-F6A2-90E6-4121-5820A2E8055B}"/>
              </a:ext>
            </a:extLst>
          </p:cNvPr>
          <p:cNvSpPr txBox="1"/>
          <p:nvPr/>
        </p:nvSpPr>
        <p:spPr>
          <a:xfrm>
            <a:off x="769153" y="1001490"/>
            <a:ext cx="6096000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</a:t>
            </a:r>
            <a:endParaRPr lang="en-US" sz="16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D3F9EEB-8AFE-4903-B3E5-BBA3D02E2754}"/>
              </a:ext>
            </a:extLst>
          </p:cNvPr>
          <p:cNvSpPr txBox="1"/>
          <p:nvPr/>
        </p:nvSpPr>
        <p:spPr>
          <a:xfrm>
            <a:off x="3699081" y="2849475"/>
            <a:ext cx="3390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وارد نمایید</a:t>
            </a:r>
            <a:endParaRPr lang="en-US" sz="20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50F35A8-25E0-F616-AA0F-4F264DD699FE}"/>
              </a:ext>
            </a:extLst>
          </p:cNvPr>
          <p:cNvSpPr txBox="1"/>
          <p:nvPr/>
        </p:nvSpPr>
        <p:spPr>
          <a:xfrm>
            <a:off x="3923910" y="3300165"/>
            <a:ext cx="2884583" cy="321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</a:p>
        </p:txBody>
      </p:sp>
    </p:spTree>
    <p:extLst>
      <p:ext uri="{BB962C8B-B14F-4D97-AF65-F5344CB8AC3E}">
        <p14:creationId xmlns:p14="http://schemas.microsoft.com/office/powerpoint/2010/main" val="3527035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/>
      <p:bldP spid="13" grpId="0"/>
      <p:bldP spid="14" grpId="0"/>
      <p:bldP spid="1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B3EEA01-833F-9585-C22B-190F0E73FC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75D09-11C4-4DCB-AD2F-C25D7C13D042}" type="slidenum">
              <a:rPr lang="en-US" smtClean="0"/>
              <a:pPr/>
              <a:t>50</a:t>
            </a:fld>
            <a:endParaRPr lang="en-US" dirty="0"/>
          </a:p>
        </p:txBody>
      </p:sp>
      <p:grpSp>
        <p:nvGrpSpPr>
          <p:cNvPr id="1304" name="Group 1303">
            <a:extLst>
              <a:ext uri="{FF2B5EF4-FFF2-40B4-BE49-F238E27FC236}">
                <a16:creationId xmlns:a16="http://schemas.microsoft.com/office/drawing/2014/main" id="{8BE87C35-55BE-DEA7-1387-AB8F021E50E1}"/>
              </a:ext>
            </a:extLst>
          </p:cNvPr>
          <p:cNvGrpSpPr/>
          <p:nvPr/>
        </p:nvGrpSpPr>
        <p:grpSpPr>
          <a:xfrm>
            <a:off x="8234564" y="1391112"/>
            <a:ext cx="3225969" cy="4833202"/>
            <a:chOff x="4554117" y="1363120"/>
            <a:chExt cx="3225969" cy="4833202"/>
          </a:xfrm>
        </p:grpSpPr>
        <p:sp>
          <p:nvSpPr>
            <p:cNvPr id="1196" name="Freeform: Shape 1195">
              <a:extLst>
                <a:ext uri="{FF2B5EF4-FFF2-40B4-BE49-F238E27FC236}">
                  <a16:creationId xmlns:a16="http://schemas.microsoft.com/office/drawing/2014/main" id="{9E5C3D66-A22F-01BB-293B-DCEBCC1B2131}"/>
                </a:ext>
              </a:extLst>
            </p:cNvPr>
            <p:cNvSpPr/>
            <p:nvPr/>
          </p:nvSpPr>
          <p:spPr>
            <a:xfrm>
              <a:off x="5465469" y="5462488"/>
              <a:ext cx="1271171" cy="733834"/>
            </a:xfrm>
            <a:custGeom>
              <a:avLst/>
              <a:gdLst>
                <a:gd name="connsiteX0" fmla="*/ 1271172 w 1271171"/>
                <a:gd name="connsiteY0" fmla="*/ 214875 h 733834"/>
                <a:gd name="connsiteX1" fmla="*/ 898801 w 1271171"/>
                <a:gd name="connsiteY1" fmla="*/ 0 h 733834"/>
                <a:gd name="connsiteX2" fmla="*/ 372222 w 1271171"/>
                <a:gd name="connsiteY2" fmla="*/ 0 h 733834"/>
                <a:gd name="connsiteX3" fmla="*/ 0 w 1271171"/>
                <a:gd name="connsiteY3" fmla="*/ 214875 h 733834"/>
                <a:gd name="connsiteX4" fmla="*/ 0 w 1271171"/>
                <a:gd name="connsiteY4" fmla="*/ 518959 h 733834"/>
                <a:gd name="connsiteX5" fmla="*/ 372222 w 1271171"/>
                <a:gd name="connsiteY5" fmla="*/ 733834 h 733834"/>
                <a:gd name="connsiteX6" fmla="*/ 898801 w 1271171"/>
                <a:gd name="connsiteY6" fmla="*/ 733834 h 733834"/>
                <a:gd name="connsiteX7" fmla="*/ 1271172 w 1271171"/>
                <a:gd name="connsiteY7" fmla="*/ 518959 h 733834"/>
                <a:gd name="connsiteX8" fmla="*/ 1271172 w 1271171"/>
                <a:gd name="connsiteY8" fmla="*/ 214875 h 733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1171" h="733834">
                  <a:moveTo>
                    <a:pt x="1271172" y="214875"/>
                  </a:moveTo>
                  <a:lnTo>
                    <a:pt x="898801" y="0"/>
                  </a:lnTo>
                  <a:lnTo>
                    <a:pt x="372222" y="0"/>
                  </a:lnTo>
                  <a:lnTo>
                    <a:pt x="0" y="214875"/>
                  </a:lnTo>
                  <a:lnTo>
                    <a:pt x="0" y="518959"/>
                  </a:lnTo>
                  <a:lnTo>
                    <a:pt x="372222" y="733834"/>
                  </a:lnTo>
                  <a:lnTo>
                    <a:pt x="898801" y="733834"/>
                  </a:lnTo>
                  <a:lnTo>
                    <a:pt x="1271172" y="518959"/>
                  </a:lnTo>
                  <a:lnTo>
                    <a:pt x="1271172" y="214875"/>
                  </a:lnTo>
                  <a:close/>
                </a:path>
              </a:pathLst>
            </a:custGeom>
            <a:solidFill>
              <a:schemeClr val="bg1">
                <a:lumMod val="65000"/>
                <a:alpha val="30000"/>
              </a:schemeClr>
            </a:solidFill>
            <a:ln w="149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7" name="Freeform: Shape 1206">
              <a:extLst>
                <a:ext uri="{FF2B5EF4-FFF2-40B4-BE49-F238E27FC236}">
                  <a16:creationId xmlns:a16="http://schemas.microsoft.com/office/drawing/2014/main" id="{4D24BB72-3CD0-9AE2-C231-155CE2CBF800}"/>
                </a:ext>
              </a:extLst>
            </p:cNvPr>
            <p:cNvSpPr/>
            <p:nvPr/>
          </p:nvSpPr>
          <p:spPr>
            <a:xfrm>
              <a:off x="6194970" y="5817974"/>
              <a:ext cx="337405" cy="351899"/>
            </a:xfrm>
            <a:custGeom>
              <a:avLst/>
              <a:gdLst>
                <a:gd name="connsiteX0" fmla="*/ 187381 w 337405"/>
                <a:gd name="connsiteY0" fmla="*/ 235945 h 351899"/>
                <a:gd name="connsiteX1" fmla="*/ 0 w 337405"/>
                <a:gd name="connsiteY1" fmla="*/ 273600 h 351899"/>
                <a:gd name="connsiteX2" fmla="*/ 0 w 337405"/>
                <a:gd name="connsiteY2" fmla="*/ 302887 h 351899"/>
                <a:gd name="connsiteX3" fmla="*/ 87116 w 337405"/>
                <a:gd name="connsiteY3" fmla="*/ 351899 h 351899"/>
                <a:gd name="connsiteX4" fmla="*/ 224887 w 337405"/>
                <a:gd name="connsiteY4" fmla="*/ 333371 h 351899"/>
                <a:gd name="connsiteX5" fmla="*/ 306922 w 337405"/>
                <a:gd name="connsiteY5" fmla="*/ 193507 h 351899"/>
                <a:gd name="connsiteX6" fmla="*/ 337405 w 337405"/>
                <a:gd name="connsiteY6" fmla="*/ 29437 h 351899"/>
                <a:gd name="connsiteX7" fmla="*/ 337405 w 337405"/>
                <a:gd name="connsiteY7" fmla="*/ 0 h 351899"/>
                <a:gd name="connsiteX8" fmla="*/ 187381 w 337405"/>
                <a:gd name="connsiteY8" fmla="*/ 235945 h 3518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7405" h="351899">
                  <a:moveTo>
                    <a:pt x="187381" y="235945"/>
                  </a:moveTo>
                  <a:lnTo>
                    <a:pt x="0" y="273600"/>
                  </a:lnTo>
                  <a:lnTo>
                    <a:pt x="0" y="302887"/>
                  </a:lnTo>
                  <a:lnTo>
                    <a:pt x="87116" y="351899"/>
                  </a:lnTo>
                  <a:lnTo>
                    <a:pt x="224887" y="333371"/>
                  </a:lnTo>
                  <a:lnTo>
                    <a:pt x="306922" y="193507"/>
                  </a:lnTo>
                  <a:lnTo>
                    <a:pt x="337405" y="29437"/>
                  </a:lnTo>
                  <a:lnTo>
                    <a:pt x="337405" y="0"/>
                  </a:lnTo>
                  <a:lnTo>
                    <a:pt x="187381" y="235945"/>
                  </a:lnTo>
                  <a:close/>
                </a:path>
              </a:pathLst>
            </a:custGeom>
            <a:solidFill>
              <a:srgbClr val="F7EDD4"/>
            </a:solidFill>
            <a:ln w="149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8" name="Freeform: Shape 1207">
              <a:extLst>
                <a:ext uri="{FF2B5EF4-FFF2-40B4-BE49-F238E27FC236}">
                  <a16:creationId xmlns:a16="http://schemas.microsoft.com/office/drawing/2014/main" id="{9A200505-25B8-7927-F81B-C4AF1A73C093}"/>
                </a:ext>
              </a:extLst>
            </p:cNvPr>
            <p:cNvSpPr/>
            <p:nvPr/>
          </p:nvSpPr>
          <p:spPr>
            <a:xfrm>
              <a:off x="6194970" y="5647777"/>
              <a:ext cx="337405" cy="492808"/>
            </a:xfrm>
            <a:custGeom>
              <a:avLst/>
              <a:gdLst>
                <a:gd name="connsiteX0" fmla="*/ 105645 w 337405"/>
                <a:gd name="connsiteY0" fmla="*/ 18977 h 492808"/>
                <a:gd name="connsiteX1" fmla="*/ 87116 w 337405"/>
                <a:gd name="connsiteY1" fmla="*/ 154208 h 492808"/>
                <a:gd name="connsiteX2" fmla="*/ 4184 w 337405"/>
                <a:gd name="connsiteY2" fmla="*/ 327992 h 492808"/>
                <a:gd name="connsiteX3" fmla="*/ 0 w 337405"/>
                <a:gd name="connsiteY3" fmla="*/ 443797 h 492808"/>
                <a:gd name="connsiteX4" fmla="*/ 87116 w 337405"/>
                <a:gd name="connsiteY4" fmla="*/ 492809 h 492808"/>
                <a:gd name="connsiteX5" fmla="*/ 224887 w 337405"/>
                <a:gd name="connsiteY5" fmla="*/ 474131 h 492808"/>
                <a:gd name="connsiteX6" fmla="*/ 306922 w 337405"/>
                <a:gd name="connsiteY6" fmla="*/ 334417 h 492808"/>
                <a:gd name="connsiteX7" fmla="*/ 337405 w 337405"/>
                <a:gd name="connsiteY7" fmla="*/ 170197 h 492808"/>
                <a:gd name="connsiteX8" fmla="*/ 318428 w 337405"/>
                <a:gd name="connsiteY8" fmla="*/ 0 h 492808"/>
                <a:gd name="connsiteX9" fmla="*/ 105645 w 337405"/>
                <a:gd name="connsiteY9" fmla="*/ 18977 h 4928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37405" h="492808">
                  <a:moveTo>
                    <a:pt x="105645" y="18977"/>
                  </a:moveTo>
                  <a:lnTo>
                    <a:pt x="87116" y="154208"/>
                  </a:lnTo>
                  <a:lnTo>
                    <a:pt x="4184" y="327992"/>
                  </a:lnTo>
                  <a:lnTo>
                    <a:pt x="0" y="443797"/>
                  </a:lnTo>
                  <a:lnTo>
                    <a:pt x="87116" y="492809"/>
                  </a:lnTo>
                  <a:lnTo>
                    <a:pt x="224887" y="474131"/>
                  </a:lnTo>
                  <a:lnTo>
                    <a:pt x="306922" y="334417"/>
                  </a:lnTo>
                  <a:lnTo>
                    <a:pt x="337405" y="170197"/>
                  </a:lnTo>
                  <a:lnTo>
                    <a:pt x="318428" y="0"/>
                  </a:lnTo>
                  <a:lnTo>
                    <a:pt x="105645" y="18977"/>
                  </a:lnTo>
                  <a:close/>
                </a:path>
              </a:pathLst>
            </a:custGeom>
            <a:solidFill>
              <a:srgbClr val="544540"/>
            </a:solidFill>
            <a:ln w="149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5" name="Freeform: Shape 1284">
              <a:extLst>
                <a:ext uri="{FF2B5EF4-FFF2-40B4-BE49-F238E27FC236}">
                  <a16:creationId xmlns:a16="http://schemas.microsoft.com/office/drawing/2014/main" id="{8F2C629D-B679-10BA-B05E-7D6CDE42389E}"/>
                </a:ext>
              </a:extLst>
            </p:cNvPr>
            <p:cNvSpPr/>
            <p:nvPr/>
          </p:nvSpPr>
          <p:spPr>
            <a:xfrm>
              <a:off x="6069003" y="1363120"/>
              <a:ext cx="322313" cy="319025"/>
            </a:xfrm>
            <a:custGeom>
              <a:avLst/>
              <a:gdLst>
                <a:gd name="connsiteX0" fmla="*/ 245209 w 322313"/>
                <a:gd name="connsiteY0" fmla="*/ 59472 h 319025"/>
                <a:gd name="connsiteX1" fmla="*/ 159289 w 322313"/>
                <a:gd name="connsiteY1" fmla="*/ 13150 h 319025"/>
                <a:gd name="connsiteX2" fmla="*/ 48863 w 322313"/>
                <a:gd name="connsiteY2" fmla="*/ 0 h 319025"/>
                <a:gd name="connsiteX3" fmla="*/ 0 w 322313"/>
                <a:gd name="connsiteY3" fmla="*/ 319026 h 319025"/>
                <a:gd name="connsiteX4" fmla="*/ 322313 w 322313"/>
                <a:gd name="connsiteY4" fmla="*/ 261496 h 319025"/>
                <a:gd name="connsiteX5" fmla="*/ 303934 w 322313"/>
                <a:gd name="connsiteY5" fmla="*/ 148829 h 319025"/>
                <a:gd name="connsiteX6" fmla="*/ 245209 w 322313"/>
                <a:gd name="connsiteY6" fmla="*/ 59472 h 319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2313" h="319025">
                  <a:moveTo>
                    <a:pt x="245209" y="59472"/>
                  </a:moveTo>
                  <a:lnTo>
                    <a:pt x="159289" y="13150"/>
                  </a:lnTo>
                  <a:lnTo>
                    <a:pt x="48863" y="0"/>
                  </a:lnTo>
                  <a:lnTo>
                    <a:pt x="0" y="319026"/>
                  </a:lnTo>
                  <a:lnTo>
                    <a:pt x="322313" y="261496"/>
                  </a:lnTo>
                  <a:lnTo>
                    <a:pt x="303934" y="148829"/>
                  </a:lnTo>
                  <a:lnTo>
                    <a:pt x="245209" y="59472"/>
                  </a:lnTo>
                  <a:close/>
                </a:path>
              </a:pathLst>
            </a:custGeom>
            <a:solidFill>
              <a:srgbClr val="FFC654"/>
            </a:solidFill>
            <a:ln w="149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6" name="Freeform: Shape 1285">
              <a:extLst>
                <a:ext uri="{FF2B5EF4-FFF2-40B4-BE49-F238E27FC236}">
                  <a16:creationId xmlns:a16="http://schemas.microsoft.com/office/drawing/2014/main" id="{1DF6DE4D-CD6A-2D8A-AAE1-06E15D557A39}"/>
                </a:ext>
              </a:extLst>
            </p:cNvPr>
            <p:cNvSpPr/>
            <p:nvPr/>
          </p:nvSpPr>
          <p:spPr>
            <a:xfrm>
              <a:off x="5811242" y="1363120"/>
              <a:ext cx="308864" cy="319025"/>
            </a:xfrm>
            <a:custGeom>
              <a:avLst/>
              <a:gdLst>
                <a:gd name="connsiteX0" fmla="*/ 194553 w 308864"/>
                <a:gd name="connsiteY0" fmla="*/ 31081 h 319025"/>
                <a:gd name="connsiteX1" fmla="*/ 77403 w 308864"/>
                <a:gd name="connsiteY1" fmla="*/ 96978 h 319025"/>
                <a:gd name="connsiteX2" fmla="*/ 18678 w 308864"/>
                <a:gd name="connsiteY2" fmla="*/ 186335 h 319025"/>
                <a:gd name="connsiteX3" fmla="*/ 0 w 308864"/>
                <a:gd name="connsiteY3" fmla="*/ 298853 h 319025"/>
                <a:gd name="connsiteX4" fmla="*/ 308865 w 308864"/>
                <a:gd name="connsiteY4" fmla="*/ 319026 h 319025"/>
                <a:gd name="connsiteX5" fmla="*/ 306623 w 308864"/>
                <a:gd name="connsiteY5" fmla="*/ 0 h 319025"/>
                <a:gd name="connsiteX6" fmla="*/ 194553 w 308864"/>
                <a:gd name="connsiteY6" fmla="*/ 31081 h 319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8864" h="319025">
                  <a:moveTo>
                    <a:pt x="194553" y="31081"/>
                  </a:moveTo>
                  <a:lnTo>
                    <a:pt x="77403" y="96978"/>
                  </a:lnTo>
                  <a:lnTo>
                    <a:pt x="18678" y="186335"/>
                  </a:lnTo>
                  <a:lnTo>
                    <a:pt x="0" y="298853"/>
                  </a:lnTo>
                  <a:lnTo>
                    <a:pt x="308865" y="319026"/>
                  </a:lnTo>
                  <a:lnTo>
                    <a:pt x="306623" y="0"/>
                  </a:lnTo>
                  <a:lnTo>
                    <a:pt x="194553" y="31081"/>
                  </a:lnTo>
                  <a:close/>
                </a:path>
              </a:pathLst>
            </a:custGeom>
            <a:solidFill>
              <a:srgbClr val="FFC654"/>
            </a:solidFill>
            <a:ln w="149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9" name="Freeform: Shape 1288">
              <a:extLst>
                <a:ext uri="{FF2B5EF4-FFF2-40B4-BE49-F238E27FC236}">
                  <a16:creationId xmlns:a16="http://schemas.microsoft.com/office/drawing/2014/main" id="{582EB86D-B2F8-4F33-C81D-9DFD493151C3}"/>
                </a:ext>
              </a:extLst>
            </p:cNvPr>
            <p:cNvSpPr/>
            <p:nvPr/>
          </p:nvSpPr>
          <p:spPr>
            <a:xfrm>
              <a:off x="5811840" y="1373281"/>
              <a:ext cx="307221" cy="402256"/>
            </a:xfrm>
            <a:custGeom>
              <a:avLst/>
              <a:gdLst>
                <a:gd name="connsiteX0" fmla="*/ 86070 w 307221"/>
                <a:gd name="connsiteY0" fmla="*/ 107737 h 402256"/>
                <a:gd name="connsiteX1" fmla="*/ 21219 w 307221"/>
                <a:gd name="connsiteY1" fmla="*/ 244761 h 402256"/>
                <a:gd name="connsiteX2" fmla="*/ 0 w 307221"/>
                <a:gd name="connsiteY2" fmla="*/ 402256 h 402256"/>
                <a:gd name="connsiteX3" fmla="*/ 32724 w 307221"/>
                <a:gd name="connsiteY3" fmla="*/ 250140 h 402256"/>
                <a:gd name="connsiteX4" fmla="*/ 95334 w 307221"/>
                <a:gd name="connsiteY4" fmla="*/ 119242 h 402256"/>
                <a:gd name="connsiteX5" fmla="*/ 179910 w 307221"/>
                <a:gd name="connsiteY5" fmla="*/ 47518 h 402256"/>
                <a:gd name="connsiteX6" fmla="*/ 307221 w 307221"/>
                <a:gd name="connsiteY6" fmla="*/ 0 h 402256"/>
                <a:gd name="connsiteX7" fmla="*/ 179910 w 307221"/>
                <a:gd name="connsiteY7" fmla="*/ 38253 h 402256"/>
                <a:gd name="connsiteX8" fmla="*/ 86070 w 307221"/>
                <a:gd name="connsiteY8" fmla="*/ 107737 h 402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7221" h="402256">
                  <a:moveTo>
                    <a:pt x="86070" y="107737"/>
                  </a:moveTo>
                  <a:lnTo>
                    <a:pt x="21219" y="244761"/>
                  </a:lnTo>
                  <a:lnTo>
                    <a:pt x="0" y="402256"/>
                  </a:lnTo>
                  <a:lnTo>
                    <a:pt x="32724" y="250140"/>
                  </a:lnTo>
                  <a:lnTo>
                    <a:pt x="95334" y="119242"/>
                  </a:lnTo>
                  <a:lnTo>
                    <a:pt x="179910" y="47518"/>
                  </a:lnTo>
                  <a:lnTo>
                    <a:pt x="307221" y="0"/>
                  </a:lnTo>
                  <a:lnTo>
                    <a:pt x="179910" y="38253"/>
                  </a:lnTo>
                  <a:lnTo>
                    <a:pt x="86070" y="107737"/>
                  </a:lnTo>
                  <a:close/>
                </a:path>
              </a:pathLst>
            </a:custGeom>
            <a:solidFill>
              <a:srgbClr val="F2B63D"/>
            </a:solidFill>
            <a:ln w="1490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303" name="Group 1302">
              <a:extLst>
                <a:ext uri="{FF2B5EF4-FFF2-40B4-BE49-F238E27FC236}">
                  <a16:creationId xmlns:a16="http://schemas.microsoft.com/office/drawing/2014/main" id="{B2DA548E-0581-8C45-2AF3-81E7AA92375C}"/>
                </a:ext>
              </a:extLst>
            </p:cNvPr>
            <p:cNvGrpSpPr/>
            <p:nvPr/>
          </p:nvGrpSpPr>
          <p:grpSpPr>
            <a:xfrm>
              <a:off x="4554117" y="1460097"/>
              <a:ext cx="3225969" cy="4269415"/>
              <a:chOff x="4554117" y="1460097"/>
              <a:chExt cx="3225969" cy="4269415"/>
            </a:xfrm>
          </p:grpSpPr>
          <p:grpSp>
            <p:nvGrpSpPr>
              <p:cNvPr id="1294" name="Group 1293">
                <a:extLst>
                  <a:ext uri="{FF2B5EF4-FFF2-40B4-BE49-F238E27FC236}">
                    <a16:creationId xmlns:a16="http://schemas.microsoft.com/office/drawing/2014/main" id="{D9F608FA-DC0A-B43B-A5F7-632245663C9D}"/>
                  </a:ext>
                </a:extLst>
              </p:cNvPr>
              <p:cNvGrpSpPr/>
              <p:nvPr/>
            </p:nvGrpSpPr>
            <p:grpSpPr>
              <a:xfrm>
                <a:off x="7170576" y="1789882"/>
                <a:ext cx="534050" cy="469796"/>
                <a:chOff x="7170576" y="1789882"/>
                <a:chExt cx="534050" cy="469796"/>
              </a:xfrm>
            </p:grpSpPr>
            <p:sp>
              <p:nvSpPr>
                <p:cNvPr id="909" name="Freeform: Shape 908">
                  <a:extLst>
                    <a:ext uri="{FF2B5EF4-FFF2-40B4-BE49-F238E27FC236}">
                      <a16:creationId xmlns:a16="http://schemas.microsoft.com/office/drawing/2014/main" id="{80951813-A016-9EF1-7F5A-5D9CB54BD369}"/>
                    </a:ext>
                  </a:extLst>
                </p:cNvPr>
                <p:cNvSpPr/>
                <p:nvPr/>
              </p:nvSpPr>
              <p:spPr>
                <a:xfrm>
                  <a:off x="7228553" y="2100091"/>
                  <a:ext cx="476073" cy="126265"/>
                </a:xfrm>
                <a:custGeom>
                  <a:avLst/>
                  <a:gdLst>
                    <a:gd name="connsiteX0" fmla="*/ 125369 w 476073"/>
                    <a:gd name="connsiteY0" fmla="*/ 8517 h 126265"/>
                    <a:gd name="connsiteX1" fmla="*/ 0 w 476073"/>
                    <a:gd name="connsiteY1" fmla="*/ 29885 h 126265"/>
                    <a:gd name="connsiteX2" fmla="*/ 0 w 476073"/>
                    <a:gd name="connsiteY2" fmla="*/ 53794 h 126265"/>
                    <a:gd name="connsiteX3" fmla="*/ 125369 w 476073"/>
                    <a:gd name="connsiteY3" fmla="*/ 126265 h 126265"/>
                    <a:gd name="connsiteX4" fmla="*/ 297060 w 476073"/>
                    <a:gd name="connsiteY4" fmla="*/ 126265 h 126265"/>
                    <a:gd name="connsiteX5" fmla="*/ 299003 w 476073"/>
                    <a:gd name="connsiteY5" fmla="*/ 126265 h 126265"/>
                    <a:gd name="connsiteX6" fmla="*/ 476073 w 476073"/>
                    <a:gd name="connsiteY6" fmla="*/ 24058 h 126265"/>
                    <a:gd name="connsiteX7" fmla="*/ 476073 w 476073"/>
                    <a:gd name="connsiteY7" fmla="*/ 0 h 126265"/>
                    <a:gd name="connsiteX8" fmla="*/ 299003 w 476073"/>
                    <a:gd name="connsiteY8" fmla="*/ 8517 h 126265"/>
                    <a:gd name="connsiteX9" fmla="*/ 125369 w 476073"/>
                    <a:gd name="connsiteY9" fmla="*/ 8517 h 1262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76073" h="126265">
                      <a:moveTo>
                        <a:pt x="125369" y="8517"/>
                      </a:moveTo>
                      <a:lnTo>
                        <a:pt x="0" y="29885"/>
                      </a:lnTo>
                      <a:lnTo>
                        <a:pt x="0" y="53794"/>
                      </a:lnTo>
                      <a:lnTo>
                        <a:pt x="125369" y="126265"/>
                      </a:lnTo>
                      <a:lnTo>
                        <a:pt x="297060" y="126265"/>
                      </a:lnTo>
                      <a:lnTo>
                        <a:pt x="299003" y="126265"/>
                      </a:lnTo>
                      <a:lnTo>
                        <a:pt x="476073" y="24058"/>
                      </a:lnTo>
                      <a:lnTo>
                        <a:pt x="476073" y="0"/>
                      </a:lnTo>
                      <a:lnTo>
                        <a:pt x="299003" y="8517"/>
                      </a:lnTo>
                      <a:lnTo>
                        <a:pt x="125369" y="8517"/>
                      </a:lnTo>
                      <a:close/>
                    </a:path>
                  </a:pathLst>
                </a:custGeom>
                <a:solidFill>
                  <a:srgbClr val="E09D3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10" name="Freeform: Shape 909">
                  <a:extLst>
                    <a:ext uri="{FF2B5EF4-FFF2-40B4-BE49-F238E27FC236}">
                      <a16:creationId xmlns:a16="http://schemas.microsoft.com/office/drawing/2014/main" id="{9C464030-39CC-1650-8A94-A62A93AC6D57}"/>
                    </a:ext>
                  </a:extLst>
                </p:cNvPr>
                <p:cNvSpPr/>
                <p:nvPr/>
              </p:nvSpPr>
              <p:spPr>
                <a:xfrm>
                  <a:off x="7228553" y="1921377"/>
                  <a:ext cx="476073" cy="280921"/>
                </a:xfrm>
                <a:custGeom>
                  <a:avLst/>
                  <a:gdLst>
                    <a:gd name="connsiteX0" fmla="*/ 125369 w 476073"/>
                    <a:gd name="connsiteY0" fmla="*/ 29736 h 280921"/>
                    <a:gd name="connsiteX1" fmla="*/ 0 w 476073"/>
                    <a:gd name="connsiteY1" fmla="*/ 102058 h 280921"/>
                    <a:gd name="connsiteX2" fmla="*/ 0 w 476073"/>
                    <a:gd name="connsiteY2" fmla="*/ 208599 h 280921"/>
                    <a:gd name="connsiteX3" fmla="*/ 125369 w 476073"/>
                    <a:gd name="connsiteY3" fmla="*/ 280922 h 280921"/>
                    <a:gd name="connsiteX4" fmla="*/ 297060 w 476073"/>
                    <a:gd name="connsiteY4" fmla="*/ 280922 h 280921"/>
                    <a:gd name="connsiteX5" fmla="*/ 299003 w 476073"/>
                    <a:gd name="connsiteY5" fmla="*/ 280922 h 280921"/>
                    <a:gd name="connsiteX6" fmla="*/ 476073 w 476073"/>
                    <a:gd name="connsiteY6" fmla="*/ 178714 h 280921"/>
                    <a:gd name="connsiteX7" fmla="*/ 476073 w 476073"/>
                    <a:gd name="connsiteY7" fmla="*/ 72322 h 280921"/>
                    <a:gd name="connsiteX8" fmla="*/ 350704 w 476073"/>
                    <a:gd name="connsiteY8" fmla="*/ 0 h 280921"/>
                    <a:gd name="connsiteX9" fmla="*/ 125369 w 476073"/>
                    <a:gd name="connsiteY9" fmla="*/ 29736 h 2809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76073" h="280921">
                      <a:moveTo>
                        <a:pt x="125369" y="29736"/>
                      </a:moveTo>
                      <a:lnTo>
                        <a:pt x="0" y="102058"/>
                      </a:lnTo>
                      <a:lnTo>
                        <a:pt x="0" y="208599"/>
                      </a:lnTo>
                      <a:lnTo>
                        <a:pt x="125369" y="280922"/>
                      </a:lnTo>
                      <a:lnTo>
                        <a:pt x="297060" y="280922"/>
                      </a:lnTo>
                      <a:lnTo>
                        <a:pt x="299003" y="280922"/>
                      </a:lnTo>
                      <a:lnTo>
                        <a:pt x="476073" y="178714"/>
                      </a:lnTo>
                      <a:lnTo>
                        <a:pt x="476073" y="72322"/>
                      </a:lnTo>
                      <a:lnTo>
                        <a:pt x="350704" y="0"/>
                      </a:lnTo>
                      <a:lnTo>
                        <a:pt x="125369" y="29736"/>
                      </a:lnTo>
                      <a:close/>
                    </a:path>
                  </a:pathLst>
                </a:custGeom>
                <a:solidFill>
                  <a:srgbClr val="FFEC7A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11" name="Freeform: Shape 910">
                  <a:extLst>
                    <a:ext uri="{FF2B5EF4-FFF2-40B4-BE49-F238E27FC236}">
                      <a16:creationId xmlns:a16="http://schemas.microsoft.com/office/drawing/2014/main" id="{A77283E0-8C7A-9CC7-30F3-31BB96F748A8}"/>
                    </a:ext>
                  </a:extLst>
                </p:cNvPr>
                <p:cNvSpPr/>
                <p:nvPr/>
              </p:nvSpPr>
              <p:spPr>
                <a:xfrm>
                  <a:off x="7170576" y="2047493"/>
                  <a:ext cx="356980" cy="212185"/>
                </a:xfrm>
                <a:custGeom>
                  <a:avLst/>
                  <a:gdLst>
                    <a:gd name="connsiteX0" fmla="*/ 183346 w 356980"/>
                    <a:gd name="connsiteY0" fmla="*/ 178864 h 212185"/>
                    <a:gd name="connsiteX1" fmla="*/ 57977 w 356980"/>
                    <a:gd name="connsiteY1" fmla="*/ 106392 h 212185"/>
                    <a:gd name="connsiteX2" fmla="*/ 57977 w 356980"/>
                    <a:gd name="connsiteY2" fmla="*/ 0 h 212185"/>
                    <a:gd name="connsiteX3" fmla="*/ 17333 w 356980"/>
                    <a:gd name="connsiteY3" fmla="*/ 45127 h 212185"/>
                    <a:gd name="connsiteX4" fmla="*/ 13598 w 356980"/>
                    <a:gd name="connsiteY4" fmla="*/ 43782 h 212185"/>
                    <a:gd name="connsiteX5" fmla="*/ 13598 w 356980"/>
                    <a:gd name="connsiteY5" fmla="*/ 47368 h 212185"/>
                    <a:gd name="connsiteX6" fmla="*/ 897 w 356980"/>
                    <a:gd name="connsiteY6" fmla="*/ 134484 h 212185"/>
                    <a:gd name="connsiteX7" fmla="*/ 0 w 356980"/>
                    <a:gd name="connsiteY7" fmla="*/ 136277 h 212185"/>
                    <a:gd name="connsiteX8" fmla="*/ 0 w 356980"/>
                    <a:gd name="connsiteY8" fmla="*/ 139863 h 212185"/>
                    <a:gd name="connsiteX9" fmla="*/ 125369 w 356980"/>
                    <a:gd name="connsiteY9" fmla="*/ 212186 h 212185"/>
                    <a:gd name="connsiteX10" fmla="*/ 281071 w 356980"/>
                    <a:gd name="connsiteY10" fmla="*/ 201875 h 212185"/>
                    <a:gd name="connsiteX11" fmla="*/ 356980 w 356980"/>
                    <a:gd name="connsiteY11" fmla="*/ 178864 h 212185"/>
                    <a:gd name="connsiteX12" fmla="*/ 356980 w 356980"/>
                    <a:gd name="connsiteY12" fmla="*/ 162875 h 212185"/>
                    <a:gd name="connsiteX13" fmla="*/ 311106 w 356980"/>
                    <a:gd name="connsiteY13" fmla="*/ 173036 h 212185"/>
                    <a:gd name="connsiteX14" fmla="*/ 183346 w 356980"/>
                    <a:gd name="connsiteY14" fmla="*/ 178864 h 2121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356980" h="212185">
                      <a:moveTo>
                        <a:pt x="183346" y="178864"/>
                      </a:moveTo>
                      <a:lnTo>
                        <a:pt x="57977" y="106392"/>
                      </a:lnTo>
                      <a:lnTo>
                        <a:pt x="57977" y="0"/>
                      </a:lnTo>
                      <a:lnTo>
                        <a:pt x="17333" y="45127"/>
                      </a:lnTo>
                      <a:lnTo>
                        <a:pt x="13598" y="43782"/>
                      </a:lnTo>
                      <a:lnTo>
                        <a:pt x="13598" y="47368"/>
                      </a:lnTo>
                      <a:lnTo>
                        <a:pt x="897" y="134484"/>
                      </a:lnTo>
                      <a:lnTo>
                        <a:pt x="0" y="136277"/>
                      </a:lnTo>
                      <a:lnTo>
                        <a:pt x="0" y="139863"/>
                      </a:lnTo>
                      <a:lnTo>
                        <a:pt x="125369" y="212186"/>
                      </a:lnTo>
                      <a:lnTo>
                        <a:pt x="281071" y="201875"/>
                      </a:lnTo>
                      <a:lnTo>
                        <a:pt x="356980" y="178864"/>
                      </a:lnTo>
                      <a:lnTo>
                        <a:pt x="356980" y="162875"/>
                      </a:lnTo>
                      <a:lnTo>
                        <a:pt x="311106" y="173036"/>
                      </a:lnTo>
                      <a:lnTo>
                        <a:pt x="183346" y="178864"/>
                      </a:lnTo>
                      <a:close/>
                    </a:path>
                  </a:pathLst>
                </a:custGeom>
                <a:solidFill>
                  <a:srgbClr val="E09D3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12" name="Freeform: Shape 911">
                  <a:extLst>
                    <a:ext uri="{FF2B5EF4-FFF2-40B4-BE49-F238E27FC236}">
                      <a16:creationId xmlns:a16="http://schemas.microsoft.com/office/drawing/2014/main" id="{48F96CF4-0E2E-3373-7D8C-410763DBCE8E}"/>
                    </a:ext>
                  </a:extLst>
                </p:cNvPr>
                <p:cNvSpPr/>
                <p:nvPr/>
              </p:nvSpPr>
              <p:spPr>
                <a:xfrm>
                  <a:off x="7170576" y="2031654"/>
                  <a:ext cx="356980" cy="224438"/>
                </a:xfrm>
                <a:custGeom>
                  <a:avLst/>
                  <a:gdLst>
                    <a:gd name="connsiteX0" fmla="*/ 57977 w 356980"/>
                    <a:gd name="connsiteY0" fmla="*/ 106392 h 224438"/>
                    <a:gd name="connsiteX1" fmla="*/ 57977 w 356980"/>
                    <a:gd name="connsiteY1" fmla="*/ 0 h 224438"/>
                    <a:gd name="connsiteX2" fmla="*/ 13598 w 356980"/>
                    <a:gd name="connsiteY2" fmla="*/ 59621 h 224438"/>
                    <a:gd name="connsiteX3" fmla="*/ 0 w 356980"/>
                    <a:gd name="connsiteY3" fmla="*/ 152116 h 224438"/>
                    <a:gd name="connsiteX4" fmla="*/ 125369 w 356980"/>
                    <a:gd name="connsiteY4" fmla="*/ 224439 h 224438"/>
                    <a:gd name="connsiteX5" fmla="*/ 281071 w 356980"/>
                    <a:gd name="connsiteY5" fmla="*/ 214128 h 224438"/>
                    <a:gd name="connsiteX6" fmla="*/ 356980 w 356980"/>
                    <a:gd name="connsiteY6" fmla="*/ 178714 h 224438"/>
                    <a:gd name="connsiteX7" fmla="*/ 183346 w 356980"/>
                    <a:gd name="connsiteY7" fmla="*/ 178714 h 224438"/>
                    <a:gd name="connsiteX8" fmla="*/ 57977 w 356980"/>
                    <a:gd name="connsiteY8" fmla="*/ 106392 h 2244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56980" h="224438">
                      <a:moveTo>
                        <a:pt x="57977" y="106392"/>
                      </a:moveTo>
                      <a:lnTo>
                        <a:pt x="57977" y="0"/>
                      </a:lnTo>
                      <a:lnTo>
                        <a:pt x="13598" y="59621"/>
                      </a:lnTo>
                      <a:lnTo>
                        <a:pt x="0" y="152116"/>
                      </a:lnTo>
                      <a:lnTo>
                        <a:pt x="125369" y="224439"/>
                      </a:lnTo>
                      <a:lnTo>
                        <a:pt x="281071" y="214128"/>
                      </a:lnTo>
                      <a:lnTo>
                        <a:pt x="356980" y="178714"/>
                      </a:lnTo>
                      <a:lnTo>
                        <a:pt x="183346" y="178714"/>
                      </a:lnTo>
                      <a:lnTo>
                        <a:pt x="57977" y="106392"/>
                      </a:lnTo>
                      <a:close/>
                    </a:path>
                  </a:pathLst>
                </a:custGeom>
                <a:solidFill>
                  <a:srgbClr val="FFC654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13" name="Freeform: Shape 912">
                  <a:extLst>
                    <a:ext uri="{FF2B5EF4-FFF2-40B4-BE49-F238E27FC236}">
                      <a16:creationId xmlns:a16="http://schemas.microsoft.com/office/drawing/2014/main" id="{DD452B99-F2C5-83F0-D65A-6939A428E192}"/>
                    </a:ext>
                  </a:extLst>
                </p:cNvPr>
                <p:cNvSpPr/>
                <p:nvPr/>
              </p:nvSpPr>
              <p:spPr>
                <a:xfrm>
                  <a:off x="7235875" y="1928699"/>
                  <a:ext cx="461279" cy="266278"/>
                </a:xfrm>
                <a:custGeom>
                  <a:avLst/>
                  <a:gdLst>
                    <a:gd name="connsiteX0" fmla="*/ 119990 w 461279"/>
                    <a:gd name="connsiteY0" fmla="*/ 29736 h 266278"/>
                    <a:gd name="connsiteX1" fmla="*/ 0 w 461279"/>
                    <a:gd name="connsiteY1" fmla="*/ 99070 h 266278"/>
                    <a:gd name="connsiteX2" fmla="*/ 0 w 461279"/>
                    <a:gd name="connsiteY2" fmla="*/ 196944 h 266278"/>
                    <a:gd name="connsiteX3" fmla="*/ 119990 w 461279"/>
                    <a:gd name="connsiteY3" fmla="*/ 266278 h 266278"/>
                    <a:gd name="connsiteX4" fmla="*/ 289738 w 461279"/>
                    <a:gd name="connsiteY4" fmla="*/ 266278 h 266278"/>
                    <a:gd name="connsiteX5" fmla="*/ 461280 w 461279"/>
                    <a:gd name="connsiteY5" fmla="*/ 167208 h 266278"/>
                    <a:gd name="connsiteX6" fmla="*/ 461280 w 461279"/>
                    <a:gd name="connsiteY6" fmla="*/ 69185 h 266278"/>
                    <a:gd name="connsiteX7" fmla="*/ 341440 w 461279"/>
                    <a:gd name="connsiteY7" fmla="*/ 0 h 266278"/>
                    <a:gd name="connsiteX8" fmla="*/ 119990 w 461279"/>
                    <a:gd name="connsiteY8" fmla="*/ 29736 h 2662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61279" h="266278">
                      <a:moveTo>
                        <a:pt x="119990" y="29736"/>
                      </a:moveTo>
                      <a:lnTo>
                        <a:pt x="0" y="99070"/>
                      </a:lnTo>
                      <a:lnTo>
                        <a:pt x="0" y="196944"/>
                      </a:lnTo>
                      <a:lnTo>
                        <a:pt x="119990" y="266278"/>
                      </a:lnTo>
                      <a:lnTo>
                        <a:pt x="289738" y="266278"/>
                      </a:lnTo>
                      <a:lnTo>
                        <a:pt x="461280" y="167208"/>
                      </a:lnTo>
                      <a:lnTo>
                        <a:pt x="461280" y="69185"/>
                      </a:lnTo>
                      <a:lnTo>
                        <a:pt x="341440" y="0"/>
                      </a:lnTo>
                      <a:lnTo>
                        <a:pt x="119990" y="29736"/>
                      </a:lnTo>
                      <a:close/>
                    </a:path>
                  </a:pathLst>
                </a:custGeom>
                <a:solidFill>
                  <a:srgbClr val="FFC654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14" name="Freeform: Shape 913">
                  <a:extLst>
                    <a:ext uri="{FF2B5EF4-FFF2-40B4-BE49-F238E27FC236}">
                      <a16:creationId xmlns:a16="http://schemas.microsoft.com/office/drawing/2014/main" id="{040FA400-529A-7AD6-7F3D-A5E0BF03FC3D}"/>
                    </a:ext>
                  </a:extLst>
                </p:cNvPr>
                <p:cNvSpPr/>
                <p:nvPr/>
              </p:nvSpPr>
              <p:spPr>
                <a:xfrm>
                  <a:off x="7441038" y="1789882"/>
                  <a:ext cx="256416" cy="253875"/>
                </a:xfrm>
                <a:custGeom>
                  <a:avLst/>
                  <a:gdLst>
                    <a:gd name="connsiteX0" fmla="*/ 195002 w 256416"/>
                    <a:gd name="connsiteY0" fmla="*/ 47368 h 253875"/>
                    <a:gd name="connsiteX1" fmla="*/ 126714 w 256416"/>
                    <a:gd name="connsiteY1" fmla="*/ 10460 h 253875"/>
                    <a:gd name="connsiteX2" fmla="*/ 38851 w 256416"/>
                    <a:gd name="connsiteY2" fmla="*/ 0 h 253875"/>
                    <a:gd name="connsiteX3" fmla="*/ 0 w 256416"/>
                    <a:gd name="connsiteY3" fmla="*/ 253876 h 253875"/>
                    <a:gd name="connsiteX4" fmla="*/ 256416 w 256416"/>
                    <a:gd name="connsiteY4" fmla="*/ 208002 h 253875"/>
                    <a:gd name="connsiteX5" fmla="*/ 241922 w 256416"/>
                    <a:gd name="connsiteY5" fmla="*/ 118495 h 253875"/>
                    <a:gd name="connsiteX6" fmla="*/ 195002 w 256416"/>
                    <a:gd name="connsiteY6" fmla="*/ 47368 h 253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56416" h="253875">
                      <a:moveTo>
                        <a:pt x="195002" y="47368"/>
                      </a:moveTo>
                      <a:lnTo>
                        <a:pt x="126714" y="10460"/>
                      </a:lnTo>
                      <a:lnTo>
                        <a:pt x="38851" y="0"/>
                      </a:lnTo>
                      <a:lnTo>
                        <a:pt x="0" y="253876"/>
                      </a:lnTo>
                      <a:lnTo>
                        <a:pt x="256416" y="208002"/>
                      </a:lnTo>
                      <a:lnTo>
                        <a:pt x="241922" y="118495"/>
                      </a:lnTo>
                      <a:lnTo>
                        <a:pt x="195002" y="47368"/>
                      </a:lnTo>
                      <a:close/>
                    </a:path>
                  </a:pathLst>
                </a:custGeom>
                <a:solidFill>
                  <a:srgbClr val="FFC654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15" name="Freeform: Shape 914">
                  <a:extLst>
                    <a:ext uri="{FF2B5EF4-FFF2-40B4-BE49-F238E27FC236}">
                      <a16:creationId xmlns:a16="http://schemas.microsoft.com/office/drawing/2014/main" id="{617957CE-CE2B-3DE2-1014-0011A6EEAD28}"/>
                    </a:ext>
                  </a:extLst>
                </p:cNvPr>
                <p:cNvSpPr/>
                <p:nvPr/>
              </p:nvSpPr>
              <p:spPr>
                <a:xfrm>
                  <a:off x="7235875" y="1789882"/>
                  <a:ext cx="245806" cy="253875"/>
                </a:xfrm>
                <a:custGeom>
                  <a:avLst/>
                  <a:gdLst>
                    <a:gd name="connsiteX0" fmla="*/ 154806 w 245806"/>
                    <a:gd name="connsiteY0" fmla="*/ 24805 h 253875"/>
                    <a:gd name="connsiteX1" fmla="*/ 61713 w 245806"/>
                    <a:gd name="connsiteY1" fmla="*/ 77104 h 253875"/>
                    <a:gd name="connsiteX2" fmla="*/ 14943 w 245806"/>
                    <a:gd name="connsiteY2" fmla="*/ 148231 h 253875"/>
                    <a:gd name="connsiteX3" fmla="*/ 0 w 245806"/>
                    <a:gd name="connsiteY3" fmla="*/ 237887 h 253875"/>
                    <a:gd name="connsiteX4" fmla="*/ 245807 w 245806"/>
                    <a:gd name="connsiteY4" fmla="*/ 253876 h 253875"/>
                    <a:gd name="connsiteX5" fmla="*/ 244014 w 245806"/>
                    <a:gd name="connsiteY5" fmla="*/ 0 h 253875"/>
                    <a:gd name="connsiteX6" fmla="*/ 154806 w 245806"/>
                    <a:gd name="connsiteY6" fmla="*/ 24805 h 253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45806" h="253875">
                      <a:moveTo>
                        <a:pt x="154806" y="24805"/>
                      </a:moveTo>
                      <a:lnTo>
                        <a:pt x="61713" y="77104"/>
                      </a:lnTo>
                      <a:lnTo>
                        <a:pt x="14943" y="148231"/>
                      </a:lnTo>
                      <a:lnTo>
                        <a:pt x="0" y="237887"/>
                      </a:lnTo>
                      <a:lnTo>
                        <a:pt x="245807" y="253876"/>
                      </a:lnTo>
                      <a:lnTo>
                        <a:pt x="244014" y="0"/>
                      </a:lnTo>
                      <a:lnTo>
                        <a:pt x="154806" y="24805"/>
                      </a:lnTo>
                      <a:close/>
                    </a:path>
                  </a:pathLst>
                </a:custGeom>
                <a:solidFill>
                  <a:srgbClr val="FFC654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16" name="Freeform: Shape 915">
                  <a:extLst>
                    <a:ext uri="{FF2B5EF4-FFF2-40B4-BE49-F238E27FC236}">
                      <a16:creationId xmlns:a16="http://schemas.microsoft.com/office/drawing/2014/main" id="{D985ADC4-C530-9AE6-9CF4-CA206D706C68}"/>
                    </a:ext>
                  </a:extLst>
                </p:cNvPr>
                <p:cNvSpPr/>
                <p:nvPr/>
              </p:nvSpPr>
              <p:spPr>
                <a:xfrm>
                  <a:off x="7355865" y="1867135"/>
                  <a:ext cx="244760" cy="319922"/>
                </a:xfrm>
                <a:custGeom>
                  <a:avLst/>
                  <a:gdLst>
                    <a:gd name="connsiteX0" fmla="*/ 75909 w 244760"/>
                    <a:gd name="connsiteY0" fmla="*/ 94886 h 319922"/>
                    <a:gd name="connsiteX1" fmla="*/ 143300 w 244760"/>
                    <a:gd name="connsiteY1" fmla="*/ 37656 h 319922"/>
                    <a:gd name="connsiteX2" fmla="*/ 244761 w 244760"/>
                    <a:gd name="connsiteY2" fmla="*/ 0 h 319922"/>
                    <a:gd name="connsiteX3" fmla="*/ 143300 w 244760"/>
                    <a:gd name="connsiteY3" fmla="*/ 30334 h 319922"/>
                    <a:gd name="connsiteX4" fmla="*/ 68587 w 244760"/>
                    <a:gd name="connsiteY4" fmla="*/ 85621 h 319922"/>
                    <a:gd name="connsiteX5" fmla="*/ 17035 w 244760"/>
                    <a:gd name="connsiteY5" fmla="*/ 194703 h 319922"/>
                    <a:gd name="connsiteX6" fmla="*/ 0 w 244760"/>
                    <a:gd name="connsiteY6" fmla="*/ 319922 h 319922"/>
                    <a:gd name="connsiteX7" fmla="*/ 168703 w 244760"/>
                    <a:gd name="connsiteY7" fmla="*/ 318727 h 319922"/>
                    <a:gd name="connsiteX8" fmla="*/ 15391 w 244760"/>
                    <a:gd name="connsiteY8" fmla="*/ 311256 h 319922"/>
                    <a:gd name="connsiteX9" fmla="*/ 26299 w 244760"/>
                    <a:gd name="connsiteY9" fmla="*/ 199036 h 319922"/>
                    <a:gd name="connsiteX10" fmla="*/ 75909 w 244760"/>
                    <a:gd name="connsiteY10" fmla="*/ 94886 h 319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44760" h="319922">
                      <a:moveTo>
                        <a:pt x="75909" y="94886"/>
                      </a:moveTo>
                      <a:lnTo>
                        <a:pt x="143300" y="37656"/>
                      </a:lnTo>
                      <a:lnTo>
                        <a:pt x="244761" y="0"/>
                      </a:lnTo>
                      <a:lnTo>
                        <a:pt x="143300" y="30334"/>
                      </a:lnTo>
                      <a:lnTo>
                        <a:pt x="68587" y="85621"/>
                      </a:lnTo>
                      <a:lnTo>
                        <a:pt x="17035" y="194703"/>
                      </a:lnTo>
                      <a:lnTo>
                        <a:pt x="0" y="319922"/>
                      </a:lnTo>
                      <a:lnTo>
                        <a:pt x="168703" y="318727"/>
                      </a:lnTo>
                      <a:lnTo>
                        <a:pt x="15391" y="311256"/>
                      </a:lnTo>
                      <a:lnTo>
                        <a:pt x="26299" y="199036"/>
                      </a:lnTo>
                      <a:lnTo>
                        <a:pt x="75909" y="94886"/>
                      </a:lnTo>
                      <a:close/>
                    </a:path>
                  </a:pathLst>
                </a:custGeom>
                <a:solidFill>
                  <a:srgbClr val="F2B63D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17" name="Freeform: Shape 916">
                  <a:extLst>
                    <a:ext uri="{FF2B5EF4-FFF2-40B4-BE49-F238E27FC236}">
                      <a16:creationId xmlns:a16="http://schemas.microsoft.com/office/drawing/2014/main" id="{CCA35E75-9A1C-8EBC-CD21-4DF15E9359F1}"/>
                    </a:ext>
                  </a:extLst>
                </p:cNvPr>
                <p:cNvSpPr/>
                <p:nvPr/>
              </p:nvSpPr>
              <p:spPr>
                <a:xfrm>
                  <a:off x="7236324" y="2021344"/>
                  <a:ext cx="6126" cy="96679"/>
                </a:xfrm>
                <a:custGeom>
                  <a:avLst/>
                  <a:gdLst>
                    <a:gd name="connsiteX0" fmla="*/ 0 w 6126"/>
                    <a:gd name="connsiteY0" fmla="*/ 96679 h 96679"/>
                    <a:gd name="connsiteX1" fmla="*/ 6127 w 6126"/>
                    <a:gd name="connsiteY1" fmla="*/ 59322 h 96679"/>
                    <a:gd name="connsiteX2" fmla="*/ 3437 w 6126"/>
                    <a:gd name="connsiteY2" fmla="*/ 0 h 96679"/>
                    <a:gd name="connsiteX3" fmla="*/ 0 w 6126"/>
                    <a:gd name="connsiteY3" fmla="*/ 96679 h 96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126" h="96679">
                      <a:moveTo>
                        <a:pt x="0" y="96679"/>
                      </a:moveTo>
                      <a:lnTo>
                        <a:pt x="6127" y="59322"/>
                      </a:lnTo>
                      <a:lnTo>
                        <a:pt x="3437" y="0"/>
                      </a:lnTo>
                      <a:lnTo>
                        <a:pt x="0" y="96679"/>
                      </a:lnTo>
                      <a:close/>
                    </a:path>
                  </a:pathLst>
                </a:custGeom>
                <a:solidFill>
                  <a:srgbClr val="F2B63D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18" name="Freeform: Shape 917">
                  <a:extLst>
                    <a:ext uri="{FF2B5EF4-FFF2-40B4-BE49-F238E27FC236}">
                      <a16:creationId xmlns:a16="http://schemas.microsoft.com/office/drawing/2014/main" id="{149051A3-E217-2096-460C-717A78283523}"/>
                    </a:ext>
                  </a:extLst>
                </p:cNvPr>
                <p:cNvSpPr/>
                <p:nvPr/>
              </p:nvSpPr>
              <p:spPr>
                <a:xfrm>
                  <a:off x="7236324" y="1797951"/>
                  <a:ext cx="244611" cy="320071"/>
                </a:xfrm>
                <a:custGeom>
                  <a:avLst/>
                  <a:gdLst>
                    <a:gd name="connsiteX0" fmla="*/ 68587 w 244611"/>
                    <a:gd name="connsiteY0" fmla="*/ 85771 h 320071"/>
                    <a:gd name="connsiteX1" fmla="*/ 16885 w 244611"/>
                    <a:gd name="connsiteY1" fmla="*/ 194703 h 320071"/>
                    <a:gd name="connsiteX2" fmla="*/ 0 w 244611"/>
                    <a:gd name="connsiteY2" fmla="*/ 320072 h 320071"/>
                    <a:gd name="connsiteX3" fmla="*/ 26150 w 244611"/>
                    <a:gd name="connsiteY3" fmla="*/ 199036 h 320071"/>
                    <a:gd name="connsiteX4" fmla="*/ 75909 w 244611"/>
                    <a:gd name="connsiteY4" fmla="*/ 94886 h 320071"/>
                    <a:gd name="connsiteX5" fmla="*/ 143151 w 244611"/>
                    <a:gd name="connsiteY5" fmla="*/ 37805 h 320071"/>
                    <a:gd name="connsiteX6" fmla="*/ 244611 w 244611"/>
                    <a:gd name="connsiteY6" fmla="*/ 0 h 320071"/>
                    <a:gd name="connsiteX7" fmla="*/ 143151 w 244611"/>
                    <a:gd name="connsiteY7" fmla="*/ 30483 h 320071"/>
                    <a:gd name="connsiteX8" fmla="*/ 68587 w 244611"/>
                    <a:gd name="connsiteY8" fmla="*/ 85771 h 3200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44611" h="320071">
                      <a:moveTo>
                        <a:pt x="68587" y="85771"/>
                      </a:moveTo>
                      <a:lnTo>
                        <a:pt x="16885" y="194703"/>
                      </a:lnTo>
                      <a:lnTo>
                        <a:pt x="0" y="320072"/>
                      </a:lnTo>
                      <a:lnTo>
                        <a:pt x="26150" y="199036"/>
                      </a:lnTo>
                      <a:lnTo>
                        <a:pt x="75909" y="94886"/>
                      </a:lnTo>
                      <a:lnTo>
                        <a:pt x="143151" y="37805"/>
                      </a:lnTo>
                      <a:lnTo>
                        <a:pt x="244611" y="0"/>
                      </a:lnTo>
                      <a:lnTo>
                        <a:pt x="143151" y="30483"/>
                      </a:lnTo>
                      <a:lnTo>
                        <a:pt x="68587" y="85771"/>
                      </a:lnTo>
                      <a:close/>
                    </a:path>
                  </a:pathLst>
                </a:custGeom>
                <a:solidFill>
                  <a:srgbClr val="F2B63D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19" name="Freeform: Shape 918">
                  <a:extLst>
                    <a:ext uri="{FF2B5EF4-FFF2-40B4-BE49-F238E27FC236}">
                      <a16:creationId xmlns:a16="http://schemas.microsoft.com/office/drawing/2014/main" id="{2FDCF3A8-30FB-2295-0A7C-F57E91491518}"/>
                    </a:ext>
                  </a:extLst>
                </p:cNvPr>
                <p:cNvSpPr/>
                <p:nvPr/>
              </p:nvSpPr>
              <p:spPr>
                <a:xfrm>
                  <a:off x="7528751" y="2009539"/>
                  <a:ext cx="164966" cy="183645"/>
                </a:xfrm>
                <a:custGeom>
                  <a:avLst/>
                  <a:gdLst>
                    <a:gd name="connsiteX0" fmla="*/ 48265 w 164966"/>
                    <a:gd name="connsiteY0" fmla="*/ 39299 h 183645"/>
                    <a:gd name="connsiteX1" fmla="*/ 0 w 164966"/>
                    <a:gd name="connsiteY1" fmla="*/ 122978 h 183645"/>
                    <a:gd name="connsiteX2" fmla="*/ 0 w 164966"/>
                    <a:gd name="connsiteY2" fmla="*/ 183645 h 183645"/>
                    <a:gd name="connsiteX3" fmla="*/ 164967 w 164966"/>
                    <a:gd name="connsiteY3" fmla="*/ 88461 h 183645"/>
                    <a:gd name="connsiteX4" fmla="*/ 164967 w 164966"/>
                    <a:gd name="connsiteY4" fmla="*/ 27793 h 183645"/>
                    <a:gd name="connsiteX5" fmla="*/ 116702 w 164966"/>
                    <a:gd name="connsiteY5" fmla="*/ 0 h 183645"/>
                    <a:gd name="connsiteX6" fmla="*/ 48265 w 164966"/>
                    <a:gd name="connsiteY6" fmla="*/ 39299 h 183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4966" h="183645">
                      <a:moveTo>
                        <a:pt x="48265" y="39299"/>
                      </a:moveTo>
                      <a:lnTo>
                        <a:pt x="0" y="122978"/>
                      </a:lnTo>
                      <a:lnTo>
                        <a:pt x="0" y="183645"/>
                      </a:lnTo>
                      <a:lnTo>
                        <a:pt x="164967" y="88461"/>
                      </a:lnTo>
                      <a:lnTo>
                        <a:pt x="164967" y="27793"/>
                      </a:lnTo>
                      <a:lnTo>
                        <a:pt x="116702" y="0"/>
                      </a:lnTo>
                      <a:lnTo>
                        <a:pt x="48265" y="39299"/>
                      </a:lnTo>
                      <a:close/>
                    </a:path>
                  </a:pathLst>
                </a:custGeom>
                <a:solidFill>
                  <a:srgbClr val="D66B24">
                    <a:alpha val="20000"/>
                  </a:srgbClr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296" name="Group 1295">
                <a:extLst>
                  <a:ext uri="{FF2B5EF4-FFF2-40B4-BE49-F238E27FC236}">
                    <a16:creationId xmlns:a16="http://schemas.microsoft.com/office/drawing/2014/main" id="{08FD0DF9-C24A-855A-9A50-62CD3EDFD276}"/>
                  </a:ext>
                </a:extLst>
              </p:cNvPr>
              <p:cNvGrpSpPr/>
              <p:nvPr/>
            </p:nvGrpSpPr>
            <p:grpSpPr>
              <a:xfrm>
                <a:off x="7157576" y="4786781"/>
                <a:ext cx="579924" cy="620568"/>
                <a:chOff x="7157576" y="4786781"/>
                <a:chExt cx="579924" cy="620568"/>
              </a:xfrm>
            </p:grpSpPr>
            <p:sp>
              <p:nvSpPr>
                <p:cNvPr id="920" name="Freeform: Shape 919">
                  <a:extLst>
                    <a:ext uri="{FF2B5EF4-FFF2-40B4-BE49-F238E27FC236}">
                      <a16:creationId xmlns:a16="http://schemas.microsoft.com/office/drawing/2014/main" id="{4546547E-9853-AAB3-84DD-4B1A4A9025DD}"/>
                    </a:ext>
                  </a:extLst>
                </p:cNvPr>
                <p:cNvSpPr/>
                <p:nvPr/>
              </p:nvSpPr>
              <p:spPr>
                <a:xfrm>
                  <a:off x="7157576" y="5067404"/>
                  <a:ext cx="417946" cy="241323"/>
                </a:xfrm>
                <a:custGeom>
                  <a:avLst/>
                  <a:gdLst>
                    <a:gd name="connsiteX0" fmla="*/ 0 w 417946"/>
                    <a:gd name="connsiteY0" fmla="*/ 153610 h 241323"/>
                    <a:gd name="connsiteX1" fmla="*/ 0 w 417946"/>
                    <a:gd name="connsiteY1" fmla="*/ 205013 h 241323"/>
                    <a:gd name="connsiteX2" fmla="*/ 62909 w 417946"/>
                    <a:gd name="connsiteY2" fmla="*/ 241324 h 241323"/>
                    <a:gd name="connsiteX3" fmla="*/ 151967 w 417946"/>
                    <a:gd name="connsiteY3" fmla="*/ 241324 h 241323"/>
                    <a:gd name="connsiteX4" fmla="*/ 417946 w 417946"/>
                    <a:gd name="connsiteY4" fmla="*/ 87863 h 241323"/>
                    <a:gd name="connsiteX5" fmla="*/ 417946 w 417946"/>
                    <a:gd name="connsiteY5" fmla="*/ 36311 h 241323"/>
                    <a:gd name="connsiteX6" fmla="*/ 355038 w 417946"/>
                    <a:gd name="connsiteY6" fmla="*/ 0 h 241323"/>
                    <a:gd name="connsiteX7" fmla="*/ 265979 w 417946"/>
                    <a:gd name="connsiteY7" fmla="*/ 0 h 241323"/>
                    <a:gd name="connsiteX8" fmla="*/ 0 w 417946"/>
                    <a:gd name="connsiteY8" fmla="*/ 153610 h 2413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17946" h="241323">
                      <a:moveTo>
                        <a:pt x="0" y="153610"/>
                      </a:moveTo>
                      <a:lnTo>
                        <a:pt x="0" y="205013"/>
                      </a:lnTo>
                      <a:lnTo>
                        <a:pt x="62909" y="241324"/>
                      </a:lnTo>
                      <a:lnTo>
                        <a:pt x="151967" y="241324"/>
                      </a:lnTo>
                      <a:lnTo>
                        <a:pt x="417946" y="87863"/>
                      </a:lnTo>
                      <a:lnTo>
                        <a:pt x="417946" y="36311"/>
                      </a:lnTo>
                      <a:lnTo>
                        <a:pt x="355038" y="0"/>
                      </a:lnTo>
                      <a:lnTo>
                        <a:pt x="265979" y="0"/>
                      </a:lnTo>
                      <a:lnTo>
                        <a:pt x="0" y="153610"/>
                      </a:ln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21" name="Freeform: Shape 920">
                  <a:extLst>
                    <a:ext uri="{FF2B5EF4-FFF2-40B4-BE49-F238E27FC236}">
                      <a16:creationId xmlns:a16="http://schemas.microsoft.com/office/drawing/2014/main" id="{B9E29316-A27D-4D1E-D127-6E3B91EA1D0A}"/>
                    </a:ext>
                  </a:extLst>
                </p:cNvPr>
                <p:cNvSpPr/>
                <p:nvPr/>
              </p:nvSpPr>
              <p:spPr>
                <a:xfrm>
                  <a:off x="7162507" y="5215336"/>
                  <a:ext cx="69483" cy="87115"/>
                </a:xfrm>
                <a:custGeom>
                  <a:avLst/>
                  <a:gdLst>
                    <a:gd name="connsiteX0" fmla="*/ 0 w 69483"/>
                    <a:gd name="connsiteY0" fmla="*/ 0 h 87115"/>
                    <a:gd name="connsiteX1" fmla="*/ 0 w 69483"/>
                    <a:gd name="connsiteY1" fmla="*/ 52449 h 87115"/>
                    <a:gd name="connsiteX2" fmla="*/ 60070 w 69483"/>
                    <a:gd name="connsiteY2" fmla="*/ 87116 h 87115"/>
                    <a:gd name="connsiteX3" fmla="*/ 69483 w 69483"/>
                    <a:gd name="connsiteY3" fmla="*/ 64702 h 87115"/>
                    <a:gd name="connsiteX4" fmla="*/ 47070 w 69483"/>
                    <a:gd name="connsiteY4" fmla="*/ 10908 h 87115"/>
                    <a:gd name="connsiteX5" fmla="*/ 0 w 69483"/>
                    <a:gd name="connsiteY5" fmla="*/ 0 h 871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9483" h="87115">
                      <a:moveTo>
                        <a:pt x="0" y="0"/>
                      </a:moveTo>
                      <a:lnTo>
                        <a:pt x="0" y="52449"/>
                      </a:lnTo>
                      <a:lnTo>
                        <a:pt x="60070" y="87116"/>
                      </a:lnTo>
                      <a:lnTo>
                        <a:pt x="69483" y="64702"/>
                      </a:lnTo>
                      <a:lnTo>
                        <a:pt x="47070" y="1090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7EDD4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22" name="Freeform: Shape 921">
                  <a:extLst>
                    <a:ext uri="{FF2B5EF4-FFF2-40B4-BE49-F238E27FC236}">
                      <a16:creationId xmlns:a16="http://schemas.microsoft.com/office/drawing/2014/main" id="{5FCBAE0F-DE49-BB40-A138-C4299D70F2DD}"/>
                    </a:ext>
                  </a:extLst>
                </p:cNvPr>
                <p:cNvSpPr/>
                <p:nvPr/>
              </p:nvSpPr>
              <p:spPr>
                <a:xfrm>
                  <a:off x="7288623" y="5124933"/>
                  <a:ext cx="280772" cy="177518"/>
                </a:xfrm>
                <a:custGeom>
                  <a:avLst/>
                  <a:gdLst>
                    <a:gd name="connsiteX0" fmla="*/ 0 w 280772"/>
                    <a:gd name="connsiteY0" fmla="*/ 149128 h 177518"/>
                    <a:gd name="connsiteX1" fmla="*/ 18828 w 280772"/>
                    <a:gd name="connsiteY1" fmla="*/ 177519 h 177518"/>
                    <a:gd name="connsiteX2" fmla="*/ 280772 w 280772"/>
                    <a:gd name="connsiteY2" fmla="*/ 26299 h 177518"/>
                    <a:gd name="connsiteX3" fmla="*/ 280772 w 280772"/>
                    <a:gd name="connsiteY3" fmla="*/ 0 h 177518"/>
                    <a:gd name="connsiteX4" fmla="*/ 249542 w 280772"/>
                    <a:gd name="connsiteY4" fmla="*/ 6425 h 177518"/>
                    <a:gd name="connsiteX5" fmla="*/ 0 w 280772"/>
                    <a:gd name="connsiteY5" fmla="*/ 149128 h 1775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80772" h="177518">
                      <a:moveTo>
                        <a:pt x="0" y="149128"/>
                      </a:moveTo>
                      <a:lnTo>
                        <a:pt x="18828" y="177519"/>
                      </a:lnTo>
                      <a:lnTo>
                        <a:pt x="280772" y="26299"/>
                      </a:lnTo>
                      <a:lnTo>
                        <a:pt x="280772" y="0"/>
                      </a:lnTo>
                      <a:lnTo>
                        <a:pt x="249542" y="6425"/>
                      </a:lnTo>
                      <a:lnTo>
                        <a:pt x="0" y="149128"/>
                      </a:lnTo>
                      <a:close/>
                    </a:path>
                  </a:pathLst>
                </a:custGeom>
                <a:solidFill>
                  <a:srgbClr val="D9BE93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23" name="Freeform: Shape 922">
                  <a:extLst>
                    <a:ext uri="{FF2B5EF4-FFF2-40B4-BE49-F238E27FC236}">
                      <a16:creationId xmlns:a16="http://schemas.microsoft.com/office/drawing/2014/main" id="{567C987D-A1EE-54F4-0540-57A35BD81568}"/>
                    </a:ext>
                  </a:extLst>
                </p:cNvPr>
                <p:cNvSpPr/>
                <p:nvPr/>
              </p:nvSpPr>
              <p:spPr>
                <a:xfrm>
                  <a:off x="7222576" y="5266739"/>
                  <a:ext cx="84874" cy="35713"/>
                </a:xfrm>
                <a:custGeom>
                  <a:avLst/>
                  <a:gdLst>
                    <a:gd name="connsiteX0" fmla="*/ 84874 w 84874"/>
                    <a:gd name="connsiteY0" fmla="*/ 9414 h 35713"/>
                    <a:gd name="connsiteX1" fmla="*/ 37805 w 84874"/>
                    <a:gd name="connsiteY1" fmla="*/ 0 h 35713"/>
                    <a:gd name="connsiteX2" fmla="*/ 0 w 84874"/>
                    <a:gd name="connsiteY2" fmla="*/ 9414 h 35713"/>
                    <a:gd name="connsiteX3" fmla="*/ 0 w 84874"/>
                    <a:gd name="connsiteY3" fmla="*/ 35713 h 35713"/>
                    <a:gd name="connsiteX4" fmla="*/ 84874 w 84874"/>
                    <a:gd name="connsiteY4" fmla="*/ 35713 h 35713"/>
                    <a:gd name="connsiteX5" fmla="*/ 84874 w 84874"/>
                    <a:gd name="connsiteY5" fmla="*/ 9414 h 35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4874" h="35713">
                      <a:moveTo>
                        <a:pt x="84874" y="9414"/>
                      </a:moveTo>
                      <a:lnTo>
                        <a:pt x="37805" y="0"/>
                      </a:lnTo>
                      <a:lnTo>
                        <a:pt x="0" y="9414"/>
                      </a:lnTo>
                      <a:lnTo>
                        <a:pt x="0" y="35713"/>
                      </a:lnTo>
                      <a:lnTo>
                        <a:pt x="84874" y="35713"/>
                      </a:lnTo>
                      <a:lnTo>
                        <a:pt x="84874" y="9414"/>
                      </a:lnTo>
                      <a:close/>
                    </a:path>
                  </a:pathLst>
                </a:custGeom>
                <a:solidFill>
                  <a:srgbClr val="EFCFA3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24" name="Freeform: Shape 923">
                  <a:extLst>
                    <a:ext uri="{FF2B5EF4-FFF2-40B4-BE49-F238E27FC236}">
                      <a16:creationId xmlns:a16="http://schemas.microsoft.com/office/drawing/2014/main" id="{315B04E4-5F7C-9BCB-B9E0-50714823BB7B}"/>
                    </a:ext>
                  </a:extLst>
                </p:cNvPr>
                <p:cNvSpPr/>
                <p:nvPr/>
              </p:nvSpPr>
              <p:spPr>
                <a:xfrm>
                  <a:off x="7298485" y="4900943"/>
                  <a:ext cx="9264" cy="26597"/>
                </a:xfrm>
                <a:custGeom>
                  <a:avLst/>
                  <a:gdLst>
                    <a:gd name="connsiteX0" fmla="*/ 0 w 9264"/>
                    <a:gd name="connsiteY0" fmla="*/ 0 h 26597"/>
                    <a:gd name="connsiteX1" fmla="*/ 9264 w 9264"/>
                    <a:gd name="connsiteY1" fmla="*/ 0 h 26597"/>
                    <a:gd name="connsiteX2" fmla="*/ 9264 w 9264"/>
                    <a:gd name="connsiteY2" fmla="*/ 26598 h 26597"/>
                    <a:gd name="connsiteX3" fmla="*/ 0 w 9264"/>
                    <a:gd name="connsiteY3" fmla="*/ 26598 h 26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264" h="26597">
                      <a:moveTo>
                        <a:pt x="0" y="0"/>
                      </a:moveTo>
                      <a:lnTo>
                        <a:pt x="9264" y="0"/>
                      </a:lnTo>
                      <a:lnTo>
                        <a:pt x="9264" y="26598"/>
                      </a:lnTo>
                      <a:lnTo>
                        <a:pt x="0" y="26598"/>
                      </a:lnTo>
                      <a:close/>
                    </a:path>
                  </a:pathLst>
                </a:custGeom>
                <a:solidFill>
                  <a:srgbClr val="0A080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25" name="Freeform: Shape 924">
                  <a:extLst>
                    <a:ext uri="{FF2B5EF4-FFF2-40B4-BE49-F238E27FC236}">
                      <a16:creationId xmlns:a16="http://schemas.microsoft.com/office/drawing/2014/main" id="{2A297233-26BF-8EE8-5892-C70E8299B630}"/>
                    </a:ext>
                  </a:extLst>
                </p:cNvPr>
                <p:cNvSpPr/>
                <p:nvPr/>
              </p:nvSpPr>
              <p:spPr>
                <a:xfrm>
                  <a:off x="7298485" y="4946817"/>
                  <a:ext cx="9264" cy="26747"/>
                </a:xfrm>
                <a:custGeom>
                  <a:avLst/>
                  <a:gdLst>
                    <a:gd name="connsiteX0" fmla="*/ 0 w 9264"/>
                    <a:gd name="connsiteY0" fmla="*/ 0 h 26747"/>
                    <a:gd name="connsiteX1" fmla="*/ 9264 w 9264"/>
                    <a:gd name="connsiteY1" fmla="*/ 0 h 26747"/>
                    <a:gd name="connsiteX2" fmla="*/ 9264 w 9264"/>
                    <a:gd name="connsiteY2" fmla="*/ 26747 h 26747"/>
                    <a:gd name="connsiteX3" fmla="*/ 0 w 9264"/>
                    <a:gd name="connsiteY3" fmla="*/ 26747 h 267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264" h="26747">
                      <a:moveTo>
                        <a:pt x="0" y="0"/>
                      </a:moveTo>
                      <a:lnTo>
                        <a:pt x="9264" y="0"/>
                      </a:lnTo>
                      <a:lnTo>
                        <a:pt x="9264" y="26747"/>
                      </a:lnTo>
                      <a:lnTo>
                        <a:pt x="0" y="26747"/>
                      </a:lnTo>
                      <a:close/>
                    </a:path>
                  </a:pathLst>
                </a:custGeom>
                <a:solidFill>
                  <a:srgbClr val="0A080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26" name="Freeform: Shape 925">
                  <a:extLst>
                    <a:ext uri="{FF2B5EF4-FFF2-40B4-BE49-F238E27FC236}">
                      <a16:creationId xmlns:a16="http://schemas.microsoft.com/office/drawing/2014/main" id="{376F012F-48AB-3D68-AA99-C5DB9DD603F9}"/>
                    </a:ext>
                  </a:extLst>
                </p:cNvPr>
                <p:cNvSpPr/>
                <p:nvPr/>
              </p:nvSpPr>
              <p:spPr>
                <a:xfrm>
                  <a:off x="7162507" y="5041254"/>
                  <a:ext cx="406888" cy="234898"/>
                </a:xfrm>
                <a:custGeom>
                  <a:avLst/>
                  <a:gdLst>
                    <a:gd name="connsiteX0" fmla="*/ 0 w 406888"/>
                    <a:gd name="connsiteY0" fmla="*/ 151220 h 234898"/>
                    <a:gd name="connsiteX1" fmla="*/ 0 w 406888"/>
                    <a:gd name="connsiteY1" fmla="*/ 200232 h 234898"/>
                    <a:gd name="connsiteX2" fmla="*/ 60070 w 406888"/>
                    <a:gd name="connsiteY2" fmla="*/ 234899 h 234898"/>
                    <a:gd name="connsiteX3" fmla="*/ 144944 w 406888"/>
                    <a:gd name="connsiteY3" fmla="*/ 234899 h 234898"/>
                    <a:gd name="connsiteX4" fmla="*/ 406889 w 406888"/>
                    <a:gd name="connsiteY4" fmla="*/ 83679 h 234898"/>
                    <a:gd name="connsiteX5" fmla="*/ 406889 w 406888"/>
                    <a:gd name="connsiteY5" fmla="*/ 34667 h 234898"/>
                    <a:gd name="connsiteX6" fmla="*/ 346819 w 406888"/>
                    <a:gd name="connsiteY6" fmla="*/ 0 h 234898"/>
                    <a:gd name="connsiteX7" fmla="*/ 261945 w 406888"/>
                    <a:gd name="connsiteY7" fmla="*/ 0 h 234898"/>
                    <a:gd name="connsiteX8" fmla="*/ 0 w 406888"/>
                    <a:gd name="connsiteY8" fmla="*/ 151220 h 234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06888" h="234898">
                      <a:moveTo>
                        <a:pt x="0" y="151220"/>
                      </a:moveTo>
                      <a:lnTo>
                        <a:pt x="0" y="200232"/>
                      </a:lnTo>
                      <a:lnTo>
                        <a:pt x="60070" y="234899"/>
                      </a:lnTo>
                      <a:lnTo>
                        <a:pt x="144944" y="234899"/>
                      </a:lnTo>
                      <a:lnTo>
                        <a:pt x="406889" y="83679"/>
                      </a:lnTo>
                      <a:lnTo>
                        <a:pt x="406889" y="34667"/>
                      </a:lnTo>
                      <a:lnTo>
                        <a:pt x="346819" y="0"/>
                      </a:lnTo>
                      <a:lnTo>
                        <a:pt x="261945" y="0"/>
                      </a:lnTo>
                      <a:lnTo>
                        <a:pt x="0" y="151220"/>
                      </a:lnTo>
                      <a:close/>
                    </a:path>
                  </a:pathLst>
                </a:custGeom>
                <a:solidFill>
                  <a:srgbClr val="544540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27" name="Freeform: Shape 926">
                  <a:extLst>
                    <a:ext uri="{FF2B5EF4-FFF2-40B4-BE49-F238E27FC236}">
                      <a16:creationId xmlns:a16="http://schemas.microsoft.com/office/drawing/2014/main" id="{E538A661-A0F2-F01C-C311-36493E9EC938}"/>
                    </a:ext>
                  </a:extLst>
                </p:cNvPr>
                <p:cNvSpPr/>
                <p:nvPr/>
              </p:nvSpPr>
              <p:spPr>
                <a:xfrm>
                  <a:off x="7308646" y="4791114"/>
                  <a:ext cx="236691" cy="211588"/>
                </a:xfrm>
                <a:custGeom>
                  <a:avLst/>
                  <a:gdLst>
                    <a:gd name="connsiteX0" fmla="*/ 0 w 236691"/>
                    <a:gd name="connsiteY0" fmla="*/ 145093 h 211588"/>
                    <a:gd name="connsiteX1" fmla="*/ 0 w 236691"/>
                    <a:gd name="connsiteY1" fmla="*/ 67989 h 211588"/>
                    <a:gd name="connsiteX2" fmla="*/ 115955 w 236691"/>
                    <a:gd name="connsiteY2" fmla="*/ 0 h 211588"/>
                    <a:gd name="connsiteX3" fmla="*/ 186783 w 236691"/>
                    <a:gd name="connsiteY3" fmla="*/ 0 h 211588"/>
                    <a:gd name="connsiteX4" fmla="*/ 236692 w 236691"/>
                    <a:gd name="connsiteY4" fmla="*/ 28839 h 211588"/>
                    <a:gd name="connsiteX5" fmla="*/ 236692 w 236691"/>
                    <a:gd name="connsiteY5" fmla="*/ 81587 h 211588"/>
                    <a:gd name="connsiteX6" fmla="*/ 88610 w 236691"/>
                    <a:gd name="connsiteY6" fmla="*/ 204117 h 211588"/>
                    <a:gd name="connsiteX7" fmla="*/ 16437 w 236691"/>
                    <a:gd name="connsiteY7" fmla="*/ 211588 h 211588"/>
                    <a:gd name="connsiteX8" fmla="*/ 0 w 236691"/>
                    <a:gd name="connsiteY8" fmla="*/ 170794 h 211588"/>
                    <a:gd name="connsiteX9" fmla="*/ 0 w 236691"/>
                    <a:gd name="connsiteY9" fmla="*/ 145093 h 2115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36691" h="211588">
                      <a:moveTo>
                        <a:pt x="0" y="145093"/>
                      </a:moveTo>
                      <a:lnTo>
                        <a:pt x="0" y="67989"/>
                      </a:lnTo>
                      <a:lnTo>
                        <a:pt x="115955" y="0"/>
                      </a:lnTo>
                      <a:lnTo>
                        <a:pt x="186783" y="0"/>
                      </a:lnTo>
                      <a:lnTo>
                        <a:pt x="236692" y="28839"/>
                      </a:lnTo>
                      <a:lnTo>
                        <a:pt x="236692" y="81587"/>
                      </a:lnTo>
                      <a:lnTo>
                        <a:pt x="88610" y="204117"/>
                      </a:lnTo>
                      <a:lnTo>
                        <a:pt x="16437" y="211588"/>
                      </a:lnTo>
                      <a:lnTo>
                        <a:pt x="0" y="170794"/>
                      </a:lnTo>
                      <a:lnTo>
                        <a:pt x="0" y="145093"/>
                      </a:lnTo>
                      <a:close/>
                    </a:path>
                  </a:pathLst>
                </a:custGeom>
                <a:solidFill>
                  <a:srgbClr val="A39C95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28" name="Freeform: Shape 927">
                  <a:extLst>
                    <a:ext uri="{FF2B5EF4-FFF2-40B4-BE49-F238E27FC236}">
                      <a16:creationId xmlns:a16="http://schemas.microsoft.com/office/drawing/2014/main" id="{C20C3DEB-8A59-B6E5-40CA-4959BE1398C9}"/>
                    </a:ext>
                  </a:extLst>
                </p:cNvPr>
                <p:cNvSpPr/>
                <p:nvPr/>
              </p:nvSpPr>
              <p:spPr>
                <a:xfrm>
                  <a:off x="7308646" y="4794850"/>
                  <a:ext cx="130150" cy="200381"/>
                </a:xfrm>
                <a:custGeom>
                  <a:avLst/>
                  <a:gdLst>
                    <a:gd name="connsiteX0" fmla="*/ 117599 w 130150"/>
                    <a:gd name="connsiteY0" fmla="*/ 0 h 200381"/>
                    <a:gd name="connsiteX1" fmla="*/ 118346 w 130150"/>
                    <a:gd name="connsiteY1" fmla="*/ 83380 h 200381"/>
                    <a:gd name="connsiteX2" fmla="*/ 130151 w 130150"/>
                    <a:gd name="connsiteY2" fmla="*/ 158990 h 200381"/>
                    <a:gd name="connsiteX3" fmla="*/ 19724 w 130150"/>
                    <a:gd name="connsiteY3" fmla="*/ 200381 h 200381"/>
                    <a:gd name="connsiteX4" fmla="*/ 6127 w 130150"/>
                    <a:gd name="connsiteY4" fmla="*/ 182450 h 200381"/>
                    <a:gd name="connsiteX5" fmla="*/ 0 w 130150"/>
                    <a:gd name="connsiteY5" fmla="*/ 158990 h 200381"/>
                    <a:gd name="connsiteX6" fmla="*/ 0 w 130150"/>
                    <a:gd name="connsiteY6" fmla="*/ 62460 h 200381"/>
                    <a:gd name="connsiteX7" fmla="*/ 110128 w 130150"/>
                    <a:gd name="connsiteY7" fmla="*/ 0 h 200381"/>
                    <a:gd name="connsiteX8" fmla="*/ 117599 w 130150"/>
                    <a:gd name="connsiteY8" fmla="*/ 0 h 200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0150" h="200381">
                      <a:moveTo>
                        <a:pt x="117599" y="0"/>
                      </a:moveTo>
                      <a:lnTo>
                        <a:pt x="118346" y="83380"/>
                      </a:lnTo>
                      <a:lnTo>
                        <a:pt x="130151" y="158990"/>
                      </a:lnTo>
                      <a:lnTo>
                        <a:pt x="19724" y="200381"/>
                      </a:lnTo>
                      <a:lnTo>
                        <a:pt x="6127" y="182450"/>
                      </a:lnTo>
                      <a:lnTo>
                        <a:pt x="0" y="158990"/>
                      </a:lnTo>
                      <a:lnTo>
                        <a:pt x="0" y="62460"/>
                      </a:lnTo>
                      <a:lnTo>
                        <a:pt x="110128" y="0"/>
                      </a:lnTo>
                      <a:lnTo>
                        <a:pt x="117599" y="0"/>
                      </a:ln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29" name="Freeform: Shape 928">
                  <a:extLst>
                    <a:ext uri="{FF2B5EF4-FFF2-40B4-BE49-F238E27FC236}">
                      <a16:creationId xmlns:a16="http://schemas.microsoft.com/office/drawing/2014/main" id="{0D0F92EA-CED6-20A6-B6C4-1D3A825B6C6E}"/>
                    </a:ext>
                  </a:extLst>
                </p:cNvPr>
                <p:cNvSpPr/>
                <p:nvPr/>
              </p:nvSpPr>
              <p:spPr>
                <a:xfrm>
                  <a:off x="7162507" y="4923058"/>
                  <a:ext cx="406888" cy="269415"/>
                </a:xfrm>
                <a:custGeom>
                  <a:avLst/>
                  <a:gdLst>
                    <a:gd name="connsiteX0" fmla="*/ 0 w 406888"/>
                    <a:gd name="connsiteY0" fmla="*/ 269416 h 269415"/>
                    <a:gd name="connsiteX1" fmla="*/ 24656 w 406888"/>
                    <a:gd name="connsiteY1" fmla="*/ 186484 h 269415"/>
                    <a:gd name="connsiteX2" fmla="*/ 112817 w 406888"/>
                    <a:gd name="connsiteY2" fmla="*/ 130898 h 269415"/>
                    <a:gd name="connsiteX3" fmla="*/ 139714 w 406888"/>
                    <a:gd name="connsiteY3" fmla="*/ 89357 h 269415"/>
                    <a:gd name="connsiteX4" fmla="*/ 146139 w 406888"/>
                    <a:gd name="connsiteY4" fmla="*/ 60667 h 269415"/>
                    <a:gd name="connsiteX5" fmla="*/ 165864 w 406888"/>
                    <a:gd name="connsiteY5" fmla="*/ 72173 h 269415"/>
                    <a:gd name="connsiteX6" fmla="*/ 266428 w 406888"/>
                    <a:gd name="connsiteY6" fmla="*/ 60219 h 269415"/>
                    <a:gd name="connsiteX7" fmla="*/ 382831 w 406888"/>
                    <a:gd name="connsiteY7" fmla="*/ 0 h 269415"/>
                    <a:gd name="connsiteX8" fmla="*/ 404946 w 406888"/>
                    <a:gd name="connsiteY8" fmla="*/ 118196 h 269415"/>
                    <a:gd name="connsiteX9" fmla="*/ 406889 w 406888"/>
                    <a:gd name="connsiteY9" fmla="*/ 152863 h 269415"/>
                    <a:gd name="connsiteX10" fmla="*/ 201427 w 406888"/>
                    <a:gd name="connsiteY10" fmla="*/ 243416 h 269415"/>
                    <a:gd name="connsiteX11" fmla="*/ 0 w 406888"/>
                    <a:gd name="connsiteY11" fmla="*/ 269416 h 269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06888" h="269415">
                      <a:moveTo>
                        <a:pt x="0" y="269416"/>
                      </a:moveTo>
                      <a:lnTo>
                        <a:pt x="24656" y="186484"/>
                      </a:lnTo>
                      <a:lnTo>
                        <a:pt x="112817" y="130898"/>
                      </a:lnTo>
                      <a:lnTo>
                        <a:pt x="139714" y="89357"/>
                      </a:lnTo>
                      <a:lnTo>
                        <a:pt x="146139" y="60667"/>
                      </a:lnTo>
                      <a:lnTo>
                        <a:pt x="165864" y="72173"/>
                      </a:lnTo>
                      <a:lnTo>
                        <a:pt x="266428" y="60219"/>
                      </a:lnTo>
                      <a:lnTo>
                        <a:pt x="382831" y="0"/>
                      </a:lnTo>
                      <a:lnTo>
                        <a:pt x="404946" y="118196"/>
                      </a:lnTo>
                      <a:lnTo>
                        <a:pt x="406889" y="152863"/>
                      </a:lnTo>
                      <a:lnTo>
                        <a:pt x="201427" y="243416"/>
                      </a:lnTo>
                      <a:lnTo>
                        <a:pt x="0" y="269416"/>
                      </a:lnTo>
                      <a:close/>
                    </a:path>
                  </a:pathLst>
                </a:custGeom>
                <a:solidFill>
                  <a:srgbClr val="544540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30" name="Freeform: Shape 929">
                  <a:extLst>
                    <a:ext uri="{FF2B5EF4-FFF2-40B4-BE49-F238E27FC236}">
                      <a16:creationId xmlns:a16="http://schemas.microsoft.com/office/drawing/2014/main" id="{F9B68399-7552-1654-9328-0DDB437A89A7}"/>
                    </a:ext>
                  </a:extLst>
                </p:cNvPr>
                <p:cNvSpPr/>
                <p:nvPr/>
              </p:nvSpPr>
              <p:spPr>
                <a:xfrm>
                  <a:off x="7304612" y="4894667"/>
                  <a:ext cx="23758" cy="100564"/>
                </a:xfrm>
                <a:custGeom>
                  <a:avLst/>
                  <a:gdLst>
                    <a:gd name="connsiteX0" fmla="*/ 0 w 23758"/>
                    <a:gd name="connsiteY0" fmla="*/ 4035 h 100564"/>
                    <a:gd name="connsiteX1" fmla="*/ 0 w 23758"/>
                    <a:gd name="connsiteY1" fmla="*/ 45426 h 100564"/>
                    <a:gd name="connsiteX2" fmla="*/ 4034 w 23758"/>
                    <a:gd name="connsiteY2" fmla="*/ 89058 h 100564"/>
                    <a:gd name="connsiteX3" fmla="*/ 10012 w 23758"/>
                    <a:gd name="connsiteY3" fmla="*/ 97576 h 100564"/>
                    <a:gd name="connsiteX4" fmla="*/ 23759 w 23758"/>
                    <a:gd name="connsiteY4" fmla="*/ 100564 h 100564"/>
                    <a:gd name="connsiteX5" fmla="*/ 10460 w 23758"/>
                    <a:gd name="connsiteY5" fmla="*/ 67093 h 100564"/>
                    <a:gd name="connsiteX6" fmla="*/ 8069 w 23758"/>
                    <a:gd name="connsiteY6" fmla="*/ 44380 h 100564"/>
                    <a:gd name="connsiteX7" fmla="*/ 8069 w 23758"/>
                    <a:gd name="connsiteY7" fmla="*/ 4035 h 100564"/>
                    <a:gd name="connsiteX8" fmla="*/ 4034 w 23758"/>
                    <a:gd name="connsiteY8" fmla="*/ 0 h 100564"/>
                    <a:gd name="connsiteX9" fmla="*/ 0 w 23758"/>
                    <a:gd name="connsiteY9" fmla="*/ 4035 h 1005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3758" h="100564">
                      <a:moveTo>
                        <a:pt x="0" y="4035"/>
                      </a:moveTo>
                      <a:lnTo>
                        <a:pt x="0" y="45426"/>
                      </a:lnTo>
                      <a:lnTo>
                        <a:pt x="4034" y="89058"/>
                      </a:lnTo>
                      <a:lnTo>
                        <a:pt x="10012" y="97576"/>
                      </a:lnTo>
                      <a:lnTo>
                        <a:pt x="23759" y="100564"/>
                      </a:lnTo>
                      <a:lnTo>
                        <a:pt x="10460" y="67093"/>
                      </a:lnTo>
                      <a:lnTo>
                        <a:pt x="8069" y="44380"/>
                      </a:lnTo>
                      <a:lnTo>
                        <a:pt x="8069" y="4035"/>
                      </a:lnTo>
                      <a:lnTo>
                        <a:pt x="4034" y="0"/>
                      </a:lnTo>
                      <a:lnTo>
                        <a:pt x="0" y="4035"/>
                      </a:lnTo>
                      <a:close/>
                    </a:path>
                  </a:pathLst>
                </a:custGeom>
                <a:solidFill>
                  <a:srgbClr val="544540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31" name="Freeform: Shape 930">
                  <a:extLst>
                    <a:ext uri="{FF2B5EF4-FFF2-40B4-BE49-F238E27FC236}">
                      <a16:creationId xmlns:a16="http://schemas.microsoft.com/office/drawing/2014/main" id="{33233E44-094E-404E-39B9-D9E31E1D768A}"/>
                    </a:ext>
                  </a:extLst>
                </p:cNvPr>
                <p:cNvSpPr/>
                <p:nvPr/>
              </p:nvSpPr>
              <p:spPr>
                <a:xfrm>
                  <a:off x="7328370" y="4859103"/>
                  <a:ext cx="221001" cy="154058"/>
                </a:xfrm>
                <a:custGeom>
                  <a:avLst/>
                  <a:gdLst>
                    <a:gd name="connsiteX0" fmla="*/ 221002 w 221001"/>
                    <a:gd name="connsiteY0" fmla="*/ 3437 h 154058"/>
                    <a:gd name="connsiteX1" fmla="*/ 216967 w 221001"/>
                    <a:gd name="connsiteY1" fmla="*/ 63955 h 154058"/>
                    <a:gd name="connsiteX2" fmla="*/ 209048 w 221001"/>
                    <a:gd name="connsiteY2" fmla="*/ 85771 h 154058"/>
                    <a:gd name="connsiteX3" fmla="*/ 117001 w 221001"/>
                    <a:gd name="connsiteY3" fmla="*/ 141058 h 154058"/>
                    <a:gd name="connsiteX4" fmla="*/ 37506 w 221001"/>
                    <a:gd name="connsiteY4" fmla="*/ 154059 h 154058"/>
                    <a:gd name="connsiteX5" fmla="*/ 0 w 221001"/>
                    <a:gd name="connsiteY5" fmla="*/ 136128 h 154058"/>
                    <a:gd name="connsiteX6" fmla="*/ 21966 w 221001"/>
                    <a:gd name="connsiteY6" fmla="*/ 109529 h 154058"/>
                    <a:gd name="connsiteX7" fmla="*/ 30035 w 221001"/>
                    <a:gd name="connsiteY7" fmla="*/ 72322 h 154058"/>
                    <a:gd name="connsiteX8" fmla="*/ 37506 w 221001"/>
                    <a:gd name="connsiteY8" fmla="*/ 69035 h 154058"/>
                    <a:gd name="connsiteX9" fmla="*/ 100564 w 221001"/>
                    <a:gd name="connsiteY9" fmla="*/ 67840 h 154058"/>
                    <a:gd name="connsiteX10" fmla="*/ 216967 w 221001"/>
                    <a:gd name="connsiteY10" fmla="*/ 0 h 154058"/>
                    <a:gd name="connsiteX11" fmla="*/ 221002 w 221001"/>
                    <a:gd name="connsiteY11" fmla="*/ 3437 h 1540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21001" h="154058">
                      <a:moveTo>
                        <a:pt x="221002" y="3437"/>
                      </a:moveTo>
                      <a:lnTo>
                        <a:pt x="216967" y="63955"/>
                      </a:lnTo>
                      <a:lnTo>
                        <a:pt x="209048" y="85771"/>
                      </a:lnTo>
                      <a:lnTo>
                        <a:pt x="117001" y="141058"/>
                      </a:lnTo>
                      <a:lnTo>
                        <a:pt x="37506" y="154059"/>
                      </a:lnTo>
                      <a:lnTo>
                        <a:pt x="0" y="136128"/>
                      </a:lnTo>
                      <a:lnTo>
                        <a:pt x="21966" y="109529"/>
                      </a:lnTo>
                      <a:lnTo>
                        <a:pt x="30035" y="72322"/>
                      </a:lnTo>
                      <a:lnTo>
                        <a:pt x="37506" y="69035"/>
                      </a:lnTo>
                      <a:lnTo>
                        <a:pt x="100564" y="67840"/>
                      </a:lnTo>
                      <a:lnTo>
                        <a:pt x="216967" y="0"/>
                      </a:lnTo>
                      <a:lnTo>
                        <a:pt x="221002" y="3437"/>
                      </a:lnTo>
                      <a:close/>
                    </a:path>
                  </a:pathLst>
                </a:custGeom>
                <a:solidFill>
                  <a:srgbClr val="544540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32" name="Freeform: Shape 931">
                  <a:extLst>
                    <a:ext uri="{FF2B5EF4-FFF2-40B4-BE49-F238E27FC236}">
                      <a16:creationId xmlns:a16="http://schemas.microsoft.com/office/drawing/2014/main" id="{7EBDF245-024E-57BE-B663-0894CD3086F2}"/>
                    </a:ext>
                  </a:extLst>
                </p:cNvPr>
                <p:cNvSpPr/>
                <p:nvPr/>
              </p:nvSpPr>
              <p:spPr>
                <a:xfrm>
                  <a:off x="7303117" y="4862540"/>
                  <a:ext cx="266278" cy="439911"/>
                </a:xfrm>
                <a:custGeom>
                  <a:avLst/>
                  <a:gdLst>
                    <a:gd name="connsiteX0" fmla="*/ 126714 w 266278"/>
                    <a:gd name="connsiteY0" fmla="*/ 68886 h 439911"/>
                    <a:gd name="connsiteX1" fmla="*/ 117001 w 266278"/>
                    <a:gd name="connsiteY1" fmla="*/ 136875 h 439911"/>
                    <a:gd name="connsiteX2" fmla="*/ 134484 w 266278"/>
                    <a:gd name="connsiteY2" fmla="*/ 221450 h 439911"/>
                    <a:gd name="connsiteX3" fmla="*/ 111622 w 266278"/>
                    <a:gd name="connsiteY3" fmla="*/ 260002 h 439911"/>
                    <a:gd name="connsiteX4" fmla="*/ 22265 w 266278"/>
                    <a:gd name="connsiteY4" fmla="*/ 317531 h 439911"/>
                    <a:gd name="connsiteX5" fmla="*/ 0 w 266278"/>
                    <a:gd name="connsiteY5" fmla="*/ 361015 h 439911"/>
                    <a:gd name="connsiteX6" fmla="*/ 4333 w 266278"/>
                    <a:gd name="connsiteY6" fmla="*/ 413613 h 439911"/>
                    <a:gd name="connsiteX7" fmla="*/ 4333 w 266278"/>
                    <a:gd name="connsiteY7" fmla="*/ 439912 h 439911"/>
                    <a:gd name="connsiteX8" fmla="*/ 266278 w 266278"/>
                    <a:gd name="connsiteY8" fmla="*/ 288692 h 439911"/>
                    <a:gd name="connsiteX9" fmla="*/ 266278 w 266278"/>
                    <a:gd name="connsiteY9" fmla="*/ 262393 h 439911"/>
                    <a:gd name="connsiteX10" fmla="*/ 266278 w 266278"/>
                    <a:gd name="connsiteY10" fmla="*/ 213381 h 439911"/>
                    <a:gd name="connsiteX11" fmla="*/ 264336 w 266278"/>
                    <a:gd name="connsiteY11" fmla="*/ 178714 h 439911"/>
                    <a:gd name="connsiteX12" fmla="*/ 242220 w 266278"/>
                    <a:gd name="connsiteY12" fmla="*/ 60518 h 439911"/>
                    <a:gd name="connsiteX13" fmla="*/ 246255 w 266278"/>
                    <a:gd name="connsiteY13" fmla="*/ 0 h 439911"/>
                    <a:gd name="connsiteX14" fmla="*/ 230416 w 266278"/>
                    <a:gd name="connsiteY14" fmla="*/ 3437 h 439911"/>
                    <a:gd name="connsiteX15" fmla="*/ 151817 w 266278"/>
                    <a:gd name="connsiteY15" fmla="*/ 49311 h 439911"/>
                    <a:gd name="connsiteX16" fmla="*/ 126714 w 266278"/>
                    <a:gd name="connsiteY16" fmla="*/ 68886 h 439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66278" h="439911">
                      <a:moveTo>
                        <a:pt x="126714" y="68886"/>
                      </a:moveTo>
                      <a:lnTo>
                        <a:pt x="117001" y="136875"/>
                      </a:lnTo>
                      <a:lnTo>
                        <a:pt x="134484" y="221450"/>
                      </a:lnTo>
                      <a:lnTo>
                        <a:pt x="111622" y="260002"/>
                      </a:lnTo>
                      <a:lnTo>
                        <a:pt x="22265" y="317531"/>
                      </a:lnTo>
                      <a:lnTo>
                        <a:pt x="0" y="361015"/>
                      </a:lnTo>
                      <a:lnTo>
                        <a:pt x="4333" y="413613"/>
                      </a:lnTo>
                      <a:lnTo>
                        <a:pt x="4333" y="439912"/>
                      </a:lnTo>
                      <a:lnTo>
                        <a:pt x="266278" y="288692"/>
                      </a:lnTo>
                      <a:lnTo>
                        <a:pt x="266278" y="262393"/>
                      </a:lnTo>
                      <a:lnTo>
                        <a:pt x="266278" y="213381"/>
                      </a:lnTo>
                      <a:lnTo>
                        <a:pt x="264336" y="178714"/>
                      </a:lnTo>
                      <a:lnTo>
                        <a:pt x="242220" y="60518"/>
                      </a:lnTo>
                      <a:lnTo>
                        <a:pt x="246255" y="0"/>
                      </a:lnTo>
                      <a:lnTo>
                        <a:pt x="230416" y="3437"/>
                      </a:lnTo>
                      <a:lnTo>
                        <a:pt x="151817" y="49311"/>
                      </a:lnTo>
                      <a:lnTo>
                        <a:pt x="126714" y="68886"/>
                      </a:lnTo>
                      <a:close/>
                    </a:path>
                  </a:pathLst>
                </a:custGeom>
                <a:solidFill>
                  <a:srgbClr val="000000">
                    <a:alpha val="40000"/>
                  </a:srgbClr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33" name="Freeform: Shape 932">
                  <a:extLst>
                    <a:ext uri="{FF2B5EF4-FFF2-40B4-BE49-F238E27FC236}">
                      <a16:creationId xmlns:a16="http://schemas.microsoft.com/office/drawing/2014/main" id="{F70DB556-92B0-D4E2-982B-6911A396FE4B}"/>
                    </a:ext>
                  </a:extLst>
                </p:cNvPr>
                <p:cNvSpPr/>
                <p:nvPr/>
              </p:nvSpPr>
              <p:spPr>
                <a:xfrm>
                  <a:off x="7297290" y="4907518"/>
                  <a:ext cx="88759" cy="103253"/>
                </a:xfrm>
                <a:custGeom>
                  <a:avLst/>
                  <a:gdLst>
                    <a:gd name="connsiteX0" fmla="*/ 83679 w 88759"/>
                    <a:gd name="connsiteY0" fmla="*/ 103254 h 103253"/>
                    <a:gd name="connsiteX1" fmla="*/ 41541 w 88759"/>
                    <a:gd name="connsiteY1" fmla="*/ 68587 h 103253"/>
                    <a:gd name="connsiteX2" fmla="*/ 18230 w 88759"/>
                    <a:gd name="connsiteY2" fmla="*/ 41092 h 103253"/>
                    <a:gd name="connsiteX3" fmla="*/ 0 w 88759"/>
                    <a:gd name="connsiteY3" fmla="*/ 5379 h 103253"/>
                    <a:gd name="connsiteX4" fmla="*/ 747 w 88759"/>
                    <a:gd name="connsiteY4" fmla="*/ 1494 h 103253"/>
                    <a:gd name="connsiteX5" fmla="*/ 3885 w 88759"/>
                    <a:gd name="connsiteY5" fmla="*/ 0 h 103253"/>
                    <a:gd name="connsiteX6" fmla="*/ 7172 w 88759"/>
                    <a:gd name="connsiteY6" fmla="*/ 1793 h 103253"/>
                    <a:gd name="connsiteX7" fmla="*/ 25104 w 88759"/>
                    <a:gd name="connsiteY7" fmla="*/ 37207 h 103253"/>
                    <a:gd name="connsiteX8" fmla="*/ 47368 w 88759"/>
                    <a:gd name="connsiteY8" fmla="*/ 63058 h 103253"/>
                    <a:gd name="connsiteX9" fmla="*/ 88759 w 88759"/>
                    <a:gd name="connsiteY9" fmla="*/ 97127 h 103253"/>
                    <a:gd name="connsiteX10" fmla="*/ 83679 w 88759"/>
                    <a:gd name="connsiteY10" fmla="*/ 103254 h 1032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8759" h="103253">
                      <a:moveTo>
                        <a:pt x="83679" y="103254"/>
                      </a:moveTo>
                      <a:lnTo>
                        <a:pt x="41541" y="68587"/>
                      </a:lnTo>
                      <a:lnTo>
                        <a:pt x="18230" y="41092"/>
                      </a:lnTo>
                      <a:lnTo>
                        <a:pt x="0" y="5379"/>
                      </a:lnTo>
                      <a:lnTo>
                        <a:pt x="747" y="1494"/>
                      </a:lnTo>
                      <a:lnTo>
                        <a:pt x="3885" y="0"/>
                      </a:lnTo>
                      <a:lnTo>
                        <a:pt x="7172" y="1793"/>
                      </a:lnTo>
                      <a:lnTo>
                        <a:pt x="25104" y="37207"/>
                      </a:lnTo>
                      <a:lnTo>
                        <a:pt x="47368" y="63058"/>
                      </a:lnTo>
                      <a:lnTo>
                        <a:pt x="88759" y="97127"/>
                      </a:lnTo>
                      <a:lnTo>
                        <a:pt x="83679" y="103254"/>
                      </a:lnTo>
                      <a:close/>
                    </a:path>
                  </a:pathLst>
                </a:custGeom>
                <a:solidFill>
                  <a:srgbClr val="D8D1C7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34" name="Freeform: Shape 933">
                  <a:extLst>
                    <a:ext uri="{FF2B5EF4-FFF2-40B4-BE49-F238E27FC236}">
                      <a16:creationId xmlns:a16="http://schemas.microsoft.com/office/drawing/2014/main" id="{3F2CA16E-4175-AED4-F5C4-B8F3221E8A7F}"/>
                    </a:ext>
                  </a:extLst>
                </p:cNvPr>
                <p:cNvSpPr/>
                <p:nvPr/>
              </p:nvSpPr>
              <p:spPr>
                <a:xfrm>
                  <a:off x="7300577" y="4964599"/>
                  <a:ext cx="81288" cy="52299"/>
                </a:xfrm>
                <a:custGeom>
                  <a:avLst/>
                  <a:gdLst>
                    <a:gd name="connsiteX0" fmla="*/ 78449 w 81288"/>
                    <a:gd name="connsiteY0" fmla="*/ 52299 h 52299"/>
                    <a:gd name="connsiteX1" fmla="*/ 23161 w 81288"/>
                    <a:gd name="connsiteY1" fmla="*/ 31828 h 52299"/>
                    <a:gd name="connsiteX2" fmla="*/ 0 w 81288"/>
                    <a:gd name="connsiteY2" fmla="*/ 5828 h 52299"/>
                    <a:gd name="connsiteX3" fmla="*/ 0 w 81288"/>
                    <a:gd name="connsiteY3" fmla="*/ 2092 h 52299"/>
                    <a:gd name="connsiteX4" fmla="*/ 2540 w 81288"/>
                    <a:gd name="connsiteY4" fmla="*/ 0 h 52299"/>
                    <a:gd name="connsiteX5" fmla="*/ 5977 w 81288"/>
                    <a:gd name="connsiteY5" fmla="*/ 598 h 52299"/>
                    <a:gd name="connsiteX6" fmla="*/ 27793 w 81288"/>
                    <a:gd name="connsiteY6" fmla="*/ 24954 h 52299"/>
                    <a:gd name="connsiteX7" fmla="*/ 81288 w 81288"/>
                    <a:gd name="connsiteY7" fmla="*/ 44828 h 52299"/>
                    <a:gd name="connsiteX8" fmla="*/ 78449 w 81288"/>
                    <a:gd name="connsiteY8" fmla="*/ 52299 h 52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1288" h="52299">
                      <a:moveTo>
                        <a:pt x="78449" y="52299"/>
                      </a:moveTo>
                      <a:lnTo>
                        <a:pt x="23161" y="31828"/>
                      </a:lnTo>
                      <a:lnTo>
                        <a:pt x="0" y="5828"/>
                      </a:lnTo>
                      <a:lnTo>
                        <a:pt x="0" y="2092"/>
                      </a:lnTo>
                      <a:lnTo>
                        <a:pt x="2540" y="0"/>
                      </a:lnTo>
                      <a:lnTo>
                        <a:pt x="5977" y="598"/>
                      </a:lnTo>
                      <a:lnTo>
                        <a:pt x="27793" y="24954"/>
                      </a:lnTo>
                      <a:lnTo>
                        <a:pt x="81288" y="44828"/>
                      </a:lnTo>
                      <a:lnTo>
                        <a:pt x="78449" y="52299"/>
                      </a:lnTo>
                      <a:close/>
                    </a:path>
                  </a:pathLst>
                </a:custGeom>
                <a:solidFill>
                  <a:srgbClr val="D8D1C7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35" name="Freeform: Shape 934">
                  <a:extLst>
                    <a:ext uri="{FF2B5EF4-FFF2-40B4-BE49-F238E27FC236}">
                      <a16:creationId xmlns:a16="http://schemas.microsoft.com/office/drawing/2014/main" id="{1F9E10D9-0F16-FC01-1F42-8FE5795749D2}"/>
                    </a:ext>
                  </a:extLst>
                </p:cNvPr>
                <p:cNvSpPr/>
                <p:nvPr/>
              </p:nvSpPr>
              <p:spPr>
                <a:xfrm>
                  <a:off x="7300876" y="4953840"/>
                  <a:ext cx="81138" cy="13597"/>
                </a:xfrm>
                <a:custGeom>
                  <a:avLst/>
                  <a:gdLst>
                    <a:gd name="connsiteX0" fmla="*/ 81139 w 81138"/>
                    <a:gd name="connsiteY0" fmla="*/ 13598 h 13597"/>
                    <a:gd name="connsiteX1" fmla="*/ 31977 w 81138"/>
                    <a:gd name="connsiteY1" fmla="*/ 13598 h 13597"/>
                    <a:gd name="connsiteX2" fmla="*/ 2988 w 81138"/>
                    <a:gd name="connsiteY2" fmla="*/ 8069 h 13597"/>
                    <a:gd name="connsiteX3" fmla="*/ 149 w 81138"/>
                    <a:gd name="connsiteY3" fmla="*/ 5828 h 13597"/>
                    <a:gd name="connsiteX4" fmla="*/ 0 w 81138"/>
                    <a:gd name="connsiteY4" fmla="*/ 2540 h 13597"/>
                    <a:gd name="connsiteX5" fmla="*/ 2690 w 81138"/>
                    <a:gd name="connsiteY5" fmla="*/ 0 h 13597"/>
                    <a:gd name="connsiteX6" fmla="*/ 32575 w 81138"/>
                    <a:gd name="connsiteY6" fmla="*/ 5678 h 13597"/>
                    <a:gd name="connsiteX7" fmla="*/ 81139 w 81138"/>
                    <a:gd name="connsiteY7" fmla="*/ 5678 h 13597"/>
                    <a:gd name="connsiteX8" fmla="*/ 81139 w 81138"/>
                    <a:gd name="connsiteY8" fmla="*/ 13598 h 13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1138" h="13597">
                      <a:moveTo>
                        <a:pt x="81139" y="13598"/>
                      </a:moveTo>
                      <a:lnTo>
                        <a:pt x="31977" y="13598"/>
                      </a:lnTo>
                      <a:lnTo>
                        <a:pt x="2988" y="8069"/>
                      </a:lnTo>
                      <a:lnTo>
                        <a:pt x="149" y="5828"/>
                      </a:lnTo>
                      <a:lnTo>
                        <a:pt x="0" y="2540"/>
                      </a:lnTo>
                      <a:lnTo>
                        <a:pt x="2690" y="0"/>
                      </a:lnTo>
                      <a:lnTo>
                        <a:pt x="32575" y="5678"/>
                      </a:lnTo>
                      <a:lnTo>
                        <a:pt x="81139" y="5678"/>
                      </a:lnTo>
                      <a:lnTo>
                        <a:pt x="81139" y="13598"/>
                      </a:lnTo>
                      <a:close/>
                    </a:path>
                  </a:pathLst>
                </a:custGeom>
                <a:solidFill>
                  <a:srgbClr val="D8D1C7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36" name="Freeform: Shape 935">
                  <a:extLst>
                    <a:ext uri="{FF2B5EF4-FFF2-40B4-BE49-F238E27FC236}">
                      <a16:creationId xmlns:a16="http://schemas.microsoft.com/office/drawing/2014/main" id="{C5C09DBE-C39C-0046-5FFA-C733FE5A1FD8}"/>
                    </a:ext>
                  </a:extLst>
                </p:cNvPr>
                <p:cNvSpPr/>
                <p:nvPr/>
              </p:nvSpPr>
              <p:spPr>
                <a:xfrm>
                  <a:off x="7439394" y="5165278"/>
                  <a:ext cx="2241" cy="21816"/>
                </a:xfrm>
                <a:custGeom>
                  <a:avLst/>
                  <a:gdLst>
                    <a:gd name="connsiteX0" fmla="*/ 2242 w 2241"/>
                    <a:gd name="connsiteY0" fmla="*/ 0 h 21816"/>
                    <a:gd name="connsiteX1" fmla="*/ 2242 w 2241"/>
                    <a:gd name="connsiteY1" fmla="*/ 20770 h 21816"/>
                    <a:gd name="connsiteX2" fmla="*/ 598 w 2241"/>
                    <a:gd name="connsiteY2" fmla="*/ 21816 h 21816"/>
                    <a:gd name="connsiteX3" fmla="*/ 0 w 2241"/>
                    <a:gd name="connsiteY3" fmla="*/ 598 h 21816"/>
                    <a:gd name="connsiteX4" fmla="*/ 2242 w 2241"/>
                    <a:gd name="connsiteY4" fmla="*/ 0 h 21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41" h="21816">
                      <a:moveTo>
                        <a:pt x="2242" y="0"/>
                      </a:moveTo>
                      <a:lnTo>
                        <a:pt x="2242" y="20770"/>
                      </a:lnTo>
                      <a:lnTo>
                        <a:pt x="598" y="21816"/>
                      </a:lnTo>
                      <a:lnTo>
                        <a:pt x="0" y="598"/>
                      </a:lnTo>
                      <a:lnTo>
                        <a:pt x="2242" y="0"/>
                      </a:lnTo>
                      <a:close/>
                    </a:path>
                  </a:pathLst>
                </a:custGeom>
                <a:solidFill>
                  <a:srgbClr val="403531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37" name="Freeform: Shape 936">
                  <a:extLst>
                    <a:ext uri="{FF2B5EF4-FFF2-40B4-BE49-F238E27FC236}">
                      <a16:creationId xmlns:a16="http://schemas.microsoft.com/office/drawing/2014/main" id="{C91842CB-9F36-3A21-2A49-DDEDBAD84CBD}"/>
                    </a:ext>
                  </a:extLst>
                </p:cNvPr>
                <p:cNvSpPr/>
                <p:nvPr/>
              </p:nvSpPr>
              <p:spPr>
                <a:xfrm>
                  <a:off x="7435808" y="5165278"/>
                  <a:ext cx="4183" cy="21816"/>
                </a:xfrm>
                <a:custGeom>
                  <a:avLst/>
                  <a:gdLst>
                    <a:gd name="connsiteX0" fmla="*/ 4184 w 4183"/>
                    <a:gd name="connsiteY0" fmla="*/ 1046 h 21816"/>
                    <a:gd name="connsiteX1" fmla="*/ 4184 w 4183"/>
                    <a:gd name="connsiteY1" fmla="*/ 21816 h 21816"/>
                    <a:gd name="connsiteX2" fmla="*/ 1793 w 4183"/>
                    <a:gd name="connsiteY2" fmla="*/ 21816 h 21816"/>
                    <a:gd name="connsiteX3" fmla="*/ 0 w 4183"/>
                    <a:gd name="connsiteY3" fmla="*/ 0 h 21816"/>
                    <a:gd name="connsiteX4" fmla="*/ 4184 w 4183"/>
                    <a:gd name="connsiteY4" fmla="*/ 1046 h 21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83" h="21816">
                      <a:moveTo>
                        <a:pt x="4184" y="1046"/>
                      </a:moveTo>
                      <a:lnTo>
                        <a:pt x="4184" y="21816"/>
                      </a:lnTo>
                      <a:lnTo>
                        <a:pt x="1793" y="21816"/>
                      </a:lnTo>
                      <a:lnTo>
                        <a:pt x="0" y="0"/>
                      </a:lnTo>
                      <a:lnTo>
                        <a:pt x="4184" y="1046"/>
                      </a:lnTo>
                      <a:close/>
                    </a:path>
                  </a:pathLst>
                </a:custGeom>
                <a:solidFill>
                  <a:srgbClr val="544540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38" name="Freeform: Shape 937">
                  <a:extLst>
                    <a:ext uri="{FF2B5EF4-FFF2-40B4-BE49-F238E27FC236}">
                      <a16:creationId xmlns:a16="http://schemas.microsoft.com/office/drawing/2014/main" id="{80465B5E-A1C2-7730-A1BE-7DF8905B72A9}"/>
                    </a:ext>
                  </a:extLst>
                </p:cNvPr>
                <p:cNvSpPr/>
                <p:nvPr/>
              </p:nvSpPr>
              <p:spPr>
                <a:xfrm>
                  <a:off x="7435808" y="5165278"/>
                  <a:ext cx="1793" cy="21816"/>
                </a:xfrm>
                <a:custGeom>
                  <a:avLst/>
                  <a:gdLst>
                    <a:gd name="connsiteX0" fmla="*/ 1793 w 1793"/>
                    <a:gd name="connsiteY0" fmla="*/ 1046 h 21816"/>
                    <a:gd name="connsiteX1" fmla="*/ 1793 w 1793"/>
                    <a:gd name="connsiteY1" fmla="*/ 21816 h 21816"/>
                    <a:gd name="connsiteX2" fmla="*/ 0 w 1793"/>
                    <a:gd name="connsiteY2" fmla="*/ 20770 h 21816"/>
                    <a:gd name="connsiteX3" fmla="*/ 0 w 1793"/>
                    <a:gd name="connsiteY3" fmla="*/ 0 h 21816"/>
                    <a:gd name="connsiteX4" fmla="*/ 1793 w 1793"/>
                    <a:gd name="connsiteY4" fmla="*/ 1046 h 21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93" h="21816">
                      <a:moveTo>
                        <a:pt x="1793" y="1046"/>
                      </a:moveTo>
                      <a:lnTo>
                        <a:pt x="1793" y="21816"/>
                      </a:lnTo>
                      <a:lnTo>
                        <a:pt x="0" y="20770"/>
                      </a:lnTo>
                      <a:lnTo>
                        <a:pt x="0" y="0"/>
                      </a:lnTo>
                      <a:lnTo>
                        <a:pt x="1793" y="1046"/>
                      </a:lnTo>
                      <a:close/>
                    </a:path>
                  </a:pathLst>
                </a:custGeom>
                <a:solidFill>
                  <a:srgbClr val="685750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39" name="Freeform: Shape 938">
                  <a:extLst>
                    <a:ext uri="{FF2B5EF4-FFF2-40B4-BE49-F238E27FC236}">
                      <a16:creationId xmlns:a16="http://schemas.microsoft.com/office/drawing/2014/main" id="{99E1444A-D8FF-EE49-CCDC-6360E4A654F2}"/>
                    </a:ext>
                  </a:extLst>
                </p:cNvPr>
                <p:cNvSpPr/>
                <p:nvPr/>
              </p:nvSpPr>
              <p:spPr>
                <a:xfrm>
                  <a:off x="7435808" y="5162887"/>
                  <a:ext cx="5827" cy="3436"/>
                </a:xfrm>
                <a:custGeom>
                  <a:avLst/>
                  <a:gdLst>
                    <a:gd name="connsiteX0" fmla="*/ 0 w 5827"/>
                    <a:gd name="connsiteY0" fmla="*/ 1046 h 3436"/>
                    <a:gd name="connsiteX1" fmla="*/ 0 w 5827"/>
                    <a:gd name="connsiteY1" fmla="*/ 2391 h 3436"/>
                    <a:gd name="connsiteX2" fmla="*/ 1793 w 5827"/>
                    <a:gd name="connsiteY2" fmla="*/ 3437 h 3436"/>
                    <a:gd name="connsiteX3" fmla="*/ 4184 w 5827"/>
                    <a:gd name="connsiteY3" fmla="*/ 3437 h 3436"/>
                    <a:gd name="connsiteX4" fmla="*/ 5828 w 5827"/>
                    <a:gd name="connsiteY4" fmla="*/ 2391 h 3436"/>
                    <a:gd name="connsiteX5" fmla="*/ 5828 w 5827"/>
                    <a:gd name="connsiteY5" fmla="*/ 1046 h 3436"/>
                    <a:gd name="connsiteX6" fmla="*/ 4184 w 5827"/>
                    <a:gd name="connsiteY6" fmla="*/ 0 h 3436"/>
                    <a:gd name="connsiteX7" fmla="*/ 1793 w 5827"/>
                    <a:gd name="connsiteY7" fmla="*/ 0 h 3436"/>
                    <a:gd name="connsiteX8" fmla="*/ 0 w 5827"/>
                    <a:gd name="connsiteY8" fmla="*/ 1046 h 3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827" h="3436">
                      <a:moveTo>
                        <a:pt x="0" y="1046"/>
                      </a:moveTo>
                      <a:lnTo>
                        <a:pt x="0" y="2391"/>
                      </a:lnTo>
                      <a:lnTo>
                        <a:pt x="1793" y="3437"/>
                      </a:lnTo>
                      <a:lnTo>
                        <a:pt x="4184" y="3437"/>
                      </a:lnTo>
                      <a:lnTo>
                        <a:pt x="5828" y="2391"/>
                      </a:lnTo>
                      <a:lnTo>
                        <a:pt x="5828" y="1046"/>
                      </a:lnTo>
                      <a:lnTo>
                        <a:pt x="4184" y="0"/>
                      </a:lnTo>
                      <a:lnTo>
                        <a:pt x="1793" y="0"/>
                      </a:lnTo>
                      <a:lnTo>
                        <a:pt x="0" y="1046"/>
                      </a:lnTo>
                      <a:close/>
                    </a:path>
                  </a:pathLst>
                </a:custGeom>
                <a:solidFill>
                  <a:srgbClr val="836E69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40" name="Freeform: Shape 939">
                  <a:extLst>
                    <a:ext uri="{FF2B5EF4-FFF2-40B4-BE49-F238E27FC236}">
                      <a16:creationId xmlns:a16="http://schemas.microsoft.com/office/drawing/2014/main" id="{D338C2CD-52ED-3CD1-21C2-48CEF45661F1}"/>
                    </a:ext>
                  </a:extLst>
                </p:cNvPr>
                <p:cNvSpPr/>
                <p:nvPr/>
              </p:nvSpPr>
              <p:spPr>
                <a:xfrm>
                  <a:off x="7394865" y="5007484"/>
                  <a:ext cx="47816" cy="160035"/>
                </a:xfrm>
                <a:custGeom>
                  <a:avLst/>
                  <a:gdLst>
                    <a:gd name="connsiteX0" fmla="*/ 39897 w 47816"/>
                    <a:gd name="connsiteY0" fmla="*/ 157047 h 160035"/>
                    <a:gd name="connsiteX1" fmla="*/ 36759 w 47816"/>
                    <a:gd name="connsiteY1" fmla="*/ 128357 h 160035"/>
                    <a:gd name="connsiteX2" fmla="*/ 22115 w 47816"/>
                    <a:gd name="connsiteY2" fmla="*/ 73817 h 160035"/>
                    <a:gd name="connsiteX3" fmla="*/ 16736 w 47816"/>
                    <a:gd name="connsiteY3" fmla="*/ 29138 h 160035"/>
                    <a:gd name="connsiteX4" fmla="*/ 0 w 47816"/>
                    <a:gd name="connsiteY4" fmla="*/ 4483 h 160035"/>
                    <a:gd name="connsiteX5" fmla="*/ 6575 w 47816"/>
                    <a:gd name="connsiteY5" fmla="*/ 0 h 160035"/>
                    <a:gd name="connsiteX6" fmla="*/ 24357 w 47816"/>
                    <a:gd name="connsiteY6" fmla="*/ 26150 h 160035"/>
                    <a:gd name="connsiteX7" fmla="*/ 30035 w 47816"/>
                    <a:gd name="connsiteY7" fmla="*/ 72621 h 160035"/>
                    <a:gd name="connsiteX8" fmla="*/ 44679 w 47816"/>
                    <a:gd name="connsiteY8" fmla="*/ 127162 h 160035"/>
                    <a:gd name="connsiteX9" fmla="*/ 47816 w 47816"/>
                    <a:gd name="connsiteY9" fmla="*/ 157047 h 160035"/>
                    <a:gd name="connsiteX10" fmla="*/ 45426 w 47816"/>
                    <a:gd name="connsiteY10" fmla="*/ 160036 h 160035"/>
                    <a:gd name="connsiteX11" fmla="*/ 42288 w 47816"/>
                    <a:gd name="connsiteY11" fmla="*/ 160036 h 160035"/>
                    <a:gd name="connsiteX12" fmla="*/ 39897 w 47816"/>
                    <a:gd name="connsiteY12" fmla="*/ 157047 h 1600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7816" h="160035">
                      <a:moveTo>
                        <a:pt x="39897" y="157047"/>
                      </a:moveTo>
                      <a:lnTo>
                        <a:pt x="36759" y="128357"/>
                      </a:lnTo>
                      <a:lnTo>
                        <a:pt x="22115" y="73817"/>
                      </a:lnTo>
                      <a:lnTo>
                        <a:pt x="16736" y="29138"/>
                      </a:lnTo>
                      <a:lnTo>
                        <a:pt x="0" y="4483"/>
                      </a:lnTo>
                      <a:lnTo>
                        <a:pt x="6575" y="0"/>
                      </a:lnTo>
                      <a:lnTo>
                        <a:pt x="24357" y="26150"/>
                      </a:lnTo>
                      <a:lnTo>
                        <a:pt x="30035" y="72621"/>
                      </a:lnTo>
                      <a:lnTo>
                        <a:pt x="44679" y="127162"/>
                      </a:lnTo>
                      <a:lnTo>
                        <a:pt x="47816" y="157047"/>
                      </a:lnTo>
                      <a:lnTo>
                        <a:pt x="45426" y="160036"/>
                      </a:lnTo>
                      <a:lnTo>
                        <a:pt x="42288" y="160036"/>
                      </a:lnTo>
                      <a:lnTo>
                        <a:pt x="39897" y="157047"/>
                      </a:lnTo>
                      <a:close/>
                    </a:path>
                  </a:pathLst>
                </a:custGeom>
                <a:solidFill>
                  <a:srgbClr val="D8D1C7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41" name="Freeform: Shape 940">
                  <a:extLst>
                    <a:ext uri="{FF2B5EF4-FFF2-40B4-BE49-F238E27FC236}">
                      <a16:creationId xmlns:a16="http://schemas.microsoft.com/office/drawing/2014/main" id="{6EF27F33-FDA5-B3A5-FC8E-2C67E3958CD5}"/>
                    </a:ext>
                  </a:extLst>
                </p:cNvPr>
                <p:cNvSpPr/>
                <p:nvPr/>
              </p:nvSpPr>
              <p:spPr>
                <a:xfrm>
                  <a:off x="7380371" y="4948909"/>
                  <a:ext cx="26747" cy="15988"/>
                </a:xfrm>
                <a:custGeom>
                  <a:avLst/>
                  <a:gdLst>
                    <a:gd name="connsiteX0" fmla="*/ 7920 w 26747"/>
                    <a:gd name="connsiteY0" fmla="*/ 0 h 15988"/>
                    <a:gd name="connsiteX1" fmla="*/ 0 w 26747"/>
                    <a:gd name="connsiteY1" fmla="*/ 7770 h 15988"/>
                    <a:gd name="connsiteX2" fmla="*/ 0 w 26747"/>
                    <a:gd name="connsiteY2" fmla="*/ 14195 h 15988"/>
                    <a:gd name="connsiteX3" fmla="*/ 7920 w 26747"/>
                    <a:gd name="connsiteY3" fmla="*/ 15989 h 15988"/>
                    <a:gd name="connsiteX4" fmla="*/ 18828 w 26747"/>
                    <a:gd name="connsiteY4" fmla="*/ 15989 h 15988"/>
                    <a:gd name="connsiteX5" fmla="*/ 26747 w 26747"/>
                    <a:gd name="connsiteY5" fmla="*/ 14195 h 15988"/>
                    <a:gd name="connsiteX6" fmla="*/ 26747 w 26747"/>
                    <a:gd name="connsiteY6" fmla="*/ 7770 h 15988"/>
                    <a:gd name="connsiteX7" fmla="*/ 18828 w 26747"/>
                    <a:gd name="connsiteY7" fmla="*/ 0 h 15988"/>
                    <a:gd name="connsiteX8" fmla="*/ 7920 w 26747"/>
                    <a:gd name="connsiteY8" fmla="*/ 0 h 159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747" h="15988">
                      <a:moveTo>
                        <a:pt x="7920" y="0"/>
                      </a:moveTo>
                      <a:lnTo>
                        <a:pt x="0" y="7770"/>
                      </a:lnTo>
                      <a:lnTo>
                        <a:pt x="0" y="14195"/>
                      </a:lnTo>
                      <a:lnTo>
                        <a:pt x="7920" y="15989"/>
                      </a:lnTo>
                      <a:lnTo>
                        <a:pt x="18828" y="15989"/>
                      </a:lnTo>
                      <a:lnTo>
                        <a:pt x="26747" y="14195"/>
                      </a:lnTo>
                      <a:lnTo>
                        <a:pt x="26747" y="7770"/>
                      </a:lnTo>
                      <a:lnTo>
                        <a:pt x="18828" y="0"/>
                      </a:lnTo>
                      <a:lnTo>
                        <a:pt x="7920" y="0"/>
                      </a:lnTo>
                      <a:close/>
                    </a:path>
                  </a:pathLst>
                </a:custGeom>
                <a:solidFill>
                  <a:srgbClr val="0A080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42" name="Freeform: Shape 941">
                  <a:extLst>
                    <a:ext uri="{FF2B5EF4-FFF2-40B4-BE49-F238E27FC236}">
                      <a16:creationId xmlns:a16="http://schemas.microsoft.com/office/drawing/2014/main" id="{83714E1D-08B6-73A2-6533-4B8835C7B716}"/>
                    </a:ext>
                  </a:extLst>
                </p:cNvPr>
                <p:cNvSpPr/>
                <p:nvPr/>
              </p:nvSpPr>
              <p:spPr>
                <a:xfrm>
                  <a:off x="7380371" y="4955334"/>
                  <a:ext cx="26747" cy="26597"/>
                </a:xfrm>
                <a:custGeom>
                  <a:avLst/>
                  <a:gdLst>
                    <a:gd name="connsiteX0" fmla="*/ 7920 w 26747"/>
                    <a:gd name="connsiteY0" fmla="*/ 0 h 26597"/>
                    <a:gd name="connsiteX1" fmla="*/ 0 w 26747"/>
                    <a:gd name="connsiteY1" fmla="*/ 7770 h 26597"/>
                    <a:gd name="connsiteX2" fmla="*/ 0 w 26747"/>
                    <a:gd name="connsiteY2" fmla="*/ 18828 h 26597"/>
                    <a:gd name="connsiteX3" fmla="*/ 7920 w 26747"/>
                    <a:gd name="connsiteY3" fmla="*/ 26598 h 26597"/>
                    <a:gd name="connsiteX4" fmla="*/ 18828 w 26747"/>
                    <a:gd name="connsiteY4" fmla="*/ 26598 h 26597"/>
                    <a:gd name="connsiteX5" fmla="*/ 26747 w 26747"/>
                    <a:gd name="connsiteY5" fmla="*/ 18828 h 26597"/>
                    <a:gd name="connsiteX6" fmla="*/ 26747 w 26747"/>
                    <a:gd name="connsiteY6" fmla="*/ 7770 h 26597"/>
                    <a:gd name="connsiteX7" fmla="*/ 18828 w 26747"/>
                    <a:gd name="connsiteY7" fmla="*/ 0 h 26597"/>
                    <a:gd name="connsiteX8" fmla="*/ 7920 w 26747"/>
                    <a:gd name="connsiteY8" fmla="*/ 0 h 26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747" h="26597">
                      <a:moveTo>
                        <a:pt x="7920" y="0"/>
                      </a:moveTo>
                      <a:lnTo>
                        <a:pt x="0" y="7770"/>
                      </a:lnTo>
                      <a:lnTo>
                        <a:pt x="0" y="18828"/>
                      </a:lnTo>
                      <a:lnTo>
                        <a:pt x="7920" y="26598"/>
                      </a:lnTo>
                      <a:lnTo>
                        <a:pt x="18828" y="26598"/>
                      </a:lnTo>
                      <a:lnTo>
                        <a:pt x="26747" y="18828"/>
                      </a:lnTo>
                      <a:lnTo>
                        <a:pt x="26747" y="7770"/>
                      </a:lnTo>
                      <a:lnTo>
                        <a:pt x="18828" y="0"/>
                      </a:lnTo>
                      <a:lnTo>
                        <a:pt x="7920" y="0"/>
                      </a:lnTo>
                      <a:close/>
                    </a:path>
                  </a:pathLst>
                </a:custGeom>
                <a:solidFill>
                  <a:srgbClr val="836E69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43" name="Freeform: Shape 942">
                  <a:extLst>
                    <a:ext uri="{FF2B5EF4-FFF2-40B4-BE49-F238E27FC236}">
                      <a16:creationId xmlns:a16="http://schemas.microsoft.com/office/drawing/2014/main" id="{1B9BE05D-1443-81DE-5CDF-71F44410AF8F}"/>
                    </a:ext>
                  </a:extLst>
                </p:cNvPr>
                <p:cNvSpPr/>
                <p:nvPr/>
              </p:nvSpPr>
              <p:spPr>
                <a:xfrm>
                  <a:off x="7376784" y="4992990"/>
                  <a:ext cx="26597" cy="15988"/>
                </a:xfrm>
                <a:custGeom>
                  <a:avLst/>
                  <a:gdLst>
                    <a:gd name="connsiteX0" fmla="*/ 7770 w 26597"/>
                    <a:gd name="connsiteY0" fmla="*/ 0 h 15988"/>
                    <a:gd name="connsiteX1" fmla="*/ 0 w 26597"/>
                    <a:gd name="connsiteY1" fmla="*/ 7770 h 15988"/>
                    <a:gd name="connsiteX2" fmla="*/ 0 w 26597"/>
                    <a:gd name="connsiteY2" fmla="*/ 14195 h 15988"/>
                    <a:gd name="connsiteX3" fmla="*/ 7770 w 26597"/>
                    <a:gd name="connsiteY3" fmla="*/ 15989 h 15988"/>
                    <a:gd name="connsiteX4" fmla="*/ 18828 w 26597"/>
                    <a:gd name="connsiteY4" fmla="*/ 15989 h 15988"/>
                    <a:gd name="connsiteX5" fmla="*/ 26598 w 26597"/>
                    <a:gd name="connsiteY5" fmla="*/ 14195 h 15988"/>
                    <a:gd name="connsiteX6" fmla="*/ 26598 w 26597"/>
                    <a:gd name="connsiteY6" fmla="*/ 7770 h 15988"/>
                    <a:gd name="connsiteX7" fmla="*/ 18828 w 26597"/>
                    <a:gd name="connsiteY7" fmla="*/ 0 h 15988"/>
                    <a:gd name="connsiteX8" fmla="*/ 7770 w 26597"/>
                    <a:gd name="connsiteY8" fmla="*/ 0 h 159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597" h="15988">
                      <a:moveTo>
                        <a:pt x="7770" y="0"/>
                      </a:moveTo>
                      <a:lnTo>
                        <a:pt x="0" y="7770"/>
                      </a:lnTo>
                      <a:lnTo>
                        <a:pt x="0" y="14195"/>
                      </a:lnTo>
                      <a:lnTo>
                        <a:pt x="7770" y="15989"/>
                      </a:lnTo>
                      <a:lnTo>
                        <a:pt x="18828" y="15989"/>
                      </a:lnTo>
                      <a:lnTo>
                        <a:pt x="26598" y="14195"/>
                      </a:lnTo>
                      <a:lnTo>
                        <a:pt x="26598" y="7770"/>
                      </a:lnTo>
                      <a:lnTo>
                        <a:pt x="18828" y="0"/>
                      </a:lnTo>
                      <a:lnTo>
                        <a:pt x="7770" y="0"/>
                      </a:lnTo>
                      <a:close/>
                    </a:path>
                  </a:pathLst>
                </a:custGeom>
                <a:solidFill>
                  <a:srgbClr val="0A080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44" name="Freeform: Shape 943">
                  <a:extLst>
                    <a:ext uri="{FF2B5EF4-FFF2-40B4-BE49-F238E27FC236}">
                      <a16:creationId xmlns:a16="http://schemas.microsoft.com/office/drawing/2014/main" id="{44351081-E80C-7B40-8330-2346F0CBD9B7}"/>
                    </a:ext>
                  </a:extLst>
                </p:cNvPr>
                <p:cNvSpPr/>
                <p:nvPr/>
              </p:nvSpPr>
              <p:spPr>
                <a:xfrm>
                  <a:off x="7376784" y="4999415"/>
                  <a:ext cx="26597" cy="26747"/>
                </a:xfrm>
                <a:custGeom>
                  <a:avLst/>
                  <a:gdLst>
                    <a:gd name="connsiteX0" fmla="*/ 7770 w 26597"/>
                    <a:gd name="connsiteY0" fmla="*/ 0 h 26747"/>
                    <a:gd name="connsiteX1" fmla="*/ 0 w 26597"/>
                    <a:gd name="connsiteY1" fmla="*/ 7770 h 26747"/>
                    <a:gd name="connsiteX2" fmla="*/ 0 w 26597"/>
                    <a:gd name="connsiteY2" fmla="*/ 18977 h 26747"/>
                    <a:gd name="connsiteX3" fmla="*/ 7770 w 26597"/>
                    <a:gd name="connsiteY3" fmla="*/ 26747 h 26747"/>
                    <a:gd name="connsiteX4" fmla="*/ 18828 w 26597"/>
                    <a:gd name="connsiteY4" fmla="*/ 26747 h 26747"/>
                    <a:gd name="connsiteX5" fmla="*/ 26598 w 26597"/>
                    <a:gd name="connsiteY5" fmla="*/ 18977 h 26747"/>
                    <a:gd name="connsiteX6" fmla="*/ 26598 w 26597"/>
                    <a:gd name="connsiteY6" fmla="*/ 7770 h 26747"/>
                    <a:gd name="connsiteX7" fmla="*/ 18828 w 26597"/>
                    <a:gd name="connsiteY7" fmla="*/ 0 h 26747"/>
                    <a:gd name="connsiteX8" fmla="*/ 7770 w 26597"/>
                    <a:gd name="connsiteY8" fmla="*/ 0 h 267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597" h="26747">
                      <a:moveTo>
                        <a:pt x="7770" y="0"/>
                      </a:moveTo>
                      <a:lnTo>
                        <a:pt x="0" y="7770"/>
                      </a:lnTo>
                      <a:lnTo>
                        <a:pt x="0" y="18977"/>
                      </a:lnTo>
                      <a:lnTo>
                        <a:pt x="7770" y="26747"/>
                      </a:lnTo>
                      <a:lnTo>
                        <a:pt x="18828" y="26747"/>
                      </a:lnTo>
                      <a:lnTo>
                        <a:pt x="26598" y="18977"/>
                      </a:lnTo>
                      <a:lnTo>
                        <a:pt x="26598" y="7770"/>
                      </a:lnTo>
                      <a:lnTo>
                        <a:pt x="18828" y="0"/>
                      </a:lnTo>
                      <a:lnTo>
                        <a:pt x="7770" y="0"/>
                      </a:lnTo>
                      <a:close/>
                    </a:path>
                  </a:pathLst>
                </a:custGeom>
                <a:solidFill>
                  <a:srgbClr val="836E69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45" name="Freeform: Shape 944">
                  <a:extLst>
                    <a:ext uri="{FF2B5EF4-FFF2-40B4-BE49-F238E27FC236}">
                      <a16:creationId xmlns:a16="http://schemas.microsoft.com/office/drawing/2014/main" id="{077D68B7-52A6-2465-C09E-065B040B0039}"/>
                    </a:ext>
                  </a:extLst>
                </p:cNvPr>
                <p:cNvSpPr/>
                <p:nvPr/>
              </p:nvSpPr>
              <p:spPr>
                <a:xfrm>
                  <a:off x="7304612" y="4786781"/>
                  <a:ext cx="244760" cy="144645"/>
                </a:xfrm>
                <a:custGeom>
                  <a:avLst/>
                  <a:gdLst>
                    <a:gd name="connsiteX0" fmla="*/ 125219 w 244760"/>
                    <a:gd name="connsiteY0" fmla="*/ 144645 h 144645"/>
                    <a:gd name="connsiteX1" fmla="*/ 53793 w 244760"/>
                    <a:gd name="connsiteY1" fmla="*/ 144645 h 144645"/>
                    <a:gd name="connsiteX2" fmla="*/ 56184 w 244760"/>
                    <a:gd name="connsiteY2" fmla="*/ 136725 h 144645"/>
                    <a:gd name="connsiteX3" fmla="*/ 123127 w 244760"/>
                    <a:gd name="connsiteY3" fmla="*/ 136725 h 144645"/>
                    <a:gd name="connsiteX4" fmla="*/ 236692 w 244760"/>
                    <a:gd name="connsiteY4" fmla="*/ 71127 h 144645"/>
                    <a:gd name="connsiteX5" fmla="*/ 236692 w 244760"/>
                    <a:gd name="connsiteY5" fmla="*/ 35115 h 144645"/>
                    <a:gd name="connsiteX6" fmla="*/ 189772 w 244760"/>
                    <a:gd name="connsiteY6" fmla="*/ 8069 h 144645"/>
                    <a:gd name="connsiteX7" fmla="*/ 121633 w 244760"/>
                    <a:gd name="connsiteY7" fmla="*/ 8069 h 144645"/>
                    <a:gd name="connsiteX8" fmla="*/ 8069 w 244760"/>
                    <a:gd name="connsiteY8" fmla="*/ 73518 h 144645"/>
                    <a:gd name="connsiteX9" fmla="*/ 8069 w 244760"/>
                    <a:gd name="connsiteY9" fmla="*/ 111921 h 144645"/>
                    <a:gd name="connsiteX10" fmla="*/ 0 w 244760"/>
                    <a:gd name="connsiteY10" fmla="*/ 111921 h 144645"/>
                    <a:gd name="connsiteX11" fmla="*/ 0 w 244760"/>
                    <a:gd name="connsiteY11" fmla="*/ 69035 h 144645"/>
                    <a:gd name="connsiteX12" fmla="*/ 119392 w 244760"/>
                    <a:gd name="connsiteY12" fmla="*/ 0 h 144645"/>
                    <a:gd name="connsiteX13" fmla="*/ 192013 w 244760"/>
                    <a:gd name="connsiteY13" fmla="*/ 0 h 144645"/>
                    <a:gd name="connsiteX14" fmla="*/ 244761 w 244760"/>
                    <a:gd name="connsiteY14" fmla="*/ 30483 h 144645"/>
                    <a:gd name="connsiteX15" fmla="*/ 244761 w 244760"/>
                    <a:gd name="connsiteY15" fmla="*/ 75759 h 144645"/>
                    <a:gd name="connsiteX16" fmla="*/ 125219 w 244760"/>
                    <a:gd name="connsiteY16" fmla="*/ 144645 h 144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44760" h="144645">
                      <a:moveTo>
                        <a:pt x="125219" y="144645"/>
                      </a:moveTo>
                      <a:lnTo>
                        <a:pt x="53793" y="144645"/>
                      </a:lnTo>
                      <a:lnTo>
                        <a:pt x="56184" y="136725"/>
                      </a:lnTo>
                      <a:lnTo>
                        <a:pt x="123127" y="136725"/>
                      </a:lnTo>
                      <a:lnTo>
                        <a:pt x="236692" y="71127"/>
                      </a:lnTo>
                      <a:lnTo>
                        <a:pt x="236692" y="35115"/>
                      </a:lnTo>
                      <a:lnTo>
                        <a:pt x="189772" y="8069"/>
                      </a:lnTo>
                      <a:lnTo>
                        <a:pt x="121633" y="8069"/>
                      </a:lnTo>
                      <a:lnTo>
                        <a:pt x="8069" y="73518"/>
                      </a:lnTo>
                      <a:lnTo>
                        <a:pt x="8069" y="111921"/>
                      </a:lnTo>
                      <a:lnTo>
                        <a:pt x="0" y="111921"/>
                      </a:lnTo>
                      <a:lnTo>
                        <a:pt x="0" y="69035"/>
                      </a:lnTo>
                      <a:lnTo>
                        <a:pt x="119392" y="0"/>
                      </a:lnTo>
                      <a:lnTo>
                        <a:pt x="192013" y="0"/>
                      </a:lnTo>
                      <a:lnTo>
                        <a:pt x="244761" y="30483"/>
                      </a:lnTo>
                      <a:lnTo>
                        <a:pt x="244761" y="75759"/>
                      </a:lnTo>
                      <a:lnTo>
                        <a:pt x="125219" y="144645"/>
                      </a:lnTo>
                      <a:close/>
                    </a:path>
                  </a:pathLst>
                </a:custGeom>
                <a:solidFill>
                  <a:srgbClr val="362C29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46" name="Freeform: Shape 945">
                  <a:extLst>
                    <a:ext uri="{FF2B5EF4-FFF2-40B4-BE49-F238E27FC236}">
                      <a16:creationId xmlns:a16="http://schemas.microsoft.com/office/drawing/2014/main" id="{108EBAA5-42B1-6D56-18FC-42E3864E473E}"/>
                    </a:ext>
                  </a:extLst>
                </p:cNvPr>
                <p:cNvSpPr/>
                <p:nvPr/>
              </p:nvSpPr>
              <p:spPr>
                <a:xfrm>
                  <a:off x="7319405" y="5166026"/>
                  <a:ext cx="418095" cy="241323"/>
                </a:xfrm>
                <a:custGeom>
                  <a:avLst/>
                  <a:gdLst>
                    <a:gd name="connsiteX0" fmla="*/ 0 w 418095"/>
                    <a:gd name="connsiteY0" fmla="*/ 153461 h 241323"/>
                    <a:gd name="connsiteX1" fmla="*/ 0 w 418095"/>
                    <a:gd name="connsiteY1" fmla="*/ 204864 h 241323"/>
                    <a:gd name="connsiteX2" fmla="*/ 63058 w 418095"/>
                    <a:gd name="connsiteY2" fmla="*/ 241324 h 241323"/>
                    <a:gd name="connsiteX3" fmla="*/ 152116 w 418095"/>
                    <a:gd name="connsiteY3" fmla="*/ 241324 h 241323"/>
                    <a:gd name="connsiteX4" fmla="*/ 418096 w 418095"/>
                    <a:gd name="connsiteY4" fmla="*/ 87713 h 241323"/>
                    <a:gd name="connsiteX5" fmla="*/ 418096 w 418095"/>
                    <a:gd name="connsiteY5" fmla="*/ 36311 h 241323"/>
                    <a:gd name="connsiteX6" fmla="*/ 355038 w 418095"/>
                    <a:gd name="connsiteY6" fmla="*/ 0 h 241323"/>
                    <a:gd name="connsiteX7" fmla="*/ 265979 w 418095"/>
                    <a:gd name="connsiteY7" fmla="*/ 0 h 241323"/>
                    <a:gd name="connsiteX8" fmla="*/ 0 w 418095"/>
                    <a:gd name="connsiteY8" fmla="*/ 153461 h 2413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18095" h="241323">
                      <a:moveTo>
                        <a:pt x="0" y="153461"/>
                      </a:moveTo>
                      <a:lnTo>
                        <a:pt x="0" y="204864"/>
                      </a:lnTo>
                      <a:lnTo>
                        <a:pt x="63058" y="241324"/>
                      </a:lnTo>
                      <a:lnTo>
                        <a:pt x="152116" y="241324"/>
                      </a:lnTo>
                      <a:lnTo>
                        <a:pt x="418096" y="87713"/>
                      </a:lnTo>
                      <a:lnTo>
                        <a:pt x="418096" y="36311"/>
                      </a:lnTo>
                      <a:lnTo>
                        <a:pt x="355038" y="0"/>
                      </a:lnTo>
                      <a:lnTo>
                        <a:pt x="265979" y="0"/>
                      </a:lnTo>
                      <a:lnTo>
                        <a:pt x="0" y="153461"/>
                      </a:ln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47" name="Freeform: Shape 946">
                  <a:extLst>
                    <a:ext uri="{FF2B5EF4-FFF2-40B4-BE49-F238E27FC236}">
                      <a16:creationId xmlns:a16="http://schemas.microsoft.com/office/drawing/2014/main" id="{C10EFB2D-3728-71E4-A9F9-79F2FE959975}"/>
                    </a:ext>
                  </a:extLst>
                </p:cNvPr>
                <p:cNvSpPr/>
                <p:nvPr/>
              </p:nvSpPr>
              <p:spPr>
                <a:xfrm>
                  <a:off x="7324485" y="5313958"/>
                  <a:ext cx="69333" cy="87115"/>
                </a:xfrm>
                <a:custGeom>
                  <a:avLst/>
                  <a:gdLst>
                    <a:gd name="connsiteX0" fmla="*/ 0 w 69333"/>
                    <a:gd name="connsiteY0" fmla="*/ 0 h 87115"/>
                    <a:gd name="connsiteX1" fmla="*/ 0 w 69333"/>
                    <a:gd name="connsiteY1" fmla="*/ 52449 h 87115"/>
                    <a:gd name="connsiteX2" fmla="*/ 59920 w 69333"/>
                    <a:gd name="connsiteY2" fmla="*/ 87116 h 87115"/>
                    <a:gd name="connsiteX3" fmla="*/ 69334 w 69333"/>
                    <a:gd name="connsiteY3" fmla="*/ 64552 h 87115"/>
                    <a:gd name="connsiteX4" fmla="*/ 46920 w 69333"/>
                    <a:gd name="connsiteY4" fmla="*/ 10908 h 87115"/>
                    <a:gd name="connsiteX5" fmla="*/ 0 w 69333"/>
                    <a:gd name="connsiteY5" fmla="*/ 0 h 871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9333" h="87115">
                      <a:moveTo>
                        <a:pt x="0" y="0"/>
                      </a:moveTo>
                      <a:lnTo>
                        <a:pt x="0" y="52449"/>
                      </a:lnTo>
                      <a:lnTo>
                        <a:pt x="59920" y="87116"/>
                      </a:lnTo>
                      <a:lnTo>
                        <a:pt x="69334" y="64552"/>
                      </a:lnTo>
                      <a:lnTo>
                        <a:pt x="46920" y="1090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7EDD4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48" name="Freeform: Shape 947">
                  <a:extLst>
                    <a:ext uri="{FF2B5EF4-FFF2-40B4-BE49-F238E27FC236}">
                      <a16:creationId xmlns:a16="http://schemas.microsoft.com/office/drawing/2014/main" id="{7C938206-CCCB-CB66-4F4A-BC22E391B708}"/>
                    </a:ext>
                  </a:extLst>
                </p:cNvPr>
                <p:cNvSpPr/>
                <p:nvPr/>
              </p:nvSpPr>
              <p:spPr>
                <a:xfrm>
                  <a:off x="7450452" y="5223555"/>
                  <a:ext cx="280772" cy="177518"/>
                </a:xfrm>
                <a:custGeom>
                  <a:avLst/>
                  <a:gdLst>
                    <a:gd name="connsiteX0" fmla="*/ 0 w 280772"/>
                    <a:gd name="connsiteY0" fmla="*/ 149127 h 177518"/>
                    <a:gd name="connsiteX1" fmla="*/ 18977 w 280772"/>
                    <a:gd name="connsiteY1" fmla="*/ 177519 h 177518"/>
                    <a:gd name="connsiteX2" fmla="*/ 280772 w 280772"/>
                    <a:gd name="connsiteY2" fmla="*/ 26299 h 177518"/>
                    <a:gd name="connsiteX3" fmla="*/ 280772 w 280772"/>
                    <a:gd name="connsiteY3" fmla="*/ 0 h 177518"/>
                    <a:gd name="connsiteX4" fmla="*/ 249692 w 280772"/>
                    <a:gd name="connsiteY4" fmla="*/ 6276 h 177518"/>
                    <a:gd name="connsiteX5" fmla="*/ 0 w 280772"/>
                    <a:gd name="connsiteY5" fmla="*/ 149127 h 1775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80772" h="177518">
                      <a:moveTo>
                        <a:pt x="0" y="149127"/>
                      </a:moveTo>
                      <a:lnTo>
                        <a:pt x="18977" y="177519"/>
                      </a:lnTo>
                      <a:lnTo>
                        <a:pt x="280772" y="26299"/>
                      </a:lnTo>
                      <a:lnTo>
                        <a:pt x="280772" y="0"/>
                      </a:lnTo>
                      <a:lnTo>
                        <a:pt x="249692" y="6276"/>
                      </a:lnTo>
                      <a:lnTo>
                        <a:pt x="0" y="149127"/>
                      </a:lnTo>
                      <a:close/>
                    </a:path>
                  </a:pathLst>
                </a:custGeom>
                <a:solidFill>
                  <a:srgbClr val="D9BE93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49" name="Freeform: Shape 948">
                  <a:extLst>
                    <a:ext uri="{FF2B5EF4-FFF2-40B4-BE49-F238E27FC236}">
                      <a16:creationId xmlns:a16="http://schemas.microsoft.com/office/drawing/2014/main" id="{97D1B77E-9456-5F4A-077F-CFCEC2E25CEA}"/>
                    </a:ext>
                  </a:extLst>
                </p:cNvPr>
                <p:cNvSpPr/>
                <p:nvPr/>
              </p:nvSpPr>
              <p:spPr>
                <a:xfrm>
                  <a:off x="7384405" y="5365361"/>
                  <a:ext cx="85023" cy="35713"/>
                </a:xfrm>
                <a:custGeom>
                  <a:avLst/>
                  <a:gdLst>
                    <a:gd name="connsiteX0" fmla="*/ 85024 w 85023"/>
                    <a:gd name="connsiteY0" fmla="*/ 9414 h 35713"/>
                    <a:gd name="connsiteX1" fmla="*/ 37805 w 85023"/>
                    <a:gd name="connsiteY1" fmla="*/ 0 h 35713"/>
                    <a:gd name="connsiteX2" fmla="*/ 0 w 85023"/>
                    <a:gd name="connsiteY2" fmla="*/ 9414 h 35713"/>
                    <a:gd name="connsiteX3" fmla="*/ 0 w 85023"/>
                    <a:gd name="connsiteY3" fmla="*/ 35713 h 35713"/>
                    <a:gd name="connsiteX4" fmla="*/ 85024 w 85023"/>
                    <a:gd name="connsiteY4" fmla="*/ 35713 h 35713"/>
                    <a:gd name="connsiteX5" fmla="*/ 85024 w 85023"/>
                    <a:gd name="connsiteY5" fmla="*/ 9414 h 35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5023" h="35713">
                      <a:moveTo>
                        <a:pt x="85024" y="9414"/>
                      </a:moveTo>
                      <a:lnTo>
                        <a:pt x="37805" y="0"/>
                      </a:lnTo>
                      <a:lnTo>
                        <a:pt x="0" y="9414"/>
                      </a:lnTo>
                      <a:lnTo>
                        <a:pt x="0" y="35713"/>
                      </a:lnTo>
                      <a:lnTo>
                        <a:pt x="85024" y="35713"/>
                      </a:lnTo>
                      <a:lnTo>
                        <a:pt x="85024" y="9414"/>
                      </a:lnTo>
                      <a:close/>
                    </a:path>
                  </a:pathLst>
                </a:custGeom>
                <a:solidFill>
                  <a:srgbClr val="EFCFA3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0" name="Freeform: Shape 949">
                  <a:extLst>
                    <a:ext uri="{FF2B5EF4-FFF2-40B4-BE49-F238E27FC236}">
                      <a16:creationId xmlns:a16="http://schemas.microsoft.com/office/drawing/2014/main" id="{4C440F39-3BC5-4EDA-F1EA-3836887B26A4}"/>
                    </a:ext>
                  </a:extLst>
                </p:cNvPr>
                <p:cNvSpPr/>
                <p:nvPr/>
              </p:nvSpPr>
              <p:spPr>
                <a:xfrm>
                  <a:off x="7460463" y="4999415"/>
                  <a:ext cx="9264" cy="26597"/>
                </a:xfrm>
                <a:custGeom>
                  <a:avLst/>
                  <a:gdLst>
                    <a:gd name="connsiteX0" fmla="*/ 0 w 9264"/>
                    <a:gd name="connsiteY0" fmla="*/ 0 h 26597"/>
                    <a:gd name="connsiteX1" fmla="*/ 9264 w 9264"/>
                    <a:gd name="connsiteY1" fmla="*/ 0 h 26597"/>
                    <a:gd name="connsiteX2" fmla="*/ 9264 w 9264"/>
                    <a:gd name="connsiteY2" fmla="*/ 26598 h 26597"/>
                    <a:gd name="connsiteX3" fmla="*/ 0 w 9264"/>
                    <a:gd name="connsiteY3" fmla="*/ 26598 h 26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264" h="26597">
                      <a:moveTo>
                        <a:pt x="0" y="0"/>
                      </a:moveTo>
                      <a:lnTo>
                        <a:pt x="9264" y="0"/>
                      </a:lnTo>
                      <a:lnTo>
                        <a:pt x="9264" y="26598"/>
                      </a:lnTo>
                      <a:lnTo>
                        <a:pt x="0" y="26598"/>
                      </a:lnTo>
                      <a:close/>
                    </a:path>
                  </a:pathLst>
                </a:custGeom>
                <a:solidFill>
                  <a:srgbClr val="0A080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1" name="Freeform: Shape 950">
                  <a:extLst>
                    <a:ext uri="{FF2B5EF4-FFF2-40B4-BE49-F238E27FC236}">
                      <a16:creationId xmlns:a16="http://schemas.microsoft.com/office/drawing/2014/main" id="{E25E0F84-9CA8-C01E-B5F5-26014C91F67D}"/>
                    </a:ext>
                  </a:extLst>
                </p:cNvPr>
                <p:cNvSpPr/>
                <p:nvPr/>
              </p:nvSpPr>
              <p:spPr>
                <a:xfrm>
                  <a:off x="7460463" y="5045438"/>
                  <a:ext cx="9264" cy="26747"/>
                </a:xfrm>
                <a:custGeom>
                  <a:avLst/>
                  <a:gdLst>
                    <a:gd name="connsiteX0" fmla="*/ 0 w 9264"/>
                    <a:gd name="connsiteY0" fmla="*/ 0 h 26747"/>
                    <a:gd name="connsiteX1" fmla="*/ 9264 w 9264"/>
                    <a:gd name="connsiteY1" fmla="*/ 0 h 26747"/>
                    <a:gd name="connsiteX2" fmla="*/ 9264 w 9264"/>
                    <a:gd name="connsiteY2" fmla="*/ 26747 h 26747"/>
                    <a:gd name="connsiteX3" fmla="*/ 0 w 9264"/>
                    <a:gd name="connsiteY3" fmla="*/ 26747 h 267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264" h="26747">
                      <a:moveTo>
                        <a:pt x="0" y="0"/>
                      </a:moveTo>
                      <a:lnTo>
                        <a:pt x="9264" y="0"/>
                      </a:lnTo>
                      <a:lnTo>
                        <a:pt x="9264" y="26747"/>
                      </a:lnTo>
                      <a:lnTo>
                        <a:pt x="0" y="26747"/>
                      </a:lnTo>
                      <a:close/>
                    </a:path>
                  </a:pathLst>
                </a:custGeom>
                <a:solidFill>
                  <a:srgbClr val="0A080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2" name="Freeform: Shape 951">
                  <a:extLst>
                    <a:ext uri="{FF2B5EF4-FFF2-40B4-BE49-F238E27FC236}">
                      <a16:creationId xmlns:a16="http://schemas.microsoft.com/office/drawing/2014/main" id="{1852FB2A-7C1E-5D1C-800E-BB01F8916843}"/>
                    </a:ext>
                  </a:extLst>
                </p:cNvPr>
                <p:cNvSpPr/>
                <p:nvPr/>
              </p:nvSpPr>
              <p:spPr>
                <a:xfrm>
                  <a:off x="7324485" y="5139876"/>
                  <a:ext cx="406739" cy="234898"/>
                </a:xfrm>
                <a:custGeom>
                  <a:avLst/>
                  <a:gdLst>
                    <a:gd name="connsiteX0" fmla="*/ 0 w 406739"/>
                    <a:gd name="connsiteY0" fmla="*/ 151070 h 234898"/>
                    <a:gd name="connsiteX1" fmla="*/ 0 w 406739"/>
                    <a:gd name="connsiteY1" fmla="*/ 200232 h 234898"/>
                    <a:gd name="connsiteX2" fmla="*/ 59920 w 406739"/>
                    <a:gd name="connsiteY2" fmla="*/ 234899 h 234898"/>
                    <a:gd name="connsiteX3" fmla="*/ 144944 w 406739"/>
                    <a:gd name="connsiteY3" fmla="*/ 234899 h 234898"/>
                    <a:gd name="connsiteX4" fmla="*/ 406739 w 406739"/>
                    <a:gd name="connsiteY4" fmla="*/ 83679 h 234898"/>
                    <a:gd name="connsiteX5" fmla="*/ 406739 w 406739"/>
                    <a:gd name="connsiteY5" fmla="*/ 34518 h 234898"/>
                    <a:gd name="connsiteX6" fmla="*/ 346819 w 406739"/>
                    <a:gd name="connsiteY6" fmla="*/ 0 h 234898"/>
                    <a:gd name="connsiteX7" fmla="*/ 261795 w 406739"/>
                    <a:gd name="connsiteY7" fmla="*/ 0 h 234898"/>
                    <a:gd name="connsiteX8" fmla="*/ 0 w 406739"/>
                    <a:gd name="connsiteY8" fmla="*/ 151070 h 234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06739" h="234898">
                      <a:moveTo>
                        <a:pt x="0" y="151070"/>
                      </a:moveTo>
                      <a:lnTo>
                        <a:pt x="0" y="200232"/>
                      </a:lnTo>
                      <a:lnTo>
                        <a:pt x="59920" y="234899"/>
                      </a:lnTo>
                      <a:lnTo>
                        <a:pt x="144944" y="234899"/>
                      </a:lnTo>
                      <a:lnTo>
                        <a:pt x="406739" y="83679"/>
                      </a:lnTo>
                      <a:lnTo>
                        <a:pt x="406739" y="34518"/>
                      </a:lnTo>
                      <a:lnTo>
                        <a:pt x="346819" y="0"/>
                      </a:lnTo>
                      <a:lnTo>
                        <a:pt x="261795" y="0"/>
                      </a:lnTo>
                      <a:lnTo>
                        <a:pt x="0" y="151070"/>
                      </a:lnTo>
                      <a:close/>
                    </a:path>
                  </a:pathLst>
                </a:custGeom>
                <a:solidFill>
                  <a:srgbClr val="544540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3" name="Freeform: Shape 952">
                  <a:extLst>
                    <a:ext uri="{FF2B5EF4-FFF2-40B4-BE49-F238E27FC236}">
                      <a16:creationId xmlns:a16="http://schemas.microsoft.com/office/drawing/2014/main" id="{37CA6B68-7593-7790-E249-79F6FCCE1E53}"/>
                    </a:ext>
                  </a:extLst>
                </p:cNvPr>
                <p:cNvSpPr/>
                <p:nvPr/>
              </p:nvSpPr>
              <p:spPr>
                <a:xfrm>
                  <a:off x="7470624" y="4889586"/>
                  <a:ext cx="236691" cy="211737"/>
                </a:xfrm>
                <a:custGeom>
                  <a:avLst/>
                  <a:gdLst>
                    <a:gd name="connsiteX0" fmla="*/ 0 w 236691"/>
                    <a:gd name="connsiteY0" fmla="*/ 145093 h 211737"/>
                    <a:gd name="connsiteX1" fmla="*/ 0 w 236691"/>
                    <a:gd name="connsiteY1" fmla="*/ 68138 h 211737"/>
                    <a:gd name="connsiteX2" fmla="*/ 115955 w 236691"/>
                    <a:gd name="connsiteY2" fmla="*/ 0 h 211737"/>
                    <a:gd name="connsiteX3" fmla="*/ 186634 w 236691"/>
                    <a:gd name="connsiteY3" fmla="*/ 0 h 211737"/>
                    <a:gd name="connsiteX4" fmla="*/ 236692 w 236691"/>
                    <a:gd name="connsiteY4" fmla="*/ 28989 h 211737"/>
                    <a:gd name="connsiteX5" fmla="*/ 236692 w 236691"/>
                    <a:gd name="connsiteY5" fmla="*/ 81736 h 211737"/>
                    <a:gd name="connsiteX6" fmla="*/ 88610 w 236691"/>
                    <a:gd name="connsiteY6" fmla="*/ 204117 h 211737"/>
                    <a:gd name="connsiteX7" fmla="*/ 16437 w 236691"/>
                    <a:gd name="connsiteY7" fmla="*/ 211737 h 211737"/>
                    <a:gd name="connsiteX8" fmla="*/ 0 w 236691"/>
                    <a:gd name="connsiteY8" fmla="*/ 170794 h 211737"/>
                    <a:gd name="connsiteX9" fmla="*/ 0 w 236691"/>
                    <a:gd name="connsiteY9" fmla="*/ 145093 h 2117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36691" h="211737">
                      <a:moveTo>
                        <a:pt x="0" y="145093"/>
                      </a:moveTo>
                      <a:lnTo>
                        <a:pt x="0" y="68138"/>
                      </a:lnTo>
                      <a:lnTo>
                        <a:pt x="115955" y="0"/>
                      </a:lnTo>
                      <a:lnTo>
                        <a:pt x="186634" y="0"/>
                      </a:lnTo>
                      <a:lnTo>
                        <a:pt x="236692" y="28989"/>
                      </a:lnTo>
                      <a:lnTo>
                        <a:pt x="236692" y="81736"/>
                      </a:lnTo>
                      <a:lnTo>
                        <a:pt x="88610" y="204117"/>
                      </a:lnTo>
                      <a:lnTo>
                        <a:pt x="16437" y="211737"/>
                      </a:lnTo>
                      <a:lnTo>
                        <a:pt x="0" y="170794"/>
                      </a:lnTo>
                      <a:lnTo>
                        <a:pt x="0" y="145093"/>
                      </a:lnTo>
                      <a:close/>
                    </a:path>
                  </a:pathLst>
                </a:custGeom>
                <a:solidFill>
                  <a:srgbClr val="A39C95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4" name="Freeform: Shape 953">
                  <a:extLst>
                    <a:ext uri="{FF2B5EF4-FFF2-40B4-BE49-F238E27FC236}">
                      <a16:creationId xmlns:a16="http://schemas.microsoft.com/office/drawing/2014/main" id="{286B142C-1F75-EE10-6E22-B94D9F398924}"/>
                    </a:ext>
                  </a:extLst>
                </p:cNvPr>
                <p:cNvSpPr/>
                <p:nvPr/>
              </p:nvSpPr>
              <p:spPr>
                <a:xfrm>
                  <a:off x="7470624" y="4893322"/>
                  <a:ext cx="130150" cy="200381"/>
                </a:xfrm>
                <a:custGeom>
                  <a:avLst/>
                  <a:gdLst>
                    <a:gd name="connsiteX0" fmla="*/ 117599 w 130150"/>
                    <a:gd name="connsiteY0" fmla="*/ 0 h 200381"/>
                    <a:gd name="connsiteX1" fmla="*/ 118346 w 130150"/>
                    <a:gd name="connsiteY1" fmla="*/ 83380 h 200381"/>
                    <a:gd name="connsiteX2" fmla="*/ 130151 w 130150"/>
                    <a:gd name="connsiteY2" fmla="*/ 158990 h 200381"/>
                    <a:gd name="connsiteX3" fmla="*/ 19724 w 130150"/>
                    <a:gd name="connsiteY3" fmla="*/ 200381 h 200381"/>
                    <a:gd name="connsiteX4" fmla="*/ 6127 w 130150"/>
                    <a:gd name="connsiteY4" fmla="*/ 182599 h 200381"/>
                    <a:gd name="connsiteX5" fmla="*/ 0 w 130150"/>
                    <a:gd name="connsiteY5" fmla="*/ 158990 h 200381"/>
                    <a:gd name="connsiteX6" fmla="*/ 0 w 130150"/>
                    <a:gd name="connsiteY6" fmla="*/ 62610 h 200381"/>
                    <a:gd name="connsiteX7" fmla="*/ 110128 w 130150"/>
                    <a:gd name="connsiteY7" fmla="*/ 0 h 200381"/>
                    <a:gd name="connsiteX8" fmla="*/ 117599 w 130150"/>
                    <a:gd name="connsiteY8" fmla="*/ 0 h 200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0150" h="200381">
                      <a:moveTo>
                        <a:pt x="117599" y="0"/>
                      </a:moveTo>
                      <a:lnTo>
                        <a:pt x="118346" y="83380"/>
                      </a:lnTo>
                      <a:lnTo>
                        <a:pt x="130151" y="158990"/>
                      </a:lnTo>
                      <a:lnTo>
                        <a:pt x="19724" y="200381"/>
                      </a:lnTo>
                      <a:lnTo>
                        <a:pt x="6127" y="182599"/>
                      </a:lnTo>
                      <a:lnTo>
                        <a:pt x="0" y="158990"/>
                      </a:lnTo>
                      <a:lnTo>
                        <a:pt x="0" y="62610"/>
                      </a:lnTo>
                      <a:lnTo>
                        <a:pt x="110128" y="0"/>
                      </a:lnTo>
                      <a:lnTo>
                        <a:pt x="117599" y="0"/>
                      </a:ln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5" name="Freeform: Shape 954">
                  <a:extLst>
                    <a:ext uri="{FF2B5EF4-FFF2-40B4-BE49-F238E27FC236}">
                      <a16:creationId xmlns:a16="http://schemas.microsoft.com/office/drawing/2014/main" id="{D10B6072-52E1-BE48-23C3-4DF697B34860}"/>
                    </a:ext>
                  </a:extLst>
                </p:cNvPr>
                <p:cNvSpPr/>
                <p:nvPr/>
              </p:nvSpPr>
              <p:spPr>
                <a:xfrm>
                  <a:off x="7324485" y="5021530"/>
                  <a:ext cx="406739" cy="269415"/>
                </a:xfrm>
                <a:custGeom>
                  <a:avLst/>
                  <a:gdLst>
                    <a:gd name="connsiteX0" fmla="*/ 0 w 406739"/>
                    <a:gd name="connsiteY0" fmla="*/ 269416 h 269415"/>
                    <a:gd name="connsiteX1" fmla="*/ 24506 w 406739"/>
                    <a:gd name="connsiteY1" fmla="*/ 186634 h 269415"/>
                    <a:gd name="connsiteX2" fmla="*/ 112668 w 406739"/>
                    <a:gd name="connsiteY2" fmla="*/ 131047 h 269415"/>
                    <a:gd name="connsiteX3" fmla="*/ 139565 w 406739"/>
                    <a:gd name="connsiteY3" fmla="*/ 89507 h 269415"/>
                    <a:gd name="connsiteX4" fmla="*/ 146139 w 406739"/>
                    <a:gd name="connsiteY4" fmla="*/ 60816 h 269415"/>
                    <a:gd name="connsiteX5" fmla="*/ 165864 w 406739"/>
                    <a:gd name="connsiteY5" fmla="*/ 72173 h 269415"/>
                    <a:gd name="connsiteX6" fmla="*/ 266428 w 406739"/>
                    <a:gd name="connsiteY6" fmla="*/ 60368 h 269415"/>
                    <a:gd name="connsiteX7" fmla="*/ 382831 w 406739"/>
                    <a:gd name="connsiteY7" fmla="*/ 0 h 269415"/>
                    <a:gd name="connsiteX8" fmla="*/ 404797 w 406739"/>
                    <a:gd name="connsiteY8" fmla="*/ 118346 h 269415"/>
                    <a:gd name="connsiteX9" fmla="*/ 406739 w 406739"/>
                    <a:gd name="connsiteY9" fmla="*/ 152863 h 269415"/>
                    <a:gd name="connsiteX10" fmla="*/ 201427 w 406739"/>
                    <a:gd name="connsiteY10" fmla="*/ 243565 h 269415"/>
                    <a:gd name="connsiteX11" fmla="*/ 0 w 406739"/>
                    <a:gd name="connsiteY11" fmla="*/ 269416 h 2694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06739" h="269415">
                      <a:moveTo>
                        <a:pt x="0" y="269416"/>
                      </a:moveTo>
                      <a:lnTo>
                        <a:pt x="24506" y="186634"/>
                      </a:lnTo>
                      <a:lnTo>
                        <a:pt x="112668" y="131047"/>
                      </a:lnTo>
                      <a:lnTo>
                        <a:pt x="139565" y="89507"/>
                      </a:lnTo>
                      <a:lnTo>
                        <a:pt x="146139" y="60816"/>
                      </a:lnTo>
                      <a:lnTo>
                        <a:pt x="165864" y="72173"/>
                      </a:lnTo>
                      <a:lnTo>
                        <a:pt x="266428" y="60368"/>
                      </a:lnTo>
                      <a:lnTo>
                        <a:pt x="382831" y="0"/>
                      </a:lnTo>
                      <a:lnTo>
                        <a:pt x="404797" y="118346"/>
                      </a:lnTo>
                      <a:lnTo>
                        <a:pt x="406739" y="152863"/>
                      </a:lnTo>
                      <a:lnTo>
                        <a:pt x="201427" y="243565"/>
                      </a:lnTo>
                      <a:lnTo>
                        <a:pt x="0" y="269416"/>
                      </a:lnTo>
                      <a:close/>
                    </a:path>
                  </a:pathLst>
                </a:custGeom>
                <a:solidFill>
                  <a:srgbClr val="544540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6" name="Freeform: Shape 955">
                  <a:extLst>
                    <a:ext uri="{FF2B5EF4-FFF2-40B4-BE49-F238E27FC236}">
                      <a16:creationId xmlns:a16="http://schemas.microsoft.com/office/drawing/2014/main" id="{77657881-782E-0509-37BA-296247E2BF50}"/>
                    </a:ext>
                  </a:extLst>
                </p:cNvPr>
                <p:cNvSpPr/>
                <p:nvPr/>
              </p:nvSpPr>
              <p:spPr>
                <a:xfrm>
                  <a:off x="7466590" y="4993139"/>
                  <a:ext cx="23758" cy="100564"/>
                </a:xfrm>
                <a:custGeom>
                  <a:avLst/>
                  <a:gdLst>
                    <a:gd name="connsiteX0" fmla="*/ 0 w 23758"/>
                    <a:gd name="connsiteY0" fmla="*/ 4184 h 100564"/>
                    <a:gd name="connsiteX1" fmla="*/ 0 w 23758"/>
                    <a:gd name="connsiteY1" fmla="*/ 45575 h 100564"/>
                    <a:gd name="connsiteX2" fmla="*/ 4034 w 23758"/>
                    <a:gd name="connsiteY2" fmla="*/ 89208 h 100564"/>
                    <a:gd name="connsiteX3" fmla="*/ 9862 w 23758"/>
                    <a:gd name="connsiteY3" fmla="*/ 97725 h 100564"/>
                    <a:gd name="connsiteX4" fmla="*/ 23759 w 23758"/>
                    <a:gd name="connsiteY4" fmla="*/ 100564 h 100564"/>
                    <a:gd name="connsiteX5" fmla="*/ 10460 w 23758"/>
                    <a:gd name="connsiteY5" fmla="*/ 67093 h 100564"/>
                    <a:gd name="connsiteX6" fmla="*/ 8069 w 23758"/>
                    <a:gd name="connsiteY6" fmla="*/ 44529 h 100564"/>
                    <a:gd name="connsiteX7" fmla="*/ 7920 w 23758"/>
                    <a:gd name="connsiteY7" fmla="*/ 4184 h 100564"/>
                    <a:gd name="connsiteX8" fmla="*/ 4034 w 23758"/>
                    <a:gd name="connsiteY8" fmla="*/ 0 h 100564"/>
                    <a:gd name="connsiteX9" fmla="*/ 0 w 23758"/>
                    <a:gd name="connsiteY9" fmla="*/ 4184 h 1005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3758" h="100564">
                      <a:moveTo>
                        <a:pt x="0" y="4184"/>
                      </a:moveTo>
                      <a:lnTo>
                        <a:pt x="0" y="45575"/>
                      </a:lnTo>
                      <a:lnTo>
                        <a:pt x="4034" y="89208"/>
                      </a:lnTo>
                      <a:lnTo>
                        <a:pt x="9862" y="97725"/>
                      </a:lnTo>
                      <a:lnTo>
                        <a:pt x="23759" y="100564"/>
                      </a:lnTo>
                      <a:lnTo>
                        <a:pt x="10460" y="67093"/>
                      </a:lnTo>
                      <a:lnTo>
                        <a:pt x="8069" y="44529"/>
                      </a:lnTo>
                      <a:lnTo>
                        <a:pt x="7920" y="4184"/>
                      </a:lnTo>
                      <a:lnTo>
                        <a:pt x="4034" y="0"/>
                      </a:lnTo>
                      <a:lnTo>
                        <a:pt x="0" y="4184"/>
                      </a:lnTo>
                      <a:close/>
                    </a:path>
                  </a:pathLst>
                </a:custGeom>
                <a:solidFill>
                  <a:srgbClr val="544540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7" name="Freeform: Shape 956">
                  <a:extLst>
                    <a:ext uri="{FF2B5EF4-FFF2-40B4-BE49-F238E27FC236}">
                      <a16:creationId xmlns:a16="http://schemas.microsoft.com/office/drawing/2014/main" id="{1B1A3F30-83C2-4F03-A260-C9C702295ED0}"/>
                    </a:ext>
                  </a:extLst>
                </p:cNvPr>
                <p:cNvSpPr/>
                <p:nvPr/>
              </p:nvSpPr>
              <p:spPr>
                <a:xfrm>
                  <a:off x="7490349" y="4957725"/>
                  <a:ext cx="220852" cy="153909"/>
                </a:xfrm>
                <a:custGeom>
                  <a:avLst/>
                  <a:gdLst>
                    <a:gd name="connsiteX0" fmla="*/ 220852 w 220852"/>
                    <a:gd name="connsiteY0" fmla="*/ 3287 h 153909"/>
                    <a:gd name="connsiteX1" fmla="*/ 216967 w 220852"/>
                    <a:gd name="connsiteY1" fmla="*/ 63805 h 153909"/>
                    <a:gd name="connsiteX2" fmla="*/ 208898 w 220852"/>
                    <a:gd name="connsiteY2" fmla="*/ 85771 h 153909"/>
                    <a:gd name="connsiteX3" fmla="*/ 116852 w 220852"/>
                    <a:gd name="connsiteY3" fmla="*/ 141059 h 153909"/>
                    <a:gd name="connsiteX4" fmla="*/ 37506 w 220852"/>
                    <a:gd name="connsiteY4" fmla="*/ 153909 h 153909"/>
                    <a:gd name="connsiteX5" fmla="*/ 0 w 220852"/>
                    <a:gd name="connsiteY5" fmla="*/ 135978 h 153909"/>
                    <a:gd name="connsiteX6" fmla="*/ 21816 w 220852"/>
                    <a:gd name="connsiteY6" fmla="*/ 109530 h 153909"/>
                    <a:gd name="connsiteX7" fmla="*/ 30035 w 220852"/>
                    <a:gd name="connsiteY7" fmla="*/ 72322 h 153909"/>
                    <a:gd name="connsiteX8" fmla="*/ 37506 w 220852"/>
                    <a:gd name="connsiteY8" fmla="*/ 69035 h 153909"/>
                    <a:gd name="connsiteX9" fmla="*/ 100564 w 220852"/>
                    <a:gd name="connsiteY9" fmla="*/ 67690 h 153909"/>
                    <a:gd name="connsiteX10" fmla="*/ 216967 w 220852"/>
                    <a:gd name="connsiteY10" fmla="*/ 0 h 153909"/>
                    <a:gd name="connsiteX11" fmla="*/ 220852 w 220852"/>
                    <a:gd name="connsiteY11" fmla="*/ 3287 h 1539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220852" h="153909">
                      <a:moveTo>
                        <a:pt x="220852" y="3287"/>
                      </a:moveTo>
                      <a:lnTo>
                        <a:pt x="216967" y="63805"/>
                      </a:lnTo>
                      <a:lnTo>
                        <a:pt x="208898" y="85771"/>
                      </a:lnTo>
                      <a:lnTo>
                        <a:pt x="116852" y="141059"/>
                      </a:lnTo>
                      <a:lnTo>
                        <a:pt x="37506" y="153909"/>
                      </a:lnTo>
                      <a:lnTo>
                        <a:pt x="0" y="135978"/>
                      </a:lnTo>
                      <a:lnTo>
                        <a:pt x="21816" y="109530"/>
                      </a:lnTo>
                      <a:lnTo>
                        <a:pt x="30035" y="72322"/>
                      </a:lnTo>
                      <a:lnTo>
                        <a:pt x="37506" y="69035"/>
                      </a:lnTo>
                      <a:lnTo>
                        <a:pt x="100564" y="67690"/>
                      </a:lnTo>
                      <a:lnTo>
                        <a:pt x="216967" y="0"/>
                      </a:lnTo>
                      <a:lnTo>
                        <a:pt x="220852" y="3287"/>
                      </a:lnTo>
                      <a:close/>
                    </a:path>
                  </a:pathLst>
                </a:custGeom>
                <a:solidFill>
                  <a:srgbClr val="544540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8" name="Freeform: Shape 957">
                  <a:extLst>
                    <a:ext uri="{FF2B5EF4-FFF2-40B4-BE49-F238E27FC236}">
                      <a16:creationId xmlns:a16="http://schemas.microsoft.com/office/drawing/2014/main" id="{D551EB34-4FBD-7629-AB76-FEAFBDB985BC}"/>
                    </a:ext>
                  </a:extLst>
                </p:cNvPr>
                <p:cNvSpPr/>
                <p:nvPr/>
              </p:nvSpPr>
              <p:spPr>
                <a:xfrm>
                  <a:off x="7465096" y="4961012"/>
                  <a:ext cx="266128" cy="440061"/>
                </a:xfrm>
                <a:custGeom>
                  <a:avLst/>
                  <a:gdLst>
                    <a:gd name="connsiteX0" fmla="*/ 126714 w 266128"/>
                    <a:gd name="connsiteY0" fmla="*/ 69035 h 440061"/>
                    <a:gd name="connsiteX1" fmla="*/ 117001 w 266128"/>
                    <a:gd name="connsiteY1" fmla="*/ 137024 h 440061"/>
                    <a:gd name="connsiteX2" fmla="*/ 134484 w 266128"/>
                    <a:gd name="connsiteY2" fmla="*/ 221450 h 440061"/>
                    <a:gd name="connsiteX3" fmla="*/ 111472 w 266128"/>
                    <a:gd name="connsiteY3" fmla="*/ 260002 h 440061"/>
                    <a:gd name="connsiteX4" fmla="*/ 22115 w 266128"/>
                    <a:gd name="connsiteY4" fmla="*/ 317531 h 440061"/>
                    <a:gd name="connsiteX5" fmla="*/ 0 w 266128"/>
                    <a:gd name="connsiteY5" fmla="*/ 361015 h 440061"/>
                    <a:gd name="connsiteX6" fmla="*/ 4333 w 266128"/>
                    <a:gd name="connsiteY6" fmla="*/ 413762 h 440061"/>
                    <a:gd name="connsiteX7" fmla="*/ 4333 w 266128"/>
                    <a:gd name="connsiteY7" fmla="*/ 440061 h 440061"/>
                    <a:gd name="connsiteX8" fmla="*/ 266129 w 266128"/>
                    <a:gd name="connsiteY8" fmla="*/ 288841 h 440061"/>
                    <a:gd name="connsiteX9" fmla="*/ 266129 w 266128"/>
                    <a:gd name="connsiteY9" fmla="*/ 262543 h 440061"/>
                    <a:gd name="connsiteX10" fmla="*/ 266129 w 266128"/>
                    <a:gd name="connsiteY10" fmla="*/ 213381 h 440061"/>
                    <a:gd name="connsiteX11" fmla="*/ 264186 w 266128"/>
                    <a:gd name="connsiteY11" fmla="*/ 178864 h 440061"/>
                    <a:gd name="connsiteX12" fmla="*/ 242221 w 266128"/>
                    <a:gd name="connsiteY12" fmla="*/ 60518 h 440061"/>
                    <a:gd name="connsiteX13" fmla="*/ 246106 w 266128"/>
                    <a:gd name="connsiteY13" fmla="*/ 0 h 440061"/>
                    <a:gd name="connsiteX14" fmla="*/ 230416 w 266128"/>
                    <a:gd name="connsiteY14" fmla="*/ 3586 h 440061"/>
                    <a:gd name="connsiteX15" fmla="*/ 151668 w 266128"/>
                    <a:gd name="connsiteY15" fmla="*/ 49311 h 440061"/>
                    <a:gd name="connsiteX16" fmla="*/ 126714 w 266128"/>
                    <a:gd name="connsiteY16" fmla="*/ 69035 h 4400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66128" h="440061">
                      <a:moveTo>
                        <a:pt x="126714" y="69035"/>
                      </a:moveTo>
                      <a:lnTo>
                        <a:pt x="117001" y="137024"/>
                      </a:lnTo>
                      <a:lnTo>
                        <a:pt x="134484" y="221450"/>
                      </a:lnTo>
                      <a:lnTo>
                        <a:pt x="111472" y="260002"/>
                      </a:lnTo>
                      <a:lnTo>
                        <a:pt x="22115" y="317531"/>
                      </a:lnTo>
                      <a:lnTo>
                        <a:pt x="0" y="361015"/>
                      </a:lnTo>
                      <a:lnTo>
                        <a:pt x="4333" y="413762"/>
                      </a:lnTo>
                      <a:lnTo>
                        <a:pt x="4333" y="440061"/>
                      </a:lnTo>
                      <a:lnTo>
                        <a:pt x="266129" y="288841"/>
                      </a:lnTo>
                      <a:lnTo>
                        <a:pt x="266129" y="262543"/>
                      </a:lnTo>
                      <a:lnTo>
                        <a:pt x="266129" y="213381"/>
                      </a:lnTo>
                      <a:lnTo>
                        <a:pt x="264186" y="178864"/>
                      </a:lnTo>
                      <a:lnTo>
                        <a:pt x="242221" y="60518"/>
                      </a:lnTo>
                      <a:lnTo>
                        <a:pt x="246106" y="0"/>
                      </a:lnTo>
                      <a:lnTo>
                        <a:pt x="230416" y="3586"/>
                      </a:lnTo>
                      <a:lnTo>
                        <a:pt x="151668" y="49311"/>
                      </a:lnTo>
                      <a:lnTo>
                        <a:pt x="126714" y="69035"/>
                      </a:lnTo>
                      <a:close/>
                    </a:path>
                  </a:pathLst>
                </a:custGeom>
                <a:solidFill>
                  <a:srgbClr val="000000">
                    <a:alpha val="40000"/>
                  </a:srgbClr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59" name="Freeform: Shape 958">
                  <a:extLst>
                    <a:ext uri="{FF2B5EF4-FFF2-40B4-BE49-F238E27FC236}">
                      <a16:creationId xmlns:a16="http://schemas.microsoft.com/office/drawing/2014/main" id="{C12072A7-DF1A-7C95-DB29-53B660B7D053}"/>
                    </a:ext>
                  </a:extLst>
                </p:cNvPr>
                <p:cNvSpPr/>
                <p:nvPr/>
              </p:nvSpPr>
              <p:spPr>
                <a:xfrm>
                  <a:off x="7459119" y="5006139"/>
                  <a:ext cx="88908" cy="103104"/>
                </a:xfrm>
                <a:custGeom>
                  <a:avLst/>
                  <a:gdLst>
                    <a:gd name="connsiteX0" fmla="*/ 83828 w 88908"/>
                    <a:gd name="connsiteY0" fmla="*/ 103104 h 103104"/>
                    <a:gd name="connsiteX1" fmla="*/ 41541 w 88908"/>
                    <a:gd name="connsiteY1" fmla="*/ 68587 h 103104"/>
                    <a:gd name="connsiteX2" fmla="*/ 18379 w 88908"/>
                    <a:gd name="connsiteY2" fmla="*/ 41092 h 103104"/>
                    <a:gd name="connsiteX3" fmla="*/ 0 w 88908"/>
                    <a:gd name="connsiteY3" fmla="*/ 5230 h 103104"/>
                    <a:gd name="connsiteX4" fmla="*/ 897 w 88908"/>
                    <a:gd name="connsiteY4" fmla="*/ 1494 h 103104"/>
                    <a:gd name="connsiteX5" fmla="*/ 4034 w 88908"/>
                    <a:gd name="connsiteY5" fmla="*/ 0 h 103104"/>
                    <a:gd name="connsiteX6" fmla="*/ 7172 w 88908"/>
                    <a:gd name="connsiteY6" fmla="*/ 1793 h 103104"/>
                    <a:gd name="connsiteX7" fmla="*/ 25253 w 88908"/>
                    <a:gd name="connsiteY7" fmla="*/ 37058 h 103104"/>
                    <a:gd name="connsiteX8" fmla="*/ 47518 w 88908"/>
                    <a:gd name="connsiteY8" fmla="*/ 63058 h 103104"/>
                    <a:gd name="connsiteX9" fmla="*/ 88909 w 88908"/>
                    <a:gd name="connsiteY9" fmla="*/ 96978 h 103104"/>
                    <a:gd name="connsiteX10" fmla="*/ 83828 w 88908"/>
                    <a:gd name="connsiteY10" fmla="*/ 103104 h 1031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8908" h="103104">
                      <a:moveTo>
                        <a:pt x="83828" y="103104"/>
                      </a:moveTo>
                      <a:lnTo>
                        <a:pt x="41541" y="68587"/>
                      </a:lnTo>
                      <a:lnTo>
                        <a:pt x="18379" y="41092"/>
                      </a:lnTo>
                      <a:lnTo>
                        <a:pt x="0" y="5230"/>
                      </a:lnTo>
                      <a:lnTo>
                        <a:pt x="897" y="1494"/>
                      </a:lnTo>
                      <a:lnTo>
                        <a:pt x="4034" y="0"/>
                      </a:lnTo>
                      <a:lnTo>
                        <a:pt x="7172" y="1793"/>
                      </a:lnTo>
                      <a:lnTo>
                        <a:pt x="25253" y="37058"/>
                      </a:lnTo>
                      <a:lnTo>
                        <a:pt x="47518" y="63058"/>
                      </a:lnTo>
                      <a:lnTo>
                        <a:pt x="88909" y="96978"/>
                      </a:lnTo>
                      <a:lnTo>
                        <a:pt x="83828" y="103104"/>
                      </a:lnTo>
                      <a:close/>
                    </a:path>
                  </a:pathLst>
                </a:custGeom>
                <a:solidFill>
                  <a:srgbClr val="D8D1C7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0" name="Freeform: Shape 959">
                  <a:extLst>
                    <a:ext uri="{FF2B5EF4-FFF2-40B4-BE49-F238E27FC236}">
                      <a16:creationId xmlns:a16="http://schemas.microsoft.com/office/drawing/2014/main" id="{8F7F9826-46DF-81E3-CFDC-30F4EA24263E}"/>
                    </a:ext>
                  </a:extLst>
                </p:cNvPr>
                <p:cNvSpPr/>
                <p:nvPr/>
              </p:nvSpPr>
              <p:spPr>
                <a:xfrm>
                  <a:off x="7462555" y="5063071"/>
                  <a:ext cx="81138" cy="52448"/>
                </a:xfrm>
                <a:custGeom>
                  <a:avLst/>
                  <a:gdLst>
                    <a:gd name="connsiteX0" fmla="*/ 78449 w 81138"/>
                    <a:gd name="connsiteY0" fmla="*/ 52449 h 52448"/>
                    <a:gd name="connsiteX1" fmla="*/ 23161 w 81138"/>
                    <a:gd name="connsiteY1" fmla="*/ 31828 h 52448"/>
                    <a:gd name="connsiteX2" fmla="*/ 0 w 81138"/>
                    <a:gd name="connsiteY2" fmla="*/ 5828 h 52448"/>
                    <a:gd name="connsiteX3" fmla="*/ 0 w 81138"/>
                    <a:gd name="connsiteY3" fmla="*/ 2241 h 52448"/>
                    <a:gd name="connsiteX4" fmla="*/ 2540 w 81138"/>
                    <a:gd name="connsiteY4" fmla="*/ 0 h 52448"/>
                    <a:gd name="connsiteX5" fmla="*/ 5977 w 81138"/>
                    <a:gd name="connsiteY5" fmla="*/ 598 h 52448"/>
                    <a:gd name="connsiteX6" fmla="*/ 27793 w 81138"/>
                    <a:gd name="connsiteY6" fmla="*/ 25104 h 52448"/>
                    <a:gd name="connsiteX7" fmla="*/ 81139 w 81138"/>
                    <a:gd name="connsiteY7" fmla="*/ 44977 h 52448"/>
                    <a:gd name="connsiteX8" fmla="*/ 78449 w 81138"/>
                    <a:gd name="connsiteY8" fmla="*/ 52449 h 52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1138" h="52448">
                      <a:moveTo>
                        <a:pt x="78449" y="52449"/>
                      </a:moveTo>
                      <a:lnTo>
                        <a:pt x="23161" y="31828"/>
                      </a:lnTo>
                      <a:lnTo>
                        <a:pt x="0" y="5828"/>
                      </a:lnTo>
                      <a:lnTo>
                        <a:pt x="0" y="2241"/>
                      </a:lnTo>
                      <a:lnTo>
                        <a:pt x="2540" y="0"/>
                      </a:lnTo>
                      <a:lnTo>
                        <a:pt x="5977" y="598"/>
                      </a:lnTo>
                      <a:lnTo>
                        <a:pt x="27793" y="25104"/>
                      </a:lnTo>
                      <a:lnTo>
                        <a:pt x="81139" y="44977"/>
                      </a:lnTo>
                      <a:lnTo>
                        <a:pt x="78449" y="52449"/>
                      </a:lnTo>
                      <a:close/>
                    </a:path>
                  </a:pathLst>
                </a:custGeom>
                <a:solidFill>
                  <a:srgbClr val="D8D1C7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1" name="Freeform: Shape 960">
                  <a:extLst>
                    <a:ext uri="{FF2B5EF4-FFF2-40B4-BE49-F238E27FC236}">
                      <a16:creationId xmlns:a16="http://schemas.microsoft.com/office/drawing/2014/main" id="{E5D18D8D-A6B2-8957-7198-EBEBCDEB7118}"/>
                    </a:ext>
                  </a:extLst>
                </p:cNvPr>
                <p:cNvSpPr/>
                <p:nvPr/>
              </p:nvSpPr>
              <p:spPr>
                <a:xfrm>
                  <a:off x="7462854" y="5052312"/>
                  <a:ext cx="81138" cy="13747"/>
                </a:xfrm>
                <a:custGeom>
                  <a:avLst/>
                  <a:gdLst>
                    <a:gd name="connsiteX0" fmla="*/ 81139 w 81138"/>
                    <a:gd name="connsiteY0" fmla="*/ 13747 h 13747"/>
                    <a:gd name="connsiteX1" fmla="*/ 31828 w 81138"/>
                    <a:gd name="connsiteY1" fmla="*/ 13747 h 13747"/>
                    <a:gd name="connsiteX2" fmla="*/ 2988 w 81138"/>
                    <a:gd name="connsiteY2" fmla="*/ 8069 h 13747"/>
                    <a:gd name="connsiteX3" fmla="*/ 149 w 81138"/>
                    <a:gd name="connsiteY3" fmla="*/ 5828 h 13747"/>
                    <a:gd name="connsiteX4" fmla="*/ 0 w 81138"/>
                    <a:gd name="connsiteY4" fmla="*/ 2540 h 13747"/>
                    <a:gd name="connsiteX5" fmla="*/ 2690 w 81138"/>
                    <a:gd name="connsiteY5" fmla="*/ 0 h 13747"/>
                    <a:gd name="connsiteX6" fmla="*/ 32575 w 81138"/>
                    <a:gd name="connsiteY6" fmla="*/ 5828 h 13747"/>
                    <a:gd name="connsiteX7" fmla="*/ 81139 w 81138"/>
                    <a:gd name="connsiteY7" fmla="*/ 5828 h 13747"/>
                    <a:gd name="connsiteX8" fmla="*/ 81139 w 81138"/>
                    <a:gd name="connsiteY8" fmla="*/ 13747 h 137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1138" h="13747">
                      <a:moveTo>
                        <a:pt x="81139" y="13747"/>
                      </a:moveTo>
                      <a:lnTo>
                        <a:pt x="31828" y="13747"/>
                      </a:lnTo>
                      <a:lnTo>
                        <a:pt x="2988" y="8069"/>
                      </a:lnTo>
                      <a:lnTo>
                        <a:pt x="149" y="5828"/>
                      </a:lnTo>
                      <a:lnTo>
                        <a:pt x="0" y="2540"/>
                      </a:lnTo>
                      <a:lnTo>
                        <a:pt x="2690" y="0"/>
                      </a:lnTo>
                      <a:lnTo>
                        <a:pt x="32575" y="5828"/>
                      </a:lnTo>
                      <a:lnTo>
                        <a:pt x="81139" y="5828"/>
                      </a:lnTo>
                      <a:lnTo>
                        <a:pt x="81139" y="13747"/>
                      </a:lnTo>
                      <a:close/>
                    </a:path>
                  </a:pathLst>
                </a:custGeom>
                <a:solidFill>
                  <a:srgbClr val="D8D1C7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2" name="Freeform: Shape 961">
                  <a:extLst>
                    <a:ext uri="{FF2B5EF4-FFF2-40B4-BE49-F238E27FC236}">
                      <a16:creationId xmlns:a16="http://schemas.microsoft.com/office/drawing/2014/main" id="{B88D0196-ED24-9509-5E4B-5AE51EFCC4D6}"/>
                    </a:ext>
                  </a:extLst>
                </p:cNvPr>
                <p:cNvSpPr/>
                <p:nvPr/>
              </p:nvSpPr>
              <p:spPr>
                <a:xfrm>
                  <a:off x="7601373" y="5263900"/>
                  <a:ext cx="2241" cy="21667"/>
                </a:xfrm>
                <a:custGeom>
                  <a:avLst/>
                  <a:gdLst>
                    <a:gd name="connsiteX0" fmla="*/ 2242 w 2241"/>
                    <a:gd name="connsiteY0" fmla="*/ 0 h 21667"/>
                    <a:gd name="connsiteX1" fmla="*/ 2242 w 2241"/>
                    <a:gd name="connsiteY1" fmla="*/ 20771 h 21667"/>
                    <a:gd name="connsiteX2" fmla="*/ 598 w 2241"/>
                    <a:gd name="connsiteY2" fmla="*/ 21667 h 21667"/>
                    <a:gd name="connsiteX3" fmla="*/ 0 w 2241"/>
                    <a:gd name="connsiteY3" fmla="*/ 598 h 21667"/>
                    <a:gd name="connsiteX4" fmla="*/ 2242 w 2241"/>
                    <a:gd name="connsiteY4" fmla="*/ 0 h 21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41" h="21667">
                      <a:moveTo>
                        <a:pt x="2242" y="0"/>
                      </a:moveTo>
                      <a:lnTo>
                        <a:pt x="2242" y="20771"/>
                      </a:lnTo>
                      <a:lnTo>
                        <a:pt x="598" y="21667"/>
                      </a:lnTo>
                      <a:lnTo>
                        <a:pt x="0" y="598"/>
                      </a:lnTo>
                      <a:lnTo>
                        <a:pt x="2242" y="0"/>
                      </a:lnTo>
                      <a:close/>
                    </a:path>
                  </a:pathLst>
                </a:custGeom>
                <a:solidFill>
                  <a:srgbClr val="403531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3" name="Freeform: Shape 962">
                  <a:extLst>
                    <a:ext uri="{FF2B5EF4-FFF2-40B4-BE49-F238E27FC236}">
                      <a16:creationId xmlns:a16="http://schemas.microsoft.com/office/drawing/2014/main" id="{B7379AC5-741D-7F64-E157-763D60F5379A}"/>
                    </a:ext>
                  </a:extLst>
                </p:cNvPr>
                <p:cNvSpPr/>
                <p:nvPr/>
              </p:nvSpPr>
              <p:spPr>
                <a:xfrm>
                  <a:off x="7597786" y="5263900"/>
                  <a:ext cx="4183" cy="21667"/>
                </a:xfrm>
                <a:custGeom>
                  <a:avLst/>
                  <a:gdLst>
                    <a:gd name="connsiteX0" fmla="*/ 4184 w 4183"/>
                    <a:gd name="connsiteY0" fmla="*/ 897 h 21667"/>
                    <a:gd name="connsiteX1" fmla="*/ 4184 w 4183"/>
                    <a:gd name="connsiteY1" fmla="*/ 21667 h 21667"/>
                    <a:gd name="connsiteX2" fmla="*/ 1793 w 4183"/>
                    <a:gd name="connsiteY2" fmla="*/ 21667 h 21667"/>
                    <a:gd name="connsiteX3" fmla="*/ 0 w 4183"/>
                    <a:gd name="connsiteY3" fmla="*/ 0 h 21667"/>
                    <a:gd name="connsiteX4" fmla="*/ 4184 w 4183"/>
                    <a:gd name="connsiteY4" fmla="*/ 897 h 21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183" h="21667">
                      <a:moveTo>
                        <a:pt x="4184" y="897"/>
                      </a:moveTo>
                      <a:lnTo>
                        <a:pt x="4184" y="21667"/>
                      </a:lnTo>
                      <a:lnTo>
                        <a:pt x="1793" y="21667"/>
                      </a:lnTo>
                      <a:lnTo>
                        <a:pt x="0" y="0"/>
                      </a:lnTo>
                      <a:lnTo>
                        <a:pt x="4184" y="897"/>
                      </a:lnTo>
                      <a:close/>
                    </a:path>
                  </a:pathLst>
                </a:custGeom>
                <a:solidFill>
                  <a:srgbClr val="544540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4" name="Freeform: Shape 963">
                  <a:extLst>
                    <a:ext uri="{FF2B5EF4-FFF2-40B4-BE49-F238E27FC236}">
                      <a16:creationId xmlns:a16="http://schemas.microsoft.com/office/drawing/2014/main" id="{88B3ECE9-ACA4-F6CA-C834-C014ECC15CEC}"/>
                    </a:ext>
                  </a:extLst>
                </p:cNvPr>
                <p:cNvSpPr/>
                <p:nvPr/>
              </p:nvSpPr>
              <p:spPr>
                <a:xfrm>
                  <a:off x="7597786" y="5263900"/>
                  <a:ext cx="1793" cy="21667"/>
                </a:xfrm>
                <a:custGeom>
                  <a:avLst/>
                  <a:gdLst>
                    <a:gd name="connsiteX0" fmla="*/ 1793 w 1793"/>
                    <a:gd name="connsiteY0" fmla="*/ 897 h 21667"/>
                    <a:gd name="connsiteX1" fmla="*/ 1793 w 1793"/>
                    <a:gd name="connsiteY1" fmla="*/ 21667 h 21667"/>
                    <a:gd name="connsiteX2" fmla="*/ 0 w 1793"/>
                    <a:gd name="connsiteY2" fmla="*/ 20771 h 21667"/>
                    <a:gd name="connsiteX3" fmla="*/ 0 w 1793"/>
                    <a:gd name="connsiteY3" fmla="*/ 0 h 21667"/>
                    <a:gd name="connsiteX4" fmla="*/ 1793 w 1793"/>
                    <a:gd name="connsiteY4" fmla="*/ 897 h 216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793" h="21667">
                      <a:moveTo>
                        <a:pt x="1793" y="897"/>
                      </a:moveTo>
                      <a:lnTo>
                        <a:pt x="1793" y="21667"/>
                      </a:lnTo>
                      <a:lnTo>
                        <a:pt x="0" y="20771"/>
                      </a:lnTo>
                      <a:lnTo>
                        <a:pt x="0" y="0"/>
                      </a:lnTo>
                      <a:lnTo>
                        <a:pt x="1793" y="897"/>
                      </a:lnTo>
                      <a:close/>
                    </a:path>
                  </a:pathLst>
                </a:custGeom>
                <a:solidFill>
                  <a:srgbClr val="685750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5" name="Freeform: Shape 964">
                  <a:extLst>
                    <a:ext uri="{FF2B5EF4-FFF2-40B4-BE49-F238E27FC236}">
                      <a16:creationId xmlns:a16="http://schemas.microsoft.com/office/drawing/2014/main" id="{EEB7DA23-4E8D-E987-5BCC-FE633F47E738}"/>
                    </a:ext>
                  </a:extLst>
                </p:cNvPr>
                <p:cNvSpPr/>
                <p:nvPr/>
              </p:nvSpPr>
              <p:spPr>
                <a:xfrm>
                  <a:off x="7597786" y="5261509"/>
                  <a:ext cx="5827" cy="3286"/>
                </a:xfrm>
                <a:custGeom>
                  <a:avLst/>
                  <a:gdLst>
                    <a:gd name="connsiteX0" fmla="*/ 0 w 5827"/>
                    <a:gd name="connsiteY0" fmla="*/ 1046 h 3286"/>
                    <a:gd name="connsiteX1" fmla="*/ 0 w 5827"/>
                    <a:gd name="connsiteY1" fmla="*/ 2390 h 3286"/>
                    <a:gd name="connsiteX2" fmla="*/ 1793 w 5827"/>
                    <a:gd name="connsiteY2" fmla="*/ 3287 h 3286"/>
                    <a:gd name="connsiteX3" fmla="*/ 4184 w 5827"/>
                    <a:gd name="connsiteY3" fmla="*/ 3287 h 3286"/>
                    <a:gd name="connsiteX4" fmla="*/ 5828 w 5827"/>
                    <a:gd name="connsiteY4" fmla="*/ 2390 h 3286"/>
                    <a:gd name="connsiteX5" fmla="*/ 5828 w 5827"/>
                    <a:gd name="connsiteY5" fmla="*/ 1046 h 3286"/>
                    <a:gd name="connsiteX6" fmla="*/ 4184 w 5827"/>
                    <a:gd name="connsiteY6" fmla="*/ 0 h 3286"/>
                    <a:gd name="connsiteX7" fmla="*/ 1793 w 5827"/>
                    <a:gd name="connsiteY7" fmla="*/ 0 h 3286"/>
                    <a:gd name="connsiteX8" fmla="*/ 0 w 5827"/>
                    <a:gd name="connsiteY8" fmla="*/ 1046 h 3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827" h="3286">
                      <a:moveTo>
                        <a:pt x="0" y="1046"/>
                      </a:moveTo>
                      <a:lnTo>
                        <a:pt x="0" y="2390"/>
                      </a:lnTo>
                      <a:lnTo>
                        <a:pt x="1793" y="3287"/>
                      </a:lnTo>
                      <a:lnTo>
                        <a:pt x="4184" y="3287"/>
                      </a:lnTo>
                      <a:lnTo>
                        <a:pt x="5828" y="2390"/>
                      </a:lnTo>
                      <a:lnTo>
                        <a:pt x="5828" y="1046"/>
                      </a:lnTo>
                      <a:lnTo>
                        <a:pt x="4184" y="0"/>
                      </a:lnTo>
                      <a:lnTo>
                        <a:pt x="1793" y="0"/>
                      </a:lnTo>
                      <a:lnTo>
                        <a:pt x="0" y="1046"/>
                      </a:lnTo>
                      <a:close/>
                    </a:path>
                  </a:pathLst>
                </a:custGeom>
                <a:solidFill>
                  <a:srgbClr val="836E69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6" name="Freeform: Shape 965">
                  <a:extLst>
                    <a:ext uri="{FF2B5EF4-FFF2-40B4-BE49-F238E27FC236}">
                      <a16:creationId xmlns:a16="http://schemas.microsoft.com/office/drawing/2014/main" id="{8AF18A95-26E1-B410-8482-D6AE45A04A2D}"/>
                    </a:ext>
                  </a:extLst>
                </p:cNvPr>
                <p:cNvSpPr/>
                <p:nvPr/>
              </p:nvSpPr>
              <p:spPr>
                <a:xfrm>
                  <a:off x="7556843" y="5106106"/>
                  <a:ext cx="47816" cy="159886"/>
                </a:xfrm>
                <a:custGeom>
                  <a:avLst/>
                  <a:gdLst>
                    <a:gd name="connsiteX0" fmla="*/ 39748 w 47816"/>
                    <a:gd name="connsiteY0" fmla="*/ 157047 h 159886"/>
                    <a:gd name="connsiteX1" fmla="*/ 36759 w 47816"/>
                    <a:gd name="connsiteY1" fmla="*/ 128208 h 159886"/>
                    <a:gd name="connsiteX2" fmla="*/ 22115 w 47816"/>
                    <a:gd name="connsiteY2" fmla="*/ 73817 h 159886"/>
                    <a:gd name="connsiteX3" fmla="*/ 16586 w 47816"/>
                    <a:gd name="connsiteY3" fmla="*/ 28989 h 159886"/>
                    <a:gd name="connsiteX4" fmla="*/ 0 w 47816"/>
                    <a:gd name="connsiteY4" fmla="*/ 4333 h 159886"/>
                    <a:gd name="connsiteX5" fmla="*/ 6575 w 47816"/>
                    <a:gd name="connsiteY5" fmla="*/ 0 h 159886"/>
                    <a:gd name="connsiteX6" fmla="*/ 24357 w 47816"/>
                    <a:gd name="connsiteY6" fmla="*/ 26150 h 159886"/>
                    <a:gd name="connsiteX7" fmla="*/ 30035 w 47816"/>
                    <a:gd name="connsiteY7" fmla="*/ 72472 h 159886"/>
                    <a:gd name="connsiteX8" fmla="*/ 44679 w 47816"/>
                    <a:gd name="connsiteY8" fmla="*/ 127162 h 159886"/>
                    <a:gd name="connsiteX9" fmla="*/ 47816 w 47816"/>
                    <a:gd name="connsiteY9" fmla="*/ 156898 h 159886"/>
                    <a:gd name="connsiteX10" fmla="*/ 45426 w 47816"/>
                    <a:gd name="connsiteY10" fmla="*/ 159886 h 159886"/>
                    <a:gd name="connsiteX11" fmla="*/ 42288 w 47816"/>
                    <a:gd name="connsiteY11" fmla="*/ 159886 h 159886"/>
                    <a:gd name="connsiteX12" fmla="*/ 39748 w 47816"/>
                    <a:gd name="connsiteY12" fmla="*/ 157047 h 1598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7816" h="159886">
                      <a:moveTo>
                        <a:pt x="39748" y="157047"/>
                      </a:moveTo>
                      <a:lnTo>
                        <a:pt x="36759" y="128208"/>
                      </a:lnTo>
                      <a:lnTo>
                        <a:pt x="22115" y="73817"/>
                      </a:lnTo>
                      <a:lnTo>
                        <a:pt x="16586" y="28989"/>
                      </a:lnTo>
                      <a:lnTo>
                        <a:pt x="0" y="4333"/>
                      </a:lnTo>
                      <a:lnTo>
                        <a:pt x="6575" y="0"/>
                      </a:lnTo>
                      <a:lnTo>
                        <a:pt x="24357" y="26150"/>
                      </a:lnTo>
                      <a:lnTo>
                        <a:pt x="30035" y="72472"/>
                      </a:lnTo>
                      <a:lnTo>
                        <a:pt x="44679" y="127162"/>
                      </a:lnTo>
                      <a:lnTo>
                        <a:pt x="47816" y="156898"/>
                      </a:lnTo>
                      <a:lnTo>
                        <a:pt x="45426" y="159886"/>
                      </a:lnTo>
                      <a:lnTo>
                        <a:pt x="42288" y="159886"/>
                      </a:lnTo>
                      <a:lnTo>
                        <a:pt x="39748" y="157047"/>
                      </a:lnTo>
                      <a:close/>
                    </a:path>
                  </a:pathLst>
                </a:custGeom>
                <a:solidFill>
                  <a:srgbClr val="D8D1C7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7" name="Freeform: Shape 966">
                  <a:extLst>
                    <a:ext uri="{FF2B5EF4-FFF2-40B4-BE49-F238E27FC236}">
                      <a16:creationId xmlns:a16="http://schemas.microsoft.com/office/drawing/2014/main" id="{1E0F87BF-106B-C51C-2A0F-9DDC635FC9A5}"/>
                    </a:ext>
                  </a:extLst>
                </p:cNvPr>
                <p:cNvSpPr/>
                <p:nvPr/>
              </p:nvSpPr>
              <p:spPr>
                <a:xfrm>
                  <a:off x="7542349" y="5047381"/>
                  <a:ext cx="26747" cy="16138"/>
                </a:xfrm>
                <a:custGeom>
                  <a:avLst/>
                  <a:gdLst>
                    <a:gd name="connsiteX0" fmla="*/ 7770 w 26747"/>
                    <a:gd name="connsiteY0" fmla="*/ 0 h 16138"/>
                    <a:gd name="connsiteX1" fmla="*/ 0 w 26747"/>
                    <a:gd name="connsiteY1" fmla="*/ 7770 h 16138"/>
                    <a:gd name="connsiteX2" fmla="*/ 0 w 26747"/>
                    <a:gd name="connsiteY2" fmla="*/ 14345 h 16138"/>
                    <a:gd name="connsiteX3" fmla="*/ 7770 w 26747"/>
                    <a:gd name="connsiteY3" fmla="*/ 16138 h 16138"/>
                    <a:gd name="connsiteX4" fmla="*/ 18828 w 26747"/>
                    <a:gd name="connsiteY4" fmla="*/ 16138 h 16138"/>
                    <a:gd name="connsiteX5" fmla="*/ 26747 w 26747"/>
                    <a:gd name="connsiteY5" fmla="*/ 14345 h 16138"/>
                    <a:gd name="connsiteX6" fmla="*/ 26747 w 26747"/>
                    <a:gd name="connsiteY6" fmla="*/ 7770 h 16138"/>
                    <a:gd name="connsiteX7" fmla="*/ 18828 w 26747"/>
                    <a:gd name="connsiteY7" fmla="*/ 0 h 16138"/>
                    <a:gd name="connsiteX8" fmla="*/ 7770 w 26747"/>
                    <a:gd name="connsiteY8" fmla="*/ 0 h 161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747" h="16138">
                      <a:moveTo>
                        <a:pt x="7770" y="0"/>
                      </a:moveTo>
                      <a:lnTo>
                        <a:pt x="0" y="7770"/>
                      </a:lnTo>
                      <a:lnTo>
                        <a:pt x="0" y="14345"/>
                      </a:lnTo>
                      <a:lnTo>
                        <a:pt x="7770" y="16138"/>
                      </a:lnTo>
                      <a:lnTo>
                        <a:pt x="18828" y="16138"/>
                      </a:lnTo>
                      <a:lnTo>
                        <a:pt x="26747" y="14345"/>
                      </a:lnTo>
                      <a:lnTo>
                        <a:pt x="26747" y="7770"/>
                      </a:lnTo>
                      <a:lnTo>
                        <a:pt x="18828" y="0"/>
                      </a:lnTo>
                      <a:lnTo>
                        <a:pt x="7770" y="0"/>
                      </a:lnTo>
                      <a:close/>
                    </a:path>
                  </a:pathLst>
                </a:custGeom>
                <a:solidFill>
                  <a:srgbClr val="0A080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8" name="Freeform: Shape 967">
                  <a:extLst>
                    <a:ext uri="{FF2B5EF4-FFF2-40B4-BE49-F238E27FC236}">
                      <a16:creationId xmlns:a16="http://schemas.microsoft.com/office/drawing/2014/main" id="{D5224DED-11C0-CC28-1910-D55E448308C2}"/>
                    </a:ext>
                  </a:extLst>
                </p:cNvPr>
                <p:cNvSpPr/>
                <p:nvPr/>
              </p:nvSpPr>
              <p:spPr>
                <a:xfrm>
                  <a:off x="7542349" y="5053806"/>
                  <a:ext cx="26747" cy="26747"/>
                </a:xfrm>
                <a:custGeom>
                  <a:avLst/>
                  <a:gdLst>
                    <a:gd name="connsiteX0" fmla="*/ 7770 w 26747"/>
                    <a:gd name="connsiteY0" fmla="*/ 0 h 26747"/>
                    <a:gd name="connsiteX1" fmla="*/ 0 w 26747"/>
                    <a:gd name="connsiteY1" fmla="*/ 7920 h 26747"/>
                    <a:gd name="connsiteX2" fmla="*/ 0 w 26747"/>
                    <a:gd name="connsiteY2" fmla="*/ 18977 h 26747"/>
                    <a:gd name="connsiteX3" fmla="*/ 7770 w 26747"/>
                    <a:gd name="connsiteY3" fmla="*/ 26747 h 26747"/>
                    <a:gd name="connsiteX4" fmla="*/ 18828 w 26747"/>
                    <a:gd name="connsiteY4" fmla="*/ 26747 h 26747"/>
                    <a:gd name="connsiteX5" fmla="*/ 26747 w 26747"/>
                    <a:gd name="connsiteY5" fmla="*/ 18977 h 26747"/>
                    <a:gd name="connsiteX6" fmla="*/ 26747 w 26747"/>
                    <a:gd name="connsiteY6" fmla="*/ 7920 h 26747"/>
                    <a:gd name="connsiteX7" fmla="*/ 18828 w 26747"/>
                    <a:gd name="connsiteY7" fmla="*/ 0 h 26747"/>
                    <a:gd name="connsiteX8" fmla="*/ 7770 w 26747"/>
                    <a:gd name="connsiteY8" fmla="*/ 0 h 267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747" h="26747">
                      <a:moveTo>
                        <a:pt x="7770" y="0"/>
                      </a:moveTo>
                      <a:lnTo>
                        <a:pt x="0" y="7920"/>
                      </a:lnTo>
                      <a:lnTo>
                        <a:pt x="0" y="18977"/>
                      </a:lnTo>
                      <a:lnTo>
                        <a:pt x="7770" y="26747"/>
                      </a:lnTo>
                      <a:lnTo>
                        <a:pt x="18828" y="26747"/>
                      </a:lnTo>
                      <a:lnTo>
                        <a:pt x="26747" y="18977"/>
                      </a:lnTo>
                      <a:lnTo>
                        <a:pt x="26747" y="7920"/>
                      </a:lnTo>
                      <a:lnTo>
                        <a:pt x="18828" y="0"/>
                      </a:lnTo>
                      <a:lnTo>
                        <a:pt x="7770" y="0"/>
                      </a:lnTo>
                      <a:close/>
                    </a:path>
                  </a:pathLst>
                </a:custGeom>
                <a:solidFill>
                  <a:srgbClr val="836E69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69" name="Freeform: Shape 968">
                  <a:extLst>
                    <a:ext uri="{FF2B5EF4-FFF2-40B4-BE49-F238E27FC236}">
                      <a16:creationId xmlns:a16="http://schemas.microsoft.com/office/drawing/2014/main" id="{5475801B-60E6-7187-7BB5-7F9DDB5022CA}"/>
                    </a:ext>
                  </a:extLst>
                </p:cNvPr>
                <p:cNvSpPr/>
                <p:nvPr/>
              </p:nvSpPr>
              <p:spPr>
                <a:xfrm>
                  <a:off x="7538763" y="5091611"/>
                  <a:ext cx="26597" cy="15988"/>
                </a:xfrm>
                <a:custGeom>
                  <a:avLst/>
                  <a:gdLst>
                    <a:gd name="connsiteX0" fmla="*/ 7770 w 26597"/>
                    <a:gd name="connsiteY0" fmla="*/ 0 h 15988"/>
                    <a:gd name="connsiteX1" fmla="*/ 0 w 26597"/>
                    <a:gd name="connsiteY1" fmla="*/ 7770 h 15988"/>
                    <a:gd name="connsiteX2" fmla="*/ 0 w 26597"/>
                    <a:gd name="connsiteY2" fmla="*/ 14195 h 15988"/>
                    <a:gd name="connsiteX3" fmla="*/ 7770 w 26597"/>
                    <a:gd name="connsiteY3" fmla="*/ 15989 h 15988"/>
                    <a:gd name="connsiteX4" fmla="*/ 18828 w 26597"/>
                    <a:gd name="connsiteY4" fmla="*/ 15989 h 15988"/>
                    <a:gd name="connsiteX5" fmla="*/ 26598 w 26597"/>
                    <a:gd name="connsiteY5" fmla="*/ 14195 h 15988"/>
                    <a:gd name="connsiteX6" fmla="*/ 26598 w 26597"/>
                    <a:gd name="connsiteY6" fmla="*/ 7770 h 15988"/>
                    <a:gd name="connsiteX7" fmla="*/ 18828 w 26597"/>
                    <a:gd name="connsiteY7" fmla="*/ 0 h 15988"/>
                    <a:gd name="connsiteX8" fmla="*/ 7770 w 26597"/>
                    <a:gd name="connsiteY8" fmla="*/ 0 h 159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597" h="15988">
                      <a:moveTo>
                        <a:pt x="7770" y="0"/>
                      </a:moveTo>
                      <a:lnTo>
                        <a:pt x="0" y="7770"/>
                      </a:lnTo>
                      <a:lnTo>
                        <a:pt x="0" y="14195"/>
                      </a:lnTo>
                      <a:lnTo>
                        <a:pt x="7770" y="15989"/>
                      </a:lnTo>
                      <a:lnTo>
                        <a:pt x="18828" y="15989"/>
                      </a:lnTo>
                      <a:lnTo>
                        <a:pt x="26598" y="14195"/>
                      </a:lnTo>
                      <a:lnTo>
                        <a:pt x="26598" y="7770"/>
                      </a:lnTo>
                      <a:lnTo>
                        <a:pt x="18828" y="0"/>
                      </a:lnTo>
                      <a:lnTo>
                        <a:pt x="7770" y="0"/>
                      </a:lnTo>
                      <a:close/>
                    </a:path>
                  </a:pathLst>
                </a:custGeom>
                <a:solidFill>
                  <a:srgbClr val="0A080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0" name="Freeform: Shape 969">
                  <a:extLst>
                    <a:ext uri="{FF2B5EF4-FFF2-40B4-BE49-F238E27FC236}">
                      <a16:creationId xmlns:a16="http://schemas.microsoft.com/office/drawing/2014/main" id="{EB9BB2E6-912A-1F85-E7B9-1B3D2FC04E5E}"/>
                    </a:ext>
                  </a:extLst>
                </p:cNvPr>
                <p:cNvSpPr/>
                <p:nvPr/>
              </p:nvSpPr>
              <p:spPr>
                <a:xfrm>
                  <a:off x="7538763" y="5098036"/>
                  <a:ext cx="26597" cy="26597"/>
                </a:xfrm>
                <a:custGeom>
                  <a:avLst/>
                  <a:gdLst>
                    <a:gd name="connsiteX0" fmla="*/ 7770 w 26597"/>
                    <a:gd name="connsiteY0" fmla="*/ 0 h 26597"/>
                    <a:gd name="connsiteX1" fmla="*/ 0 w 26597"/>
                    <a:gd name="connsiteY1" fmla="*/ 7770 h 26597"/>
                    <a:gd name="connsiteX2" fmla="*/ 0 w 26597"/>
                    <a:gd name="connsiteY2" fmla="*/ 18828 h 26597"/>
                    <a:gd name="connsiteX3" fmla="*/ 7770 w 26597"/>
                    <a:gd name="connsiteY3" fmla="*/ 26598 h 26597"/>
                    <a:gd name="connsiteX4" fmla="*/ 18828 w 26597"/>
                    <a:gd name="connsiteY4" fmla="*/ 26598 h 26597"/>
                    <a:gd name="connsiteX5" fmla="*/ 26598 w 26597"/>
                    <a:gd name="connsiteY5" fmla="*/ 18828 h 26597"/>
                    <a:gd name="connsiteX6" fmla="*/ 26598 w 26597"/>
                    <a:gd name="connsiteY6" fmla="*/ 7770 h 26597"/>
                    <a:gd name="connsiteX7" fmla="*/ 18828 w 26597"/>
                    <a:gd name="connsiteY7" fmla="*/ 0 h 26597"/>
                    <a:gd name="connsiteX8" fmla="*/ 7770 w 26597"/>
                    <a:gd name="connsiteY8" fmla="*/ 0 h 265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6597" h="26597">
                      <a:moveTo>
                        <a:pt x="7770" y="0"/>
                      </a:moveTo>
                      <a:lnTo>
                        <a:pt x="0" y="7770"/>
                      </a:lnTo>
                      <a:lnTo>
                        <a:pt x="0" y="18828"/>
                      </a:lnTo>
                      <a:lnTo>
                        <a:pt x="7770" y="26598"/>
                      </a:lnTo>
                      <a:lnTo>
                        <a:pt x="18828" y="26598"/>
                      </a:lnTo>
                      <a:lnTo>
                        <a:pt x="26598" y="18828"/>
                      </a:lnTo>
                      <a:lnTo>
                        <a:pt x="26598" y="7770"/>
                      </a:lnTo>
                      <a:lnTo>
                        <a:pt x="18828" y="0"/>
                      </a:lnTo>
                      <a:lnTo>
                        <a:pt x="7770" y="0"/>
                      </a:lnTo>
                      <a:close/>
                    </a:path>
                  </a:pathLst>
                </a:custGeom>
                <a:solidFill>
                  <a:srgbClr val="836E69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1" name="Freeform: Shape 970">
                  <a:extLst>
                    <a:ext uri="{FF2B5EF4-FFF2-40B4-BE49-F238E27FC236}">
                      <a16:creationId xmlns:a16="http://schemas.microsoft.com/office/drawing/2014/main" id="{D133B78F-50B6-99EC-C0DE-4C1D5B0C3419}"/>
                    </a:ext>
                  </a:extLst>
                </p:cNvPr>
                <p:cNvSpPr/>
                <p:nvPr/>
              </p:nvSpPr>
              <p:spPr>
                <a:xfrm>
                  <a:off x="7466590" y="4885402"/>
                  <a:ext cx="244611" cy="144644"/>
                </a:xfrm>
                <a:custGeom>
                  <a:avLst/>
                  <a:gdLst>
                    <a:gd name="connsiteX0" fmla="*/ 125219 w 244611"/>
                    <a:gd name="connsiteY0" fmla="*/ 144645 h 144644"/>
                    <a:gd name="connsiteX1" fmla="*/ 53793 w 244611"/>
                    <a:gd name="connsiteY1" fmla="*/ 144645 h 144644"/>
                    <a:gd name="connsiteX2" fmla="*/ 56035 w 244611"/>
                    <a:gd name="connsiteY2" fmla="*/ 136576 h 144644"/>
                    <a:gd name="connsiteX3" fmla="*/ 123127 w 244611"/>
                    <a:gd name="connsiteY3" fmla="*/ 136576 h 144644"/>
                    <a:gd name="connsiteX4" fmla="*/ 236692 w 244611"/>
                    <a:gd name="connsiteY4" fmla="*/ 70978 h 144644"/>
                    <a:gd name="connsiteX5" fmla="*/ 236692 w 244611"/>
                    <a:gd name="connsiteY5" fmla="*/ 34966 h 144644"/>
                    <a:gd name="connsiteX6" fmla="*/ 189772 w 244611"/>
                    <a:gd name="connsiteY6" fmla="*/ 7920 h 144644"/>
                    <a:gd name="connsiteX7" fmla="*/ 121633 w 244611"/>
                    <a:gd name="connsiteY7" fmla="*/ 7920 h 144644"/>
                    <a:gd name="connsiteX8" fmla="*/ 7920 w 244611"/>
                    <a:gd name="connsiteY8" fmla="*/ 73518 h 144644"/>
                    <a:gd name="connsiteX9" fmla="*/ 7920 w 244611"/>
                    <a:gd name="connsiteY9" fmla="*/ 111921 h 144644"/>
                    <a:gd name="connsiteX10" fmla="*/ 0 w 244611"/>
                    <a:gd name="connsiteY10" fmla="*/ 111921 h 144644"/>
                    <a:gd name="connsiteX11" fmla="*/ 0 w 244611"/>
                    <a:gd name="connsiteY11" fmla="*/ 68886 h 144644"/>
                    <a:gd name="connsiteX12" fmla="*/ 119392 w 244611"/>
                    <a:gd name="connsiteY12" fmla="*/ 0 h 144644"/>
                    <a:gd name="connsiteX13" fmla="*/ 191864 w 244611"/>
                    <a:gd name="connsiteY13" fmla="*/ 0 h 144644"/>
                    <a:gd name="connsiteX14" fmla="*/ 244611 w 244611"/>
                    <a:gd name="connsiteY14" fmla="*/ 30483 h 144644"/>
                    <a:gd name="connsiteX15" fmla="*/ 244611 w 244611"/>
                    <a:gd name="connsiteY15" fmla="*/ 75610 h 144644"/>
                    <a:gd name="connsiteX16" fmla="*/ 125219 w 244611"/>
                    <a:gd name="connsiteY16" fmla="*/ 144645 h 1446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44611" h="144644">
                      <a:moveTo>
                        <a:pt x="125219" y="144645"/>
                      </a:moveTo>
                      <a:lnTo>
                        <a:pt x="53793" y="144645"/>
                      </a:lnTo>
                      <a:lnTo>
                        <a:pt x="56035" y="136576"/>
                      </a:lnTo>
                      <a:lnTo>
                        <a:pt x="123127" y="136576"/>
                      </a:lnTo>
                      <a:lnTo>
                        <a:pt x="236692" y="70978"/>
                      </a:lnTo>
                      <a:lnTo>
                        <a:pt x="236692" y="34966"/>
                      </a:lnTo>
                      <a:lnTo>
                        <a:pt x="189772" y="7920"/>
                      </a:lnTo>
                      <a:lnTo>
                        <a:pt x="121633" y="7920"/>
                      </a:lnTo>
                      <a:lnTo>
                        <a:pt x="7920" y="73518"/>
                      </a:lnTo>
                      <a:lnTo>
                        <a:pt x="7920" y="111921"/>
                      </a:lnTo>
                      <a:lnTo>
                        <a:pt x="0" y="111921"/>
                      </a:lnTo>
                      <a:lnTo>
                        <a:pt x="0" y="68886"/>
                      </a:lnTo>
                      <a:lnTo>
                        <a:pt x="119392" y="0"/>
                      </a:lnTo>
                      <a:lnTo>
                        <a:pt x="191864" y="0"/>
                      </a:lnTo>
                      <a:lnTo>
                        <a:pt x="244611" y="30483"/>
                      </a:lnTo>
                      <a:lnTo>
                        <a:pt x="244611" y="75610"/>
                      </a:lnTo>
                      <a:lnTo>
                        <a:pt x="125219" y="144645"/>
                      </a:lnTo>
                      <a:close/>
                    </a:path>
                  </a:pathLst>
                </a:custGeom>
                <a:solidFill>
                  <a:srgbClr val="362C29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295" name="Group 1294">
                <a:extLst>
                  <a:ext uri="{FF2B5EF4-FFF2-40B4-BE49-F238E27FC236}">
                    <a16:creationId xmlns:a16="http://schemas.microsoft.com/office/drawing/2014/main" id="{8409B793-75ED-6C66-AE06-E8BE8B88720A}"/>
                  </a:ext>
                </a:extLst>
              </p:cNvPr>
              <p:cNvGrpSpPr/>
              <p:nvPr/>
            </p:nvGrpSpPr>
            <p:grpSpPr>
              <a:xfrm>
                <a:off x="7125001" y="3227066"/>
                <a:ext cx="655085" cy="587993"/>
                <a:chOff x="7125001" y="3227066"/>
                <a:chExt cx="655085" cy="587993"/>
              </a:xfrm>
            </p:grpSpPr>
            <p:sp>
              <p:nvSpPr>
                <p:cNvPr id="972" name="Freeform: Shape 971">
                  <a:extLst>
                    <a:ext uri="{FF2B5EF4-FFF2-40B4-BE49-F238E27FC236}">
                      <a16:creationId xmlns:a16="http://schemas.microsoft.com/office/drawing/2014/main" id="{E49A107C-6195-6E30-3A98-DC7CEF92DA0B}"/>
                    </a:ext>
                  </a:extLst>
                </p:cNvPr>
                <p:cNvSpPr/>
                <p:nvPr/>
              </p:nvSpPr>
              <p:spPr>
                <a:xfrm>
                  <a:off x="7262622" y="3239768"/>
                  <a:ext cx="517464" cy="326497"/>
                </a:xfrm>
                <a:custGeom>
                  <a:avLst/>
                  <a:gdLst>
                    <a:gd name="connsiteX0" fmla="*/ 365199 w 517464"/>
                    <a:gd name="connsiteY0" fmla="*/ 326497 h 326497"/>
                    <a:gd name="connsiteX1" fmla="*/ 326198 w 517464"/>
                    <a:gd name="connsiteY1" fmla="*/ 303934 h 326497"/>
                    <a:gd name="connsiteX2" fmla="*/ 227726 w 517464"/>
                    <a:gd name="connsiteY2" fmla="*/ 288094 h 326497"/>
                    <a:gd name="connsiteX3" fmla="*/ 0 w 517464"/>
                    <a:gd name="connsiteY3" fmla="*/ 156599 h 326497"/>
                    <a:gd name="connsiteX4" fmla="*/ 0 w 517464"/>
                    <a:gd name="connsiteY4" fmla="*/ 135380 h 326497"/>
                    <a:gd name="connsiteX5" fmla="*/ 22862 w 517464"/>
                    <a:gd name="connsiteY5" fmla="*/ 122081 h 326497"/>
                    <a:gd name="connsiteX6" fmla="*/ 51702 w 517464"/>
                    <a:gd name="connsiteY6" fmla="*/ 122081 h 326497"/>
                    <a:gd name="connsiteX7" fmla="*/ 21816 w 517464"/>
                    <a:gd name="connsiteY7" fmla="*/ 104898 h 326497"/>
                    <a:gd name="connsiteX8" fmla="*/ 21816 w 517464"/>
                    <a:gd name="connsiteY8" fmla="*/ 83529 h 326497"/>
                    <a:gd name="connsiteX9" fmla="*/ 44529 w 517464"/>
                    <a:gd name="connsiteY9" fmla="*/ 70380 h 326497"/>
                    <a:gd name="connsiteX10" fmla="*/ 73518 w 517464"/>
                    <a:gd name="connsiteY10" fmla="*/ 70380 h 326497"/>
                    <a:gd name="connsiteX11" fmla="*/ 39150 w 517464"/>
                    <a:gd name="connsiteY11" fmla="*/ 50656 h 326497"/>
                    <a:gd name="connsiteX12" fmla="*/ 39150 w 517464"/>
                    <a:gd name="connsiteY12" fmla="*/ 29288 h 326497"/>
                    <a:gd name="connsiteX13" fmla="*/ 62012 w 517464"/>
                    <a:gd name="connsiteY13" fmla="*/ 16138 h 326497"/>
                    <a:gd name="connsiteX14" fmla="*/ 91897 w 517464"/>
                    <a:gd name="connsiteY14" fmla="*/ 16138 h 326497"/>
                    <a:gd name="connsiteX15" fmla="*/ 122679 w 517464"/>
                    <a:gd name="connsiteY15" fmla="*/ 33920 h 326497"/>
                    <a:gd name="connsiteX16" fmla="*/ 122679 w 517464"/>
                    <a:gd name="connsiteY16" fmla="*/ 13150 h 326497"/>
                    <a:gd name="connsiteX17" fmla="*/ 145542 w 517464"/>
                    <a:gd name="connsiteY17" fmla="*/ 0 h 326497"/>
                    <a:gd name="connsiteX18" fmla="*/ 175427 w 517464"/>
                    <a:gd name="connsiteY18" fmla="*/ 0 h 326497"/>
                    <a:gd name="connsiteX19" fmla="*/ 447533 w 517464"/>
                    <a:gd name="connsiteY19" fmla="*/ 157047 h 326497"/>
                    <a:gd name="connsiteX20" fmla="*/ 474280 w 517464"/>
                    <a:gd name="connsiteY20" fmla="*/ 213531 h 326497"/>
                    <a:gd name="connsiteX21" fmla="*/ 517464 w 517464"/>
                    <a:gd name="connsiteY21" fmla="*/ 238485 h 326497"/>
                    <a:gd name="connsiteX22" fmla="*/ 365199 w 517464"/>
                    <a:gd name="connsiteY22" fmla="*/ 326497 h 326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517464" h="326497">
                      <a:moveTo>
                        <a:pt x="365199" y="326497"/>
                      </a:moveTo>
                      <a:lnTo>
                        <a:pt x="326198" y="303934"/>
                      </a:lnTo>
                      <a:lnTo>
                        <a:pt x="227726" y="288094"/>
                      </a:lnTo>
                      <a:lnTo>
                        <a:pt x="0" y="156599"/>
                      </a:lnTo>
                      <a:lnTo>
                        <a:pt x="0" y="135380"/>
                      </a:lnTo>
                      <a:lnTo>
                        <a:pt x="22862" y="122081"/>
                      </a:lnTo>
                      <a:lnTo>
                        <a:pt x="51702" y="122081"/>
                      </a:lnTo>
                      <a:lnTo>
                        <a:pt x="21816" y="104898"/>
                      </a:lnTo>
                      <a:lnTo>
                        <a:pt x="21816" y="83529"/>
                      </a:lnTo>
                      <a:lnTo>
                        <a:pt x="44529" y="70380"/>
                      </a:lnTo>
                      <a:lnTo>
                        <a:pt x="73518" y="70380"/>
                      </a:lnTo>
                      <a:lnTo>
                        <a:pt x="39150" y="50656"/>
                      </a:lnTo>
                      <a:lnTo>
                        <a:pt x="39150" y="29288"/>
                      </a:lnTo>
                      <a:lnTo>
                        <a:pt x="62012" y="16138"/>
                      </a:lnTo>
                      <a:lnTo>
                        <a:pt x="91897" y="16138"/>
                      </a:lnTo>
                      <a:lnTo>
                        <a:pt x="122679" y="33920"/>
                      </a:lnTo>
                      <a:lnTo>
                        <a:pt x="122679" y="13150"/>
                      </a:lnTo>
                      <a:lnTo>
                        <a:pt x="145542" y="0"/>
                      </a:lnTo>
                      <a:lnTo>
                        <a:pt x="175427" y="0"/>
                      </a:lnTo>
                      <a:lnTo>
                        <a:pt x="447533" y="157047"/>
                      </a:lnTo>
                      <a:lnTo>
                        <a:pt x="474280" y="213531"/>
                      </a:lnTo>
                      <a:lnTo>
                        <a:pt x="517464" y="238485"/>
                      </a:lnTo>
                      <a:lnTo>
                        <a:pt x="365199" y="326497"/>
                      </a:ln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3" name="Freeform: Shape 972">
                  <a:extLst>
                    <a:ext uri="{FF2B5EF4-FFF2-40B4-BE49-F238E27FC236}">
                      <a16:creationId xmlns:a16="http://schemas.microsoft.com/office/drawing/2014/main" id="{8AB2C3C9-AE57-EECB-E496-5A25EC35AA41}"/>
                    </a:ext>
                  </a:extLst>
                </p:cNvPr>
                <p:cNvSpPr/>
                <p:nvPr/>
              </p:nvSpPr>
              <p:spPr>
                <a:xfrm>
                  <a:off x="7267404" y="3244699"/>
                  <a:ext cx="465762" cy="294370"/>
                </a:xfrm>
                <a:custGeom>
                  <a:avLst/>
                  <a:gdLst>
                    <a:gd name="connsiteX0" fmla="*/ 439015 w 465762"/>
                    <a:gd name="connsiteY0" fmla="*/ 155553 h 294370"/>
                    <a:gd name="connsiteX1" fmla="*/ 446188 w 465762"/>
                    <a:gd name="connsiteY1" fmla="*/ 106840 h 294370"/>
                    <a:gd name="connsiteX2" fmla="*/ 446188 w 465762"/>
                    <a:gd name="connsiteY2" fmla="*/ 89208 h 294370"/>
                    <a:gd name="connsiteX3" fmla="*/ 335911 w 465762"/>
                    <a:gd name="connsiteY3" fmla="*/ 35863 h 294370"/>
                    <a:gd name="connsiteX4" fmla="*/ 310658 w 465762"/>
                    <a:gd name="connsiteY4" fmla="*/ 41989 h 294370"/>
                    <a:gd name="connsiteX5" fmla="*/ 310658 w 465762"/>
                    <a:gd name="connsiteY5" fmla="*/ 59621 h 294370"/>
                    <a:gd name="connsiteX6" fmla="*/ 359221 w 465762"/>
                    <a:gd name="connsiteY6" fmla="*/ 106242 h 294370"/>
                    <a:gd name="connsiteX7" fmla="*/ 357428 w 465762"/>
                    <a:gd name="connsiteY7" fmla="*/ 108484 h 294370"/>
                    <a:gd name="connsiteX8" fmla="*/ 169300 w 465762"/>
                    <a:gd name="connsiteY8" fmla="*/ 0 h 294370"/>
                    <a:gd name="connsiteX9" fmla="*/ 142105 w 465762"/>
                    <a:gd name="connsiteY9" fmla="*/ 0 h 294370"/>
                    <a:gd name="connsiteX10" fmla="*/ 122829 w 465762"/>
                    <a:gd name="connsiteY10" fmla="*/ 9264 h 294370"/>
                    <a:gd name="connsiteX11" fmla="*/ 122829 w 465762"/>
                    <a:gd name="connsiteY11" fmla="*/ 26747 h 294370"/>
                    <a:gd name="connsiteX12" fmla="*/ 270761 w 465762"/>
                    <a:gd name="connsiteY12" fmla="*/ 112219 h 294370"/>
                    <a:gd name="connsiteX13" fmla="*/ 270761 w 465762"/>
                    <a:gd name="connsiteY13" fmla="*/ 115357 h 294370"/>
                    <a:gd name="connsiteX14" fmla="*/ 267025 w 465762"/>
                    <a:gd name="connsiteY14" fmla="*/ 117449 h 294370"/>
                    <a:gd name="connsiteX15" fmla="*/ 261646 w 465762"/>
                    <a:gd name="connsiteY15" fmla="*/ 117449 h 294370"/>
                    <a:gd name="connsiteX16" fmla="*/ 85771 w 465762"/>
                    <a:gd name="connsiteY16" fmla="*/ 15989 h 294370"/>
                    <a:gd name="connsiteX17" fmla="*/ 58575 w 465762"/>
                    <a:gd name="connsiteY17" fmla="*/ 15989 h 294370"/>
                    <a:gd name="connsiteX18" fmla="*/ 39299 w 465762"/>
                    <a:gd name="connsiteY18" fmla="*/ 25403 h 294370"/>
                    <a:gd name="connsiteX19" fmla="*/ 39299 w 465762"/>
                    <a:gd name="connsiteY19" fmla="*/ 42885 h 294370"/>
                    <a:gd name="connsiteX20" fmla="*/ 215025 w 465762"/>
                    <a:gd name="connsiteY20" fmla="*/ 144495 h 294370"/>
                    <a:gd name="connsiteX21" fmla="*/ 215025 w 465762"/>
                    <a:gd name="connsiteY21" fmla="*/ 147484 h 294370"/>
                    <a:gd name="connsiteX22" fmla="*/ 211289 w 465762"/>
                    <a:gd name="connsiteY22" fmla="*/ 149725 h 294370"/>
                    <a:gd name="connsiteX23" fmla="*/ 205910 w 465762"/>
                    <a:gd name="connsiteY23" fmla="*/ 149725 h 294370"/>
                    <a:gd name="connsiteX24" fmla="*/ 68437 w 465762"/>
                    <a:gd name="connsiteY24" fmla="*/ 70230 h 294370"/>
                    <a:gd name="connsiteX25" fmla="*/ 41092 w 465762"/>
                    <a:gd name="connsiteY25" fmla="*/ 70230 h 294370"/>
                    <a:gd name="connsiteX26" fmla="*/ 21816 w 465762"/>
                    <a:gd name="connsiteY26" fmla="*/ 79644 h 294370"/>
                    <a:gd name="connsiteX27" fmla="*/ 21816 w 465762"/>
                    <a:gd name="connsiteY27" fmla="*/ 97127 h 294370"/>
                    <a:gd name="connsiteX28" fmla="*/ 159289 w 465762"/>
                    <a:gd name="connsiteY28" fmla="*/ 176622 h 294370"/>
                    <a:gd name="connsiteX29" fmla="*/ 159289 w 465762"/>
                    <a:gd name="connsiteY29" fmla="*/ 179611 h 294370"/>
                    <a:gd name="connsiteX30" fmla="*/ 155553 w 465762"/>
                    <a:gd name="connsiteY30" fmla="*/ 181852 h 294370"/>
                    <a:gd name="connsiteX31" fmla="*/ 150174 w 465762"/>
                    <a:gd name="connsiteY31" fmla="*/ 181852 h 294370"/>
                    <a:gd name="connsiteX32" fmla="*/ 46621 w 465762"/>
                    <a:gd name="connsiteY32" fmla="*/ 122081 h 294370"/>
                    <a:gd name="connsiteX33" fmla="*/ 19276 w 465762"/>
                    <a:gd name="connsiteY33" fmla="*/ 122081 h 294370"/>
                    <a:gd name="connsiteX34" fmla="*/ 0 w 465762"/>
                    <a:gd name="connsiteY34" fmla="*/ 131346 h 294370"/>
                    <a:gd name="connsiteX35" fmla="*/ 0 w 465762"/>
                    <a:gd name="connsiteY35" fmla="*/ 148978 h 294370"/>
                    <a:gd name="connsiteX36" fmla="*/ 225335 w 465762"/>
                    <a:gd name="connsiteY36" fmla="*/ 278979 h 294370"/>
                    <a:gd name="connsiteX37" fmla="*/ 323060 w 465762"/>
                    <a:gd name="connsiteY37" fmla="*/ 294370 h 294370"/>
                    <a:gd name="connsiteX38" fmla="*/ 465763 w 465762"/>
                    <a:gd name="connsiteY38" fmla="*/ 212036 h 294370"/>
                    <a:gd name="connsiteX39" fmla="*/ 439015 w 465762"/>
                    <a:gd name="connsiteY39" fmla="*/ 155553 h 2943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465762" h="294370">
                      <a:moveTo>
                        <a:pt x="439015" y="155553"/>
                      </a:moveTo>
                      <a:lnTo>
                        <a:pt x="446188" y="106840"/>
                      </a:lnTo>
                      <a:lnTo>
                        <a:pt x="446188" y="89208"/>
                      </a:lnTo>
                      <a:lnTo>
                        <a:pt x="335911" y="35863"/>
                      </a:lnTo>
                      <a:lnTo>
                        <a:pt x="310658" y="41989"/>
                      </a:lnTo>
                      <a:lnTo>
                        <a:pt x="310658" y="59621"/>
                      </a:lnTo>
                      <a:lnTo>
                        <a:pt x="359221" y="106242"/>
                      </a:lnTo>
                      <a:lnTo>
                        <a:pt x="357428" y="108484"/>
                      </a:lnTo>
                      <a:lnTo>
                        <a:pt x="169300" y="0"/>
                      </a:lnTo>
                      <a:lnTo>
                        <a:pt x="142105" y="0"/>
                      </a:lnTo>
                      <a:lnTo>
                        <a:pt x="122829" y="9264"/>
                      </a:lnTo>
                      <a:lnTo>
                        <a:pt x="122829" y="26747"/>
                      </a:lnTo>
                      <a:lnTo>
                        <a:pt x="270761" y="112219"/>
                      </a:lnTo>
                      <a:lnTo>
                        <a:pt x="270761" y="115357"/>
                      </a:lnTo>
                      <a:lnTo>
                        <a:pt x="267025" y="117449"/>
                      </a:lnTo>
                      <a:lnTo>
                        <a:pt x="261646" y="117449"/>
                      </a:lnTo>
                      <a:lnTo>
                        <a:pt x="85771" y="15989"/>
                      </a:lnTo>
                      <a:lnTo>
                        <a:pt x="58575" y="15989"/>
                      </a:lnTo>
                      <a:lnTo>
                        <a:pt x="39299" y="25403"/>
                      </a:lnTo>
                      <a:lnTo>
                        <a:pt x="39299" y="42885"/>
                      </a:lnTo>
                      <a:lnTo>
                        <a:pt x="215025" y="144495"/>
                      </a:lnTo>
                      <a:lnTo>
                        <a:pt x="215025" y="147484"/>
                      </a:lnTo>
                      <a:lnTo>
                        <a:pt x="211289" y="149725"/>
                      </a:lnTo>
                      <a:lnTo>
                        <a:pt x="205910" y="149725"/>
                      </a:lnTo>
                      <a:lnTo>
                        <a:pt x="68437" y="70230"/>
                      </a:lnTo>
                      <a:lnTo>
                        <a:pt x="41092" y="70230"/>
                      </a:lnTo>
                      <a:lnTo>
                        <a:pt x="21816" y="79644"/>
                      </a:lnTo>
                      <a:lnTo>
                        <a:pt x="21816" y="97127"/>
                      </a:lnTo>
                      <a:lnTo>
                        <a:pt x="159289" y="176622"/>
                      </a:lnTo>
                      <a:lnTo>
                        <a:pt x="159289" y="179611"/>
                      </a:lnTo>
                      <a:lnTo>
                        <a:pt x="155553" y="181852"/>
                      </a:lnTo>
                      <a:lnTo>
                        <a:pt x="150174" y="181852"/>
                      </a:lnTo>
                      <a:lnTo>
                        <a:pt x="46621" y="122081"/>
                      </a:lnTo>
                      <a:lnTo>
                        <a:pt x="19276" y="122081"/>
                      </a:lnTo>
                      <a:lnTo>
                        <a:pt x="0" y="131346"/>
                      </a:lnTo>
                      <a:lnTo>
                        <a:pt x="0" y="148978"/>
                      </a:lnTo>
                      <a:lnTo>
                        <a:pt x="225335" y="278979"/>
                      </a:lnTo>
                      <a:lnTo>
                        <a:pt x="323060" y="294370"/>
                      </a:lnTo>
                      <a:lnTo>
                        <a:pt x="465763" y="212036"/>
                      </a:lnTo>
                      <a:lnTo>
                        <a:pt x="439015" y="155553"/>
                      </a:lnTo>
                      <a:close/>
                    </a:path>
                  </a:pathLst>
                </a:custGeom>
                <a:solidFill>
                  <a:srgbClr val="0A080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4" name="Freeform: Shape 973">
                  <a:extLst>
                    <a:ext uri="{FF2B5EF4-FFF2-40B4-BE49-F238E27FC236}">
                      <a16:creationId xmlns:a16="http://schemas.microsoft.com/office/drawing/2014/main" id="{C5BFE30C-39B4-6619-2532-A09E4B7BA38C}"/>
                    </a:ext>
                  </a:extLst>
                </p:cNvPr>
                <p:cNvSpPr/>
                <p:nvPr/>
              </p:nvSpPr>
              <p:spPr>
                <a:xfrm>
                  <a:off x="7267404" y="3227066"/>
                  <a:ext cx="465762" cy="294519"/>
                </a:xfrm>
                <a:custGeom>
                  <a:avLst/>
                  <a:gdLst>
                    <a:gd name="connsiteX0" fmla="*/ 142105 w 465762"/>
                    <a:gd name="connsiteY0" fmla="*/ 0 h 294519"/>
                    <a:gd name="connsiteX1" fmla="*/ 122829 w 465762"/>
                    <a:gd name="connsiteY1" fmla="*/ 11058 h 294519"/>
                    <a:gd name="connsiteX2" fmla="*/ 122829 w 465762"/>
                    <a:gd name="connsiteY2" fmla="*/ 26897 h 294519"/>
                    <a:gd name="connsiteX3" fmla="*/ 270761 w 465762"/>
                    <a:gd name="connsiteY3" fmla="*/ 112369 h 294519"/>
                    <a:gd name="connsiteX4" fmla="*/ 270761 w 465762"/>
                    <a:gd name="connsiteY4" fmla="*/ 115357 h 294519"/>
                    <a:gd name="connsiteX5" fmla="*/ 267025 w 465762"/>
                    <a:gd name="connsiteY5" fmla="*/ 117599 h 294519"/>
                    <a:gd name="connsiteX6" fmla="*/ 261646 w 465762"/>
                    <a:gd name="connsiteY6" fmla="*/ 117599 h 294519"/>
                    <a:gd name="connsiteX7" fmla="*/ 85771 w 465762"/>
                    <a:gd name="connsiteY7" fmla="*/ 15989 h 294519"/>
                    <a:gd name="connsiteX8" fmla="*/ 58575 w 465762"/>
                    <a:gd name="connsiteY8" fmla="*/ 15989 h 294519"/>
                    <a:gd name="connsiteX9" fmla="*/ 39299 w 465762"/>
                    <a:gd name="connsiteY9" fmla="*/ 27196 h 294519"/>
                    <a:gd name="connsiteX10" fmla="*/ 39299 w 465762"/>
                    <a:gd name="connsiteY10" fmla="*/ 43035 h 294519"/>
                    <a:gd name="connsiteX11" fmla="*/ 215025 w 465762"/>
                    <a:gd name="connsiteY11" fmla="*/ 144496 h 294519"/>
                    <a:gd name="connsiteX12" fmla="*/ 215025 w 465762"/>
                    <a:gd name="connsiteY12" fmla="*/ 147484 h 294519"/>
                    <a:gd name="connsiteX13" fmla="*/ 211289 w 465762"/>
                    <a:gd name="connsiteY13" fmla="*/ 149725 h 294519"/>
                    <a:gd name="connsiteX14" fmla="*/ 205910 w 465762"/>
                    <a:gd name="connsiteY14" fmla="*/ 149725 h 294519"/>
                    <a:gd name="connsiteX15" fmla="*/ 68437 w 465762"/>
                    <a:gd name="connsiteY15" fmla="*/ 70380 h 294519"/>
                    <a:gd name="connsiteX16" fmla="*/ 41092 w 465762"/>
                    <a:gd name="connsiteY16" fmla="*/ 70380 h 294519"/>
                    <a:gd name="connsiteX17" fmla="*/ 21816 w 465762"/>
                    <a:gd name="connsiteY17" fmla="*/ 81438 h 294519"/>
                    <a:gd name="connsiteX18" fmla="*/ 21816 w 465762"/>
                    <a:gd name="connsiteY18" fmla="*/ 97277 h 294519"/>
                    <a:gd name="connsiteX19" fmla="*/ 159289 w 465762"/>
                    <a:gd name="connsiteY19" fmla="*/ 176622 h 294519"/>
                    <a:gd name="connsiteX20" fmla="*/ 159289 w 465762"/>
                    <a:gd name="connsiteY20" fmla="*/ 179760 h 294519"/>
                    <a:gd name="connsiteX21" fmla="*/ 155553 w 465762"/>
                    <a:gd name="connsiteY21" fmla="*/ 181852 h 294519"/>
                    <a:gd name="connsiteX22" fmla="*/ 150174 w 465762"/>
                    <a:gd name="connsiteY22" fmla="*/ 181852 h 294519"/>
                    <a:gd name="connsiteX23" fmla="*/ 46621 w 465762"/>
                    <a:gd name="connsiteY23" fmla="*/ 122082 h 294519"/>
                    <a:gd name="connsiteX24" fmla="*/ 19276 w 465762"/>
                    <a:gd name="connsiteY24" fmla="*/ 122082 h 294519"/>
                    <a:gd name="connsiteX25" fmla="*/ 0 w 465762"/>
                    <a:gd name="connsiteY25" fmla="*/ 133139 h 294519"/>
                    <a:gd name="connsiteX26" fmla="*/ 0 w 465762"/>
                    <a:gd name="connsiteY26" fmla="*/ 148978 h 294519"/>
                    <a:gd name="connsiteX27" fmla="*/ 225335 w 465762"/>
                    <a:gd name="connsiteY27" fmla="*/ 278979 h 294519"/>
                    <a:gd name="connsiteX28" fmla="*/ 323060 w 465762"/>
                    <a:gd name="connsiteY28" fmla="*/ 294520 h 294519"/>
                    <a:gd name="connsiteX29" fmla="*/ 465763 w 465762"/>
                    <a:gd name="connsiteY29" fmla="*/ 212186 h 294519"/>
                    <a:gd name="connsiteX30" fmla="*/ 439015 w 465762"/>
                    <a:gd name="connsiteY30" fmla="*/ 155703 h 294519"/>
                    <a:gd name="connsiteX31" fmla="*/ 169300 w 465762"/>
                    <a:gd name="connsiteY31" fmla="*/ 0 h 294519"/>
                    <a:gd name="connsiteX32" fmla="*/ 142105 w 465762"/>
                    <a:gd name="connsiteY32" fmla="*/ 0 h 2945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</a:cxnLst>
                  <a:rect l="l" t="t" r="r" b="b"/>
                  <a:pathLst>
                    <a:path w="465762" h="294519">
                      <a:moveTo>
                        <a:pt x="142105" y="0"/>
                      </a:moveTo>
                      <a:lnTo>
                        <a:pt x="122829" y="11058"/>
                      </a:lnTo>
                      <a:lnTo>
                        <a:pt x="122829" y="26897"/>
                      </a:lnTo>
                      <a:lnTo>
                        <a:pt x="270761" y="112369"/>
                      </a:lnTo>
                      <a:lnTo>
                        <a:pt x="270761" y="115357"/>
                      </a:lnTo>
                      <a:lnTo>
                        <a:pt x="267025" y="117599"/>
                      </a:lnTo>
                      <a:lnTo>
                        <a:pt x="261646" y="117599"/>
                      </a:lnTo>
                      <a:lnTo>
                        <a:pt x="85771" y="15989"/>
                      </a:lnTo>
                      <a:lnTo>
                        <a:pt x="58575" y="15989"/>
                      </a:lnTo>
                      <a:lnTo>
                        <a:pt x="39299" y="27196"/>
                      </a:lnTo>
                      <a:lnTo>
                        <a:pt x="39299" y="43035"/>
                      </a:lnTo>
                      <a:lnTo>
                        <a:pt x="215025" y="144496"/>
                      </a:lnTo>
                      <a:lnTo>
                        <a:pt x="215025" y="147484"/>
                      </a:lnTo>
                      <a:lnTo>
                        <a:pt x="211289" y="149725"/>
                      </a:lnTo>
                      <a:lnTo>
                        <a:pt x="205910" y="149725"/>
                      </a:lnTo>
                      <a:lnTo>
                        <a:pt x="68437" y="70380"/>
                      </a:lnTo>
                      <a:lnTo>
                        <a:pt x="41092" y="70380"/>
                      </a:lnTo>
                      <a:lnTo>
                        <a:pt x="21816" y="81438"/>
                      </a:lnTo>
                      <a:lnTo>
                        <a:pt x="21816" y="97277"/>
                      </a:lnTo>
                      <a:lnTo>
                        <a:pt x="159289" y="176622"/>
                      </a:lnTo>
                      <a:lnTo>
                        <a:pt x="159289" y="179760"/>
                      </a:lnTo>
                      <a:lnTo>
                        <a:pt x="155553" y="181852"/>
                      </a:lnTo>
                      <a:lnTo>
                        <a:pt x="150174" y="181852"/>
                      </a:lnTo>
                      <a:lnTo>
                        <a:pt x="46621" y="122082"/>
                      </a:lnTo>
                      <a:lnTo>
                        <a:pt x="19276" y="122082"/>
                      </a:lnTo>
                      <a:lnTo>
                        <a:pt x="0" y="133139"/>
                      </a:lnTo>
                      <a:lnTo>
                        <a:pt x="0" y="148978"/>
                      </a:lnTo>
                      <a:lnTo>
                        <a:pt x="225335" y="278979"/>
                      </a:lnTo>
                      <a:lnTo>
                        <a:pt x="323060" y="294520"/>
                      </a:lnTo>
                      <a:lnTo>
                        <a:pt x="465763" y="212186"/>
                      </a:lnTo>
                      <a:lnTo>
                        <a:pt x="439015" y="155703"/>
                      </a:lnTo>
                      <a:lnTo>
                        <a:pt x="169300" y="0"/>
                      </a:lnTo>
                      <a:lnTo>
                        <a:pt x="142105" y="0"/>
                      </a:lnTo>
                      <a:close/>
                    </a:path>
                  </a:pathLst>
                </a:custGeom>
                <a:solidFill>
                  <a:srgbClr val="574943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5" name="Freeform: Shape 974">
                  <a:extLst>
                    <a:ext uri="{FF2B5EF4-FFF2-40B4-BE49-F238E27FC236}">
                      <a16:creationId xmlns:a16="http://schemas.microsoft.com/office/drawing/2014/main" id="{1C7F317C-8B7C-E104-F0C3-65D8200B5D86}"/>
                    </a:ext>
                  </a:extLst>
                </p:cNvPr>
                <p:cNvSpPr/>
                <p:nvPr/>
              </p:nvSpPr>
              <p:spPr>
                <a:xfrm>
                  <a:off x="7590464" y="3521586"/>
                  <a:ext cx="49609" cy="39000"/>
                </a:xfrm>
                <a:custGeom>
                  <a:avLst/>
                  <a:gdLst>
                    <a:gd name="connsiteX0" fmla="*/ 37357 w 49609"/>
                    <a:gd name="connsiteY0" fmla="*/ 39000 h 39000"/>
                    <a:gd name="connsiteX1" fmla="*/ 49610 w 49609"/>
                    <a:gd name="connsiteY1" fmla="*/ 14494 h 39000"/>
                    <a:gd name="connsiteX2" fmla="*/ 0 w 49609"/>
                    <a:gd name="connsiteY2" fmla="*/ 0 h 39000"/>
                    <a:gd name="connsiteX3" fmla="*/ 0 w 49609"/>
                    <a:gd name="connsiteY3" fmla="*/ 17483 h 39000"/>
                    <a:gd name="connsiteX4" fmla="*/ 37357 w 49609"/>
                    <a:gd name="connsiteY4" fmla="*/ 39000 h 39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609" h="39000">
                      <a:moveTo>
                        <a:pt x="37357" y="39000"/>
                      </a:moveTo>
                      <a:lnTo>
                        <a:pt x="49610" y="14494"/>
                      </a:lnTo>
                      <a:lnTo>
                        <a:pt x="0" y="0"/>
                      </a:lnTo>
                      <a:lnTo>
                        <a:pt x="0" y="17483"/>
                      </a:lnTo>
                      <a:lnTo>
                        <a:pt x="37357" y="39000"/>
                      </a:lnTo>
                      <a:close/>
                    </a:path>
                  </a:pathLst>
                </a:custGeom>
                <a:solidFill>
                  <a:srgbClr val="377691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6" name="Freeform: Shape 975">
                  <a:extLst>
                    <a:ext uri="{FF2B5EF4-FFF2-40B4-BE49-F238E27FC236}">
                      <a16:creationId xmlns:a16="http://schemas.microsoft.com/office/drawing/2014/main" id="{8916CD7C-CA93-CDDC-DAB6-2B4D7F6CB4B6}"/>
                    </a:ext>
                  </a:extLst>
                </p:cNvPr>
                <p:cNvSpPr/>
                <p:nvPr/>
              </p:nvSpPr>
              <p:spPr>
                <a:xfrm>
                  <a:off x="7627821" y="3460770"/>
                  <a:ext cx="142702" cy="99816"/>
                </a:xfrm>
                <a:custGeom>
                  <a:avLst/>
                  <a:gdLst>
                    <a:gd name="connsiteX0" fmla="*/ 0 w 142702"/>
                    <a:gd name="connsiteY0" fmla="*/ 99817 h 99816"/>
                    <a:gd name="connsiteX1" fmla="*/ 142702 w 142702"/>
                    <a:gd name="connsiteY1" fmla="*/ 17632 h 99816"/>
                    <a:gd name="connsiteX2" fmla="*/ 142702 w 142702"/>
                    <a:gd name="connsiteY2" fmla="*/ 0 h 99816"/>
                    <a:gd name="connsiteX3" fmla="*/ 70081 w 142702"/>
                    <a:gd name="connsiteY3" fmla="*/ 30334 h 99816"/>
                    <a:gd name="connsiteX4" fmla="*/ 0 w 142702"/>
                    <a:gd name="connsiteY4" fmla="*/ 82334 h 99816"/>
                    <a:gd name="connsiteX5" fmla="*/ 0 w 142702"/>
                    <a:gd name="connsiteY5" fmla="*/ 99817 h 99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2702" h="99816">
                      <a:moveTo>
                        <a:pt x="0" y="99817"/>
                      </a:moveTo>
                      <a:lnTo>
                        <a:pt x="142702" y="17632"/>
                      </a:lnTo>
                      <a:lnTo>
                        <a:pt x="142702" y="0"/>
                      </a:lnTo>
                      <a:lnTo>
                        <a:pt x="70081" y="30334"/>
                      </a:lnTo>
                      <a:lnTo>
                        <a:pt x="0" y="82334"/>
                      </a:lnTo>
                      <a:lnTo>
                        <a:pt x="0" y="99817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7" name="Freeform: Shape 976">
                  <a:extLst>
                    <a:ext uri="{FF2B5EF4-FFF2-40B4-BE49-F238E27FC236}">
                      <a16:creationId xmlns:a16="http://schemas.microsoft.com/office/drawing/2014/main" id="{969E327F-DADD-247B-1F8F-6A32C17A752E}"/>
                    </a:ext>
                  </a:extLst>
                </p:cNvPr>
                <p:cNvSpPr/>
                <p:nvPr/>
              </p:nvSpPr>
              <p:spPr>
                <a:xfrm>
                  <a:off x="7590464" y="3439252"/>
                  <a:ext cx="180059" cy="103851"/>
                </a:xfrm>
                <a:custGeom>
                  <a:avLst/>
                  <a:gdLst>
                    <a:gd name="connsiteX0" fmla="*/ 37357 w 180059"/>
                    <a:gd name="connsiteY0" fmla="*/ 103851 h 103851"/>
                    <a:gd name="connsiteX1" fmla="*/ 180059 w 180059"/>
                    <a:gd name="connsiteY1" fmla="*/ 21517 h 103851"/>
                    <a:gd name="connsiteX2" fmla="*/ 142702 w 180059"/>
                    <a:gd name="connsiteY2" fmla="*/ 0 h 103851"/>
                    <a:gd name="connsiteX3" fmla="*/ 0 w 180059"/>
                    <a:gd name="connsiteY3" fmla="*/ 82334 h 103851"/>
                    <a:gd name="connsiteX4" fmla="*/ 37357 w 180059"/>
                    <a:gd name="connsiteY4" fmla="*/ 103851 h 1038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0059" h="103851">
                      <a:moveTo>
                        <a:pt x="37357" y="103851"/>
                      </a:moveTo>
                      <a:lnTo>
                        <a:pt x="180059" y="21517"/>
                      </a:lnTo>
                      <a:lnTo>
                        <a:pt x="142702" y="0"/>
                      </a:lnTo>
                      <a:lnTo>
                        <a:pt x="0" y="82334"/>
                      </a:lnTo>
                      <a:lnTo>
                        <a:pt x="37357" y="103851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8" name="Freeform: Shape 977">
                  <a:extLst>
                    <a:ext uri="{FF2B5EF4-FFF2-40B4-BE49-F238E27FC236}">
                      <a16:creationId xmlns:a16="http://schemas.microsoft.com/office/drawing/2014/main" id="{E45E3A0D-F4B3-790B-E61C-00464A458327}"/>
                    </a:ext>
                  </a:extLst>
                </p:cNvPr>
                <p:cNvSpPr/>
                <p:nvPr/>
              </p:nvSpPr>
              <p:spPr>
                <a:xfrm>
                  <a:off x="7471521" y="3262929"/>
                  <a:ext cx="242071" cy="235197"/>
                </a:xfrm>
                <a:custGeom>
                  <a:avLst/>
                  <a:gdLst>
                    <a:gd name="connsiteX0" fmla="*/ 131794 w 242071"/>
                    <a:gd name="connsiteY0" fmla="*/ 0 h 235197"/>
                    <a:gd name="connsiteX1" fmla="*/ 106541 w 242071"/>
                    <a:gd name="connsiteY1" fmla="*/ 19425 h 235197"/>
                    <a:gd name="connsiteX2" fmla="*/ 106541 w 242071"/>
                    <a:gd name="connsiteY2" fmla="*/ 23759 h 235197"/>
                    <a:gd name="connsiteX3" fmla="*/ 155105 w 242071"/>
                    <a:gd name="connsiteY3" fmla="*/ 70380 h 235197"/>
                    <a:gd name="connsiteX4" fmla="*/ 153312 w 242071"/>
                    <a:gd name="connsiteY4" fmla="*/ 72621 h 235197"/>
                    <a:gd name="connsiteX5" fmla="*/ 127760 w 242071"/>
                    <a:gd name="connsiteY5" fmla="*/ 107587 h 235197"/>
                    <a:gd name="connsiteX6" fmla="*/ 0 w 242071"/>
                    <a:gd name="connsiteY6" fmla="*/ 206059 h 235197"/>
                    <a:gd name="connsiteX7" fmla="*/ 0 w 242071"/>
                    <a:gd name="connsiteY7" fmla="*/ 210542 h 235197"/>
                    <a:gd name="connsiteX8" fmla="*/ 42885 w 242071"/>
                    <a:gd name="connsiteY8" fmla="*/ 235198 h 235197"/>
                    <a:gd name="connsiteX9" fmla="*/ 93392 w 242071"/>
                    <a:gd name="connsiteY9" fmla="*/ 235198 h 235197"/>
                    <a:gd name="connsiteX10" fmla="*/ 221151 w 242071"/>
                    <a:gd name="connsiteY10" fmla="*/ 161530 h 235197"/>
                    <a:gd name="connsiteX11" fmla="*/ 234899 w 242071"/>
                    <a:gd name="connsiteY11" fmla="*/ 119840 h 235197"/>
                    <a:gd name="connsiteX12" fmla="*/ 242071 w 242071"/>
                    <a:gd name="connsiteY12" fmla="*/ 70978 h 235197"/>
                    <a:gd name="connsiteX13" fmla="*/ 242071 w 242071"/>
                    <a:gd name="connsiteY13" fmla="*/ 66644 h 235197"/>
                    <a:gd name="connsiteX14" fmla="*/ 131794 w 242071"/>
                    <a:gd name="connsiteY14" fmla="*/ 0 h 235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42071" h="235197">
                      <a:moveTo>
                        <a:pt x="131794" y="0"/>
                      </a:moveTo>
                      <a:lnTo>
                        <a:pt x="106541" y="19425"/>
                      </a:lnTo>
                      <a:lnTo>
                        <a:pt x="106541" y="23759"/>
                      </a:lnTo>
                      <a:lnTo>
                        <a:pt x="155105" y="70380"/>
                      </a:lnTo>
                      <a:lnTo>
                        <a:pt x="153312" y="72621"/>
                      </a:lnTo>
                      <a:lnTo>
                        <a:pt x="127760" y="107587"/>
                      </a:lnTo>
                      <a:lnTo>
                        <a:pt x="0" y="206059"/>
                      </a:lnTo>
                      <a:lnTo>
                        <a:pt x="0" y="210542"/>
                      </a:lnTo>
                      <a:lnTo>
                        <a:pt x="42885" y="235198"/>
                      </a:lnTo>
                      <a:lnTo>
                        <a:pt x="93392" y="235198"/>
                      </a:lnTo>
                      <a:lnTo>
                        <a:pt x="221151" y="161530"/>
                      </a:lnTo>
                      <a:lnTo>
                        <a:pt x="234899" y="119840"/>
                      </a:lnTo>
                      <a:lnTo>
                        <a:pt x="242071" y="70978"/>
                      </a:lnTo>
                      <a:lnTo>
                        <a:pt x="242071" y="66644"/>
                      </a:lnTo>
                      <a:lnTo>
                        <a:pt x="131794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79" name="Freeform: Shape 978">
                  <a:extLst>
                    <a:ext uri="{FF2B5EF4-FFF2-40B4-BE49-F238E27FC236}">
                      <a16:creationId xmlns:a16="http://schemas.microsoft.com/office/drawing/2014/main" id="{D3ADE733-37A6-8788-BB71-5D90611868B5}"/>
                    </a:ext>
                  </a:extLst>
                </p:cNvPr>
                <p:cNvSpPr/>
                <p:nvPr/>
              </p:nvSpPr>
              <p:spPr>
                <a:xfrm>
                  <a:off x="7471521" y="3258446"/>
                  <a:ext cx="242071" cy="235346"/>
                </a:xfrm>
                <a:custGeom>
                  <a:avLst/>
                  <a:gdLst>
                    <a:gd name="connsiteX0" fmla="*/ 131794 w 242071"/>
                    <a:gd name="connsiteY0" fmla="*/ 0 h 235346"/>
                    <a:gd name="connsiteX1" fmla="*/ 110576 w 242071"/>
                    <a:gd name="connsiteY1" fmla="*/ 8966 h 235346"/>
                    <a:gd name="connsiteX2" fmla="*/ 106541 w 242071"/>
                    <a:gd name="connsiteY2" fmla="*/ 23908 h 235346"/>
                    <a:gd name="connsiteX3" fmla="*/ 155105 w 242071"/>
                    <a:gd name="connsiteY3" fmla="*/ 70380 h 235346"/>
                    <a:gd name="connsiteX4" fmla="*/ 153312 w 242071"/>
                    <a:gd name="connsiteY4" fmla="*/ 72771 h 235346"/>
                    <a:gd name="connsiteX5" fmla="*/ 127760 w 242071"/>
                    <a:gd name="connsiteY5" fmla="*/ 107587 h 235346"/>
                    <a:gd name="connsiteX6" fmla="*/ 0 w 242071"/>
                    <a:gd name="connsiteY6" fmla="*/ 181404 h 235346"/>
                    <a:gd name="connsiteX7" fmla="*/ 0 w 242071"/>
                    <a:gd name="connsiteY7" fmla="*/ 210542 h 235346"/>
                    <a:gd name="connsiteX8" fmla="*/ 42885 w 242071"/>
                    <a:gd name="connsiteY8" fmla="*/ 235347 h 235346"/>
                    <a:gd name="connsiteX9" fmla="*/ 93392 w 242071"/>
                    <a:gd name="connsiteY9" fmla="*/ 235347 h 235346"/>
                    <a:gd name="connsiteX10" fmla="*/ 221151 w 242071"/>
                    <a:gd name="connsiteY10" fmla="*/ 161530 h 235346"/>
                    <a:gd name="connsiteX11" fmla="*/ 234899 w 242071"/>
                    <a:gd name="connsiteY11" fmla="*/ 119840 h 235346"/>
                    <a:gd name="connsiteX12" fmla="*/ 242071 w 242071"/>
                    <a:gd name="connsiteY12" fmla="*/ 71127 h 235346"/>
                    <a:gd name="connsiteX13" fmla="*/ 157496 w 242071"/>
                    <a:gd name="connsiteY13" fmla="*/ 2391 h 235346"/>
                    <a:gd name="connsiteX14" fmla="*/ 131794 w 242071"/>
                    <a:gd name="connsiteY14" fmla="*/ 0 h 2353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42071" h="235346">
                      <a:moveTo>
                        <a:pt x="131794" y="0"/>
                      </a:moveTo>
                      <a:lnTo>
                        <a:pt x="110576" y="8966"/>
                      </a:lnTo>
                      <a:lnTo>
                        <a:pt x="106541" y="23908"/>
                      </a:lnTo>
                      <a:lnTo>
                        <a:pt x="155105" y="70380"/>
                      </a:lnTo>
                      <a:lnTo>
                        <a:pt x="153312" y="72771"/>
                      </a:lnTo>
                      <a:lnTo>
                        <a:pt x="127760" y="107587"/>
                      </a:lnTo>
                      <a:lnTo>
                        <a:pt x="0" y="181404"/>
                      </a:lnTo>
                      <a:lnTo>
                        <a:pt x="0" y="210542"/>
                      </a:lnTo>
                      <a:lnTo>
                        <a:pt x="42885" y="235347"/>
                      </a:lnTo>
                      <a:lnTo>
                        <a:pt x="93392" y="235347"/>
                      </a:lnTo>
                      <a:lnTo>
                        <a:pt x="221151" y="161530"/>
                      </a:lnTo>
                      <a:lnTo>
                        <a:pt x="234899" y="119840"/>
                      </a:lnTo>
                      <a:lnTo>
                        <a:pt x="242071" y="71127"/>
                      </a:lnTo>
                      <a:lnTo>
                        <a:pt x="157496" y="2391"/>
                      </a:lnTo>
                      <a:lnTo>
                        <a:pt x="131794" y="0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80" name="Freeform: Shape 979">
                  <a:extLst>
                    <a:ext uri="{FF2B5EF4-FFF2-40B4-BE49-F238E27FC236}">
                      <a16:creationId xmlns:a16="http://schemas.microsoft.com/office/drawing/2014/main" id="{E239932E-00E4-66A0-DD98-8FE33D475EB7}"/>
                    </a:ext>
                  </a:extLst>
                </p:cNvPr>
                <p:cNvSpPr/>
                <p:nvPr/>
              </p:nvSpPr>
              <p:spPr>
                <a:xfrm>
                  <a:off x="7396210" y="3249929"/>
                  <a:ext cx="54989" cy="12551"/>
                </a:xfrm>
                <a:custGeom>
                  <a:avLst/>
                  <a:gdLst>
                    <a:gd name="connsiteX0" fmla="*/ 0 w 54989"/>
                    <a:gd name="connsiteY0" fmla="*/ 0 h 12551"/>
                    <a:gd name="connsiteX1" fmla="*/ 0 w 54989"/>
                    <a:gd name="connsiteY1" fmla="*/ 3138 h 12551"/>
                    <a:gd name="connsiteX2" fmla="*/ 16138 w 54989"/>
                    <a:gd name="connsiteY2" fmla="*/ 12552 h 12551"/>
                    <a:gd name="connsiteX3" fmla="*/ 38851 w 54989"/>
                    <a:gd name="connsiteY3" fmla="*/ 12552 h 12551"/>
                    <a:gd name="connsiteX4" fmla="*/ 54989 w 54989"/>
                    <a:gd name="connsiteY4" fmla="*/ 3138 h 12551"/>
                    <a:gd name="connsiteX5" fmla="*/ 54989 w 54989"/>
                    <a:gd name="connsiteY5" fmla="*/ 0 h 12551"/>
                    <a:gd name="connsiteX6" fmla="*/ 0 w 54989"/>
                    <a:gd name="connsiteY6" fmla="*/ 0 h 12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4989" h="12551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16138" y="12552"/>
                      </a:lnTo>
                      <a:lnTo>
                        <a:pt x="38851" y="12552"/>
                      </a:lnTo>
                      <a:lnTo>
                        <a:pt x="54989" y="3138"/>
                      </a:lnTo>
                      <a:lnTo>
                        <a:pt x="5498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81" name="Freeform: Shape 980">
                  <a:extLst>
                    <a:ext uri="{FF2B5EF4-FFF2-40B4-BE49-F238E27FC236}">
                      <a16:creationId xmlns:a16="http://schemas.microsoft.com/office/drawing/2014/main" id="{0DEB1E08-2FB8-3155-DD97-1385BAC6D6A2}"/>
                    </a:ext>
                  </a:extLst>
                </p:cNvPr>
                <p:cNvSpPr/>
                <p:nvPr/>
              </p:nvSpPr>
              <p:spPr>
                <a:xfrm>
                  <a:off x="7396210" y="3227515"/>
                  <a:ext cx="54989" cy="31678"/>
                </a:xfrm>
                <a:custGeom>
                  <a:avLst/>
                  <a:gdLst>
                    <a:gd name="connsiteX0" fmla="*/ 16138 w 54989"/>
                    <a:gd name="connsiteY0" fmla="*/ 0 h 31678"/>
                    <a:gd name="connsiteX1" fmla="*/ 0 w 54989"/>
                    <a:gd name="connsiteY1" fmla="*/ 9264 h 31678"/>
                    <a:gd name="connsiteX2" fmla="*/ 0 w 54989"/>
                    <a:gd name="connsiteY2" fmla="*/ 22414 h 31678"/>
                    <a:gd name="connsiteX3" fmla="*/ 16138 w 54989"/>
                    <a:gd name="connsiteY3" fmla="*/ 31678 h 31678"/>
                    <a:gd name="connsiteX4" fmla="*/ 38851 w 54989"/>
                    <a:gd name="connsiteY4" fmla="*/ 31678 h 31678"/>
                    <a:gd name="connsiteX5" fmla="*/ 54989 w 54989"/>
                    <a:gd name="connsiteY5" fmla="*/ 22414 h 31678"/>
                    <a:gd name="connsiteX6" fmla="*/ 54989 w 54989"/>
                    <a:gd name="connsiteY6" fmla="*/ 9264 h 31678"/>
                    <a:gd name="connsiteX7" fmla="*/ 38851 w 54989"/>
                    <a:gd name="connsiteY7" fmla="*/ 0 h 31678"/>
                    <a:gd name="connsiteX8" fmla="*/ 16138 w 54989"/>
                    <a:gd name="connsiteY8" fmla="*/ 0 h 31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4989" h="31678">
                      <a:moveTo>
                        <a:pt x="16138" y="0"/>
                      </a:moveTo>
                      <a:lnTo>
                        <a:pt x="0" y="9264"/>
                      </a:lnTo>
                      <a:lnTo>
                        <a:pt x="0" y="22414"/>
                      </a:lnTo>
                      <a:lnTo>
                        <a:pt x="16138" y="31678"/>
                      </a:lnTo>
                      <a:lnTo>
                        <a:pt x="38851" y="31678"/>
                      </a:lnTo>
                      <a:lnTo>
                        <a:pt x="54989" y="22414"/>
                      </a:lnTo>
                      <a:lnTo>
                        <a:pt x="54989" y="9264"/>
                      </a:lnTo>
                      <a:lnTo>
                        <a:pt x="38851" y="0"/>
                      </a:lnTo>
                      <a:lnTo>
                        <a:pt x="16138" y="0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82" name="Freeform: Shape 981">
                  <a:extLst>
                    <a:ext uri="{FF2B5EF4-FFF2-40B4-BE49-F238E27FC236}">
                      <a16:creationId xmlns:a16="http://schemas.microsoft.com/office/drawing/2014/main" id="{63AA69D8-AE21-F049-E267-0216FACE6E8F}"/>
                    </a:ext>
                  </a:extLst>
                </p:cNvPr>
                <p:cNvSpPr/>
                <p:nvPr/>
              </p:nvSpPr>
              <p:spPr>
                <a:xfrm>
                  <a:off x="7477199" y="3265021"/>
                  <a:ext cx="14345" cy="5678"/>
                </a:xfrm>
                <a:custGeom>
                  <a:avLst/>
                  <a:gdLst>
                    <a:gd name="connsiteX0" fmla="*/ 0 w 14345"/>
                    <a:gd name="connsiteY0" fmla="*/ 0 h 5678"/>
                    <a:gd name="connsiteX1" fmla="*/ 0 w 14345"/>
                    <a:gd name="connsiteY1" fmla="*/ 3138 h 5678"/>
                    <a:gd name="connsiteX2" fmla="*/ 4184 w 14345"/>
                    <a:gd name="connsiteY2" fmla="*/ 5678 h 5678"/>
                    <a:gd name="connsiteX3" fmla="*/ 10161 w 14345"/>
                    <a:gd name="connsiteY3" fmla="*/ 5678 h 5678"/>
                    <a:gd name="connsiteX4" fmla="*/ 14345 w 14345"/>
                    <a:gd name="connsiteY4" fmla="*/ 3138 h 5678"/>
                    <a:gd name="connsiteX5" fmla="*/ 14345 w 14345"/>
                    <a:gd name="connsiteY5" fmla="*/ 0 h 5678"/>
                    <a:gd name="connsiteX6" fmla="*/ 0 w 14345"/>
                    <a:gd name="connsiteY6" fmla="*/ 0 h 5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5" h="567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184" y="5678"/>
                      </a:lnTo>
                      <a:lnTo>
                        <a:pt x="10161" y="5678"/>
                      </a:lnTo>
                      <a:lnTo>
                        <a:pt x="14345" y="3138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83" name="Freeform: Shape 982">
                  <a:extLst>
                    <a:ext uri="{FF2B5EF4-FFF2-40B4-BE49-F238E27FC236}">
                      <a16:creationId xmlns:a16="http://schemas.microsoft.com/office/drawing/2014/main" id="{AE07D221-EDE3-4CBB-176B-D2912A8A36D4}"/>
                    </a:ext>
                  </a:extLst>
                </p:cNvPr>
                <p:cNvSpPr/>
                <p:nvPr/>
              </p:nvSpPr>
              <p:spPr>
                <a:xfrm>
                  <a:off x="7477199" y="3259193"/>
                  <a:ext cx="14345" cy="8218"/>
                </a:xfrm>
                <a:custGeom>
                  <a:avLst/>
                  <a:gdLst>
                    <a:gd name="connsiteX0" fmla="*/ 0 w 14345"/>
                    <a:gd name="connsiteY0" fmla="*/ 2391 h 8218"/>
                    <a:gd name="connsiteX1" fmla="*/ 0 w 14345"/>
                    <a:gd name="connsiteY1" fmla="*/ 5828 h 8218"/>
                    <a:gd name="connsiteX2" fmla="*/ 4184 w 14345"/>
                    <a:gd name="connsiteY2" fmla="*/ 8219 h 8218"/>
                    <a:gd name="connsiteX3" fmla="*/ 10161 w 14345"/>
                    <a:gd name="connsiteY3" fmla="*/ 8219 h 8218"/>
                    <a:gd name="connsiteX4" fmla="*/ 14345 w 14345"/>
                    <a:gd name="connsiteY4" fmla="*/ 5828 h 8218"/>
                    <a:gd name="connsiteX5" fmla="*/ 14345 w 14345"/>
                    <a:gd name="connsiteY5" fmla="*/ 2391 h 8218"/>
                    <a:gd name="connsiteX6" fmla="*/ 10161 w 14345"/>
                    <a:gd name="connsiteY6" fmla="*/ 0 h 8218"/>
                    <a:gd name="connsiteX7" fmla="*/ 4184 w 14345"/>
                    <a:gd name="connsiteY7" fmla="*/ 0 h 8218"/>
                    <a:gd name="connsiteX8" fmla="*/ 0 w 14345"/>
                    <a:gd name="connsiteY8" fmla="*/ 2391 h 8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5" h="8218">
                      <a:moveTo>
                        <a:pt x="0" y="2391"/>
                      </a:moveTo>
                      <a:lnTo>
                        <a:pt x="0" y="5828"/>
                      </a:lnTo>
                      <a:lnTo>
                        <a:pt x="4184" y="8219"/>
                      </a:lnTo>
                      <a:lnTo>
                        <a:pt x="10161" y="8219"/>
                      </a:lnTo>
                      <a:lnTo>
                        <a:pt x="14345" y="5828"/>
                      </a:lnTo>
                      <a:lnTo>
                        <a:pt x="14345" y="2391"/>
                      </a:lnTo>
                      <a:lnTo>
                        <a:pt x="10161" y="0"/>
                      </a:lnTo>
                      <a:lnTo>
                        <a:pt x="4184" y="0"/>
                      </a:lnTo>
                      <a:lnTo>
                        <a:pt x="0" y="2391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84" name="Freeform: Shape 983">
                  <a:extLst>
                    <a:ext uri="{FF2B5EF4-FFF2-40B4-BE49-F238E27FC236}">
                      <a16:creationId xmlns:a16="http://schemas.microsoft.com/office/drawing/2014/main" id="{B44B6364-5B24-22F5-8693-5479FFAAB5EA}"/>
                    </a:ext>
                  </a:extLst>
                </p:cNvPr>
                <p:cNvSpPr/>
                <p:nvPr/>
              </p:nvSpPr>
              <p:spPr>
                <a:xfrm>
                  <a:off x="7454636" y="3267113"/>
                  <a:ext cx="14345" cy="5528"/>
                </a:xfrm>
                <a:custGeom>
                  <a:avLst/>
                  <a:gdLst>
                    <a:gd name="connsiteX0" fmla="*/ 0 w 14345"/>
                    <a:gd name="connsiteY0" fmla="*/ 0 h 5528"/>
                    <a:gd name="connsiteX1" fmla="*/ 0 w 14345"/>
                    <a:gd name="connsiteY1" fmla="*/ 3138 h 5528"/>
                    <a:gd name="connsiteX2" fmla="*/ 4184 w 14345"/>
                    <a:gd name="connsiteY2" fmla="*/ 5529 h 5528"/>
                    <a:gd name="connsiteX3" fmla="*/ 10161 w 14345"/>
                    <a:gd name="connsiteY3" fmla="*/ 5529 h 5528"/>
                    <a:gd name="connsiteX4" fmla="*/ 14345 w 14345"/>
                    <a:gd name="connsiteY4" fmla="*/ 3138 h 5528"/>
                    <a:gd name="connsiteX5" fmla="*/ 14345 w 14345"/>
                    <a:gd name="connsiteY5" fmla="*/ 0 h 5528"/>
                    <a:gd name="connsiteX6" fmla="*/ 0 w 14345"/>
                    <a:gd name="connsiteY6" fmla="*/ 0 h 55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5" h="552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184" y="5529"/>
                      </a:lnTo>
                      <a:lnTo>
                        <a:pt x="10161" y="5529"/>
                      </a:lnTo>
                      <a:lnTo>
                        <a:pt x="14345" y="3138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85" name="Freeform: Shape 984">
                  <a:extLst>
                    <a:ext uri="{FF2B5EF4-FFF2-40B4-BE49-F238E27FC236}">
                      <a16:creationId xmlns:a16="http://schemas.microsoft.com/office/drawing/2014/main" id="{D11C60E6-1AD1-019E-E5F4-0A5D8A5964C2}"/>
                    </a:ext>
                  </a:extLst>
                </p:cNvPr>
                <p:cNvSpPr/>
                <p:nvPr/>
              </p:nvSpPr>
              <p:spPr>
                <a:xfrm>
                  <a:off x="7454636" y="3261285"/>
                  <a:ext cx="14345" cy="8218"/>
                </a:xfrm>
                <a:custGeom>
                  <a:avLst/>
                  <a:gdLst>
                    <a:gd name="connsiteX0" fmla="*/ 0 w 14345"/>
                    <a:gd name="connsiteY0" fmla="*/ 2391 h 8218"/>
                    <a:gd name="connsiteX1" fmla="*/ 0 w 14345"/>
                    <a:gd name="connsiteY1" fmla="*/ 5828 h 8218"/>
                    <a:gd name="connsiteX2" fmla="*/ 4184 w 14345"/>
                    <a:gd name="connsiteY2" fmla="*/ 8219 h 8218"/>
                    <a:gd name="connsiteX3" fmla="*/ 10161 w 14345"/>
                    <a:gd name="connsiteY3" fmla="*/ 8219 h 8218"/>
                    <a:gd name="connsiteX4" fmla="*/ 14345 w 14345"/>
                    <a:gd name="connsiteY4" fmla="*/ 5828 h 8218"/>
                    <a:gd name="connsiteX5" fmla="*/ 14345 w 14345"/>
                    <a:gd name="connsiteY5" fmla="*/ 2391 h 8218"/>
                    <a:gd name="connsiteX6" fmla="*/ 10161 w 14345"/>
                    <a:gd name="connsiteY6" fmla="*/ 0 h 8218"/>
                    <a:gd name="connsiteX7" fmla="*/ 4184 w 14345"/>
                    <a:gd name="connsiteY7" fmla="*/ 0 h 8218"/>
                    <a:gd name="connsiteX8" fmla="*/ 0 w 14345"/>
                    <a:gd name="connsiteY8" fmla="*/ 2391 h 8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5" h="8218">
                      <a:moveTo>
                        <a:pt x="0" y="2391"/>
                      </a:moveTo>
                      <a:lnTo>
                        <a:pt x="0" y="5828"/>
                      </a:lnTo>
                      <a:lnTo>
                        <a:pt x="4184" y="8219"/>
                      </a:lnTo>
                      <a:lnTo>
                        <a:pt x="10161" y="8219"/>
                      </a:lnTo>
                      <a:lnTo>
                        <a:pt x="14345" y="5828"/>
                      </a:lnTo>
                      <a:lnTo>
                        <a:pt x="14345" y="2391"/>
                      </a:lnTo>
                      <a:lnTo>
                        <a:pt x="10161" y="0"/>
                      </a:lnTo>
                      <a:lnTo>
                        <a:pt x="4184" y="0"/>
                      </a:lnTo>
                      <a:lnTo>
                        <a:pt x="0" y="2391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86" name="Freeform: Shape 985">
                  <a:extLst>
                    <a:ext uri="{FF2B5EF4-FFF2-40B4-BE49-F238E27FC236}">
                      <a16:creationId xmlns:a16="http://schemas.microsoft.com/office/drawing/2014/main" id="{0DEA2F00-B8DB-A71A-687D-249AACF6A693}"/>
                    </a:ext>
                  </a:extLst>
                </p:cNvPr>
                <p:cNvSpPr/>
                <p:nvPr/>
              </p:nvSpPr>
              <p:spPr>
                <a:xfrm>
                  <a:off x="7457624" y="3253664"/>
                  <a:ext cx="14195" cy="5678"/>
                </a:xfrm>
                <a:custGeom>
                  <a:avLst/>
                  <a:gdLst>
                    <a:gd name="connsiteX0" fmla="*/ 0 w 14195"/>
                    <a:gd name="connsiteY0" fmla="*/ 0 h 5678"/>
                    <a:gd name="connsiteX1" fmla="*/ 0 w 14195"/>
                    <a:gd name="connsiteY1" fmla="*/ 3138 h 5678"/>
                    <a:gd name="connsiteX2" fmla="*/ 4184 w 14195"/>
                    <a:gd name="connsiteY2" fmla="*/ 5678 h 5678"/>
                    <a:gd name="connsiteX3" fmla="*/ 10012 w 14195"/>
                    <a:gd name="connsiteY3" fmla="*/ 5678 h 5678"/>
                    <a:gd name="connsiteX4" fmla="*/ 14195 w 14195"/>
                    <a:gd name="connsiteY4" fmla="*/ 3138 h 5678"/>
                    <a:gd name="connsiteX5" fmla="*/ 14195 w 14195"/>
                    <a:gd name="connsiteY5" fmla="*/ 0 h 5678"/>
                    <a:gd name="connsiteX6" fmla="*/ 0 w 14195"/>
                    <a:gd name="connsiteY6" fmla="*/ 0 h 5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195" h="567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184" y="5678"/>
                      </a:lnTo>
                      <a:lnTo>
                        <a:pt x="10012" y="5678"/>
                      </a:lnTo>
                      <a:lnTo>
                        <a:pt x="14195" y="3138"/>
                      </a:lnTo>
                      <a:lnTo>
                        <a:pt x="1419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87" name="Freeform: Shape 986">
                  <a:extLst>
                    <a:ext uri="{FF2B5EF4-FFF2-40B4-BE49-F238E27FC236}">
                      <a16:creationId xmlns:a16="http://schemas.microsoft.com/office/drawing/2014/main" id="{EEB7866D-34CC-5288-A9F1-F669C13B3369}"/>
                    </a:ext>
                  </a:extLst>
                </p:cNvPr>
                <p:cNvSpPr/>
                <p:nvPr/>
              </p:nvSpPr>
              <p:spPr>
                <a:xfrm>
                  <a:off x="7457624" y="3247837"/>
                  <a:ext cx="14195" cy="8218"/>
                </a:xfrm>
                <a:custGeom>
                  <a:avLst/>
                  <a:gdLst>
                    <a:gd name="connsiteX0" fmla="*/ 0 w 14195"/>
                    <a:gd name="connsiteY0" fmla="*/ 2391 h 8218"/>
                    <a:gd name="connsiteX1" fmla="*/ 0 w 14195"/>
                    <a:gd name="connsiteY1" fmla="*/ 5828 h 8218"/>
                    <a:gd name="connsiteX2" fmla="*/ 4184 w 14195"/>
                    <a:gd name="connsiteY2" fmla="*/ 8219 h 8218"/>
                    <a:gd name="connsiteX3" fmla="*/ 10012 w 14195"/>
                    <a:gd name="connsiteY3" fmla="*/ 8219 h 8218"/>
                    <a:gd name="connsiteX4" fmla="*/ 14195 w 14195"/>
                    <a:gd name="connsiteY4" fmla="*/ 5828 h 8218"/>
                    <a:gd name="connsiteX5" fmla="*/ 14195 w 14195"/>
                    <a:gd name="connsiteY5" fmla="*/ 2391 h 8218"/>
                    <a:gd name="connsiteX6" fmla="*/ 10012 w 14195"/>
                    <a:gd name="connsiteY6" fmla="*/ 0 h 8218"/>
                    <a:gd name="connsiteX7" fmla="*/ 4184 w 14195"/>
                    <a:gd name="connsiteY7" fmla="*/ 0 h 8218"/>
                    <a:gd name="connsiteX8" fmla="*/ 0 w 14195"/>
                    <a:gd name="connsiteY8" fmla="*/ 2391 h 8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195" h="8218">
                      <a:moveTo>
                        <a:pt x="0" y="2391"/>
                      </a:moveTo>
                      <a:lnTo>
                        <a:pt x="0" y="5828"/>
                      </a:lnTo>
                      <a:lnTo>
                        <a:pt x="4184" y="8219"/>
                      </a:lnTo>
                      <a:lnTo>
                        <a:pt x="10012" y="8219"/>
                      </a:lnTo>
                      <a:lnTo>
                        <a:pt x="14195" y="5828"/>
                      </a:lnTo>
                      <a:lnTo>
                        <a:pt x="14195" y="2391"/>
                      </a:lnTo>
                      <a:lnTo>
                        <a:pt x="10012" y="0"/>
                      </a:lnTo>
                      <a:lnTo>
                        <a:pt x="4184" y="0"/>
                      </a:lnTo>
                      <a:lnTo>
                        <a:pt x="0" y="2391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88" name="Freeform: Shape 987">
                  <a:extLst>
                    <a:ext uri="{FF2B5EF4-FFF2-40B4-BE49-F238E27FC236}">
                      <a16:creationId xmlns:a16="http://schemas.microsoft.com/office/drawing/2014/main" id="{870D4DA6-58CC-ECFD-74A5-6DFE77286FE9}"/>
                    </a:ext>
                  </a:extLst>
                </p:cNvPr>
                <p:cNvSpPr/>
                <p:nvPr/>
              </p:nvSpPr>
              <p:spPr>
                <a:xfrm>
                  <a:off x="7431176" y="3268906"/>
                  <a:ext cx="14345" cy="5678"/>
                </a:xfrm>
                <a:custGeom>
                  <a:avLst/>
                  <a:gdLst>
                    <a:gd name="connsiteX0" fmla="*/ 0 w 14345"/>
                    <a:gd name="connsiteY0" fmla="*/ 0 h 5678"/>
                    <a:gd name="connsiteX1" fmla="*/ 0 w 14345"/>
                    <a:gd name="connsiteY1" fmla="*/ 3138 h 5678"/>
                    <a:gd name="connsiteX2" fmla="*/ 4184 w 14345"/>
                    <a:gd name="connsiteY2" fmla="*/ 5678 h 5678"/>
                    <a:gd name="connsiteX3" fmla="*/ 10161 w 14345"/>
                    <a:gd name="connsiteY3" fmla="*/ 5678 h 5678"/>
                    <a:gd name="connsiteX4" fmla="*/ 14345 w 14345"/>
                    <a:gd name="connsiteY4" fmla="*/ 3138 h 5678"/>
                    <a:gd name="connsiteX5" fmla="*/ 14345 w 14345"/>
                    <a:gd name="connsiteY5" fmla="*/ 0 h 5678"/>
                    <a:gd name="connsiteX6" fmla="*/ 0 w 14345"/>
                    <a:gd name="connsiteY6" fmla="*/ 0 h 5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5" h="567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184" y="5678"/>
                      </a:lnTo>
                      <a:lnTo>
                        <a:pt x="10161" y="5678"/>
                      </a:lnTo>
                      <a:lnTo>
                        <a:pt x="14345" y="3138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89" name="Freeform: Shape 988">
                  <a:extLst>
                    <a:ext uri="{FF2B5EF4-FFF2-40B4-BE49-F238E27FC236}">
                      <a16:creationId xmlns:a16="http://schemas.microsoft.com/office/drawing/2014/main" id="{5AA44E44-71A2-A485-3663-1BB70A219651}"/>
                    </a:ext>
                  </a:extLst>
                </p:cNvPr>
                <p:cNvSpPr/>
                <p:nvPr/>
              </p:nvSpPr>
              <p:spPr>
                <a:xfrm>
                  <a:off x="7431176" y="3263078"/>
                  <a:ext cx="14345" cy="8218"/>
                </a:xfrm>
                <a:custGeom>
                  <a:avLst/>
                  <a:gdLst>
                    <a:gd name="connsiteX0" fmla="*/ 0 w 14345"/>
                    <a:gd name="connsiteY0" fmla="*/ 2391 h 8218"/>
                    <a:gd name="connsiteX1" fmla="*/ 0 w 14345"/>
                    <a:gd name="connsiteY1" fmla="*/ 5828 h 8218"/>
                    <a:gd name="connsiteX2" fmla="*/ 4184 w 14345"/>
                    <a:gd name="connsiteY2" fmla="*/ 8218 h 8218"/>
                    <a:gd name="connsiteX3" fmla="*/ 10161 w 14345"/>
                    <a:gd name="connsiteY3" fmla="*/ 8218 h 8218"/>
                    <a:gd name="connsiteX4" fmla="*/ 14345 w 14345"/>
                    <a:gd name="connsiteY4" fmla="*/ 5828 h 8218"/>
                    <a:gd name="connsiteX5" fmla="*/ 14345 w 14345"/>
                    <a:gd name="connsiteY5" fmla="*/ 2391 h 8218"/>
                    <a:gd name="connsiteX6" fmla="*/ 10161 w 14345"/>
                    <a:gd name="connsiteY6" fmla="*/ 0 h 8218"/>
                    <a:gd name="connsiteX7" fmla="*/ 4184 w 14345"/>
                    <a:gd name="connsiteY7" fmla="*/ 0 h 8218"/>
                    <a:gd name="connsiteX8" fmla="*/ 0 w 14345"/>
                    <a:gd name="connsiteY8" fmla="*/ 2391 h 8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5" h="8218">
                      <a:moveTo>
                        <a:pt x="0" y="2391"/>
                      </a:moveTo>
                      <a:lnTo>
                        <a:pt x="0" y="5828"/>
                      </a:lnTo>
                      <a:lnTo>
                        <a:pt x="4184" y="8218"/>
                      </a:lnTo>
                      <a:lnTo>
                        <a:pt x="10161" y="8218"/>
                      </a:lnTo>
                      <a:lnTo>
                        <a:pt x="14345" y="5828"/>
                      </a:lnTo>
                      <a:lnTo>
                        <a:pt x="14345" y="2391"/>
                      </a:lnTo>
                      <a:lnTo>
                        <a:pt x="10161" y="0"/>
                      </a:lnTo>
                      <a:lnTo>
                        <a:pt x="4184" y="0"/>
                      </a:lnTo>
                      <a:lnTo>
                        <a:pt x="0" y="2391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90" name="Freeform: Shape 989">
                  <a:extLst>
                    <a:ext uri="{FF2B5EF4-FFF2-40B4-BE49-F238E27FC236}">
                      <a16:creationId xmlns:a16="http://schemas.microsoft.com/office/drawing/2014/main" id="{62DDE094-E5B6-5444-E3F4-97B00C70574E}"/>
                    </a:ext>
                  </a:extLst>
                </p:cNvPr>
                <p:cNvSpPr/>
                <p:nvPr/>
              </p:nvSpPr>
              <p:spPr>
                <a:xfrm>
                  <a:off x="7474360" y="3278469"/>
                  <a:ext cx="14345" cy="5528"/>
                </a:xfrm>
                <a:custGeom>
                  <a:avLst/>
                  <a:gdLst>
                    <a:gd name="connsiteX0" fmla="*/ 0 w 14345"/>
                    <a:gd name="connsiteY0" fmla="*/ 0 h 5528"/>
                    <a:gd name="connsiteX1" fmla="*/ 0 w 14345"/>
                    <a:gd name="connsiteY1" fmla="*/ 3138 h 5528"/>
                    <a:gd name="connsiteX2" fmla="*/ 4184 w 14345"/>
                    <a:gd name="connsiteY2" fmla="*/ 5529 h 5528"/>
                    <a:gd name="connsiteX3" fmla="*/ 10012 w 14345"/>
                    <a:gd name="connsiteY3" fmla="*/ 5529 h 5528"/>
                    <a:gd name="connsiteX4" fmla="*/ 14345 w 14345"/>
                    <a:gd name="connsiteY4" fmla="*/ 3138 h 5528"/>
                    <a:gd name="connsiteX5" fmla="*/ 14345 w 14345"/>
                    <a:gd name="connsiteY5" fmla="*/ 0 h 5528"/>
                    <a:gd name="connsiteX6" fmla="*/ 0 w 14345"/>
                    <a:gd name="connsiteY6" fmla="*/ 0 h 55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5" h="552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184" y="5529"/>
                      </a:lnTo>
                      <a:lnTo>
                        <a:pt x="10012" y="5529"/>
                      </a:lnTo>
                      <a:lnTo>
                        <a:pt x="14345" y="3138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91" name="Freeform: Shape 990">
                  <a:extLst>
                    <a:ext uri="{FF2B5EF4-FFF2-40B4-BE49-F238E27FC236}">
                      <a16:creationId xmlns:a16="http://schemas.microsoft.com/office/drawing/2014/main" id="{11DA7B02-69D3-C9C9-BB43-EA51F312B43C}"/>
                    </a:ext>
                  </a:extLst>
                </p:cNvPr>
                <p:cNvSpPr/>
                <p:nvPr/>
              </p:nvSpPr>
              <p:spPr>
                <a:xfrm>
                  <a:off x="7474360" y="3272492"/>
                  <a:ext cx="14345" cy="8367"/>
                </a:xfrm>
                <a:custGeom>
                  <a:avLst/>
                  <a:gdLst>
                    <a:gd name="connsiteX0" fmla="*/ 0 w 14345"/>
                    <a:gd name="connsiteY0" fmla="*/ 2540 h 8367"/>
                    <a:gd name="connsiteX1" fmla="*/ 0 w 14345"/>
                    <a:gd name="connsiteY1" fmla="*/ 5977 h 8367"/>
                    <a:gd name="connsiteX2" fmla="*/ 4184 w 14345"/>
                    <a:gd name="connsiteY2" fmla="*/ 8368 h 8367"/>
                    <a:gd name="connsiteX3" fmla="*/ 10012 w 14345"/>
                    <a:gd name="connsiteY3" fmla="*/ 8368 h 8367"/>
                    <a:gd name="connsiteX4" fmla="*/ 14345 w 14345"/>
                    <a:gd name="connsiteY4" fmla="*/ 5977 h 8367"/>
                    <a:gd name="connsiteX5" fmla="*/ 14345 w 14345"/>
                    <a:gd name="connsiteY5" fmla="*/ 2540 h 8367"/>
                    <a:gd name="connsiteX6" fmla="*/ 10012 w 14345"/>
                    <a:gd name="connsiteY6" fmla="*/ 0 h 8367"/>
                    <a:gd name="connsiteX7" fmla="*/ 4184 w 14345"/>
                    <a:gd name="connsiteY7" fmla="*/ 0 h 8367"/>
                    <a:gd name="connsiteX8" fmla="*/ 0 w 14345"/>
                    <a:gd name="connsiteY8" fmla="*/ 2540 h 83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5" h="8367">
                      <a:moveTo>
                        <a:pt x="0" y="2540"/>
                      </a:moveTo>
                      <a:lnTo>
                        <a:pt x="0" y="5977"/>
                      </a:lnTo>
                      <a:lnTo>
                        <a:pt x="4184" y="8368"/>
                      </a:lnTo>
                      <a:lnTo>
                        <a:pt x="10012" y="8368"/>
                      </a:lnTo>
                      <a:lnTo>
                        <a:pt x="14345" y="5977"/>
                      </a:lnTo>
                      <a:lnTo>
                        <a:pt x="14345" y="2540"/>
                      </a:lnTo>
                      <a:lnTo>
                        <a:pt x="10012" y="0"/>
                      </a:lnTo>
                      <a:lnTo>
                        <a:pt x="4184" y="0"/>
                      </a:lnTo>
                      <a:lnTo>
                        <a:pt x="0" y="2540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92" name="Freeform: Shape 991">
                  <a:extLst>
                    <a:ext uri="{FF2B5EF4-FFF2-40B4-BE49-F238E27FC236}">
                      <a16:creationId xmlns:a16="http://schemas.microsoft.com/office/drawing/2014/main" id="{CB8E01F6-AC83-31F9-DC3A-12838D74F9DD}"/>
                    </a:ext>
                  </a:extLst>
                </p:cNvPr>
                <p:cNvSpPr/>
                <p:nvPr/>
              </p:nvSpPr>
              <p:spPr>
                <a:xfrm>
                  <a:off x="7450751" y="3280262"/>
                  <a:ext cx="14344" cy="5678"/>
                </a:xfrm>
                <a:custGeom>
                  <a:avLst/>
                  <a:gdLst>
                    <a:gd name="connsiteX0" fmla="*/ 0 w 14344"/>
                    <a:gd name="connsiteY0" fmla="*/ 0 h 5678"/>
                    <a:gd name="connsiteX1" fmla="*/ 0 w 14344"/>
                    <a:gd name="connsiteY1" fmla="*/ 3138 h 5678"/>
                    <a:gd name="connsiteX2" fmla="*/ 4333 w 14344"/>
                    <a:gd name="connsiteY2" fmla="*/ 5678 h 5678"/>
                    <a:gd name="connsiteX3" fmla="*/ 10161 w 14344"/>
                    <a:gd name="connsiteY3" fmla="*/ 5678 h 5678"/>
                    <a:gd name="connsiteX4" fmla="*/ 14345 w 14344"/>
                    <a:gd name="connsiteY4" fmla="*/ 3138 h 5678"/>
                    <a:gd name="connsiteX5" fmla="*/ 14345 w 14344"/>
                    <a:gd name="connsiteY5" fmla="*/ 0 h 5678"/>
                    <a:gd name="connsiteX6" fmla="*/ 0 w 14344"/>
                    <a:gd name="connsiteY6" fmla="*/ 0 h 5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4" h="567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333" y="5678"/>
                      </a:lnTo>
                      <a:lnTo>
                        <a:pt x="10161" y="5678"/>
                      </a:lnTo>
                      <a:lnTo>
                        <a:pt x="14345" y="3138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93" name="Freeform: Shape 992">
                  <a:extLst>
                    <a:ext uri="{FF2B5EF4-FFF2-40B4-BE49-F238E27FC236}">
                      <a16:creationId xmlns:a16="http://schemas.microsoft.com/office/drawing/2014/main" id="{5DD27915-D8E0-A68D-0F7E-E8C9BB208634}"/>
                    </a:ext>
                  </a:extLst>
                </p:cNvPr>
                <p:cNvSpPr/>
                <p:nvPr/>
              </p:nvSpPr>
              <p:spPr>
                <a:xfrm>
                  <a:off x="7450751" y="3274435"/>
                  <a:ext cx="14344" cy="8218"/>
                </a:xfrm>
                <a:custGeom>
                  <a:avLst/>
                  <a:gdLst>
                    <a:gd name="connsiteX0" fmla="*/ 0 w 14344"/>
                    <a:gd name="connsiteY0" fmla="*/ 2391 h 8218"/>
                    <a:gd name="connsiteX1" fmla="*/ 0 w 14344"/>
                    <a:gd name="connsiteY1" fmla="*/ 5828 h 8218"/>
                    <a:gd name="connsiteX2" fmla="*/ 4333 w 14344"/>
                    <a:gd name="connsiteY2" fmla="*/ 8219 h 8218"/>
                    <a:gd name="connsiteX3" fmla="*/ 10161 w 14344"/>
                    <a:gd name="connsiteY3" fmla="*/ 8219 h 8218"/>
                    <a:gd name="connsiteX4" fmla="*/ 14345 w 14344"/>
                    <a:gd name="connsiteY4" fmla="*/ 5828 h 8218"/>
                    <a:gd name="connsiteX5" fmla="*/ 14345 w 14344"/>
                    <a:gd name="connsiteY5" fmla="*/ 2391 h 8218"/>
                    <a:gd name="connsiteX6" fmla="*/ 10161 w 14344"/>
                    <a:gd name="connsiteY6" fmla="*/ 0 h 8218"/>
                    <a:gd name="connsiteX7" fmla="*/ 4333 w 14344"/>
                    <a:gd name="connsiteY7" fmla="*/ 0 h 8218"/>
                    <a:gd name="connsiteX8" fmla="*/ 0 w 14344"/>
                    <a:gd name="connsiteY8" fmla="*/ 2391 h 8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4" h="8218">
                      <a:moveTo>
                        <a:pt x="0" y="2391"/>
                      </a:moveTo>
                      <a:lnTo>
                        <a:pt x="0" y="5828"/>
                      </a:lnTo>
                      <a:lnTo>
                        <a:pt x="4333" y="8219"/>
                      </a:lnTo>
                      <a:lnTo>
                        <a:pt x="10161" y="8219"/>
                      </a:lnTo>
                      <a:lnTo>
                        <a:pt x="14345" y="5828"/>
                      </a:lnTo>
                      <a:lnTo>
                        <a:pt x="14345" y="2391"/>
                      </a:lnTo>
                      <a:lnTo>
                        <a:pt x="10161" y="0"/>
                      </a:lnTo>
                      <a:lnTo>
                        <a:pt x="4333" y="0"/>
                      </a:lnTo>
                      <a:lnTo>
                        <a:pt x="0" y="2391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94" name="Freeform: Shape 993">
                  <a:extLst>
                    <a:ext uri="{FF2B5EF4-FFF2-40B4-BE49-F238E27FC236}">
                      <a16:creationId xmlns:a16="http://schemas.microsoft.com/office/drawing/2014/main" id="{DDD18CBE-714C-17FF-98D2-9D40A56E4442}"/>
                    </a:ext>
                  </a:extLst>
                </p:cNvPr>
                <p:cNvSpPr/>
                <p:nvPr/>
              </p:nvSpPr>
              <p:spPr>
                <a:xfrm>
                  <a:off x="7470475" y="3291619"/>
                  <a:ext cx="14345" cy="5678"/>
                </a:xfrm>
                <a:custGeom>
                  <a:avLst/>
                  <a:gdLst>
                    <a:gd name="connsiteX0" fmla="*/ 0 w 14345"/>
                    <a:gd name="connsiteY0" fmla="*/ 0 h 5678"/>
                    <a:gd name="connsiteX1" fmla="*/ 0 w 14345"/>
                    <a:gd name="connsiteY1" fmla="*/ 3138 h 5678"/>
                    <a:gd name="connsiteX2" fmla="*/ 4184 w 14345"/>
                    <a:gd name="connsiteY2" fmla="*/ 5678 h 5678"/>
                    <a:gd name="connsiteX3" fmla="*/ 10161 w 14345"/>
                    <a:gd name="connsiteY3" fmla="*/ 5678 h 5678"/>
                    <a:gd name="connsiteX4" fmla="*/ 14345 w 14345"/>
                    <a:gd name="connsiteY4" fmla="*/ 3138 h 5678"/>
                    <a:gd name="connsiteX5" fmla="*/ 14345 w 14345"/>
                    <a:gd name="connsiteY5" fmla="*/ 0 h 5678"/>
                    <a:gd name="connsiteX6" fmla="*/ 0 w 14345"/>
                    <a:gd name="connsiteY6" fmla="*/ 0 h 5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5" h="567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184" y="5678"/>
                      </a:lnTo>
                      <a:lnTo>
                        <a:pt x="10161" y="5678"/>
                      </a:lnTo>
                      <a:lnTo>
                        <a:pt x="14345" y="3138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95" name="Freeform: Shape 994">
                  <a:extLst>
                    <a:ext uri="{FF2B5EF4-FFF2-40B4-BE49-F238E27FC236}">
                      <a16:creationId xmlns:a16="http://schemas.microsoft.com/office/drawing/2014/main" id="{E10D3161-0AE1-8AD4-C856-0C3946BAEB55}"/>
                    </a:ext>
                  </a:extLst>
                </p:cNvPr>
                <p:cNvSpPr/>
                <p:nvPr/>
              </p:nvSpPr>
              <p:spPr>
                <a:xfrm>
                  <a:off x="7470475" y="3285791"/>
                  <a:ext cx="14345" cy="8218"/>
                </a:xfrm>
                <a:custGeom>
                  <a:avLst/>
                  <a:gdLst>
                    <a:gd name="connsiteX0" fmla="*/ 0 w 14345"/>
                    <a:gd name="connsiteY0" fmla="*/ 2391 h 8218"/>
                    <a:gd name="connsiteX1" fmla="*/ 0 w 14345"/>
                    <a:gd name="connsiteY1" fmla="*/ 5828 h 8218"/>
                    <a:gd name="connsiteX2" fmla="*/ 4184 w 14345"/>
                    <a:gd name="connsiteY2" fmla="*/ 8219 h 8218"/>
                    <a:gd name="connsiteX3" fmla="*/ 10161 w 14345"/>
                    <a:gd name="connsiteY3" fmla="*/ 8219 h 8218"/>
                    <a:gd name="connsiteX4" fmla="*/ 14345 w 14345"/>
                    <a:gd name="connsiteY4" fmla="*/ 5828 h 8218"/>
                    <a:gd name="connsiteX5" fmla="*/ 14345 w 14345"/>
                    <a:gd name="connsiteY5" fmla="*/ 2391 h 8218"/>
                    <a:gd name="connsiteX6" fmla="*/ 10161 w 14345"/>
                    <a:gd name="connsiteY6" fmla="*/ 0 h 8218"/>
                    <a:gd name="connsiteX7" fmla="*/ 4184 w 14345"/>
                    <a:gd name="connsiteY7" fmla="*/ 0 h 8218"/>
                    <a:gd name="connsiteX8" fmla="*/ 0 w 14345"/>
                    <a:gd name="connsiteY8" fmla="*/ 2391 h 8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5" h="8218">
                      <a:moveTo>
                        <a:pt x="0" y="2391"/>
                      </a:moveTo>
                      <a:lnTo>
                        <a:pt x="0" y="5828"/>
                      </a:lnTo>
                      <a:lnTo>
                        <a:pt x="4184" y="8219"/>
                      </a:lnTo>
                      <a:lnTo>
                        <a:pt x="10161" y="8219"/>
                      </a:lnTo>
                      <a:lnTo>
                        <a:pt x="14345" y="5828"/>
                      </a:lnTo>
                      <a:lnTo>
                        <a:pt x="14345" y="2391"/>
                      </a:lnTo>
                      <a:lnTo>
                        <a:pt x="10161" y="0"/>
                      </a:lnTo>
                      <a:lnTo>
                        <a:pt x="4184" y="0"/>
                      </a:lnTo>
                      <a:lnTo>
                        <a:pt x="0" y="2391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96" name="Freeform: Shape 995">
                  <a:extLst>
                    <a:ext uri="{FF2B5EF4-FFF2-40B4-BE49-F238E27FC236}">
                      <a16:creationId xmlns:a16="http://schemas.microsoft.com/office/drawing/2014/main" id="{E462BCA3-042A-10BB-BC05-DD39FA0DBD25}"/>
                    </a:ext>
                  </a:extLst>
                </p:cNvPr>
                <p:cNvSpPr/>
                <p:nvPr/>
              </p:nvSpPr>
              <p:spPr>
                <a:xfrm>
                  <a:off x="7496923" y="3276377"/>
                  <a:ext cx="14344" cy="5678"/>
                </a:xfrm>
                <a:custGeom>
                  <a:avLst/>
                  <a:gdLst>
                    <a:gd name="connsiteX0" fmla="*/ 0 w 14344"/>
                    <a:gd name="connsiteY0" fmla="*/ 0 h 5678"/>
                    <a:gd name="connsiteX1" fmla="*/ 0 w 14344"/>
                    <a:gd name="connsiteY1" fmla="*/ 3138 h 5678"/>
                    <a:gd name="connsiteX2" fmla="*/ 4184 w 14344"/>
                    <a:gd name="connsiteY2" fmla="*/ 5678 h 5678"/>
                    <a:gd name="connsiteX3" fmla="*/ 10161 w 14344"/>
                    <a:gd name="connsiteY3" fmla="*/ 5678 h 5678"/>
                    <a:gd name="connsiteX4" fmla="*/ 14345 w 14344"/>
                    <a:gd name="connsiteY4" fmla="*/ 3138 h 5678"/>
                    <a:gd name="connsiteX5" fmla="*/ 14345 w 14344"/>
                    <a:gd name="connsiteY5" fmla="*/ 0 h 5678"/>
                    <a:gd name="connsiteX6" fmla="*/ 0 w 14344"/>
                    <a:gd name="connsiteY6" fmla="*/ 0 h 5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4" h="567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184" y="5678"/>
                      </a:lnTo>
                      <a:lnTo>
                        <a:pt x="10161" y="5678"/>
                      </a:lnTo>
                      <a:lnTo>
                        <a:pt x="14345" y="3138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97" name="Freeform: Shape 996">
                  <a:extLst>
                    <a:ext uri="{FF2B5EF4-FFF2-40B4-BE49-F238E27FC236}">
                      <a16:creationId xmlns:a16="http://schemas.microsoft.com/office/drawing/2014/main" id="{F6BDFA24-857B-8DC4-B1D0-5B24FB608DC9}"/>
                    </a:ext>
                  </a:extLst>
                </p:cNvPr>
                <p:cNvSpPr/>
                <p:nvPr/>
              </p:nvSpPr>
              <p:spPr>
                <a:xfrm>
                  <a:off x="7496923" y="3270550"/>
                  <a:ext cx="14344" cy="8218"/>
                </a:xfrm>
                <a:custGeom>
                  <a:avLst/>
                  <a:gdLst>
                    <a:gd name="connsiteX0" fmla="*/ 0 w 14344"/>
                    <a:gd name="connsiteY0" fmla="*/ 2391 h 8218"/>
                    <a:gd name="connsiteX1" fmla="*/ 0 w 14344"/>
                    <a:gd name="connsiteY1" fmla="*/ 5828 h 8218"/>
                    <a:gd name="connsiteX2" fmla="*/ 4184 w 14344"/>
                    <a:gd name="connsiteY2" fmla="*/ 8218 h 8218"/>
                    <a:gd name="connsiteX3" fmla="*/ 10161 w 14344"/>
                    <a:gd name="connsiteY3" fmla="*/ 8218 h 8218"/>
                    <a:gd name="connsiteX4" fmla="*/ 14345 w 14344"/>
                    <a:gd name="connsiteY4" fmla="*/ 5828 h 8218"/>
                    <a:gd name="connsiteX5" fmla="*/ 14345 w 14344"/>
                    <a:gd name="connsiteY5" fmla="*/ 2391 h 8218"/>
                    <a:gd name="connsiteX6" fmla="*/ 10161 w 14344"/>
                    <a:gd name="connsiteY6" fmla="*/ 0 h 8218"/>
                    <a:gd name="connsiteX7" fmla="*/ 4184 w 14344"/>
                    <a:gd name="connsiteY7" fmla="*/ 0 h 8218"/>
                    <a:gd name="connsiteX8" fmla="*/ 0 w 14344"/>
                    <a:gd name="connsiteY8" fmla="*/ 2391 h 8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4" h="8218">
                      <a:moveTo>
                        <a:pt x="0" y="2391"/>
                      </a:moveTo>
                      <a:lnTo>
                        <a:pt x="0" y="5828"/>
                      </a:lnTo>
                      <a:lnTo>
                        <a:pt x="4184" y="8218"/>
                      </a:lnTo>
                      <a:lnTo>
                        <a:pt x="10161" y="8218"/>
                      </a:lnTo>
                      <a:lnTo>
                        <a:pt x="14345" y="5828"/>
                      </a:lnTo>
                      <a:lnTo>
                        <a:pt x="14345" y="2391"/>
                      </a:lnTo>
                      <a:lnTo>
                        <a:pt x="10161" y="0"/>
                      </a:lnTo>
                      <a:lnTo>
                        <a:pt x="4184" y="0"/>
                      </a:lnTo>
                      <a:lnTo>
                        <a:pt x="0" y="2391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98" name="Freeform: Shape 997">
                  <a:extLst>
                    <a:ext uri="{FF2B5EF4-FFF2-40B4-BE49-F238E27FC236}">
                      <a16:creationId xmlns:a16="http://schemas.microsoft.com/office/drawing/2014/main" id="{B69A4222-46C2-CAB9-9F22-B6EC2BE19855}"/>
                    </a:ext>
                  </a:extLst>
                </p:cNvPr>
                <p:cNvSpPr/>
                <p:nvPr/>
              </p:nvSpPr>
              <p:spPr>
                <a:xfrm>
                  <a:off x="7493337" y="3289377"/>
                  <a:ext cx="14345" cy="5528"/>
                </a:xfrm>
                <a:custGeom>
                  <a:avLst/>
                  <a:gdLst>
                    <a:gd name="connsiteX0" fmla="*/ 0 w 14345"/>
                    <a:gd name="connsiteY0" fmla="*/ 0 h 5528"/>
                    <a:gd name="connsiteX1" fmla="*/ 0 w 14345"/>
                    <a:gd name="connsiteY1" fmla="*/ 3287 h 5528"/>
                    <a:gd name="connsiteX2" fmla="*/ 4184 w 14345"/>
                    <a:gd name="connsiteY2" fmla="*/ 5529 h 5528"/>
                    <a:gd name="connsiteX3" fmla="*/ 10161 w 14345"/>
                    <a:gd name="connsiteY3" fmla="*/ 5529 h 5528"/>
                    <a:gd name="connsiteX4" fmla="*/ 14345 w 14345"/>
                    <a:gd name="connsiteY4" fmla="*/ 3287 h 5528"/>
                    <a:gd name="connsiteX5" fmla="*/ 14345 w 14345"/>
                    <a:gd name="connsiteY5" fmla="*/ 0 h 5528"/>
                    <a:gd name="connsiteX6" fmla="*/ 0 w 14345"/>
                    <a:gd name="connsiteY6" fmla="*/ 0 h 55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5" h="5528">
                      <a:moveTo>
                        <a:pt x="0" y="0"/>
                      </a:moveTo>
                      <a:lnTo>
                        <a:pt x="0" y="3287"/>
                      </a:lnTo>
                      <a:lnTo>
                        <a:pt x="4184" y="5529"/>
                      </a:lnTo>
                      <a:lnTo>
                        <a:pt x="10161" y="5529"/>
                      </a:lnTo>
                      <a:lnTo>
                        <a:pt x="14345" y="3287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999" name="Freeform: Shape 998">
                  <a:extLst>
                    <a:ext uri="{FF2B5EF4-FFF2-40B4-BE49-F238E27FC236}">
                      <a16:creationId xmlns:a16="http://schemas.microsoft.com/office/drawing/2014/main" id="{9FDBDB4D-FB12-5895-7945-1472B198FCC0}"/>
                    </a:ext>
                  </a:extLst>
                </p:cNvPr>
                <p:cNvSpPr/>
                <p:nvPr/>
              </p:nvSpPr>
              <p:spPr>
                <a:xfrm>
                  <a:off x="7493337" y="3283550"/>
                  <a:ext cx="14345" cy="8218"/>
                </a:xfrm>
                <a:custGeom>
                  <a:avLst/>
                  <a:gdLst>
                    <a:gd name="connsiteX0" fmla="*/ 0 w 14345"/>
                    <a:gd name="connsiteY0" fmla="*/ 2391 h 8218"/>
                    <a:gd name="connsiteX1" fmla="*/ 0 w 14345"/>
                    <a:gd name="connsiteY1" fmla="*/ 5828 h 8218"/>
                    <a:gd name="connsiteX2" fmla="*/ 4184 w 14345"/>
                    <a:gd name="connsiteY2" fmla="*/ 8219 h 8218"/>
                    <a:gd name="connsiteX3" fmla="*/ 10161 w 14345"/>
                    <a:gd name="connsiteY3" fmla="*/ 8219 h 8218"/>
                    <a:gd name="connsiteX4" fmla="*/ 14345 w 14345"/>
                    <a:gd name="connsiteY4" fmla="*/ 5828 h 8218"/>
                    <a:gd name="connsiteX5" fmla="*/ 14345 w 14345"/>
                    <a:gd name="connsiteY5" fmla="*/ 2391 h 8218"/>
                    <a:gd name="connsiteX6" fmla="*/ 10161 w 14345"/>
                    <a:gd name="connsiteY6" fmla="*/ 0 h 8218"/>
                    <a:gd name="connsiteX7" fmla="*/ 4184 w 14345"/>
                    <a:gd name="connsiteY7" fmla="*/ 0 h 8218"/>
                    <a:gd name="connsiteX8" fmla="*/ 0 w 14345"/>
                    <a:gd name="connsiteY8" fmla="*/ 2391 h 8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5" h="8218">
                      <a:moveTo>
                        <a:pt x="0" y="2391"/>
                      </a:moveTo>
                      <a:lnTo>
                        <a:pt x="0" y="5828"/>
                      </a:lnTo>
                      <a:lnTo>
                        <a:pt x="4184" y="8219"/>
                      </a:lnTo>
                      <a:lnTo>
                        <a:pt x="10161" y="8219"/>
                      </a:lnTo>
                      <a:lnTo>
                        <a:pt x="14345" y="5828"/>
                      </a:lnTo>
                      <a:lnTo>
                        <a:pt x="14345" y="2391"/>
                      </a:lnTo>
                      <a:lnTo>
                        <a:pt x="10161" y="0"/>
                      </a:lnTo>
                      <a:lnTo>
                        <a:pt x="4184" y="0"/>
                      </a:lnTo>
                      <a:lnTo>
                        <a:pt x="0" y="2391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00" name="Freeform: Shape 999">
                  <a:extLst>
                    <a:ext uri="{FF2B5EF4-FFF2-40B4-BE49-F238E27FC236}">
                      <a16:creationId xmlns:a16="http://schemas.microsoft.com/office/drawing/2014/main" id="{AAB4645D-70C0-AB63-EA3B-89EEA7EC34CD}"/>
                    </a:ext>
                  </a:extLst>
                </p:cNvPr>
                <p:cNvSpPr/>
                <p:nvPr/>
              </p:nvSpPr>
              <p:spPr>
                <a:xfrm>
                  <a:off x="7489452" y="3302527"/>
                  <a:ext cx="14344" cy="5678"/>
                </a:xfrm>
                <a:custGeom>
                  <a:avLst/>
                  <a:gdLst>
                    <a:gd name="connsiteX0" fmla="*/ 0 w 14344"/>
                    <a:gd name="connsiteY0" fmla="*/ 0 h 5678"/>
                    <a:gd name="connsiteX1" fmla="*/ 0 w 14344"/>
                    <a:gd name="connsiteY1" fmla="*/ 3287 h 5678"/>
                    <a:gd name="connsiteX2" fmla="*/ 4184 w 14344"/>
                    <a:gd name="connsiteY2" fmla="*/ 5678 h 5678"/>
                    <a:gd name="connsiteX3" fmla="*/ 10161 w 14344"/>
                    <a:gd name="connsiteY3" fmla="*/ 5678 h 5678"/>
                    <a:gd name="connsiteX4" fmla="*/ 14345 w 14344"/>
                    <a:gd name="connsiteY4" fmla="*/ 3287 h 5678"/>
                    <a:gd name="connsiteX5" fmla="*/ 14345 w 14344"/>
                    <a:gd name="connsiteY5" fmla="*/ 0 h 5678"/>
                    <a:gd name="connsiteX6" fmla="*/ 0 w 14344"/>
                    <a:gd name="connsiteY6" fmla="*/ 0 h 5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4" h="5678">
                      <a:moveTo>
                        <a:pt x="0" y="0"/>
                      </a:moveTo>
                      <a:lnTo>
                        <a:pt x="0" y="3287"/>
                      </a:lnTo>
                      <a:lnTo>
                        <a:pt x="4184" y="5678"/>
                      </a:lnTo>
                      <a:lnTo>
                        <a:pt x="10161" y="5678"/>
                      </a:lnTo>
                      <a:lnTo>
                        <a:pt x="14345" y="3287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01" name="Freeform: Shape 1000">
                  <a:extLst>
                    <a:ext uri="{FF2B5EF4-FFF2-40B4-BE49-F238E27FC236}">
                      <a16:creationId xmlns:a16="http://schemas.microsoft.com/office/drawing/2014/main" id="{5373E8D8-D20B-F481-F434-F369B5062837}"/>
                    </a:ext>
                  </a:extLst>
                </p:cNvPr>
                <p:cNvSpPr/>
                <p:nvPr/>
              </p:nvSpPr>
              <p:spPr>
                <a:xfrm>
                  <a:off x="7489452" y="3296699"/>
                  <a:ext cx="14344" cy="8368"/>
                </a:xfrm>
                <a:custGeom>
                  <a:avLst/>
                  <a:gdLst>
                    <a:gd name="connsiteX0" fmla="*/ 0 w 14344"/>
                    <a:gd name="connsiteY0" fmla="*/ 2391 h 8368"/>
                    <a:gd name="connsiteX1" fmla="*/ 0 w 14344"/>
                    <a:gd name="connsiteY1" fmla="*/ 5828 h 8368"/>
                    <a:gd name="connsiteX2" fmla="*/ 4184 w 14344"/>
                    <a:gd name="connsiteY2" fmla="*/ 8368 h 8368"/>
                    <a:gd name="connsiteX3" fmla="*/ 10161 w 14344"/>
                    <a:gd name="connsiteY3" fmla="*/ 8368 h 8368"/>
                    <a:gd name="connsiteX4" fmla="*/ 14345 w 14344"/>
                    <a:gd name="connsiteY4" fmla="*/ 5828 h 8368"/>
                    <a:gd name="connsiteX5" fmla="*/ 14345 w 14344"/>
                    <a:gd name="connsiteY5" fmla="*/ 2391 h 8368"/>
                    <a:gd name="connsiteX6" fmla="*/ 10161 w 14344"/>
                    <a:gd name="connsiteY6" fmla="*/ 0 h 8368"/>
                    <a:gd name="connsiteX7" fmla="*/ 4184 w 14344"/>
                    <a:gd name="connsiteY7" fmla="*/ 0 h 8368"/>
                    <a:gd name="connsiteX8" fmla="*/ 0 w 14344"/>
                    <a:gd name="connsiteY8" fmla="*/ 2391 h 83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4" h="8368">
                      <a:moveTo>
                        <a:pt x="0" y="2391"/>
                      </a:moveTo>
                      <a:lnTo>
                        <a:pt x="0" y="5828"/>
                      </a:lnTo>
                      <a:lnTo>
                        <a:pt x="4184" y="8368"/>
                      </a:lnTo>
                      <a:lnTo>
                        <a:pt x="10161" y="8368"/>
                      </a:lnTo>
                      <a:lnTo>
                        <a:pt x="14345" y="5828"/>
                      </a:lnTo>
                      <a:lnTo>
                        <a:pt x="14345" y="2391"/>
                      </a:lnTo>
                      <a:lnTo>
                        <a:pt x="10161" y="0"/>
                      </a:lnTo>
                      <a:lnTo>
                        <a:pt x="4184" y="0"/>
                      </a:lnTo>
                      <a:lnTo>
                        <a:pt x="0" y="2391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02" name="Freeform: Shape 1001">
                  <a:extLst>
                    <a:ext uri="{FF2B5EF4-FFF2-40B4-BE49-F238E27FC236}">
                      <a16:creationId xmlns:a16="http://schemas.microsoft.com/office/drawing/2014/main" id="{D3259F21-C6FC-EE09-DAB1-F7F9A6A15D33}"/>
                    </a:ext>
                  </a:extLst>
                </p:cNvPr>
                <p:cNvSpPr/>
                <p:nvPr/>
              </p:nvSpPr>
              <p:spPr>
                <a:xfrm>
                  <a:off x="7515901" y="3287435"/>
                  <a:ext cx="14344" cy="5528"/>
                </a:xfrm>
                <a:custGeom>
                  <a:avLst/>
                  <a:gdLst>
                    <a:gd name="connsiteX0" fmla="*/ 0 w 14344"/>
                    <a:gd name="connsiteY0" fmla="*/ 0 h 5528"/>
                    <a:gd name="connsiteX1" fmla="*/ 0 w 14344"/>
                    <a:gd name="connsiteY1" fmla="*/ 3138 h 5528"/>
                    <a:gd name="connsiteX2" fmla="*/ 4184 w 14344"/>
                    <a:gd name="connsiteY2" fmla="*/ 5529 h 5528"/>
                    <a:gd name="connsiteX3" fmla="*/ 10161 w 14344"/>
                    <a:gd name="connsiteY3" fmla="*/ 5529 h 5528"/>
                    <a:gd name="connsiteX4" fmla="*/ 14345 w 14344"/>
                    <a:gd name="connsiteY4" fmla="*/ 3138 h 5528"/>
                    <a:gd name="connsiteX5" fmla="*/ 14345 w 14344"/>
                    <a:gd name="connsiteY5" fmla="*/ 0 h 5528"/>
                    <a:gd name="connsiteX6" fmla="*/ 0 w 14344"/>
                    <a:gd name="connsiteY6" fmla="*/ 0 h 55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4" h="552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184" y="5529"/>
                      </a:lnTo>
                      <a:lnTo>
                        <a:pt x="10161" y="5529"/>
                      </a:lnTo>
                      <a:lnTo>
                        <a:pt x="14345" y="3138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03" name="Freeform: Shape 1002">
                  <a:extLst>
                    <a:ext uri="{FF2B5EF4-FFF2-40B4-BE49-F238E27FC236}">
                      <a16:creationId xmlns:a16="http://schemas.microsoft.com/office/drawing/2014/main" id="{644F77B7-F70A-DA55-B28B-68191405CCCE}"/>
                    </a:ext>
                  </a:extLst>
                </p:cNvPr>
                <p:cNvSpPr/>
                <p:nvPr/>
              </p:nvSpPr>
              <p:spPr>
                <a:xfrm>
                  <a:off x="7515901" y="3281458"/>
                  <a:ext cx="14344" cy="8367"/>
                </a:xfrm>
                <a:custGeom>
                  <a:avLst/>
                  <a:gdLst>
                    <a:gd name="connsiteX0" fmla="*/ 0 w 14344"/>
                    <a:gd name="connsiteY0" fmla="*/ 2540 h 8367"/>
                    <a:gd name="connsiteX1" fmla="*/ 0 w 14344"/>
                    <a:gd name="connsiteY1" fmla="*/ 5977 h 8367"/>
                    <a:gd name="connsiteX2" fmla="*/ 4184 w 14344"/>
                    <a:gd name="connsiteY2" fmla="*/ 8368 h 8367"/>
                    <a:gd name="connsiteX3" fmla="*/ 10161 w 14344"/>
                    <a:gd name="connsiteY3" fmla="*/ 8368 h 8367"/>
                    <a:gd name="connsiteX4" fmla="*/ 14345 w 14344"/>
                    <a:gd name="connsiteY4" fmla="*/ 5977 h 8367"/>
                    <a:gd name="connsiteX5" fmla="*/ 14345 w 14344"/>
                    <a:gd name="connsiteY5" fmla="*/ 2540 h 8367"/>
                    <a:gd name="connsiteX6" fmla="*/ 10161 w 14344"/>
                    <a:gd name="connsiteY6" fmla="*/ 0 h 8367"/>
                    <a:gd name="connsiteX7" fmla="*/ 4184 w 14344"/>
                    <a:gd name="connsiteY7" fmla="*/ 0 h 8367"/>
                    <a:gd name="connsiteX8" fmla="*/ 0 w 14344"/>
                    <a:gd name="connsiteY8" fmla="*/ 2540 h 83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4" h="8367">
                      <a:moveTo>
                        <a:pt x="0" y="2540"/>
                      </a:moveTo>
                      <a:lnTo>
                        <a:pt x="0" y="5977"/>
                      </a:lnTo>
                      <a:lnTo>
                        <a:pt x="4184" y="8368"/>
                      </a:lnTo>
                      <a:lnTo>
                        <a:pt x="10161" y="8368"/>
                      </a:lnTo>
                      <a:lnTo>
                        <a:pt x="14345" y="5977"/>
                      </a:lnTo>
                      <a:lnTo>
                        <a:pt x="14345" y="2540"/>
                      </a:lnTo>
                      <a:lnTo>
                        <a:pt x="10161" y="0"/>
                      </a:lnTo>
                      <a:lnTo>
                        <a:pt x="4184" y="0"/>
                      </a:lnTo>
                      <a:lnTo>
                        <a:pt x="0" y="2540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04" name="Freeform: Shape 1003">
                  <a:extLst>
                    <a:ext uri="{FF2B5EF4-FFF2-40B4-BE49-F238E27FC236}">
                      <a16:creationId xmlns:a16="http://schemas.microsoft.com/office/drawing/2014/main" id="{1212531C-BAEB-F0F5-E896-9F2CAE7E8770}"/>
                    </a:ext>
                  </a:extLst>
                </p:cNvPr>
                <p:cNvSpPr/>
                <p:nvPr/>
              </p:nvSpPr>
              <p:spPr>
                <a:xfrm>
                  <a:off x="7511268" y="3299688"/>
                  <a:ext cx="14195" cy="5678"/>
                </a:xfrm>
                <a:custGeom>
                  <a:avLst/>
                  <a:gdLst>
                    <a:gd name="connsiteX0" fmla="*/ 0 w 14195"/>
                    <a:gd name="connsiteY0" fmla="*/ 0 h 5678"/>
                    <a:gd name="connsiteX1" fmla="*/ 0 w 14195"/>
                    <a:gd name="connsiteY1" fmla="*/ 3138 h 5678"/>
                    <a:gd name="connsiteX2" fmla="*/ 4184 w 14195"/>
                    <a:gd name="connsiteY2" fmla="*/ 5678 h 5678"/>
                    <a:gd name="connsiteX3" fmla="*/ 10161 w 14195"/>
                    <a:gd name="connsiteY3" fmla="*/ 5678 h 5678"/>
                    <a:gd name="connsiteX4" fmla="*/ 14196 w 14195"/>
                    <a:gd name="connsiteY4" fmla="*/ 3138 h 5678"/>
                    <a:gd name="connsiteX5" fmla="*/ 14196 w 14195"/>
                    <a:gd name="connsiteY5" fmla="*/ 0 h 5678"/>
                    <a:gd name="connsiteX6" fmla="*/ 0 w 14195"/>
                    <a:gd name="connsiteY6" fmla="*/ 0 h 5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195" h="567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184" y="5678"/>
                      </a:lnTo>
                      <a:lnTo>
                        <a:pt x="10161" y="5678"/>
                      </a:lnTo>
                      <a:lnTo>
                        <a:pt x="14196" y="3138"/>
                      </a:lnTo>
                      <a:lnTo>
                        <a:pt x="1419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05" name="Freeform: Shape 1004">
                  <a:extLst>
                    <a:ext uri="{FF2B5EF4-FFF2-40B4-BE49-F238E27FC236}">
                      <a16:creationId xmlns:a16="http://schemas.microsoft.com/office/drawing/2014/main" id="{D518CE94-971F-19B7-5489-24422960E5BD}"/>
                    </a:ext>
                  </a:extLst>
                </p:cNvPr>
                <p:cNvSpPr/>
                <p:nvPr/>
              </p:nvSpPr>
              <p:spPr>
                <a:xfrm>
                  <a:off x="7511268" y="3293860"/>
                  <a:ext cx="14195" cy="8218"/>
                </a:xfrm>
                <a:custGeom>
                  <a:avLst/>
                  <a:gdLst>
                    <a:gd name="connsiteX0" fmla="*/ 0 w 14195"/>
                    <a:gd name="connsiteY0" fmla="*/ 2391 h 8218"/>
                    <a:gd name="connsiteX1" fmla="*/ 0 w 14195"/>
                    <a:gd name="connsiteY1" fmla="*/ 5828 h 8218"/>
                    <a:gd name="connsiteX2" fmla="*/ 4184 w 14195"/>
                    <a:gd name="connsiteY2" fmla="*/ 8218 h 8218"/>
                    <a:gd name="connsiteX3" fmla="*/ 10161 w 14195"/>
                    <a:gd name="connsiteY3" fmla="*/ 8218 h 8218"/>
                    <a:gd name="connsiteX4" fmla="*/ 14196 w 14195"/>
                    <a:gd name="connsiteY4" fmla="*/ 5828 h 8218"/>
                    <a:gd name="connsiteX5" fmla="*/ 14196 w 14195"/>
                    <a:gd name="connsiteY5" fmla="*/ 2391 h 8218"/>
                    <a:gd name="connsiteX6" fmla="*/ 10161 w 14195"/>
                    <a:gd name="connsiteY6" fmla="*/ 0 h 8218"/>
                    <a:gd name="connsiteX7" fmla="*/ 4184 w 14195"/>
                    <a:gd name="connsiteY7" fmla="*/ 0 h 8218"/>
                    <a:gd name="connsiteX8" fmla="*/ 0 w 14195"/>
                    <a:gd name="connsiteY8" fmla="*/ 2391 h 8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195" h="8218">
                      <a:moveTo>
                        <a:pt x="0" y="2391"/>
                      </a:moveTo>
                      <a:lnTo>
                        <a:pt x="0" y="5828"/>
                      </a:lnTo>
                      <a:lnTo>
                        <a:pt x="4184" y="8218"/>
                      </a:lnTo>
                      <a:lnTo>
                        <a:pt x="10161" y="8218"/>
                      </a:lnTo>
                      <a:lnTo>
                        <a:pt x="14196" y="5828"/>
                      </a:lnTo>
                      <a:lnTo>
                        <a:pt x="14196" y="2391"/>
                      </a:lnTo>
                      <a:lnTo>
                        <a:pt x="10161" y="0"/>
                      </a:lnTo>
                      <a:lnTo>
                        <a:pt x="4184" y="0"/>
                      </a:lnTo>
                      <a:lnTo>
                        <a:pt x="0" y="2391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06" name="Freeform: Shape 1005">
                  <a:extLst>
                    <a:ext uri="{FF2B5EF4-FFF2-40B4-BE49-F238E27FC236}">
                      <a16:creationId xmlns:a16="http://schemas.microsoft.com/office/drawing/2014/main" id="{52EED1E8-778B-6F3B-173B-4B7970C19A40}"/>
                    </a:ext>
                  </a:extLst>
                </p:cNvPr>
                <p:cNvSpPr/>
                <p:nvPr/>
              </p:nvSpPr>
              <p:spPr>
                <a:xfrm>
                  <a:off x="7533832" y="3297745"/>
                  <a:ext cx="14344" cy="5528"/>
                </a:xfrm>
                <a:custGeom>
                  <a:avLst/>
                  <a:gdLst>
                    <a:gd name="connsiteX0" fmla="*/ 0 w 14344"/>
                    <a:gd name="connsiteY0" fmla="*/ 0 h 5528"/>
                    <a:gd name="connsiteX1" fmla="*/ 0 w 14344"/>
                    <a:gd name="connsiteY1" fmla="*/ 3138 h 5528"/>
                    <a:gd name="connsiteX2" fmla="*/ 4184 w 14344"/>
                    <a:gd name="connsiteY2" fmla="*/ 5529 h 5528"/>
                    <a:gd name="connsiteX3" fmla="*/ 10012 w 14344"/>
                    <a:gd name="connsiteY3" fmla="*/ 5529 h 5528"/>
                    <a:gd name="connsiteX4" fmla="*/ 14345 w 14344"/>
                    <a:gd name="connsiteY4" fmla="*/ 3138 h 5528"/>
                    <a:gd name="connsiteX5" fmla="*/ 14345 w 14344"/>
                    <a:gd name="connsiteY5" fmla="*/ 0 h 5528"/>
                    <a:gd name="connsiteX6" fmla="*/ 0 w 14344"/>
                    <a:gd name="connsiteY6" fmla="*/ 0 h 55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4" h="552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184" y="5529"/>
                      </a:lnTo>
                      <a:lnTo>
                        <a:pt x="10012" y="5529"/>
                      </a:lnTo>
                      <a:lnTo>
                        <a:pt x="14345" y="3138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07" name="Freeform: Shape 1006">
                  <a:extLst>
                    <a:ext uri="{FF2B5EF4-FFF2-40B4-BE49-F238E27FC236}">
                      <a16:creationId xmlns:a16="http://schemas.microsoft.com/office/drawing/2014/main" id="{2CAD6CCC-8348-3AB2-3574-0105A955B9C2}"/>
                    </a:ext>
                  </a:extLst>
                </p:cNvPr>
                <p:cNvSpPr/>
                <p:nvPr/>
              </p:nvSpPr>
              <p:spPr>
                <a:xfrm>
                  <a:off x="7533832" y="3291768"/>
                  <a:ext cx="14344" cy="8367"/>
                </a:xfrm>
                <a:custGeom>
                  <a:avLst/>
                  <a:gdLst>
                    <a:gd name="connsiteX0" fmla="*/ 0 w 14344"/>
                    <a:gd name="connsiteY0" fmla="*/ 2540 h 8367"/>
                    <a:gd name="connsiteX1" fmla="*/ 0 w 14344"/>
                    <a:gd name="connsiteY1" fmla="*/ 5977 h 8367"/>
                    <a:gd name="connsiteX2" fmla="*/ 4184 w 14344"/>
                    <a:gd name="connsiteY2" fmla="*/ 8368 h 8367"/>
                    <a:gd name="connsiteX3" fmla="*/ 10012 w 14344"/>
                    <a:gd name="connsiteY3" fmla="*/ 8368 h 8367"/>
                    <a:gd name="connsiteX4" fmla="*/ 14345 w 14344"/>
                    <a:gd name="connsiteY4" fmla="*/ 5977 h 8367"/>
                    <a:gd name="connsiteX5" fmla="*/ 14345 w 14344"/>
                    <a:gd name="connsiteY5" fmla="*/ 2540 h 8367"/>
                    <a:gd name="connsiteX6" fmla="*/ 10012 w 14344"/>
                    <a:gd name="connsiteY6" fmla="*/ 0 h 8367"/>
                    <a:gd name="connsiteX7" fmla="*/ 4184 w 14344"/>
                    <a:gd name="connsiteY7" fmla="*/ 0 h 8367"/>
                    <a:gd name="connsiteX8" fmla="*/ 0 w 14344"/>
                    <a:gd name="connsiteY8" fmla="*/ 2540 h 83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4" h="8367">
                      <a:moveTo>
                        <a:pt x="0" y="2540"/>
                      </a:moveTo>
                      <a:lnTo>
                        <a:pt x="0" y="5977"/>
                      </a:lnTo>
                      <a:lnTo>
                        <a:pt x="4184" y="8368"/>
                      </a:lnTo>
                      <a:lnTo>
                        <a:pt x="10012" y="8368"/>
                      </a:lnTo>
                      <a:lnTo>
                        <a:pt x="14345" y="5977"/>
                      </a:lnTo>
                      <a:lnTo>
                        <a:pt x="14345" y="2540"/>
                      </a:lnTo>
                      <a:lnTo>
                        <a:pt x="10012" y="0"/>
                      </a:lnTo>
                      <a:lnTo>
                        <a:pt x="4184" y="0"/>
                      </a:lnTo>
                      <a:lnTo>
                        <a:pt x="0" y="2540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08" name="Freeform: Shape 1007">
                  <a:extLst>
                    <a:ext uri="{FF2B5EF4-FFF2-40B4-BE49-F238E27FC236}">
                      <a16:creationId xmlns:a16="http://schemas.microsoft.com/office/drawing/2014/main" id="{8A10E59A-A9BF-9B5B-F941-C6336FC8CA27}"/>
                    </a:ext>
                  </a:extLst>
                </p:cNvPr>
                <p:cNvSpPr/>
                <p:nvPr/>
              </p:nvSpPr>
              <p:spPr>
                <a:xfrm>
                  <a:off x="7507383" y="3312987"/>
                  <a:ext cx="14345" cy="5528"/>
                </a:xfrm>
                <a:custGeom>
                  <a:avLst/>
                  <a:gdLst>
                    <a:gd name="connsiteX0" fmla="*/ 0 w 14345"/>
                    <a:gd name="connsiteY0" fmla="*/ 0 h 5528"/>
                    <a:gd name="connsiteX1" fmla="*/ 0 w 14345"/>
                    <a:gd name="connsiteY1" fmla="*/ 3138 h 5528"/>
                    <a:gd name="connsiteX2" fmla="*/ 4184 w 14345"/>
                    <a:gd name="connsiteY2" fmla="*/ 5529 h 5528"/>
                    <a:gd name="connsiteX3" fmla="*/ 10161 w 14345"/>
                    <a:gd name="connsiteY3" fmla="*/ 5529 h 5528"/>
                    <a:gd name="connsiteX4" fmla="*/ 14345 w 14345"/>
                    <a:gd name="connsiteY4" fmla="*/ 3138 h 5528"/>
                    <a:gd name="connsiteX5" fmla="*/ 14345 w 14345"/>
                    <a:gd name="connsiteY5" fmla="*/ 0 h 5528"/>
                    <a:gd name="connsiteX6" fmla="*/ 0 w 14345"/>
                    <a:gd name="connsiteY6" fmla="*/ 0 h 55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5" h="552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184" y="5529"/>
                      </a:lnTo>
                      <a:lnTo>
                        <a:pt x="10161" y="5529"/>
                      </a:lnTo>
                      <a:lnTo>
                        <a:pt x="14345" y="3138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09" name="Freeform: Shape 1008">
                  <a:extLst>
                    <a:ext uri="{FF2B5EF4-FFF2-40B4-BE49-F238E27FC236}">
                      <a16:creationId xmlns:a16="http://schemas.microsoft.com/office/drawing/2014/main" id="{EE61182F-1479-226A-358D-F087024FFDE2}"/>
                    </a:ext>
                  </a:extLst>
                </p:cNvPr>
                <p:cNvSpPr/>
                <p:nvPr/>
              </p:nvSpPr>
              <p:spPr>
                <a:xfrm>
                  <a:off x="7507383" y="3307159"/>
                  <a:ext cx="14345" cy="8218"/>
                </a:xfrm>
                <a:custGeom>
                  <a:avLst/>
                  <a:gdLst>
                    <a:gd name="connsiteX0" fmla="*/ 0 w 14345"/>
                    <a:gd name="connsiteY0" fmla="*/ 2391 h 8218"/>
                    <a:gd name="connsiteX1" fmla="*/ 0 w 14345"/>
                    <a:gd name="connsiteY1" fmla="*/ 5828 h 8218"/>
                    <a:gd name="connsiteX2" fmla="*/ 4184 w 14345"/>
                    <a:gd name="connsiteY2" fmla="*/ 8218 h 8218"/>
                    <a:gd name="connsiteX3" fmla="*/ 10161 w 14345"/>
                    <a:gd name="connsiteY3" fmla="*/ 8218 h 8218"/>
                    <a:gd name="connsiteX4" fmla="*/ 14345 w 14345"/>
                    <a:gd name="connsiteY4" fmla="*/ 5828 h 8218"/>
                    <a:gd name="connsiteX5" fmla="*/ 14345 w 14345"/>
                    <a:gd name="connsiteY5" fmla="*/ 2391 h 8218"/>
                    <a:gd name="connsiteX6" fmla="*/ 10161 w 14345"/>
                    <a:gd name="connsiteY6" fmla="*/ 0 h 8218"/>
                    <a:gd name="connsiteX7" fmla="*/ 4184 w 14345"/>
                    <a:gd name="connsiteY7" fmla="*/ 0 h 8218"/>
                    <a:gd name="connsiteX8" fmla="*/ 0 w 14345"/>
                    <a:gd name="connsiteY8" fmla="*/ 2391 h 8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5" h="8218">
                      <a:moveTo>
                        <a:pt x="0" y="2391"/>
                      </a:moveTo>
                      <a:lnTo>
                        <a:pt x="0" y="5828"/>
                      </a:lnTo>
                      <a:lnTo>
                        <a:pt x="4184" y="8218"/>
                      </a:lnTo>
                      <a:lnTo>
                        <a:pt x="10161" y="8218"/>
                      </a:lnTo>
                      <a:lnTo>
                        <a:pt x="14345" y="5828"/>
                      </a:lnTo>
                      <a:lnTo>
                        <a:pt x="14345" y="2391"/>
                      </a:lnTo>
                      <a:lnTo>
                        <a:pt x="10161" y="0"/>
                      </a:lnTo>
                      <a:lnTo>
                        <a:pt x="4184" y="0"/>
                      </a:lnTo>
                      <a:lnTo>
                        <a:pt x="0" y="2391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10" name="Freeform: Shape 1009">
                  <a:extLst>
                    <a:ext uri="{FF2B5EF4-FFF2-40B4-BE49-F238E27FC236}">
                      <a16:creationId xmlns:a16="http://schemas.microsoft.com/office/drawing/2014/main" id="{F67A4E44-E102-8DC8-B7D1-589CAE52FB17}"/>
                    </a:ext>
                  </a:extLst>
                </p:cNvPr>
                <p:cNvSpPr/>
                <p:nvPr/>
              </p:nvSpPr>
              <p:spPr>
                <a:xfrm>
                  <a:off x="7528602" y="3309699"/>
                  <a:ext cx="14345" cy="5678"/>
                </a:xfrm>
                <a:custGeom>
                  <a:avLst/>
                  <a:gdLst>
                    <a:gd name="connsiteX0" fmla="*/ 0 w 14345"/>
                    <a:gd name="connsiteY0" fmla="*/ 0 h 5678"/>
                    <a:gd name="connsiteX1" fmla="*/ 0 w 14345"/>
                    <a:gd name="connsiteY1" fmla="*/ 3287 h 5678"/>
                    <a:gd name="connsiteX2" fmla="*/ 4184 w 14345"/>
                    <a:gd name="connsiteY2" fmla="*/ 5678 h 5678"/>
                    <a:gd name="connsiteX3" fmla="*/ 10161 w 14345"/>
                    <a:gd name="connsiteY3" fmla="*/ 5678 h 5678"/>
                    <a:gd name="connsiteX4" fmla="*/ 14345 w 14345"/>
                    <a:gd name="connsiteY4" fmla="*/ 3287 h 5678"/>
                    <a:gd name="connsiteX5" fmla="*/ 14345 w 14345"/>
                    <a:gd name="connsiteY5" fmla="*/ 0 h 5678"/>
                    <a:gd name="connsiteX6" fmla="*/ 0 w 14345"/>
                    <a:gd name="connsiteY6" fmla="*/ 0 h 5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5" h="5678">
                      <a:moveTo>
                        <a:pt x="0" y="0"/>
                      </a:moveTo>
                      <a:lnTo>
                        <a:pt x="0" y="3287"/>
                      </a:lnTo>
                      <a:lnTo>
                        <a:pt x="4184" y="5678"/>
                      </a:lnTo>
                      <a:lnTo>
                        <a:pt x="10161" y="5678"/>
                      </a:lnTo>
                      <a:lnTo>
                        <a:pt x="14345" y="3287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11" name="Freeform: Shape 1010">
                  <a:extLst>
                    <a:ext uri="{FF2B5EF4-FFF2-40B4-BE49-F238E27FC236}">
                      <a16:creationId xmlns:a16="http://schemas.microsoft.com/office/drawing/2014/main" id="{12429CD4-97BA-5AE3-FFF1-8D2129D7F789}"/>
                    </a:ext>
                  </a:extLst>
                </p:cNvPr>
                <p:cNvSpPr/>
                <p:nvPr/>
              </p:nvSpPr>
              <p:spPr>
                <a:xfrm>
                  <a:off x="7528602" y="3303872"/>
                  <a:ext cx="14345" cy="8218"/>
                </a:xfrm>
                <a:custGeom>
                  <a:avLst/>
                  <a:gdLst>
                    <a:gd name="connsiteX0" fmla="*/ 0 w 14345"/>
                    <a:gd name="connsiteY0" fmla="*/ 2391 h 8218"/>
                    <a:gd name="connsiteX1" fmla="*/ 0 w 14345"/>
                    <a:gd name="connsiteY1" fmla="*/ 5828 h 8218"/>
                    <a:gd name="connsiteX2" fmla="*/ 4184 w 14345"/>
                    <a:gd name="connsiteY2" fmla="*/ 8218 h 8218"/>
                    <a:gd name="connsiteX3" fmla="*/ 10161 w 14345"/>
                    <a:gd name="connsiteY3" fmla="*/ 8218 h 8218"/>
                    <a:gd name="connsiteX4" fmla="*/ 14345 w 14345"/>
                    <a:gd name="connsiteY4" fmla="*/ 5828 h 8218"/>
                    <a:gd name="connsiteX5" fmla="*/ 14345 w 14345"/>
                    <a:gd name="connsiteY5" fmla="*/ 2391 h 8218"/>
                    <a:gd name="connsiteX6" fmla="*/ 10161 w 14345"/>
                    <a:gd name="connsiteY6" fmla="*/ 0 h 8218"/>
                    <a:gd name="connsiteX7" fmla="*/ 4184 w 14345"/>
                    <a:gd name="connsiteY7" fmla="*/ 0 h 8218"/>
                    <a:gd name="connsiteX8" fmla="*/ 0 w 14345"/>
                    <a:gd name="connsiteY8" fmla="*/ 2391 h 8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5" h="8218">
                      <a:moveTo>
                        <a:pt x="0" y="2391"/>
                      </a:moveTo>
                      <a:lnTo>
                        <a:pt x="0" y="5828"/>
                      </a:lnTo>
                      <a:lnTo>
                        <a:pt x="4184" y="8218"/>
                      </a:lnTo>
                      <a:lnTo>
                        <a:pt x="10161" y="8218"/>
                      </a:lnTo>
                      <a:lnTo>
                        <a:pt x="14345" y="5828"/>
                      </a:lnTo>
                      <a:lnTo>
                        <a:pt x="14345" y="2391"/>
                      </a:lnTo>
                      <a:lnTo>
                        <a:pt x="10161" y="0"/>
                      </a:lnTo>
                      <a:lnTo>
                        <a:pt x="4184" y="0"/>
                      </a:lnTo>
                      <a:lnTo>
                        <a:pt x="0" y="2391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12" name="Freeform: Shape 1011">
                  <a:extLst>
                    <a:ext uri="{FF2B5EF4-FFF2-40B4-BE49-F238E27FC236}">
                      <a16:creationId xmlns:a16="http://schemas.microsoft.com/office/drawing/2014/main" id="{178970F4-BBD4-861A-DD55-F358B21682A3}"/>
                    </a:ext>
                  </a:extLst>
                </p:cNvPr>
                <p:cNvSpPr/>
                <p:nvPr/>
              </p:nvSpPr>
              <p:spPr>
                <a:xfrm>
                  <a:off x="7551165" y="3307757"/>
                  <a:ext cx="14344" cy="5528"/>
                </a:xfrm>
                <a:custGeom>
                  <a:avLst/>
                  <a:gdLst>
                    <a:gd name="connsiteX0" fmla="*/ 0 w 14344"/>
                    <a:gd name="connsiteY0" fmla="*/ 0 h 5528"/>
                    <a:gd name="connsiteX1" fmla="*/ 0 w 14344"/>
                    <a:gd name="connsiteY1" fmla="*/ 3138 h 5528"/>
                    <a:gd name="connsiteX2" fmla="*/ 4184 w 14344"/>
                    <a:gd name="connsiteY2" fmla="*/ 5529 h 5528"/>
                    <a:gd name="connsiteX3" fmla="*/ 10161 w 14344"/>
                    <a:gd name="connsiteY3" fmla="*/ 5529 h 5528"/>
                    <a:gd name="connsiteX4" fmla="*/ 14345 w 14344"/>
                    <a:gd name="connsiteY4" fmla="*/ 3138 h 5528"/>
                    <a:gd name="connsiteX5" fmla="*/ 14345 w 14344"/>
                    <a:gd name="connsiteY5" fmla="*/ 0 h 5528"/>
                    <a:gd name="connsiteX6" fmla="*/ 0 w 14344"/>
                    <a:gd name="connsiteY6" fmla="*/ 0 h 55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4" h="552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184" y="5529"/>
                      </a:lnTo>
                      <a:lnTo>
                        <a:pt x="10161" y="5529"/>
                      </a:lnTo>
                      <a:lnTo>
                        <a:pt x="14345" y="3138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13" name="Freeform: Shape 1012">
                  <a:extLst>
                    <a:ext uri="{FF2B5EF4-FFF2-40B4-BE49-F238E27FC236}">
                      <a16:creationId xmlns:a16="http://schemas.microsoft.com/office/drawing/2014/main" id="{40B075EB-D1A4-E1AA-E80F-635ACB6B8223}"/>
                    </a:ext>
                  </a:extLst>
                </p:cNvPr>
                <p:cNvSpPr/>
                <p:nvPr/>
              </p:nvSpPr>
              <p:spPr>
                <a:xfrm>
                  <a:off x="7551165" y="3301929"/>
                  <a:ext cx="14344" cy="8218"/>
                </a:xfrm>
                <a:custGeom>
                  <a:avLst/>
                  <a:gdLst>
                    <a:gd name="connsiteX0" fmla="*/ 0 w 14344"/>
                    <a:gd name="connsiteY0" fmla="*/ 2391 h 8218"/>
                    <a:gd name="connsiteX1" fmla="*/ 0 w 14344"/>
                    <a:gd name="connsiteY1" fmla="*/ 5828 h 8218"/>
                    <a:gd name="connsiteX2" fmla="*/ 4184 w 14344"/>
                    <a:gd name="connsiteY2" fmla="*/ 8219 h 8218"/>
                    <a:gd name="connsiteX3" fmla="*/ 10161 w 14344"/>
                    <a:gd name="connsiteY3" fmla="*/ 8219 h 8218"/>
                    <a:gd name="connsiteX4" fmla="*/ 14345 w 14344"/>
                    <a:gd name="connsiteY4" fmla="*/ 5828 h 8218"/>
                    <a:gd name="connsiteX5" fmla="*/ 14345 w 14344"/>
                    <a:gd name="connsiteY5" fmla="*/ 2391 h 8218"/>
                    <a:gd name="connsiteX6" fmla="*/ 10161 w 14344"/>
                    <a:gd name="connsiteY6" fmla="*/ 0 h 8218"/>
                    <a:gd name="connsiteX7" fmla="*/ 4184 w 14344"/>
                    <a:gd name="connsiteY7" fmla="*/ 0 h 8218"/>
                    <a:gd name="connsiteX8" fmla="*/ 0 w 14344"/>
                    <a:gd name="connsiteY8" fmla="*/ 2391 h 8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4" h="8218">
                      <a:moveTo>
                        <a:pt x="0" y="2391"/>
                      </a:moveTo>
                      <a:lnTo>
                        <a:pt x="0" y="5828"/>
                      </a:lnTo>
                      <a:lnTo>
                        <a:pt x="4184" y="8219"/>
                      </a:lnTo>
                      <a:lnTo>
                        <a:pt x="10161" y="8219"/>
                      </a:lnTo>
                      <a:lnTo>
                        <a:pt x="14345" y="5828"/>
                      </a:lnTo>
                      <a:lnTo>
                        <a:pt x="14345" y="2391"/>
                      </a:lnTo>
                      <a:lnTo>
                        <a:pt x="10161" y="0"/>
                      </a:lnTo>
                      <a:lnTo>
                        <a:pt x="4184" y="0"/>
                      </a:lnTo>
                      <a:lnTo>
                        <a:pt x="0" y="2391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14" name="Freeform: Shape 1013">
                  <a:extLst>
                    <a:ext uri="{FF2B5EF4-FFF2-40B4-BE49-F238E27FC236}">
                      <a16:creationId xmlns:a16="http://schemas.microsoft.com/office/drawing/2014/main" id="{34D8DEAA-E3F1-17FD-E4AB-628843BE7A68}"/>
                    </a:ext>
                  </a:extLst>
                </p:cNvPr>
                <p:cNvSpPr/>
                <p:nvPr/>
              </p:nvSpPr>
              <p:spPr>
                <a:xfrm>
                  <a:off x="7524717" y="3322998"/>
                  <a:ext cx="14344" cy="5528"/>
                </a:xfrm>
                <a:custGeom>
                  <a:avLst/>
                  <a:gdLst>
                    <a:gd name="connsiteX0" fmla="*/ 0 w 14344"/>
                    <a:gd name="connsiteY0" fmla="*/ 0 h 5528"/>
                    <a:gd name="connsiteX1" fmla="*/ 0 w 14344"/>
                    <a:gd name="connsiteY1" fmla="*/ 3138 h 5528"/>
                    <a:gd name="connsiteX2" fmla="*/ 4184 w 14344"/>
                    <a:gd name="connsiteY2" fmla="*/ 5529 h 5528"/>
                    <a:gd name="connsiteX3" fmla="*/ 10161 w 14344"/>
                    <a:gd name="connsiteY3" fmla="*/ 5529 h 5528"/>
                    <a:gd name="connsiteX4" fmla="*/ 14345 w 14344"/>
                    <a:gd name="connsiteY4" fmla="*/ 3138 h 5528"/>
                    <a:gd name="connsiteX5" fmla="*/ 14345 w 14344"/>
                    <a:gd name="connsiteY5" fmla="*/ 0 h 5528"/>
                    <a:gd name="connsiteX6" fmla="*/ 0 w 14344"/>
                    <a:gd name="connsiteY6" fmla="*/ 0 h 55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4" h="552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184" y="5529"/>
                      </a:lnTo>
                      <a:lnTo>
                        <a:pt x="10161" y="5529"/>
                      </a:lnTo>
                      <a:lnTo>
                        <a:pt x="14345" y="3138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15" name="Freeform: Shape 1014">
                  <a:extLst>
                    <a:ext uri="{FF2B5EF4-FFF2-40B4-BE49-F238E27FC236}">
                      <a16:creationId xmlns:a16="http://schemas.microsoft.com/office/drawing/2014/main" id="{03269297-BACD-E397-1AD5-CFA9D5BFABE7}"/>
                    </a:ext>
                  </a:extLst>
                </p:cNvPr>
                <p:cNvSpPr/>
                <p:nvPr/>
              </p:nvSpPr>
              <p:spPr>
                <a:xfrm>
                  <a:off x="7524717" y="3317021"/>
                  <a:ext cx="14344" cy="8368"/>
                </a:xfrm>
                <a:custGeom>
                  <a:avLst/>
                  <a:gdLst>
                    <a:gd name="connsiteX0" fmla="*/ 0 w 14344"/>
                    <a:gd name="connsiteY0" fmla="*/ 2540 h 8368"/>
                    <a:gd name="connsiteX1" fmla="*/ 0 w 14344"/>
                    <a:gd name="connsiteY1" fmla="*/ 5977 h 8368"/>
                    <a:gd name="connsiteX2" fmla="*/ 4184 w 14344"/>
                    <a:gd name="connsiteY2" fmla="*/ 8368 h 8368"/>
                    <a:gd name="connsiteX3" fmla="*/ 10161 w 14344"/>
                    <a:gd name="connsiteY3" fmla="*/ 8368 h 8368"/>
                    <a:gd name="connsiteX4" fmla="*/ 14345 w 14344"/>
                    <a:gd name="connsiteY4" fmla="*/ 5977 h 8368"/>
                    <a:gd name="connsiteX5" fmla="*/ 14345 w 14344"/>
                    <a:gd name="connsiteY5" fmla="*/ 2540 h 8368"/>
                    <a:gd name="connsiteX6" fmla="*/ 10161 w 14344"/>
                    <a:gd name="connsiteY6" fmla="*/ 0 h 8368"/>
                    <a:gd name="connsiteX7" fmla="*/ 4184 w 14344"/>
                    <a:gd name="connsiteY7" fmla="*/ 0 h 8368"/>
                    <a:gd name="connsiteX8" fmla="*/ 0 w 14344"/>
                    <a:gd name="connsiteY8" fmla="*/ 2540 h 83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4" h="8368">
                      <a:moveTo>
                        <a:pt x="0" y="2540"/>
                      </a:moveTo>
                      <a:lnTo>
                        <a:pt x="0" y="5977"/>
                      </a:lnTo>
                      <a:lnTo>
                        <a:pt x="4184" y="8368"/>
                      </a:lnTo>
                      <a:lnTo>
                        <a:pt x="10161" y="8368"/>
                      </a:lnTo>
                      <a:lnTo>
                        <a:pt x="14345" y="5977"/>
                      </a:lnTo>
                      <a:lnTo>
                        <a:pt x="14345" y="2540"/>
                      </a:lnTo>
                      <a:lnTo>
                        <a:pt x="10161" y="0"/>
                      </a:lnTo>
                      <a:lnTo>
                        <a:pt x="4184" y="0"/>
                      </a:lnTo>
                      <a:lnTo>
                        <a:pt x="0" y="2540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16" name="Freeform: Shape 1015">
                  <a:extLst>
                    <a:ext uri="{FF2B5EF4-FFF2-40B4-BE49-F238E27FC236}">
                      <a16:creationId xmlns:a16="http://schemas.microsoft.com/office/drawing/2014/main" id="{C8120135-C3F5-EA0B-E0C8-9E011E9E464D}"/>
                    </a:ext>
                  </a:extLst>
                </p:cNvPr>
                <p:cNvSpPr/>
                <p:nvPr/>
              </p:nvSpPr>
              <p:spPr>
                <a:xfrm>
                  <a:off x="7545935" y="3319711"/>
                  <a:ext cx="14344" cy="5678"/>
                </a:xfrm>
                <a:custGeom>
                  <a:avLst/>
                  <a:gdLst>
                    <a:gd name="connsiteX0" fmla="*/ 0 w 14344"/>
                    <a:gd name="connsiteY0" fmla="*/ 0 h 5678"/>
                    <a:gd name="connsiteX1" fmla="*/ 0 w 14344"/>
                    <a:gd name="connsiteY1" fmla="*/ 3287 h 5678"/>
                    <a:gd name="connsiteX2" fmla="*/ 4184 w 14344"/>
                    <a:gd name="connsiteY2" fmla="*/ 5678 h 5678"/>
                    <a:gd name="connsiteX3" fmla="*/ 10161 w 14344"/>
                    <a:gd name="connsiteY3" fmla="*/ 5678 h 5678"/>
                    <a:gd name="connsiteX4" fmla="*/ 14345 w 14344"/>
                    <a:gd name="connsiteY4" fmla="*/ 3287 h 5678"/>
                    <a:gd name="connsiteX5" fmla="*/ 14345 w 14344"/>
                    <a:gd name="connsiteY5" fmla="*/ 0 h 5678"/>
                    <a:gd name="connsiteX6" fmla="*/ 0 w 14344"/>
                    <a:gd name="connsiteY6" fmla="*/ 0 h 5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4" h="5678">
                      <a:moveTo>
                        <a:pt x="0" y="0"/>
                      </a:moveTo>
                      <a:lnTo>
                        <a:pt x="0" y="3287"/>
                      </a:lnTo>
                      <a:lnTo>
                        <a:pt x="4184" y="5678"/>
                      </a:lnTo>
                      <a:lnTo>
                        <a:pt x="10161" y="5678"/>
                      </a:lnTo>
                      <a:lnTo>
                        <a:pt x="14345" y="3287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17" name="Freeform: Shape 1016">
                  <a:extLst>
                    <a:ext uri="{FF2B5EF4-FFF2-40B4-BE49-F238E27FC236}">
                      <a16:creationId xmlns:a16="http://schemas.microsoft.com/office/drawing/2014/main" id="{A9FD756D-54E4-5A14-6CB2-CD82D37306C9}"/>
                    </a:ext>
                  </a:extLst>
                </p:cNvPr>
                <p:cNvSpPr/>
                <p:nvPr/>
              </p:nvSpPr>
              <p:spPr>
                <a:xfrm>
                  <a:off x="7545935" y="3313883"/>
                  <a:ext cx="14344" cy="8367"/>
                </a:xfrm>
                <a:custGeom>
                  <a:avLst/>
                  <a:gdLst>
                    <a:gd name="connsiteX0" fmla="*/ 0 w 14344"/>
                    <a:gd name="connsiteY0" fmla="*/ 2540 h 8367"/>
                    <a:gd name="connsiteX1" fmla="*/ 0 w 14344"/>
                    <a:gd name="connsiteY1" fmla="*/ 5828 h 8367"/>
                    <a:gd name="connsiteX2" fmla="*/ 4184 w 14344"/>
                    <a:gd name="connsiteY2" fmla="*/ 8368 h 8367"/>
                    <a:gd name="connsiteX3" fmla="*/ 10161 w 14344"/>
                    <a:gd name="connsiteY3" fmla="*/ 8368 h 8367"/>
                    <a:gd name="connsiteX4" fmla="*/ 14345 w 14344"/>
                    <a:gd name="connsiteY4" fmla="*/ 5828 h 8367"/>
                    <a:gd name="connsiteX5" fmla="*/ 14345 w 14344"/>
                    <a:gd name="connsiteY5" fmla="*/ 2540 h 8367"/>
                    <a:gd name="connsiteX6" fmla="*/ 10161 w 14344"/>
                    <a:gd name="connsiteY6" fmla="*/ 0 h 8367"/>
                    <a:gd name="connsiteX7" fmla="*/ 4184 w 14344"/>
                    <a:gd name="connsiteY7" fmla="*/ 0 h 8367"/>
                    <a:gd name="connsiteX8" fmla="*/ 0 w 14344"/>
                    <a:gd name="connsiteY8" fmla="*/ 2540 h 83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4" h="8367">
                      <a:moveTo>
                        <a:pt x="0" y="2540"/>
                      </a:moveTo>
                      <a:lnTo>
                        <a:pt x="0" y="5828"/>
                      </a:lnTo>
                      <a:lnTo>
                        <a:pt x="4184" y="8368"/>
                      </a:lnTo>
                      <a:lnTo>
                        <a:pt x="10161" y="8368"/>
                      </a:lnTo>
                      <a:lnTo>
                        <a:pt x="14345" y="5828"/>
                      </a:lnTo>
                      <a:lnTo>
                        <a:pt x="14345" y="2540"/>
                      </a:lnTo>
                      <a:lnTo>
                        <a:pt x="10161" y="0"/>
                      </a:lnTo>
                      <a:lnTo>
                        <a:pt x="4184" y="0"/>
                      </a:lnTo>
                      <a:lnTo>
                        <a:pt x="0" y="2540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18" name="Freeform: Shape 1017">
                  <a:extLst>
                    <a:ext uri="{FF2B5EF4-FFF2-40B4-BE49-F238E27FC236}">
                      <a16:creationId xmlns:a16="http://schemas.microsoft.com/office/drawing/2014/main" id="{73E8B999-1114-063F-C3B6-5D3F3825FC33}"/>
                    </a:ext>
                  </a:extLst>
                </p:cNvPr>
                <p:cNvSpPr/>
                <p:nvPr/>
              </p:nvSpPr>
              <p:spPr>
                <a:xfrm>
                  <a:off x="7568499" y="3317768"/>
                  <a:ext cx="14345" cy="5528"/>
                </a:xfrm>
                <a:custGeom>
                  <a:avLst/>
                  <a:gdLst>
                    <a:gd name="connsiteX0" fmla="*/ 0 w 14345"/>
                    <a:gd name="connsiteY0" fmla="*/ 0 h 5528"/>
                    <a:gd name="connsiteX1" fmla="*/ 0 w 14345"/>
                    <a:gd name="connsiteY1" fmla="*/ 3138 h 5528"/>
                    <a:gd name="connsiteX2" fmla="*/ 4184 w 14345"/>
                    <a:gd name="connsiteY2" fmla="*/ 5529 h 5528"/>
                    <a:gd name="connsiteX3" fmla="*/ 10161 w 14345"/>
                    <a:gd name="connsiteY3" fmla="*/ 5529 h 5528"/>
                    <a:gd name="connsiteX4" fmla="*/ 14345 w 14345"/>
                    <a:gd name="connsiteY4" fmla="*/ 3138 h 5528"/>
                    <a:gd name="connsiteX5" fmla="*/ 14345 w 14345"/>
                    <a:gd name="connsiteY5" fmla="*/ 0 h 5528"/>
                    <a:gd name="connsiteX6" fmla="*/ 0 w 14345"/>
                    <a:gd name="connsiteY6" fmla="*/ 0 h 55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5" h="552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184" y="5529"/>
                      </a:lnTo>
                      <a:lnTo>
                        <a:pt x="10161" y="5529"/>
                      </a:lnTo>
                      <a:lnTo>
                        <a:pt x="14345" y="3138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19" name="Freeform: Shape 1018">
                  <a:extLst>
                    <a:ext uri="{FF2B5EF4-FFF2-40B4-BE49-F238E27FC236}">
                      <a16:creationId xmlns:a16="http://schemas.microsoft.com/office/drawing/2014/main" id="{45F16D61-5FA4-6F63-1911-F4BF8B3F5C49}"/>
                    </a:ext>
                  </a:extLst>
                </p:cNvPr>
                <p:cNvSpPr/>
                <p:nvPr/>
              </p:nvSpPr>
              <p:spPr>
                <a:xfrm>
                  <a:off x="7568499" y="3311941"/>
                  <a:ext cx="14345" cy="8218"/>
                </a:xfrm>
                <a:custGeom>
                  <a:avLst/>
                  <a:gdLst>
                    <a:gd name="connsiteX0" fmla="*/ 0 w 14345"/>
                    <a:gd name="connsiteY0" fmla="*/ 2391 h 8218"/>
                    <a:gd name="connsiteX1" fmla="*/ 0 w 14345"/>
                    <a:gd name="connsiteY1" fmla="*/ 5828 h 8218"/>
                    <a:gd name="connsiteX2" fmla="*/ 4184 w 14345"/>
                    <a:gd name="connsiteY2" fmla="*/ 8219 h 8218"/>
                    <a:gd name="connsiteX3" fmla="*/ 10161 w 14345"/>
                    <a:gd name="connsiteY3" fmla="*/ 8219 h 8218"/>
                    <a:gd name="connsiteX4" fmla="*/ 14345 w 14345"/>
                    <a:gd name="connsiteY4" fmla="*/ 5828 h 8218"/>
                    <a:gd name="connsiteX5" fmla="*/ 14345 w 14345"/>
                    <a:gd name="connsiteY5" fmla="*/ 2391 h 8218"/>
                    <a:gd name="connsiteX6" fmla="*/ 10161 w 14345"/>
                    <a:gd name="connsiteY6" fmla="*/ 0 h 8218"/>
                    <a:gd name="connsiteX7" fmla="*/ 4184 w 14345"/>
                    <a:gd name="connsiteY7" fmla="*/ 0 h 8218"/>
                    <a:gd name="connsiteX8" fmla="*/ 0 w 14345"/>
                    <a:gd name="connsiteY8" fmla="*/ 2391 h 8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5" h="8218">
                      <a:moveTo>
                        <a:pt x="0" y="2391"/>
                      </a:moveTo>
                      <a:lnTo>
                        <a:pt x="0" y="5828"/>
                      </a:lnTo>
                      <a:lnTo>
                        <a:pt x="4184" y="8219"/>
                      </a:lnTo>
                      <a:lnTo>
                        <a:pt x="10161" y="8219"/>
                      </a:lnTo>
                      <a:lnTo>
                        <a:pt x="14345" y="5828"/>
                      </a:lnTo>
                      <a:lnTo>
                        <a:pt x="14345" y="2391"/>
                      </a:lnTo>
                      <a:lnTo>
                        <a:pt x="10161" y="0"/>
                      </a:lnTo>
                      <a:lnTo>
                        <a:pt x="4184" y="0"/>
                      </a:lnTo>
                      <a:lnTo>
                        <a:pt x="0" y="2391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20" name="Freeform: Shape 1019">
                  <a:extLst>
                    <a:ext uri="{FF2B5EF4-FFF2-40B4-BE49-F238E27FC236}">
                      <a16:creationId xmlns:a16="http://schemas.microsoft.com/office/drawing/2014/main" id="{6E4C2773-12A1-7594-5D53-8289266FC724}"/>
                    </a:ext>
                  </a:extLst>
                </p:cNvPr>
                <p:cNvSpPr/>
                <p:nvPr/>
              </p:nvSpPr>
              <p:spPr>
                <a:xfrm>
                  <a:off x="7542200" y="3333010"/>
                  <a:ext cx="14344" cy="5528"/>
                </a:xfrm>
                <a:custGeom>
                  <a:avLst/>
                  <a:gdLst>
                    <a:gd name="connsiteX0" fmla="*/ 0 w 14344"/>
                    <a:gd name="connsiteY0" fmla="*/ 0 h 5528"/>
                    <a:gd name="connsiteX1" fmla="*/ 0 w 14344"/>
                    <a:gd name="connsiteY1" fmla="*/ 3138 h 5528"/>
                    <a:gd name="connsiteX2" fmla="*/ 4184 w 14344"/>
                    <a:gd name="connsiteY2" fmla="*/ 5529 h 5528"/>
                    <a:gd name="connsiteX3" fmla="*/ 10012 w 14344"/>
                    <a:gd name="connsiteY3" fmla="*/ 5529 h 5528"/>
                    <a:gd name="connsiteX4" fmla="*/ 14345 w 14344"/>
                    <a:gd name="connsiteY4" fmla="*/ 3138 h 5528"/>
                    <a:gd name="connsiteX5" fmla="*/ 14345 w 14344"/>
                    <a:gd name="connsiteY5" fmla="*/ 0 h 5528"/>
                    <a:gd name="connsiteX6" fmla="*/ 0 w 14344"/>
                    <a:gd name="connsiteY6" fmla="*/ 0 h 55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4" h="552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184" y="5529"/>
                      </a:lnTo>
                      <a:lnTo>
                        <a:pt x="10012" y="5529"/>
                      </a:lnTo>
                      <a:lnTo>
                        <a:pt x="14345" y="3138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21" name="Freeform: Shape 1020">
                  <a:extLst>
                    <a:ext uri="{FF2B5EF4-FFF2-40B4-BE49-F238E27FC236}">
                      <a16:creationId xmlns:a16="http://schemas.microsoft.com/office/drawing/2014/main" id="{8EBBB545-585F-280F-F04E-B2552546589C}"/>
                    </a:ext>
                  </a:extLst>
                </p:cNvPr>
                <p:cNvSpPr/>
                <p:nvPr/>
              </p:nvSpPr>
              <p:spPr>
                <a:xfrm>
                  <a:off x="7542200" y="3327182"/>
                  <a:ext cx="14344" cy="8218"/>
                </a:xfrm>
                <a:custGeom>
                  <a:avLst/>
                  <a:gdLst>
                    <a:gd name="connsiteX0" fmla="*/ 0 w 14344"/>
                    <a:gd name="connsiteY0" fmla="*/ 2391 h 8218"/>
                    <a:gd name="connsiteX1" fmla="*/ 0 w 14344"/>
                    <a:gd name="connsiteY1" fmla="*/ 5828 h 8218"/>
                    <a:gd name="connsiteX2" fmla="*/ 4184 w 14344"/>
                    <a:gd name="connsiteY2" fmla="*/ 8219 h 8218"/>
                    <a:gd name="connsiteX3" fmla="*/ 10012 w 14344"/>
                    <a:gd name="connsiteY3" fmla="*/ 8219 h 8218"/>
                    <a:gd name="connsiteX4" fmla="*/ 14345 w 14344"/>
                    <a:gd name="connsiteY4" fmla="*/ 5828 h 8218"/>
                    <a:gd name="connsiteX5" fmla="*/ 14345 w 14344"/>
                    <a:gd name="connsiteY5" fmla="*/ 2391 h 8218"/>
                    <a:gd name="connsiteX6" fmla="*/ 10012 w 14344"/>
                    <a:gd name="connsiteY6" fmla="*/ 0 h 8218"/>
                    <a:gd name="connsiteX7" fmla="*/ 4184 w 14344"/>
                    <a:gd name="connsiteY7" fmla="*/ 0 h 8218"/>
                    <a:gd name="connsiteX8" fmla="*/ 0 w 14344"/>
                    <a:gd name="connsiteY8" fmla="*/ 2391 h 8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4" h="8218">
                      <a:moveTo>
                        <a:pt x="0" y="2391"/>
                      </a:moveTo>
                      <a:lnTo>
                        <a:pt x="0" y="5828"/>
                      </a:lnTo>
                      <a:lnTo>
                        <a:pt x="4184" y="8219"/>
                      </a:lnTo>
                      <a:lnTo>
                        <a:pt x="10012" y="8219"/>
                      </a:lnTo>
                      <a:lnTo>
                        <a:pt x="14345" y="5828"/>
                      </a:lnTo>
                      <a:lnTo>
                        <a:pt x="14345" y="2391"/>
                      </a:lnTo>
                      <a:lnTo>
                        <a:pt x="10012" y="0"/>
                      </a:lnTo>
                      <a:lnTo>
                        <a:pt x="4184" y="0"/>
                      </a:lnTo>
                      <a:lnTo>
                        <a:pt x="0" y="2391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22" name="Freeform: Shape 1021">
                  <a:extLst>
                    <a:ext uri="{FF2B5EF4-FFF2-40B4-BE49-F238E27FC236}">
                      <a16:creationId xmlns:a16="http://schemas.microsoft.com/office/drawing/2014/main" id="{C73B6462-B9F2-7A17-6673-72531658DD30}"/>
                    </a:ext>
                  </a:extLst>
                </p:cNvPr>
                <p:cNvSpPr/>
                <p:nvPr/>
              </p:nvSpPr>
              <p:spPr>
                <a:xfrm>
                  <a:off x="7294600" y="3320159"/>
                  <a:ext cx="54989" cy="12551"/>
                </a:xfrm>
                <a:custGeom>
                  <a:avLst/>
                  <a:gdLst>
                    <a:gd name="connsiteX0" fmla="*/ 0 w 54989"/>
                    <a:gd name="connsiteY0" fmla="*/ 0 h 12551"/>
                    <a:gd name="connsiteX1" fmla="*/ 0 w 54989"/>
                    <a:gd name="connsiteY1" fmla="*/ 3138 h 12551"/>
                    <a:gd name="connsiteX2" fmla="*/ 16138 w 54989"/>
                    <a:gd name="connsiteY2" fmla="*/ 12552 h 12551"/>
                    <a:gd name="connsiteX3" fmla="*/ 38851 w 54989"/>
                    <a:gd name="connsiteY3" fmla="*/ 12552 h 12551"/>
                    <a:gd name="connsiteX4" fmla="*/ 54989 w 54989"/>
                    <a:gd name="connsiteY4" fmla="*/ 3138 h 12551"/>
                    <a:gd name="connsiteX5" fmla="*/ 54989 w 54989"/>
                    <a:gd name="connsiteY5" fmla="*/ 0 h 12551"/>
                    <a:gd name="connsiteX6" fmla="*/ 0 w 54989"/>
                    <a:gd name="connsiteY6" fmla="*/ 0 h 125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4989" h="12551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16138" y="12552"/>
                      </a:lnTo>
                      <a:lnTo>
                        <a:pt x="38851" y="12552"/>
                      </a:lnTo>
                      <a:lnTo>
                        <a:pt x="54989" y="3138"/>
                      </a:lnTo>
                      <a:lnTo>
                        <a:pt x="5498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23" name="Freeform: Shape 1022">
                  <a:extLst>
                    <a:ext uri="{FF2B5EF4-FFF2-40B4-BE49-F238E27FC236}">
                      <a16:creationId xmlns:a16="http://schemas.microsoft.com/office/drawing/2014/main" id="{84D59EE1-CAF2-5EC3-B4C0-A95EC5615C1D}"/>
                    </a:ext>
                  </a:extLst>
                </p:cNvPr>
                <p:cNvSpPr/>
                <p:nvPr/>
              </p:nvSpPr>
              <p:spPr>
                <a:xfrm>
                  <a:off x="7294600" y="3297745"/>
                  <a:ext cx="54989" cy="31678"/>
                </a:xfrm>
                <a:custGeom>
                  <a:avLst/>
                  <a:gdLst>
                    <a:gd name="connsiteX0" fmla="*/ 16138 w 54989"/>
                    <a:gd name="connsiteY0" fmla="*/ 0 h 31678"/>
                    <a:gd name="connsiteX1" fmla="*/ 0 w 54989"/>
                    <a:gd name="connsiteY1" fmla="*/ 9264 h 31678"/>
                    <a:gd name="connsiteX2" fmla="*/ 0 w 54989"/>
                    <a:gd name="connsiteY2" fmla="*/ 22414 h 31678"/>
                    <a:gd name="connsiteX3" fmla="*/ 16138 w 54989"/>
                    <a:gd name="connsiteY3" fmla="*/ 31678 h 31678"/>
                    <a:gd name="connsiteX4" fmla="*/ 38851 w 54989"/>
                    <a:gd name="connsiteY4" fmla="*/ 31678 h 31678"/>
                    <a:gd name="connsiteX5" fmla="*/ 54989 w 54989"/>
                    <a:gd name="connsiteY5" fmla="*/ 22414 h 31678"/>
                    <a:gd name="connsiteX6" fmla="*/ 54989 w 54989"/>
                    <a:gd name="connsiteY6" fmla="*/ 9264 h 31678"/>
                    <a:gd name="connsiteX7" fmla="*/ 38851 w 54989"/>
                    <a:gd name="connsiteY7" fmla="*/ 0 h 31678"/>
                    <a:gd name="connsiteX8" fmla="*/ 16138 w 54989"/>
                    <a:gd name="connsiteY8" fmla="*/ 0 h 31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4989" h="31678">
                      <a:moveTo>
                        <a:pt x="16138" y="0"/>
                      </a:moveTo>
                      <a:lnTo>
                        <a:pt x="0" y="9264"/>
                      </a:lnTo>
                      <a:lnTo>
                        <a:pt x="0" y="22414"/>
                      </a:lnTo>
                      <a:lnTo>
                        <a:pt x="16138" y="31678"/>
                      </a:lnTo>
                      <a:lnTo>
                        <a:pt x="38851" y="31678"/>
                      </a:lnTo>
                      <a:lnTo>
                        <a:pt x="54989" y="22414"/>
                      </a:lnTo>
                      <a:lnTo>
                        <a:pt x="54989" y="9264"/>
                      </a:lnTo>
                      <a:lnTo>
                        <a:pt x="38851" y="0"/>
                      </a:lnTo>
                      <a:lnTo>
                        <a:pt x="16138" y="0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24" name="Freeform: Shape 1023">
                  <a:extLst>
                    <a:ext uri="{FF2B5EF4-FFF2-40B4-BE49-F238E27FC236}">
                      <a16:creationId xmlns:a16="http://schemas.microsoft.com/office/drawing/2014/main" id="{12878ED5-B5C1-87C4-1089-B2938B1F4DDD}"/>
                    </a:ext>
                  </a:extLst>
                </p:cNvPr>
                <p:cNvSpPr/>
                <p:nvPr/>
              </p:nvSpPr>
              <p:spPr>
                <a:xfrm>
                  <a:off x="7357359" y="3324492"/>
                  <a:ext cx="14344" cy="5678"/>
                </a:xfrm>
                <a:custGeom>
                  <a:avLst/>
                  <a:gdLst>
                    <a:gd name="connsiteX0" fmla="*/ 0 w 14344"/>
                    <a:gd name="connsiteY0" fmla="*/ 0 h 5678"/>
                    <a:gd name="connsiteX1" fmla="*/ 0 w 14344"/>
                    <a:gd name="connsiteY1" fmla="*/ 3138 h 5678"/>
                    <a:gd name="connsiteX2" fmla="*/ 4184 w 14344"/>
                    <a:gd name="connsiteY2" fmla="*/ 5678 h 5678"/>
                    <a:gd name="connsiteX3" fmla="*/ 10012 w 14344"/>
                    <a:gd name="connsiteY3" fmla="*/ 5678 h 5678"/>
                    <a:gd name="connsiteX4" fmla="*/ 14345 w 14344"/>
                    <a:gd name="connsiteY4" fmla="*/ 3138 h 5678"/>
                    <a:gd name="connsiteX5" fmla="*/ 14345 w 14344"/>
                    <a:gd name="connsiteY5" fmla="*/ 0 h 5678"/>
                    <a:gd name="connsiteX6" fmla="*/ 0 w 14344"/>
                    <a:gd name="connsiteY6" fmla="*/ 0 h 5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4" h="567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184" y="5678"/>
                      </a:lnTo>
                      <a:lnTo>
                        <a:pt x="10012" y="5678"/>
                      </a:lnTo>
                      <a:lnTo>
                        <a:pt x="14345" y="3138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25" name="Freeform: Shape 1024">
                  <a:extLst>
                    <a:ext uri="{FF2B5EF4-FFF2-40B4-BE49-F238E27FC236}">
                      <a16:creationId xmlns:a16="http://schemas.microsoft.com/office/drawing/2014/main" id="{46DEEF77-58E7-8139-BC53-CB5A20AF8D1C}"/>
                    </a:ext>
                  </a:extLst>
                </p:cNvPr>
                <p:cNvSpPr/>
                <p:nvPr/>
              </p:nvSpPr>
              <p:spPr>
                <a:xfrm>
                  <a:off x="7357359" y="3318665"/>
                  <a:ext cx="14344" cy="8218"/>
                </a:xfrm>
                <a:custGeom>
                  <a:avLst/>
                  <a:gdLst>
                    <a:gd name="connsiteX0" fmla="*/ 0 w 14344"/>
                    <a:gd name="connsiteY0" fmla="*/ 2391 h 8218"/>
                    <a:gd name="connsiteX1" fmla="*/ 0 w 14344"/>
                    <a:gd name="connsiteY1" fmla="*/ 5828 h 8218"/>
                    <a:gd name="connsiteX2" fmla="*/ 4184 w 14344"/>
                    <a:gd name="connsiteY2" fmla="*/ 8219 h 8218"/>
                    <a:gd name="connsiteX3" fmla="*/ 10012 w 14344"/>
                    <a:gd name="connsiteY3" fmla="*/ 8219 h 8218"/>
                    <a:gd name="connsiteX4" fmla="*/ 14345 w 14344"/>
                    <a:gd name="connsiteY4" fmla="*/ 5828 h 8218"/>
                    <a:gd name="connsiteX5" fmla="*/ 14345 w 14344"/>
                    <a:gd name="connsiteY5" fmla="*/ 2391 h 8218"/>
                    <a:gd name="connsiteX6" fmla="*/ 10012 w 14344"/>
                    <a:gd name="connsiteY6" fmla="*/ 0 h 8218"/>
                    <a:gd name="connsiteX7" fmla="*/ 4184 w 14344"/>
                    <a:gd name="connsiteY7" fmla="*/ 0 h 8218"/>
                    <a:gd name="connsiteX8" fmla="*/ 0 w 14344"/>
                    <a:gd name="connsiteY8" fmla="*/ 2391 h 8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4" h="8218">
                      <a:moveTo>
                        <a:pt x="0" y="2391"/>
                      </a:moveTo>
                      <a:lnTo>
                        <a:pt x="0" y="5828"/>
                      </a:lnTo>
                      <a:lnTo>
                        <a:pt x="4184" y="8219"/>
                      </a:lnTo>
                      <a:lnTo>
                        <a:pt x="10012" y="8219"/>
                      </a:lnTo>
                      <a:lnTo>
                        <a:pt x="14345" y="5828"/>
                      </a:lnTo>
                      <a:lnTo>
                        <a:pt x="14345" y="2391"/>
                      </a:lnTo>
                      <a:lnTo>
                        <a:pt x="10012" y="0"/>
                      </a:lnTo>
                      <a:lnTo>
                        <a:pt x="4184" y="0"/>
                      </a:lnTo>
                      <a:lnTo>
                        <a:pt x="0" y="2391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26" name="Freeform: Shape 1025">
                  <a:extLst>
                    <a:ext uri="{FF2B5EF4-FFF2-40B4-BE49-F238E27FC236}">
                      <a16:creationId xmlns:a16="http://schemas.microsoft.com/office/drawing/2014/main" id="{241CE6A5-AE1C-E1EE-E1B7-D8EA791A2E8C}"/>
                    </a:ext>
                  </a:extLst>
                </p:cNvPr>
                <p:cNvSpPr/>
                <p:nvPr/>
              </p:nvSpPr>
              <p:spPr>
                <a:xfrm>
                  <a:off x="7354370" y="3337941"/>
                  <a:ext cx="14345" cy="5528"/>
                </a:xfrm>
                <a:custGeom>
                  <a:avLst/>
                  <a:gdLst>
                    <a:gd name="connsiteX0" fmla="*/ 0 w 14345"/>
                    <a:gd name="connsiteY0" fmla="*/ 0 h 5528"/>
                    <a:gd name="connsiteX1" fmla="*/ 0 w 14345"/>
                    <a:gd name="connsiteY1" fmla="*/ 3138 h 5528"/>
                    <a:gd name="connsiteX2" fmla="*/ 4184 w 14345"/>
                    <a:gd name="connsiteY2" fmla="*/ 5529 h 5528"/>
                    <a:gd name="connsiteX3" fmla="*/ 10161 w 14345"/>
                    <a:gd name="connsiteY3" fmla="*/ 5529 h 5528"/>
                    <a:gd name="connsiteX4" fmla="*/ 14345 w 14345"/>
                    <a:gd name="connsiteY4" fmla="*/ 3138 h 5528"/>
                    <a:gd name="connsiteX5" fmla="*/ 14345 w 14345"/>
                    <a:gd name="connsiteY5" fmla="*/ 0 h 5528"/>
                    <a:gd name="connsiteX6" fmla="*/ 0 w 14345"/>
                    <a:gd name="connsiteY6" fmla="*/ 0 h 55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5" h="552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184" y="5529"/>
                      </a:lnTo>
                      <a:lnTo>
                        <a:pt x="10161" y="5529"/>
                      </a:lnTo>
                      <a:lnTo>
                        <a:pt x="14345" y="3138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27" name="Freeform: Shape 1026">
                  <a:extLst>
                    <a:ext uri="{FF2B5EF4-FFF2-40B4-BE49-F238E27FC236}">
                      <a16:creationId xmlns:a16="http://schemas.microsoft.com/office/drawing/2014/main" id="{67D7C210-08AA-AFE4-27FC-DB46D2D98D32}"/>
                    </a:ext>
                  </a:extLst>
                </p:cNvPr>
                <p:cNvSpPr/>
                <p:nvPr/>
              </p:nvSpPr>
              <p:spPr>
                <a:xfrm>
                  <a:off x="7354370" y="3331964"/>
                  <a:ext cx="14345" cy="8368"/>
                </a:xfrm>
                <a:custGeom>
                  <a:avLst/>
                  <a:gdLst>
                    <a:gd name="connsiteX0" fmla="*/ 0 w 14345"/>
                    <a:gd name="connsiteY0" fmla="*/ 2540 h 8368"/>
                    <a:gd name="connsiteX1" fmla="*/ 0 w 14345"/>
                    <a:gd name="connsiteY1" fmla="*/ 5977 h 8368"/>
                    <a:gd name="connsiteX2" fmla="*/ 4184 w 14345"/>
                    <a:gd name="connsiteY2" fmla="*/ 8368 h 8368"/>
                    <a:gd name="connsiteX3" fmla="*/ 10161 w 14345"/>
                    <a:gd name="connsiteY3" fmla="*/ 8368 h 8368"/>
                    <a:gd name="connsiteX4" fmla="*/ 14345 w 14345"/>
                    <a:gd name="connsiteY4" fmla="*/ 5977 h 8368"/>
                    <a:gd name="connsiteX5" fmla="*/ 14345 w 14345"/>
                    <a:gd name="connsiteY5" fmla="*/ 2540 h 8368"/>
                    <a:gd name="connsiteX6" fmla="*/ 10161 w 14345"/>
                    <a:gd name="connsiteY6" fmla="*/ 0 h 8368"/>
                    <a:gd name="connsiteX7" fmla="*/ 4184 w 14345"/>
                    <a:gd name="connsiteY7" fmla="*/ 0 h 8368"/>
                    <a:gd name="connsiteX8" fmla="*/ 0 w 14345"/>
                    <a:gd name="connsiteY8" fmla="*/ 2540 h 83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5" h="8368">
                      <a:moveTo>
                        <a:pt x="0" y="2540"/>
                      </a:moveTo>
                      <a:lnTo>
                        <a:pt x="0" y="5977"/>
                      </a:lnTo>
                      <a:lnTo>
                        <a:pt x="4184" y="8368"/>
                      </a:lnTo>
                      <a:lnTo>
                        <a:pt x="10161" y="8368"/>
                      </a:lnTo>
                      <a:lnTo>
                        <a:pt x="14345" y="5977"/>
                      </a:lnTo>
                      <a:lnTo>
                        <a:pt x="14345" y="2540"/>
                      </a:lnTo>
                      <a:lnTo>
                        <a:pt x="10161" y="0"/>
                      </a:lnTo>
                      <a:lnTo>
                        <a:pt x="4184" y="0"/>
                      </a:lnTo>
                      <a:lnTo>
                        <a:pt x="0" y="2540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28" name="Freeform: Shape 1027">
                  <a:extLst>
                    <a:ext uri="{FF2B5EF4-FFF2-40B4-BE49-F238E27FC236}">
                      <a16:creationId xmlns:a16="http://schemas.microsoft.com/office/drawing/2014/main" id="{D319F75D-3608-3A81-DCAE-2CF7519E5756}"/>
                    </a:ext>
                  </a:extLst>
                </p:cNvPr>
                <p:cNvSpPr/>
                <p:nvPr/>
              </p:nvSpPr>
              <p:spPr>
                <a:xfrm>
                  <a:off x="7330911" y="3339734"/>
                  <a:ext cx="14344" cy="5678"/>
                </a:xfrm>
                <a:custGeom>
                  <a:avLst/>
                  <a:gdLst>
                    <a:gd name="connsiteX0" fmla="*/ 0 w 14344"/>
                    <a:gd name="connsiteY0" fmla="*/ 0 h 5678"/>
                    <a:gd name="connsiteX1" fmla="*/ 0 w 14344"/>
                    <a:gd name="connsiteY1" fmla="*/ 3138 h 5678"/>
                    <a:gd name="connsiteX2" fmla="*/ 4184 w 14344"/>
                    <a:gd name="connsiteY2" fmla="*/ 5678 h 5678"/>
                    <a:gd name="connsiteX3" fmla="*/ 10161 w 14344"/>
                    <a:gd name="connsiteY3" fmla="*/ 5678 h 5678"/>
                    <a:gd name="connsiteX4" fmla="*/ 14345 w 14344"/>
                    <a:gd name="connsiteY4" fmla="*/ 3138 h 5678"/>
                    <a:gd name="connsiteX5" fmla="*/ 14345 w 14344"/>
                    <a:gd name="connsiteY5" fmla="*/ 0 h 5678"/>
                    <a:gd name="connsiteX6" fmla="*/ 0 w 14344"/>
                    <a:gd name="connsiteY6" fmla="*/ 0 h 5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4" h="567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184" y="5678"/>
                      </a:lnTo>
                      <a:lnTo>
                        <a:pt x="10161" y="5678"/>
                      </a:lnTo>
                      <a:lnTo>
                        <a:pt x="14345" y="3138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29" name="Freeform: Shape 1028">
                  <a:extLst>
                    <a:ext uri="{FF2B5EF4-FFF2-40B4-BE49-F238E27FC236}">
                      <a16:creationId xmlns:a16="http://schemas.microsoft.com/office/drawing/2014/main" id="{AD171FE4-668B-BABB-81B6-734B7516F1A9}"/>
                    </a:ext>
                  </a:extLst>
                </p:cNvPr>
                <p:cNvSpPr/>
                <p:nvPr/>
              </p:nvSpPr>
              <p:spPr>
                <a:xfrm>
                  <a:off x="7330911" y="3333906"/>
                  <a:ext cx="14344" cy="8218"/>
                </a:xfrm>
                <a:custGeom>
                  <a:avLst/>
                  <a:gdLst>
                    <a:gd name="connsiteX0" fmla="*/ 0 w 14344"/>
                    <a:gd name="connsiteY0" fmla="*/ 2391 h 8218"/>
                    <a:gd name="connsiteX1" fmla="*/ 0 w 14344"/>
                    <a:gd name="connsiteY1" fmla="*/ 5828 h 8218"/>
                    <a:gd name="connsiteX2" fmla="*/ 4184 w 14344"/>
                    <a:gd name="connsiteY2" fmla="*/ 8219 h 8218"/>
                    <a:gd name="connsiteX3" fmla="*/ 10161 w 14344"/>
                    <a:gd name="connsiteY3" fmla="*/ 8219 h 8218"/>
                    <a:gd name="connsiteX4" fmla="*/ 14345 w 14344"/>
                    <a:gd name="connsiteY4" fmla="*/ 5828 h 8218"/>
                    <a:gd name="connsiteX5" fmla="*/ 14345 w 14344"/>
                    <a:gd name="connsiteY5" fmla="*/ 2391 h 8218"/>
                    <a:gd name="connsiteX6" fmla="*/ 10161 w 14344"/>
                    <a:gd name="connsiteY6" fmla="*/ 0 h 8218"/>
                    <a:gd name="connsiteX7" fmla="*/ 4184 w 14344"/>
                    <a:gd name="connsiteY7" fmla="*/ 0 h 8218"/>
                    <a:gd name="connsiteX8" fmla="*/ 0 w 14344"/>
                    <a:gd name="connsiteY8" fmla="*/ 2391 h 8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4" h="8218">
                      <a:moveTo>
                        <a:pt x="0" y="2391"/>
                      </a:moveTo>
                      <a:lnTo>
                        <a:pt x="0" y="5828"/>
                      </a:lnTo>
                      <a:lnTo>
                        <a:pt x="4184" y="8219"/>
                      </a:lnTo>
                      <a:lnTo>
                        <a:pt x="10161" y="8219"/>
                      </a:lnTo>
                      <a:lnTo>
                        <a:pt x="14345" y="5828"/>
                      </a:lnTo>
                      <a:lnTo>
                        <a:pt x="14345" y="2391"/>
                      </a:lnTo>
                      <a:lnTo>
                        <a:pt x="10161" y="0"/>
                      </a:lnTo>
                      <a:lnTo>
                        <a:pt x="4184" y="0"/>
                      </a:lnTo>
                      <a:lnTo>
                        <a:pt x="0" y="2391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30" name="Freeform: Shape 1029">
                  <a:extLst>
                    <a:ext uri="{FF2B5EF4-FFF2-40B4-BE49-F238E27FC236}">
                      <a16:creationId xmlns:a16="http://schemas.microsoft.com/office/drawing/2014/main" id="{32E2D0E4-7527-31CA-ED79-0814FAFA8373}"/>
                    </a:ext>
                  </a:extLst>
                </p:cNvPr>
                <p:cNvSpPr/>
                <p:nvPr/>
              </p:nvSpPr>
              <p:spPr>
                <a:xfrm>
                  <a:off x="7350485" y="3351090"/>
                  <a:ext cx="14345" cy="5678"/>
                </a:xfrm>
                <a:custGeom>
                  <a:avLst/>
                  <a:gdLst>
                    <a:gd name="connsiteX0" fmla="*/ 0 w 14345"/>
                    <a:gd name="connsiteY0" fmla="*/ 0 h 5678"/>
                    <a:gd name="connsiteX1" fmla="*/ 0 w 14345"/>
                    <a:gd name="connsiteY1" fmla="*/ 3138 h 5678"/>
                    <a:gd name="connsiteX2" fmla="*/ 4333 w 14345"/>
                    <a:gd name="connsiteY2" fmla="*/ 5678 h 5678"/>
                    <a:gd name="connsiteX3" fmla="*/ 10161 w 14345"/>
                    <a:gd name="connsiteY3" fmla="*/ 5678 h 5678"/>
                    <a:gd name="connsiteX4" fmla="*/ 14345 w 14345"/>
                    <a:gd name="connsiteY4" fmla="*/ 3138 h 5678"/>
                    <a:gd name="connsiteX5" fmla="*/ 14345 w 14345"/>
                    <a:gd name="connsiteY5" fmla="*/ 0 h 5678"/>
                    <a:gd name="connsiteX6" fmla="*/ 0 w 14345"/>
                    <a:gd name="connsiteY6" fmla="*/ 0 h 5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5" h="567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333" y="5678"/>
                      </a:lnTo>
                      <a:lnTo>
                        <a:pt x="10161" y="5678"/>
                      </a:lnTo>
                      <a:lnTo>
                        <a:pt x="14345" y="3138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31" name="Freeform: Shape 1030">
                  <a:extLst>
                    <a:ext uri="{FF2B5EF4-FFF2-40B4-BE49-F238E27FC236}">
                      <a16:creationId xmlns:a16="http://schemas.microsoft.com/office/drawing/2014/main" id="{D856804E-33F2-80D6-C967-EE396BCE786B}"/>
                    </a:ext>
                  </a:extLst>
                </p:cNvPr>
                <p:cNvSpPr/>
                <p:nvPr/>
              </p:nvSpPr>
              <p:spPr>
                <a:xfrm>
                  <a:off x="7350485" y="3345263"/>
                  <a:ext cx="14345" cy="8218"/>
                </a:xfrm>
                <a:custGeom>
                  <a:avLst/>
                  <a:gdLst>
                    <a:gd name="connsiteX0" fmla="*/ 0 w 14345"/>
                    <a:gd name="connsiteY0" fmla="*/ 2391 h 8218"/>
                    <a:gd name="connsiteX1" fmla="*/ 0 w 14345"/>
                    <a:gd name="connsiteY1" fmla="*/ 5828 h 8218"/>
                    <a:gd name="connsiteX2" fmla="*/ 4333 w 14345"/>
                    <a:gd name="connsiteY2" fmla="*/ 8219 h 8218"/>
                    <a:gd name="connsiteX3" fmla="*/ 10161 w 14345"/>
                    <a:gd name="connsiteY3" fmla="*/ 8219 h 8218"/>
                    <a:gd name="connsiteX4" fmla="*/ 14345 w 14345"/>
                    <a:gd name="connsiteY4" fmla="*/ 5828 h 8218"/>
                    <a:gd name="connsiteX5" fmla="*/ 14345 w 14345"/>
                    <a:gd name="connsiteY5" fmla="*/ 2391 h 8218"/>
                    <a:gd name="connsiteX6" fmla="*/ 10161 w 14345"/>
                    <a:gd name="connsiteY6" fmla="*/ 0 h 8218"/>
                    <a:gd name="connsiteX7" fmla="*/ 4333 w 14345"/>
                    <a:gd name="connsiteY7" fmla="*/ 0 h 8218"/>
                    <a:gd name="connsiteX8" fmla="*/ 0 w 14345"/>
                    <a:gd name="connsiteY8" fmla="*/ 2391 h 8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5" h="8218">
                      <a:moveTo>
                        <a:pt x="0" y="2391"/>
                      </a:moveTo>
                      <a:lnTo>
                        <a:pt x="0" y="5828"/>
                      </a:lnTo>
                      <a:lnTo>
                        <a:pt x="4333" y="8219"/>
                      </a:lnTo>
                      <a:lnTo>
                        <a:pt x="10161" y="8219"/>
                      </a:lnTo>
                      <a:lnTo>
                        <a:pt x="14345" y="5828"/>
                      </a:lnTo>
                      <a:lnTo>
                        <a:pt x="14345" y="2391"/>
                      </a:lnTo>
                      <a:lnTo>
                        <a:pt x="10161" y="0"/>
                      </a:lnTo>
                      <a:lnTo>
                        <a:pt x="4333" y="0"/>
                      </a:lnTo>
                      <a:lnTo>
                        <a:pt x="0" y="2391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32" name="Freeform: Shape 1031">
                  <a:extLst>
                    <a:ext uri="{FF2B5EF4-FFF2-40B4-BE49-F238E27FC236}">
                      <a16:creationId xmlns:a16="http://schemas.microsoft.com/office/drawing/2014/main" id="{8BA4C933-132C-054B-A0FF-B7B6E23C7AE1}"/>
                    </a:ext>
                  </a:extLst>
                </p:cNvPr>
                <p:cNvSpPr/>
                <p:nvPr/>
              </p:nvSpPr>
              <p:spPr>
                <a:xfrm>
                  <a:off x="7376934" y="3335849"/>
                  <a:ext cx="14344" cy="5678"/>
                </a:xfrm>
                <a:custGeom>
                  <a:avLst/>
                  <a:gdLst>
                    <a:gd name="connsiteX0" fmla="*/ 0 w 14344"/>
                    <a:gd name="connsiteY0" fmla="*/ 0 h 5678"/>
                    <a:gd name="connsiteX1" fmla="*/ 0 w 14344"/>
                    <a:gd name="connsiteY1" fmla="*/ 3138 h 5678"/>
                    <a:gd name="connsiteX2" fmla="*/ 4184 w 14344"/>
                    <a:gd name="connsiteY2" fmla="*/ 5678 h 5678"/>
                    <a:gd name="connsiteX3" fmla="*/ 10161 w 14344"/>
                    <a:gd name="connsiteY3" fmla="*/ 5678 h 5678"/>
                    <a:gd name="connsiteX4" fmla="*/ 14345 w 14344"/>
                    <a:gd name="connsiteY4" fmla="*/ 3138 h 5678"/>
                    <a:gd name="connsiteX5" fmla="*/ 14345 w 14344"/>
                    <a:gd name="connsiteY5" fmla="*/ 0 h 5678"/>
                    <a:gd name="connsiteX6" fmla="*/ 0 w 14344"/>
                    <a:gd name="connsiteY6" fmla="*/ 0 h 5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4" h="567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184" y="5678"/>
                      </a:lnTo>
                      <a:lnTo>
                        <a:pt x="10161" y="5678"/>
                      </a:lnTo>
                      <a:lnTo>
                        <a:pt x="14345" y="3138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33" name="Freeform: Shape 1032">
                  <a:extLst>
                    <a:ext uri="{FF2B5EF4-FFF2-40B4-BE49-F238E27FC236}">
                      <a16:creationId xmlns:a16="http://schemas.microsoft.com/office/drawing/2014/main" id="{C61C1A97-04A1-18BA-234D-C197A54BCC7D}"/>
                    </a:ext>
                  </a:extLst>
                </p:cNvPr>
                <p:cNvSpPr/>
                <p:nvPr/>
              </p:nvSpPr>
              <p:spPr>
                <a:xfrm>
                  <a:off x="7376934" y="3330021"/>
                  <a:ext cx="14344" cy="8218"/>
                </a:xfrm>
                <a:custGeom>
                  <a:avLst/>
                  <a:gdLst>
                    <a:gd name="connsiteX0" fmla="*/ 0 w 14344"/>
                    <a:gd name="connsiteY0" fmla="*/ 2391 h 8218"/>
                    <a:gd name="connsiteX1" fmla="*/ 0 w 14344"/>
                    <a:gd name="connsiteY1" fmla="*/ 5828 h 8218"/>
                    <a:gd name="connsiteX2" fmla="*/ 4184 w 14344"/>
                    <a:gd name="connsiteY2" fmla="*/ 8218 h 8218"/>
                    <a:gd name="connsiteX3" fmla="*/ 10161 w 14344"/>
                    <a:gd name="connsiteY3" fmla="*/ 8218 h 8218"/>
                    <a:gd name="connsiteX4" fmla="*/ 14345 w 14344"/>
                    <a:gd name="connsiteY4" fmla="*/ 5828 h 8218"/>
                    <a:gd name="connsiteX5" fmla="*/ 14345 w 14344"/>
                    <a:gd name="connsiteY5" fmla="*/ 2391 h 8218"/>
                    <a:gd name="connsiteX6" fmla="*/ 10161 w 14344"/>
                    <a:gd name="connsiteY6" fmla="*/ 0 h 8218"/>
                    <a:gd name="connsiteX7" fmla="*/ 4184 w 14344"/>
                    <a:gd name="connsiteY7" fmla="*/ 0 h 8218"/>
                    <a:gd name="connsiteX8" fmla="*/ 0 w 14344"/>
                    <a:gd name="connsiteY8" fmla="*/ 2391 h 8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4" h="8218">
                      <a:moveTo>
                        <a:pt x="0" y="2391"/>
                      </a:moveTo>
                      <a:lnTo>
                        <a:pt x="0" y="5828"/>
                      </a:lnTo>
                      <a:lnTo>
                        <a:pt x="4184" y="8218"/>
                      </a:lnTo>
                      <a:lnTo>
                        <a:pt x="10161" y="8218"/>
                      </a:lnTo>
                      <a:lnTo>
                        <a:pt x="14345" y="5828"/>
                      </a:lnTo>
                      <a:lnTo>
                        <a:pt x="14345" y="2391"/>
                      </a:lnTo>
                      <a:lnTo>
                        <a:pt x="10161" y="0"/>
                      </a:lnTo>
                      <a:lnTo>
                        <a:pt x="4184" y="0"/>
                      </a:lnTo>
                      <a:lnTo>
                        <a:pt x="0" y="2391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34" name="Freeform: Shape 1033">
                  <a:extLst>
                    <a:ext uri="{FF2B5EF4-FFF2-40B4-BE49-F238E27FC236}">
                      <a16:creationId xmlns:a16="http://schemas.microsoft.com/office/drawing/2014/main" id="{452B68A1-C883-D590-A49C-BFA9FB7164C1}"/>
                    </a:ext>
                  </a:extLst>
                </p:cNvPr>
                <p:cNvSpPr/>
                <p:nvPr/>
              </p:nvSpPr>
              <p:spPr>
                <a:xfrm>
                  <a:off x="7374095" y="3349297"/>
                  <a:ext cx="14344" cy="5528"/>
                </a:xfrm>
                <a:custGeom>
                  <a:avLst/>
                  <a:gdLst>
                    <a:gd name="connsiteX0" fmla="*/ 0 w 14344"/>
                    <a:gd name="connsiteY0" fmla="*/ 0 h 5528"/>
                    <a:gd name="connsiteX1" fmla="*/ 0 w 14344"/>
                    <a:gd name="connsiteY1" fmla="*/ 3138 h 5528"/>
                    <a:gd name="connsiteX2" fmla="*/ 4184 w 14344"/>
                    <a:gd name="connsiteY2" fmla="*/ 5529 h 5528"/>
                    <a:gd name="connsiteX3" fmla="*/ 10161 w 14344"/>
                    <a:gd name="connsiteY3" fmla="*/ 5529 h 5528"/>
                    <a:gd name="connsiteX4" fmla="*/ 14345 w 14344"/>
                    <a:gd name="connsiteY4" fmla="*/ 3138 h 5528"/>
                    <a:gd name="connsiteX5" fmla="*/ 14345 w 14344"/>
                    <a:gd name="connsiteY5" fmla="*/ 0 h 5528"/>
                    <a:gd name="connsiteX6" fmla="*/ 0 w 14344"/>
                    <a:gd name="connsiteY6" fmla="*/ 0 h 55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4" h="552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184" y="5529"/>
                      </a:lnTo>
                      <a:lnTo>
                        <a:pt x="10161" y="5529"/>
                      </a:lnTo>
                      <a:lnTo>
                        <a:pt x="14345" y="3138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35" name="Freeform: Shape 1034">
                  <a:extLst>
                    <a:ext uri="{FF2B5EF4-FFF2-40B4-BE49-F238E27FC236}">
                      <a16:creationId xmlns:a16="http://schemas.microsoft.com/office/drawing/2014/main" id="{5CBA60AA-123A-A84D-3FE7-DD30C9C6289B}"/>
                    </a:ext>
                  </a:extLst>
                </p:cNvPr>
                <p:cNvSpPr/>
                <p:nvPr/>
              </p:nvSpPr>
              <p:spPr>
                <a:xfrm>
                  <a:off x="7374095" y="3343470"/>
                  <a:ext cx="14344" cy="8218"/>
                </a:xfrm>
                <a:custGeom>
                  <a:avLst/>
                  <a:gdLst>
                    <a:gd name="connsiteX0" fmla="*/ 0 w 14344"/>
                    <a:gd name="connsiteY0" fmla="*/ 2241 h 8218"/>
                    <a:gd name="connsiteX1" fmla="*/ 0 w 14344"/>
                    <a:gd name="connsiteY1" fmla="*/ 5828 h 8218"/>
                    <a:gd name="connsiteX2" fmla="*/ 4184 w 14344"/>
                    <a:gd name="connsiteY2" fmla="*/ 8219 h 8218"/>
                    <a:gd name="connsiteX3" fmla="*/ 10161 w 14344"/>
                    <a:gd name="connsiteY3" fmla="*/ 8219 h 8218"/>
                    <a:gd name="connsiteX4" fmla="*/ 14345 w 14344"/>
                    <a:gd name="connsiteY4" fmla="*/ 5828 h 8218"/>
                    <a:gd name="connsiteX5" fmla="*/ 14345 w 14344"/>
                    <a:gd name="connsiteY5" fmla="*/ 2241 h 8218"/>
                    <a:gd name="connsiteX6" fmla="*/ 10161 w 14344"/>
                    <a:gd name="connsiteY6" fmla="*/ 0 h 8218"/>
                    <a:gd name="connsiteX7" fmla="*/ 4184 w 14344"/>
                    <a:gd name="connsiteY7" fmla="*/ 0 h 8218"/>
                    <a:gd name="connsiteX8" fmla="*/ 0 w 14344"/>
                    <a:gd name="connsiteY8" fmla="*/ 2241 h 8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4" h="8218">
                      <a:moveTo>
                        <a:pt x="0" y="2241"/>
                      </a:moveTo>
                      <a:lnTo>
                        <a:pt x="0" y="5828"/>
                      </a:lnTo>
                      <a:lnTo>
                        <a:pt x="4184" y="8219"/>
                      </a:lnTo>
                      <a:lnTo>
                        <a:pt x="10161" y="8219"/>
                      </a:lnTo>
                      <a:lnTo>
                        <a:pt x="14345" y="5828"/>
                      </a:lnTo>
                      <a:lnTo>
                        <a:pt x="14345" y="2241"/>
                      </a:lnTo>
                      <a:lnTo>
                        <a:pt x="10161" y="0"/>
                      </a:lnTo>
                      <a:lnTo>
                        <a:pt x="4184" y="0"/>
                      </a:lnTo>
                      <a:lnTo>
                        <a:pt x="0" y="2241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36" name="Freeform: Shape 1035">
                  <a:extLst>
                    <a:ext uri="{FF2B5EF4-FFF2-40B4-BE49-F238E27FC236}">
                      <a16:creationId xmlns:a16="http://schemas.microsoft.com/office/drawing/2014/main" id="{89C04068-0E80-DC3A-AB62-C5A48DED9378}"/>
                    </a:ext>
                  </a:extLst>
                </p:cNvPr>
                <p:cNvSpPr/>
                <p:nvPr/>
              </p:nvSpPr>
              <p:spPr>
                <a:xfrm>
                  <a:off x="7370210" y="3362447"/>
                  <a:ext cx="14344" cy="5678"/>
                </a:xfrm>
                <a:custGeom>
                  <a:avLst/>
                  <a:gdLst>
                    <a:gd name="connsiteX0" fmla="*/ 0 w 14344"/>
                    <a:gd name="connsiteY0" fmla="*/ 0 h 5678"/>
                    <a:gd name="connsiteX1" fmla="*/ 0 w 14344"/>
                    <a:gd name="connsiteY1" fmla="*/ 3138 h 5678"/>
                    <a:gd name="connsiteX2" fmla="*/ 4184 w 14344"/>
                    <a:gd name="connsiteY2" fmla="*/ 5678 h 5678"/>
                    <a:gd name="connsiteX3" fmla="*/ 10161 w 14344"/>
                    <a:gd name="connsiteY3" fmla="*/ 5678 h 5678"/>
                    <a:gd name="connsiteX4" fmla="*/ 14345 w 14344"/>
                    <a:gd name="connsiteY4" fmla="*/ 3138 h 5678"/>
                    <a:gd name="connsiteX5" fmla="*/ 14345 w 14344"/>
                    <a:gd name="connsiteY5" fmla="*/ 0 h 5678"/>
                    <a:gd name="connsiteX6" fmla="*/ 0 w 14344"/>
                    <a:gd name="connsiteY6" fmla="*/ 0 h 5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4" h="567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184" y="5678"/>
                      </a:lnTo>
                      <a:lnTo>
                        <a:pt x="10161" y="5678"/>
                      </a:lnTo>
                      <a:lnTo>
                        <a:pt x="14345" y="3138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37" name="Freeform: Shape 1036">
                  <a:extLst>
                    <a:ext uri="{FF2B5EF4-FFF2-40B4-BE49-F238E27FC236}">
                      <a16:creationId xmlns:a16="http://schemas.microsoft.com/office/drawing/2014/main" id="{99BBC1B5-40B1-71B7-184E-CC1E2C79A9E8}"/>
                    </a:ext>
                  </a:extLst>
                </p:cNvPr>
                <p:cNvSpPr/>
                <p:nvPr/>
              </p:nvSpPr>
              <p:spPr>
                <a:xfrm>
                  <a:off x="7370210" y="3356619"/>
                  <a:ext cx="14344" cy="8218"/>
                </a:xfrm>
                <a:custGeom>
                  <a:avLst/>
                  <a:gdLst>
                    <a:gd name="connsiteX0" fmla="*/ 0 w 14344"/>
                    <a:gd name="connsiteY0" fmla="*/ 2391 h 8218"/>
                    <a:gd name="connsiteX1" fmla="*/ 0 w 14344"/>
                    <a:gd name="connsiteY1" fmla="*/ 5828 h 8218"/>
                    <a:gd name="connsiteX2" fmla="*/ 4184 w 14344"/>
                    <a:gd name="connsiteY2" fmla="*/ 8219 h 8218"/>
                    <a:gd name="connsiteX3" fmla="*/ 10161 w 14344"/>
                    <a:gd name="connsiteY3" fmla="*/ 8219 h 8218"/>
                    <a:gd name="connsiteX4" fmla="*/ 14345 w 14344"/>
                    <a:gd name="connsiteY4" fmla="*/ 5828 h 8218"/>
                    <a:gd name="connsiteX5" fmla="*/ 14345 w 14344"/>
                    <a:gd name="connsiteY5" fmla="*/ 2391 h 8218"/>
                    <a:gd name="connsiteX6" fmla="*/ 10161 w 14344"/>
                    <a:gd name="connsiteY6" fmla="*/ 0 h 8218"/>
                    <a:gd name="connsiteX7" fmla="*/ 4184 w 14344"/>
                    <a:gd name="connsiteY7" fmla="*/ 0 h 8218"/>
                    <a:gd name="connsiteX8" fmla="*/ 0 w 14344"/>
                    <a:gd name="connsiteY8" fmla="*/ 2391 h 8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4" h="8218">
                      <a:moveTo>
                        <a:pt x="0" y="2391"/>
                      </a:moveTo>
                      <a:lnTo>
                        <a:pt x="0" y="5828"/>
                      </a:lnTo>
                      <a:lnTo>
                        <a:pt x="4184" y="8219"/>
                      </a:lnTo>
                      <a:lnTo>
                        <a:pt x="10161" y="8219"/>
                      </a:lnTo>
                      <a:lnTo>
                        <a:pt x="14345" y="5828"/>
                      </a:lnTo>
                      <a:lnTo>
                        <a:pt x="14345" y="2391"/>
                      </a:lnTo>
                      <a:lnTo>
                        <a:pt x="10161" y="0"/>
                      </a:lnTo>
                      <a:lnTo>
                        <a:pt x="4184" y="0"/>
                      </a:lnTo>
                      <a:lnTo>
                        <a:pt x="0" y="2391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38" name="Freeform: Shape 1037">
                  <a:extLst>
                    <a:ext uri="{FF2B5EF4-FFF2-40B4-BE49-F238E27FC236}">
                      <a16:creationId xmlns:a16="http://schemas.microsoft.com/office/drawing/2014/main" id="{4844D76E-8D72-8E8F-8951-92BAAE7C6649}"/>
                    </a:ext>
                  </a:extLst>
                </p:cNvPr>
                <p:cNvSpPr/>
                <p:nvPr/>
              </p:nvSpPr>
              <p:spPr>
                <a:xfrm>
                  <a:off x="7396658" y="3347205"/>
                  <a:ext cx="14345" cy="5678"/>
                </a:xfrm>
                <a:custGeom>
                  <a:avLst/>
                  <a:gdLst>
                    <a:gd name="connsiteX0" fmla="*/ 0 w 14345"/>
                    <a:gd name="connsiteY0" fmla="*/ 0 h 5678"/>
                    <a:gd name="connsiteX1" fmla="*/ 0 w 14345"/>
                    <a:gd name="connsiteY1" fmla="*/ 3138 h 5678"/>
                    <a:gd name="connsiteX2" fmla="*/ 4184 w 14345"/>
                    <a:gd name="connsiteY2" fmla="*/ 5678 h 5678"/>
                    <a:gd name="connsiteX3" fmla="*/ 10161 w 14345"/>
                    <a:gd name="connsiteY3" fmla="*/ 5678 h 5678"/>
                    <a:gd name="connsiteX4" fmla="*/ 14345 w 14345"/>
                    <a:gd name="connsiteY4" fmla="*/ 3138 h 5678"/>
                    <a:gd name="connsiteX5" fmla="*/ 14345 w 14345"/>
                    <a:gd name="connsiteY5" fmla="*/ 0 h 5678"/>
                    <a:gd name="connsiteX6" fmla="*/ 0 w 14345"/>
                    <a:gd name="connsiteY6" fmla="*/ 0 h 5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5" h="567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184" y="5678"/>
                      </a:lnTo>
                      <a:lnTo>
                        <a:pt x="10161" y="5678"/>
                      </a:lnTo>
                      <a:lnTo>
                        <a:pt x="14345" y="3138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39" name="Freeform: Shape 1038">
                  <a:extLst>
                    <a:ext uri="{FF2B5EF4-FFF2-40B4-BE49-F238E27FC236}">
                      <a16:creationId xmlns:a16="http://schemas.microsoft.com/office/drawing/2014/main" id="{DF2109DA-18D5-DC64-EB31-421F6450C6A8}"/>
                    </a:ext>
                  </a:extLst>
                </p:cNvPr>
                <p:cNvSpPr/>
                <p:nvPr/>
              </p:nvSpPr>
              <p:spPr>
                <a:xfrm>
                  <a:off x="7396658" y="3341378"/>
                  <a:ext cx="14345" cy="8218"/>
                </a:xfrm>
                <a:custGeom>
                  <a:avLst/>
                  <a:gdLst>
                    <a:gd name="connsiteX0" fmla="*/ 0 w 14345"/>
                    <a:gd name="connsiteY0" fmla="*/ 2391 h 8218"/>
                    <a:gd name="connsiteX1" fmla="*/ 0 w 14345"/>
                    <a:gd name="connsiteY1" fmla="*/ 5828 h 8218"/>
                    <a:gd name="connsiteX2" fmla="*/ 4184 w 14345"/>
                    <a:gd name="connsiteY2" fmla="*/ 8219 h 8218"/>
                    <a:gd name="connsiteX3" fmla="*/ 10161 w 14345"/>
                    <a:gd name="connsiteY3" fmla="*/ 8219 h 8218"/>
                    <a:gd name="connsiteX4" fmla="*/ 14345 w 14345"/>
                    <a:gd name="connsiteY4" fmla="*/ 5828 h 8218"/>
                    <a:gd name="connsiteX5" fmla="*/ 14345 w 14345"/>
                    <a:gd name="connsiteY5" fmla="*/ 2391 h 8218"/>
                    <a:gd name="connsiteX6" fmla="*/ 10161 w 14345"/>
                    <a:gd name="connsiteY6" fmla="*/ 0 h 8218"/>
                    <a:gd name="connsiteX7" fmla="*/ 4184 w 14345"/>
                    <a:gd name="connsiteY7" fmla="*/ 0 h 8218"/>
                    <a:gd name="connsiteX8" fmla="*/ 0 w 14345"/>
                    <a:gd name="connsiteY8" fmla="*/ 2391 h 8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5" h="8218">
                      <a:moveTo>
                        <a:pt x="0" y="2391"/>
                      </a:moveTo>
                      <a:lnTo>
                        <a:pt x="0" y="5828"/>
                      </a:lnTo>
                      <a:lnTo>
                        <a:pt x="4184" y="8219"/>
                      </a:lnTo>
                      <a:lnTo>
                        <a:pt x="10161" y="8219"/>
                      </a:lnTo>
                      <a:lnTo>
                        <a:pt x="14345" y="5828"/>
                      </a:lnTo>
                      <a:lnTo>
                        <a:pt x="14345" y="2391"/>
                      </a:lnTo>
                      <a:lnTo>
                        <a:pt x="10161" y="0"/>
                      </a:lnTo>
                      <a:lnTo>
                        <a:pt x="4184" y="0"/>
                      </a:lnTo>
                      <a:lnTo>
                        <a:pt x="0" y="2391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40" name="Freeform: Shape 1039">
                  <a:extLst>
                    <a:ext uri="{FF2B5EF4-FFF2-40B4-BE49-F238E27FC236}">
                      <a16:creationId xmlns:a16="http://schemas.microsoft.com/office/drawing/2014/main" id="{21CC9CEB-26E9-6B84-3FCD-B661F4CEA36A}"/>
                    </a:ext>
                  </a:extLst>
                </p:cNvPr>
                <p:cNvSpPr/>
                <p:nvPr/>
              </p:nvSpPr>
              <p:spPr>
                <a:xfrm>
                  <a:off x="7393072" y="3360205"/>
                  <a:ext cx="14344" cy="5678"/>
                </a:xfrm>
                <a:custGeom>
                  <a:avLst/>
                  <a:gdLst>
                    <a:gd name="connsiteX0" fmla="*/ 0 w 14344"/>
                    <a:gd name="connsiteY0" fmla="*/ 0 h 5678"/>
                    <a:gd name="connsiteX1" fmla="*/ 0 w 14344"/>
                    <a:gd name="connsiteY1" fmla="*/ 3138 h 5678"/>
                    <a:gd name="connsiteX2" fmla="*/ 4184 w 14344"/>
                    <a:gd name="connsiteY2" fmla="*/ 5678 h 5678"/>
                    <a:gd name="connsiteX3" fmla="*/ 10161 w 14344"/>
                    <a:gd name="connsiteY3" fmla="*/ 5678 h 5678"/>
                    <a:gd name="connsiteX4" fmla="*/ 14345 w 14344"/>
                    <a:gd name="connsiteY4" fmla="*/ 3138 h 5678"/>
                    <a:gd name="connsiteX5" fmla="*/ 14345 w 14344"/>
                    <a:gd name="connsiteY5" fmla="*/ 0 h 5678"/>
                    <a:gd name="connsiteX6" fmla="*/ 0 w 14344"/>
                    <a:gd name="connsiteY6" fmla="*/ 0 h 5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4" h="567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184" y="5678"/>
                      </a:lnTo>
                      <a:lnTo>
                        <a:pt x="10161" y="5678"/>
                      </a:lnTo>
                      <a:lnTo>
                        <a:pt x="14345" y="3138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41" name="Freeform: Shape 1040">
                  <a:extLst>
                    <a:ext uri="{FF2B5EF4-FFF2-40B4-BE49-F238E27FC236}">
                      <a16:creationId xmlns:a16="http://schemas.microsoft.com/office/drawing/2014/main" id="{9F8E5A1E-357F-A48B-18B0-FE04908983C1}"/>
                    </a:ext>
                  </a:extLst>
                </p:cNvPr>
                <p:cNvSpPr/>
                <p:nvPr/>
              </p:nvSpPr>
              <p:spPr>
                <a:xfrm>
                  <a:off x="7393072" y="3354378"/>
                  <a:ext cx="14344" cy="8218"/>
                </a:xfrm>
                <a:custGeom>
                  <a:avLst/>
                  <a:gdLst>
                    <a:gd name="connsiteX0" fmla="*/ 0 w 14344"/>
                    <a:gd name="connsiteY0" fmla="*/ 2391 h 8218"/>
                    <a:gd name="connsiteX1" fmla="*/ 0 w 14344"/>
                    <a:gd name="connsiteY1" fmla="*/ 5828 h 8218"/>
                    <a:gd name="connsiteX2" fmla="*/ 4184 w 14344"/>
                    <a:gd name="connsiteY2" fmla="*/ 8219 h 8218"/>
                    <a:gd name="connsiteX3" fmla="*/ 10161 w 14344"/>
                    <a:gd name="connsiteY3" fmla="*/ 8219 h 8218"/>
                    <a:gd name="connsiteX4" fmla="*/ 14345 w 14344"/>
                    <a:gd name="connsiteY4" fmla="*/ 5828 h 8218"/>
                    <a:gd name="connsiteX5" fmla="*/ 14345 w 14344"/>
                    <a:gd name="connsiteY5" fmla="*/ 2391 h 8218"/>
                    <a:gd name="connsiteX6" fmla="*/ 10161 w 14344"/>
                    <a:gd name="connsiteY6" fmla="*/ 0 h 8218"/>
                    <a:gd name="connsiteX7" fmla="*/ 4184 w 14344"/>
                    <a:gd name="connsiteY7" fmla="*/ 0 h 8218"/>
                    <a:gd name="connsiteX8" fmla="*/ 0 w 14344"/>
                    <a:gd name="connsiteY8" fmla="*/ 2391 h 8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4" h="8218">
                      <a:moveTo>
                        <a:pt x="0" y="2391"/>
                      </a:moveTo>
                      <a:lnTo>
                        <a:pt x="0" y="5828"/>
                      </a:lnTo>
                      <a:lnTo>
                        <a:pt x="4184" y="8219"/>
                      </a:lnTo>
                      <a:lnTo>
                        <a:pt x="10161" y="8219"/>
                      </a:lnTo>
                      <a:lnTo>
                        <a:pt x="14345" y="5828"/>
                      </a:lnTo>
                      <a:lnTo>
                        <a:pt x="14345" y="2391"/>
                      </a:lnTo>
                      <a:lnTo>
                        <a:pt x="10161" y="0"/>
                      </a:lnTo>
                      <a:lnTo>
                        <a:pt x="4184" y="0"/>
                      </a:lnTo>
                      <a:lnTo>
                        <a:pt x="0" y="2391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42" name="Freeform: Shape 1041">
                  <a:extLst>
                    <a:ext uri="{FF2B5EF4-FFF2-40B4-BE49-F238E27FC236}">
                      <a16:creationId xmlns:a16="http://schemas.microsoft.com/office/drawing/2014/main" id="{5E8F4B6F-5037-F775-48A7-92AAA25FE0A7}"/>
                    </a:ext>
                  </a:extLst>
                </p:cNvPr>
                <p:cNvSpPr/>
                <p:nvPr/>
              </p:nvSpPr>
              <p:spPr>
                <a:xfrm>
                  <a:off x="7415635" y="3358113"/>
                  <a:ext cx="14345" cy="5678"/>
                </a:xfrm>
                <a:custGeom>
                  <a:avLst/>
                  <a:gdLst>
                    <a:gd name="connsiteX0" fmla="*/ 0 w 14345"/>
                    <a:gd name="connsiteY0" fmla="*/ 0 h 5678"/>
                    <a:gd name="connsiteX1" fmla="*/ 0 w 14345"/>
                    <a:gd name="connsiteY1" fmla="*/ 3287 h 5678"/>
                    <a:gd name="connsiteX2" fmla="*/ 4184 w 14345"/>
                    <a:gd name="connsiteY2" fmla="*/ 5678 h 5678"/>
                    <a:gd name="connsiteX3" fmla="*/ 10161 w 14345"/>
                    <a:gd name="connsiteY3" fmla="*/ 5678 h 5678"/>
                    <a:gd name="connsiteX4" fmla="*/ 14345 w 14345"/>
                    <a:gd name="connsiteY4" fmla="*/ 3287 h 5678"/>
                    <a:gd name="connsiteX5" fmla="*/ 14345 w 14345"/>
                    <a:gd name="connsiteY5" fmla="*/ 0 h 5678"/>
                    <a:gd name="connsiteX6" fmla="*/ 0 w 14345"/>
                    <a:gd name="connsiteY6" fmla="*/ 0 h 5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5" h="5678">
                      <a:moveTo>
                        <a:pt x="0" y="0"/>
                      </a:moveTo>
                      <a:lnTo>
                        <a:pt x="0" y="3287"/>
                      </a:lnTo>
                      <a:lnTo>
                        <a:pt x="4184" y="5678"/>
                      </a:lnTo>
                      <a:lnTo>
                        <a:pt x="10161" y="5678"/>
                      </a:lnTo>
                      <a:lnTo>
                        <a:pt x="14345" y="3287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43" name="Freeform: Shape 1042">
                  <a:extLst>
                    <a:ext uri="{FF2B5EF4-FFF2-40B4-BE49-F238E27FC236}">
                      <a16:creationId xmlns:a16="http://schemas.microsoft.com/office/drawing/2014/main" id="{A2DB6CC6-CC14-54E7-EDC6-216714723B62}"/>
                    </a:ext>
                  </a:extLst>
                </p:cNvPr>
                <p:cNvSpPr/>
                <p:nvPr/>
              </p:nvSpPr>
              <p:spPr>
                <a:xfrm>
                  <a:off x="7415635" y="3352286"/>
                  <a:ext cx="14345" cy="8367"/>
                </a:xfrm>
                <a:custGeom>
                  <a:avLst/>
                  <a:gdLst>
                    <a:gd name="connsiteX0" fmla="*/ 0 w 14345"/>
                    <a:gd name="connsiteY0" fmla="*/ 2540 h 8367"/>
                    <a:gd name="connsiteX1" fmla="*/ 0 w 14345"/>
                    <a:gd name="connsiteY1" fmla="*/ 5828 h 8367"/>
                    <a:gd name="connsiteX2" fmla="*/ 4184 w 14345"/>
                    <a:gd name="connsiteY2" fmla="*/ 8368 h 8367"/>
                    <a:gd name="connsiteX3" fmla="*/ 10161 w 14345"/>
                    <a:gd name="connsiteY3" fmla="*/ 8368 h 8367"/>
                    <a:gd name="connsiteX4" fmla="*/ 14345 w 14345"/>
                    <a:gd name="connsiteY4" fmla="*/ 5828 h 8367"/>
                    <a:gd name="connsiteX5" fmla="*/ 14345 w 14345"/>
                    <a:gd name="connsiteY5" fmla="*/ 2540 h 8367"/>
                    <a:gd name="connsiteX6" fmla="*/ 10161 w 14345"/>
                    <a:gd name="connsiteY6" fmla="*/ 0 h 8367"/>
                    <a:gd name="connsiteX7" fmla="*/ 4184 w 14345"/>
                    <a:gd name="connsiteY7" fmla="*/ 0 h 8367"/>
                    <a:gd name="connsiteX8" fmla="*/ 0 w 14345"/>
                    <a:gd name="connsiteY8" fmla="*/ 2540 h 83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5" h="8367">
                      <a:moveTo>
                        <a:pt x="0" y="2540"/>
                      </a:moveTo>
                      <a:lnTo>
                        <a:pt x="0" y="5828"/>
                      </a:lnTo>
                      <a:lnTo>
                        <a:pt x="4184" y="8368"/>
                      </a:lnTo>
                      <a:lnTo>
                        <a:pt x="10161" y="8368"/>
                      </a:lnTo>
                      <a:lnTo>
                        <a:pt x="14345" y="5828"/>
                      </a:lnTo>
                      <a:lnTo>
                        <a:pt x="14345" y="2540"/>
                      </a:lnTo>
                      <a:lnTo>
                        <a:pt x="10161" y="0"/>
                      </a:lnTo>
                      <a:lnTo>
                        <a:pt x="4184" y="0"/>
                      </a:lnTo>
                      <a:lnTo>
                        <a:pt x="0" y="2540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44" name="Freeform: Shape 1043">
                  <a:extLst>
                    <a:ext uri="{FF2B5EF4-FFF2-40B4-BE49-F238E27FC236}">
                      <a16:creationId xmlns:a16="http://schemas.microsoft.com/office/drawing/2014/main" id="{5D567E2D-87D1-39C0-E466-A191ED3D582B}"/>
                    </a:ext>
                  </a:extLst>
                </p:cNvPr>
                <p:cNvSpPr/>
                <p:nvPr/>
              </p:nvSpPr>
              <p:spPr>
                <a:xfrm>
                  <a:off x="7389187" y="3373355"/>
                  <a:ext cx="14345" cy="5678"/>
                </a:xfrm>
                <a:custGeom>
                  <a:avLst/>
                  <a:gdLst>
                    <a:gd name="connsiteX0" fmla="*/ 0 w 14345"/>
                    <a:gd name="connsiteY0" fmla="*/ 0 h 5678"/>
                    <a:gd name="connsiteX1" fmla="*/ 0 w 14345"/>
                    <a:gd name="connsiteY1" fmla="*/ 3287 h 5678"/>
                    <a:gd name="connsiteX2" fmla="*/ 4184 w 14345"/>
                    <a:gd name="connsiteY2" fmla="*/ 5678 h 5678"/>
                    <a:gd name="connsiteX3" fmla="*/ 10161 w 14345"/>
                    <a:gd name="connsiteY3" fmla="*/ 5678 h 5678"/>
                    <a:gd name="connsiteX4" fmla="*/ 14345 w 14345"/>
                    <a:gd name="connsiteY4" fmla="*/ 3287 h 5678"/>
                    <a:gd name="connsiteX5" fmla="*/ 14345 w 14345"/>
                    <a:gd name="connsiteY5" fmla="*/ 0 h 5678"/>
                    <a:gd name="connsiteX6" fmla="*/ 0 w 14345"/>
                    <a:gd name="connsiteY6" fmla="*/ 0 h 5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5" h="5678">
                      <a:moveTo>
                        <a:pt x="0" y="0"/>
                      </a:moveTo>
                      <a:lnTo>
                        <a:pt x="0" y="3287"/>
                      </a:lnTo>
                      <a:lnTo>
                        <a:pt x="4184" y="5678"/>
                      </a:lnTo>
                      <a:lnTo>
                        <a:pt x="10161" y="5678"/>
                      </a:lnTo>
                      <a:lnTo>
                        <a:pt x="14345" y="3287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45" name="Freeform: Shape 1044">
                  <a:extLst>
                    <a:ext uri="{FF2B5EF4-FFF2-40B4-BE49-F238E27FC236}">
                      <a16:creationId xmlns:a16="http://schemas.microsoft.com/office/drawing/2014/main" id="{9AA02992-EEDC-C3BA-0B57-D3A3F3BECE81}"/>
                    </a:ext>
                  </a:extLst>
                </p:cNvPr>
                <p:cNvSpPr/>
                <p:nvPr/>
              </p:nvSpPr>
              <p:spPr>
                <a:xfrm>
                  <a:off x="7389187" y="3367527"/>
                  <a:ext cx="14345" cy="8367"/>
                </a:xfrm>
                <a:custGeom>
                  <a:avLst/>
                  <a:gdLst>
                    <a:gd name="connsiteX0" fmla="*/ 0 w 14345"/>
                    <a:gd name="connsiteY0" fmla="*/ 2540 h 8367"/>
                    <a:gd name="connsiteX1" fmla="*/ 0 w 14345"/>
                    <a:gd name="connsiteY1" fmla="*/ 5828 h 8367"/>
                    <a:gd name="connsiteX2" fmla="*/ 4184 w 14345"/>
                    <a:gd name="connsiteY2" fmla="*/ 8368 h 8367"/>
                    <a:gd name="connsiteX3" fmla="*/ 10161 w 14345"/>
                    <a:gd name="connsiteY3" fmla="*/ 8368 h 8367"/>
                    <a:gd name="connsiteX4" fmla="*/ 14345 w 14345"/>
                    <a:gd name="connsiteY4" fmla="*/ 5828 h 8367"/>
                    <a:gd name="connsiteX5" fmla="*/ 14345 w 14345"/>
                    <a:gd name="connsiteY5" fmla="*/ 2540 h 8367"/>
                    <a:gd name="connsiteX6" fmla="*/ 10161 w 14345"/>
                    <a:gd name="connsiteY6" fmla="*/ 0 h 8367"/>
                    <a:gd name="connsiteX7" fmla="*/ 4184 w 14345"/>
                    <a:gd name="connsiteY7" fmla="*/ 0 h 8367"/>
                    <a:gd name="connsiteX8" fmla="*/ 0 w 14345"/>
                    <a:gd name="connsiteY8" fmla="*/ 2540 h 83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5" h="8367">
                      <a:moveTo>
                        <a:pt x="0" y="2540"/>
                      </a:moveTo>
                      <a:lnTo>
                        <a:pt x="0" y="5828"/>
                      </a:lnTo>
                      <a:lnTo>
                        <a:pt x="4184" y="8368"/>
                      </a:lnTo>
                      <a:lnTo>
                        <a:pt x="10161" y="8368"/>
                      </a:lnTo>
                      <a:lnTo>
                        <a:pt x="14345" y="5828"/>
                      </a:lnTo>
                      <a:lnTo>
                        <a:pt x="14345" y="2540"/>
                      </a:lnTo>
                      <a:lnTo>
                        <a:pt x="10161" y="0"/>
                      </a:lnTo>
                      <a:lnTo>
                        <a:pt x="4184" y="0"/>
                      </a:lnTo>
                      <a:lnTo>
                        <a:pt x="0" y="2540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46" name="Freeform: Shape 1045">
                  <a:extLst>
                    <a:ext uri="{FF2B5EF4-FFF2-40B4-BE49-F238E27FC236}">
                      <a16:creationId xmlns:a16="http://schemas.microsoft.com/office/drawing/2014/main" id="{50AC2BEB-F613-1D4E-274F-78B0723A6DA2}"/>
                    </a:ext>
                  </a:extLst>
                </p:cNvPr>
                <p:cNvSpPr/>
                <p:nvPr/>
              </p:nvSpPr>
              <p:spPr>
                <a:xfrm>
                  <a:off x="7411003" y="3370516"/>
                  <a:ext cx="14344" cy="5678"/>
                </a:xfrm>
                <a:custGeom>
                  <a:avLst/>
                  <a:gdLst>
                    <a:gd name="connsiteX0" fmla="*/ 0 w 14344"/>
                    <a:gd name="connsiteY0" fmla="*/ 0 h 5678"/>
                    <a:gd name="connsiteX1" fmla="*/ 0 w 14344"/>
                    <a:gd name="connsiteY1" fmla="*/ 3287 h 5678"/>
                    <a:gd name="connsiteX2" fmla="*/ 4184 w 14344"/>
                    <a:gd name="connsiteY2" fmla="*/ 5678 h 5678"/>
                    <a:gd name="connsiteX3" fmla="*/ 10161 w 14344"/>
                    <a:gd name="connsiteY3" fmla="*/ 5678 h 5678"/>
                    <a:gd name="connsiteX4" fmla="*/ 14345 w 14344"/>
                    <a:gd name="connsiteY4" fmla="*/ 3287 h 5678"/>
                    <a:gd name="connsiteX5" fmla="*/ 14345 w 14344"/>
                    <a:gd name="connsiteY5" fmla="*/ 0 h 5678"/>
                    <a:gd name="connsiteX6" fmla="*/ 0 w 14344"/>
                    <a:gd name="connsiteY6" fmla="*/ 0 h 5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4" h="5678">
                      <a:moveTo>
                        <a:pt x="0" y="0"/>
                      </a:moveTo>
                      <a:lnTo>
                        <a:pt x="0" y="3287"/>
                      </a:lnTo>
                      <a:lnTo>
                        <a:pt x="4184" y="5678"/>
                      </a:lnTo>
                      <a:lnTo>
                        <a:pt x="10161" y="5678"/>
                      </a:lnTo>
                      <a:lnTo>
                        <a:pt x="14345" y="3287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47" name="Freeform: Shape 1046">
                  <a:extLst>
                    <a:ext uri="{FF2B5EF4-FFF2-40B4-BE49-F238E27FC236}">
                      <a16:creationId xmlns:a16="http://schemas.microsoft.com/office/drawing/2014/main" id="{2A0BC7D3-1B1D-2349-7D9F-FE73072A5EE6}"/>
                    </a:ext>
                  </a:extLst>
                </p:cNvPr>
                <p:cNvSpPr/>
                <p:nvPr/>
              </p:nvSpPr>
              <p:spPr>
                <a:xfrm>
                  <a:off x="7411003" y="3364688"/>
                  <a:ext cx="14344" cy="8218"/>
                </a:xfrm>
                <a:custGeom>
                  <a:avLst/>
                  <a:gdLst>
                    <a:gd name="connsiteX0" fmla="*/ 0 w 14344"/>
                    <a:gd name="connsiteY0" fmla="*/ 2391 h 8218"/>
                    <a:gd name="connsiteX1" fmla="*/ 0 w 14344"/>
                    <a:gd name="connsiteY1" fmla="*/ 5828 h 8218"/>
                    <a:gd name="connsiteX2" fmla="*/ 4184 w 14344"/>
                    <a:gd name="connsiteY2" fmla="*/ 8219 h 8218"/>
                    <a:gd name="connsiteX3" fmla="*/ 10161 w 14344"/>
                    <a:gd name="connsiteY3" fmla="*/ 8219 h 8218"/>
                    <a:gd name="connsiteX4" fmla="*/ 14345 w 14344"/>
                    <a:gd name="connsiteY4" fmla="*/ 5828 h 8218"/>
                    <a:gd name="connsiteX5" fmla="*/ 14345 w 14344"/>
                    <a:gd name="connsiteY5" fmla="*/ 2391 h 8218"/>
                    <a:gd name="connsiteX6" fmla="*/ 10161 w 14344"/>
                    <a:gd name="connsiteY6" fmla="*/ 0 h 8218"/>
                    <a:gd name="connsiteX7" fmla="*/ 4184 w 14344"/>
                    <a:gd name="connsiteY7" fmla="*/ 0 h 8218"/>
                    <a:gd name="connsiteX8" fmla="*/ 0 w 14344"/>
                    <a:gd name="connsiteY8" fmla="*/ 2391 h 8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4" h="8218">
                      <a:moveTo>
                        <a:pt x="0" y="2391"/>
                      </a:moveTo>
                      <a:lnTo>
                        <a:pt x="0" y="5828"/>
                      </a:lnTo>
                      <a:lnTo>
                        <a:pt x="4184" y="8219"/>
                      </a:lnTo>
                      <a:lnTo>
                        <a:pt x="10161" y="8219"/>
                      </a:lnTo>
                      <a:lnTo>
                        <a:pt x="14345" y="5828"/>
                      </a:lnTo>
                      <a:lnTo>
                        <a:pt x="14345" y="2391"/>
                      </a:lnTo>
                      <a:lnTo>
                        <a:pt x="10161" y="0"/>
                      </a:lnTo>
                      <a:lnTo>
                        <a:pt x="4184" y="0"/>
                      </a:lnTo>
                      <a:lnTo>
                        <a:pt x="0" y="2391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48" name="Freeform: Shape 1047">
                  <a:extLst>
                    <a:ext uri="{FF2B5EF4-FFF2-40B4-BE49-F238E27FC236}">
                      <a16:creationId xmlns:a16="http://schemas.microsoft.com/office/drawing/2014/main" id="{4353B741-4098-A93D-EC3E-999987A9E42C}"/>
                    </a:ext>
                  </a:extLst>
                </p:cNvPr>
                <p:cNvSpPr/>
                <p:nvPr/>
              </p:nvSpPr>
              <p:spPr>
                <a:xfrm>
                  <a:off x="7433567" y="3368574"/>
                  <a:ext cx="14195" cy="5528"/>
                </a:xfrm>
                <a:custGeom>
                  <a:avLst/>
                  <a:gdLst>
                    <a:gd name="connsiteX0" fmla="*/ 0 w 14195"/>
                    <a:gd name="connsiteY0" fmla="*/ 0 h 5528"/>
                    <a:gd name="connsiteX1" fmla="*/ 0 w 14195"/>
                    <a:gd name="connsiteY1" fmla="*/ 3138 h 5528"/>
                    <a:gd name="connsiteX2" fmla="*/ 4184 w 14195"/>
                    <a:gd name="connsiteY2" fmla="*/ 5529 h 5528"/>
                    <a:gd name="connsiteX3" fmla="*/ 10161 w 14195"/>
                    <a:gd name="connsiteY3" fmla="*/ 5529 h 5528"/>
                    <a:gd name="connsiteX4" fmla="*/ 14195 w 14195"/>
                    <a:gd name="connsiteY4" fmla="*/ 3138 h 5528"/>
                    <a:gd name="connsiteX5" fmla="*/ 14195 w 14195"/>
                    <a:gd name="connsiteY5" fmla="*/ 0 h 5528"/>
                    <a:gd name="connsiteX6" fmla="*/ 0 w 14195"/>
                    <a:gd name="connsiteY6" fmla="*/ 0 h 55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195" h="552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184" y="5529"/>
                      </a:lnTo>
                      <a:lnTo>
                        <a:pt x="10161" y="5529"/>
                      </a:lnTo>
                      <a:lnTo>
                        <a:pt x="14195" y="3138"/>
                      </a:lnTo>
                      <a:lnTo>
                        <a:pt x="1419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49" name="Freeform: Shape 1048">
                  <a:extLst>
                    <a:ext uri="{FF2B5EF4-FFF2-40B4-BE49-F238E27FC236}">
                      <a16:creationId xmlns:a16="http://schemas.microsoft.com/office/drawing/2014/main" id="{113B2AC1-B447-C4B8-6A7B-9AB817872EC3}"/>
                    </a:ext>
                  </a:extLst>
                </p:cNvPr>
                <p:cNvSpPr/>
                <p:nvPr/>
              </p:nvSpPr>
              <p:spPr>
                <a:xfrm>
                  <a:off x="7433567" y="3362596"/>
                  <a:ext cx="14195" cy="8367"/>
                </a:xfrm>
                <a:custGeom>
                  <a:avLst/>
                  <a:gdLst>
                    <a:gd name="connsiteX0" fmla="*/ 0 w 14195"/>
                    <a:gd name="connsiteY0" fmla="*/ 2540 h 8367"/>
                    <a:gd name="connsiteX1" fmla="*/ 0 w 14195"/>
                    <a:gd name="connsiteY1" fmla="*/ 5977 h 8367"/>
                    <a:gd name="connsiteX2" fmla="*/ 4184 w 14195"/>
                    <a:gd name="connsiteY2" fmla="*/ 8368 h 8367"/>
                    <a:gd name="connsiteX3" fmla="*/ 10161 w 14195"/>
                    <a:gd name="connsiteY3" fmla="*/ 8368 h 8367"/>
                    <a:gd name="connsiteX4" fmla="*/ 14195 w 14195"/>
                    <a:gd name="connsiteY4" fmla="*/ 5977 h 8367"/>
                    <a:gd name="connsiteX5" fmla="*/ 14195 w 14195"/>
                    <a:gd name="connsiteY5" fmla="*/ 2540 h 8367"/>
                    <a:gd name="connsiteX6" fmla="*/ 10161 w 14195"/>
                    <a:gd name="connsiteY6" fmla="*/ 0 h 8367"/>
                    <a:gd name="connsiteX7" fmla="*/ 4184 w 14195"/>
                    <a:gd name="connsiteY7" fmla="*/ 0 h 8367"/>
                    <a:gd name="connsiteX8" fmla="*/ 0 w 14195"/>
                    <a:gd name="connsiteY8" fmla="*/ 2540 h 83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195" h="8367">
                      <a:moveTo>
                        <a:pt x="0" y="2540"/>
                      </a:moveTo>
                      <a:lnTo>
                        <a:pt x="0" y="5977"/>
                      </a:lnTo>
                      <a:lnTo>
                        <a:pt x="4184" y="8368"/>
                      </a:lnTo>
                      <a:lnTo>
                        <a:pt x="10161" y="8368"/>
                      </a:lnTo>
                      <a:lnTo>
                        <a:pt x="14195" y="5977"/>
                      </a:lnTo>
                      <a:lnTo>
                        <a:pt x="14195" y="2540"/>
                      </a:lnTo>
                      <a:lnTo>
                        <a:pt x="10161" y="0"/>
                      </a:lnTo>
                      <a:lnTo>
                        <a:pt x="4184" y="0"/>
                      </a:lnTo>
                      <a:lnTo>
                        <a:pt x="0" y="2540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50" name="Freeform: Shape 1049">
                  <a:extLst>
                    <a:ext uri="{FF2B5EF4-FFF2-40B4-BE49-F238E27FC236}">
                      <a16:creationId xmlns:a16="http://schemas.microsoft.com/office/drawing/2014/main" id="{7D086FE9-6B5C-3A28-6A6E-5C542E5969AE}"/>
                    </a:ext>
                  </a:extLst>
                </p:cNvPr>
                <p:cNvSpPr/>
                <p:nvPr/>
              </p:nvSpPr>
              <p:spPr>
                <a:xfrm>
                  <a:off x="7407118" y="3383815"/>
                  <a:ext cx="14345" cy="5528"/>
                </a:xfrm>
                <a:custGeom>
                  <a:avLst/>
                  <a:gdLst>
                    <a:gd name="connsiteX0" fmla="*/ 0 w 14345"/>
                    <a:gd name="connsiteY0" fmla="*/ 0 h 5528"/>
                    <a:gd name="connsiteX1" fmla="*/ 0 w 14345"/>
                    <a:gd name="connsiteY1" fmla="*/ 3138 h 5528"/>
                    <a:gd name="connsiteX2" fmla="*/ 4184 w 14345"/>
                    <a:gd name="connsiteY2" fmla="*/ 5529 h 5528"/>
                    <a:gd name="connsiteX3" fmla="*/ 10161 w 14345"/>
                    <a:gd name="connsiteY3" fmla="*/ 5529 h 5528"/>
                    <a:gd name="connsiteX4" fmla="*/ 14345 w 14345"/>
                    <a:gd name="connsiteY4" fmla="*/ 3138 h 5528"/>
                    <a:gd name="connsiteX5" fmla="*/ 14345 w 14345"/>
                    <a:gd name="connsiteY5" fmla="*/ 0 h 5528"/>
                    <a:gd name="connsiteX6" fmla="*/ 0 w 14345"/>
                    <a:gd name="connsiteY6" fmla="*/ 0 h 55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5" h="552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184" y="5529"/>
                      </a:lnTo>
                      <a:lnTo>
                        <a:pt x="10161" y="5529"/>
                      </a:lnTo>
                      <a:lnTo>
                        <a:pt x="14345" y="3138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51" name="Freeform: Shape 1050">
                  <a:extLst>
                    <a:ext uri="{FF2B5EF4-FFF2-40B4-BE49-F238E27FC236}">
                      <a16:creationId xmlns:a16="http://schemas.microsoft.com/office/drawing/2014/main" id="{FA16876B-639E-BDDD-A023-2EFF4A0D5420}"/>
                    </a:ext>
                  </a:extLst>
                </p:cNvPr>
                <p:cNvSpPr/>
                <p:nvPr/>
              </p:nvSpPr>
              <p:spPr>
                <a:xfrm>
                  <a:off x="7407118" y="3377987"/>
                  <a:ext cx="14345" cy="8218"/>
                </a:xfrm>
                <a:custGeom>
                  <a:avLst/>
                  <a:gdLst>
                    <a:gd name="connsiteX0" fmla="*/ 0 w 14345"/>
                    <a:gd name="connsiteY0" fmla="*/ 2391 h 8218"/>
                    <a:gd name="connsiteX1" fmla="*/ 0 w 14345"/>
                    <a:gd name="connsiteY1" fmla="*/ 5828 h 8218"/>
                    <a:gd name="connsiteX2" fmla="*/ 4184 w 14345"/>
                    <a:gd name="connsiteY2" fmla="*/ 8219 h 8218"/>
                    <a:gd name="connsiteX3" fmla="*/ 10161 w 14345"/>
                    <a:gd name="connsiteY3" fmla="*/ 8219 h 8218"/>
                    <a:gd name="connsiteX4" fmla="*/ 14345 w 14345"/>
                    <a:gd name="connsiteY4" fmla="*/ 5828 h 8218"/>
                    <a:gd name="connsiteX5" fmla="*/ 14345 w 14345"/>
                    <a:gd name="connsiteY5" fmla="*/ 2391 h 8218"/>
                    <a:gd name="connsiteX6" fmla="*/ 10161 w 14345"/>
                    <a:gd name="connsiteY6" fmla="*/ 0 h 8218"/>
                    <a:gd name="connsiteX7" fmla="*/ 4184 w 14345"/>
                    <a:gd name="connsiteY7" fmla="*/ 0 h 8218"/>
                    <a:gd name="connsiteX8" fmla="*/ 0 w 14345"/>
                    <a:gd name="connsiteY8" fmla="*/ 2391 h 8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5" h="8218">
                      <a:moveTo>
                        <a:pt x="0" y="2391"/>
                      </a:moveTo>
                      <a:lnTo>
                        <a:pt x="0" y="5828"/>
                      </a:lnTo>
                      <a:lnTo>
                        <a:pt x="4184" y="8219"/>
                      </a:lnTo>
                      <a:lnTo>
                        <a:pt x="10161" y="8219"/>
                      </a:lnTo>
                      <a:lnTo>
                        <a:pt x="14345" y="5828"/>
                      </a:lnTo>
                      <a:lnTo>
                        <a:pt x="14345" y="2391"/>
                      </a:lnTo>
                      <a:lnTo>
                        <a:pt x="10161" y="0"/>
                      </a:lnTo>
                      <a:lnTo>
                        <a:pt x="4184" y="0"/>
                      </a:lnTo>
                      <a:lnTo>
                        <a:pt x="0" y="2391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52" name="Freeform: Shape 1051">
                  <a:extLst>
                    <a:ext uri="{FF2B5EF4-FFF2-40B4-BE49-F238E27FC236}">
                      <a16:creationId xmlns:a16="http://schemas.microsoft.com/office/drawing/2014/main" id="{D1D4B4F8-ED66-E19D-A97F-A1A87F65FC3F}"/>
                    </a:ext>
                  </a:extLst>
                </p:cNvPr>
                <p:cNvSpPr/>
                <p:nvPr/>
              </p:nvSpPr>
              <p:spPr>
                <a:xfrm>
                  <a:off x="7428337" y="3380527"/>
                  <a:ext cx="14344" cy="5678"/>
                </a:xfrm>
                <a:custGeom>
                  <a:avLst/>
                  <a:gdLst>
                    <a:gd name="connsiteX0" fmla="*/ 0 w 14344"/>
                    <a:gd name="connsiteY0" fmla="*/ 0 h 5678"/>
                    <a:gd name="connsiteX1" fmla="*/ 0 w 14344"/>
                    <a:gd name="connsiteY1" fmla="*/ 3138 h 5678"/>
                    <a:gd name="connsiteX2" fmla="*/ 4184 w 14344"/>
                    <a:gd name="connsiteY2" fmla="*/ 5678 h 5678"/>
                    <a:gd name="connsiteX3" fmla="*/ 10161 w 14344"/>
                    <a:gd name="connsiteY3" fmla="*/ 5678 h 5678"/>
                    <a:gd name="connsiteX4" fmla="*/ 14345 w 14344"/>
                    <a:gd name="connsiteY4" fmla="*/ 3138 h 5678"/>
                    <a:gd name="connsiteX5" fmla="*/ 14345 w 14344"/>
                    <a:gd name="connsiteY5" fmla="*/ 0 h 5678"/>
                    <a:gd name="connsiteX6" fmla="*/ 0 w 14344"/>
                    <a:gd name="connsiteY6" fmla="*/ 0 h 5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4" h="567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184" y="5678"/>
                      </a:lnTo>
                      <a:lnTo>
                        <a:pt x="10161" y="5678"/>
                      </a:lnTo>
                      <a:lnTo>
                        <a:pt x="14345" y="3138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53" name="Freeform: Shape 1052">
                  <a:extLst>
                    <a:ext uri="{FF2B5EF4-FFF2-40B4-BE49-F238E27FC236}">
                      <a16:creationId xmlns:a16="http://schemas.microsoft.com/office/drawing/2014/main" id="{9DD4E8BB-1E50-A6BE-C3B6-BF8E403D62DA}"/>
                    </a:ext>
                  </a:extLst>
                </p:cNvPr>
                <p:cNvSpPr/>
                <p:nvPr/>
              </p:nvSpPr>
              <p:spPr>
                <a:xfrm>
                  <a:off x="7428337" y="3374700"/>
                  <a:ext cx="14344" cy="8367"/>
                </a:xfrm>
                <a:custGeom>
                  <a:avLst/>
                  <a:gdLst>
                    <a:gd name="connsiteX0" fmla="*/ 0 w 14344"/>
                    <a:gd name="connsiteY0" fmla="*/ 2391 h 8367"/>
                    <a:gd name="connsiteX1" fmla="*/ 0 w 14344"/>
                    <a:gd name="connsiteY1" fmla="*/ 5828 h 8367"/>
                    <a:gd name="connsiteX2" fmla="*/ 4184 w 14344"/>
                    <a:gd name="connsiteY2" fmla="*/ 8368 h 8367"/>
                    <a:gd name="connsiteX3" fmla="*/ 10161 w 14344"/>
                    <a:gd name="connsiteY3" fmla="*/ 8368 h 8367"/>
                    <a:gd name="connsiteX4" fmla="*/ 14345 w 14344"/>
                    <a:gd name="connsiteY4" fmla="*/ 5828 h 8367"/>
                    <a:gd name="connsiteX5" fmla="*/ 14345 w 14344"/>
                    <a:gd name="connsiteY5" fmla="*/ 2391 h 8367"/>
                    <a:gd name="connsiteX6" fmla="*/ 10161 w 14344"/>
                    <a:gd name="connsiteY6" fmla="*/ 0 h 8367"/>
                    <a:gd name="connsiteX7" fmla="*/ 4184 w 14344"/>
                    <a:gd name="connsiteY7" fmla="*/ 0 h 8367"/>
                    <a:gd name="connsiteX8" fmla="*/ 0 w 14344"/>
                    <a:gd name="connsiteY8" fmla="*/ 2391 h 83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4" h="8367">
                      <a:moveTo>
                        <a:pt x="0" y="2391"/>
                      </a:moveTo>
                      <a:lnTo>
                        <a:pt x="0" y="5828"/>
                      </a:lnTo>
                      <a:lnTo>
                        <a:pt x="4184" y="8368"/>
                      </a:lnTo>
                      <a:lnTo>
                        <a:pt x="10161" y="8368"/>
                      </a:lnTo>
                      <a:lnTo>
                        <a:pt x="14345" y="5828"/>
                      </a:lnTo>
                      <a:lnTo>
                        <a:pt x="14345" y="2391"/>
                      </a:lnTo>
                      <a:lnTo>
                        <a:pt x="10161" y="0"/>
                      </a:lnTo>
                      <a:lnTo>
                        <a:pt x="4184" y="0"/>
                      </a:lnTo>
                      <a:lnTo>
                        <a:pt x="0" y="2391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54" name="Freeform: Shape 1053">
                  <a:extLst>
                    <a:ext uri="{FF2B5EF4-FFF2-40B4-BE49-F238E27FC236}">
                      <a16:creationId xmlns:a16="http://schemas.microsoft.com/office/drawing/2014/main" id="{447F6696-8797-E5CA-0017-6666952B2CEE}"/>
                    </a:ext>
                  </a:extLst>
                </p:cNvPr>
                <p:cNvSpPr/>
                <p:nvPr/>
              </p:nvSpPr>
              <p:spPr>
                <a:xfrm>
                  <a:off x="7450900" y="3378585"/>
                  <a:ext cx="14345" cy="5528"/>
                </a:xfrm>
                <a:custGeom>
                  <a:avLst/>
                  <a:gdLst>
                    <a:gd name="connsiteX0" fmla="*/ 0 w 14345"/>
                    <a:gd name="connsiteY0" fmla="*/ 0 h 5528"/>
                    <a:gd name="connsiteX1" fmla="*/ 0 w 14345"/>
                    <a:gd name="connsiteY1" fmla="*/ 3138 h 5528"/>
                    <a:gd name="connsiteX2" fmla="*/ 4184 w 14345"/>
                    <a:gd name="connsiteY2" fmla="*/ 5529 h 5528"/>
                    <a:gd name="connsiteX3" fmla="*/ 10161 w 14345"/>
                    <a:gd name="connsiteY3" fmla="*/ 5529 h 5528"/>
                    <a:gd name="connsiteX4" fmla="*/ 14345 w 14345"/>
                    <a:gd name="connsiteY4" fmla="*/ 3138 h 5528"/>
                    <a:gd name="connsiteX5" fmla="*/ 14345 w 14345"/>
                    <a:gd name="connsiteY5" fmla="*/ 0 h 5528"/>
                    <a:gd name="connsiteX6" fmla="*/ 0 w 14345"/>
                    <a:gd name="connsiteY6" fmla="*/ 0 h 55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5" h="552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184" y="5529"/>
                      </a:lnTo>
                      <a:lnTo>
                        <a:pt x="10161" y="5529"/>
                      </a:lnTo>
                      <a:lnTo>
                        <a:pt x="14345" y="3138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55" name="Freeform: Shape 1054">
                  <a:extLst>
                    <a:ext uri="{FF2B5EF4-FFF2-40B4-BE49-F238E27FC236}">
                      <a16:creationId xmlns:a16="http://schemas.microsoft.com/office/drawing/2014/main" id="{7327DC85-8A1E-2CEC-6C45-D86F6D3C5BEC}"/>
                    </a:ext>
                  </a:extLst>
                </p:cNvPr>
                <p:cNvSpPr/>
                <p:nvPr/>
              </p:nvSpPr>
              <p:spPr>
                <a:xfrm>
                  <a:off x="7450900" y="3372608"/>
                  <a:ext cx="14345" cy="8367"/>
                </a:xfrm>
                <a:custGeom>
                  <a:avLst/>
                  <a:gdLst>
                    <a:gd name="connsiteX0" fmla="*/ 0 w 14345"/>
                    <a:gd name="connsiteY0" fmla="*/ 2540 h 8367"/>
                    <a:gd name="connsiteX1" fmla="*/ 0 w 14345"/>
                    <a:gd name="connsiteY1" fmla="*/ 5977 h 8367"/>
                    <a:gd name="connsiteX2" fmla="*/ 4184 w 14345"/>
                    <a:gd name="connsiteY2" fmla="*/ 8368 h 8367"/>
                    <a:gd name="connsiteX3" fmla="*/ 10161 w 14345"/>
                    <a:gd name="connsiteY3" fmla="*/ 8368 h 8367"/>
                    <a:gd name="connsiteX4" fmla="*/ 14345 w 14345"/>
                    <a:gd name="connsiteY4" fmla="*/ 5977 h 8367"/>
                    <a:gd name="connsiteX5" fmla="*/ 14345 w 14345"/>
                    <a:gd name="connsiteY5" fmla="*/ 2540 h 8367"/>
                    <a:gd name="connsiteX6" fmla="*/ 10161 w 14345"/>
                    <a:gd name="connsiteY6" fmla="*/ 0 h 8367"/>
                    <a:gd name="connsiteX7" fmla="*/ 4184 w 14345"/>
                    <a:gd name="connsiteY7" fmla="*/ 0 h 8367"/>
                    <a:gd name="connsiteX8" fmla="*/ 0 w 14345"/>
                    <a:gd name="connsiteY8" fmla="*/ 2540 h 83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5" h="8367">
                      <a:moveTo>
                        <a:pt x="0" y="2540"/>
                      </a:moveTo>
                      <a:lnTo>
                        <a:pt x="0" y="5977"/>
                      </a:lnTo>
                      <a:lnTo>
                        <a:pt x="4184" y="8368"/>
                      </a:lnTo>
                      <a:lnTo>
                        <a:pt x="10161" y="8368"/>
                      </a:lnTo>
                      <a:lnTo>
                        <a:pt x="14345" y="5977"/>
                      </a:lnTo>
                      <a:lnTo>
                        <a:pt x="14345" y="2540"/>
                      </a:lnTo>
                      <a:lnTo>
                        <a:pt x="10161" y="0"/>
                      </a:lnTo>
                      <a:lnTo>
                        <a:pt x="4184" y="0"/>
                      </a:lnTo>
                      <a:lnTo>
                        <a:pt x="0" y="2540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56" name="Freeform: Shape 1055">
                  <a:extLst>
                    <a:ext uri="{FF2B5EF4-FFF2-40B4-BE49-F238E27FC236}">
                      <a16:creationId xmlns:a16="http://schemas.microsoft.com/office/drawing/2014/main" id="{497E57B7-46B2-9ED6-BE24-195AE7ADB31C}"/>
                    </a:ext>
                  </a:extLst>
                </p:cNvPr>
                <p:cNvSpPr/>
                <p:nvPr/>
              </p:nvSpPr>
              <p:spPr>
                <a:xfrm>
                  <a:off x="7424452" y="3393826"/>
                  <a:ext cx="14345" cy="5528"/>
                </a:xfrm>
                <a:custGeom>
                  <a:avLst/>
                  <a:gdLst>
                    <a:gd name="connsiteX0" fmla="*/ 0 w 14345"/>
                    <a:gd name="connsiteY0" fmla="*/ 0 h 5528"/>
                    <a:gd name="connsiteX1" fmla="*/ 0 w 14345"/>
                    <a:gd name="connsiteY1" fmla="*/ 3138 h 5528"/>
                    <a:gd name="connsiteX2" fmla="*/ 4184 w 14345"/>
                    <a:gd name="connsiteY2" fmla="*/ 5529 h 5528"/>
                    <a:gd name="connsiteX3" fmla="*/ 10161 w 14345"/>
                    <a:gd name="connsiteY3" fmla="*/ 5529 h 5528"/>
                    <a:gd name="connsiteX4" fmla="*/ 14345 w 14345"/>
                    <a:gd name="connsiteY4" fmla="*/ 3138 h 5528"/>
                    <a:gd name="connsiteX5" fmla="*/ 14345 w 14345"/>
                    <a:gd name="connsiteY5" fmla="*/ 0 h 5528"/>
                    <a:gd name="connsiteX6" fmla="*/ 0 w 14345"/>
                    <a:gd name="connsiteY6" fmla="*/ 0 h 55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5" h="552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184" y="5529"/>
                      </a:lnTo>
                      <a:lnTo>
                        <a:pt x="10161" y="5529"/>
                      </a:lnTo>
                      <a:lnTo>
                        <a:pt x="14345" y="3138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57" name="Freeform: Shape 1056">
                  <a:extLst>
                    <a:ext uri="{FF2B5EF4-FFF2-40B4-BE49-F238E27FC236}">
                      <a16:creationId xmlns:a16="http://schemas.microsoft.com/office/drawing/2014/main" id="{1F492C77-426C-BC00-53E3-15D131C99F2A}"/>
                    </a:ext>
                  </a:extLst>
                </p:cNvPr>
                <p:cNvSpPr/>
                <p:nvPr/>
              </p:nvSpPr>
              <p:spPr>
                <a:xfrm>
                  <a:off x="7424452" y="3387849"/>
                  <a:ext cx="14345" cy="8367"/>
                </a:xfrm>
                <a:custGeom>
                  <a:avLst/>
                  <a:gdLst>
                    <a:gd name="connsiteX0" fmla="*/ 0 w 14345"/>
                    <a:gd name="connsiteY0" fmla="*/ 2540 h 8367"/>
                    <a:gd name="connsiteX1" fmla="*/ 0 w 14345"/>
                    <a:gd name="connsiteY1" fmla="*/ 5977 h 8367"/>
                    <a:gd name="connsiteX2" fmla="*/ 4184 w 14345"/>
                    <a:gd name="connsiteY2" fmla="*/ 8368 h 8367"/>
                    <a:gd name="connsiteX3" fmla="*/ 10161 w 14345"/>
                    <a:gd name="connsiteY3" fmla="*/ 8368 h 8367"/>
                    <a:gd name="connsiteX4" fmla="*/ 14345 w 14345"/>
                    <a:gd name="connsiteY4" fmla="*/ 5977 h 8367"/>
                    <a:gd name="connsiteX5" fmla="*/ 14345 w 14345"/>
                    <a:gd name="connsiteY5" fmla="*/ 2540 h 8367"/>
                    <a:gd name="connsiteX6" fmla="*/ 10161 w 14345"/>
                    <a:gd name="connsiteY6" fmla="*/ 0 h 8367"/>
                    <a:gd name="connsiteX7" fmla="*/ 4184 w 14345"/>
                    <a:gd name="connsiteY7" fmla="*/ 0 h 8367"/>
                    <a:gd name="connsiteX8" fmla="*/ 0 w 14345"/>
                    <a:gd name="connsiteY8" fmla="*/ 2540 h 83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5" h="8367">
                      <a:moveTo>
                        <a:pt x="0" y="2540"/>
                      </a:moveTo>
                      <a:lnTo>
                        <a:pt x="0" y="5977"/>
                      </a:lnTo>
                      <a:lnTo>
                        <a:pt x="4184" y="8368"/>
                      </a:lnTo>
                      <a:lnTo>
                        <a:pt x="10161" y="8368"/>
                      </a:lnTo>
                      <a:lnTo>
                        <a:pt x="14345" y="5977"/>
                      </a:lnTo>
                      <a:lnTo>
                        <a:pt x="14345" y="2540"/>
                      </a:lnTo>
                      <a:lnTo>
                        <a:pt x="10161" y="0"/>
                      </a:lnTo>
                      <a:lnTo>
                        <a:pt x="4184" y="0"/>
                      </a:lnTo>
                      <a:lnTo>
                        <a:pt x="0" y="2540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58" name="Freeform: Shape 1057">
                  <a:extLst>
                    <a:ext uri="{FF2B5EF4-FFF2-40B4-BE49-F238E27FC236}">
                      <a16:creationId xmlns:a16="http://schemas.microsoft.com/office/drawing/2014/main" id="{06EC8297-5535-6CA1-56D1-195F7F15E6A8}"/>
                    </a:ext>
                  </a:extLst>
                </p:cNvPr>
                <p:cNvSpPr/>
                <p:nvPr/>
              </p:nvSpPr>
              <p:spPr>
                <a:xfrm>
                  <a:off x="7273979" y="3372309"/>
                  <a:ext cx="54839" cy="12402"/>
                </a:xfrm>
                <a:custGeom>
                  <a:avLst/>
                  <a:gdLst>
                    <a:gd name="connsiteX0" fmla="*/ 0 w 54839"/>
                    <a:gd name="connsiteY0" fmla="*/ 0 h 12402"/>
                    <a:gd name="connsiteX1" fmla="*/ 0 w 54839"/>
                    <a:gd name="connsiteY1" fmla="*/ 3138 h 12402"/>
                    <a:gd name="connsiteX2" fmla="*/ 15989 w 54839"/>
                    <a:gd name="connsiteY2" fmla="*/ 12402 h 12402"/>
                    <a:gd name="connsiteX3" fmla="*/ 38851 w 54839"/>
                    <a:gd name="connsiteY3" fmla="*/ 12402 h 12402"/>
                    <a:gd name="connsiteX4" fmla="*/ 54840 w 54839"/>
                    <a:gd name="connsiteY4" fmla="*/ 3138 h 12402"/>
                    <a:gd name="connsiteX5" fmla="*/ 54840 w 54839"/>
                    <a:gd name="connsiteY5" fmla="*/ 0 h 12402"/>
                    <a:gd name="connsiteX6" fmla="*/ 0 w 54839"/>
                    <a:gd name="connsiteY6" fmla="*/ 0 h 124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4839" h="12402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15989" y="12402"/>
                      </a:lnTo>
                      <a:lnTo>
                        <a:pt x="38851" y="12402"/>
                      </a:lnTo>
                      <a:lnTo>
                        <a:pt x="54840" y="3138"/>
                      </a:lnTo>
                      <a:lnTo>
                        <a:pt x="5484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59" name="Freeform: Shape 1058">
                  <a:extLst>
                    <a:ext uri="{FF2B5EF4-FFF2-40B4-BE49-F238E27FC236}">
                      <a16:creationId xmlns:a16="http://schemas.microsoft.com/office/drawing/2014/main" id="{347CC282-3092-A2AD-64A7-6A0EAD0AAF4D}"/>
                    </a:ext>
                  </a:extLst>
                </p:cNvPr>
                <p:cNvSpPr/>
                <p:nvPr/>
              </p:nvSpPr>
              <p:spPr>
                <a:xfrm>
                  <a:off x="7273979" y="3349895"/>
                  <a:ext cx="54839" cy="31678"/>
                </a:xfrm>
                <a:custGeom>
                  <a:avLst/>
                  <a:gdLst>
                    <a:gd name="connsiteX0" fmla="*/ 15989 w 54839"/>
                    <a:gd name="connsiteY0" fmla="*/ 0 h 31678"/>
                    <a:gd name="connsiteX1" fmla="*/ 0 w 54839"/>
                    <a:gd name="connsiteY1" fmla="*/ 9264 h 31678"/>
                    <a:gd name="connsiteX2" fmla="*/ 0 w 54839"/>
                    <a:gd name="connsiteY2" fmla="*/ 22414 h 31678"/>
                    <a:gd name="connsiteX3" fmla="*/ 15989 w 54839"/>
                    <a:gd name="connsiteY3" fmla="*/ 31678 h 31678"/>
                    <a:gd name="connsiteX4" fmla="*/ 38851 w 54839"/>
                    <a:gd name="connsiteY4" fmla="*/ 31678 h 31678"/>
                    <a:gd name="connsiteX5" fmla="*/ 54840 w 54839"/>
                    <a:gd name="connsiteY5" fmla="*/ 22414 h 31678"/>
                    <a:gd name="connsiteX6" fmla="*/ 54840 w 54839"/>
                    <a:gd name="connsiteY6" fmla="*/ 9264 h 31678"/>
                    <a:gd name="connsiteX7" fmla="*/ 38851 w 54839"/>
                    <a:gd name="connsiteY7" fmla="*/ 0 h 31678"/>
                    <a:gd name="connsiteX8" fmla="*/ 15989 w 54839"/>
                    <a:gd name="connsiteY8" fmla="*/ 0 h 31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4839" h="31678">
                      <a:moveTo>
                        <a:pt x="15989" y="0"/>
                      </a:moveTo>
                      <a:lnTo>
                        <a:pt x="0" y="9264"/>
                      </a:lnTo>
                      <a:lnTo>
                        <a:pt x="0" y="22414"/>
                      </a:lnTo>
                      <a:lnTo>
                        <a:pt x="15989" y="31678"/>
                      </a:lnTo>
                      <a:lnTo>
                        <a:pt x="38851" y="31678"/>
                      </a:lnTo>
                      <a:lnTo>
                        <a:pt x="54840" y="22414"/>
                      </a:lnTo>
                      <a:lnTo>
                        <a:pt x="54840" y="9264"/>
                      </a:lnTo>
                      <a:lnTo>
                        <a:pt x="38851" y="0"/>
                      </a:lnTo>
                      <a:lnTo>
                        <a:pt x="15989" y="0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60" name="Freeform: Shape 1059">
                  <a:extLst>
                    <a:ext uri="{FF2B5EF4-FFF2-40B4-BE49-F238E27FC236}">
                      <a16:creationId xmlns:a16="http://schemas.microsoft.com/office/drawing/2014/main" id="{AFFBB061-317C-DC38-A85E-DECADC9D7E66}"/>
                    </a:ext>
                  </a:extLst>
                </p:cNvPr>
                <p:cNvSpPr/>
                <p:nvPr/>
              </p:nvSpPr>
              <p:spPr>
                <a:xfrm>
                  <a:off x="7336290" y="3376493"/>
                  <a:ext cx="14344" cy="5528"/>
                </a:xfrm>
                <a:custGeom>
                  <a:avLst/>
                  <a:gdLst>
                    <a:gd name="connsiteX0" fmla="*/ 0 w 14344"/>
                    <a:gd name="connsiteY0" fmla="*/ 0 h 5528"/>
                    <a:gd name="connsiteX1" fmla="*/ 0 w 14344"/>
                    <a:gd name="connsiteY1" fmla="*/ 3138 h 5528"/>
                    <a:gd name="connsiteX2" fmla="*/ 4184 w 14344"/>
                    <a:gd name="connsiteY2" fmla="*/ 5529 h 5528"/>
                    <a:gd name="connsiteX3" fmla="*/ 10161 w 14344"/>
                    <a:gd name="connsiteY3" fmla="*/ 5529 h 5528"/>
                    <a:gd name="connsiteX4" fmla="*/ 14345 w 14344"/>
                    <a:gd name="connsiteY4" fmla="*/ 3138 h 5528"/>
                    <a:gd name="connsiteX5" fmla="*/ 14345 w 14344"/>
                    <a:gd name="connsiteY5" fmla="*/ 0 h 5528"/>
                    <a:gd name="connsiteX6" fmla="*/ 0 w 14344"/>
                    <a:gd name="connsiteY6" fmla="*/ 0 h 55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4" h="552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184" y="5529"/>
                      </a:lnTo>
                      <a:lnTo>
                        <a:pt x="10161" y="5529"/>
                      </a:lnTo>
                      <a:lnTo>
                        <a:pt x="14345" y="3138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61" name="Freeform: Shape 1060">
                  <a:extLst>
                    <a:ext uri="{FF2B5EF4-FFF2-40B4-BE49-F238E27FC236}">
                      <a16:creationId xmlns:a16="http://schemas.microsoft.com/office/drawing/2014/main" id="{FF33BB25-7E4C-73D9-3316-CBB4384D03CF}"/>
                    </a:ext>
                  </a:extLst>
                </p:cNvPr>
                <p:cNvSpPr/>
                <p:nvPr/>
              </p:nvSpPr>
              <p:spPr>
                <a:xfrm>
                  <a:off x="7336290" y="3370516"/>
                  <a:ext cx="14344" cy="8367"/>
                </a:xfrm>
                <a:custGeom>
                  <a:avLst/>
                  <a:gdLst>
                    <a:gd name="connsiteX0" fmla="*/ 0 w 14344"/>
                    <a:gd name="connsiteY0" fmla="*/ 2540 h 8367"/>
                    <a:gd name="connsiteX1" fmla="*/ 0 w 14344"/>
                    <a:gd name="connsiteY1" fmla="*/ 5977 h 8367"/>
                    <a:gd name="connsiteX2" fmla="*/ 4184 w 14344"/>
                    <a:gd name="connsiteY2" fmla="*/ 8368 h 8367"/>
                    <a:gd name="connsiteX3" fmla="*/ 10161 w 14344"/>
                    <a:gd name="connsiteY3" fmla="*/ 8368 h 8367"/>
                    <a:gd name="connsiteX4" fmla="*/ 14345 w 14344"/>
                    <a:gd name="connsiteY4" fmla="*/ 5977 h 8367"/>
                    <a:gd name="connsiteX5" fmla="*/ 14345 w 14344"/>
                    <a:gd name="connsiteY5" fmla="*/ 2540 h 8367"/>
                    <a:gd name="connsiteX6" fmla="*/ 10161 w 14344"/>
                    <a:gd name="connsiteY6" fmla="*/ 0 h 8367"/>
                    <a:gd name="connsiteX7" fmla="*/ 4184 w 14344"/>
                    <a:gd name="connsiteY7" fmla="*/ 0 h 8367"/>
                    <a:gd name="connsiteX8" fmla="*/ 0 w 14344"/>
                    <a:gd name="connsiteY8" fmla="*/ 2540 h 83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4" h="8367">
                      <a:moveTo>
                        <a:pt x="0" y="2540"/>
                      </a:moveTo>
                      <a:lnTo>
                        <a:pt x="0" y="5977"/>
                      </a:lnTo>
                      <a:lnTo>
                        <a:pt x="4184" y="8368"/>
                      </a:lnTo>
                      <a:lnTo>
                        <a:pt x="10161" y="8368"/>
                      </a:lnTo>
                      <a:lnTo>
                        <a:pt x="14345" y="5977"/>
                      </a:lnTo>
                      <a:lnTo>
                        <a:pt x="14345" y="2540"/>
                      </a:lnTo>
                      <a:lnTo>
                        <a:pt x="10161" y="0"/>
                      </a:lnTo>
                      <a:lnTo>
                        <a:pt x="4184" y="0"/>
                      </a:lnTo>
                      <a:lnTo>
                        <a:pt x="0" y="2540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62" name="Freeform: Shape 1061">
                  <a:extLst>
                    <a:ext uri="{FF2B5EF4-FFF2-40B4-BE49-F238E27FC236}">
                      <a16:creationId xmlns:a16="http://schemas.microsoft.com/office/drawing/2014/main" id="{F6E9D743-F703-4530-A75F-AEC1768061AB}"/>
                    </a:ext>
                  </a:extLst>
                </p:cNvPr>
                <p:cNvSpPr/>
                <p:nvPr/>
              </p:nvSpPr>
              <p:spPr>
                <a:xfrm>
                  <a:off x="7333451" y="3389792"/>
                  <a:ext cx="14345" cy="5678"/>
                </a:xfrm>
                <a:custGeom>
                  <a:avLst/>
                  <a:gdLst>
                    <a:gd name="connsiteX0" fmla="*/ 0 w 14345"/>
                    <a:gd name="connsiteY0" fmla="*/ 0 h 5678"/>
                    <a:gd name="connsiteX1" fmla="*/ 0 w 14345"/>
                    <a:gd name="connsiteY1" fmla="*/ 3287 h 5678"/>
                    <a:gd name="connsiteX2" fmla="*/ 4184 w 14345"/>
                    <a:gd name="connsiteY2" fmla="*/ 5678 h 5678"/>
                    <a:gd name="connsiteX3" fmla="*/ 10012 w 14345"/>
                    <a:gd name="connsiteY3" fmla="*/ 5678 h 5678"/>
                    <a:gd name="connsiteX4" fmla="*/ 14345 w 14345"/>
                    <a:gd name="connsiteY4" fmla="*/ 3287 h 5678"/>
                    <a:gd name="connsiteX5" fmla="*/ 14345 w 14345"/>
                    <a:gd name="connsiteY5" fmla="*/ 0 h 5678"/>
                    <a:gd name="connsiteX6" fmla="*/ 0 w 14345"/>
                    <a:gd name="connsiteY6" fmla="*/ 0 h 5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5" h="5678">
                      <a:moveTo>
                        <a:pt x="0" y="0"/>
                      </a:moveTo>
                      <a:lnTo>
                        <a:pt x="0" y="3287"/>
                      </a:lnTo>
                      <a:lnTo>
                        <a:pt x="4184" y="5678"/>
                      </a:lnTo>
                      <a:lnTo>
                        <a:pt x="10012" y="5678"/>
                      </a:lnTo>
                      <a:lnTo>
                        <a:pt x="14345" y="3287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63" name="Freeform: Shape 1062">
                  <a:extLst>
                    <a:ext uri="{FF2B5EF4-FFF2-40B4-BE49-F238E27FC236}">
                      <a16:creationId xmlns:a16="http://schemas.microsoft.com/office/drawing/2014/main" id="{060AD247-1613-FFA4-C00A-816AD781E468}"/>
                    </a:ext>
                  </a:extLst>
                </p:cNvPr>
                <p:cNvSpPr/>
                <p:nvPr/>
              </p:nvSpPr>
              <p:spPr>
                <a:xfrm>
                  <a:off x="7333451" y="3383964"/>
                  <a:ext cx="14345" cy="8218"/>
                </a:xfrm>
                <a:custGeom>
                  <a:avLst/>
                  <a:gdLst>
                    <a:gd name="connsiteX0" fmla="*/ 0 w 14345"/>
                    <a:gd name="connsiteY0" fmla="*/ 2391 h 8218"/>
                    <a:gd name="connsiteX1" fmla="*/ 0 w 14345"/>
                    <a:gd name="connsiteY1" fmla="*/ 5828 h 8218"/>
                    <a:gd name="connsiteX2" fmla="*/ 4184 w 14345"/>
                    <a:gd name="connsiteY2" fmla="*/ 8218 h 8218"/>
                    <a:gd name="connsiteX3" fmla="*/ 10012 w 14345"/>
                    <a:gd name="connsiteY3" fmla="*/ 8218 h 8218"/>
                    <a:gd name="connsiteX4" fmla="*/ 14345 w 14345"/>
                    <a:gd name="connsiteY4" fmla="*/ 5828 h 8218"/>
                    <a:gd name="connsiteX5" fmla="*/ 14345 w 14345"/>
                    <a:gd name="connsiteY5" fmla="*/ 2391 h 8218"/>
                    <a:gd name="connsiteX6" fmla="*/ 10012 w 14345"/>
                    <a:gd name="connsiteY6" fmla="*/ 0 h 8218"/>
                    <a:gd name="connsiteX7" fmla="*/ 4184 w 14345"/>
                    <a:gd name="connsiteY7" fmla="*/ 0 h 8218"/>
                    <a:gd name="connsiteX8" fmla="*/ 0 w 14345"/>
                    <a:gd name="connsiteY8" fmla="*/ 2391 h 8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5" h="8218">
                      <a:moveTo>
                        <a:pt x="0" y="2391"/>
                      </a:moveTo>
                      <a:lnTo>
                        <a:pt x="0" y="5828"/>
                      </a:lnTo>
                      <a:lnTo>
                        <a:pt x="4184" y="8218"/>
                      </a:lnTo>
                      <a:lnTo>
                        <a:pt x="10012" y="8218"/>
                      </a:lnTo>
                      <a:lnTo>
                        <a:pt x="14345" y="5828"/>
                      </a:lnTo>
                      <a:lnTo>
                        <a:pt x="14345" y="2391"/>
                      </a:lnTo>
                      <a:lnTo>
                        <a:pt x="10012" y="0"/>
                      </a:lnTo>
                      <a:lnTo>
                        <a:pt x="4184" y="0"/>
                      </a:lnTo>
                      <a:lnTo>
                        <a:pt x="0" y="2391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64" name="Freeform: Shape 1063">
                  <a:extLst>
                    <a:ext uri="{FF2B5EF4-FFF2-40B4-BE49-F238E27FC236}">
                      <a16:creationId xmlns:a16="http://schemas.microsoft.com/office/drawing/2014/main" id="{8F4C30B9-B956-4198-9985-313222D92FE5}"/>
                    </a:ext>
                  </a:extLst>
                </p:cNvPr>
                <p:cNvSpPr/>
                <p:nvPr/>
              </p:nvSpPr>
              <p:spPr>
                <a:xfrm>
                  <a:off x="7309841" y="3391734"/>
                  <a:ext cx="14345" cy="5528"/>
                </a:xfrm>
                <a:custGeom>
                  <a:avLst/>
                  <a:gdLst>
                    <a:gd name="connsiteX0" fmla="*/ 0 w 14345"/>
                    <a:gd name="connsiteY0" fmla="*/ 0 h 5528"/>
                    <a:gd name="connsiteX1" fmla="*/ 0 w 14345"/>
                    <a:gd name="connsiteY1" fmla="*/ 3138 h 5528"/>
                    <a:gd name="connsiteX2" fmla="*/ 4333 w 14345"/>
                    <a:gd name="connsiteY2" fmla="*/ 5529 h 5528"/>
                    <a:gd name="connsiteX3" fmla="*/ 10161 w 14345"/>
                    <a:gd name="connsiteY3" fmla="*/ 5529 h 5528"/>
                    <a:gd name="connsiteX4" fmla="*/ 14345 w 14345"/>
                    <a:gd name="connsiteY4" fmla="*/ 3138 h 5528"/>
                    <a:gd name="connsiteX5" fmla="*/ 14345 w 14345"/>
                    <a:gd name="connsiteY5" fmla="*/ 0 h 5528"/>
                    <a:gd name="connsiteX6" fmla="*/ 0 w 14345"/>
                    <a:gd name="connsiteY6" fmla="*/ 0 h 55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5" h="552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333" y="5529"/>
                      </a:lnTo>
                      <a:lnTo>
                        <a:pt x="10161" y="5529"/>
                      </a:lnTo>
                      <a:lnTo>
                        <a:pt x="14345" y="3138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65" name="Freeform: Shape 1064">
                  <a:extLst>
                    <a:ext uri="{FF2B5EF4-FFF2-40B4-BE49-F238E27FC236}">
                      <a16:creationId xmlns:a16="http://schemas.microsoft.com/office/drawing/2014/main" id="{D415342A-9EEC-80D5-2DEB-25C3A5E23ACB}"/>
                    </a:ext>
                  </a:extLst>
                </p:cNvPr>
                <p:cNvSpPr/>
                <p:nvPr/>
              </p:nvSpPr>
              <p:spPr>
                <a:xfrm>
                  <a:off x="7309841" y="3385907"/>
                  <a:ext cx="14345" cy="8218"/>
                </a:xfrm>
                <a:custGeom>
                  <a:avLst/>
                  <a:gdLst>
                    <a:gd name="connsiteX0" fmla="*/ 0 w 14345"/>
                    <a:gd name="connsiteY0" fmla="*/ 2391 h 8218"/>
                    <a:gd name="connsiteX1" fmla="*/ 0 w 14345"/>
                    <a:gd name="connsiteY1" fmla="*/ 5828 h 8218"/>
                    <a:gd name="connsiteX2" fmla="*/ 4333 w 14345"/>
                    <a:gd name="connsiteY2" fmla="*/ 8219 h 8218"/>
                    <a:gd name="connsiteX3" fmla="*/ 10161 w 14345"/>
                    <a:gd name="connsiteY3" fmla="*/ 8219 h 8218"/>
                    <a:gd name="connsiteX4" fmla="*/ 14345 w 14345"/>
                    <a:gd name="connsiteY4" fmla="*/ 5828 h 8218"/>
                    <a:gd name="connsiteX5" fmla="*/ 14345 w 14345"/>
                    <a:gd name="connsiteY5" fmla="*/ 2391 h 8218"/>
                    <a:gd name="connsiteX6" fmla="*/ 10161 w 14345"/>
                    <a:gd name="connsiteY6" fmla="*/ 0 h 8218"/>
                    <a:gd name="connsiteX7" fmla="*/ 4333 w 14345"/>
                    <a:gd name="connsiteY7" fmla="*/ 0 h 8218"/>
                    <a:gd name="connsiteX8" fmla="*/ 0 w 14345"/>
                    <a:gd name="connsiteY8" fmla="*/ 2391 h 8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5" h="8218">
                      <a:moveTo>
                        <a:pt x="0" y="2391"/>
                      </a:moveTo>
                      <a:lnTo>
                        <a:pt x="0" y="5828"/>
                      </a:lnTo>
                      <a:lnTo>
                        <a:pt x="4333" y="8219"/>
                      </a:lnTo>
                      <a:lnTo>
                        <a:pt x="10161" y="8219"/>
                      </a:lnTo>
                      <a:lnTo>
                        <a:pt x="14345" y="5828"/>
                      </a:lnTo>
                      <a:lnTo>
                        <a:pt x="14345" y="2391"/>
                      </a:lnTo>
                      <a:lnTo>
                        <a:pt x="10161" y="0"/>
                      </a:lnTo>
                      <a:lnTo>
                        <a:pt x="4333" y="0"/>
                      </a:lnTo>
                      <a:lnTo>
                        <a:pt x="0" y="2391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66" name="Freeform: Shape 1065">
                  <a:extLst>
                    <a:ext uri="{FF2B5EF4-FFF2-40B4-BE49-F238E27FC236}">
                      <a16:creationId xmlns:a16="http://schemas.microsoft.com/office/drawing/2014/main" id="{84BE229A-494E-ABDA-4192-17202F52E1CF}"/>
                    </a:ext>
                  </a:extLst>
                </p:cNvPr>
                <p:cNvSpPr/>
                <p:nvPr/>
              </p:nvSpPr>
              <p:spPr>
                <a:xfrm>
                  <a:off x="7329566" y="3403091"/>
                  <a:ext cx="14344" cy="5528"/>
                </a:xfrm>
                <a:custGeom>
                  <a:avLst/>
                  <a:gdLst>
                    <a:gd name="connsiteX0" fmla="*/ 0 w 14344"/>
                    <a:gd name="connsiteY0" fmla="*/ 0 h 5528"/>
                    <a:gd name="connsiteX1" fmla="*/ 0 w 14344"/>
                    <a:gd name="connsiteY1" fmla="*/ 3138 h 5528"/>
                    <a:gd name="connsiteX2" fmla="*/ 4184 w 14344"/>
                    <a:gd name="connsiteY2" fmla="*/ 5529 h 5528"/>
                    <a:gd name="connsiteX3" fmla="*/ 10161 w 14344"/>
                    <a:gd name="connsiteY3" fmla="*/ 5529 h 5528"/>
                    <a:gd name="connsiteX4" fmla="*/ 14345 w 14344"/>
                    <a:gd name="connsiteY4" fmla="*/ 3138 h 5528"/>
                    <a:gd name="connsiteX5" fmla="*/ 14345 w 14344"/>
                    <a:gd name="connsiteY5" fmla="*/ 0 h 5528"/>
                    <a:gd name="connsiteX6" fmla="*/ 0 w 14344"/>
                    <a:gd name="connsiteY6" fmla="*/ 0 h 55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4" h="552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184" y="5529"/>
                      </a:lnTo>
                      <a:lnTo>
                        <a:pt x="10161" y="5529"/>
                      </a:lnTo>
                      <a:lnTo>
                        <a:pt x="14345" y="3138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67" name="Freeform: Shape 1066">
                  <a:extLst>
                    <a:ext uri="{FF2B5EF4-FFF2-40B4-BE49-F238E27FC236}">
                      <a16:creationId xmlns:a16="http://schemas.microsoft.com/office/drawing/2014/main" id="{7A97FD47-9555-533A-8BC0-79ACFB314CFA}"/>
                    </a:ext>
                  </a:extLst>
                </p:cNvPr>
                <p:cNvSpPr/>
                <p:nvPr/>
              </p:nvSpPr>
              <p:spPr>
                <a:xfrm>
                  <a:off x="7329566" y="3397263"/>
                  <a:ext cx="14344" cy="8218"/>
                </a:xfrm>
                <a:custGeom>
                  <a:avLst/>
                  <a:gdLst>
                    <a:gd name="connsiteX0" fmla="*/ 0 w 14344"/>
                    <a:gd name="connsiteY0" fmla="*/ 2391 h 8218"/>
                    <a:gd name="connsiteX1" fmla="*/ 0 w 14344"/>
                    <a:gd name="connsiteY1" fmla="*/ 5828 h 8218"/>
                    <a:gd name="connsiteX2" fmla="*/ 4184 w 14344"/>
                    <a:gd name="connsiteY2" fmla="*/ 8218 h 8218"/>
                    <a:gd name="connsiteX3" fmla="*/ 10161 w 14344"/>
                    <a:gd name="connsiteY3" fmla="*/ 8218 h 8218"/>
                    <a:gd name="connsiteX4" fmla="*/ 14345 w 14344"/>
                    <a:gd name="connsiteY4" fmla="*/ 5828 h 8218"/>
                    <a:gd name="connsiteX5" fmla="*/ 14345 w 14344"/>
                    <a:gd name="connsiteY5" fmla="*/ 2391 h 8218"/>
                    <a:gd name="connsiteX6" fmla="*/ 10161 w 14344"/>
                    <a:gd name="connsiteY6" fmla="*/ 0 h 8218"/>
                    <a:gd name="connsiteX7" fmla="*/ 4184 w 14344"/>
                    <a:gd name="connsiteY7" fmla="*/ 0 h 8218"/>
                    <a:gd name="connsiteX8" fmla="*/ 0 w 14344"/>
                    <a:gd name="connsiteY8" fmla="*/ 2391 h 8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4" h="8218">
                      <a:moveTo>
                        <a:pt x="0" y="2391"/>
                      </a:moveTo>
                      <a:lnTo>
                        <a:pt x="0" y="5828"/>
                      </a:lnTo>
                      <a:lnTo>
                        <a:pt x="4184" y="8218"/>
                      </a:lnTo>
                      <a:lnTo>
                        <a:pt x="10161" y="8218"/>
                      </a:lnTo>
                      <a:lnTo>
                        <a:pt x="14345" y="5828"/>
                      </a:lnTo>
                      <a:lnTo>
                        <a:pt x="14345" y="2391"/>
                      </a:lnTo>
                      <a:lnTo>
                        <a:pt x="10161" y="0"/>
                      </a:lnTo>
                      <a:lnTo>
                        <a:pt x="4184" y="0"/>
                      </a:lnTo>
                      <a:lnTo>
                        <a:pt x="0" y="2391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68" name="Freeform: Shape 1067">
                  <a:extLst>
                    <a:ext uri="{FF2B5EF4-FFF2-40B4-BE49-F238E27FC236}">
                      <a16:creationId xmlns:a16="http://schemas.microsoft.com/office/drawing/2014/main" id="{ADF8FA98-CE2A-16FB-0B1E-AA21CBAE65CF}"/>
                    </a:ext>
                  </a:extLst>
                </p:cNvPr>
                <p:cNvSpPr/>
                <p:nvPr/>
              </p:nvSpPr>
              <p:spPr>
                <a:xfrm>
                  <a:off x="7356014" y="3387849"/>
                  <a:ext cx="14345" cy="5528"/>
                </a:xfrm>
                <a:custGeom>
                  <a:avLst/>
                  <a:gdLst>
                    <a:gd name="connsiteX0" fmla="*/ 0 w 14345"/>
                    <a:gd name="connsiteY0" fmla="*/ 0 h 5528"/>
                    <a:gd name="connsiteX1" fmla="*/ 0 w 14345"/>
                    <a:gd name="connsiteY1" fmla="*/ 3138 h 5528"/>
                    <a:gd name="connsiteX2" fmla="*/ 4184 w 14345"/>
                    <a:gd name="connsiteY2" fmla="*/ 5529 h 5528"/>
                    <a:gd name="connsiteX3" fmla="*/ 10012 w 14345"/>
                    <a:gd name="connsiteY3" fmla="*/ 5529 h 5528"/>
                    <a:gd name="connsiteX4" fmla="*/ 14345 w 14345"/>
                    <a:gd name="connsiteY4" fmla="*/ 3138 h 5528"/>
                    <a:gd name="connsiteX5" fmla="*/ 14345 w 14345"/>
                    <a:gd name="connsiteY5" fmla="*/ 0 h 5528"/>
                    <a:gd name="connsiteX6" fmla="*/ 0 w 14345"/>
                    <a:gd name="connsiteY6" fmla="*/ 0 h 55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5" h="552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184" y="5529"/>
                      </a:lnTo>
                      <a:lnTo>
                        <a:pt x="10012" y="5529"/>
                      </a:lnTo>
                      <a:lnTo>
                        <a:pt x="14345" y="3138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69" name="Freeform: Shape 1068">
                  <a:extLst>
                    <a:ext uri="{FF2B5EF4-FFF2-40B4-BE49-F238E27FC236}">
                      <a16:creationId xmlns:a16="http://schemas.microsoft.com/office/drawing/2014/main" id="{3D9A45BD-AB39-D7FA-8D3E-BC4B56774AB3}"/>
                    </a:ext>
                  </a:extLst>
                </p:cNvPr>
                <p:cNvSpPr/>
                <p:nvPr/>
              </p:nvSpPr>
              <p:spPr>
                <a:xfrm>
                  <a:off x="7356014" y="3381872"/>
                  <a:ext cx="14345" cy="8367"/>
                </a:xfrm>
                <a:custGeom>
                  <a:avLst/>
                  <a:gdLst>
                    <a:gd name="connsiteX0" fmla="*/ 0 w 14345"/>
                    <a:gd name="connsiteY0" fmla="*/ 2540 h 8367"/>
                    <a:gd name="connsiteX1" fmla="*/ 0 w 14345"/>
                    <a:gd name="connsiteY1" fmla="*/ 5977 h 8367"/>
                    <a:gd name="connsiteX2" fmla="*/ 4184 w 14345"/>
                    <a:gd name="connsiteY2" fmla="*/ 8368 h 8367"/>
                    <a:gd name="connsiteX3" fmla="*/ 10012 w 14345"/>
                    <a:gd name="connsiteY3" fmla="*/ 8368 h 8367"/>
                    <a:gd name="connsiteX4" fmla="*/ 14345 w 14345"/>
                    <a:gd name="connsiteY4" fmla="*/ 5977 h 8367"/>
                    <a:gd name="connsiteX5" fmla="*/ 14345 w 14345"/>
                    <a:gd name="connsiteY5" fmla="*/ 2540 h 8367"/>
                    <a:gd name="connsiteX6" fmla="*/ 10012 w 14345"/>
                    <a:gd name="connsiteY6" fmla="*/ 0 h 8367"/>
                    <a:gd name="connsiteX7" fmla="*/ 4184 w 14345"/>
                    <a:gd name="connsiteY7" fmla="*/ 0 h 8367"/>
                    <a:gd name="connsiteX8" fmla="*/ 0 w 14345"/>
                    <a:gd name="connsiteY8" fmla="*/ 2540 h 83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5" h="8367">
                      <a:moveTo>
                        <a:pt x="0" y="2540"/>
                      </a:moveTo>
                      <a:lnTo>
                        <a:pt x="0" y="5977"/>
                      </a:lnTo>
                      <a:lnTo>
                        <a:pt x="4184" y="8368"/>
                      </a:lnTo>
                      <a:lnTo>
                        <a:pt x="10012" y="8368"/>
                      </a:lnTo>
                      <a:lnTo>
                        <a:pt x="14345" y="5977"/>
                      </a:lnTo>
                      <a:lnTo>
                        <a:pt x="14345" y="2540"/>
                      </a:lnTo>
                      <a:lnTo>
                        <a:pt x="10012" y="0"/>
                      </a:lnTo>
                      <a:lnTo>
                        <a:pt x="4184" y="0"/>
                      </a:lnTo>
                      <a:lnTo>
                        <a:pt x="0" y="2540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70" name="Freeform: Shape 1069">
                  <a:extLst>
                    <a:ext uri="{FF2B5EF4-FFF2-40B4-BE49-F238E27FC236}">
                      <a16:creationId xmlns:a16="http://schemas.microsoft.com/office/drawing/2014/main" id="{7E02DB9C-3E34-BDE2-7409-1CCB31EB9ED1}"/>
                    </a:ext>
                  </a:extLst>
                </p:cNvPr>
                <p:cNvSpPr/>
                <p:nvPr/>
              </p:nvSpPr>
              <p:spPr>
                <a:xfrm>
                  <a:off x="7353026" y="3401148"/>
                  <a:ext cx="14345" cy="5678"/>
                </a:xfrm>
                <a:custGeom>
                  <a:avLst/>
                  <a:gdLst>
                    <a:gd name="connsiteX0" fmla="*/ 0 w 14345"/>
                    <a:gd name="connsiteY0" fmla="*/ 0 h 5678"/>
                    <a:gd name="connsiteX1" fmla="*/ 0 w 14345"/>
                    <a:gd name="connsiteY1" fmla="*/ 3138 h 5678"/>
                    <a:gd name="connsiteX2" fmla="*/ 4184 w 14345"/>
                    <a:gd name="connsiteY2" fmla="*/ 5678 h 5678"/>
                    <a:gd name="connsiteX3" fmla="*/ 10161 w 14345"/>
                    <a:gd name="connsiteY3" fmla="*/ 5678 h 5678"/>
                    <a:gd name="connsiteX4" fmla="*/ 14345 w 14345"/>
                    <a:gd name="connsiteY4" fmla="*/ 3138 h 5678"/>
                    <a:gd name="connsiteX5" fmla="*/ 14345 w 14345"/>
                    <a:gd name="connsiteY5" fmla="*/ 0 h 5678"/>
                    <a:gd name="connsiteX6" fmla="*/ 0 w 14345"/>
                    <a:gd name="connsiteY6" fmla="*/ 0 h 5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5" h="567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184" y="5678"/>
                      </a:lnTo>
                      <a:lnTo>
                        <a:pt x="10161" y="5678"/>
                      </a:lnTo>
                      <a:lnTo>
                        <a:pt x="14345" y="3138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71" name="Freeform: Shape 1070">
                  <a:extLst>
                    <a:ext uri="{FF2B5EF4-FFF2-40B4-BE49-F238E27FC236}">
                      <a16:creationId xmlns:a16="http://schemas.microsoft.com/office/drawing/2014/main" id="{49B49E6B-D804-A5ED-35A1-0F7BE7D92278}"/>
                    </a:ext>
                  </a:extLst>
                </p:cNvPr>
                <p:cNvSpPr/>
                <p:nvPr/>
              </p:nvSpPr>
              <p:spPr>
                <a:xfrm>
                  <a:off x="7353026" y="3395321"/>
                  <a:ext cx="14345" cy="8218"/>
                </a:xfrm>
                <a:custGeom>
                  <a:avLst/>
                  <a:gdLst>
                    <a:gd name="connsiteX0" fmla="*/ 0 w 14345"/>
                    <a:gd name="connsiteY0" fmla="*/ 2391 h 8218"/>
                    <a:gd name="connsiteX1" fmla="*/ 0 w 14345"/>
                    <a:gd name="connsiteY1" fmla="*/ 5828 h 8218"/>
                    <a:gd name="connsiteX2" fmla="*/ 4184 w 14345"/>
                    <a:gd name="connsiteY2" fmla="*/ 8219 h 8218"/>
                    <a:gd name="connsiteX3" fmla="*/ 10161 w 14345"/>
                    <a:gd name="connsiteY3" fmla="*/ 8219 h 8218"/>
                    <a:gd name="connsiteX4" fmla="*/ 14345 w 14345"/>
                    <a:gd name="connsiteY4" fmla="*/ 5828 h 8218"/>
                    <a:gd name="connsiteX5" fmla="*/ 14345 w 14345"/>
                    <a:gd name="connsiteY5" fmla="*/ 2391 h 8218"/>
                    <a:gd name="connsiteX6" fmla="*/ 10161 w 14345"/>
                    <a:gd name="connsiteY6" fmla="*/ 0 h 8218"/>
                    <a:gd name="connsiteX7" fmla="*/ 4184 w 14345"/>
                    <a:gd name="connsiteY7" fmla="*/ 0 h 8218"/>
                    <a:gd name="connsiteX8" fmla="*/ 0 w 14345"/>
                    <a:gd name="connsiteY8" fmla="*/ 2391 h 8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5" h="8218">
                      <a:moveTo>
                        <a:pt x="0" y="2391"/>
                      </a:moveTo>
                      <a:lnTo>
                        <a:pt x="0" y="5828"/>
                      </a:lnTo>
                      <a:lnTo>
                        <a:pt x="4184" y="8219"/>
                      </a:lnTo>
                      <a:lnTo>
                        <a:pt x="10161" y="8219"/>
                      </a:lnTo>
                      <a:lnTo>
                        <a:pt x="14345" y="5828"/>
                      </a:lnTo>
                      <a:lnTo>
                        <a:pt x="14345" y="2391"/>
                      </a:lnTo>
                      <a:lnTo>
                        <a:pt x="10161" y="0"/>
                      </a:lnTo>
                      <a:lnTo>
                        <a:pt x="4184" y="0"/>
                      </a:lnTo>
                      <a:lnTo>
                        <a:pt x="0" y="2391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72" name="Freeform: Shape 1071">
                  <a:extLst>
                    <a:ext uri="{FF2B5EF4-FFF2-40B4-BE49-F238E27FC236}">
                      <a16:creationId xmlns:a16="http://schemas.microsoft.com/office/drawing/2014/main" id="{9CF0FA39-690A-79EB-7077-0D328766F1DC}"/>
                    </a:ext>
                  </a:extLst>
                </p:cNvPr>
                <p:cNvSpPr/>
                <p:nvPr/>
              </p:nvSpPr>
              <p:spPr>
                <a:xfrm>
                  <a:off x="7349290" y="3414447"/>
                  <a:ext cx="14195" cy="5528"/>
                </a:xfrm>
                <a:custGeom>
                  <a:avLst/>
                  <a:gdLst>
                    <a:gd name="connsiteX0" fmla="*/ 0 w 14195"/>
                    <a:gd name="connsiteY0" fmla="*/ 0 h 5528"/>
                    <a:gd name="connsiteX1" fmla="*/ 0 w 14195"/>
                    <a:gd name="connsiteY1" fmla="*/ 3138 h 5528"/>
                    <a:gd name="connsiteX2" fmla="*/ 4184 w 14195"/>
                    <a:gd name="connsiteY2" fmla="*/ 5529 h 5528"/>
                    <a:gd name="connsiteX3" fmla="*/ 10012 w 14195"/>
                    <a:gd name="connsiteY3" fmla="*/ 5529 h 5528"/>
                    <a:gd name="connsiteX4" fmla="*/ 14195 w 14195"/>
                    <a:gd name="connsiteY4" fmla="*/ 3138 h 5528"/>
                    <a:gd name="connsiteX5" fmla="*/ 14195 w 14195"/>
                    <a:gd name="connsiteY5" fmla="*/ 0 h 5528"/>
                    <a:gd name="connsiteX6" fmla="*/ 0 w 14195"/>
                    <a:gd name="connsiteY6" fmla="*/ 0 h 55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195" h="552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184" y="5529"/>
                      </a:lnTo>
                      <a:lnTo>
                        <a:pt x="10012" y="5529"/>
                      </a:lnTo>
                      <a:lnTo>
                        <a:pt x="14195" y="3138"/>
                      </a:lnTo>
                      <a:lnTo>
                        <a:pt x="1419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73" name="Freeform: Shape 1072">
                  <a:extLst>
                    <a:ext uri="{FF2B5EF4-FFF2-40B4-BE49-F238E27FC236}">
                      <a16:creationId xmlns:a16="http://schemas.microsoft.com/office/drawing/2014/main" id="{E3B01B60-88BF-4D0B-4EC5-C10F3A28098D}"/>
                    </a:ext>
                  </a:extLst>
                </p:cNvPr>
                <p:cNvSpPr/>
                <p:nvPr/>
              </p:nvSpPr>
              <p:spPr>
                <a:xfrm>
                  <a:off x="7349290" y="3408470"/>
                  <a:ext cx="14195" cy="8367"/>
                </a:xfrm>
                <a:custGeom>
                  <a:avLst/>
                  <a:gdLst>
                    <a:gd name="connsiteX0" fmla="*/ 0 w 14195"/>
                    <a:gd name="connsiteY0" fmla="*/ 2540 h 8367"/>
                    <a:gd name="connsiteX1" fmla="*/ 0 w 14195"/>
                    <a:gd name="connsiteY1" fmla="*/ 5977 h 8367"/>
                    <a:gd name="connsiteX2" fmla="*/ 4184 w 14195"/>
                    <a:gd name="connsiteY2" fmla="*/ 8368 h 8367"/>
                    <a:gd name="connsiteX3" fmla="*/ 10012 w 14195"/>
                    <a:gd name="connsiteY3" fmla="*/ 8368 h 8367"/>
                    <a:gd name="connsiteX4" fmla="*/ 14195 w 14195"/>
                    <a:gd name="connsiteY4" fmla="*/ 5977 h 8367"/>
                    <a:gd name="connsiteX5" fmla="*/ 14195 w 14195"/>
                    <a:gd name="connsiteY5" fmla="*/ 2540 h 8367"/>
                    <a:gd name="connsiteX6" fmla="*/ 10012 w 14195"/>
                    <a:gd name="connsiteY6" fmla="*/ 0 h 8367"/>
                    <a:gd name="connsiteX7" fmla="*/ 4184 w 14195"/>
                    <a:gd name="connsiteY7" fmla="*/ 0 h 8367"/>
                    <a:gd name="connsiteX8" fmla="*/ 0 w 14195"/>
                    <a:gd name="connsiteY8" fmla="*/ 2540 h 83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195" h="8367">
                      <a:moveTo>
                        <a:pt x="0" y="2540"/>
                      </a:moveTo>
                      <a:lnTo>
                        <a:pt x="0" y="5977"/>
                      </a:lnTo>
                      <a:lnTo>
                        <a:pt x="4184" y="8368"/>
                      </a:lnTo>
                      <a:lnTo>
                        <a:pt x="10012" y="8368"/>
                      </a:lnTo>
                      <a:lnTo>
                        <a:pt x="14195" y="5977"/>
                      </a:lnTo>
                      <a:lnTo>
                        <a:pt x="14195" y="2540"/>
                      </a:lnTo>
                      <a:lnTo>
                        <a:pt x="10012" y="0"/>
                      </a:lnTo>
                      <a:lnTo>
                        <a:pt x="4184" y="0"/>
                      </a:lnTo>
                      <a:lnTo>
                        <a:pt x="0" y="2540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74" name="Freeform: Shape 1073">
                  <a:extLst>
                    <a:ext uri="{FF2B5EF4-FFF2-40B4-BE49-F238E27FC236}">
                      <a16:creationId xmlns:a16="http://schemas.microsoft.com/office/drawing/2014/main" id="{512A6328-A837-07A7-01E0-F64E0DD70FED}"/>
                    </a:ext>
                  </a:extLst>
                </p:cNvPr>
                <p:cNvSpPr/>
                <p:nvPr/>
              </p:nvSpPr>
              <p:spPr>
                <a:xfrm>
                  <a:off x="7375589" y="3399206"/>
                  <a:ext cx="14344" cy="5528"/>
                </a:xfrm>
                <a:custGeom>
                  <a:avLst/>
                  <a:gdLst>
                    <a:gd name="connsiteX0" fmla="*/ 0 w 14344"/>
                    <a:gd name="connsiteY0" fmla="*/ 0 h 5528"/>
                    <a:gd name="connsiteX1" fmla="*/ 0 w 14344"/>
                    <a:gd name="connsiteY1" fmla="*/ 3138 h 5528"/>
                    <a:gd name="connsiteX2" fmla="*/ 4184 w 14344"/>
                    <a:gd name="connsiteY2" fmla="*/ 5529 h 5528"/>
                    <a:gd name="connsiteX3" fmla="*/ 10161 w 14344"/>
                    <a:gd name="connsiteY3" fmla="*/ 5529 h 5528"/>
                    <a:gd name="connsiteX4" fmla="*/ 14345 w 14344"/>
                    <a:gd name="connsiteY4" fmla="*/ 3138 h 5528"/>
                    <a:gd name="connsiteX5" fmla="*/ 14345 w 14344"/>
                    <a:gd name="connsiteY5" fmla="*/ 0 h 5528"/>
                    <a:gd name="connsiteX6" fmla="*/ 0 w 14344"/>
                    <a:gd name="connsiteY6" fmla="*/ 0 h 55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4" h="552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184" y="5529"/>
                      </a:lnTo>
                      <a:lnTo>
                        <a:pt x="10161" y="5529"/>
                      </a:lnTo>
                      <a:lnTo>
                        <a:pt x="14345" y="3138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75" name="Freeform: Shape 1074">
                  <a:extLst>
                    <a:ext uri="{FF2B5EF4-FFF2-40B4-BE49-F238E27FC236}">
                      <a16:creationId xmlns:a16="http://schemas.microsoft.com/office/drawing/2014/main" id="{D236D94A-8DD9-58FF-8971-8E23654CFF6D}"/>
                    </a:ext>
                  </a:extLst>
                </p:cNvPr>
                <p:cNvSpPr/>
                <p:nvPr/>
              </p:nvSpPr>
              <p:spPr>
                <a:xfrm>
                  <a:off x="7375589" y="3393378"/>
                  <a:ext cx="14344" cy="8218"/>
                </a:xfrm>
                <a:custGeom>
                  <a:avLst/>
                  <a:gdLst>
                    <a:gd name="connsiteX0" fmla="*/ 0 w 14344"/>
                    <a:gd name="connsiteY0" fmla="*/ 2391 h 8218"/>
                    <a:gd name="connsiteX1" fmla="*/ 0 w 14344"/>
                    <a:gd name="connsiteY1" fmla="*/ 5828 h 8218"/>
                    <a:gd name="connsiteX2" fmla="*/ 4184 w 14344"/>
                    <a:gd name="connsiteY2" fmla="*/ 8219 h 8218"/>
                    <a:gd name="connsiteX3" fmla="*/ 10161 w 14344"/>
                    <a:gd name="connsiteY3" fmla="*/ 8219 h 8218"/>
                    <a:gd name="connsiteX4" fmla="*/ 14345 w 14344"/>
                    <a:gd name="connsiteY4" fmla="*/ 5828 h 8218"/>
                    <a:gd name="connsiteX5" fmla="*/ 14345 w 14344"/>
                    <a:gd name="connsiteY5" fmla="*/ 2391 h 8218"/>
                    <a:gd name="connsiteX6" fmla="*/ 10161 w 14344"/>
                    <a:gd name="connsiteY6" fmla="*/ 0 h 8218"/>
                    <a:gd name="connsiteX7" fmla="*/ 4184 w 14344"/>
                    <a:gd name="connsiteY7" fmla="*/ 0 h 8218"/>
                    <a:gd name="connsiteX8" fmla="*/ 0 w 14344"/>
                    <a:gd name="connsiteY8" fmla="*/ 2391 h 8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4" h="8218">
                      <a:moveTo>
                        <a:pt x="0" y="2391"/>
                      </a:moveTo>
                      <a:lnTo>
                        <a:pt x="0" y="5828"/>
                      </a:lnTo>
                      <a:lnTo>
                        <a:pt x="4184" y="8219"/>
                      </a:lnTo>
                      <a:lnTo>
                        <a:pt x="10161" y="8219"/>
                      </a:lnTo>
                      <a:lnTo>
                        <a:pt x="14345" y="5828"/>
                      </a:lnTo>
                      <a:lnTo>
                        <a:pt x="14345" y="2391"/>
                      </a:lnTo>
                      <a:lnTo>
                        <a:pt x="10161" y="0"/>
                      </a:lnTo>
                      <a:lnTo>
                        <a:pt x="4184" y="0"/>
                      </a:lnTo>
                      <a:lnTo>
                        <a:pt x="0" y="2391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76" name="Freeform: Shape 1075">
                  <a:extLst>
                    <a:ext uri="{FF2B5EF4-FFF2-40B4-BE49-F238E27FC236}">
                      <a16:creationId xmlns:a16="http://schemas.microsoft.com/office/drawing/2014/main" id="{EBF27815-6764-D340-9C25-7DDDA05F30BE}"/>
                    </a:ext>
                  </a:extLst>
                </p:cNvPr>
                <p:cNvSpPr/>
                <p:nvPr/>
              </p:nvSpPr>
              <p:spPr>
                <a:xfrm>
                  <a:off x="7372003" y="3412206"/>
                  <a:ext cx="14344" cy="5528"/>
                </a:xfrm>
                <a:custGeom>
                  <a:avLst/>
                  <a:gdLst>
                    <a:gd name="connsiteX0" fmla="*/ 0 w 14344"/>
                    <a:gd name="connsiteY0" fmla="*/ 0 h 5528"/>
                    <a:gd name="connsiteX1" fmla="*/ 0 w 14344"/>
                    <a:gd name="connsiteY1" fmla="*/ 3138 h 5528"/>
                    <a:gd name="connsiteX2" fmla="*/ 4333 w 14344"/>
                    <a:gd name="connsiteY2" fmla="*/ 5529 h 5528"/>
                    <a:gd name="connsiteX3" fmla="*/ 10161 w 14344"/>
                    <a:gd name="connsiteY3" fmla="*/ 5529 h 5528"/>
                    <a:gd name="connsiteX4" fmla="*/ 14345 w 14344"/>
                    <a:gd name="connsiteY4" fmla="*/ 3138 h 5528"/>
                    <a:gd name="connsiteX5" fmla="*/ 14345 w 14344"/>
                    <a:gd name="connsiteY5" fmla="*/ 0 h 5528"/>
                    <a:gd name="connsiteX6" fmla="*/ 0 w 14344"/>
                    <a:gd name="connsiteY6" fmla="*/ 0 h 55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4" h="552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333" y="5529"/>
                      </a:lnTo>
                      <a:lnTo>
                        <a:pt x="10161" y="5529"/>
                      </a:lnTo>
                      <a:lnTo>
                        <a:pt x="14345" y="3138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77" name="Freeform: Shape 1076">
                  <a:extLst>
                    <a:ext uri="{FF2B5EF4-FFF2-40B4-BE49-F238E27FC236}">
                      <a16:creationId xmlns:a16="http://schemas.microsoft.com/office/drawing/2014/main" id="{065F5103-941C-7885-EE00-514E69B2B06A}"/>
                    </a:ext>
                  </a:extLst>
                </p:cNvPr>
                <p:cNvSpPr/>
                <p:nvPr/>
              </p:nvSpPr>
              <p:spPr>
                <a:xfrm>
                  <a:off x="7372003" y="3406229"/>
                  <a:ext cx="14344" cy="8367"/>
                </a:xfrm>
                <a:custGeom>
                  <a:avLst/>
                  <a:gdLst>
                    <a:gd name="connsiteX0" fmla="*/ 0 w 14344"/>
                    <a:gd name="connsiteY0" fmla="*/ 2540 h 8367"/>
                    <a:gd name="connsiteX1" fmla="*/ 0 w 14344"/>
                    <a:gd name="connsiteY1" fmla="*/ 5977 h 8367"/>
                    <a:gd name="connsiteX2" fmla="*/ 4333 w 14344"/>
                    <a:gd name="connsiteY2" fmla="*/ 8368 h 8367"/>
                    <a:gd name="connsiteX3" fmla="*/ 10161 w 14344"/>
                    <a:gd name="connsiteY3" fmla="*/ 8368 h 8367"/>
                    <a:gd name="connsiteX4" fmla="*/ 14345 w 14344"/>
                    <a:gd name="connsiteY4" fmla="*/ 5977 h 8367"/>
                    <a:gd name="connsiteX5" fmla="*/ 14345 w 14344"/>
                    <a:gd name="connsiteY5" fmla="*/ 2540 h 8367"/>
                    <a:gd name="connsiteX6" fmla="*/ 10161 w 14344"/>
                    <a:gd name="connsiteY6" fmla="*/ 0 h 8367"/>
                    <a:gd name="connsiteX7" fmla="*/ 4333 w 14344"/>
                    <a:gd name="connsiteY7" fmla="*/ 0 h 8367"/>
                    <a:gd name="connsiteX8" fmla="*/ 0 w 14344"/>
                    <a:gd name="connsiteY8" fmla="*/ 2540 h 83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4" h="8367">
                      <a:moveTo>
                        <a:pt x="0" y="2540"/>
                      </a:moveTo>
                      <a:lnTo>
                        <a:pt x="0" y="5977"/>
                      </a:lnTo>
                      <a:lnTo>
                        <a:pt x="4333" y="8368"/>
                      </a:lnTo>
                      <a:lnTo>
                        <a:pt x="10161" y="8368"/>
                      </a:lnTo>
                      <a:lnTo>
                        <a:pt x="14345" y="5977"/>
                      </a:lnTo>
                      <a:lnTo>
                        <a:pt x="14345" y="2540"/>
                      </a:lnTo>
                      <a:lnTo>
                        <a:pt x="10161" y="0"/>
                      </a:lnTo>
                      <a:lnTo>
                        <a:pt x="4333" y="0"/>
                      </a:lnTo>
                      <a:lnTo>
                        <a:pt x="0" y="2540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78" name="Freeform: Shape 1077">
                  <a:extLst>
                    <a:ext uri="{FF2B5EF4-FFF2-40B4-BE49-F238E27FC236}">
                      <a16:creationId xmlns:a16="http://schemas.microsoft.com/office/drawing/2014/main" id="{412B6B5B-9101-9F92-1833-D55813B0EE2A}"/>
                    </a:ext>
                  </a:extLst>
                </p:cNvPr>
                <p:cNvSpPr/>
                <p:nvPr/>
              </p:nvSpPr>
              <p:spPr>
                <a:xfrm>
                  <a:off x="7394566" y="3410114"/>
                  <a:ext cx="14345" cy="5678"/>
                </a:xfrm>
                <a:custGeom>
                  <a:avLst/>
                  <a:gdLst>
                    <a:gd name="connsiteX0" fmla="*/ 0 w 14345"/>
                    <a:gd name="connsiteY0" fmla="*/ 0 h 5678"/>
                    <a:gd name="connsiteX1" fmla="*/ 0 w 14345"/>
                    <a:gd name="connsiteY1" fmla="*/ 3287 h 5678"/>
                    <a:gd name="connsiteX2" fmla="*/ 4333 w 14345"/>
                    <a:gd name="connsiteY2" fmla="*/ 5678 h 5678"/>
                    <a:gd name="connsiteX3" fmla="*/ 10161 w 14345"/>
                    <a:gd name="connsiteY3" fmla="*/ 5678 h 5678"/>
                    <a:gd name="connsiteX4" fmla="*/ 14345 w 14345"/>
                    <a:gd name="connsiteY4" fmla="*/ 3287 h 5678"/>
                    <a:gd name="connsiteX5" fmla="*/ 14345 w 14345"/>
                    <a:gd name="connsiteY5" fmla="*/ 0 h 5678"/>
                    <a:gd name="connsiteX6" fmla="*/ 0 w 14345"/>
                    <a:gd name="connsiteY6" fmla="*/ 0 h 5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5" h="5678">
                      <a:moveTo>
                        <a:pt x="0" y="0"/>
                      </a:moveTo>
                      <a:lnTo>
                        <a:pt x="0" y="3287"/>
                      </a:lnTo>
                      <a:lnTo>
                        <a:pt x="4333" y="5678"/>
                      </a:lnTo>
                      <a:lnTo>
                        <a:pt x="10161" y="5678"/>
                      </a:lnTo>
                      <a:lnTo>
                        <a:pt x="14345" y="3287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79" name="Freeform: Shape 1078">
                  <a:extLst>
                    <a:ext uri="{FF2B5EF4-FFF2-40B4-BE49-F238E27FC236}">
                      <a16:creationId xmlns:a16="http://schemas.microsoft.com/office/drawing/2014/main" id="{D850E124-40AC-C3E6-06CB-4B2ED750BC3A}"/>
                    </a:ext>
                  </a:extLst>
                </p:cNvPr>
                <p:cNvSpPr/>
                <p:nvPr/>
              </p:nvSpPr>
              <p:spPr>
                <a:xfrm>
                  <a:off x="7394566" y="3404286"/>
                  <a:ext cx="14345" cy="8218"/>
                </a:xfrm>
                <a:custGeom>
                  <a:avLst/>
                  <a:gdLst>
                    <a:gd name="connsiteX0" fmla="*/ 0 w 14345"/>
                    <a:gd name="connsiteY0" fmla="*/ 2391 h 8218"/>
                    <a:gd name="connsiteX1" fmla="*/ 0 w 14345"/>
                    <a:gd name="connsiteY1" fmla="*/ 5828 h 8218"/>
                    <a:gd name="connsiteX2" fmla="*/ 4333 w 14345"/>
                    <a:gd name="connsiteY2" fmla="*/ 8218 h 8218"/>
                    <a:gd name="connsiteX3" fmla="*/ 10161 w 14345"/>
                    <a:gd name="connsiteY3" fmla="*/ 8218 h 8218"/>
                    <a:gd name="connsiteX4" fmla="*/ 14345 w 14345"/>
                    <a:gd name="connsiteY4" fmla="*/ 5828 h 8218"/>
                    <a:gd name="connsiteX5" fmla="*/ 14345 w 14345"/>
                    <a:gd name="connsiteY5" fmla="*/ 2391 h 8218"/>
                    <a:gd name="connsiteX6" fmla="*/ 10161 w 14345"/>
                    <a:gd name="connsiteY6" fmla="*/ 0 h 8218"/>
                    <a:gd name="connsiteX7" fmla="*/ 4333 w 14345"/>
                    <a:gd name="connsiteY7" fmla="*/ 0 h 8218"/>
                    <a:gd name="connsiteX8" fmla="*/ 0 w 14345"/>
                    <a:gd name="connsiteY8" fmla="*/ 2391 h 8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5" h="8218">
                      <a:moveTo>
                        <a:pt x="0" y="2391"/>
                      </a:moveTo>
                      <a:lnTo>
                        <a:pt x="0" y="5828"/>
                      </a:lnTo>
                      <a:lnTo>
                        <a:pt x="4333" y="8218"/>
                      </a:lnTo>
                      <a:lnTo>
                        <a:pt x="10161" y="8218"/>
                      </a:lnTo>
                      <a:lnTo>
                        <a:pt x="14345" y="5828"/>
                      </a:lnTo>
                      <a:lnTo>
                        <a:pt x="14345" y="2391"/>
                      </a:lnTo>
                      <a:lnTo>
                        <a:pt x="10161" y="0"/>
                      </a:lnTo>
                      <a:lnTo>
                        <a:pt x="4333" y="0"/>
                      </a:lnTo>
                      <a:lnTo>
                        <a:pt x="0" y="2391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80" name="Freeform: Shape 1079">
                  <a:extLst>
                    <a:ext uri="{FF2B5EF4-FFF2-40B4-BE49-F238E27FC236}">
                      <a16:creationId xmlns:a16="http://schemas.microsoft.com/office/drawing/2014/main" id="{E66AAF0B-2700-5DDC-3AB3-9F1027EFD586}"/>
                    </a:ext>
                  </a:extLst>
                </p:cNvPr>
                <p:cNvSpPr/>
                <p:nvPr/>
              </p:nvSpPr>
              <p:spPr>
                <a:xfrm>
                  <a:off x="7368267" y="3425355"/>
                  <a:ext cx="14344" cy="5678"/>
                </a:xfrm>
                <a:custGeom>
                  <a:avLst/>
                  <a:gdLst>
                    <a:gd name="connsiteX0" fmla="*/ 0 w 14344"/>
                    <a:gd name="connsiteY0" fmla="*/ 0 h 5678"/>
                    <a:gd name="connsiteX1" fmla="*/ 0 w 14344"/>
                    <a:gd name="connsiteY1" fmla="*/ 3138 h 5678"/>
                    <a:gd name="connsiteX2" fmla="*/ 4184 w 14344"/>
                    <a:gd name="connsiteY2" fmla="*/ 5678 h 5678"/>
                    <a:gd name="connsiteX3" fmla="*/ 10161 w 14344"/>
                    <a:gd name="connsiteY3" fmla="*/ 5678 h 5678"/>
                    <a:gd name="connsiteX4" fmla="*/ 14345 w 14344"/>
                    <a:gd name="connsiteY4" fmla="*/ 3138 h 5678"/>
                    <a:gd name="connsiteX5" fmla="*/ 14345 w 14344"/>
                    <a:gd name="connsiteY5" fmla="*/ 0 h 5678"/>
                    <a:gd name="connsiteX6" fmla="*/ 0 w 14344"/>
                    <a:gd name="connsiteY6" fmla="*/ 0 h 5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4" h="567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184" y="5678"/>
                      </a:lnTo>
                      <a:lnTo>
                        <a:pt x="10161" y="5678"/>
                      </a:lnTo>
                      <a:lnTo>
                        <a:pt x="14345" y="3138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81" name="Freeform: Shape 1080">
                  <a:extLst>
                    <a:ext uri="{FF2B5EF4-FFF2-40B4-BE49-F238E27FC236}">
                      <a16:creationId xmlns:a16="http://schemas.microsoft.com/office/drawing/2014/main" id="{9CDB4804-12DC-A3E6-5F26-BDBC6710FF23}"/>
                    </a:ext>
                  </a:extLst>
                </p:cNvPr>
                <p:cNvSpPr/>
                <p:nvPr/>
              </p:nvSpPr>
              <p:spPr>
                <a:xfrm>
                  <a:off x="7368267" y="3419528"/>
                  <a:ext cx="14344" cy="8218"/>
                </a:xfrm>
                <a:custGeom>
                  <a:avLst/>
                  <a:gdLst>
                    <a:gd name="connsiteX0" fmla="*/ 0 w 14344"/>
                    <a:gd name="connsiteY0" fmla="*/ 2391 h 8218"/>
                    <a:gd name="connsiteX1" fmla="*/ 0 w 14344"/>
                    <a:gd name="connsiteY1" fmla="*/ 5828 h 8218"/>
                    <a:gd name="connsiteX2" fmla="*/ 4184 w 14344"/>
                    <a:gd name="connsiteY2" fmla="*/ 8219 h 8218"/>
                    <a:gd name="connsiteX3" fmla="*/ 10161 w 14344"/>
                    <a:gd name="connsiteY3" fmla="*/ 8219 h 8218"/>
                    <a:gd name="connsiteX4" fmla="*/ 14345 w 14344"/>
                    <a:gd name="connsiteY4" fmla="*/ 5828 h 8218"/>
                    <a:gd name="connsiteX5" fmla="*/ 14345 w 14344"/>
                    <a:gd name="connsiteY5" fmla="*/ 2391 h 8218"/>
                    <a:gd name="connsiteX6" fmla="*/ 10161 w 14344"/>
                    <a:gd name="connsiteY6" fmla="*/ 0 h 8218"/>
                    <a:gd name="connsiteX7" fmla="*/ 4184 w 14344"/>
                    <a:gd name="connsiteY7" fmla="*/ 0 h 8218"/>
                    <a:gd name="connsiteX8" fmla="*/ 0 w 14344"/>
                    <a:gd name="connsiteY8" fmla="*/ 2391 h 8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4" h="8218">
                      <a:moveTo>
                        <a:pt x="0" y="2391"/>
                      </a:moveTo>
                      <a:lnTo>
                        <a:pt x="0" y="5828"/>
                      </a:lnTo>
                      <a:lnTo>
                        <a:pt x="4184" y="8219"/>
                      </a:lnTo>
                      <a:lnTo>
                        <a:pt x="10161" y="8219"/>
                      </a:lnTo>
                      <a:lnTo>
                        <a:pt x="14345" y="5828"/>
                      </a:lnTo>
                      <a:lnTo>
                        <a:pt x="14345" y="2391"/>
                      </a:lnTo>
                      <a:lnTo>
                        <a:pt x="10161" y="0"/>
                      </a:lnTo>
                      <a:lnTo>
                        <a:pt x="4184" y="0"/>
                      </a:lnTo>
                      <a:lnTo>
                        <a:pt x="0" y="2391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82" name="Freeform: Shape 1081">
                  <a:extLst>
                    <a:ext uri="{FF2B5EF4-FFF2-40B4-BE49-F238E27FC236}">
                      <a16:creationId xmlns:a16="http://schemas.microsoft.com/office/drawing/2014/main" id="{FB7AC287-FD4D-4034-7E19-418924D3992D}"/>
                    </a:ext>
                  </a:extLst>
                </p:cNvPr>
                <p:cNvSpPr/>
                <p:nvPr/>
              </p:nvSpPr>
              <p:spPr>
                <a:xfrm>
                  <a:off x="7312680" y="3266067"/>
                  <a:ext cx="54988" cy="12402"/>
                </a:xfrm>
                <a:custGeom>
                  <a:avLst/>
                  <a:gdLst>
                    <a:gd name="connsiteX0" fmla="*/ 0 w 54988"/>
                    <a:gd name="connsiteY0" fmla="*/ 0 h 12402"/>
                    <a:gd name="connsiteX1" fmla="*/ 0 w 54988"/>
                    <a:gd name="connsiteY1" fmla="*/ 3138 h 12402"/>
                    <a:gd name="connsiteX2" fmla="*/ 16138 w 54988"/>
                    <a:gd name="connsiteY2" fmla="*/ 12402 h 12402"/>
                    <a:gd name="connsiteX3" fmla="*/ 38851 w 54988"/>
                    <a:gd name="connsiteY3" fmla="*/ 12402 h 12402"/>
                    <a:gd name="connsiteX4" fmla="*/ 54989 w 54988"/>
                    <a:gd name="connsiteY4" fmla="*/ 3138 h 12402"/>
                    <a:gd name="connsiteX5" fmla="*/ 54989 w 54988"/>
                    <a:gd name="connsiteY5" fmla="*/ 0 h 12402"/>
                    <a:gd name="connsiteX6" fmla="*/ 0 w 54988"/>
                    <a:gd name="connsiteY6" fmla="*/ 0 h 124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4988" h="12402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16138" y="12402"/>
                      </a:lnTo>
                      <a:lnTo>
                        <a:pt x="38851" y="12402"/>
                      </a:lnTo>
                      <a:lnTo>
                        <a:pt x="54989" y="3138"/>
                      </a:lnTo>
                      <a:lnTo>
                        <a:pt x="54989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83" name="Freeform: Shape 1082">
                  <a:extLst>
                    <a:ext uri="{FF2B5EF4-FFF2-40B4-BE49-F238E27FC236}">
                      <a16:creationId xmlns:a16="http://schemas.microsoft.com/office/drawing/2014/main" id="{BE2F3C56-DEDD-2A92-DBA8-B9AE99324248}"/>
                    </a:ext>
                  </a:extLst>
                </p:cNvPr>
                <p:cNvSpPr/>
                <p:nvPr/>
              </p:nvSpPr>
              <p:spPr>
                <a:xfrm>
                  <a:off x="7312680" y="3243503"/>
                  <a:ext cx="54988" cy="31827"/>
                </a:xfrm>
                <a:custGeom>
                  <a:avLst/>
                  <a:gdLst>
                    <a:gd name="connsiteX0" fmla="*/ 16138 w 54988"/>
                    <a:gd name="connsiteY0" fmla="*/ 0 h 31827"/>
                    <a:gd name="connsiteX1" fmla="*/ 0 w 54988"/>
                    <a:gd name="connsiteY1" fmla="*/ 9414 h 31827"/>
                    <a:gd name="connsiteX2" fmla="*/ 0 w 54988"/>
                    <a:gd name="connsiteY2" fmla="*/ 22563 h 31827"/>
                    <a:gd name="connsiteX3" fmla="*/ 16138 w 54988"/>
                    <a:gd name="connsiteY3" fmla="*/ 31828 h 31827"/>
                    <a:gd name="connsiteX4" fmla="*/ 38851 w 54988"/>
                    <a:gd name="connsiteY4" fmla="*/ 31828 h 31827"/>
                    <a:gd name="connsiteX5" fmla="*/ 54989 w 54988"/>
                    <a:gd name="connsiteY5" fmla="*/ 22563 h 31827"/>
                    <a:gd name="connsiteX6" fmla="*/ 54989 w 54988"/>
                    <a:gd name="connsiteY6" fmla="*/ 9414 h 31827"/>
                    <a:gd name="connsiteX7" fmla="*/ 38851 w 54988"/>
                    <a:gd name="connsiteY7" fmla="*/ 0 h 31827"/>
                    <a:gd name="connsiteX8" fmla="*/ 16138 w 54988"/>
                    <a:gd name="connsiteY8" fmla="*/ 0 h 318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4988" h="31827">
                      <a:moveTo>
                        <a:pt x="16138" y="0"/>
                      </a:moveTo>
                      <a:lnTo>
                        <a:pt x="0" y="9414"/>
                      </a:lnTo>
                      <a:lnTo>
                        <a:pt x="0" y="22563"/>
                      </a:lnTo>
                      <a:lnTo>
                        <a:pt x="16138" y="31828"/>
                      </a:lnTo>
                      <a:lnTo>
                        <a:pt x="38851" y="31828"/>
                      </a:lnTo>
                      <a:lnTo>
                        <a:pt x="54989" y="22563"/>
                      </a:lnTo>
                      <a:lnTo>
                        <a:pt x="54989" y="9414"/>
                      </a:lnTo>
                      <a:lnTo>
                        <a:pt x="38851" y="0"/>
                      </a:lnTo>
                      <a:lnTo>
                        <a:pt x="16138" y="0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84" name="Freeform: Shape 1083">
                  <a:extLst>
                    <a:ext uri="{FF2B5EF4-FFF2-40B4-BE49-F238E27FC236}">
                      <a16:creationId xmlns:a16="http://schemas.microsoft.com/office/drawing/2014/main" id="{98FE0FD3-5209-206B-2481-6DA7C588C0DF}"/>
                    </a:ext>
                  </a:extLst>
                </p:cNvPr>
                <p:cNvSpPr/>
                <p:nvPr/>
              </p:nvSpPr>
              <p:spPr>
                <a:xfrm>
                  <a:off x="7413842" y="3292515"/>
                  <a:ext cx="14344" cy="5678"/>
                </a:xfrm>
                <a:custGeom>
                  <a:avLst/>
                  <a:gdLst>
                    <a:gd name="connsiteX0" fmla="*/ 0 w 14344"/>
                    <a:gd name="connsiteY0" fmla="*/ 0 h 5678"/>
                    <a:gd name="connsiteX1" fmla="*/ 0 w 14344"/>
                    <a:gd name="connsiteY1" fmla="*/ 3287 h 5678"/>
                    <a:gd name="connsiteX2" fmla="*/ 4184 w 14344"/>
                    <a:gd name="connsiteY2" fmla="*/ 5678 h 5678"/>
                    <a:gd name="connsiteX3" fmla="*/ 10161 w 14344"/>
                    <a:gd name="connsiteY3" fmla="*/ 5678 h 5678"/>
                    <a:gd name="connsiteX4" fmla="*/ 14345 w 14344"/>
                    <a:gd name="connsiteY4" fmla="*/ 3287 h 5678"/>
                    <a:gd name="connsiteX5" fmla="*/ 14345 w 14344"/>
                    <a:gd name="connsiteY5" fmla="*/ 0 h 5678"/>
                    <a:gd name="connsiteX6" fmla="*/ 0 w 14344"/>
                    <a:gd name="connsiteY6" fmla="*/ 0 h 5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4" h="5678">
                      <a:moveTo>
                        <a:pt x="0" y="0"/>
                      </a:moveTo>
                      <a:lnTo>
                        <a:pt x="0" y="3287"/>
                      </a:lnTo>
                      <a:lnTo>
                        <a:pt x="4184" y="5678"/>
                      </a:lnTo>
                      <a:lnTo>
                        <a:pt x="10161" y="5678"/>
                      </a:lnTo>
                      <a:lnTo>
                        <a:pt x="14345" y="3287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85" name="Freeform: Shape 1084">
                  <a:extLst>
                    <a:ext uri="{FF2B5EF4-FFF2-40B4-BE49-F238E27FC236}">
                      <a16:creationId xmlns:a16="http://schemas.microsoft.com/office/drawing/2014/main" id="{75844423-182F-36DF-9FB5-D8FF904E4284}"/>
                    </a:ext>
                  </a:extLst>
                </p:cNvPr>
                <p:cNvSpPr/>
                <p:nvPr/>
              </p:nvSpPr>
              <p:spPr>
                <a:xfrm>
                  <a:off x="7413842" y="3286688"/>
                  <a:ext cx="14344" cy="8218"/>
                </a:xfrm>
                <a:custGeom>
                  <a:avLst/>
                  <a:gdLst>
                    <a:gd name="connsiteX0" fmla="*/ 0 w 14344"/>
                    <a:gd name="connsiteY0" fmla="*/ 2540 h 8218"/>
                    <a:gd name="connsiteX1" fmla="*/ 0 w 14344"/>
                    <a:gd name="connsiteY1" fmla="*/ 5828 h 8218"/>
                    <a:gd name="connsiteX2" fmla="*/ 4184 w 14344"/>
                    <a:gd name="connsiteY2" fmla="*/ 8219 h 8218"/>
                    <a:gd name="connsiteX3" fmla="*/ 10161 w 14344"/>
                    <a:gd name="connsiteY3" fmla="*/ 8219 h 8218"/>
                    <a:gd name="connsiteX4" fmla="*/ 14345 w 14344"/>
                    <a:gd name="connsiteY4" fmla="*/ 5828 h 8218"/>
                    <a:gd name="connsiteX5" fmla="*/ 14345 w 14344"/>
                    <a:gd name="connsiteY5" fmla="*/ 2540 h 8218"/>
                    <a:gd name="connsiteX6" fmla="*/ 10161 w 14344"/>
                    <a:gd name="connsiteY6" fmla="*/ 0 h 8218"/>
                    <a:gd name="connsiteX7" fmla="*/ 4184 w 14344"/>
                    <a:gd name="connsiteY7" fmla="*/ 0 h 8218"/>
                    <a:gd name="connsiteX8" fmla="*/ 0 w 14344"/>
                    <a:gd name="connsiteY8" fmla="*/ 2540 h 8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4" h="8218">
                      <a:moveTo>
                        <a:pt x="0" y="2540"/>
                      </a:moveTo>
                      <a:lnTo>
                        <a:pt x="0" y="5828"/>
                      </a:lnTo>
                      <a:lnTo>
                        <a:pt x="4184" y="8219"/>
                      </a:lnTo>
                      <a:lnTo>
                        <a:pt x="10161" y="8219"/>
                      </a:lnTo>
                      <a:lnTo>
                        <a:pt x="14345" y="5828"/>
                      </a:lnTo>
                      <a:lnTo>
                        <a:pt x="14345" y="2540"/>
                      </a:lnTo>
                      <a:lnTo>
                        <a:pt x="10161" y="0"/>
                      </a:lnTo>
                      <a:lnTo>
                        <a:pt x="4184" y="0"/>
                      </a:lnTo>
                      <a:lnTo>
                        <a:pt x="0" y="2540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86" name="Freeform: Shape 1085">
                  <a:extLst>
                    <a:ext uri="{FF2B5EF4-FFF2-40B4-BE49-F238E27FC236}">
                      <a16:creationId xmlns:a16="http://schemas.microsoft.com/office/drawing/2014/main" id="{F1B044BB-7799-4B3C-8C75-A9B056D89000}"/>
                    </a:ext>
                  </a:extLst>
                </p:cNvPr>
                <p:cNvSpPr/>
                <p:nvPr/>
              </p:nvSpPr>
              <p:spPr>
                <a:xfrm>
                  <a:off x="7391279" y="3294607"/>
                  <a:ext cx="14345" cy="5528"/>
                </a:xfrm>
                <a:custGeom>
                  <a:avLst/>
                  <a:gdLst>
                    <a:gd name="connsiteX0" fmla="*/ 0 w 14345"/>
                    <a:gd name="connsiteY0" fmla="*/ 0 h 5528"/>
                    <a:gd name="connsiteX1" fmla="*/ 0 w 14345"/>
                    <a:gd name="connsiteY1" fmla="*/ 3138 h 5528"/>
                    <a:gd name="connsiteX2" fmla="*/ 4184 w 14345"/>
                    <a:gd name="connsiteY2" fmla="*/ 5529 h 5528"/>
                    <a:gd name="connsiteX3" fmla="*/ 10161 w 14345"/>
                    <a:gd name="connsiteY3" fmla="*/ 5529 h 5528"/>
                    <a:gd name="connsiteX4" fmla="*/ 14345 w 14345"/>
                    <a:gd name="connsiteY4" fmla="*/ 3138 h 5528"/>
                    <a:gd name="connsiteX5" fmla="*/ 14345 w 14345"/>
                    <a:gd name="connsiteY5" fmla="*/ 0 h 5528"/>
                    <a:gd name="connsiteX6" fmla="*/ 0 w 14345"/>
                    <a:gd name="connsiteY6" fmla="*/ 0 h 55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5" h="552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184" y="5529"/>
                      </a:lnTo>
                      <a:lnTo>
                        <a:pt x="10161" y="5529"/>
                      </a:lnTo>
                      <a:lnTo>
                        <a:pt x="14345" y="3138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87" name="Freeform: Shape 1086">
                  <a:extLst>
                    <a:ext uri="{FF2B5EF4-FFF2-40B4-BE49-F238E27FC236}">
                      <a16:creationId xmlns:a16="http://schemas.microsoft.com/office/drawing/2014/main" id="{C53D01B7-6C4C-FCDF-B78C-A5E38C5F77F9}"/>
                    </a:ext>
                  </a:extLst>
                </p:cNvPr>
                <p:cNvSpPr/>
                <p:nvPr/>
              </p:nvSpPr>
              <p:spPr>
                <a:xfrm>
                  <a:off x="7391279" y="3288780"/>
                  <a:ext cx="14345" cy="8218"/>
                </a:xfrm>
                <a:custGeom>
                  <a:avLst/>
                  <a:gdLst>
                    <a:gd name="connsiteX0" fmla="*/ 0 w 14345"/>
                    <a:gd name="connsiteY0" fmla="*/ 2391 h 8218"/>
                    <a:gd name="connsiteX1" fmla="*/ 0 w 14345"/>
                    <a:gd name="connsiteY1" fmla="*/ 5828 h 8218"/>
                    <a:gd name="connsiteX2" fmla="*/ 4184 w 14345"/>
                    <a:gd name="connsiteY2" fmla="*/ 8219 h 8218"/>
                    <a:gd name="connsiteX3" fmla="*/ 10161 w 14345"/>
                    <a:gd name="connsiteY3" fmla="*/ 8219 h 8218"/>
                    <a:gd name="connsiteX4" fmla="*/ 14345 w 14345"/>
                    <a:gd name="connsiteY4" fmla="*/ 5828 h 8218"/>
                    <a:gd name="connsiteX5" fmla="*/ 14345 w 14345"/>
                    <a:gd name="connsiteY5" fmla="*/ 2391 h 8218"/>
                    <a:gd name="connsiteX6" fmla="*/ 10161 w 14345"/>
                    <a:gd name="connsiteY6" fmla="*/ 0 h 8218"/>
                    <a:gd name="connsiteX7" fmla="*/ 4184 w 14345"/>
                    <a:gd name="connsiteY7" fmla="*/ 0 h 8218"/>
                    <a:gd name="connsiteX8" fmla="*/ 0 w 14345"/>
                    <a:gd name="connsiteY8" fmla="*/ 2391 h 8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5" h="8218">
                      <a:moveTo>
                        <a:pt x="0" y="2391"/>
                      </a:moveTo>
                      <a:lnTo>
                        <a:pt x="0" y="5828"/>
                      </a:lnTo>
                      <a:lnTo>
                        <a:pt x="4184" y="8219"/>
                      </a:lnTo>
                      <a:lnTo>
                        <a:pt x="10161" y="8219"/>
                      </a:lnTo>
                      <a:lnTo>
                        <a:pt x="14345" y="5828"/>
                      </a:lnTo>
                      <a:lnTo>
                        <a:pt x="14345" y="2391"/>
                      </a:lnTo>
                      <a:lnTo>
                        <a:pt x="10161" y="0"/>
                      </a:lnTo>
                      <a:lnTo>
                        <a:pt x="4184" y="0"/>
                      </a:lnTo>
                      <a:lnTo>
                        <a:pt x="0" y="2391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88" name="Freeform: Shape 1087">
                  <a:extLst>
                    <a:ext uri="{FF2B5EF4-FFF2-40B4-BE49-F238E27FC236}">
                      <a16:creationId xmlns:a16="http://schemas.microsoft.com/office/drawing/2014/main" id="{C39E1588-D063-96CB-8A89-B15139B0AA7D}"/>
                    </a:ext>
                  </a:extLst>
                </p:cNvPr>
                <p:cNvSpPr/>
                <p:nvPr/>
              </p:nvSpPr>
              <p:spPr>
                <a:xfrm>
                  <a:off x="7394118" y="3281159"/>
                  <a:ext cx="14345" cy="5678"/>
                </a:xfrm>
                <a:custGeom>
                  <a:avLst/>
                  <a:gdLst>
                    <a:gd name="connsiteX0" fmla="*/ 0 w 14345"/>
                    <a:gd name="connsiteY0" fmla="*/ 0 h 5678"/>
                    <a:gd name="connsiteX1" fmla="*/ 0 w 14345"/>
                    <a:gd name="connsiteY1" fmla="*/ 3287 h 5678"/>
                    <a:gd name="connsiteX2" fmla="*/ 4184 w 14345"/>
                    <a:gd name="connsiteY2" fmla="*/ 5678 h 5678"/>
                    <a:gd name="connsiteX3" fmla="*/ 10161 w 14345"/>
                    <a:gd name="connsiteY3" fmla="*/ 5678 h 5678"/>
                    <a:gd name="connsiteX4" fmla="*/ 14345 w 14345"/>
                    <a:gd name="connsiteY4" fmla="*/ 3287 h 5678"/>
                    <a:gd name="connsiteX5" fmla="*/ 14345 w 14345"/>
                    <a:gd name="connsiteY5" fmla="*/ 0 h 5678"/>
                    <a:gd name="connsiteX6" fmla="*/ 0 w 14345"/>
                    <a:gd name="connsiteY6" fmla="*/ 0 h 5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5" h="5678">
                      <a:moveTo>
                        <a:pt x="0" y="0"/>
                      </a:moveTo>
                      <a:lnTo>
                        <a:pt x="0" y="3287"/>
                      </a:lnTo>
                      <a:lnTo>
                        <a:pt x="4184" y="5678"/>
                      </a:lnTo>
                      <a:lnTo>
                        <a:pt x="10161" y="5678"/>
                      </a:lnTo>
                      <a:lnTo>
                        <a:pt x="14345" y="3287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89" name="Freeform: Shape 1088">
                  <a:extLst>
                    <a:ext uri="{FF2B5EF4-FFF2-40B4-BE49-F238E27FC236}">
                      <a16:creationId xmlns:a16="http://schemas.microsoft.com/office/drawing/2014/main" id="{BF661F4A-E779-7CA6-9BCD-0803DAAB8153}"/>
                    </a:ext>
                  </a:extLst>
                </p:cNvPr>
                <p:cNvSpPr/>
                <p:nvPr/>
              </p:nvSpPr>
              <p:spPr>
                <a:xfrm>
                  <a:off x="7394118" y="3275331"/>
                  <a:ext cx="14345" cy="8367"/>
                </a:xfrm>
                <a:custGeom>
                  <a:avLst/>
                  <a:gdLst>
                    <a:gd name="connsiteX0" fmla="*/ 0 w 14345"/>
                    <a:gd name="connsiteY0" fmla="*/ 2391 h 8367"/>
                    <a:gd name="connsiteX1" fmla="*/ 0 w 14345"/>
                    <a:gd name="connsiteY1" fmla="*/ 5828 h 8367"/>
                    <a:gd name="connsiteX2" fmla="*/ 4184 w 14345"/>
                    <a:gd name="connsiteY2" fmla="*/ 8368 h 8367"/>
                    <a:gd name="connsiteX3" fmla="*/ 10161 w 14345"/>
                    <a:gd name="connsiteY3" fmla="*/ 8368 h 8367"/>
                    <a:gd name="connsiteX4" fmla="*/ 14345 w 14345"/>
                    <a:gd name="connsiteY4" fmla="*/ 5828 h 8367"/>
                    <a:gd name="connsiteX5" fmla="*/ 14345 w 14345"/>
                    <a:gd name="connsiteY5" fmla="*/ 2391 h 8367"/>
                    <a:gd name="connsiteX6" fmla="*/ 10161 w 14345"/>
                    <a:gd name="connsiteY6" fmla="*/ 0 h 8367"/>
                    <a:gd name="connsiteX7" fmla="*/ 4184 w 14345"/>
                    <a:gd name="connsiteY7" fmla="*/ 0 h 8367"/>
                    <a:gd name="connsiteX8" fmla="*/ 0 w 14345"/>
                    <a:gd name="connsiteY8" fmla="*/ 2391 h 83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5" h="8367">
                      <a:moveTo>
                        <a:pt x="0" y="2391"/>
                      </a:moveTo>
                      <a:lnTo>
                        <a:pt x="0" y="5828"/>
                      </a:lnTo>
                      <a:lnTo>
                        <a:pt x="4184" y="8368"/>
                      </a:lnTo>
                      <a:lnTo>
                        <a:pt x="10161" y="8368"/>
                      </a:lnTo>
                      <a:lnTo>
                        <a:pt x="14345" y="5828"/>
                      </a:lnTo>
                      <a:lnTo>
                        <a:pt x="14345" y="2391"/>
                      </a:lnTo>
                      <a:lnTo>
                        <a:pt x="10161" y="0"/>
                      </a:lnTo>
                      <a:lnTo>
                        <a:pt x="4184" y="0"/>
                      </a:lnTo>
                      <a:lnTo>
                        <a:pt x="0" y="2391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90" name="Freeform: Shape 1089">
                  <a:extLst>
                    <a:ext uri="{FF2B5EF4-FFF2-40B4-BE49-F238E27FC236}">
                      <a16:creationId xmlns:a16="http://schemas.microsoft.com/office/drawing/2014/main" id="{EBF66F68-3F36-7043-362D-2A62E40D3AE7}"/>
                    </a:ext>
                  </a:extLst>
                </p:cNvPr>
                <p:cNvSpPr/>
                <p:nvPr/>
              </p:nvSpPr>
              <p:spPr>
                <a:xfrm>
                  <a:off x="7371555" y="3283251"/>
                  <a:ext cx="14344" cy="5678"/>
                </a:xfrm>
                <a:custGeom>
                  <a:avLst/>
                  <a:gdLst>
                    <a:gd name="connsiteX0" fmla="*/ 0 w 14344"/>
                    <a:gd name="connsiteY0" fmla="*/ 0 h 5678"/>
                    <a:gd name="connsiteX1" fmla="*/ 0 w 14344"/>
                    <a:gd name="connsiteY1" fmla="*/ 3138 h 5678"/>
                    <a:gd name="connsiteX2" fmla="*/ 4333 w 14344"/>
                    <a:gd name="connsiteY2" fmla="*/ 5678 h 5678"/>
                    <a:gd name="connsiteX3" fmla="*/ 10161 w 14344"/>
                    <a:gd name="connsiteY3" fmla="*/ 5678 h 5678"/>
                    <a:gd name="connsiteX4" fmla="*/ 14345 w 14344"/>
                    <a:gd name="connsiteY4" fmla="*/ 3138 h 5678"/>
                    <a:gd name="connsiteX5" fmla="*/ 14345 w 14344"/>
                    <a:gd name="connsiteY5" fmla="*/ 0 h 5678"/>
                    <a:gd name="connsiteX6" fmla="*/ 0 w 14344"/>
                    <a:gd name="connsiteY6" fmla="*/ 0 h 5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4" h="567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333" y="5678"/>
                      </a:lnTo>
                      <a:lnTo>
                        <a:pt x="10161" y="5678"/>
                      </a:lnTo>
                      <a:lnTo>
                        <a:pt x="14345" y="3138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91" name="Freeform: Shape 1090">
                  <a:extLst>
                    <a:ext uri="{FF2B5EF4-FFF2-40B4-BE49-F238E27FC236}">
                      <a16:creationId xmlns:a16="http://schemas.microsoft.com/office/drawing/2014/main" id="{F27F65BA-9B77-DC45-9BC9-18C73B9C6327}"/>
                    </a:ext>
                  </a:extLst>
                </p:cNvPr>
                <p:cNvSpPr/>
                <p:nvPr/>
              </p:nvSpPr>
              <p:spPr>
                <a:xfrm>
                  <a:off x="7371555" y="3277423"/>
                  <a:ext cx="14344" cy="8218"/>
                </a:xfrm>
                <a:custGeom>
                  <a:avLst/>
                  <a:gdLst>
                    <a:gd name="connsiteX0" fmla="*/ 0 w 14344"/>
                    <a:gd name="connsiteY0" fmla="*/ 2391 h 8218"/>
                    <a:gd name="connsiteX1" fmla="*/ 0 w 14344"/>
                    <a:gd name="connsiteY1" fmla="*/ 5828 h 8218"/>
                    <a:gd name="connsiteX2" fmla="*/ 4333 w 14344"/>
                    <a:gd name="connsiteY2" fmla="*/ 8219 h 8218"/>
                    <a:gd name="connsiteX3" fmla="*/ 10161 w 14344"/>
                    <a:gd name="connsiteY3" fmla="*/ 8219 h 8218"/>
                    <a:gd name="connsiteX4" fmla="*/ 14345 w 14344"/>
                    <a:gd name="connsiteY4" fmla="*/ 5828 h 8218"/>
                    <a:gd name="connsiteX5" fmla="*/ 14345 w 14344"/>
                    <a:gd name="connsiteY5" fmla="*/ 2391 h 8218"/>
                    <a:gd name="connsiteX6" fmla="*/ 10161 w 14344"/>
                    <a:gd name="connsiteY6" fmla="*/ 0 h 8218"/>
                    <a:gd name="connsiteX7" fmla="*/ 4333 w 14344"/>
                    <a:gd name="connsiteY7" fmla="*/ 0 h 8218"/>
                    <a:gd name="connsiteX8" fmla="*/ 0 w 14344"/>
                    <a:gd name="connsiteY8" fmla="*/ 2391 h 8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4" h="8218">
                      <a:moveTo>
                        <a:pt x="0" y="2391"/>
                      </a:moveTo>
                      <a:lnTo>
                        <a:pt x="0" y="5828"/>
                      </a:lnTo>
                      <a:lnTo>
                        <a:pt x="4333" y="8219"/>
                      </a:lnTo>
                      <a:lnTo>
                        <a:pt x="10161" y="8219"/>
                      </a:lnTo>
                      <a:lnTo>
                        <a:pt x="14345" y="5828"/>
                      </a:lnTo>
                      <a:lnTo>
                        <a:pt x="14345" y="2391"/>
                      </a:lnTo>
                      <a:lnTo>
                        <a:pt x="10161" y="0"/>
                      </a:lnTo>
                      <a:lnTo>
                        <a:pt x="4333" y="0"/>
                      </a:lnTo>
                      <a:lnTo>
                        <a:pt x="0" y="2391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92" name="Freeform: Shape 1091">
                  <a:extLst>
                    <a:ext uri="{FF2B5EF4-FFF2-40B4-BE49-F238E27FC236}">
                      <a16:creationId xmlns:a16="http://schemas.microsoft.com/office/drawing/2014/main" id="{EB68A274-947F-7BD1-376E-47230FF7B804}"/>
                    </a:ext>
                  </a:extLst>
                </p:cNvPr>
                <p:cNvSpPr/>
                <p:nvPr/>
              </p:nvSpPr>
              <p:spPr>
                <a:xfrm>
                  <a:off x="7367819" y="3296400"/>
                  <a:ext cx="14344" cy="5678"/>
                </a:xfrm>
                <a:custGeom>
                  <a:avLst/>
                  <a:gdLst>
                    <a:gd name="connsiteX0" fmla="*/ 0 w 14344"/>
                    <a:gd name="connsiteY0" fmla="*/ 0 h 5678"/>
                    <a:gd name="connsiteX1" fmla="*/ 0 w 14344"/>
                    <a:gd name="connsiteY1" fmla="*/ 3287 h 5678"/>
                    <a:gd name="connsiteX2" fmla="*/ 4184 w 14344"/>
                    <a:gd name="connsiteY2" fmla="*/ 5678 h 5678"/>
                    <a:gd name="connsiteX3" fmla="*/ 10012 w 14344"/>
                    <a:gd name="connsiteY3" fmla="*/ 5678 h 5678"/>
                    <a:gd name="connsiteX4" fmla="*/ 14345 w 14344"/>
                    <a:gd name="connsiteY4" fmla="*/ 3287 h 5678"/>
                    <a:gd name="connsiteX5" fmla="*/ 14345 w 14344"/>
                    <a:gd name="connsiteY5" fmla="*/ 0 h 5678"/>
                    <a:gd name="connsiteX6" fmla="*/ 0 w 14344"/>
                    <a:gd name="connsiteY6" fmla="*/ 0 h 5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4" h="5678">
                      <a:moveTo>
                        <a:pt x="0" y="0"/>
                      </a:moveTo>
                      <a:lnTo>
                        <a:pt x="0" y="3287"/>
                      </a:lnTo>
                      <a:lnTo>
                        <a:pt x="4184" y="5678"/>
                      </a:lnTo>
                      <a:lnTo>
                        <a:pt x="10012" y="5678"/>
                      </a:lnTo>
                      <a:lnTo>
                        <a:pt x="14345" y="3287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93" name="Freeform: Shape 1092">
                  <a:extLst>
                    <a:ext uri="{FF2B5EF4-FFF2-40B4-BE49-F238E27FC236}">
                      <a16:creationId xmlns:a16="http://schemas.microsoft.com/office/drawing/2014/main" id="{B136DCD2-215C-7C18-112C-86B94D0B4876}"/>
                    </a:ext>
                  </a:extLst>
                </p:cNvPr>
                <p:cNvSpPr/>
                <p:nvPr/>
              </p:nvSpPr>
              <p:spPr>
                <a:xfrm>
                  <a:off x="7367819" y="3290573"/>
                  <a:ext cx="14344" cy="8367"/>
                </a:xfrm>
                <a:custGeom>
                  <a:avLst/>
                  <a:gdLst>
                    <a:gd name="connsiteX0" fmla="*/ 0 w 14344"/>
                    <a:gd name="connsiteY0" fmla="*/ 2540 h 8367"/>
                    <a:gd name="connsiteX1" fmla="*/ 0 w 14344"/>
                    <a:gd name="connsiteY1" fmla="*/ 5828 h 8367"/>
                    <a:gd name="connsiteX2" fmla="*/ 4184 w 14344"/>
                    <a:gd name="connsiteY2" fmla="*/ 8368 h 8367"/>
                    <a:gd name="connsiteX3" fmla="*/ 10012 w 14344"/>
                    <a:gd name="connsiteY3" fmla="*/ 8368 h 8367"/>
                    <a:gd name="connsiteX4" fmla="*/ 14345 w 14344"/>
                    <a:gd name="connsiteY4" fmla="*/ 5828 h 8367"/>
                    <a:gd name="connsiteX5" fmla="*/ 14345 w 14344"/>
                    <a:gd name="connsiteY5" fmla="*/ 2540 h 8367"/>
                    <a:gd name="connsiteX6" fmla="*/ 10012 w 14344"/>
                    <a:gd name="connsiteY6" fmla="*/ 0 h 8367"/>
                    <a:gd name="connsiteX7" fmla="*/ 4184 w 14344"/>
                    <a:gd name="connsiteY7" fmla="*/ 0 h 8367"/>
                    <a:gd name="connsiteX8" fmla="*/ 0 w 14344"/>
                    <a:gd name="connsiteY8" fmla="*/ 2540 h 83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4" h="8367">
                      <a:moveTo>
                        <a:pt x="0" y="2540"/>
                      </a:moveTo>
                      <a:lnTo>
                        <a:pt x="0" y="5828"/>
                      </a:lnTo>
                      <a:lnTo>
                        <a:pt x="4184" y="8368"/>
                      </a:lnTo>
                      <a:lnTo>
                        <a:pt x="10012" y="8368"/>
                      </a:lnTo>
                      <a:lnTo>
                        <a:pt x="14345" y="5828"/>
                      </a:lnTo>
                      <a:lnTo>
                        <a:pt x="14345" y="2540"/>
                      </a:lnTo>
                      <a:lnTo>
                        <a:pt x="10012" y="0"/>
                      </a:lnTo>
                      <a:lnTo>
                        <a:pt x="4184" y="0"/>
                      </a:lnTo>
                      <a:lnTo>
                        <a:pt x="0" y="2540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94" name="Freeform: Shape 1093">
                  <a:extLst>
                    <a:ext uri="{FF2B5EF4-FFF2-40B4-BE49-F238E27FC236}">
                      <a16:creationId xmlns:a16="http://schemas.microsoft.com/office/drawing/2014/main" id="{219FD3C7-120D-C88B-1970-9D33F97AA96E}"/>
                    </a:ext>
                  </a:extLst>
                </p:cNvPr>
                <p:cNvSpPr/>
                <p:nvPr/>
              </p:nvSpPr>
              <p:spPr>
                <a:xfrm>
                  <a:off x="7348095" y="3285044"/>
                  <a:ext cx="14345" cy="5678"/>
                </a:xfrm>
                <a:custGeom>
                  <a:avLst/>
                  <a:gdLst>
                    <a:gd name="connsiteX0" fmla="*/ 0 w 14345"/>
                    <a:gd name="connsiteY0" fmla="*/ 0 h 5678"/>
                    <a:gd name="connsiteX1" fmla="*/ 0 w 14345"/>
                    <a:gd name="connsiteY1" fmla="*/ 3287 h 5678"/>
                    <a:gd name="connsiteX2" fmla="*/ 4184 w 14345"/>
                    <a:gd name="connsiteY2" fmla="*/ 5678 h 5678"/>
                    <a:gd name="connsiteX3" fmla="*/ 10161 w 14345"/>
                    <a:gd name="connsiteY3" fmla="*/ 5678 h 5678"/>
                    <a:gd name="connsiteX4" fmla="*/ 14345 w 14345"/>
                    <a:gd name="connsiteY4" fmla="*/ 3287 h 5678"/>
                    <a:gd name="connsiteX5" fmla="*/ 14345 w 14345"/>
                    <a:gd name="connsiteY5" fmla="*/ 0 h 5678"/>
                    <a:gd name="connsiteX6" fmla="*/ 0 w 14345"/>
                    <a:gd name="connsiteY6" fmla="*/ 0 h 5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5" h="5678">
                      <a:moveTo>
                        <a:pt x="0" y="0"/>
                      </a:moveTo>
                      <a:lnTo>
                        <a:pt x="0" y="3287"/>
                      </a:lnTo>
                      <a:lnTo>
                        <a:pt x="4184" y="5678"/>
                      </a:lnTo>
                      <a:lnTo>
                        <a:pt x="10161" y="5678"/>
                      </a:lnTo>
                      <a:lnTo>
                        <a:pt x="14345" y="3287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95" name="Freeform: Shape 1094">
                  <a:extLst>
                    <a:ext uri="{FF2B5EF4-FFF2-40B4-BE49-F238E27FC236}">
                      <a16:creationId xmlns:a16="http://schemas.microsoft.com/office/drawing/2014/main" id="{819A99D6-691D-A048-6550-990B9FFB970E}"/>
                    </a:ext>
                  </a:extLst>
                </p:cNvPr>
                <p:cNvSpPr/>
                <p:nvPr/>
              </p:nvSpPr>
              <p:spPr>
                <a:xfrm>
                  <a:off x="7348095" y="3279366"/>
                  <a:ext cx="14345" cy="8218"/>
                </a:xfrm>
                <a:custGeom>
                  <a:avLst/>
                  <a:gdLst>
                    <a:gd name="connsiteX0" fmla="*/ 0 w 14345"/>
                    <a:gd name="connsiteY0" fmla="*/ 2391 h 8218"/>
                    <a:gd name="connsiteX1" fmla="*/ 0 w 14345"/>
                    <a:gd name="connsiteY1" fmla="*/ 5678 h 8218"/>
                    <a:gd name="connsiteX2" fmla="*/ 4184 w 14345"/>
                    <a:gd name="connsiteY2" fmla="*/ 8218 h 8218"/>
                    <a:gd name="connsiteX3" fmla="*/ 10161 w 14345"/>
                    <a:gd name="connsiteY3" fmla="*/ 8218 h 8218"/>
                    <a:gd name="connsiteX4" fmla="*/ 14345 w 14345"/>
                    <a:gd name="connsiteY4" fmla="*/ 5678 h 8218"/>
                    <a:gd name="connsiteX5" fmla="*/ 14345 w 14345"/>
                    <a:gd name="connsiteY5" fmla="*/ 2391 h 8218"/>
                    <a:gd name="connsiteX6" fmla="*/ 10161 w 14345"/>
                    <a:gd name="connsiteY6" fmla="*/ 0 h 8218"/>
                    <a:gd name="connsiteX7" fmla="*/ 4184 w 14345"/>
                    <a:gd name="connsiteY7" fmla="*/ 0 h 8218"/>
                    <a:gd name="connsiteX8" fmla="*/ 0 w 14345"/>
                    <a:gd name="connsiteY8" fmla="*/ 2391 h 8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5" h="8218">
                      <a:moveTo>
                        <a:pt x="0" y="2391"/>
                      </a:moveTo>
                      <a:lnTo>
                        <a:pt x="0" y="5678"/>
                      </a:lnTo>
                      <a:lnTo>
                        <a:pt x="4184" y="8218"/>
                      </a:lnTo>
                      <a:lnTo>
                        <a:pt x="10161" y="8218"/>
                      </a:lnTo>
                      <a:lnTo>
                        <a:pt x="14345" y="5678"/>
                      </a:lnTo>
                      <a:lnTo>
                        <a:pt x="14345" y="2391"/>
                      </a:lnTo>
                      <a:lnTo>
                        <a:pt x="10161" y="0"/>
                      </a:lnTo>
                      <a:lnTo>
                        <a:pt x="4184" y="0"/>
                      </a:lnTo>
                      <a:lnTo>
                        <a:pt x="0" y="2391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96" name="Freeform: Shape 1095">
                  <a:extLst>
                    <a:ext uri="{FF2B5EF4-FFF2-40B4-BE49-F238E27FC236}">
                      <a16:creationId xmlns:a16="http://schemas.microsoft.com/office/drawing/2014/main" id="{0AADA672-47AD-1A05-D8DE-BBEC2DE0D7FD}"/>
                    </a:ext>
                  </a:extLst>
                </p:cNvPr>
                <p:cNvSpPr/>
                <p:nvPr/>
              </p:nvSpPr>
              <p:spPr>
                <a:xfrm>
                  <a:off x="7374543" y="3269802"/>
                  <a:ext cx="14345" cy="5678"/>
                </a:xfrm>
                <a:custGeom>
                  <a:avLst/>
                  <a:gdLst>
                    <a:gd name="connsiteX0" fmla="*/ 0 w 14345"/>
                    <a:gd name="connsiteY0" fmla="*/ 0 h 5678"/>
                    <a:gd name="connsiteX1" fmla="*/ 0 w 14345"/>
                    <a:gd name="connsiteY1" fmla="*/ 3287 h 5678"/>
                    <a:gd name="connsiteX2" fmla="*/ 4184 w 14345"/>
                    <a:gd name="connsiteY2" fmla="*/ 5678 h 5678"/>
                    <a:gd name="connsiteX3" fmla="*/ 10161 w 14345"/>
                    <a:gd name="connsiteY3" fmla="*/ 5678 h 5678"/>
                    <a:gd name="connsiteX4" fmla="*/ 14345 w 14345"/>
                    <a:gd name="connsiteY4" fmla="*/ 3287 h 5678"/>
                    <a:gd name="connsiteX5" fmla="*/ 14345 w 14345"/>
                    <a:gd name="connsiteY5" fmla="*/ 0 h 5678"/>
                    <a:gd name="connsiteX6" fmla="*/ 0 w 14345"/>
                    <a:gd name="connsiteY6" fmla="*/ 0 h 5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5" h="5678">
                      <a:moveTo>
                        <a:pt x="0" y="0"/>
                      </a:moveTo>
                      <a:lnTo>
                        <a:pt x="0" y="3287"/>
                      </a:lnTo>
                      <a:lnTo>
                        <a:pt x="4184" y="5678"/>
                      </a:lnTo>
                      <a:lnTo>
                        <a:pt x="10161" y="5678"/>
                      </a:lnTo>
                      <a:lnTo>
                        <a:pt x="14345" y="3287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97" name="Freeform: Shape 1096">
                  <a:extLst>
                    <a:ext uri="{FF2B5EF4-FFF2-40B4-BE49-F238E27FC236}">
                      <a16:creationId xmlns:a16="http://schemas.microsoft.com/office/drawing/2014/main" id="{6C854503-10DF-8E37-CDEF-8C20DB3EE85A}"/>
                    </a:ext>
                  </a:extLst>
                </p:cNvPr>
                <p:cNvSpPr/>
                <p:nvPr/>
              </p:nvSpPr>
              <p:spPr>
                <a:xfrm>
                  <a:off x="7374543" y="3263975"/>
                  <a:ext cx="14345" cy="8367"/>
                </a:xfrm>
                <a:custGeom>
                  <a:avLst/>
                  <a:gdLst>
                    <a:gd name="connsiteX0" fmla="*/ 0 w 14345"/>
                    <a:gd name="connsiteY0" fmla="*/ 2540 h 8367"/>
                    <a:gd name="connsiteX1" fmla="*/ 0 w 14345"/>
                    <a:gd name="connsiteY1" fmla="*/ 5828 h 8367"/>
                    <a:gd name="connsiteX2" fmla="*/ 4184 w 14345"/>
                    <a:gd name="connsiteY2" fmla="*/ 8368 h 8367"/>
                    <a:gd name="connsiteX3" fmla="*/ 10161 w 14345"/>
                    <a:gd name="connsiteY3" fmla="*/ 8368 h 8367"/>
                    <a:gd name="connsiteX4" fmla="*/ 14345 w 14345"/>
                    <a:gd name="connsiteY4" fmla="*/ 5828 h 8367"/>
                    <a:gd name="connsiteX5" fmla="*/ 14345 w 14345"/>
                    <a:gd name="connsiteY5" fmla="*/ 2540 h 8367"/>
                    <a:gd name="connsiteX6" fmla="*/ 10161 w 14345"/>
                    <a:gd name="connsiteY6" fmla="*/ 0 h 8367"/>
                    <a:gd name="connsiteX7" fmla="*/ 4184 w 14345"/>
                    <a:gd name="connsiteY7" fmla="*/ 0 h 8367"/>
                    <a:gd name="connsiteX8" fmla="*/ 0 w 14345"/>
                    <a:gd name="connsiteY8" fmla="*/ 2540 h 83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5" h="8367">
                      <a:moveTo>
                        <a:pt x="0" y="2540"/>
                      </a:moveTo>
                      <a:lnTo>
                        <a:pt x="0" y="5828"/>
                      </a:lnTo>
                      <a:lnTo>
                        <a:pt x="4184" y="8368"/>
                      </a:lnTo>
                      <a:lnTo>
                        <a:pt x="10161" y="8368"/>
                      </a:lnTo>
                      <a:lnTo>
                        <a:pt x="14345" y="5828"/>
                      </a:lnTo>
                      <a:lnTo>
                        <a:pt x="14345" y="2540"/>
                      </a:lnTo>
                      <a:lnTo>
                        <a:pt x="10161" y="0"/>
                      </a:lnTo>
                      <a:lnTo>
                        <a:pt x="4184" y="0"/>
                      </a:lnTo>
                      <a:lnTo>
                        <a:pt x="0" y="2540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98" name="Freeform: Shape 1097">
                  <a:extLst>
                    <a:ext uri="{FF2B5EF4-FFF2-40B4-BE49-F238E27FC236}">
                      <a16:creationId xmlns:a16="http://schemas.microsoft.com/office/drawing/2014/main" id="{D902DCFE-D762-0D84-153F-7835D7E554F0}"/>
                    </a:ext>
                  </a:extLst>
                </p:cNvPr>
                <p:cNvSpPr/>
                <p:nvPr/>
              </p:nvSpPr>
              <p:spPr>
                <a:xfrm>
                  <a:off x="7410256" y="3305665"/>
                  <a:ext cx="14345" cy="5528"/>
                </a:xfrm>
                <a:custGeom>
                  <a:avLst/>
                  <a:gdLst>
                    <a:gd name="connsiteX0" fmla="*/ 0 w 14345"/>
                    <a:gd name="connsiteY0" fmla="*/ 0 h 5528"/>
                    <a:gd name="connsiteX1" fmla="*/ 0 w 14345"/>
                    <a:gd name="connsiteY1" fmla="*/ 3138 h 5528"/>
                    <a:gd name="connsiteX2" fmla="*/ 4184 w 14345"/>
                    <a:gd name="connsiteY2" fmla="*/ 5529 h 5528"/>
                    <a:gd name="connsiteX3" fmla="*/ 10161 w 14345"/>
                    <a:gd name="connsiteY3" fmla="*/ 5529 h 5528"/>
                    <a:gd name="connsiteX4" fmla="*/ 14345 w 14345"/>
                    <a:gd name="connsiteY4" fmla="*/ 3138 h 5528"/>
                    <a:gd name="connsiteX5" fmla="*/ 14345 w 14345"/>
                    <a:gd name="connsiteY5" fmla="*/ 0 h 5528"/>
                    <a:gd name="connsiteX6" fmla="*/ 0 w 14345"/>
                    <a:gd name="connsiteY6" fmla="*/ 0 h 55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5" h="552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184" y="5529"/>
                      </a:lnTo>
                      <a:lnTo>
                        <a:pt x="10161" y="5529"/>
                      </a:lnTo>
                      <a:lnTo>
                        <a:pt x="14345" y="3138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099" name="Freeform: Shape 1098">
                  <a:extLst>
                    <a:ext uri="{FF2B5EF4-FFF2-40B4-BE49-F238E27FC236}">
                      <a16:creationId xmlns:a16="http://schemas.microsoft.com/office/drawing/2014/main" id="{712371F4-2A94-3FC8-CC4C-578B52FE81A1}"/>
                    </a:ext>
                  </a:extLst>
                </p:cNvPr>
                <p:cNvSpPr/>
                <p:nvPr/>
              </p:nvSpPr>
              <p:spPr>
                <a:xfrm>
                  <a:off x="7410256" y="3299688"/>
                  <a:ext cx="14345" cy="8367"/>
                </a:xfrm>
                <a:custGeom>
                  <a:avLst/>
                  <a:gdLst>
                    <a:gd name="connsiteX0" fmla="*/ 0 w 14345"/>
                    <a:gd name="connsiteY0" fmla="*/ 2391 h 8367"/>
                    <a:gd name="connsiteX1" fmla="*/ 0 w 14345"/>
                    <a:gd name="connsiteY1" fmla="*/ 5977 h 8367"/>
                    <a:gd name="connsiteX2" fmla="*/ 4184 w 14345"/>
                    <a:gd name="connsiteY2" fmla="*/ 8368 h 8367"/>
                    <a:gd name="connsiteX3" fmla="*/ 10161 w 14345"/>
                    <a:gd name="connsiteY3" fmla="*/ 8368 h 8367"/>
                    <a:gd name="connsiteX4" fmla="*/ 14345 w 14345"/>
                    <a:gd name="connsiteY4" fmla="*/ 5977 h 8367"/>
                    <a:gd name="connsiteX5" fmla="*/ 14345 w 14345"/>
                    <a:gd name="connsiteY5" fmla="*/ 2391 h 8367"/>
                    <a:gd name="connsiteX6" fmla="*/ 10161 w 14345"/>
                    <a:gd name="connsiteY6" fmla="*/ 0 h 8367"/>
                    <a:gd name="connsiteX7" fmla="*/ 4184 w 14345"/>
                    <a:gd name="connsiteY7" fmla="*/ 0 h 8367"/>
                    <a:gd name="connsiteX8" fmla="*/ 0 w 14345"/>
                    <a:gd name="connsiteY8" fmla="*/ 2391 h 83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5" h="8367">
                      <a:moveTo>
                        <a:pt x="0" y="2391"/>
                      </a:moveTo>
                      <a:lnTo>
                        <a:pt x="0" y="5977"/>
                      </a:lnTo>
                      <a:lnTo>
                        <a:pt x="4184" y="8368"/>
                      </a:lnTo>
                      <a:lnTo>
                        <a:pt x="10161" y="8368"/>
                      </a:lnTo>
                      <a:lnTo>
                        <a:pt x="14345" y="5977"/>
                      </a:lnTo>
                      <a:lnTo>
                        <a:pt x="14345" y="2391"/>
                      </a:lnTo>
                      <a:lnTo>
                        <a:pt x="10161" y="0"/>
                      </a:lnTo>
                      <a:lnTo>
                        <a:pt x="4184" y="0"/>
                      </a:lnTo>
                      <a:lnTo>
                        <a:pt x="0" y="2391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00" name="Freeform: Shape 1099">
                  <a:extLst>
                    <a:ext uri="{FF2B5EF4-FFF2-40B4-BE49-F238E27FC236}">
                      <a16:creationId xmlns:a16="http://schemas.microsoft.com/office/drawing/2014/main" id="{A97E98A5-ED01-5A96-F86F-79D1A6871915}"/>
                    </a:ext>
                  </a:extLst>
                </p:cNvPr>
                <p:cNvSpPr/>
                <p:nvPr/>
              </p:nvSpPr>
              <p:spPr>
                <a:xfrm>
                  <a:off x="7387394" y="3307906"/>
                  <a:ext cx="14345" cy="5528"/>
                </a:xfrm>
                <a:custGeom>
                  <a:avLst/>
                  <a:gdLst>
                    <a:gd name="connsiteX0" fmla="*/ 0 w 14345"/>
                    <a:gd name="connsiteY0" fmla="*/ 0 h 5528"/>
                    <a:gd name="connsiteX1" fmla="*/ 0 w 14345"/>
                    <a:gd name="connsiteY1" fmla="*/ 3138 h 5528"/>
                    <a:gd name="connsiteX2" fmla="*/ 4184 w 14345"/>
                    <a:gd name="connsiteY2" fmla="*/ 5529 h 5528"/>
                    <a:gd name="connsiteX3" fmla="*/ 10161 w 14345"/>
                    <a:gd name="connsiteY3" fmla="*/ 5529 h 5528"/>
                    <a:gd name="connsiteX4" fmla="*/ 14345 w 14345"/>
                    <a:gd name="connsiteY4" fmla="*/ 3138 h 5528"/>
                    <a:gd name="connsiteX5" fmla="*/ 14345 w 14345"/>
                    <a:gd name="connsiteY5" fmla="*/ 0 h 5528"/>
                    <a:gd name="connsiteX6" fmla="*/ 0 w 14345"/>
                    <a:gd name="connsiteY6" fmla="*/ 0 h 55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5" h="552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184" y="5529"/>
                      </a:lnTo>
                      <a:lnTo>
                        <a:pt x="10161" y="5529"/>
                      </a:lnTo>
                      <a:lnTo>
                        <a:pt x="14345" y="3138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01" name="Freeform: Shape 1100">
                  <a:extLst>
                    <a:ext uri="{FF2B5EF4-FFF2-40B4-BE49-F238E27FC236}">
                      <a16:creationId xmlns:a16="http://schemas.microsoft.com/office/drawing/2014/main" id="{250B9EB7-5301-54FE-BA92-B874D6C41384}"/>
                    </a:ext>
                  </a:extLst>
                </p:cNvPr>
                <p:cNvSpPr/>
                <p:nvPr/>
              </p:nvSpPr>
              <p:spPr>
                <a:xfrm>
                  <a:off x="7387394" y="3301929"/>
                  <a:ext cx="14345" cy="8367"/>
                </a:xfrm>
                <a:custGeom>
                  <a:avLst/>
                  <a:gdLst>
                    <a:gd name="connsiteX0" fmla="*/ 0 w 14345"/>
                    <a:gd name="connsiteY0" fmla="*/ 2391 h 8367"/>
                    <a:gd name="connsiteX1" fmla="*/ 0 w 14345"/>
                    <a:gd name="connsiteY1" fmla="*/ 5977 h 8367"/>
                    <a:gd name="connsiteX2" fmla="*/ 4184 w 14345"/>
                    <a:gd name="connsiteY2" fmla="*/ 8368 h 8367"/>
                    <a:gd name="connsiteX3" fmla="*/ 10161 w 14345"/>
                    <a:gd name="connsiteY3" fmla="*/ 8368 h 8367"/>
                    <a:gd name="connsiteX4" fmla="*/ 14345 w 14345"/>
                    <a:gd name="connsiteY4" fmla="*/ 5977 h 8367"/>
                    <a:gd name="connsiteX5" fmla="*/ 14345 w 14345"/>
                    <a:gd name="connsiteY5" fmla="*/ 2391 h 8367"/>
                    <a:gd name="connsiteX6" fmla="*/ 10161 w 14345"/>
                    <a:gd name="connsiteY6" fmla="*/ 0 h 8367"/>
                    <a:gd name="connsiteX7" fmla="*/ 4184 w 14345"/>
                    <a:gd name="connsiteY7" fmla="*/ 0 h 8367"/>
                    <a:gd name="connsiteX8" fmla="*/ 0 w 14345"/>
                    <a:gd name="connsiteY8" fmla="*/ 2391 h 83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5" h="8367">
                      <a:moveTo>
                        <a:pt x="0" y="2391"/>
                      </a:moveTo>
                      <a:lnTo>
                        <a:pt x="0" y="5977"/>
                      </a:lnTo>
                      <a:lnTo>
                        <a:pt x="4184" y="8368"/>
                      </a:lnTo>
                      <a:lnTo>
                        <a:pt x="10161" y="8368"/>
                      </a:lnTo>
                      <a:lnTo>
                        <a:pt x="14345" y="5977"/>
                      </a:lnTo>
                      <a:lnTo>
                        <a:pt x="14345" y="2391"/>
                      </a:lnTo>
                      <a:lnTo>
                        <a:pt x="10161" y="0"/>
                      </a:lnTo>
                      <a:lnTo>
                        <a:pt x="4184" y="0"/>
                      </a:lnTo>
                      <a:lnTo>
                        <a:pt x="0" y="2391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02" name="Freeform: Shape 1101">
                  <a:extLst>
                    <a:ext uri="{FF2B5EF4-FFF2-40B4-BE49-F238E27FC236}">
                      <a16:creationId xmlns:a16="http://schemas.microsoft.com/office/drawing/2014/main" id="{B1E658AB-D6F6-0279-0F44-2CC00C25A02A}"/>
                    </a:ext>
                  </a:extLst>
                </p:cNvPr>
                <p:cNvSpPr/>
                <p:nvPr/>
              </p:nvSpPr>
              <p:spPr>
                <a:xfrm>
                  <a:off x="7406371" y="3318814"/>
                  <a:ext cx="14344" cy="5528"/>
                </a:xfrm>
                <a:custGeom>
                  <a:avLst/>
                  <a:gdLst>
                    <a:gd name="connsiteX0" fmla="*/ 0 w 14344"/>
                    <a:gd name="connsiteY0" fmla="*/ 0 h 5528"/>
                    <a:gd name="connsiteX1" fmla="*/ 0 w 14344"/>
                    <a:gd name="connsiteY1" fmla="*/ 3138 h 5528"/>
                    <a:gd name="connsiteX2" fmla="*/ 4333 w 14344"/>
                    <a:gd name="connsiteY2" fmla="*/ 5529 h 5528"/>
                    <a:gd name="connsiteX3" fmla="*/ 10161 w 14344"/>
                    <a:gd name="connsiteY3" fmla="*/ 5529 h 5528"/>
                    <a:gd name="connsiteX4" fmla="*/ 14345 w 14344"/>
                    <a:gd name="connsiteY4" fmla="*/ 3138 h 5528"/>
                    <a:gd name="connsiteX5" fmla="*/ 14345 w 14344"/>
                    <a:gd name="connsiteY5" fmla="*/ 0 h 5528"/>
                    <a:gd name="connsiteX6" fmla="*/ 0 w 14344"/>
                    <a:gd name="connsiteY6" fmla="*/ 0 h 55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4" h="552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333" y="5529"/>
                      </a:lnTo>
                      <a:lnTo>
                        <a:pt x="10161" y="5529"/>
                      </a:lnTo>
                      <a:lnTo>
                        <a:pt x="14345" y="3138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03" name="Freeform: Shape 1102">
                  <a:extLst>
                    <a:ext uri="{FF2B5EF4-FFF2-40B4-BE49-F238E27FC236}">
                      <a16:creationId xmlns:a16="http://schemas.microsoft.com/office/drawing/2014/main" id="{3FDEE997-E27D-AA3B-4E71-A1EDB6929005}"/>
                    </a:ext>
                  </a:extLst>
                </p:cNvPr>
                <p:cNvSpPr/>
                <p:nvPr/>
              </p:nvSpPr>
              <p:spPr>
                <a:xfrm>
                  <a:off x="7406371" y="3312987"/>
                  <a:ext cx="14344" cy="8218"/>
                </a:xfrm>
                <a:custGeom>
                  <a:avLst/>
                  <a:gdLst>
                    <a:gd name="connsiteX0" fmla="*/ 0 w 14344"/>
                    <a:gd name="connsiteY0" fmla="*/ 2391 h 8218"/>
                    <a:gd name="connsiteX1" fmla="*/ 0 w 14344"/>
                    <a:gd name="connsiteY1" fmla="*/ 5828 h 8218"/>
                    <a:gd name="connsiteX2" fmla="*/ 4333 w 14344"/>
                    <a:gd name="connsiteY2" fmla="*/ 8218 h 8218"/>
                    <a:gd name="connsiteX3" fmla="*/ 10161 w 14344"/>
                    <a:gd name="connsiteY3" fmla="*/ 8218 h 8218"/>
                    <a:gd name="connsiteX4" fmla="*/ 14345 w 14344"/>
                    <a:gd name="connsiteY4" fmla="*/ 5828 h 8218"/>
                    <a:gd name="connsiteX5" fmla="*/ 14345 w 14344"/>
                    <a:gd name="connsiteY5" fmla="*/ 2391 h 8218"/>
                    <a:gd name="connsiteX6" fmla="*/ 10161 w 14344"/>
                    <a:gd name="connsiteY6" fmla="*/ 0 h 8218"/>
                    <a:gd name="connsiteX7" fmla="*/ 4333 w 14344"/>
                    <a:gd name="connsiteY7" fmla="*/ 0 h 8218"/>
                    <a:gd name="connsiteX8" fmla="*/ 0 w 14344"/>
                    <a:gd name="connsiteY8" fmla="*/ 2391 h 8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4" h="8218">
                      <a:moveTo>
                        <a:pt x="0" y="2391"/>
                      </a:moveTo>
                      <a:lnTo>
                        <a:pt x="0" y="5828"/>
                      </a:lnTo>
                      <a:lnTo>
                        <a:pt x="4333" y="8218"/>
                      </a:lnTo>
                      <a:lnTo>
                        <a:pt x="10161" y="8218"/>
                      </a:lnTo>
                      <a:lnTo>
                        <a:pt x="14345" y="5828"/>
                      </a:lnTo>
                      <a:lnTo>
                        <a:pt x="14345" y="2391"/>
                      </a:lnTo>
                      <a:lnTo>
                        <a:pt x="10161" y="0"/>
                      </a:lnTo>
                      <a:lnTo>
                        <a:pt x="4333" y="0"/>
                      </a:lnTo>
                      <a:lnTo>
                        <a:pt x="0" y="2391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04" name="Freeform: Shape 1103">
                  <a:extLst>
                    <a:ext uri="{FF2B5EF4-FFF2-40B4-BE49-F238E27FC236}">
                      <a16:creationId xmlns:a16="http://schemas.microsoft.com/office/drawing/2014/main" id="{11C60969-E6A3-7C64-90CC-02F1771F04EC}"/>
                    </a:ext>
                  </a:extLst>
                </p:cNvPr>
                <p:cNvSpPr/>
                <p:nvPr/>
              </p:nvSpPr>
              <p:spPr>
                <a:xfrm>
                  <a:off x="7432819" y="3303573"/>
                  <a:ext cx="14345" cy="5528"/>
                </a:xfrm>
                <a:custGeom>
                  <a:avLst/>
                  <a:gdLst>
                    <a:gd name="connsiteX0" fmla="*/ 0 w 14345"/>
                    <a:gd name="connsiteY0" fmla="*/ 0 h 5528"/>
                    <a:gd name="connsiteX1" fmla="*/ 0 w 14345"/>
                    <a:gd name="connsiteY1" fmla="*/ 3138 h 5528"/>
                    <a:gd name="connsiteX2" fmla="*/ 4184 w 14345"/>
                    <a:gd name="connsiteY2" fmla="*/ 5529 h 5528"/>
                    <a:gd name="connsiteX3" fmla="*/ 10161 w 14345"/>
                    <a:gd name="connsiteY3" fmla="*/ 5529 h 5528"/>
                    <a:gd name="connsiteX4" fmla="*/ 14345 w 14345"/>
                    <a:gd name="connsiteY4" fmla="*/ 3138 h 5528"/>
                    <a:gd name="connsiteX5" fmla="*/ 14345 w 14345"/>
                    <a:gd name="connsiteY5" fmla="*/ 0 h 5528"/>
                    <a:gd name="connsiteX6" fmla="*/ 0 w 14345"/>
                    <a:gd name="connsiteY6" fmla="*/ 0 h 55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5" h="552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184" y="5529"/>
                      </a:lnTo>
                      <a:lnTo>
                        <a:pt x="10161" y="5529"/>
                      </a:lnTo>
                      <a:lnTo>
                        <a:pt x="14345" y="3138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05" name="Freeform: Shape 1104">
                  <a:extLst>
                    <a:ext uri="{FF2B5EF4-FFF2-40B4-BE49-F238E27FC236}">
                      <a16:creationId xmlns:a16="http://schemas.microsoft.com/office/drawing/2014/main" id="{DBCBA34A-7F54-25DE-CF85-7CB9CD0D720B}"/>
                    </a:ext>
                  </a:extLst>
                </p:cNvPr>
                <p:cNvSpPr/>
                <p:nvPr/>
              </p:nvSpPr>
              <p:spPr>
                <a:xfrm>
                  <a:off x="7432819" y="3297745"/>
                  <a:ext cx="14345" cy="8218"/>
                </a:xfrm>
                <a:custGeom>
                  <a:avLst/>
                  <a:gdLst>
                    <a:gd name="connsiteX0" fmla="*/ 0 w 14345"/>
                    <a:gd name="connsiteY0" fmla="*/ 2391 h 8218"/>
                    <a:gd name="connsiteX1" fmla="*/ 0 w 14345"/>
                    <a:gd name="connsiteY1" fmla="*/ 5828 h 8218"/>
                    <a:gd name="connsiteX2" fmla="*/ 4184 w 14345"/>
                    <a:gd name="connsiteY2" fmla="*/ 8219 h 8218"/>
                    <a:gd name="connsiteX3" fmla="*/ 10161 w 14345"/>
                    <a:gd name="connsiteY3" fmla="*/ 8219 h 8218"/>
                    <a:gd name="connsiteX4" fmla="*/ 14345 w 14345"/>
                    <a:gd name="connsiteY4" fmla="*/ 5828 h 8218"/>
                    <a:gd name="connsiteX5" fmla="*/ 14345 w 14345"/>
                    <a:gd name="connsiteY5" fmla="*/ 2391 h 8218"/>
                    <a:gd name="connsiteX6" fmla="*/ 10161 w 14345"/>
                    <a:gd name="connsiteY6" fmla="*/ 0 h 8218"/>
                    <a:gd name="connsiteX7" fmla="*/ 4184 w 14345"/>
                    <a:gd name="connsiteY7" fmla="*/ 0 h 8218"/>
                    <a:gd name="connsiteX8" fmla="*/ 0 w 14345"/>
                    <a:gd name="connsiteY8" fmla="*/ 2391 h 8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5" h="8218">
                      <a:moveTo>
                        <a:pt x="0" y="2391"/>
                      </a:moveTo>
                      <a:lnTo>
                        <a:pt x="0" y="5828"/>
                      </a:lnTo>
                      <a:lnTo>
                        <a:pt x="4184" y="8219"/>
                      </a:lnTo>
                      <a:lnTo>
                        <a:pt x="10161" y="8219"/>
                      </a:lnTo>
                      <a:lnTo>
                        <a:pt x="14345" y="5828"/>
                      </a:lnTo>
                      <a:lnTo>
                        <a:pt x="14345" y="2391"/>
                      </a:lnTo>
                      <a:lnTo>
                        <a:pt x="10161" y="0"/>
                      </a:lnTo>
                      <a:lnTo>
                        <a:pt x="4184" y="0"/>
                      </a:lnTo>
                      <a:lnTo>
                        <a:pt x="0" y="2391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06" name="Freeform: Shape 1105">
                  <a:extLst>
                    <a:ext uri="{FF2B5EF4-FFF2-40B4-BE49-F238E27FC236}">
                      <a16:creationId xmlns:a16="http://schemas.microsoft.com/office/drawing/2014/main" id="{A1B8CFDE-6373-4C47-775C-E4BBC88D1B34}"/>
                    </a:ext>
                  </a:extLst>
                </p:cNvPr>
                <p:cNvSpPr/>
                <p:nvPr/>
              </p:nvSpPr>
              <p:spPr>
                <a:xfrm>
                  <a:off x="7428187" y="3315826"/>
                  <a:ext cx="14345" cy="5678"/>
                </a:xfrm>
                <a:custGeom>
                  <a:avLst/>
                  <a:gdLst>
                    <a:gd name="connsiteX0" fmla="*/ 0 w 14345"/>
                    <a:gd name="connsiteY0" fmla="*/ 0 h 5678"/>
                    <a:gd name="connsiteX1" fmla="*/ 0 w 14345"/>
                    <a:gd name="connsiteY1" fmla="*/ 3287 h 5678"/>
                    <a:gd name="connsiteX2" fmla="*/ 4184 w 14345"/>
                    <a:gd name="connsiteY2" fmla="*/ 5678 h 5678"/>
                    <a:gd name="connsiteX3" fmla="*/ 10161 w 14345"/>
                    <a:gd name="connsiteY3" fmla="*/ 5678 h 5678"/>
                    <a:gd name="connsiteX4" fmla="*/ 14345 w 14345"/>
                    <a:gd name="connsiteY4" fmla="*/ 3287 h 5678"/>
                    <a:gd name="connsiteX5" fmla="*/ 14345 w 14345"/>
                    <a:gd name="connsiteY5" fmla="*/ 0 h 5678"/>
                    <a:gd name="connsiteX6" fmla="*/ 0 w 14345"/>
                    <a:gd name="connsiteY6" fmla="*/ 0 h 5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5" h="5678">
                      <a:moveTo>
                        <a:pt x="0" y="0"/>
                      </a:moveTo>
                      <a:lnTo>
                        <a:pt x="0" y="3287"/>
                      </a:lnTo>
                      <a:lnTo>
                        <a:pt x="4184" y="5678"/>
                      </a:lnTo>
                      <a:lnTo>
                        <a:pt x="10161" y="5678"/>
                      </a:lnTo>
                      <a:lnTo>
                        <a:pt x="14345" y="3287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07" name="Freeform: Shape 1106">
                  <a:extLst>
                    <a:ext uri="{FF2B5EF4-FFF2-40B4-BE49-F238E27FC236}">
                      <a16:creationId xmlns:a16="http://schemas.microsoft.com/office/drawing/2014/main" id="{0AB66A59-2993-3CC4-6F19-4A22B2436911}"/>
                    </a:ext>
                  </a:extLst>
                </p:cNvPr>
                <p:cNvSpPr/>
                <p:nvPr/>
              </p:nvSpPr>
              <p:spPr>
                <a:xfrm>
                  <a:off x="7428187" y="3309998"/>
                  <a:ext cx="14345" cy="8368"/>
                </a:xfrm>
                <a:custGeom>
                  <a:avLst/>
                  <a:gdLst>
                    <a:gd name="connsiteX0" fmla="*/ 0 w 14345"/>
                    <a:gd name="connsiteY0" fmla="*/ 2540 h 8368"/>
                    <a:gd name="connsiteX1" fmla="*/ 0 w 14345"/>
                    <a:gd name="connsiteY1" fmla="*/ 5828 h 8368"/>
                    <a:gd name="connsiteX2" fmla="*/ 4184 w 14345"/>
                    <a:gd name="connsiteY2" fmla="*/ 8368 h 8368"/>
                    <a:gd name="connsiteX3" fmla="*/ 10161 w 14345"/>
                    <a:gd name="connsiteY3" fmla="*/ 8368 h 8368"/>
                    <a:gd name="connsiteX4" fmla="*/ 14345 w 14345"/>
                    <a:gd name="connsiteY4" fmla="*/ 5828 h 8368"/>
                    <a:gd name="connsiteX5" fmla="*/ 14345 w 14345"/>
                    <a:gd name="connsiteY5" fmla="*/ 2540 h 8368"/>
                    <a:gd name="connsiteX6" fmla="*/ 10161 w 14345"/>
                    <a:gd name="connsiteY6" fmla="*/ 0 h 8368"/>
                    <a:gd name="connsiteX7" fmla="*/ 4184 w 14345"/>
                    <a:gd name="connsiteY7" fmla="*/ 0 h 8368"/>
                    <a:gd name="connsiteX8" fmla="*/ 0 w 14345"/>
                    <a:gd name="connsiteY8" fmla="*/ 2540 h 83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5" h="8368">
                      <a:moveTo>
                        <a:pt x="0" y="2540"/>
                      </a:moveTo>
                      <a:lnTo>
                        <a:pt x="0" y="5828"/>
                      </a:lnTo>
                      <a:lnTo>
                        <a:pt x="4184" y="8368"/>
                      </a:lnTo>
                      <a:lnTo>
                        <a:pt x="10161" y="8368"/>
                      </a:lnTo>
                      <a:lnTo>
                        <a:pt x="14345" y="5828"/>
                      </a:lnTo>
                      <a:lnTo>
                        <a:pt x="14345" y="2540"/>
                      </a:lnTo>
                      <a:lnTo>
                        <a:pt x="10161" y="0"/>
                      </a:lnTo>
                      <a:lnTo>
                        <a:pt x="4184" y="0"/>
                      </a:lnTo>
                      <a:lnTo>
                        <a:pt x="0" y="2540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08" name="Freeform: Shape 1107">
                  <a:extLst>
                    <a:ext uri="{FF2B5EF4-FFF2-40B4-BE49-F238E27FC236}">
                      <a16:creationId xmlns:a16="http://schemas.microsoft.com/office/drawing/2014/main" id="{9D97EC05-4E29-79BE-FF9F-9252209446C8}"/>
                    </a:ext>
                  </a:extLst>
                </p:cNvPr>
                <p:cNvSpPr/>
                <p:nvPr/>
              </p:nvSpPr>
              <p:spPr>
                <a:xfrm>
                  <a:off x="7424302" y="3329125"/>
                  <a:ext cx="14344" cy="5528"/>
                </a:xfrm>
                <a:custGeom>
                  <a:avLst/>
                  <a:gdLst>
                    <a:gd name="connsiteX0" fmla="*/ 0 w 14344"/>
                    <a:gd name="connsiteY0" fmla="*/ 0 h 5528"/>
                    <a:gd name="connsiteX1" fmla="*/ 0 w 14344"/>
                    <a:gd name="connsiteY1" fmla="*/ 3138 h 5528"/>
                    <a:gd name="connsiteX2" fmla="*/ 4184 w 14344"/>
                    <a:gd name="connsiteY2" fmla="*/ 5529 h 5528"/>
                    <a:gd name="connsiteX3" fmla="*/ 10161 w 14344"/>
                    <a:gd name="connsiteY3" fmla="*/ 5529 h 5528"/>
                    <a:gd name="connsiteX4" fmla="*/ 14345 w 14344"/>
                    <a:gd name="connsiteY4" fmla="*/ 3138 h 5528"/>
                    <a:gd name="connsiteX5" fmla="*/ 14345 w 14344"/>
                    <a:gd name="connsiteY5" fmla="*/ 0 h 5528"/>
                    <a:gd name="connsiteX6" fmla="*/ 0 w 14344"/>
                    <a:gd name="connsiteY6" fmla="*/ 0 h 55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4" h="552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184" y="5529"/>
                      </a:lnTo>
                      <a:lnTo>
                        <a:pt x="10161" y="5529"/>
                      </a:lnTo>
                      <a:lnTo>
                        <a:pt x="14345" y="3138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09" name="Freeform: Shape 1108">
                  <a:extLst>
                    <a:ext uri="{FF2B5EF4-FFF2-40B4-BE49-F238E27FC236}">
                      <a16:creationId xmlns:a16="http://schemas.microsoft.com/office/drawing/2014/main" id="{5C433DA6-F142-048C-3596-48A62FE7DC1B}"/>
                    </a:ext>
                  </a:extLst>
                </p:cNvPr>
                <p:cNvSpPr/>
                <p:nvPr/>
              </p:nvSpPr>
              <p:spPr>
                <a:xfrm>
                  <a:off x="7424302" y="3323297"/>
                  <a:ext cx="14344" cy="8218"/>
                </a:xfrm>
                <a:custGeom>
                  <a:avLst/>
                  <a:gdLst>
                    <a:gd name="connsiteX0" fmla="*/ 0 w 14344"/>
                    <a:gd name="connsiteY0" fmla="*/ 2391 h 8218"/>
                    <a:gd name="connsiteX1" fmla="*/ 0 w 14344"/>
                    <a:gd name="connsiteY1" fmla="*/ 5828 h 8218"/>
                    <a:gd name="connsiteX2" fmla="*/ 4184 w 14344"/>
                    <a:gd name="connsiteY2" fmla="*/ 8219 h 8218"/>
                    <a:gd name="connsiteX3" fmla="*/ 10161 w 14344"/>
                    <a:gd name="connsiteY3" fmla="*/ 8219 h 8218"/>
                    <a:gd name="connsiteX4" fmla="*/ 14345 w 14344"/>
                    <a:gd name="connsiteY4" fmla="*/ 5828 h 8218"/>
                    <a:gd name="connsiteX5" fmla="*/ 14345 w 14344"/>
                    <a:gd name="connsiteY5" fmla="*/ 2391 h 8218"/>
                    <a:gd name="connsiteX6" fmla="*/ 10161 w 14344"/>
                    <a:gd name="connsiteY6" fmla="*/ 0 h 8218"/>
                    <a:gd name="connsiteX7" fmla="*/ 4184 w 14344"/>
                    <a:gd name="connsiteY7" fmla="*/ 0 h 8218"/>
                    <a:gd name="connsiteX8" fmla="*/ 0 w 14344"/>
                    <a:gd name="connsiteY8" fmla="*/ 2391 h 8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4" h="8218">
                      <a:moveTo>
                        <a:pt x="0" y="2391"/>
                      </a:moveTo>
                      <a:lnTo>
                        <a:pt x="0" y="5828"/>
                      </a:lnTo>
                      <a:lnTo>
                        <a:pt x="4184" y="8219"/>
                      </a:lnTo>
                      <a:lnTo>
                        <a:pt x="10161" y="8219"/>
                      </a:lnTo>
                      <a:lnTo>
                        <a:pt x="14345" y="5828"/>
                      </a:lnTo>
                      <a:lnTo>
                        <a:pt x="14345" y="2391"/>
                      </a:lnTo>
                      <a:lnTo>
                        <a:pt x="10161" y="0"/>
                      </a:lnTo>
                      <a:lnTo>
                        <a:pt x="4184" y="0"/>
                      </a:lnTo>
                      <a:lnTo>
                        <a:pt x="0" y="2391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10" name="Freeform: Shape 1109">
                  <a:extLst>
                    <a:ext uri="{FF2B5EF4-FFF2-40B4-BE49-F238E27FC236}">
                      <a16:creationId xmlns:a16="http://schemas.microsoft.com/office/drawing/2014/main" id="{39C2EBB1-17F9-53D1-E42F-6E3B0CF32FC1}"/>
                    </a:ext>
                  </a:extLst>
                </p:cNvPr>
                <p:cNvSpPr/>
                <p:nvPr/>
              </p:nvSpPr>
              <p:spPr>
                <a:xfrm>
                  <a:off x="7450751" y="3313883"/>
                  <a:ext cx="14344" cy="5678"/>
                </a:xfrm>
                <a:custGeom>
                  <a:avLst/>
                  <a:gdLst>
                    <a:gd name="connsiteX0" fmla="*/ 0 w 14344"/>
                    <a:gd name="connsiteY0" fmla="*/ 0 h 5678"/>
                    <a:gd name="connsiteX1" fmla="*/ 0 w 14344"/>
                    <a:gd name="connsiteY1" fmla="*/ 3138 h 5678"/>
                    <a:gd name="connsiteX2" fmla="*/ 4184 w 14344"/>
                    <a:gd name="connsiteY2" fmla="*/ 5678 h 5678"/>
                    <a:gd name="connsiteX3" fmla="*/ 10161 w 14344"/>
                    <a:gd name="connsiteY3" fmla="*/ 5678 h 5678"/>
                    <a:gd name="connsiteX4" fmla="*/ 14345 w 14344"/>
                    <a:gd name="connsiteY4" fmla="*/ 3138 h 5678"/>
                    <a:gd name="connsiteX5" fmla="*/ 14345 w 14344"/>
                    <a:gd name="connsiteY5" fmla="*/ 0 h 5678"/>
                    <a:gd name="connsiteX6" fmla="*/ 0 w 14344"/>
                    <a:gd name="connsiteY6" fmla="*/ 0 h 5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4" h="567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184" y="5678"/>
                      </a:lnTo>
                      <a:lnTo>
                        <a:pt x="10161" y="5678"/>
                      </a:lnTo>
                      <a:lnTo>
                        <a:pt x="14345" y="3138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11" name="Freeform: Shape 1110">
                  <a:extLst>
                    <a:ext uri="{FF2B5EF4-FFF2-40B4-BE49-F238E27FC236}">
                      <a16:creationId xmlns:a16="http://schemas.microsoft.com/office/drawing/2014/main" id="{3253821A-685F-9C1D-8C2E-5841524A7152}"/>
                    </a:ext>
                  </a:extLst>
                </p:cNvPr>
                <p:cNvSpPr/>
                <p:nvPr/>
              </p:nvSpPr>
              <p:spPr>
                <a:xfrm>
                  <a:off x="7450751" y="3308056"/>
                  <a:ext cx="14344" cy="8218"/>
                </a:xfrm>
                <a:custGeom>
                  <a:avLst/>
                  <a:gdLst>
                    <a:gd name="connsiteX0" fmla="*/ 0 w 14344"/>
                    <a:gd name="connsiteY0" fmla="*/ 2391 h 8218"/>
                    <a:gd name="connsiteX1" fmla="*/ 0 w 14344"/>
                    <a:gd name="connsiteY1" fmla="*/ 5828 h 8218"/>
                    <a:gd name="connsiteX2" fmla="*/ 4184 w 14344"/>
                    <a:gd name="connsiteY2" fmla="*/ 8219 h 8218"/>
                    <a:gd name="connsiteX3" fmla="*/ 10161 w 14344"/>
                    <a:gd name="connsiteY3" fmla="*/ 8219 h 8218"/>
                    <a:gd name="connsiteX4" fmla="*/ 14345 w 14344"/>
                    <a:gd name="connsiteY4" fmla="*/ 5828 h 8218"/>
                    <a:gd name="connsiteX5" fmla="*/ 14345 w 14344"/>
                    <a:gd name="connsiteY5" fmla="*/ 2391 h 8218"/>
                    <a:gd name="connsiteX6" fmla="*/ 10161 w 14344"/>
                    <a:gd name="connsiteY6" fmla="*/ 0 h 8218"/>
                    <a:gd name="connsiteX7" fmla="*/ 4184 w 14344"/>
                    <a:gd name="connsiteY7" fmla="*/ 0 h 8218"/>
                    <a:gd name="connsiteX8" fmla="*/ 0 w 14344"/>
                    <a:gd name="connsiteY8" fmla="*/ 2391 h 8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4" h="8218">
                      <a:moveTo>
                        <a:pt x="0" y="2391"/>
                      </a:moveTo>
                      <a:lnTo>
                        <a:pt x="0" y="5828"/>
                      </a:lnTo>
                      <a:lnTo>
                        <a:pt x="4184" y="8219"/>
                      </a:lnTo>
                      <a:lnTo>
                        <a:pt x="10161" y="8219"/>
                      </a:lnTo>
                      <a:lnTo>
                        <a:pt x="14345" y="5828"/>
                      </a:lnTo>
                      <a:lnTo>
                        <a:pt x="14345" y="2391"/>
                      </a:lnTo>
                      <a:lnTo>
                        <a:pt x="10161" y="0"/>
                      </a:lnTo>
                      <a:lnTo>
                        <a:pt x="4184" y="0"/>
                      </a:lnTo>
                      <a:lnTo>
                        <a:pt x="0" y="2391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12" name="Freeform: Shape 1111">
                  <a:extLst>
                    <a:ext uri="{FF2B5EF4-FFF2-40B4-BE49-F238E27FC236}">
                      <a16:creationId xmlns:a16="http://schemas.microsoft.com/office/drawing/2014/main" id="{AD3F0D1D-ACC0-5B84-23C7-5ADECF88FAEE}"/>
                    </a:ext>
                  </a:extLst>
                </p:cNvPr>
                <p:cNvSpPr/>
                <p:nvPr/>
              </p:nvSpPr>
              <p:spPr>
                <a:xfrm>
                  <a:off x="7445521" y="3325987"/>
                  <a:ext cx="14345" cy="5528"/>
                </a:xfrm>
                <a:custGeom>
                  <a:avLst/>
                  <a:gdLst>
                    <a:gd name="connsiteX0" fmla="*/ 0 w 14345"/>
                    <a:gd name="connsiteY0" fmla="*/ 0 h 5528"/>
                    <a:gd name="connsiteX1" fmla="*/ 0 w 14345"/>
                    <a:gd name="connsiteY1" fmla="*/ 3138 h 5528"/>
                    <a:gd name="connsiteX2" fmla="*/ 4184 w 14345"/>
                    <a:gd name="connsiteY2" fmla="*/ 5529 h 5528"/>
                    <a:gd name="connsiteX3" fmla="*/ 10161 w 14345"/>
                    <a:gd name="connsiteY3" fmla="*/ 5529 h 5528"/>
                    <a:gd name="connsiteX4" fmla="*/ 14345 w 14345"/>
                    <a:gd name="connsiteY4" fmla="*/ 3138 h 5528"/>
                    <a:gd name="connsiteX5" fmla="*/ 14345 w 14345"/>
                    <a:gd name="connsiteY5" fmla="*/ 0 h 5528"/>
                    <a:gd name="connsiteX6" fmla="*/ 0 w 14345"/>
                    <a:gd name="connsiteY6" fmla="*/ 0 h 55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5" h="552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184" y="5529"/>
                      </a:lnTo>
                      <a:lnTo>
                        <a:pt x="10161" y="5529"/>
                      </a:lnTo>
                      <a:lnTo>
                        <a:pt x="14345" y="3138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13" name="Freeform: Shape 1112">
                  <a:extLst>
                    <a:ext uri="{FF2B5EF4-FFF2-40B4-BE49-F238E27FC236}">
                      <a16:creationId xmlns:a16="http://schemas.microsoft.com/office/drawing/2014/main" id="{964FC70B-F132-CF82-D6DC-8CE75E224B32}"/>
                    </a:ext>
                  </a:extLst>
                </p:cNvPr>
                <p:cNvSpPr/>
                <p:nvPr/>
              </p:nvSpPr>
              <p:spPr>
                <a:xfrm>
                  <a:off x="7445521" y="3320010"/>
                  <a:ext cx="14345" cy="8367"/>
                </a:xfrm>
                <a:custGeom>
                  <a:avLst/>
                  <a:gdLst>
                    <a:gd name="connsiteX0" fmla="*/ 0 w 14345"/>
                    <a:gd name="connsiteY0" fmla="*/ 2540 h 8367"/>
                    <a:gd name="connsiteX1" fmla="*/ 0 w 14345"/>
                    <a:gd name="connsiteY1" fmla="*/ 5977 h 8367"/>
                    <a:gd name="connsiteX2" fmla="*/ 4184 w 14345"/>
                    <a:gd name="connsiteY2" fmla="*/ 8368 h 8367"/>
                    <a:gd name="connsiteX3" fmla="*/ 10161 w 14345"/>
                    <a:gd name="connsiteY3" fmla="*/ 8368 h 8367"/>
                    <a:gd name="connsiteX4" fmla="*/ 14345 w 14345"/>
                    <a:gd name="connsiteY4" fmla="*/ 5977 h 8367"/>
                    <a:gd name="connsiteX5" fmla="*/ 14345 w 14345"/>
                    <a:gd name="connsiteY5" fmla="*/ 2540 h 8367"/>
                    <a:gd name="connsiteX6" fmla="*/ 10161 w 14345"/>
                    <a:gd name="connsiteY6" fmla="*/ 0 h 8367"/>
                    <a:gd name="connsiteX7" fmla="*/ 4184 w 14345"/>
                    <a:gd name="connsiteY7" fmla="*/ 0 h 8367"/>
                    <a:gd name="connsiteX8" fmla="*/ 0 w 14345"/>
                    <a:gd name="connsiteY8" fmla="*/ 2540 h 83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5" h="8367">
                      <a:moveTo>
                        <a:pt x="0" y="2540"/>
                      </a:moveTo>
                      <a:lnTo>
                        <a:pt x="0" y="5977"/>
                      </a:lnTo>
                      <a:lnTo>
                        <a:pt x="4184" y="8368"/>
                      </a:lnTo>
                      <a:lnTo>
                        <a:pt x="10161" y="8368"/>
                      </a:lnTo>
                      <a:lnTo>
                        <a:pt x="14345" y="5977"/>
                      </a:lnTo>
                      <a:lnTo>
                        <a:pt x="14345" y="2540"/>
                      </a:lnTo>
                      <a:lnTo>
                        <a:pt x="10161" y="0"/>
                      </a:lnTo>
                      <a:lnTo>
                        <a:pt x="4184" y="0"/>
                      </a:lnTo>
                      <a:lnTo>
                        <a:pt x="0" y="2540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14" name="Freeform: Shape 1113">
                  <a:extLst>
                    <a:ext uri="{FF2B5EF4-FFF2-40B4-BE49-F238E27FC236}">
                      <a16:creationId xmlns:a16="http://schemas.microsoft.com/office/drawing/2014/main" id="{A4336067-D650-1741-1C59-C496447B9345}"/>
                    </a:ext>
                  </a:extLst>
                </p:cNvPr>
                <p:cNvSpPr/>
                <p:nvPr/>
              </p:nvSpPr>
              <p:spPr>
                <a:xfrm>
                  <a:off x="7468084" y="3323895"/>
                  <a:ext cx="14345" cy="5678"/>
                </a:xfrm>
                <a:custGeom>
                  <a:avLst/>
                  <a:gdLst>
                    <a:gd name="connsiteX0" fmla="*/ 0 w 14345"/>
                    <a:gd name="connsiteY0" fmla="*/ 0 h 5678"/>
                    <a:gd name="connsiteX1" fmla="*/ 0 w 14345"/>
                    <a:gd name="connsiteY1" fmla="*/ 3138 h 5678"/>
                    <a:gd name="connsiteX2" fmla="*/ 4184 w 14345"/>
                    <a:gd name="connsiteY2" fmla="*/ 5678 h 5678"/>
                    <a:gd name="connsiteX3" fmla="*/ 10161 w 14345"/>
                    <a:gd name="connsiteY3" fmla="*/ 5678 h 5678"/>
                    <a:gd name="connsiteX4" fmla="*/ 14345 w 14345"/>
                    <a:gd name="connsiteY4" fmla="*/ 3138 h 5678"/>
                    <a:gd name="connsiteX5" fmla="*/ 14345 w 14345"/>
                    <a:gd name="connsiteY5" fmla="*/ 0 h 5678"/>
                    <a:gd name="connsiteX6" fmla="*/ 0 w 14345"/>
                    <a:gd name="connsiteY6" fmla="*/ 0 h 5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5" h="567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184" y="5678"/>
                      </a:lnTo>
                      <a:lnTo>
                        <a:pt x="10161" y="5678"/>
                      </a:lnTo>
                      <a:lnTo>
                        <a:pt x="14345" y="3138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15" name="Freeform: Shape 1114">
                  <a:extLst>
                    <a:ext uri="{FF2B5EF4-FFF2-40B4-BE49-F238E27FC236}">
                      <a16:creationId xmlns:a16="http://schemas.microsoft.com/office/drawing/2014/main" id="{C7675EA9-68B1-6A4F-69CB-62DCFD6ED2C1}"/>
                    </a:ext>
                  </a:extLst>
                </p:cNvPr>
                <p:cNvSpPr/>
                <p:nvPr/>
              </p:nvSpPr>
              <p:spPr>
                <a:xfrm>
                  <a:off x="7468084" y="3318067"/>
                  <a:ext cx="14345" cy="8218"/>
                </a:xfrm>
                <a:custGeom>
                  <a:avLst/>
                  <a:gdLst>
                    <a:gd name="connsiteX0" fmla="*/ 0 w 14345"/>
                    <a:gd name="connsiteY0" fmla="*/ 2391 h 8218"/>
                    <a:gd name="connsiteX1" fmla="*/ 0 w 14345"/>
                    <a:gd name="connsiteY1" fmla="*/ 5828 h 8218"/>
                    <a:gd name="connsiteX2" fmla="*/ 4184 w 14345"/>
                    <a:gd name="connsiteY2" fmla="*/ 8219 h 8218"/>
                    <a:gd name="connsiteX3" fmla="*/ 10161 w 14345"/>
                    <a:gd name="connsiteY3" fmla="*/ 8219 h 8218"/>
                    <a:gd name="connsiteX4" fmla="*/ 14345 w 14345"/>
                    <a:gd name="connsiteY4" fmla="*/ 5828 h 8218"/>
                    <a:gd name="connsiteX5" fmla="*/ 14345 w 14345"/>
                    <a:gd name="connsiteY5" fmla="*/ 2391 h 8218"/>
                    <a:gd name="connsiteX6" fmla="*/ 10161 w 14345"/>
                    <a:gd name="connsiteY6" fmla="*/ 0 h 8218"/>
                    <a:gd name="connsiteX7" fmla="*/ 4184 w 14345"/>
                    <a:gd name="connsiteY7" fmla="*/ 0 h 8218"/>
                    <a:gd name="connsiteX8" fmla="*/ 0 w 14345"/>
                    <a:gd name="connsiteY8" fmla="*/ 2391 h 8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5" h="8218">
                      <a:moveTo>
                        <a:pt x="0" y="2391"/>
                      </a:moveTo>
                      <a:lnTo>
                        <a:pt x="0" y="5828"/>
                      </a:lnTo>
                      <a:lnTo>
                        <a:pt x="4184" y="8219"/>
                      </a:lnTo>
                      <a:lnTo>
                        <a:pt x="10161" y="8219"/>
                      </a:lnTo>
                      <a:lnTo>
                        <a:pt x="14345" y="5828"/>
                      </a:lnTo>
                      <a:lnTo>
                        <a:pt x="14345" y="2391"/>
                      </a:lnTo>
                      <a:lnTo>
                        <a:pt x="10161" y="0"/>
                      </a:lnTo>
                      <a:lnTo>
                        <a:pt x="4184" y="0"/>
                      </a:lnTo>
                      <a:lnTo>
                        <a:pt x="0" y="2391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16" name="Freeform: Shape 1115">
                  <a:extLst>
                    <a:ext uri="{FF2B5EF4-FFF2-40B4-BE49-F238E27FC236}">
                      <a16:creationId xmlns:a16="http://schemas.microsoft.com/office/drawing/2014/main" id="{93304156-E347-DE76-0FE3-8023271519E7}"/>
                    </a:ext>
                  </a:extLst>
                </p:cNvPr>
                <p:cNvSpPr/>
                <p:nvPr/>
              </p:nvSpPr>
              <p:spPr>
                <a:xfrm>
                  <a:off x="7441785" y="3339136"/>
                  <a:ext cx="14195" cy="5678"/>
                </a:xfrm>
                <a:custGeom>
                  <a:avLst/>
                  <a:gdLst>
                    <a:gd name="connsiteX0" fmla="*/ 0 w 14195"/>
                    <a:gd name="connsiteY0" fmla="*/ 0 h 5678"/>
                    <a:gd name="connsiteX1" fmla="*/ 0 w 14195"/>
                    <a:gd name="connsiteY1" fmla="*/ 3138 h 5678"/>
                    <a:gd name="connsiteX2" fmla="*/ 4184 w 14195"/>
                    <a:gd name="connsiteY2" fmla="*/ 5678 h 5678"/>
                    <a:gd name="connsiteX3" fmla="*/ 10012 w 14195"/>
                    <a:gd name="connsiteY3" fmla="*/ 5678 h 5678"/>
                    <a:gd name="connsiteX4" fmla="*/ 14195 w 14195"/>
                    <a:gd name="connsiteY4" fmla="*/ 3138 h 5678"/>
                    <a:gd name="connsiteX5" fmla="*/ 14195 w 14195"/>
                    <a:gd name="connsiteY5" fmla="*/ 0 h 5678"/>
                    <a:gd name="connsiteX6" fmla="*/ 0 w 14195"/>
                    <a:gd name="connsiteY6" fmla="*/ 0 h 5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195" h="567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184" y="5678"/>
                      </a:lnTo>
                      <a:lnTo>
                        <a:pt x="10012" y="5678"/>
                      </a:lnTo>
                      <a:lnTo>
                        <a:pt x="14195" y="3138"/>
                      </a:lnTo>
                      <a:lnTo>
                        <a:pt x="1419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17" name="Freeform: Shape 1116">
                  <a:extLst>
                    <a:ext uri="{FF2B5EF4-FFF2-40B4-BE49-F238E27FC236}">
                      <a16:creationId xmlns:a16="http://schemas.microsoft.com/office/drawing/2014/main" id="{DEC7403B-C2E2-B3EF-9BA2-8050AF45AB00}"/>
                    </a:ext>
                  </a:extLst>
                </p:cNvPr>
                <p:cNvSpPr/>
                <p:nvPr/>
              </p:nvSpPr>
              <p:spPr>
                <a:xfrm>
                  <a:off x="7441785" y="3333309"/>
                  <a:ext cx="14195" cy="8218"/>
                </a:xfrm>
                <a:custGeom>
                  <a:avLst/>
                  <a:gdLst>
                    <a:gd name="connsiteX0" fmla="*/ 0 w 14195"/>
                    <a:gd name="connsiteY0" fmla="*/ 2391 h 8218"/>
                    <a:gd name="connsiteX1" fmla="*/ 0 w 14195"/>
                    <a:gd name="connsiteY1" fmla="*/ 5828 h 8218"/>
                    <a:gd name="connsiteX2" fmla="*/ 4184 w 14195"/>
                    <a:gd name="connsiteY2" fmla="*/ 8218 h 8218"/>
                    <a:gd name="connsiteX3" fmla="*/ 10012 w 14195"/>
                    <a:gd name="connsiteY3" fmla="*/ 8218 h 8218"/>
                    <a:gd name="connsiteX4" fmla="*/ 14195 w 14195"/>
                    <a:gd name="connsiteY4" fmla="*/ 5828 h 8218"/>
                    <a:gd name="connsiteX5" fmla="*/ 14195 w 14195"/>
                    <a:gd name="connsiteY5" fmla="*/ 2391 h 8218"/>
                    <a:gd name="connsiteX6" fmla="*/ 10012 w 14195"/>
                    <a:gd name="connsiteY6" fmla="*/ 0 h 8218"/>
                    <a:gd name="connsiteX7" fmla="*/ 4184 w 14195"/>
                    <a:gd name="connsiteY7" fmla="*/ 0 h 8218"/>
                    <a:gd name="connsiteX8" fmla="*/ 0 w 14195"/>
                    <a:gd name="connsiteY8" fmla="*/ 2391 h 8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195" h="8218">
                      <a:moveTo>
                        <a:pt x="0" y="2391"/>
                      </a:moveTo>
                      <a:lnTo>
                        <a:pt x="0" y="5828"/>
                      </a:lnTo>
                      <a:lnTo>
                        <a:pt x="4184" y="8218"/>
                      </a:lnTo>
                      <a:lnTo>
                        <a:pt x="10012" y="8218"/>
                      </a:lnTo>
                      <a:lnTo>
                        <a:pt x="14195" y="5828"/>
                      </a:lnTo>
                      <a:lnTo>
                        <a:pt x="14195" y="2391"/>
                      </a:lnTo>
                      <a:lnTo>
                        <a:pt x="10012" y="0"/>
                      </a:lnTo>
                      <a:lnTo>
                        <a:pt x="4184" y="0"/>
                      </a:lnTo>
                      <a:lnTo>
                        <a:pt x="0" y="2391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18" name="Freeform: Shape 1117">
                  <a:extLst>
                    <a:ext uri="{FF2B5EF4-FFF2-40B4-BE49-F238E27FC236}">
                      <a16:creationId xmlns:a16="http://schemas.microsoft.com/office/drawing/2014/main" id="{8432945D-6177-6FF0-A241-5C5EA36F4077}"/>
                    </a:ext>
                  </a:extLst>
                </p:cNvPr>
                <p:cNvSpPr/>
                <p:nvPr/>
              </p:nvSpPr>
              <p:spPr>
                <a:xfrm>
                  <a:off x="7462854" y="3335998"/>
                  <a:ext cx="14344" cy="5528"/>
                </a:xfrm>
                <a:custGeom>
                  <a:avLst/>
                  <a:gdLst>
                    <a:gd name="connsiteX0" fmla="*/ 0 w 14344"/>
                    <a:gd name="connsiteY0" fmla="*/ 0 h 5528"/>
                    <a:gd name="connsiteX1" fmla="*/ 0 w 14344"/>
                    <a:gd name="connsiteY1" fmla="*/ 3138 h 5528"/>
                    <a:gd name="connsiteX2" fmla="*/ 4333 w 14344"/>
                    <a:gd name="connsiteY2" fmla="*/ 5529 h 5528"/>
                    <a:gd name="connsiteX3" fmla="*/ 10161 w 14344"/>
                    <a:gd name="connsiteY3" fmla="*/ 5529 h 5528"/>
                    <a:gd name="connsiteX4" fmla="*/ 14345 w 14344"/>
                    <a:gd name="connsiteY4" fmla="*/ 3138 h 5528"/>
                    <a:gd name="connsiteX5" fmla="*/ 14345 w 14344"/>
                    <a:gd name="connsiteY5" fmla="*/ 0 h 5528"/>
                    <a:gd name="connsiteX6" fmla="*/ 0 w 14344"/>
                    <a:gd name="connsiteY6" fmla="*/ 0 h 55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4" h="552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333" y="5529"/>
                      </a:lnTo>
                      <a:lnTo>
                        <a:pt x="10161" y="5529"/>
                      </a:lnTo>
                      <a:lnTo>
                        <a:pt x="14345" y="3138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19" name="Freeform: Shape 1118">
                  <a:extLst>
                    <a:ext uri="{FF2B5EF4-FFF2-40B4-BE49-F238E27FC236}">
                      <a16:creationId xmlns:a16="http://schemas.microsoft.com/office/drawing/2014/main" id="{B9674373-7473-9F7D-30E4-A887F99FD987}"/>
                    </a:ext>
                  </a:extLst>
                </p:cNvPr>
                <p:cNvSpPr/>
                <p:nvPr/>
              </p:nvSpPr>
              <p:spPr>
                <a:xfrm>
                  <a:off x="7462854" y="3330171"/>
                  <a:ext cx="14344" cy="8218"/>
                </a:xfrm>
                <a:custGeom>
                  <a:avLst/>
                  <a:gdLst>
                    <a:gd name="connsiteX0" fmla="*/ 0 w 14344"/>
                    <a:gd name="connsiteY0" fmla="*/ 2391 h 8218"/>
                    <a:gd name="connsiteX1" fmla="*/ 0 w 14344"/>
                    <a:gd name="connsiteY1" fmla="*/ 5828 h 8218"/>
                    <a:gd name="connsiteX2" fmla="*/ 4333 w 14344"/>
                    <a:gd name="connsiteY2" fmla="*/ 8219 h 8218"/>
                    <a:gd name="connsiteX3" fmla="*/ 10161 w 14344"/>
                    <a:gd name="connsiteY3" fmla="*/ 8219 h 8218"/>
                    <a:gd name="connsiteX4" fmla="*/ 14345 w 14344"/>
                    <a:gd name="connsiteY4" fmla="*/ 5828 h 8218"/>
                    <a:gd name="connsiteX5" fmla="*/ 14345 w 14344"/>
                    <a:gd name="connsiteY5" fmla="*/ 2391 h 8218"/>
                    <a:gd name="connsiteX6" fmla="*/ 10161 w 14344"/>
                    <a:gd name="connsiteY6" fmla="*/ 0 h 8218"/>
                    <a:gd name="connsiteX7" fmla="*/ 4333 w 14344"/>
                    <a:gd name="connsiteY7" fmla="*/ 0 h 8218"/>
                    <a:gd name="connsiteX8" fmla="*/ 0 w 14344"/>
                    <a:gd name="connsiteY8" fmla="*/ 2391 h 8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4" h="8218">
                      <a:moveTo>
                        <a:pt x="0" y="2391"/>
                      </a:moveTo>
                      <a:lnTo>
                        <a:pt x="0" y="5828"/>
                      </a:lnTo>
                      <a:lnTo>
                        <a:pt x="4333" y="8219"/>
                      </a:lnTo>
                      <a:lnTo>
                        <a:pt x="10161" y="8219"/>
                      </a:lnTo>
                      <a:lnTo>
                        <a:pt x="14345" y="5828"/>
                      </a:lnTo>
                      <a:lnTo>
                        <a:pt x="14345" y="2391"/>
                      </a:lnTo>
                      <a:lnTo>
                        <a:pt x="10161" y="0"/>
                      </a:lnTo>
                      <a:lnTo>
                        <a:pt x="4333" y="0"/>
                      </a:lnTo>
                      <a:lnTo>
                        <a:pt x="0" y="2391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20" name="Freeform: Shape 1119">
                  <a:extLst>
                    <a:ext uri="{FF2B5EF4-FFF2-40B4-BE49-F238E27FC236}">
                      <a16:creationId xmlns:a16="http://schemas.microsoft.com/office/drawing/2014/main" id="{5468C1F3-9CAC-336B-C365-16975EBF4A8A}"/>
                    </a:ext>
                  </a:extLst>
                </p:cNvPr>
                <p:cNvSpPr/>
                <p:nvPr/>
              </p:nvSpPr>
              <p:spPr>
                <a:xfrm>
                  <a:off x="7485567" y="3333906"/>
                  <a:ext cx="14195" cy="5678"/>
                </a:xfrm>
                <a:custGeom>
                  <a:avLst/>
                  <a:gdLst>
                    <a:gd name="connsiteX0" fmla="*/ 0 w 14195"/>
                    <a:gd name="connsiteY0" fmla="*/ 0 h 5678"/>
                    <a:gd name="connsiteX1" fmla="*/ 0 w 14195"/>
                    <a:gd name="connsiteY1" fmla="*/ 3138 h 5678"/>
                    <a:gd name="connsiteX2" fmla="*/ 4184 w 14195"/>
                    <a:gd name="connsiteY2" fmla="*/ 5678 h 5678"/>
                    <a:gd name="connsiteX3" fmla="*/ 10012 w 14195"/>
                    <a:gd name="connsiteY3" fmla="*/ 5678 h 5678"/>
                    <a:gd name="connsiteX4" fmla="*/ 14196 w 14195"/>
                    <a:gd name="connsiteY4" fmla="*/ 3138 h 5678"/>
                    <a:gd name="connsiteX5" fmla="*/ 14196 w 14195"/>
                    <a:gd name="connsiteY5" fmla="*/ 0 h 5678"/>
                    <a:gd name="connsiteX6" fmla="*/ 0 w 14195"/>
                    <a:gd name="connsiteY6" fmla="*/ 0 h 5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195" h="567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184" y="5678"/>
                      </a:lnTo>
                      <a:lnTo>
                        <a:pt x="10012" y="5678"/>
                      </a:lnTo>
                      <a:lnTo>
                        <a:pt x="14196" y="3138"/>
                      </a:lnTo>
                      <a:lnTo>
                        <a:pt x="1419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21" name="Freeform: Shape 1120">
                  <a:extLst>
                    <a:ext uri="{FF2B5EF4-FFF2-40B4-BE49-F238E27FC236}">
                      <a16:creationId xmlns:a16="http://schemas.microsoft.com/office/drawing/2014/main" id="{73737863-30EE-E536-72E2-8AE54F8B9131}"/>
                    </a:ext>
                  </a:extLst>
                </p:cNvPr>
                <p:cNvSpPr/>
                <p:nvPr/>
              </p:nvSpPr>
              <p:spPr>
                <a:xfrm>
                  <a:off x="7485567" y="3328079"/>
                  <a:ext cx="14195" cy="8367"/>
                </a:xfrm>
                <a:custGeom>
                  <a:avLst/>
                  <a:gdLst>
                    <a:gd name="connsiteX0" fmla="*/ 0 w 14195"/>
                    <a:gd name="connsiteY0" fmla="*/ 2391 h 8367"/>
                    <a:gd name="connsiteX1" fmla="*/ 0 w 14195"/>
                    <a:gd name="connsiteY1" fmla="*/ 5828 h 8367"/>
                    <a:gd name="connsiteX2" fmla="*/ 4184 w 14195"/>
                    <a:gd name="connsiteY2" fmla="*/ 8368 h 8367"/>
                    <a:gd name="connsiteX3" fmla="*/ 10012 w 14195"/>
                    <a:gd name="connsiteY3" fmla="*/ 8368 h 8367"/>
                    <a:gd name="connsiteX4" fmla="*/ 14196 w 14195"/>
                    <a:gd name="connsiteY4" fmla="*/ 5828 h 8367"/>
                    <a:gd name="connsiteX5" fmla="*/ 14196 w 14195"/>
                    <a:gd name="connsiteY5" fmla="*/ 2391 h 8367"/>
                    <a:gd name="connsiteX6" fmla="*/ 10012 w 14195"/>
                    <a:gd name="connsiteY6" fmla="*/ 0 h 8367"/>
                    <a:gd name="connsiteX7" fmla="*/ 4184 w 14195"/>
                    <a:gd name="connsiteY7" fmla="*/ 0 h 8367"/>
                    <a:gd name="connsiteX8" fmla="*/ 0 w 14195"/>
                    <a:gd name="connsiteY8" fmla="*/ 2391 h 83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195" h="8367">
                      <a:moveTo>
                        <a:pt x="0" y="2391"/>
                      </a:moveTo>
                      <a:lnTo>
                        <a:pt x="0" y="5828"/>
                      </a:lnTo>
                      <a:lnTo>
                        <a:pt x="4184" y="8368"/>
                      </a:lnTo>
                      <a:lnTo>
                        <a:pt x="10012" y="8368"/>
                      </a:lnTo>
                      <a:lnTo>
                        <a:pt x="14196" y="5828"/>
                      </a:lnTo>
                      <a:lnTo>
                        <a:pt x="14196" y="2391"/>
                      </a:lnTo>
                      <a:lnTo>
                        <a:pt x="10012" y="0"/>
                      </a:lnTo>
                      <a:lnTo>
                        <a:pt x="4184" y="0"/>
                      </a:lnTo>
                      <a:lnTo>
                        <a:pt x="0" y="2391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22" name="Freeform: Shape 1121">
                  <a:extLst>
                    <a:ext uri="{FF2B5EF4-FFF2-40B4-BE49-F238E27FC236}">
                      <a16:creationId xmlns:a16="http://schemas.microsoft.com/office/drawing/2014/main" id="{7B3E29D5-A6DF-614A-9AAE-E340AECBA2A9}"/>
                    </a:ext>
                  </a:extLst>
                </p:cNvPr>
                <p:cNvSpPr/>
                <p:nvPr/>
              </p:nvSpPr>
              <p:spPr>
                <a:xfrm>
                  <a:off x="7459119" y="3349148"/>
                  <a:ext cx="14344" cy="5678"/>
                </a:xfrm>
                <a:custGeom>
                  <a:avLst/>
                  <a:gdLst>
                    <a:gd name="connsiteX0" fmla="*/ 0 w 14344"/>
                    <a:gd name="connsiteY0" fmla="*/ 0 h 5678"/>
                    <a:gd name="connsiteX1" fmla="*/ 0 w 14344"/>
                    <a:gd name="connsiteY1" fmla="*/ 3287 h 5678"/>
                    <a:gd name="connsiteX2" fmla="*/ 4184 w 14344"/>
                    <a:gd name="connsiteY2" fmla="*/ 5678 h 5678"/>
                    <a:gd name="connsiteX3" fmla="*/ 10161 w 14344"/>
                    <a:gd name="connsiteY3" fmla="*/ 5678 h 5678"/>
                    <a:gd name="connsiteX4" fmla="*/ 14345 w 14344"/>
                    <a:gd name="connsiteY4" fmla="*/ 3287 h 5678"/>
                    <a:gd name="connsiteX5" fmla="*/ 14345 w 14344"/>
                    <a:gd name="connsiteY5" fmla="*/ 0 h 5678"/>
                    <a:gd name="connsiteX6" fmla="*/ 0 w 14344"/>
                    <a:gd name="connsiteY6" fmla="*/ 0 h 5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4" h="5678">
                      <a:moveTo>
                        <a:pt x="0" y="0"/>
                      </a:moveTo>
                      <a:lnTo>
                        <a:pt x="0" y="3287"/>
                      </a:lnTo>
                      <a:lnTo>
                        <a:pt x="4184" y="5678"/>
                      </a:lnTo>
                      <a:lnTo>
                        <a:pt x="10161" y="5678"/>
                      </a:lnTo>
                      <a:lnTo>
                        <a:pt x="14345" y="3287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23" name="Freeform: Shape 1122">
                  <a:extLst>
                    <a:ext uri="{FF2B5EF4-FFF2-40B4-BE49-F238E27FC236}">
                      <a16:creationId xmlns:a16="http://schemas.microsoft.com/office/drawing/2014/main" id="{4E9CCD73-9600-405A-70A6-D3DF925AA4D1}"/>
                    </a:ext>
                  </a:extLst>
                </p:cNvPr>
                <p:cNvSpPr/>
                <p:nvPr/>
              </p:nvSpPr>
              <p:spPr>
                <a:xfrm>
                  <a:off x="7459119" y="3343320"/>
                  <a:ext cx="14344" cy="8218"/>
                </a:xfrm>
                <a:custGeom>
                  <a:avLst/>
                  <a:gdLst>
                    <a:gd name="connsiteX0" fmla="*/ 0 w 14344"/>
                    <a:gd name="connsiteY0" fmla="*/ 2391 h 8218"/>
                    <a:gd name="connsiteX1" fmla="*/ 0 w 14344"/>
                    <a:gd name="connsiteY1" fmla="*/ 5828 h 8218"/>
                    <a:gd name="connsiteX2" fmla="*/ 4184 w 14344"/>
                    <a:gd name="connsiteY2" fmla="*/ 8219 h 8218"/>
                    <a:gd name="connsiteX3" fmla="*/ 10161 w 14344"/>
                    <a:gd name="connsiteY3" fmla="*/ 8219 h 8218"/>
                    <a:gd name="connsiteX4" fmla="*/ 14345 w 14344"/>
                    <a:gd name="connsiteY4" fmla="*/ 5828 h 8218"/>
                    <a:gd name="connsiteX5" fmla="*/ 14345 w 14344"/>
                    <a:gd name="connsiteY5" fmla="*/ 2391 h 8218"/>
                    <a:gd name="connsiteX6" fmla="*/ 10161 w 14344"/>
                    <a:gd name="connsiteY6" fmla="*/ 0 h 8218"/>
                    <a:gd name="connsiteX7" fmla="*/ 4184 w 14344"/>
                    <a:gd name="connsiteY7" fmla="*/ 0 h 8218"/>
                    <a:gd name="connsiteX8" fmla="*/ 0 w 14344"/>
                    <a:gd name="connsiteY8" fmla="*/ 2391 h 8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4" h="8218">
                      <a:moveTo>
                        <a:pt x="0" y="2391"/>
                      </a:moveTo>
                      <a:lnTo>
                        <a:pt x="0" y="5828"/>
                      </a:lnTo>
                      <a:lnTo>
                        <a:pt x="4184" y="8219"/>
                      </a:lnTo>
                      <a:lnTo>
                        <a:pt x="10161" y="8219"/>
                      </a:lnTo>
                      <a:lnTo>
                        <a:pt x="14345" y="5828"/>
                      </a:lnTo>
                      <a:lnTo>
                        <a:pt x="14345" y="2391"/>
                      </a:lnTo>
                      <a:lnTo>
                        <a:pt x="10161" y="0"/>
                      </a:lnTo>
                      <a:lnTo>
                        <a:pt x="4184" y="0"/>
                      </a:lnTo>
                      <a:lnTo>
                        <a:pt x="0" y="2391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24" name="Freeform: Shape 1123">
                  <a:extLst>
                    <a:ext uri="{FF2B5EF4-FFF2-40B4-BE49-F238E27FC236}">
                      <a16:creationId xmlns:a16="http://schemas.microsoft.com/office/drawing/2014/main" id="{FA1FA222-1BD3-BD55-FB37-CAF295B082D8}"/>
                    </a:ext>
                  </a:extLst>
                </p:cNvPr>
                <p:cNvSpPr/>
                <p:nvPr/>
              </p:nvSpPr>
              <p:spPr>
                <a:xfrm>
                  <a:off x="7479590" y="3345562"/>
                  <a:ext cx="14345" cy="5678"/>
                </a:xfrm>
                <a:custGeom>
                  <a:avLst/>
                  <a:gdLst>
                    <a:gd name="connsiteX0" fmla="*/ 0 w 14345"/>
                    <a:gd name="connsiteY0" fmla="*/ 0 h 5678"/>
                    <a:gd name="connsiteX1" fmla="*/ 0 w 14345"/>
                    <a:gd name="connsiteY1" fmla="*/ 3287 h 5678"/>
                    <a:gd name="connsiteX2" fmla="*/ 4184 w 14345"/>
                    <a:gd name="connsiteY2" fmla="*/ 5678 h 5678"/>
                    <a:gd name="connsiteX3" fmla="*/ 10161 w 14345"/>
                    <a:gd name="connsiteY3" fmla="*/ 5678 h 5678"/>
                    <a:gd name="connsiteX4" fmla="*/ 14345 w 14345"/>
                    <a:gd name="connsiteY4" fmla="*/ 3287 h 5678"/>
                    <a:gd name="connsiteX5" fmla="*/ 14345 w 14345"/>
                    <a:gd name="connsiteY5" fmla="*/ 0 h 5678"/>
                    <a:gd name="connsiteX6" fmla="*/ 0 w 14345"/>
                    <a:gd name="connsiteY6" fmla="*/ 0 h 5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5" h="5678">
                      <a:moveTo>
                        <a:pt x="0" y="0"/>
                      </a:moveTo>
                      <a:lnTo>
                        <a:pt x="0" y="3287"/>
                      </a:lnTo>
                      <a:lnTo>
                        <a:pt x="4184" y="5678"/>
                      </a:lnTo>
                      <a:lnTo>
                        <a:pt x="10161" y="5678"/>
                      </a:lnTo>
                      <a:lnTo>
                        <a:pt x="14345" y="3287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25" name="Freeform: Shape 1124">
                  <a:extLst>
                    <a:ext uri="{FF2B5EF4-FFF2-40B4-BE49-F238E27FC236}">
                      <a16:creationId xmlns:a16="http://schemas.microsoft.com/office/drawing/2014/main" id="{B8EF0B40-63D0-F8E0-24A8-695C1C5DA71E}"/>
                    </a:ext>
                  </a:extLst>
                </p:cNvPr>
                <p:cNvSpPr/>
                <p:nvPr/>
              </p:nvSpPr>
              <p:spPr>
                <a:xfrm>
                  <a:off x="7479590" y="3339734"/>
                  <a:ext cx="14345" cy="8367"/>
                </a:xfrm>
                <a:custGeom>
                  <a:avLst/>
                  <a:gdLst>
                    <a:gd name="connsiteX0" fmla="*/ 0 w 14345"/>
                    <a:gd name="connsiteY0" fmla="*/ 2391 h 8367"/>
                    <a:gd name="connsiteX1" fmla="*/ 0 w 14345"/>
                    <a:gd name="connsiteY1" fmla="*/ 5828 h 8367"/>
                    <a:gd name="connsiteX2" fmla="*/ 4184 w 14345"/>
                    <a:gd name="connsiteY2" fmla="*/ 8368 h 8367"/>
                    <a:gd name="connsiteX3" fmla="*/ 10161 w 14345"/>
                    <a:gd name="connsiteY3" fmla="*/ 8368 h 8367"/>
                    <a:gd name="connsiteX4" fmla="*/ 14345 w 14345"/>
                    <a:gd name="connsiteY4" fmla="*/ 5828 h 8367"/>
                    <a:gd name="connsiteX5" fmla="*/ 14345 w 14345"/>
                    <a:gd name="connsiteY5" fmla="*/ 2391 h 8367"/>
                    <a:gd name="connsiteX6" fmla="*/ 10161 w 14345"/>
                    <a:gd name="connsiteY6" fmla="*/ 0 h 8367"/>
                    <a:gd name="connsiteX7" fmla="*/ 4184 w 14345"/>
                    <a:gd name="connsiteY7" fmla="*/ 0 h 8367"/>
                    <a:gd name="connsiteX8" fmla="*/ 0 w 14345"/>
                    <a:gd name="connsiteY8" fmla="*/ 2391 h 83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5" h="8367">
                      <a:moveTo>
                        <a:pt x="0" y="2391"/>
                      </a:moveTo>
                      <a:lnTo>
                        <a:pt x="0" y="5828"/>
                      </a:lnTo>
                      <a:lnTo>
                        <a:pt x="4184" y="8368"/>
                      </a:lnTo>
                      <a:lnTo>
                        <a:pt x="10161" y="8368"/>
                      </a:lnTo>
                      <a:lnTo>
                        <a:pt x="14345" y="5828"/>
                      </a:lnTo>
                      <a:lnTo>
                        <a:pt x="14345" y="2391"/>
                      </a:lnTo>
                      <a:lnTo>
                        <a:pt x="10161" y="0"/>
                      </a:lnTo>
                      <a:lnTo>
                        <a:pt x="4184" y="0"/>
                      </a:lnTo>
                      <a:lnTo>
                        <a:pt x="0" y="2391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26" name="Freeform: Shape 1125">
                  <a:extLst>
                    <a:ext uri="{FF2B5EF4-FFF2-40B4-BE49-F238E27FC236}">
                      <a16:creationId xmlns:a16="http://schemas.microsoft.com/office/drawing/2014/main" id="{C8CD6AB2-A842-56A3-EF91-7AE2B85F289B}"/>
                    </a:ext>
                  </a:extLst>
                </p:cNvPr>
                <p:cNvSpPr/>
                <p:nvPr/>
              </p:nvSpPr>
              <p:spPr>
                <a:xfrm>
                  <a:off x="7502153" y="3343619"/>
                  <a:ext cx="14345" cy="5528"/>
                </a:xfrm>
                <a:custGeom>
                  <a:avLst/>
                  <a:gdLst>
                    <a:gd name="connsiteX0" fmla="*/ 0 w 14345"/>
                    <a:gd name="connsiteY0" fmla="*/ 0 h 5528"/>
                    <a:gd name="connsiteX1" fmla="*/ 0 w 14345"/>
                    <a:gd name="connsiteY1" fmla="*/ 3138 h 5528"/>
                    <a:gd name="connsiteX2" fmla="*/ 4184 w 14345"/>
                    <a:gd name="connsiteY2" fmla="*/ 5529 h 5528"/>
                    <a:gd name="connsiteX3" fmla="*/ 10161 w 14345"/>
                    <a:gd name="connsiteY3" fmla="*/ 5529 h 5528"/>
                    <a:gd name="connsiteX4" fmla="*/ 14345 w 14345"/>
                    <a:gd name="connsiteY4" fmla="*/ 3138 h 5528"/>
                    <a:gd name="connsiteX5" fmla="*/ 14345 w 14345"/>
                    <a:gd name="connsiteY5" fmla="*/ 0 h 5528"/>
                    <a:gd name="connsiteX6" fmla="*/ 0 w 14345"/>
                    <a:gd name="connsiteY6" fmla="*/ 0 h 55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5" h="552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184" y="5529"/>
                      </a:lnTo>
                      <a:lnTo>
                        <a:pt x="10161" y="5529"/>
                      </a:lnTo>
                      <a:lnTo>
                        <a:pt x="14345" y="3138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27" name="Freeform: Shape 1126">
                  <a:extLst>
                    <a:ext uri="{FF2B5EF4-FFF2-40B4-BE49-F238E27FC236}">
                      <a16:creationId xmlns:a16="http://schemas.microsoft.com/office/drawing/2014/main" id="{692D02EE-3064-75A7-999C-93134C3C363D}"/>
                    </a:ext>
                  </a:extLst>
                </p:cNvPr>
                <p:cNvSpPr/>
                <p:nvPr/>
              </p:nvSpPr>
              <p:spPr>
                <a:xfrm>
                  <a:off x="7502153" y="3337791"/>
                  <a:ext cx="14345" cy="8218"/>
                </a:xfrm>
                <a:custGeom>
                  <a:avLst/>
                  <a:gdLst>
                    <a:gd name="connsiteX0" fmla="*/ 0 w 14345"/>
                    <a:gd name="connsiteY0" fmla="*/ 2391 h 8218"/>
                    <a:gd name="connsiteX1" fmla="*/ 0 w 14345"/>
                    <a:gd name="connsiteY1" fmla="*/ 5828 h 8218"/>
                    <a:gd name="connsiteX2" fmla="*/ 4184 w 14345"/>
                    <a:gd name="connsiteY2" fmla="*/ 8219 h 8218"/>
                    <a:gd name="connsiteX3" fmla="*/ 10161 w 14345"/>
                    <a:gd name="connsiteY3" fmla="*/ 8219 h 8218"/>
                    <a:gd name="connsiteX4" fmla="*/ 14345 w 14345"/>
                    <a:gd name="connsiteY4" fmla="*/ 5828 h 8218"/>
                    <a:gd name="connsiteX5" fmla="*/ 14345 w 14345"/>
                    <a:gd name="connsiteY5" fmla="*/ 2391 h 8218"/>
                    <a:gd name="connsiteX6" fmla="*/ 10161 w 14345"/>
                    <a:gd name="connsiteY6" fmla="*/ 0 h 8218"/>
                    <a:gd name="connsiteX7" fmla="*/ 4184 w 14345"/>
                    <a:gd name="connsiteY7" fmla="*/ 0 h 8218"/>
                    <a:gd name="connsiteX8" fmla="*/ 0 w 14345"/>
                    <a:gd name="connsiteY8" fmla="*/ 2391 h 8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5" h="8218">
                      <a:moveTo>
                        <a:pt x="0" y="2391"/>
                      </a:moveTo>
                      <a:lnTo>
                        <a:pt x="0" y="5828"/>
                      </a:lnTo>
                      <a:lnTo>
                        <a:pt x="4184" y="8219"/>
                      </a:lnTo>
                      <a:lnTo>
                        <a:pt x="10161" y="8219"/>
                      </a:lnTo>
                      <a:lnTo>
                        <a:pt x="14345" y="5828"/>
                      </a:lnTo>
                      <a:lnTo>
                        <a:pt x="14345" y="2391"/>
                      </a:lnTo>
                      <a:lnTo>
                        <a:pt x="10161" y="0"/>
                      </a:lnTo>
                      <a:lnTo>
                        <a:pt x="4184" y="0"/>
                      </a:lnTo>
                      <a:lnTo>
                        <a:pt x="0" y="2391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28" name="Freeform: Shape 1127">
                  <a:extLst>
                    <a:ext uri="{FF2B5EF4-FFF2-40B4-BE49-F238E27FC236}">
                      <a16:creationId xmlns:a16="http://schemas.microsoft.com/office/drawing/2014/main" id="{17D2E5A9-AFF6-5B60-20AB-5628FAB913BD}"/>
                    </a:ext>
                  </a:extLst>
                </p:cNvPr>
                <p:cNvSpPr/>
                <p:nvPr/>
              </p:nvSpPr>
              <p:spPr>
                <a:xfrm>
                  <a:off x="7475854" y="3358861"/>
                  <a:ext cx="14345" cy="5528"/>
                </a:xfrm>
                <a:custGeom>
                  <a:avLst/>
                  <a:gdLst>
                    <a:gd name="connsiteX0" fmla="*/ 0 w 14345"/>
                    <a:gd name="connsiteY0" fmla="*/ 0 h 5528"/>
                    <a:gd name="connsiteX1" fmla="*/ 0 w 14345"/>
                    <a:gd name="connsiteY1" fmla="*/ 3138 h 5528"/>
                    <a:gd name="connsiteX2" fmla="*/ 4184 w 14345"/>
                    <a:gd name="connsiteY2" fmla="*/ 5529 h 5528"/>
                    <a:gd name="connsiteX3" fmla="*/ 10161 w 14345"/>
                    <a:gd name="connsiteY3" fmla="*/ 5529 h 5528"/>
                    <a:gd name="connsiteX4" fmla="*/ 14345 w 14345"/>
                    <a:gd name="connsiteY4" fmla="*/ 3138 h 5528"/>
                    <a:gd name="connsiteX5" fmla="*/ 14345 w 14345"/>
                    <a:gd name="connsiteY5" fmla="*/ 0 h 5528"/>
                    <a:gd name="connsiteX6" fmla="*/ 0 w 14345"/>
                    <a:gd name="connsiteY6" fmla="*/ 0 h 55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4345" h="5528">
                      <a:moveTo>
                        <a:pt x="0" y="0"/>
                      </a:moveTo>
                      <a:lnTo>
                        <a:pt x="0" y="3138"/>
                      </a:lnTo>
                      <a:lnTo>
                        <a:pt x="4184" y="5529"/>
                      </a:lnTo>
                      <a:lnTo>
                        <a:pt x="10161" y="5529"/>
                      </a:lnTo>
                      <a:lnTo>
                        <a:pt x="14345" y="3138"/>
                      </a:lnTo>
                      <a:lnTo>
                        <a:pt x="143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29" name="Freeform: Shape 1128">
                  <a:extLst>
                    <a:ext uri="{FF2B5EF4-FFF2-40B4-BE49-F238E27FC236}">
                      <a16:creationId xmlns:a16="http://schemas.microsoft.com/office/drawing/2014/main" id="{ADD39AC1-9309-0C71-2E54-2BE85A1A5E6B}"/>
                    </a:ext>
                  </a:extLst>
                </p:cNvPr>
                <p:cNvSpPr/>
                <p:nvPr/>
              </p:nvSpPr>
              <p:spPr>
                <a:xfrm>
                  <a:off x="7475854" y="3353033"/>
                  <a:ext cx="14345" cy="8218"/>
                </a:xfrm>
                <a:custGeom>
                  <a:avLst/>
                  <a:gdLst>
                    <a:gd name="connsiteX0" fmla="*/ 0 w 14345"/>
                    <a:gd name="connsiteY0" fmla="*/ 2391 h 8218"/>
                    <a:gd name="connsiteX1" fmla="*/ 0 w 14345"/>
                    <a:gd name="connsiteY1" fmla="*/ 5828 h 8218"/>
                    <a:gd name="connsiteX2" fmla="*/ 4184 w 14345"/>
                    <a:gd name="connsiteY2" fmla="*/ 8219 h 8218"/>
                    <a:gd name="connsiteX3" fmla="*/ 10161 w 14345"/>
                    <a:gd name="connsiteY3" fmla="*/ 8219 h 8218"/>
                    <a:gd name="connsiteX4" fmla="*/ 14345 w 14345"/>
                    <a:gd name="connsiteY4" fmla="*/ 5828 h 8218"/>
                    <a:gd name="connsiteX5" fmla="*/ 14345 w 14345"/>
                    <a:gd name="connsiteY5" fmla="*/ 2391 h 8218"/>
                    <a:gd name="connsiteX6" fmla="*/ 10161 w 14345"/>
                    <a:gd name="connsiteY6" fmla="*/ 0 h 8218"/>
                    <a:gd name="connsiteX7" fmla="*/ 4184 w 14345"/>
                    <a:gd name="connsiteY7" fmla="*/ 0 h 8218"/>
                    <a:gd name="connsiteX8" fmla="*/ 0 w 14345"/>
                    <a:gd name="connsiteY8" fmla="*/ 2391 h 8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4345" h="8218">
                      <a:moveTo>
                        <a:pt x="0" y="2391"/>
                      </a:moveTo>
                      <a:lnTo>
                        <a:pt x="0" y="5828"/>
                      </a:lnTo>
                      <a:lnTo>
                        <a:pt x="4184" y="8219"/>
                      </a:lnTo>
                      <a:lnTo>
                        <a:pt x="10161" y="8219"/>
                      </a:lnTo>
                      <a:lnTo>
                        <a:pt x="14345" y="5828"/>
                      </a:lnTo>
                      <a:lnTo>
                        <a:pt x="14345" y="2391"/>
                      </a:lnTo>
                      <a:lnTo>
                        <a:pt x="10161" y="0"/>
                      </a:lnTo>
                      <a:lnTo>
                        <a:pt x="4184" y="0"/>
                      </a:lnTo>
                      <a:lnTo>
                        <a:pt x="0" y="2391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30" name="Freeform: Shape 1129">
                  <a:extLst>
                    <a:ext uri="{FF2B5EF4-FFF2-40B4-BE49-F238E27FC236}">
                      <a16:creationId xmlns:a16="http://schemas.microsoft.com/office/drawing/2014/main" id="{9B4BDF66-D9D9-8381-79FF-4C6CD8B6E53F}"/>
                    </a:ext>
                  </a:extLst>
                </p:cNvPr>
                <p:cNvSpPr/>
                <p:nvPr/>
              </p:nvSpPr>
              <p:spPr>
                <a:xfrm>
                  <a:off x="7125001" y="3488712"/>
                  <a:ext cx="517464" cy="326347"/>
                </a:xfrm>
                <a:custGeom>
                  <a:avLst/>
                  <a:gdLst>
                    <a:gd name="connsiteX0" fmla="*/ 365199 w 517464"/>
                    <a:gd name="connsiteY0" fmla="*/ 326348 h 326347"/>
                    <a:gd name="connsiteX1" fmla="*/ 326348 w 517464"/>
                    <a:gd name="connsiteY1" fmla="*/ 303934 h 326347"/>
                    <a:gd name="connsiteX2" fmla="*/ 227726 w 517464"/>
                    <a:gd name="connsiteY2" fmla="*/ 288094 h 326347"/>
                    <a:gd name="connsiteX3" fmla="*/ 0 w 517464"/>
                    <a:gd name="connsiteY3" fmla="*/ 156599 h 326347"/>
                    <a:gd name="connsiteX4" fmla="*/ 0 w 517464"/>
                    <a:gd name="connsiteY4" fmla="*/ 135231 h 326347"/>
                    <a:gd name="connsiteX5" fmla="*/ 22862 w 517464"/>
                    <a:gd name="connsiteY5" fmla="*/ 122081 h 326347"/>
                    <a:gd name="connsiteX6" fmla="*/ 51701 w 517464"/>
                    <a:gd name="connsiteY6" fmla="*/ 122081 h 326347"/>
                    <a:gd name="connsiteX7" fmla="*/ 21816 w 517464"/>
                    <a:gd name="connsiteY7" fmla="*/ 104748 h 326347"/>
                    <a:gd name="connsiteX8" fmla="*/ 21816 w 517464"/>
                    <a:gd name="connsiteY8" fmla="*/ 83529 h 326347"/>
                    <a:gd name="connsiteX9" fmla="*/ 44529 w 517464"/>
                    <a:gd name="connsiteY9" fmla="*/ 70380 h 326347"/>
                    <a:gd name="connsiteX10" fmla="*/ 73518 w 517464"/>
                    <a:gd name="connsiteY10" fmla="*/ 70380 h 326347"/>
                    <a:gd name="connsiteX11" fmla="*/ 39299 w 517464"/>
                    <a:gd name="connsiteY11" fmla="*/ 50656 h 326347"/>
                    <a:gd name="connsiteX12" fmla="*/ 39299 w 517464"/>
                    <a:gd name="connsiteY12" fmla="*/ 29288 h 326347"/>
                    <a:gd name="connsiteX13" fmla="*/ 62012 w 517464"/>
                    <a:gd name="connsiteY13" fmla="*/ 16138 h 326347"/>
                    <a:gd name="connsiteX14" fmla="*/ 91897 w 517464"/>
                    <a:gd name="connsiteY14" fmla="*/ 16138 h 326347"/>
                    <a:gd name="connsiteX15" fmla="*/ 122679 w 517464"/>
                    <a:gd name="connsiteY15" fmla="*/ 33920 h 326347"/>
                    <a:gd name="connsiteX16" fmla="*/ 122679 w 517464"/>
                    <a:gd name="connsiteY16" fmla="*/ 13150 h 326347"/>
                    <a:gd name="connsiteX17" fmla="*/ 145541 w 517464"/>
                    <a:gd name="connsiteY17" fmla="*/ 0 h 326347"/>
                    <a:gd name="connsiteX18" fmla="*/ 175427 w 517464"/>
                    <a:gd name="connsiteY18" fmla="*/ 0 h 326347"/>
                    <a:gd name="connsiteX19" fmla="*/ 340842 w 517464"/>
                    <a:gd name="connsiteY19" fmla="*/ 95484 h 326347"/>
                    <a:gd name="connsiteX20" fmla="*/ 310060 w 517464"/>
                    <a:gd name="connsiteY20" fmla="*/ 66047 h 326347"/>
                    <a:gd name="connsiteX21" fmla="*/ 315440 w 517464"/>
                    <a:gd name="connsiteY21" fmla="*/ 46023 h 326347"/>
                    <a:gd name="connsiteX22" fmla="*/ 339945 w 517464"/>
                    <a:gd name="connsiteY22" fmla="*/ 35862 h 326347"/>
                    <a:gd name="connsiteX23" fmla="*/ 368336 w 517464"/>
                    <a:gd name="connsiteY23" fmla="*/ 38403 h 326347"/>
                    <a:gd name="connsiteX24" fmla="*/ 456199 w 517464"/>
                    <a:gd name="connsiteY24" fmla="*/ 109829 h 326347"/>
                    <a:gd name="connsiteX25" fmla="*/ 448728 w 517464"/>
                    <a:gd name="connsiteY25" fmla="*/ 159737 h 326347"/>
                    <a:gd name="connsiteX26" fmla="*/ 474280 w 517464"/>
                    <a:gd name="connsiteY26" fmla="*/ 213530 h 326347"/>
                    <a:gd name="connsiteX27" fmla="*/ 517464 w 517464"/>
                    <a:gd name="connsiteY27" fmla="*/ 238485 h 326347"/>
                    <a:gd name="connsiteX28" fmla="*/ 365199 w 517464"/>
                    <a:gd name="connsiteY28" fmla="*/ 326348 h 3263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517464" h="326347">
                      <a:moveTo>
                        <a:pt x="365199" y="326348"/>
                      </a:moveTo>
                      <a:lnTo>
                        <a:pt x="326348" y="303934"/>
                      </a:lnTo>
                      <a:lnTo>
                        <a:pt x="227726" y="288094"/>
                      </a:lnTo>
                      <a:lnTo>
                        <a:pt x="0" y="156599"/>
                      </a:lnTo>
                      <a:lnTo>
                        <a:pt x="0" y="135231"/>
                      </a:lnTo>
                      <a:lnTo>
                        <a:pt x="22862" y="122081"/>
                      </a:lnTo>
                      <a:lnTo>
                        <a:pt x="51701" y="122081"/>
                      </a:lnTo>
                      <a:lnTo>
                        <a:pt x="21816" y="104748"/>
                      </a:lnTo>
                      <a:lnTo>
                        <a:pt x="21816" y="83529"/>
                      </a:lnTo>
                      <a:lnTo>
                        <a:pt x="44529" y="70380"/>
                      </a:lnTo>
                      <a:lnTo>
                        <a:pt x="73518" y="70380"/>
                      </a:lnTo>
                      <a:lnTo>
                        <a:pt x="39299" y="50656"/>
                      </a:lnTo>
                      <a:lnTo>
                        <a:pt x="39299" y="29288"/>
                      </a:lnTo>
                      <a:lnTo>
                        <a:pt x="62012" y="16138"/>
                      </a:lnTo>
                      <a:lnTo>
                        <a:pt x="91897" y="16138"/>
                      </a:lnTo>
                      <a:lnTo>
                        <a:pt x="122679" y="33920"/>
                      </a:lnTo>
                      <a:lnTo>
                        <a:pt x="122679" y="13150"/>
                      </a:lnTo>
                      <a:lnTo>
                        <a:pt x="145541" y="0"/>
                      </a:lnTo>
                      <a:lnTo>
                        <a:pt x="175427" y="0"/>
                      </a:lnTo>
                      <a:lnTo>
                        <a:pt x="340842" y="95484"/>
                      </a:lnTo>
                      <a:lnTo>
                        <a:pt x="310060" y="66047"/>
                      </a:lnTo>
                      <a:lnTo>
                        <a:pt x="315440" y="46023"/>
                      </a:lnTo>
                      <a:lnTo>
                        <a:pt x="339945" y="35862"/>
                      </a:lnTo>
                      <a:lnTo>
                        <a:pt x="368336" y="38403"/>
                      </a:lnTo>
                      <a:lnTo>
                        <a:pt x="456199" y="109829"/>
                      </a:lnTo>
                      <a:lnTo>
                        <a:pt x="448728" y="159737"/>
                      </a:lnTo>
                      <a:lnTo>
                        <a:pt x="474280" y="213530"/>
                      </a:lnTo>
                      <a:lnTo>
                        <a:pt x="517464" y="238485"/>
                      </a:lnTo>
                      <a:lnTo>
                        <a:pt x="365199" y="326348"/>
                      </a:ln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31" name="Freeform: Shape 1130">
                  <a:extLst>
                    <a:ext uri="{FF2B5EF4-FFF2-40B4-BE49-F238E27FC236}">
                      <a16:creationId xmlns:a16="http://schemas.microsoft.com/office/drawing/2014/main" id="{34F7D473-1D5B-97DF-35C4-C917DC4E2105}"/>
                    </a:ext>
                  </a:extLst>
                </p:cNvPr>
                <p:cNvSpPr/>
                <p:nvPr/>
              </p:nvSpPr>
              <p:spPr>
                <a:xfrm>
                  <a:off x="7440440" y="3546989"/>
                  <a:ext cx="135529" cy="106541"/>
                </a:xfrm>
                <a:custGeom>
                  <a:avLst/>
                  <a:gdLst>
                    <a:gd name="connsiteX0" fmla="*/ 25253 w 135529"/>
                    <a:gd name="connsiteY0" fmla="*/ 0 h 106541"/>
                    <a:gd name="connsiteX1" fmla="*/ 0 w 135529"/>
                    <a:gd name="connsiteY1" fmla="*/ 6276 h 106541"/>
                    <a:gd name="connsiteX2" fmla="*/ 0 w 135529"/>
                    <a:gd name="connsiteY2" fmla="*/ 10609 h 106541"/>
                    <a:gd name="connsiteX3" fmla="*/ 46770 w 135529"/>
                    <a:gd name="connsiteY3" fmla="*/ 55437 h 106541"/>
                    <a:gd name="connsiteX4" fmla="*/ 46770 w 135529"/>
                    <a:gd name="connsiteY4" fmla="*/ 59472 h 106541"/>
                    <a:gd name="connsiteX5" fmla="*/ 128357 w 135529"/>
                    <a:gd name="connsiteY5" fmla="*/ 106541 h 106541"/>
                    <a:gd name="connsiteX6" fmla="*/ 135530 w 135529"/>
                    <a:gd name="connsiteY6" fmla="*/ 57828 h 106541"/>
                    <a:gd name="connsiteX7" fmla="*/ 135530 w 135529"/>
                    <a:gd name="connsiteY7" fmla="*/ 53495 h 106541"/>
                    <a:gd name="connsiteX8" fmla="*/ 25253 w 135529"/>
                    <a:gd name="connsiteY8" fmla="*/ 0 h 106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5529" h="106541">
                      <a:moveTo>
                        <a:pt x="25253" y="0"/>
                      </a:moveTo>
                      <a:lnTo>
                        <a:pt x="0" y="6276"/>
                      </a:lnTo>
                      <a:lnTo>
                        <a:pt x="0" y="10609"/>
                      </a:lnTo>
                      <a:lnTo>
                        <a:pt x="46770" y="55437"/>
                      </a:lnTo>
                      <a:lnTo>
                        <a:pt x="46770" y="59472"/>
                      </a:lnTo>
                      <a:lnTo>
                        <a:pt x="128357" y="106541"/>
                      </a:lnTo>
                      <a:lnTo>
                        <a:pt x="135530" y="57828"/>
                      </a:lnTo>
                      <a:lnTo>
                        <a:pt x="135530" y="53495"/>
                      </a:lnTo>
                      <a:lnTo>
                        <a:pt x="25253" y="0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32" name="Freeform: Shape 1131">
                  <a:extLst>
                    <a:ext uri="{FF2B5EF4-FFF2-40B4-BE49-F238E27FC236}">
                      <a16:creationId xmlns:a16="http://schemas.microsoft.com/office/drawing/2014/main" id="{1A08C20D-B5EA-6B22-90C5-A6FE5A15FFAE}"/>
                    </a:ext>
                  </a:extLst>
                </p:cNvPr>
                <p:cNvSpPr/>
                <p:nvPr/>
              </p:nvSpPr>
              <p:spPr>
                <a:xfrm>
                  <a:off x="7440440" y="3529356"/>
                  <a:ext cx="135529" cy="119840"/>
                </a:xfrm>
                <a:custGeom>
                  <a:avLst/>
                  <a:gdLst>
                    <a:gd name="connsiteX0" fmla="*/ 128357 w 135529"/>
                    <a:gd name="connsiteY0" fmla="*/ 119840 h 119840"/>
                    <a:gd name="connsiteX1" fmla="*/ 135530 w 135529"/>
                    <a:gd name="connsiteY1" fmla="*/ 71127 h 119840"/>
                    <a:gd name="connsiteX2" fmla="*/ 51104 w 135529"/>
                    <a:gd name="connsiteY2" fmla="*/ 2391 h 119840"/>
                    <a:gd name="connsiteX3" fmla="*/ 25253 w 135529"/>
                    <a:gd name="connsiteY3" fmla="*/ 0 h 119840"/>
                    <a:gd name="connsiteX4" fmla="*/ 4034 w 135529"/>
                    <a:gd name="connsiteY4" fmla="*/ 8966 h 119840"/>
                    <a:gd name="connsiteX5" fmla="*/ 0 w 135529"/>
                    <a:gd name="connsiteY5" fmla="*/ 23908 h 119840"/>
                    <a:gd name="connsiteX6" fmla="*/ 48564 w 135529"/>
                    <a:gd name="connsiteY6" fmla="*/ 70380 h 119840"/>
                    <a:gd name="connsiteX7" fmla="*/ 46770 w 135529"/>
                    <a:gd name="connsiteY7" fmla="*/ 72771 h 119840"/>
                    <a:gd name="connsiteX8" fmla="*/ 128357 w 135529"/>
                    <a:gd name="connsiteY8" fmla="*/ 119840 h 1198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35529" h="119840">
                      <a:moveTo>
                        <a:pt x="128357" y="119840"/>
                      </a:moveTo>
                      <a:lnTo>
                        <a:pt x="135530" y="71127"/>
                      </a:lnTo>
                      <a:lnTo>
                        <a:pt x="51104" y="2391"/>
                      </a:lnTo>
                      <a:lnTo>
                        <a:pt x="25253" y="0"/>
                      </a:lnTo>
                      <a:lnTo>
                        <a:pt x="4034" y="8966"/>
                      </a:lnTo>
                      <a:lnTo>
                        <a:pt x="0" y="23908"/>
                      </a:lnTo>
                      <a:lnTo>
                        <a:pt x="48564" y="70380"/>
                      </a:lnTo>
                      <a:lnTo>
                        <a:pt x="46770" y="72771"/>
                      </a:lnTo>
                      <a:lnTo>
                        <a:pt x="128357" y="119840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33" name="Freeform: Shape 1132">
                  <a:extLst>
                    <a:ext uri="{FF2B5EF4-FFF2-40B4-BE49-F238E27FC236}">
                      <a16:creationId xmlns:a16="http://schemas.microsoft.com/office/drawing/2014/main" id="{C19DD92E-B0E9-0996-A44F-579A06851379}"/>
                    </a:ext>
                  </a:extLst>
                </p:cNvPr>
                <p:cNvSpPr/>
                <p:nvPr/>
              </p:nvSpPr>
              <p:spPr>
                <a:xfrm>
                  <a:off x="7129782" y="3493494"/>
                  <a:ext cx="465762" cy="294519"/>
                </a:xfrm>
                <a:custGeom>
                  <a:avLst/>
                  <a:gdLst>
                    <a:gd name="connsiteX0" fmla="*/ 335911 w 465762"/>
                    <a:gd name="connsiteY0" fmla="*/ 35862 h 294519"/>
                    <a:gd name="connsiteX1" fmla="*/ 310658 w 465762"/>
                    <a:gd name="connsiteY1" fmla="*/ 42138 h 294519"/>
                    <a:gd name="connsiteX2" fmla="*/ 310658 w 465762"/>
                    <a:gd name="connsiteY2" fmla="*/ 59771 h 294519"/>
                    <a:gd name="connsiteX3" fmla="*/ 359222 w 465762"/>
                    <a:gd name="connsiteY3" fmla="*/ 106242 h 294519"/>
                    <a:gd name="connsiteX4" fmla="*/ 357428 w 465762"/>
                    <a:gd name="connsiteY4" fmla="*/ 108633 h 294519"/>
                    <a:gd name="connsiteX5" fmla="*/ 169300 w 465762"/>
                    <a:gd name="connsiteY5" fmla="*/ 0 h 294519"/>
                    <a:gd name="connsiteX6" fmla="*/ 142105 w 465762"/>
                    <a:gd name="connsiteY6" fmla="*/ 0 h 294519"/>
                    <a:gd name="connsiteX7" fmla="*/ 122829 w 465762"/>
                    <a:gd name="connsiteY7" fmla="*/ 9414 h 294519"/>
                    <a:gd name="connsiteX8" fmla="*/ 122829 w 465762"/>
                    <a:gd name="connsiteY8" fmla="*/ 26897 h 294519"/>
                    <a:gd name="connsiteX9" fmla="*/ 270761 w 465762"/>
                    <a:gd name="connsiteY9" fmla="*/ 112369 h 294519"/>
                    <a:gd name="connsiteX10" fmla="*/ 270761 w 465762"/>
                    <a:gd name="connsiteY10" fmla="*/ 115507 h 294519"/>
                    <a:gd name="connsiteX11" fmla="*/ 267025 w 465762"/>
                    <a:gd name="connsiteY11" fmla="*/ 117599 h 294519"/>
                    <a:gd name="connsiteX12" fmla="*/ 261646 w 465762"/>
                    <a:gd name="connsiteY12" fmla="*/ 117599 h 294519"/>
                    <a:gd name="connsiteX13" fmla="*/ 85920 w 465762"/>
                    <a:gd name="connsiteY13" fmla="*/ 16138 h 294519"/>
                    <a:gd name="connsiteX14" fmla="*/ 58575 w 465762"/>
                    <a:gd name="connsiteY14" fmla="*/ 16138 h 294519"/>
                    <a:gd name="connsiteX15" fmla="*/ 39299 w 465762"/>
                    <a:gd name="connsiteY15" fmla="*/ 25402 h 294519"/>
                    <a:gd name="connsiteX16" fmla="*/ 39299 w 465762"/>
                    <a:gd name="connsiteY16" fmla="*/ 43035 h 294519"/>
                    <a:gd name="connsiteX17" fmla="*/ 215025 w 465762"/>
                    <a:gd name="connsiteY17" fmla="*/ 144495 h 294519"/>
                    <a:gd name="connsiteX18" fmla="*/ 215025 w 465762"/>
                    <a:gd name="connsiteY18" fmla="*/ 147633 h 294519"/>
                    <a:gd name="connsiteX19" fmla="*/ 211289 w 465762"/>
                    <a:gd name="connsiteY19" fmla="*/ 149875 h 294519"/>
                    <a:gd name="connsiteX20" fmla="*/ 205910 w 465762"/>
                    <a:gd name="connsiteY20" fmla="*/ 149875 h 294519"/>
                    <a:gd name="connsiteX21" fmla="*/ 68437 w 465762"/>
                    <a:gd name="connsiteY21" fmla="*/ 70380 h 294519"/>
                    <a:gd name="connsiteX22" fmla="*/ 41092 w 465762"/>
                    <a:gd name="connsiteY22" fmla="*/ 70380 h 294519"/>
                    <a:gd name="connsiteX23" fmla="*/ 21816 w 465762"/>
                    <a:gd name="connsiteY23" fmla="*/ 79644 h 294519"/>
                    <a:gd name="connsiteX24" fmla="*/ 21816 w 465762"/>
                    <a:gd name="connsiteY24" fmla="*/ 97277 h 294519"/>
                    <a:gd name="connsiteX25" fmla="*/ 159438 w 465762"/>
                    <a:gd name="connsiteY25" fmla="*/ 176771 h 294519"/>
                    <a:gd name="connsiteX26" fmla="*/ 159438 w 465762"/>
                    <a:gd name="connsiteY26" fmla="*/ 179760 h 294519"/>
                    <a:gd name="connsiteX27" fmla="*/ 155553 w 465762"/>
                    <a:gd name="connsiteY27" fmla="*/ 182001 h 294519"/>
                    <a:gd name="connsiteX28" fmla="*/ 150323 w 465762"/>
                    <a:gd name="connsiteY28" fmla="*/ 182001 h 294519"/>
                    <a:gd name="connsiteX29" fmla="*/ 46621 w 465762"/>
                    <a:gd name="connsiteY29" fmla="*/ 122081 h 294519"/>
                    <a:gd name="connsiteX30" fmla="*/ 19426 w 465762"/>
                    <a:gd name="connsiteY30" fmla="*/ 122081 h 294519"/>
                    <a:gd name="connsiteX31" fmla="*/ 0 w 465762"/>
                    <a:gd name="connsiteY31" fmla="*/ 131495 h 294519"/>
                    <a:gd name="connsiteX32" fmla="*/ 0 w 465762"/>
                    <a:gd name="connsiteY32" fmla="*/ 148978 h 294519"/>
                    <a:gd name="connsiteX33" fmla="*/ 225335 w 465762"/>
                    <a:gd name="connsiteY33" fmla="*/ 279129 h 294519"/>
                    <a:gd name="connsiteX34" fmla="*/ 323060 w 465762"/>
                    <a:gd name="connsiteY34" fmla="*/ 294520 h 294519"/>
                    <a:gd name="connsiteX35" fmla="*/ 465763 w 465762"/>
                    <a:gd name="connsiteY35" fmla="*/ 212186 h 294519"/>
                    <a:gd name="connsiteX36" fmla="*/ 439015 w 465762"/>
                    <a:gd name="connsiteY36" fmla="*/ 155702 h 294519"/>
                    <a:gd name="connsiteX37" fmla="*/ 446188 w 465762"/>
                    <a:gd name="connsiteY37" fmla="*/ 106989 h 294519"/>
                    <a:gd name="connsiteX38" fmla="*/ 446188 w 465762"/>
                    <a:gd name="connsiteY38" fmla="*/ 89506 h 294519"/>
                    <a:gd name="connsiteX39" fmla="*/ 335911 w 465762"/>
                    <a:gd name="connsiteY39" fmla="*/ 35862 h 2945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</a:cxnLst>
                  <a:rect l="l" t="t" r="r" b="b"/>
                  <a:pathLst>
                    <a:path w="465762" h="294519">
                      <a:moveTo>
                        <a:pt x="335911" y="35862"/>
                      </a:moveTo>
                      <a:lnTo>
                        <a:pt x="310658" y="42138"/>
                      </a:lnTo>
                      <a:lnTo>
                        <a:pt x="310658" y="59771"/>
                      </a:lnTo>
                      <a:lnTo>
                        <a:pt x="359222" y="106242"/>
                      </a:lnTo>
                      <a:lnTo>
                        <a:pt x="357428" y="108633"/>
                      </a:lnTo>
                      <a:lnTo>
                        <a:pt x="169300" y="0"/>
                      </a:lnTo>
                      <a:lnTo>
                        <a:pt x="142105" y="0"/>
                      </a:lnTo>
                      <a:lnTo>
                        <a:pt x="122829" y="9414"/>
                      </a:lnTo>
                      <a:lnTo>
                        <a:pt x="122829" y="26897"/>
                      </a:lnTo>
                      <a:lnTo>
                        <a:pt x="270761" y="112369"/>
                      </a:lnTo>
                      <a:lnTo>
                        <a:pt x="270761" y="115507"/>
                      </a:lnTo>
                      <a:lnTo>
                        <a:pt x="267025" y="117599"/>
                      </a:lnTo>
                      <a:lnTo>
                        <a:pt x="261646" y="117599"/>
                      </a:lnTo>
                      <a:lnTo>
                        <a:pt x="85920" y="16138"/>
                      </a:lnTo>
                      <a:lnTo>
                        <a:pt x="58575" y="16138"/>
                      </a:lnTo>
                      <a:lnTo>
                        <a:pt x="39299" y="25402"/>
                      </a:lnTo>
                      <a:lnTo>
                        <a:pt x="39299" y="43035"/>
                      </a:lnTo>
                      <a:lnTo>
                        <a:pt x="215025" y="144495"/>
                      </a:lnTo>
                      <a:lnTo>
                        <a:pt x="215025" y="147633"/>
                      </a:lnTo>
                      <a:lnTo>
                        <a:pt x="211289" y="149875"/>
                      </a:lnTo>
                      <a:lnTo>
                        <a:pt x="205910" y="149875"/>
                      </a:lnTo>
                      <a:lnTo>
                        <a:pt x="68437" y="70380"/>
                      </a:lnTo>
                      <a:lnTo>
                        <a:pt x="41092" y="70380"/>
                      </a:lnTo>
                      <a:lnTo>
                        <a:pt x="21816" y="79644"/>
                      </a:lnTo>
                      <a:lnTo>
                        <a:pt x="21816" y="97277"/>
                      </a:lnTo>
                      <a:lnTo>
                        <a:pt x="159438" y="176771"/>
                      </a:lnTo>
                      <a:lnTo>
                        <a:pt x="159438" y="179760"/>
                      </a:lnTo>
                      <a:lnTo>
                        <a:pt x="155553" y="182001"/>
                      </a:lnTo>
                      <a:lnTo>
                        <a:pt x="150323" y="182001"/>
                      </a:lnTo>
                      <a:lnTo>
                        <a:pt x="46621" y="122081"/>
                      </a:lnTo>
                      <a:lnTo>
                        <a:pt x="19426" y="122081"/>
                      </a:lnTo>
                      <a:lnTo>
                        <a:pt x="0" y="131495"/>
                      </a:lnTo>
                      <a:lnTo>
                        <a:pt x="0" y="148978"/>
                      </a:lnTo>
                      <a:lnTo>
                        <a:pt x="225335" y="279129"/>
                      </a:lnTo>
                      <a:lnTo>
                        <a:pt x="323060" y="294520"/>
                      </a:lnTo>
                      <a:lnTo>
                        <a:pt x="465763" y="212186"/>
                      </a:lnTo>
                      <a:lnTo>
                        <a:pt x="439015" y="155702"/>
                      </a:lnTo>
                      <a:lnTo>
                        <a:pt x="446188" y="106989"/>
                      </a:lnTo>
                      <a:lnTo>
                        <a:pt x="446188" y="89506"/>
                      </a:lnTo>
                      <a:lnTo>
                        <a:pt x="335911" y="35862"/>
                      </a:lnTo>
                      <a:close/>
                    </a:path>
                  </a:pathLst>
                </a:custGeom>
                <a:solidFill>
                  <a:srgbClr val="0A080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34" name="Freeform: Shape 1133">
                  <a:extLst>
                    <a:ext uri="{FF2B5EF4-FFF2-40B4-BE49-F238E27FC236}">
                      <a16:creationId xmlns:a16="http://schemas.microsoft.com/office/drawing/2014/main" id="{1702C4C3-DFCA-9C48-8697-428966D41858}"/>
                    </a:ext>
                  </a:extLst>
                </p:cNvPr>
                <p:cNvSpPr/>
                <p:nvPr/>
              </p:nvSpPr>
              <p:spPr>
                <a:xfrm>
                  <a:off x="7129782" y="3475862"/>
                  <a:ext cx="465762" cy="294519"/>
                </a:xfrm>
                <a:custGeom>
                  <a:avLst/>
                  <a:gdLst>
                    <a:gd name="connsiteX0" fmla="*/ 335911 w 465762"/>
                    <a:gd name="connsiteY0" fmla="*/ 36012 h 294519"/>
                    <a:gd name="connsiteX1" fmla="*/ 314692 w 465762"/>
                    <a:gd name="connsiteY1" fmla="*/ 44828 h 294519"/>
                    <a:gd name="connsiteX2" fmla="*/ 310658 w 465762"/>
                    <a:gd name="connsiteY2" fmla="*/ 59771 h 294519"/>
                    <a:gd name="connsiteX3" fmla="*/ 359222 w 465762"/>
                    <a:gd name="connsiteY3" fmla="*/ 106242 h 294519"/>
                    <a:gd name="connsiteX4" fmla="*/ 357428 w 465762"/>
                    <a:gd name="connsiteY4" fmla="*/ 108633 h 294519"/>
                    <a:gd name="connsiteX5" fmla="*/ 169300 w 465762"/>
                    <a:gd name="connsiteY5" fmla="*/ 0 h 294519"/>
                    <a:gd name="connsiteX6" fmla="*/ 142105 w 465762"/>
                    <a:gd name="connsiteY6" fmla="*/ 149 h 294519"/>
                    <a:gd name="connsiteX7" fmla="*/ 122829 w 465762"/>
                    <a:gd name="connsiteY7" fmla="*/ 11207 h 294519"/>
                    <a:gd name="connsiteX8" fmla="*/ 122829 w 465762"/>
                    <a:gd name="connsiteY8" fmla="*/ 27046 h 294519"/>
                    <a:gd name="connsiteX9" fmla="*/ 270761 w 465762"/>
                    <a:gd name="connsiteY9" fmla="*/ 112369 h 294519"/>
                    <a:gd name="connsiteX10" fmla="*/ 270761 w 465762"/>
                    <a:gd name="connsiteY10" fmla="*/ 115507 h 294519"/>
                    <a:gd name="connsiteX11" fmla="*/ 267025 w 465762"/>
                    <a:gd name="connsiteY11" fmla="*/ 117748 h 294519"/>
                    <a:gd name="connsiteX12" fmla="*/ 261646 w 465762"/>
                    <a:gd name="connsiteY12" fmla="*/ 117748 h 294519"/>
                    <a:gd name="connsiteX13" fmla="*/ 85920 w 465762"/>
                    <a:gd name="connsiteY13" fmla="*/ 16138 h 294519"/>
                    <a:gd name="connsiteX14" fmla="*/ 58575 w 465762"/>
                    <a:gd name="connsiteY14" fmla="*/ 16138 h 294519"/>
                    <a:gd name="connsiteX15" fmla="*/ 39299 w 465762"/>
                    <a:gd name="connsiteY15" fmla="*/ 27345 h 294519"/>
                    <a:gd name="connsiteX16" fmla="*/ 39299 w 465762"/>
                    <a:gd name="connsiteY16" fmla="*/ 43035 h 294519"/>
                    <a:gd name="connsiteX17" fmla="*/ 215025 w 465762"/>
                    <a:gd name="connsiteY17" fmla="*/ 144645 h 294519"/>
                    <a:gd name="connsiteX18" fmla="*/ 215025 w 465762"/>
                    <a:gd name="connsiteY18" fmla="*/ 147634 h 294519"/>
                    <a:gd name="connsiteX19" fmla="*/ 211289 w 465762"/>
                    <a:gd name="connsiteY19" fmla="*/ 149875 h 294519"/>
                    <a:gd name="connsiteX20" fmla="*/ 205910 w 465762"/>
                    <a:gd name="connsiteY20" fmla="*/ 149875 h 294519"/>
                    <a:gd name="connsiteX21" fmla="*/ 68437 w 465762"/>
                    <a:gd name="connsiteY21" fmla="*/ 70380 h 294519"/>
                    <a:gd name="connsiteX22" fmla="*/ 41092 w 465762"/>
                    <a:gd name="connsiteY22" fmla="*/ 70380 h 294519"/>
                    <a:gd name="connsiteX23" fmla="*/ 21816 w 465762"/>
                    <a:gd name="connsiteY23" fmla="*/ 81587 h 294519"/>
                    <a:gd name="connsiteX24" fmla="*/ 21816 w 465762"/>
                    <a:gd name="connsiteY24" fmla="*/ 97277 h 294519"/>
                    <a:gd name="connsiteX25" fmla="*/ 159438 w 465762"/>
                    <a:gd name="connsiteY25" fmla="*/ 176772 h 294519"/>
                    <a:gd name="connsiteX26" fmla="*/ 159438 w 465762"/>
                    <a:gd name="connsiteY26" fmla="*/ 179909 h 294519"/>
                    <a:gd name="connsiteX27" fmla="*/ 155553 w 465762"/>
                    <a:gd name="connsiteY27" fmla="*/ 182002 h 294519"/>
                    <a:gd name="connsiteX28" fmla="*/ 150323 w 465762"/>
                    <a:gd name="connsiteY28" fmla="*/ 182002 h 294519"/>
                    <a:gd name="connsiteX29" fmla="*/ 46621 w 465762"/>
                    <a:gd name="connsiteY29" fmla="*/ 122231 h 294519"/>
                    <a:gd name="connsiteX30" fmla="*/ 19426 w 465762"/>
                    <a:gd name="connsiteY30" fmla="*/ 122231 h 294519"/>
                    <a:gd name="connsiteX31" fmla="*/ 0 w 465762"/>
                    <a:gd name="connsiteY31" fmla="*/ 133288 h 294519"/>
                    <a:gd name="connsiteX32" fmla="*/ 0 w 465762"/>
                    <a:gd name="connsiteY32" fmla="*/ 149128 h 294519"/>
                    <a:gd name="connsiteX33" fmla="*/ 225335 w 465762"/>
                    <a:gd name="connsiteY33" fmla="*/ 279129 h 294519"/>
                    <a:gd name="connsiteX34" fmla="*/ 323060 w 465762"/>
                    <a:gd name="connsiteY34" fmla="*/ 294520 h 294519"/>
                    <a:gd name="connsiteX35" fmla="*/ 389107 w 465762"/>
                    <a:gd name="connsiteY35" fmla="*/ 266129 h 294519"/>
                    <a:gd name="connsiteX36" fmla="*/ 465763 w 465762"/>
                    <a:gd name="connsiteY36" fmla="*/ 212186 h 294519"/>
                    <a:gd name="connsiteX37" fmla="*/ 439015 w 465762"/>
                    <a:gd name="connsiteY37" fmla="*/ 155702 h 294519"/>
                    <a:gd name="connsiteX38" fmla="*/ 446188 w 465762"/>
                    <a:gd name="connsiteY38" fmla="*/ 107139 h 294519"/>
                    <a:gd name="connsiteX39" fmla="*/ 361762 w 465762"/>
                    <a:gd name="connsiteY39" fmla="*/ 38253 h 294519"/>
                    <a:gd name="connsiteX40" fmla="*/ 335911 w 465762"/>
                    <a:gd name="connsiteY40" fmla="*/ 36012 h 2945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</a:cxnLst>
                  <a:rect l="l" t="t" r="r" b="b"/>
                  <a:pathLst>
                    <a:path w="465762" h="294519">
                      <a:moveTo>
                        <a:pt x="335911" y="36012"/>
                      </a:moveTo>
                      <a:lnTo>
                        <a:pt x="314692" y="44828"/>
                      </a:lnTo>
                      <a:lnTo>
                        <a:pt x="310658" y="59771"/>
                      </a:lnTo>
                      <a:lnTo>
                        <a:pt x="359222" y="106242"/>
                      </a:lnTo>
                      <a:lnTo>
                        <a:pt x="357428" y="108633"/>
                      </a:lnTo>
                      <a:lnTo>
                        <a:pt x="169300" y="0"/>
                      </a:lnTo>
                      <a:lnTo>
                        <a:pt x="142105" y="149"/>
                      </a:lnTo>
                      <a:lnTo>
                        <a:pt x="122829" y="11207"/>
                      </a:lnTo>
                      <a:lnTo>
                        <a:pt x="122829" y="27046"/>
                      </a:lnTo>
                      <a:lnTo>
                        <a:pt x="270761" y="112369"/>
                      </a:lnTo>
                      <a:lnTo>
                        <a:pt x="270761" y="115507"/>
                      </a:lnTo>
                      <a:lnTo>
                        <a:pt x="267025" y="117748"/>
                      </a:lnTo>
                      <a:lnTo>
                        <a:pt x="261646" y="117748"/>
                      </a:lnTo>
                      <a:lnTo>
                        <a:pt x="85920" y="16138"/>
                      </a:lnTo>
                      <a:lnTo>
                        <a:pt x="58575" y="16138"/>
                      </a:lnTo>
                      <a:lnTo>
                        <a:pt x="39299" y="27345"/>
                      </a:lnTo>
                      <a:lnTo>
                        <a:pt x="39299" y="43035"/>
                      </a:lnTo>
                      <a:lnTo>
                        <a:pt x="215025" y="144645"/>
                      </a:lnTo>
                      <a:lnTo>
                        <a:pt x="215025" y="147634"/>
                      </a:lnTo>
                      <a:lnTo>
                        <a:pt x="211289" y="149875"/>
                      </a:lnTo>
                      <a:lnTo>
                        <a:pt x="205910" y="149875"/>
                      </a:lnTo>
                      <a:lnTo>
                        <a:pt x="68437" y="70380"/>
                      </a:lnTo>
                      <a:lnTo>
                        <a:pt x="41092" y="70380"/>
                      </a:lnTo>
                      <a:lnTo>
                        <a:pt x="21816" y="81587"/>
                      </a:lnTo>
                      <a:lnTo>
                        <a:pt x="21816" y="97277"/>
                      </a:lnTo>
                      <a:lnTo>
                        <a:pt x="159438" y="176772"/>
                      </a:lnTo>
                      <a:lnTo>
                        <a:pt x="159438" y="179909"/>
                      </a:lnTo>
                      <a:lnTo>
                        <a:pt x="155553" y="182002"/>
                      </a:lnTo>
                      <a:lnTo>
                        <a:pt x="150323" y="182002"/>
                      </a:lnTo>
                      <a:lnTo>
                        <a:pt x="46621" y="122231"/>
                      </a:lnTo>
                      <a:lnTo>
                        <a:pt x="19426" y="122231"/>
                      </a:lnTo>
                      <a:lnTo>
                        <a:pt x="0" y="133288"/>
                      </a:lnTo>
                      <a:lnTo>
                        <a:pt x="0" y="149128"/>
                      </a:lnTo>
                      <a:lnTo>
                        <a:pt x="225335" y="279129"/>
                      </a:lnTo>
                      <a:lnTo>
                        <a:pt x="323060" y="294520"/>
                      </a:lnTo>
                      <a:lnTo>
                        <a:pt x="389107" y="266129"/>
                      </a:lnTo>
                      <a:lnTo>
                        <a:pt x="465763" y="212186"/>
                      </a:lnTo>
                      <a:lnTo>
                        <a:pt x="439015" y="155702"/>
                      </a:lnTo>
                      <a:lnTo>
                        <a:pt x="446188" y="107139"/>
                      </a:lnTo>
                      <a:lnTo>
                        <a:pt x="361762" y="38253"/>
                      </a:lnTo>
                      <a:lnTo>
                        <a:pt x="335911" y="36012"/>
                      </a:lnTo>
                      <a:close/>
                    </a:path>
                  </a:pathLst>
                </a:custGeom>
                <a:solidFill>
                  <a:srgbClr val="574943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35" name="Freeform: Shape 1134">
                  <a:extLst>
                    <a:ext uri="{FF2B5EF4-FFF2-40B4-BE49-F238E27FC236}">
                      <a16:creationId xmlns:a16="http://schemas.microsoft.com/office/drawing/2014/main" id="{3FA21179-30E5-62D7-D3C5-78C25A59A66E}"/>
                    </a:ext>
                  </a:extLst>
                </p:cNvPr>
                <p:cNvSpPr/>
                <p:nvPr/>
              </p:nvSpPr>
              <p:spPr>
                <a:xfrm>
                  <a:off x="7452843" y="3770382"/>
                  <a:ext cx="49609" cy="39149"/>
                </a:xfrm>
                <a:custGeom>
                  <a:avLst/>
                  <a:gdLst>
                    <a:gd name="connsiteX0" fmla="*/ 37357 w 49609"/>
                    <a:gd name="connsiteY0" fmla="*/ 39150 h 39149"/>
                    <a:gd name="connsiteX1" fmla="*/ 49610 w 49609"/>
                    <a:gd name="connsiteY1" fmla="*/ 14494 h 39149"/>
                    <a:gd name="connsiteX2" fmla="*/ 0 w 49609"/>
                    <a:gd name="connsiteY2" fmla="*/ 0 h 39149"/>
                    <a:gd name="connsiteX3" fmla="*/ 0 w 49609"/>
                    <a:gd name="connsiteY3" fmla="*/ 17632 h 39149"/>
                    <a:gd name="connsiteX4" fmla="*/ 37357 w 49609"/>
                    <a:gd name="connsiteY4" fmla="*/ 39150 h 391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9609" h="39149">
                      <a:moveTo>
                        <a:pt x="37357" y="39150"/>
                      </a:moveTo>
                      <a:lnTo>
                        <a:pt x="49610" y="14494"/>
                      </a:lnTo>
                      <a:lnTo>
                        <a:pt x="0" y="0"/>
                      </a:lnTo>
                      <a:lnTo>
                        <a:pt x="0" y="17632"/>
                      </a:lnTo>
                      <a:lnTo>
                        <a:pt x="37357" y="39150"/>
                      </a:lnTo>
                      <a:close/>
                    </a:path>
                  </a:pathLst>
                </a:custGeom>
                <a:solidFill>
                  <a:srgbClr val="377691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36" name="Freeform: Shape 1135">
                  <a:extLst>
                    <a:ext uri="{FF2B5EF4-FFF2-40B4-BE49-F238E27FC236}">
                      <a16:creationId xmlns:a16="http://schemas.microsoft.com/office/drawing/2014/main" id="{587E5E56-F2E2-B940-C9D8-BB9AEA41A8F8}"/>
                    </a:ext>
                  </a:extLst>
                </p:cNvPr>
                <p:cNvSpPr/>
                <p:nvPr/>
              </p:nvSpPr>
              <p:spPr>
                <a:xfrm>
                  <a:off x="7490199" y="3709565"/>
                  <a:ext cx="142702" cy="99966"/>
                </a:xfrm>
                <a:custGeom>
                  <a:avLst/>
                  <a:gdLst>
                    <a:gd name="connsiteX0" fmla="*/ 0 w 142702"/>
                    <a:gd name="connsiteY0" fmla="*/ 99966 h 99966"/>
                    <a:gd name="connsiteX1" fmla="*/ 142702 w 142702"/>
                    <a:gd name="connsiteY1" fmla="*/ 17632 h 99966"/>
                    <a:gd name="connsiteX2" fmla="*/ 142702 w 142702"/>
                    <a:gd name="connsiteY2" fmla="*/ 0 h 99966"/>
                    <a:gd name="connsiteX3" fmla="*/ 70081 w 142702"/>
                    <a:gd name="connsiteY3" fmla="*/ 30483 h 99966"/>
                    <a:gd name="connsiteX4" fmla="*/ 0 w 142702"/>
                    <a:gd name="connsiteY4" fmla="*/ 82484 h 99966"/>
                    <a:gd name="connsiteX5" fmla="*/ 0 w 142702"/>
                    <a:gd name="connsiteY5" fmla="*/ 99966 h 999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2702" h="99966">
                      <a:moveTo>
                        <a:pt x="0" y="99966"/>
                      </a:moveTo>
                      <a:lnTo>
                        <a:pt x="142702" y="17632"/>
                      </a:lnTo>
                      <a:lnTo>
                        <a:pt x="142702" y="0"/>
                      </a:lnTo>
                      <a:lnTo>
                        <a:pt x="70081" y="30483"/>
                      </a:lnTo>
                      <a:lnTo>
                        <a:pt x="0" y="82484"/>
                      </a:lnTo>
                      <a:lnTo>
                        <a:pt x="0" y="99966"/>
                      </a:lnTo>
                      <a:close/>
                    </a:path>
                  </a:pathLst>
                </a:custGeom>
                <a:solidFill>
                  <a:srgbClr val="2D5A7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37" name="Freeform: Shape 1136">
                  <a:extLst>
                    <a:ext uri="{FF2B5EF4-FFF2-40B4-BE49-F238E27FC236}">
                      <a16:creationId xmlns:a16="http://schemas.microsoft.com/office/drawing/2014/main" id="{F0341C7E-52A1-467E-857A-DA5E754ABA70}"/>
                    </a:ext>
                  </a:extLst>
                </p:cNvPr>
                <p:cNvSpPr/>
                <p:nvPr/>
              </p:nvSpPr>
              <p:spPr>
                <a:xfrm>
                  <a:off x="7452843" y="3688047"/>
                  <a:ext cx="180058" cy="104000"/>
                </a:xfrm>
                <a:custGeom>
                  <a:avLst/>
                  <a:gdLst>
                    <a:gd name="connsiteX0" fmla="*/ 37357 w 180058"/>
                    <a:gd name="connsiteY0" fmla="*/ 104001 h 104000"/>
                    <a:gd name="connsiteX1" fmla="*/ 180059 w 180058"/>
                    <a:gd name="connsiteY1" fmla="*/ 21517 h 104000"/>
                    <a:gd name="connsiteX2" fmla="*/ 142702 w 180058"/>
                    <a:gd name="connsiteY2" fmla="*/ 0 h 104000"/>
                    <a:gd name="connsiteX3" fmla="*/ 0 w 180058"/>
                    <a:gd name="connsiteY3" fmla="*/ 82334 h 104000"/>
                    <a:gd name="connsiteX4" fmla="*/ 37357 w 180058"/>
                    <a:gd name="connsiteY4" fmla="*/ 104001 h 104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0058" h="104000">
                      <a:moveTo>
                        <a:pt x="37357" y="104001"/>
                      </a:moveTo>
                      <a:lnTo>
                        <a:pt x="180059" y="21517"/>
                      </a:lnTo>
                      <a:lnTo>
                        <a:pt x="142702" y="0"/>
                      </a:lnTo>
                      <a:lnTo>
                        <a:pt x="0" y="82334"/>
                      </a:lnTo>
                      <a:lnTo>
                        <a:pt x="37357" y="104001"/>
                      </a:lnTo>
                      <a:close/>
                    </a:path>
                  </a:pathLst>
                </a:custGeom>
                <a:solidFill>
                  <a:srgbClr val="428AA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297" name="Group 1296">
                <a:extLst>
                  <a:ext uri="{FF2B5EF4-FFF2-40B4-BE49-F238E27FC236}">
                    <a16:creationId xmlns:a16="http://schemas.microsoft.com/office/drawing/2014/main" id="{8988FEA3-F566-0DAA-24B9-BF6471623E1A}"/>
                  </a:ext>
                </a:extLst>
              </p:cNvPr>
              <p:cNvGrpSpPr/>
              <p:nvPr/>
            </p:nvGrpSpPr>
            <p:grpSpPr>
              <a:xfrm>
                <a:off x="4554117" y="1837399"/>
                <a:ext cx="582464" cy="424371"/>
                <a:chOff x="4554117" y="1837399"/>
                <a:chExt cx="582464" cy="424371"/>
              </a:xfrm>
            </p:grpSpPr>
            <p:sp>
              <p:nvSpPr>
                <p:cNvPr id="1138" name="Freeform: Shape 1137">
                  <a:extLst>
                    <a:ext uri="{FF2B5EF4-FFF2-40B4-BE49-F238E27FC236}">
                      <a16:creationId xmlns:a16="http://schemas.microsoft.com/office/drawing/2014/main" id="{9F79C140-F3B0-4058-E618-D42E980D64F9}"/>
                    </a:ext>
                  </a:extLst>
                </p:cNvPr>
                <p:cNvSpPr/>
                <p:nvPr/>
              </p:nvSpPr>
              <p:spPr>
                <a:xfrm>
                  <a:off x="4647359" y="1837399"/>
                  <a:ext cx="489222" cy="168702"/>
                </a:xfrm>
                <a:custGeom>
                  <a:avLst/>
                  <a:gdLst>
                    <a:gd name="connsiteX0" fmla="*/ 482349 w 489222"/>
                    <a:gd name="connsiteY0" fmla="*/ 168703 h 168702"/>
                    <a:gd name="connsiteX1" fmla="*/ 458441 w 489222"/>
                    <a:gd name="connsiteY1" fmla="*/ 117300 h 168702"/>
                    <a:gd name="connsiteX2" fmla="*/ 374612 w 489222"/>
                    <a:gd name="connsiteY2" fmla="*/ 68886 h 168702"/>
                    <a:gd name="connsiteX3" fmla="*/ 260152 w 489222"/>
                    <a:gd name="connsiteY3" fmla="*/ 51104 h 168702"/>
                    <a:gd name="connsiteX4" fmla="*/ 145691 w 489222"/>
                    <a:gd name="connsiteY4" fmla="*/ 68886 h 168702"/>
                    <a:gd name="connsiteX5" fmla="*/ 0 w 489222"/>
                    <a:gd name="connsiteY5" fmla="*/ 153013 h 168702"/>
                    <a:gd name="connsiteX6" fmla="*/ 0 w 489222"/>
                    <a:gd name="connsiteY6" fmla="*/ 101759 h 168702"/>
                    <a:gd name="connsiteX7" fmla="*/ 145691 w 489222"/>
                    <a:gd name="connsiteY7" fmla="*/ 17782 h 168702"/>
                    <a:gd name="connsiteX8" fmla="*/ 260152 w 489222"/>
                    <a:gd name="connsiteY8" fmla="*/ 0 h 168702"/>
                    <a:gd name="connsiteX9" fmla="*/ 374612 w 489222"/>
                    <a:gd name="connsiteY9" fmla="*/ 17782 h 168702"/>
                    <a:gd name="connsiteX10" fmla="*/ 458441 w 489222"/>
                    <a:gd name="connsiteY10" fmla="*/ 66196 h 168702"/>
                    <a:gd name="connsiteX11" fmla="*/ 489223 w 489222"/>
                    <a:gd name="connsiteY11" fmla="*/ 132243 h 168702"/>
                    <a:gd name="connsiteX12" fmla="*/ 482349 w 489222"/>
                    <a:gd name="connsiteY12" fmla="*/ 168703 h 1687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89222" h="168702">
                      <a:moveTo>
                        <a:pt x="482349" y="168703"/>
                      </a:moveTo>
                      <a:lnTo>
                        <a:pt x="458441" y="117300"/>
                      </a:lnTo>
                      <a:lnTo>
                        <a:pt x="374612" y="68886"/>
                      </a:lnTo>
                      <a:lnTo>
                        <a:pt x="260152" y="51104"/>
                      </a:lnTo>
                      <a:lnTo>
                        <a:pt x="145691" y="68886"/>
                      </a:lnTo>
                      <a:lnTo>
                        <a:pt x="0" y="153013"/>
                      </a:lnTo>
                      <a:lnTo>
                        <a:pt x="0" y="101759"/>
                      </a:lnTo>
                      <a:lnTo>
                        <a:pt x="145691" y="17782"/>
                      </a:lnTo>
                      <a:lnTo>
                        <a:pt x="260152" y="0"/>
                      </a:lnTo>
                      <a:lnTo>
                        <a:pt x="374612" y="17782"/>
                      </a:lnTo>
                      <a:lnTo>
                        <a:pt x="458441" y="66196"/>
                      </a:lnTo>
                      <a:lnTo>
                        <a:pt x="489223" y="132243"/>
                      </a:lnTo>
                      <a:lnTo>
                        <a:pt x="482349" y="168703"/>
                      </a:lnTo>
                      <a:close/>
                    </a:path>
                  </a:pathLst>
                </a:custGeom>
                <a:solidFill>
                  <a:srgbClr val="574943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39" name="Freeform: Shape 1138">
                  <a:extLst>
                    <a:ext uri="{FF2B5EF4-FFF2-40B4-BE49-F238E27FC236}">
                      <a16:creationId xmlns:a16="http://schemas.microsoft.com/office/drawing/2014/main" id="{7BEBAF16-1773-A724-628A-E7F7ABEB46B3}"/>
                    </a:ext>
                  </a:extLst>
                </p:cNvPr>
                <p:cNvSpPr/>
                <p:nvPr/>
              </p:nvSpPr>
              <p:spPr>
                <a:xfrm>
                  <a:off x="4960258" y="1969642"/>
                  <a:ext cx="176323" cy="201277"/>
                </a:xfrm>
                <a:custGeom>
                  <a:avLst/>
                  <a:gdLst>
                    <a:gd name="connsiteX0" fmla="*/ 176323 w 176323"/>
                    <a:gd name="connsiteY0" fmla="*/ 51104 h 201277"/>
                    <a:gd name="connsiteX1" fmla="*/ 145541 w 176323"/>
                    <a:gd name="connsiteY1" fmla="*/ 117300 h 201277"/>
                    <a:gd name="connsiteX2" fmla="*/ 0 w 176323"/>
                    <a:gd name="connsiteY2" fmla="*/ 201278 h 201277"/>
                    <a:gd name="connsiteX3" fmla="*/ 0 w 176323"/>
                    <a:gd name="connsiteY3" fmla="*/ 150174 h 201277"/>
                    <a:gd name="connsiteX4" fmla="*/ 145541 w 176323"/>
                    <a:gd name="connsiteY4" fmla="*/ 66047 h 201277"/>
                    <a:gd name="connsiteX5" fmla="*/ 176323 w 176323"/>
                    <a:gd name="connsiteY5" fmla="*/ 0 h 201277"/>
                    <a:gd name="connsiteX6" fmla="*/ 176323 w 176323"/>
                    <a:gd name="connsiteY6" fmla="*/ 51104 h 2012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6323" h="201277">
                      <a:moveTo>
                        <a:pt x="176323" y="51104"/>
                      </a:moveTo>
                      <a:lnTo>
                        <a:pt x="145541" y="117300"/>
                      </a:lnTo>
                      <a:lnTo>
                        <a:pt x="0" y="201278"/>
                      </a:lnTo>
                      <a:lnTo>
                        <a:pt x="0" y="150174"/>
                      </a:lnTo>
                      <a:lnTo>
                        <a:pt x="145541" y="66047"/>
                      </a:lnTo>
                      <a:lnTo>
                        <a:pt x="176323" y="0"/>
                      </a:lnTo>
                      <a:lnTo>
                        <a:pt x="176323" y="51104"/>
                      </a:lnTo>
                      <a:close/>
                    </a:path>
                  </a:pathLst>
                </a:custGeom>
                <a:solidFill>
                  <a:srgbClr val="0A080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40" name="Freeform: Shape 1139">
                  <a:extLst>
                    <a:ext uri="{FF2B5EF4-FFF2-40B4-BE49-F238E27FC236}">
                      <a16:creationId xmlns:a16="http://schemas.microsoft.com/office/drawing/2014/main" id="{21192CF0-D374-1FEA-E8F0-49319F1B3F87}"/>
                    </a:ext>
                  </a:extLst>
                </p:cNvPr>
                <p:cNvSpPr/>
                <p:nvPr/>
              </p:nvSpPr>
              <p:spPr>
                <a:xfrm>
                  <a:off x="4563680" y="1965757"/>
                  <a:ext cx="297358" cy="281519"/>
                </a:xfrm>
                <a:custGeom>
                  <a:avLst/>
                  <a:gdLst>
                    <a:gd name="connsiteX0" fmla="*/ 0 w 297358"/>
                    <a:gd name="connsiteY0" fmla="*/ 15092 h 281519"/>
                    <a:gd name="connsiteX1" fmla="*/ 20770 w 297358"/>
                    <a:gd name="connsiteY1" fmla="*/ 0 h 281519"/>
                    <a:gd name="connsiteX2" fmla="*/ 276140 w 297358"/>
                    <a:gd name="connsiteY2" fmla="*/ 147335 h 281519"/>
                    <a:gd name="connsiteX3" fmla="*/ 297359 w 297358"/>
                    <a:gd name="connsiteY3" fmla="*/ 191864 h 281519"/>
                    <a:gd name="connsiteX4" fmla="*/ 297359 w 297358"/>
                    <a:gd name="connsiteY4" fmla="*/ 257910 h 281519"/>
                    <a:gd name="connsiteX5" fmla="*/ 265232 w 297358"/>
                    <a:gd name="connsiteY5" fmla="*/ 281520 h 281519"/>
                    <a:gd name="connsiteX6" fmla="*/ 203220 w 297358"/>
                    <a:gd name="connsiteY6" fmla="*/ 245657 h 281519"/>
                    <a:gd name="connsiteX7" fmla="*/ 162875 w 297358"/>
                    <a:gd name="connsiteY7" fmla="*/ 178415 h 281519"/>
                    <a:gd name="connsiteX8" fmla="*/ 158840 w 297358"/>
                    <a:gd name="connsiteY8" fmla="*/ 162128 h 281519"/>
                    <a:gd name="connsiteX9" fmla="*/ 139266 w 297358"/>
                    <a:gd name="connsiteY9" fmla="*/ 150323 h 281519"/>
                    <a:gd name="connsiteX10" fmla="*/ 132990 w 297358"/>
                    <a:gd name="connsiteY10" fmla="*/ 163473 h 281519"/>
                    <a:gd name="connsiteX11" fmla="*/ 95334 w 297358"/>
                    <a:gd name="connsiteY11" fmla="*/ 183346 h 281519"/>
                    <a:gd name="connsiteX12" fmla="*/ 34518 w 297358"/>
                    <a:gd name="connsiteY12" fmla="*/ 148381 h 281519"/>
                    <a:gd name="connsiteX13" fmla="*/ 0 w 297358"/>
                    <a:gd name="connsiteY13" fmla="*/ 83978 h 281519"/>
                    <a:gd name="connsiteX14" fmla="*/ 0 w 297358"/>
                    <a:gd name="connsiteY14" fmla="*/ 15092 h 2815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97358" h="281519">
                      <a:moveTo>
                        <a:pt x="0" y="15092"/>
                      </a:moveTo>
                      <a:lnTo>
                        <a:pt x="20770" y="0"/>
                      </a:lnTo>
                      <a:lnTo>
                        <a:pt x="276140" y="147335"/>
                      </a:lnTo>
                      <a:lnTo>
                        <a:pt x="297359" y="191864"/>
                      </a:lnTo>
                      <a:lnTo>
                        <a:pt x="297359" y="257910"/>
                      </a:lnTo>
                      <a:lnTo>
                        <a:pt x="265232" y="281520"/>
                      </a:lnTo>
                      <a:lnTo>
                        <a:pt x="203220" y="245657"/>
                      </a:lnTo>
                      <a:lnTo>
                        <a:pt x="162875" y="178415"/>
                      </a:lnTo>
                      <a:lnTo>
                        <a:pt x="158840" y="162128"/>
                      </a:lnTo>
                      <a:lnTo>
                        <a:pt x="139266" y="150323"/>
                      </a:lnTo>
                      <a:lnTo>
                        <a:pt x="132990" y="163473"/>
                      </a:lnTo>
                      <a:lnTo>
                        <a:pt x="95334" y="183346"/>
                      </a:lnTo>
                      <a:lnTo>
                        <a:pt x="34518" y="148381"/>
                      </a:lnTo>
                      <a:lnTo>
                        <a:pt x="0" y="83978"/>
                      </a:lnTo>
                      <a:lnTo>
                        <a:pt x="0" y="15092"/>
                      </a:lnTo>
                      <a:close/>
                    </a:path>
                  </a:pathLst>
                </a:custGeom>
                <a:solidFill>
                  <a:srgbClr val="685750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41" name="Freeform: Shape 1140">
                  <a:extLst>
                    <a:ext uri="{FF2B5EF4-FFF2-40B4-BE49-F238E27FC236}">
                      <a16:creationId xmlns:a16="http://schemas.microsoft.com/office/drawing/2014/main" id="{208056F4-4359-1162-A8D0-7A1BBA42CE7D}"/>
                    </a:ext>
                  </a:extLst>
                </p:cNvPr>
                <p:cNvSpPr/>
                <p:nvPr/>
              </p:nvSpPr>
              <p:spPr>
                <a:xfrm>
                  <a:off x="4703842" y="2095907"/>
                  <a:ext cx="131196" cy="138368"/>
                </a:xfrm>
                <a:custGeom>
                  <a:avLst/>
                  <a:gdLst>
                    <a:gd name="connsiteX0" fmla="*/ 79196 w 131196"/>
                    <a:gd name="connsiteY0" fmla="*/ 102058 h 138368"/>
                    <a:gd name="connsiteX1" fmla="*/ 43782 w 131196"/>
                    <a:gd name="connsiteY1" fmla="*/ 40644 h 138368"/>
                    <a:gd name="connsiteX2" fmla="*/ 35564 w 131196"/>
                    <a:gd name="connsiteY2" fmla="*/ 17184 h 138368"/>
                    <a:gd name="connsiteX3" fmla="*/ 5828 w 131196"/>
                    <a:gd name="connsiteY3" fmla="*/ 0 h 138368"/>
                    <a:gd name="connsiteX4" fmla="*/ 0 w 131196"/>
                    <a:gd name="connsiteY4" fmla="*/ 3287 h 138368"/>
                    <a:gd name="connsiteX5" fmla="*/ 14943 w 131196"/>
                    <a:gd name="connsiteY5" fmla="*/ 18828 h 138368"/>
                    <a:gd name="connsiteX6" fmla="*/ 33920 w 131196"/>
                    <a:gd name="connsiteY6" fmla="*/ 41839 h 138368"/>
                    <a:gd name="connsiteX7" fmla="*/ 69483 w 131196"/>
                    <a:gd name="connsiteY7" fmla="*/ 105346 h 138368"/>
                    <a:gd name="connsiteX8" fmla="*/ 126265 w 131196"/>
                    <a:gd name="connsiteY8" fmla="*/ 138369 h 138368"/>
                    <a:gd name="connsiteX9" fmla="*/ 131197 w 131196"/>
                    <a:gd name="connsiteY9" fmla="*/ 132093 h 138368"/>
                    <a:gd name="connsiteX10" fmla="*/ 79196 w 131196"/>
                    <a:gd name="connsiteY10" fmla="*/ 102058 h 1383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1196" h="138368">
                      <a:moveTo>
                        <a:pt x="79196" y="102058"/>
                      </a:moveTo>
                      <a:lnTo>
                        <a:pt x="43782" y="40644"/>
                      </a:lnTo>
                      <a:lnTo>
                        <a:pt x="35564" y="17184"/>
                      </a:lnTo>
                      <a:lnTo>
                        <a:pt x="5828" y="0"/>
                      </a:lnTo>
                      <a:lnTo>
                        <a:pt x="0" y="3287"/>
                      </a:lnTo>
                      <a:lnTo>
                        <a:pt x="14943" y="18828"/>
                      </a:lnTo>
                      <a:lnTo>
                        <a:pt x="33920" y="41839"/>
                      </a:lnTo>
                      <a:lnTo>
                        <a:pt x="69483" y="105346"/>
                      </a:lnTo>
                      <a:lnTo>
                        <a:pt x="126265" y="138369"/>
                      </a:lnTo>
                      <a:lnTo>
                        <a:pt x="131197" y="132093"/>
                      </a:lnTo>
                      <a:lnTo>
                        <a:pt x="79196" y="102058"/>
                      </a:lnTo>
                      <a:close/>
                    </a:path>
                  </a:pathLst>
                </a:custGeom>
                <a:solidFill>
                  <a:srgbClr val="403531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42" name="Freeform: Shape 1141">
                  <a:extLst>
                    <a:ext uri="{FF2B5EF4-FFF2-40B4-BE49-F238E27FC236}">
                      <a16:creationId xmlns:a16="http://schemas.microsoft.com/office/drawing/2014/main" id="{CBD562FE-05C8-DC8B-FD44-A2B145F718E3}"/>
                    </a:ext>
                  </a:extLst>
                </p:cNvPr>
                <p:cNvSpPr/>
                <p:nvPr/>
              </p:nvSpPr>
              <p:spPr>
                <a:xfrm>
                  <a:off x="4576680" y="1974274"/>
                  <a:ext cx="91150" cy="162426"/>
                </a:xfrm>
                <a:custGeom>
                  <a:avLst/>
                  <a:gdLst>
                    <a:gd name="connsiteX0" fmla="*/ 7770 w 91150"/>
                    <a:gd name="connsiteY0" fmla="*/ 70529 h 162426"/>
                    <a:gd name="connsiteX1" fmla="*/ 7770 w 91150"/>
                    <a:gd name="connsiteY1" fmla="*/ 11805 h 162426"/>
                    <a:gd name="connsiteX2" fmla="*/ 20770 w 91150"/>
                    <a:gd name="connsiteY2" fmla="*/ 897 h 162426"/>
                    <a:gd name="connsiteX3" fmla="*/ 19425 w 91150"/>
                    <a:gd name="connsiteY3" fmla="*/ 0 h 162426"/>
                    <a:gd name="connsiteX4" fmla="*/ 15989 w 91150"/>
                    <a:gd name="connsiteY4" fmla="*/ 0 h 162426"/>
                    <a:gd name="connsiteX5" fmla="*/ 0 w 91150"/>
                    <a:gd name="connsiteY5" fmla="*/ 14494 h 162426"/>
                    <a:gd name="connsiteX6" fmla="*/ 0 w 91150"/>
                    <a:gd name="connsiteY6" fmla="*/ 76955 h 162426"/>
                    <a:gd name="connsiteX7" fmla="*/ 27345 w 91150"/>
                    <a:gd name="connsiteY7" fmla="*/ 129254 h 162426"/>
                    <a:gd name="connsiteX8" fmla="*/ 84127 w 91150"/>
                    <a:gd name="connsiteY8" fmla="*/ 162427 h 162426"/>
                    <a:gd name="connsiteX9" fmla="*/ 91150 w 91150"/>
                    <a:gd name="connsiteY9" fmla="*/ 157197 h 162426"/>
                    <a:gd name="connsiteX10" fmla="*/ 37207 w 91150"/>
                    <a:gd name="connsiteY10" fmla="*/ 125967 h 162426"/>
                    <a:gd name="connsiteX11" fmla="*/ 7770 w 91150"/>
                    <a:gd name="connsiteY11" fmla="*/ 70529 h 1624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1150" h="162426">
                      <a:moveTo>
                        <a:pt x="7770" y="70529"/>
                      </a:moveTo>
                      <a:lnTo>
                        <a:pt x="7770" y="11805"/>
                      </a:lnTo>
                      <a:lnTo>
                        <a:pt x="20770" y="897"/>
                      </a:lnTo>
                      <a:lnTo>
                        <a:pt x="19425" y="0"/>
                      </a:lnTo>
                      <a:lnTo>
                        <a:pt x="15989" y="0"/>
                      </a:lnTo>
                      <a:lnTo>
                        <a:pt x="0" y="14494"/>
                      </a:lnTo>
                      <a:lnTo>
                        <a:pt x="0" y="76955"/>
                      </a:lnTo>
                      <a:lnTo>
                        <a:pt x="27345" y="129254"/>
                      </a:lnTo>
                      <a:lnTo>
                        <a:pt x="84127" y="162427"/>
                      </a:lnTo>
                      <a:lnTo>
                        <a:pt x="91150" y="157197"/>
                      </a:lnTo>
                      <a:lnTo>
                        <a:pt x="37207" y="125967"/>
                      </a:lnTo>
                      <a:lnTo>
                        <a:pt x="7770" y="70529"/>
                      </a:lnTo>
                      <a:close/>
                    </a:path>
                  </a:pathLst>
                </a:custGeom>
                <a:solidFill>
                  <a:srgbClr val="403531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43" name="Freeform: Shape 1142">
                  <a:extLst>
                    <a:ext uri="{FF2B5EF4-FFF2-40B4-BE49-F238E27FC236}">
                      <a16:creationId xmlns:a16="http://schemas.microsoft.com/office/drawing/2014/main" id="{D14474FF-D55E-76F0-FCD9-25B1AD71E1AF}"/>
                    </a:ext>
                  </a:extLst>
                </p:cNvPr>
                <p:cNvSpPr/>
                <p:nvPr/>
              </p:nvSpPr>
              <p:spPr>
                <a:xfrm>
                  <a:off x="4767498" y="2199609"/>
                  <a:ext cx="61862" cy="38103"/>
                </a:xfrm>
                <a:custGeom>
                  <a:avLst/>
                  <a:gdLst>
                    <a:gd name="connsiteX0" fmla="*/ 9862 w 61862"/>
                    <a:gd name="connsiteY0" fmla="*/ 1644 h 38103"/>
                    <a:gd name="connsiteX1" fmla="*/ 61863 w 61862"/>
                    <a:gd name="connsiteY1" fmla="*/ 31678 h 38103"/>
                    <a:gd name="connsiteX2" fmla="*/ 56782 w 61862"/>
                    <a:gd name="connsiteY2" fmla="*/ 38104 h 38103"/>
                    <a:gd name="connsiteX3" fmla="*/ 0 w 61862"/>
                    <a:gd name="connsiteY3" fmla="*/ 5081 h 38103"/>
                    <a:gd name="connsiteX4" fmla="*/ 5828 w 61862"/>
                    <a:gd name="connsiteY4" fmla="*/ 0 h 38103"/>
                    <a:gd name="connsiteX5" fmla="*/ 9862 w 61862"/>
                    <a:gd name="connsiteY5" fmla="*/ 1644 h 38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1862" h="38103">
                      <a:moveTo>
                        <a:pt x="9862" y="1644"/>
                      </a:moveTo>
                      <a:lnTo>
                        <a:pt x="61863" y="31678"/>
                      </a:lnTo>
                      <a:lnTo>
                        <a:pt x="56782" y="38104"/>
                      </a:lnTo>
                      <a:lnTo>
                        <a:pt x="0" y="5081"/>
                      </a:lnTo>
                      <a:lnTo>
                        <a:pt x="5828" y="0"/>
                      </a:lnTo>
                      <a:lnTo>
                        <a:pt x="9862" y="1644"/>
                      </a:lnTo>
                      <a:close/>
                    </a:path>
                  </a:pathLst>
                </a:custGeom>
                <a:solidFill>
                  <a:srgbClr val="F4EFE9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44" name="Freeform: Shape 1143">
                  <a:extLst>
                    <a:ext uri="{FF2B5EF4-FFF2-40B4-BE49-F238E27FC236}">
                      <a16:creationId xmlns:a16="http://schemas.microsoft.com/office/drawing/2014/main" id="{A39142C2-F730-0BD8-B09B-A6A961F16A7F}"/>
                    </a:ext>
                  </a:extLst>
                </p:cNvPr>
                <p:cNvSpPr/>
                <p:nvPr/>
              </p:nvSpPr>
              <p:spPr>
                <a:xfrm>
                  <a:off x="4598347" y="2101884"/>
                  <a:ext cx="61713" cy="38103"/>
                </a:xfrm>
                <a:custGeom>
                  <a:avLst/>
                  <a:gdLst>
                    <a:gd name="connsiteX0" fmla="*/ 9713 w 61713"/>
                    <a:gd name="connsiteY0" fmla="*/ 1644 h 38103"/>
                    <a:gd name="connsiteX1" fmla="*/ 61713 w 61713"/>
                    <a:gd name="connsiteY1" fmla="*/ 31828 h 38103"/>
                    <a:gd name="connsiteX2" fmla="*/ 56782 w 61713"/>
                    <a:gd name="connsiteY2" fmla="*/ 38104 h 38103"/>
                    <a:gd name="connsiteX3" fmla="*/ 0 w 61713"/>
                    <a:gd name="connsiteY3" fmla="*/ 5081 h 38103"/>
                    <a:gd name="connsiteX4" fmla="*/ 5828 w 61713"/>
                    <a:gd name="connsiteY4" fmla="*/ 0 h 38103"/>
                    <a:gd name="connsiteX5" fmla="*/ 9713 w 61713"/>
                    <a:gd name="connsiteY5" fmla="*/ 1644 h 38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1713" h="38103">
                      <a:moveTo>
                        <a:pt x="9713" y="1644"/>
                      </a:moveTo>
                      <a:lnTo>
                        <a:pt x="61713" y="31828"/>
                      </a:lnTo>
                      <a:lnTo>
                        <a:pt x="56782" y="38104"/>
                      </a:lnTo>
                      <a:lnTo>
                        <a:pt x="0" y="5081"/>
                      </a:lnTo>
                      <a:lnTo>
                        <a:pt x="5828" y="0"/>
                      </a:lnTo>
                      <a:lnTo>
                        <a:pt x="9713" y="1644"/>
                      </a:lnTo>
                      <a:close/>
                    </a:path>
                  </a:pathLst>
                </a:custGeom>
                <a:solidFill>
                  <a:srgbClr val="F4EFE9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45" name="Freeform: Shape 1144">
                  <a:extLst>
                    <a:ext uri="{FF2B5EF4-FFF2-40B4-BE49-F238E27FC236}">
                      <a16:creationId xmlns:a16="http://schemas.microsoft.com/office/drawing/2014/main" id="{E507175A-78A1-9633-9626-4DD046E07D39}"/>
                    </a:ext>
                  </a:extLst>
                </p:cNvPr>
                <p:cNvSpPr/>
                <p:nvPr/>
              </p:nvSpPr>
              <p:spPr>
                <a:xfrm>
                  <a:off x="4570852" y="1977711"/>
                  <a:ext cx="20770" cy="76954"/>
                </a:xfrm>
                <a:custGeom>
                  <a:avLst/>
                  <a:gdLst>
                    <a:gd name="connsiteX0" fmla="*/ 7920 w 20770"/>
                    <a:gd name="connsiteY0" fmla="*/ 70380 h 76954"/>
                    <a:gd name="connsiteX1" fmla="*/ 7920 w 20770"/>
                    <a:gd name="connsiteY1" fmla="*/ 11655 h 76954"/>
                    <a:gd name="connsiteX2" fmla="*/ 20770 w 20770"/>
                    <a:gd name="connsiteY2" fmla="*/ 897 h 76954"/>
                    <a:gd name="connsiteX3" fmla="*/ 19575 w 20770"/>
                    <a:gd name="connsiteY3" fmla="*/ 0 h 76954"/>
                    <a:gd name="connsiteX4" fmla="*/ 15989 w 20770"/>
                    <a:gd name="connsiteY4" fmla="*/ 0 h 76954"/>
                    <a:gd name="connsiteX5" fmla="*/ 0 w 20770"/>
                    <a:gd name="connsiteY5" fmla="*/ 14345 h 76954"/>
                    <a:gd name="connsiteX6" fmla="*/ 0 w 20770"/>
                    <a:gd name="connsiteY6" fmla="*/ 76955 h 76954"/>
                    <a:gd name="connsiteX7" fmla="*/ 6425 w 20770"/>
                    <a:gd name="connsiteY7" fmla="*/ 73518 h 76954"/>
                    <a:gd name="connsiteX8" fmla="*/ 7920 w 20770"/>
                    <a:gd name="connsiteY8" fmla="*/ 70380 h 76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0770" h="76954">
                      <a:moveTo>
                        <a:pt x="7920" y="70380"/>
                      </a:moveTo>
                      <a:lnTo>
                        <a:pt x="7920" y="11655"/>
                      </a:lnTo>
                      <a:lnTo>
                        <a:pt x="20770" y="897"/>
                      </a:lnTo>
                      <a:lnTo>
                        <a:pt x="19575" y="0"/>
                      </a:lnTo>
                      <a:lnTo>
                        <a:pt x="15989" y="0"/>
                      </a:lnTo>
                      <a:lnTo>
                        <a:pt x="0" y="14345"/>
                      </a:lnTo>
                      <a:lnTo>
                        <a:pt x="0" y="76955"/>
                      </a:lnTo>
                      <a:lnTo>
                        <a:pt x="6425" y="73518"/>
                      </a:lnTo>
                      <a:lnTo>
                        <a:pt x="7920" y="70380"/>
                      </a:lnTo>
                      <a:close/>
                    </a:path>
                  </a:pathLst>
                </a:custGeom>
                <a:solidFill>
                  <a:srgbClr val="B5AFA7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46" name="Freeform: Shape 1145">
                  <a:extLst>
                    <a:ext uri="{FF2B5EF4-FFF2-40B4-BE49-F238E27FC236}">
                      <a16:creationId xmlns:a16="http://schemas.microsoft.com/office/drawing/2014/main" id="{F83DCF2D-B38B-01B8-E0AB-5B97D1896C57}"/>
                    </a:ext>
                  </a:extLst>
                </p:cNvPr>
                <p:cNvSpPr/>
                <p:nvPr/>
              </p:nvSpPr>
              <p:spPr>
                <a:xfrm>
                  <a:off x="4572944" y="2048091"/>
                  <a:ext cx="35115" cy="58874"/>
                </a:xfrm>
                <a:custGeom>
                  <a:avLst/>
                  <a:gdLst>
                    <a:gd name="connsiteX0" fmla="*/ 5828 w 35115"/>
                    <a:gd name="connsiteY0" fmla="*/ 0 h 58874"/>
                    <a:gd name="connsiteX1" fmla="*/ 35115 w 35115"/>
                    <a:gd name="connsiteY1" fmla="*/ 55437 h 58874"/>
                    <a:gd name="connsiteX2" fmla="*/ 29288 w 35115"/>
                    <a:gd name="connsiteY2" fmla="*/ 58874 h 58874"/>
                    <a:gd name="connsiteX3" fmla="*/ 13000 w 35115"/>
                    <a:gd name="connsiteY3" fmla="*/ 38701 h 58874"/>
                    <a:gd name="connsiteX4" fmla="*/ 0 w 35115"/>
                    <a:gd name="connsiteY4" fmla="*/ 3437 h 58874"/>
                    <a:gd name="connsiteX5" fmla="*/ 5828 w 35115"/>
                    <a:gd name="connsiteY5" fmla="*/ 0 h 588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5115" h="58874">
                      <a:moveTo>
                        <a:pt x="5828" y="0"/>
                      </a:moveTo>
                      <a:lnTo>
                        <a:pt x="35115" y="55437"/>
                      </a:lnTo>
                      <a:lnTo>
                        <a:pt x="29288" y="58874"/>
                      </a:lnTo>
                      <a:lnTo>
                        <a:pt x="13000" y="38701"/>
                      </a:lnTo>
                      <a:lnTo>
                        <a:pt x="0" y="3437"/>
                      </a:lnTo>
                      <a:lnTo>
                        <a:pt x="5828" y="0"/>
                      </a:lnTo>
                      <a:close/>
                    </a:path>
                  </a:pathLst>
                </a:custGeom>
                <a:solidFill>
                  <a:srgbClr val="E6E1DD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47" name="Freeform: Shape 1146">
                  <a:extLst>
                    <a:ext uri="{FF2B5EF4-FFF2-40B4-BE49-F238E27FC236}">
                      <a16:creationId xmlns:a16="http://schemas.microsoft.com/office/drawing/2014/main" id="{128CF6B6-4B9D-CB50-FF3C-C35B86720EE5}"/>
                    </a:ext>
                  </a:extLst>
                </p:cNvPr>
                <p:cNvSpPr/>
                <p:nvPr/>
              </p:nvSpPr>
              <p:spPr>
                <a:xfrm>
                  <a:off x="4731934" y="2137299"/>
                  <a:ext cx="45425" cy="67391"/>
                </a:xfrm>
                <a:custGeom>
                  <a:avLst/>
                  <a:gdLst>
                    <a:gd name="connsiteX0" fmla="*/ 9862 w 45425"/>
                    <a:gd name="connsiteY0" fmla="*/ 2690 h 67391"/>
                    <a:gd name="connsiteX1" fmla="*/ 45426 w 45425"/>
                    <a:gd name="connsiteY1" fmla="*/ 63955 h 67391"/>
                    <a:gd name="connsiteX2" fmla="*/ 39598 w 45425"/>
                    <a:gd name="connsiteY2" fmla="*/ 67391 h 67391"/>
                    <a:gd name="connsiteX3" fmla="*/ 30782 w 45425"/>
                    <a:gd name="connsiteY3" fmla="*/ 61564 h 67391"/>
                    <a:gd name="connsiteX4" fmla="*/ 0 w 45425"/>
                    <a:gd name="connsiteY4" fmla="*/ 3885 h 67391"/>
                    <a:gd name="connsiteX5" fmla="*/ 8368 w 45425"/>
                    <a:gd name="connsiteY5" fmla="*/ 0 h 67391"/>
                    <a:gd name="connsiteX6" fmla="*/ 9862 w 45425"/>
                    <a:gd name="connsiteY6" fmla="*/ 2690 h 673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5425" h="67391">
                      <a:moveTo>
                        <a:pt x="9862" y="2690"/>
                      </a:moveTo>
                      <a:lnTo>
                        <a:pt x="45426" y="63955"/>
                      </a:lnTo>
                      <a:lnTo>
                        <a:pt x="39598" y="67391"/>
                      </a:lnTo>
                      <a:lnTo>
                        <a:pt x="30782" y="61564"/>
                      </a:lnTo>
                      <a:lnTo>
                        <a:pt x="0" y="3885"/>
                      </a:lnTo>
                      <a:lnTo>
                        <a:pt x="8368" y="0"/>
                      </a:lnTo>
                      <a:lnTo>
                        <a:pt x="9862" y="2690"/>
                      </a:lnTo>
                      <a:close/>
                    </a:path>
                  </a:pathLst>
                </a:custGeom>
                <a:solidFill>
                  <a:srgbClr val="E6E1DD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48" name="Freeform: Shape 1147">
                  <a:extLst>
                    <a:ext uri="{FF2B5EF4-FFF2-40B4-BE49-F238E27FC236}">
                      <a16:creationId xmlns:a16="http://schemas.microsoft.com/office/drawing/2014/main" id="{D0B02396-F6F7-8B2E-DA7E-5B8ED6F0EFF5}"/>
                    </a:ext>
                  </a:extLst>
                </p:cNvPr>
                <p:cNvSpPr/>
                <p:nvPr/>
              </p:nvSpPr>
              <p:spPr>
                <a:xfrm>
                  <a:off x="4723267" y="2116379"/>
                  <a:ext cx="18528" cy="26896"/>
                </a:xfrm>
                <a:custGeom>
                  <a:avLst/>
                  <a:gdLst>
                    <a:gd name="connsiteX0" fmla="*/ 10310 w 18528"/>
                    <a:gd name="connsiteY0" fmla="*/ 0 h 26896"/>
                    <a:gd name="connsiteX1" fmla="*/ 18529 w 18528"/>
                    <a:gd name="connsiteY1" fmla="*/ 23609 h 26896"/>
                    <a:gd name="connsiteX2" fmla="*/ 12851 w 18528"/>
                    <a:gd name="connsiteY2" fmla="*/ 26897 h 26896"/>
                    <a:gd name="connsiteX3" fmla="*/ 0 w 18528"/>
                    <a:gd name="connsiteY3" fmla="*/ 2241 h 26896"/>
                    <a:gd name="connsiteX4" fmla="*/ 6724 w 18528"/>
                    <a:gd name="connsiteY4" fmla="*/ 598 h 26896"/>
                    <a:gd name="connsiteX5" fmla="*/ 10310 w 18528"/>
                    <a:gd name="connsiteY5" fmla="*/ 0 h 268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528" h="26896">
                      <a:moveTo>
                        <a:pt x="10310" y="0"/>
                      </a:moveTo>
                      <a:lnTo>
                        <a:pt x="18529" y="23609"/>
                      </a:lnTo>
                      <a:lnTo>
                        <a:pt x="12851" y="26897"/>
                      </a:lnTo>
                      <a:lnTo>
                        <a:pt x="0" y="2241"/>
                      </a:lnTo>
                      <a:lnTo>
                        <a:pt x="6724" y="598"/>
                      </a:lnTo>
                      <a:lnTo>
                        <a:pt x="10310" y="0"/>
                      </a:lnTo>
                      <a:close/>
                    </a:path>
                  </a:pathLst>
                </a:custGeom>
                <a:solidFill>
                  <a:srgbClr val="B5AFA7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49" name="Freeform: Shape 1148">
                  <a:extLst>
                    <a:ext uri="{FF2B5EF4-FFF2-40B4-BE49-F238E27FC236}">
                      <a16:creationId xmlns:a16="http://schemas.microsoft.com/office/drawing/2014/main" id="{8357632E-94BD-E8FB-F5A8-DCAE45E3538A}"/>
                    </a:ext>
                  </a:extLst>
                </p:cNvPr>
                <p:cNvSpPr/>
                <p:nvPr/>
              </p:nvSpPr>
              <p:spPr>
                <a:xfrm>
                  <a:off x="4698014" y="2099195"/>
                  <a:ext cx="35563" cy="20620"/>
                </a:xfrm>
                <a:custGeom>
                  <a:avLst/>
                  <a:gdLst>
                    <a:gd name="connsiteX0" fmla="*/ 0 w 35563"/>
                    <a:gd name="connsiteY0" fmla="*/ 3437 h 20620"/>
                    <a:gd name="connsiteX1" fmla="*/ 5828 w 35563"/>
                    <a:gd name="connsiteY1" fmla="*/ 0 h 20620"/>
                    <a:gd name="connsiteX2" fmla="*/ 35564 w 35563"/>
                    <a:gd name="connsiteY2" fmla="*/ 17184 h 20620"/>
                    <a:gd name="connsiteX3" fmla="*/ 29736 w 35563"/>
                    <a:gd name="connsiteY3" fmla="*/ 20621 h 20620"/>
                    <a:gd name="connsiteX4" fmla="*/ 14943 w 35563"/>
                    <a:gd name="connsiteY4" fmla="*/ 18977 h 20620"/>
                    <a:gd name="connsiteX5" fmla="*/ 0 w 35563"/>
                    <a:gd name="connsiteY5" fmla="*/ 3437 h 206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5563" h="20620">
                      <a:moveTo>
                        <a:pt x="0" y="3437"/>
                      </a:moveTo>
                      <a:lnTo>
                        <a:pt x="5828" y="0"/>
                      </a:lnTo>
                      <a:lnTo>
                        <a:pt x="35564" y="17184"/>
                      </a:lnTo>
                      <a:lnTo>
                        <a:pt x="29736" y="20621"/>
                      </a:lnTo>
                      <a:lnTo>
                        <a:pt x="14943" y="18977"/>
                      </a:lnTo>
                      <a:lnTo>
                        <a:pt x="0" y="3437"/>
                      </a:lnTo>
                      <a:close/>
                    </a:path>
                  </a:pathLst>
                </a:custGeom>
                <a:solidFill>
                  <a:srgbClr val="E6E1DD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50" name="Freeform: Shape 1149">
                  <a:extLst>
                    <a:ext uri="{FF2B5EF4-FFF2-40B4-BE49-F238E27FC236}">
                      <a16:creationId xmlns:a16="http://schemas.microsoft.com/office/drawing/2014/main" id="{FC8015DC-47A9-4721-A2A4-7204D6F0B434}"/>
                    </a:ext>
                  </a:extLst>
                </p:cNvPr>
                <p:cNvSpPr/>
                <p:nvPr/>
              </p:nvSpPr>
              <p:spPr>
                <a:xfrm>
                  <a:off x="4832050" y="2178540"/>
                  <a:ext cx="132690" cy="82931"/>
                </a:xfrm>
                <a:custGeom>
                  <a:avLst/>
                  <a:gdLst>
                    <a:gd name="connsiteX0" fmla="*/ 0 w 132690"/>
                    <a:gd name="connsiteY0" fmla="*/ 82932 h 82931"/>
                    <a:gd name="connsiteX1" fmla="*/ 73070 w 132690"/>
                    <a:gd name="connsiteY1" fmla="*/ 40793 h 82931"/>
                    <a:gd name="connsiteX2" fmla="*/ 132691 w 132690"/>
                    <a:gd name="connsiteY2" fmla="*/ 0 h 82931"/>
                    <a:gd name="connsiteX3" fmla="*/ 129702 w 132690"/>
                    <a:gd name="connsiteY3" fmla="*/ 0 h 82931"/>
                    <a:gd name="connsiteX4" fmla="*/ 37805 w 132690"/>
                    <a:gd name="connsiteY4" fmla="*/ 50357 h 82931"/>
                    <a:gd name="connsiteX5" fmla="*/ 3885 w 132690"/>
                    <a:gd name="connsiteY5" fmla="*/ 75909 h 82931"/>
                    <a:gd name="connsiteX6" fmla="*/ 0 w 132690"/>
                    <a:gd name="connsiteY6" fmla="*/ 82932 h 829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32690" h="82931">
                      <a:moveTo>
                        <a:pt x="0" y="82932"/>
                      </a:moveTo>
                      <a:lnTo>
                        <a:pt x="73070" y="40793"/>
                      </a:lnTo>
                      <a:lnTo>
                        <a:pt x="132691" y="0"/>
                      </a:lnTo>
                      <a:lnTo>
                        <a:pt x="129702" y="0"/>
                      </a:lnTo>
                      <a:lnTo>
                        <a:pt x="37805" y="50357"/>
                      </a:lnTo>
                      <a:lnTo>
                        <a:pt x="3885" y="75909"/>
                      </a:lnTo>
                      <a:lnTo>
                        <a:pt x="0" y="82932"/>
                      </a:lnTo>
                      <a:close/>
                    </a:path>
                  </a:pathLst>
                </a:custGeom>
                <a:solidFill>
                  <a:srgbClr val="A39C95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51" name="Freeform: Shape 1150">
                  <a:extLst>
                    <a:ext uri="{FF2B5EF4-FFF2-40B4-BE49-F238E27FC236}">
                      <a16:creationId xmlns:a16="http://schemas.microsoft.com/office/drawing/2014/main" id="{4AA67F17-7FF7-47B2-44AD-943E2499F76C}"/>
                    </a:ext>
                  </a:extLst>
                </p:cNvPr>
                <p:cNvSpPr/>
                <p:nvPr/>
              </p:nvSpPr>
              <p:spPr>
                <a:xfrm>
                  <a:off x="4864177" y="2103976"/>
                  <a:ext cx="100564" cy="128207"/>
                </a:xfrm>
                <a:custGeom>
                  <a:avLst/>
                  <a:gdLst>
                    <a:gd name="connsiteX0" fmla="*/ 100564 w 100564"/>
                    <a:gd name="connsiteY0" fmla="*/ 0 h 128207"/>
                    <a:gd name="connsiteX1" fmla="*/ 100564 w 100564"/>
                    <a:gd name="connsiteY1" fmla="*/ 74564 h 128207"/>
                    <a:gd name="connsiteX2" fmla="*/ 7621 w 100564"/>
                    <a:gd name="connsiteY2" fmla="*/ 128208 h 128207"/>
                    <a:gd name="connsiteX3" fmla="*/ 0 w 100564"/>
                    <a:gd name="connsiteY3" fmla="*/ 49908 h 128207"/>
                    <a:gd name="connsiteX4" fmla="*/ 100564 w 100564"/>
                    <a:gd name="connsiteY4" fmla="*/ 0 h 1282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0564" h="128207">
                      <a:moveTo>
                        <a:pt x="100564" y="0"/>
                      </a:moveTo>
                      <a:lnTo>
                        <a:pt x="100564" y="74564"/>
                      </a:lnTo>
                      <a:lnTo>
                        <a:pt x="7621" y="128208"/>
                      </a:lnTo>
                      <a:lnTo>
                        <a:pt x="0" y="49908"/>
                      </a:lnTo>
                      <a:lnTo>
                        <a:pt x="100564" y="0"/>
                      </a:lnTo>
                      <a:close/>
                    </a:path>
                  </a:pathLst>
                </a:custGeom>
                <a:solidFill>
                  <a:srgbClr val="A39C95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52" name="Freeform: Shape 1151">
                  <a:extLst>
                    <a:ext uri="{FF2B5EF4-FFF2-40B4-BE49-F238E27FC236}">
                      <a16:creationId xmlns:a16="http://schemas.microsoft.com/office/drawing/2014/main" id="{5ADC40E5-A75F-113B-BCB3-03751EF9F998}"/>
                    </a:ext>
                  </a:extLst>
                </p:cNvPr>
                <p:cNvSpPr/>
                <p:nvPr/>
              </p:nvSpPr>
              <p:spPr>
                <a:xfrm>
                  <a:off x="4937993" y="2129678"/>
                  <a:ext cx="9712" cy="60368"/>
                </a:xfrm>
                <a:custGeom>
                  <a:avLst/>
                  <a:gdLst>
                    <a:gd name="connsiteX0" fmla="*/ 9713 w 9712"/>
                    <a:gd name="connsiteY0" fmla="*/ 4333 h 60368"/>
                    <a:gd name="connsiteX1" fmla="*/ 8816 w 9712"/>
                    <a:gd name="connsiteY1" fmla="*/ 60368 h 60368"/>
                    <a:gd name="connsiteX2" fmla="*/ 0 w 9712"/>
                    <a:gd name="connsiteY2" fmla="*/ 55288 h 60368"/>
                    <a:gd name="connsiteX3" fmla="*/ 0 w 9712"/>
                    <a:gd name="connsiteY3" fmla="*/ 0 h 60368"/>
                    <a:gd name="connsiteX4" fmla="*/ 9713 w 9712"/>
                    <a:gd name="connsiteY4" fmla="*/ 4333 h 603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712" h="60368">
                      <a:moveTo>
                        <a:pt x="9713" y="4333"/>
                      </a:moveTo>
                      <a:lnTo>
                        <a:pt x="8816" y="60368"/>
                      </a:lnTo>
                      <a:lnTo>
                        <a:pt x="0" y="55288"/>
                      </a:lnTo>
                      <a:lnTo>
                        <a:pt x="0" y="0"/>
                      </a:lnTo>
                      <a:lnTo>
                        <a:pt x="9713" y="4333"/>
                      </a:lnTo>
                      <a:close/>
                    </a:path>
                  </a:pathLst>
                </a:custGeom>
                <a:solidFill>
                  <a:srgbClr val="362C29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53" name="Freeform: Shape 1152">
                  <a:extLst>
                    <a:ext uri="{FF2B5EF4-FFF2-40B4-BE49-F238E27FC236}">
                      <a16:creationId xmlns:a16="http://schemas.microsoft.com/office/drawing/2014/main" id="{87FCCCD7-6587-9B5B-6F77-5802D81B6679}"/>
                    </a:ext>
                  </a:extLst>
                </p:cNvPr>
                <p:cNvSpPr/>
                <p:nvPr/>
              </p:nvSpPr>
              <p:spPr>
                <a:xfrm>
                  <a:off x="4937993" y="2121758"/>
                  <a:ext cx="22563" cy="12850"/>
                </a:xfrm>
                <a:custGeom>
                  <a:avLst/>
                  <a:gdLst>
                    <a:gd name="connsiteX0" fmla="*/ 13747 w 22563"/>
                    <a:gd name="connsiteY0" fmla="*/ 0 h 12850"/>
                    <a:gd name="connsiteX1" fmla="*/ 22563 w 22563"/>
                    <a:gd name="connsiteY1" fmla="*/ 4931 h 12850"/>
                    <a:gd name="connsiteX2" fmla="*/ 15690 w 22563"/>
                    <a:gd name="connsiteY2" fmla="*/ 12552 h 12850"/>
                    <a:gd name="connsiteX3" fmla="*/ 8816 w 22563"/>
                    <a:gd name="connsiteY3" fmla="*/ 12851 h 12850"/>
                    <a:gd name="connsiteX4" fmla="*/ 0 w 22563"/>
                    <a:gd name="connsiteY4" fmla="*/ 7920 h 12850"/>
                    <a:gd name="connsiteX5" fmla="*/ 13747 w 22563"/>
                    <a:gd name="connsiteY5" fmla="*/ 0 h 12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2563" h="12850">
                      <a:moveTo>
                        <a:pt x="13747" y="0"/>
                      </a:moveTo>
                      <a:lnTo>
                        <a:pt x="22563" y="4931"/>
                      </a:lnTo>
                      <a:lnTo>
                        <a:pt x="15690" y="12552"/>
                      </a:lnTo>
                      <a:lnTo>
                        <a:pt x="8816" y="12851"/>
                      </a:lnTo>
                      <a:lnTo>
                        <a:pt x="0" y="7920"/>
                      </a:lnTo>
                      <a:lnTo>
                        <a:pt x="13747" y="0"/>
                      </a:lnTo>
                      <a:close/>
                    </a:path>
                  </a:pathLst>
                </a:custGeom>
                <a:solidFill>
                  <a:srgbClr val="574943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54" name="Freeform: Shape 1153">
                  <a:extLst>
                    <a:ext uri="{FF2B5EF4-FFF2-40B4-BE49-F238E27FC236}">
                      <a16:creationId xmlns:a16="http://schemas.microsoft.com/office/drawing/2014/main" id="{165AAE62-DE3C-6A4A-1D73-AB0A5BE52CCF}"/>
                    </a:ext>
                  </a:extLst>
                </p:cNvPr>
                <p:cNvSpPr/>
                <p:nvPr/>
              </p:nvSpPr>
              <p:spPr>
                <a:xfrm>
                  <a:off x="4946810" y="2126689"/>
                  <a:ext cx="13747" cy="63356"/>
                </a:xfrm>
                <a:custGeom>
                  <a:avLst/>
                  <a:gdLst>
                    <a:gd name="connsiteX0" fmla="*/ 13747 w 13747"/>
                    <a:gd name="connsiteY0" fmla="*/ 55437 h 63356"/>
                    <a:gd name="connsiteX1" fmla="*/ 13747 w 13747"/>
                    <a:gd name="connsiteY1" fmla="*/ 0 h 63356"/>
                    <a:gd name="connsiteX2" fmla="*/ 0 w 13747"/>
                    <a:gd name="connsiteY2" fmla="*/ 7920 h 63356"/>
                    <a:gd name="connsiteX3" fmla="*/ 0 w 13747"/>
                    <a:gd name="connsiteY3" fmla="*/ 63357 h 63356"/>
                    <a:gd name="connsiteX4" fmla="*/ 13747 w 13747"/>
                    <a:gd name="connsiteY4" fmla="*/ 55437 h 63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747" h="63356">
                      <a:moveTo>
                        <a:pt x="13747" y="55437"/>
                      </a:moveTo>
                      <a:lnTo>
                        <a:pt x="13747" y="0"/>
                      </a:lnTo>
                      <a:lnTo>
                        <a:pt x="0" y="7920"/>
                      </a:lnTo>
                      <a:lnTo>
                        <a:pt x="0" y="63357"/>
                      </a:lnTo>
                      <a:lnTo>
                        <a:pt x="13747" y="55437"/>
                      </a:lnTo>
                      <a:close/>
                    </a:path>
                  </a:pathLst>
                </a:custGeom>
                <a:solidFill>
                  <a:srgbClr val="0A080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55" name="Freeform: Shape 1154">
                  <a:extLst>
                    <a:ext uri="{FF2B5EF4-FFF2-40B4-BE49-F238E27FC236}">
                      <a16:creationId xmlns:a16="http://schemas.microsoft.com/office/drawing/2014/main" id="{7C2B641D-5686-D3CD-902F-692763CD7C82}"/>
                    </a:ext>
                  </a:extLst>
                </p:cNvPr>
                <p:cNvSpPr/>
                <p:nvPr/>
              </p:nvSpPr>
              <p:spPr>
                <a:xfrm>
                  <a:off x="4843107" y="2064827"/>
                  <a:ext cx="121633" cy="92793"/>
                </a:xfrm>
                <a:custGeom>
                  <a:avLst/>
                  <a:gdLst>
                    <a:gd name="connsiteX0" fmla="*/ 76357 w 121633"/>
                    <a:gd name="connsiteY0" fmla="*/ 0 h 92793"/>
                    <a:gd name="connsiteX1" fmla="*/ 121633 w 121633"/>
                    <a:gd name="connsiteY1" fmla="*/ 39150 h 92793"/>
                    <a:gd name="connsiteX2" fmla="*/ 28690 w 121633"/>
                    <a:gd name="connsiteY2" fmla="*/ 92794 h 92793"/>
                    <a:gd name="connsiteX3" fmla="*/ 16437 w 121633"/>
                    <a:gd name="connsiteY3" fmla="*/ 73667 h 92793"/>
                    <a:gd name="connsiteX4" fmla="*/ 0 w 121633"/>
                    <a:gd name="connsiteY4" fmla="*/ 41690 h 92793"/>
                    <a:gd name="connsiteX5" fmla="*/ 6874 w 121633"/>
                    <a:gd name="connsiteY5" fmla="*/ 37058 h 92793"/>
                    <a:gd name="connsiteX6" fmla="*/ 76357 w 121633"/>
                    <a:gd name="connsiteY6" fmla="*/ 0 h 927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21633" h="92793">
                      <a:moveTo>
                        <a:pt x="76357" y="0"/>
                      </a:moveTo>
                      <a:lnTo>
                        <a:pt x="121633" y="39150"/>
                      </a:lnTo>
                      <a:lnTo>
                        <a:pt x="28690" y="92794"/>
                      </a:lnTo>
                      <a:lnTo>
                        <a:pt x="16437" y="73667"/>
                      </a:lnTo>
                      <a:lnTo>
                        <a:pt x="0" y="41690"/>
                      </a:lnTo>
                      <a:lnTo>
                        <a:pt x="6874" y="37058"/>
                      </a:lnTo>
                      <a:lnTo>
                        <a:pt x="76357" y="0"/>
                      </a:lnTo>
                      <a:close/>
                    </a:path>
                  </a:pathLst>
                </a:custGeom>
                <a:solidFill>
                  <a:srgbClr val="B5AFA7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56" name="Freeform: Shape 1155">
                  <a:extLst>
                    <a:ext uri="{FF2B5EF4-FFF2-40B4-BE49-F238E27FC236}">
                      <a16:creationId xmlns:a16="http://schemas.microsoft.com/office/drawing/2014/main" id="{DFDB4227-D7D8-0757-6E79-8EDB7FBEACAD}"/>
                    </a:ext>
                  </a:extLst>
                </p:cNvPr>
                <p:cNvSpPr/>
                <p:nvPr/>
              </p:nvSpPr>
              <p:spPr>
                <a:xfrm>
                  <a:off x="4640485" y="1917343"/>
                  <a:ext cx="23459" cy="47368"/>
                </a:xfrm>
                <a:custGeom>
                  <a:avLst/>
                  <a:gdLst>
                    <a:gd name="connsiteX0" fmla="*/ 0 w 23459"/>
                    <a:gd name="connsiteY0" fmla="*/ 27943 h 47368"/>
                    <a:gd name="connsiteX1" fmla="*/ 23460 w 23459"/>
                    <a:gd name="connsiteY1" fmla="*/ 0 h 47368"/>
                    <a:gd name="connsiteX2" fmla="*/ 23460 w 23459"/>
                    <a:gd name="connsiteY2" fmla="*/ 13150 h 47368"/>
                    <a:gd name="connsiteX3" fmla="*/ 9115 w 23459"/>
                    <a:gd name="connsiteY3" fmla="*/ 47368 h 47368"/>
                    <a:gd name="connsiteX4" fmla="*/ 0 w 23459"/>
                    <a:gd name="connsiteY4" fmla="*/ 27943 h 473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459" h="47368">
                      <a:moveTo>
                        <a:pt x="0" y="27943"/>
                      </a:moveTo>
                      <a:lnTo>
                        <a:pt x="23460" y="0"/>
                      </a:lnTo>
                      <a:lnTo>
                        <a:pt x="23460" y="13150"/>
                      </a:lnTo>
                      <a:lnTo>
                        <a:pt x="9115" y="47368"/>
                      </a:lnTo>
                      <a:lnTo>
                        <a:pt x="0" y="27943"/>
                      </a:lnTo>
                      <a:close/>
                    </a:path>
                  </a:pathLst>
                </a:custGeom>
                <a:solidFill>
                  <a:srgbClr val="A39C95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57" name="Freeform: Shape 1156">
                  <a:extLst>
                    <a:ext uri="{FF2B5EF4-FFF2-40B4-BE49-F238E27FC236}">
                      <a16:creationId xmlns:a16="http://schemas.microsoft.com/office/drawing/2014/main" id="{59FDC41D-C3BD-830F-BA16-2714F41FAA0C}"/>
                    </a:ext>
                  </a:extLst>
                </p:cNvPr>
                <p:cNvSpPr/>
                <p:nvPr/>
              </p:nvSpPr>
              <p:spPr>
                <a:xfrm>
                  <a:off x="4579519" y="1910618"/>
                  <a:ext cx="339945" cy="196346"/>
                </a:xfrm>
                <a:custGeom>
                  <a:avLst/>
                  <a:gdLst>
                    <a:gd name="connsiteX0" fmla="*/ 0 w 339945"/>
                    <a:gd name="connsiteY0" fmla="*/ 42138 h 196346"/>
                    <a:gd name="connsiteX1" fmla="*/ 72920 w 339945"/>
                    <a:gd name="connsiteY1" fmla="*/ 0 h 196346"/>
                    <a:gd name="connsiteX2" fmla="*/ 84426 w 339945"/>
                    <a:gd name="connsiteY2" fmla="*/ 6724 h 196346"/>
                    <a:gd name="connsiteX3" fmla="*/ 70081 w 339945"/>
                    <a:gd name="connsiteY3" fmla="*/ 40943 h 196346"/>
                    <a:gd name="connsiteX4" fmla="*/ 269117 w 339945"/>
                    <a:gd name="connsiteY4" fmla="*/ 155852 h 196346"/>
                    <a:gd name="connsiteX5" fmla="*/ 328440 w 339945"/>
                    <a:gd name="connsiteY5" fmla="*/ 147484 h 196346"/>
                    <a:gd name="connsiteX6" fmla="*/ 339945 w 339945"/>
                    <a:gd name="connsiteY6" fmla="*/ 154208 h 196346"/>
                    <a:gd name="connsiteX7" fmla="*/ 266876 w 339945"/>
                    <a:gd name="connsiteY7" fmla="*/ 196347 h 196346"/>
                    <a:gd name="connsiteX8" fmla="*/ 223841 w 339945"/>
                    <a:gd name="connsiteY8" fmla="*/ 180059 h 196346"/>
                    <a:gd name="connsiteX9" fmla="*/ 28540 w 339945"/>
                    <a:gd name="connsiteY9" fmla="*/ 67093 h 196346"/>
                    <a:gd name="connsiteX10" fmla="*/ 0 w 339945"/>
                    <a:gd name="connsiteY10" fmla="*/ 42138 h 1963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39945" h="196346">
                      <a:moveTo>
                        <a:pt x="0" y="42138"/>
                      </a:moveTo>
                      <a:lnTo>
                        <a:pt x="72920" y="0"/>
                      </a:lnTo>
                      <a:lnTo>
                        <a:pt x="84426" y="6724"/>
                      </a:lnTo>
                      <a:lnTo>
                        <a:pt x="70081" y="40943"/>
                      </a:lnTo>
                      <a:lnTo>
                        <a:pt x="269117" y="155852"/>
                      </a:lnTo>
                      <a:lnTo>
                        <a:pt x="328440" y="147484"/>
                      </a:lnTo>
                      <a:lnTo>
                        <a:pt x="339945" y="154208"/>
                      </a:lnTo>
                      <a:lnTo>
                        <a:pt x="266876" y="196347"/>
                      </a:lnTo>
                      <a:lnTo>
                        <a:pt x="223841" y="180059"/>
                      </a:lnTo>
                      <a:lnTo>
                        <a:pt x="28540" y="67093"/>
                      </a:lnTo>
                      <a:lnTo>
                        <a:pt x="0" y="42138"/>
                      </a:lnTo>
                      <a:close/>
                    </a:path>
                  </a:pathLst>
                </a:custGeom>
                <a:solidFill>
                  <a:srgbClr val="E6E1DD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58" name="Freeform: Shape 1157">
                  <a:extLst>
                    <a:ext uri="{FF2B5EF4-FFF2-40B4-BE49-F238E27FC236}">
                      <a16:creationId xmlns:a16="http://schemas.microsoft.com/office/drawing/2014/main" id="{FDC9A3E0-CAF9-E660-9533-C919B74DCB82}"/>
                    </a:ext>
                  </a:extLst>
                </p:cNvPr>
                <p:cNvSpPr/>
                <p:nvPr/>
              </p:nvSpPr>
              <p:spPr>
                <a:xfrm>
                  <a:off x="4790958" y="2058102"/>
                  <a:ext cx="48862" cy="37804"/>
                </a:xfrm>
                <a:custGeom>
                  <a:avLst/>
                  <a:gdLst>
                    <a:gd name="connsiteX0" fmla="*/ 48862 w 48862"/>
                    <a:gd name="connsiteY0" fmla="*/ 27046 h 37804"/>
                    <a:gd name="connsiteX1" fmla="*/ 0 w 48862"/>
                    <a:gd name="connsiteY1" fmla="*/ 0 h 37804"/>
                    <a:gd name="connsiteX2" fmla="*/ 0 w 48862"/>
                    <a:gd name="connsiteY2" fmla="*/ 10012 h 37804"/>
                    <a:gd name="connsiteX3" fmla="*/ 47966 w 48862"/>
                    <a:gd name="connsiteY3" fmla="*/ 37805 h 37804"/>
                    <a:gd name="connsiteX4" fmla="*/ 48862 w 48862"/>
                    <a:gd name="connsiteY4" fmla="*/ 27046 h 37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862" h="37804">
                      <a:moveTo>
                        <a:pt x="48862" y="27046"/>
                      </a:moveTo>
                      <a:lnTo>
                        <a:pt x="0" y="0"/>
                      </a:lnTo>
                      <a:lnTo>
                        <a:pt x="0" y="10012"/>
                      </a:lnTo>
                      <a:lnTo>
                        <a:pt x="47966" y="37805"/>
                      </a:lnTo>
                      <a:lnTo>
                        <a:pt x="48862" y="27046"/>
                      </a:lnTo>
                      <a:close/>
                    </a:path>
                  </a:pathLst>
                </a:custGeom>
                <a:solidFill>
                  <a:srgbClr val="362C29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59" name="Freeform: Shape 1158">
                  <a:extLst>
                    <a:ext uri="{FF2B5EF4-FFF2-40B4-BE49-F238E27FC236}">
                      <a16:creationId xmlns:a16="http://schemas.microsoft.com/office/drawing/2014/main" id="{743D2E02-A036-B93D-8056-1BB2FBFBB2DD}"/>
                    </a:ext>
                  </a:extLst>
                </p:cNvPr>
                <p:cNvSpPr/>
                <p:nvPr/>
              </p:nvSpPr>
              <p:spPr>
                <a:xfrm>
                  <a:off x="4838924" y="2071103"/>
                  <a:ext cx="25253" cy="24804"/>
                </a:xfrm>
                <a:custGeom>
                  <a:avLst/>
                  <a:gdLst>
                    <a:gd name="connsiteX0" fmla="*/ 25253 w 25253"/>
                    <a:gd name="connsiteY0" fmla="*/ 10161 h 24804"/>
                    <a:gd name="connsiteX1" fmla="*/ 25253 w 25253"/>
                    <a:gd name="connsiteY1" fmla="*/ 0 h 24804"/>
                    <a:gd name="connsiteX2" fmla="*/ 9414 w 25253"/>
                    <a:gd name="connsiteY2" fmla="*/ 7172 h 24804"/>
                    <a:gd name="connsiteX3" fmla="*/ 0 w 25253"/>
                    <a:gd name="connsiteY3" fmla="*/ 14644 h 24804"/>
                    <a:gd name="connsiteX4" fmla="*/ 0 w 25253"/>
                    <a:gd name="connsiteY4" fmla="*/ 24805 h 24804"/>
                    <a:gd name="connsiteX5" fmla="*/ 25253 w 25253"/>
                    <a:gd name="connsiteY5" fmla="*/ 10161 h 24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253" h="24804">
                      <a:moveTo>
                        <a:pt x="25253" y="10161"/>
                      </a:moveTo>
                      <a:lnTo>
                        <a:pt x="25253" y="0"/>
                      </a:lnTo>
                      <a:lnTo>
                        <a:pt x="9414" y="7172"/>
                      </a:lnTo>
                      <a:lnTo>
                        <a:pt x="0" y="14644"/>
                      </a:lnTo>
                      <a:lnTo>
                        <a:pt x="0" y="24805"/>
                      </a:lnTo>
                      <a:lnTo>
                        <a:pt x="25253" y="10161"/>
                      </a:lnTo>
                      <a:close/>
                    </a:path>
                  </a:pathLst>
                </a:custGeom>
                <a:solidFill>
                  <a:srgbClr val="0A080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60" name="Freeform: Shape 1159">
                  <a:extLst>
                    <a:ext uri="{FF2B5EF4-FFF2-40B4-BE49-F238E27FC236}">
                      <a16:creationId xmlns:a16="http://schemas.microsoft.com/office/drawing/2014/main" id="{BCC676CC-094E-AE50-FF9B-CCCFC6EA1F77}"/>
                    </a:ext>
                  </a:extLst>
                </p:cNvPr>
                <p:cNvSpPr/>
                <p:nvPr/>
              </p:nvSpPr>
              <p:spPr>
                <a:xfrm>
                  <a:off x="4790958" y="2043459"/>
                  <a:ext cx="73219" cy="42287"/>
                </a:xfrm>
                <a:custGeom>
                  <a:avLst/>
                  <a:gdLst>
                    <a:gd name="connsiteX0" fmla="*/ 0 w 73219"/>
                    <a:gd name="connsiteY0" fmla="*/ 14644 h 42287"/>
                    <a:gd name="connsiteX1" fmla="*/ 47966 w 73219"/>
                    <a:gd name="connsiteY1" fmla="*/ 42288 h 42287"/>
                    <a:gd name="connsiteX2" fmla="*/ 73219 w 73219"/>
                    <a:gd name="connsiteY2" fmla="*/ 27644 h 42287"/>
                    <a:gd name="connsiteX3" fmla="*/ 25253 w 73219"/>
                    <a:gd name="connsiteY3" fmla="*/ 0 h 42287"/>
                    <a:gd name="connsiteX4" fmla="*/ 0 w 73219"/>
                    <a:gd name="connsiteY4" fmla="*/ 14644 h 42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219" h="42287">
                      <a:moveTo>
                        <a:pt x="0" y="14644"/>
                      </a:moveTo>
                      <a:lnTo>
                        <a:pt x="47966" y="42288"/>
                      </a:lnTo>
                      <a:lnTo>
                        <a:pt x="73219" y="27644"/>
                      </a:lnTo>
                      <a:lnTo>
                        <a:pt x="25253" y="0"/>
                      </a:lnTo>
                      <a:lnTo>
                        <a:pt x="0" y="14644"/>
                      </a:lnTo>
                      <a:close/>
                    </a:path>
                  </a:pathLst>
                </a:custGeom>
                <a:solidFill>
                  <a:srgbClr val="574943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61" name="Freeform: Shape 1160">
                  <a:extLst>
                    <a:ext uri="{FF2B5EF4-FFF2-40B4-BE49-F238E27FC236}">
                      <a16:creationId xmlns:a16="http://schemas.microsoft.com/office/drawing/2014/main" id="{E87308BD-5BDE-6B6E-DA8B-AA272DDA1A59}"/>
                    </a:ext>
                  </a:extLst>
                </p:cNvPr>
                <p:cNvSpPr/>
                <p:nvPr/>
              </p:nvSpPr>
              <p:spPr>
                <a:xfrm>
                  <a:off x="4597002" y="1946032"/>
                  <a:ext cx="48862" cy="37804"/>
                </a:xfrm>
                <a:custGeom>
                  <a:avLst/>
                  <a:gdLst>
                    <a:gd name="connsiteX0" fmla="*/ 48862 w 48862"/>
                    <a:gd name="connsiteY0" fmla="*/ 27196 h 37804"/>
                    <a:gd name="connsiteX1" fmla="*/ 0 w 48862"/>
                    <a:gd name="connsiteY1" fmla="*/ 0 h 37804"/>
                    <a:gd name="connsiteX2" fmla="*/ 0 w 48862"/>
                    <a:gd name="connsiteY2" fmla="*/ 10161 h 37804"/>
                    <a:gd name="connsiteX3" fmla="*/ 47966 w 48862"/>
                    <a:gd name="connsiteY3" fmla="*/ 37805 h 37804"/>
                    <a:gd name="connsiteX4" fmla="*/ 48862 w 48862"/>
                    <a:gd name="connsiteY4" fmla="*/ 27196 h 378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862" h="37804">
                      <a:moveTo>
                        <a:pt x="48862" y="27196"/>
                      </a:moveTo>
                      <a:lnTo>
                        <a:pt x="0" y="0"/>
                      </a:lnTo>
                      <a:lnTo>
                        <a:pt x="0" y="10161"/>
                      </a:lnTo>
                      <a:lnTo>
                        <a:pt x="47966" y="37805"/>
                      </a:lnTo>
                      <a:lnTo>
                        <a:pt x="48862" y="27196"/>
                      </a:lnTo>
                      <a:close/>
                    </a:path>
                  </a:pathLst>
                </a:custGeom>
                <a:solidFill>
                  <a:srgbClr val="362C29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62" name="Freeform: Shape 1161">
                  <a:extLst>
                    <a:ext uri="{FF2B5EF4-FFF2-40B4-BE49-F238E27FC236}">
                      <a16:creationId xmlns:a16="http://schemas.microsoft.com/office/drawing/2014/main" id="{AF2FBE5F-6E19-9325-37E1-B60F8E5FCE1E}"/>
                    </a:ext>
                  </a:extLst>
                </p:cNvPr>
                <p:cNvSpPr/>
                <p:nvPr/>
              </p:nvSpPr>
              <p:spPr>
                <a:xfrm>
                  <a:off x="4644968" y="1959182"/>
                  <a:ext cx="25253" cy="24655"/>
                </a:xfrm>
                <a:custGeom>
                  <a:avLst/>
                  <a:gdLst>
                    <a:gd name="connsiteX0" fmla="*/ 25253 w 25253"/>
                    <a:gd name="connsiteY0" fmla="*/ 10012 h 24655"/>
                    <a:gd name="connsiteX1" fmla="*/ 25253 w 25253"/>
                    <a:gd name="connsiteY1" fmla="*/ 0 h 24655"/>
                    <a:gd name="connsiteX2" fmla="*/ 9414 w 25253"/>
                    <a:gd name="connsiteY2" fmla="*/ 7023 h 24655"/>
                    <a:gd name="connsiteX3" fmla="*/ 0 w 25253"/>
                    <a:gd name="connsiteY3" fmla="*/ 14644 h 24655"/>
                    <a:gd name="connsiteX4" fmla="*/ 0 w 25253"/>
                    <a:gd name="connsiteY4" fmla="*/ 24655 h 24655"/>
                    <a:gd name="connsiteX5" fmla="*/ 25253 w 25253"/>
                    <a:gd name="connsiteY5" fmla="*/ 10012 h 24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253" h="24655">
                      <a:moveTo>
                        <a:pt x="25253" y="10012"/>
                      </a:moveTo>
                      <a:lnTo>
                        <a:pt x="25253" y="0"/>
                      </a:lnTo>
                      <a:lnTo>
                        <a:pt x="9414" y="7023"/>
                      </a:lnTo>
                      <a:lnTo>
                        <a:pt x="0" y="14644"/>
                      </a:lnTo>
                      <a:lnTo>
                        <a:pt x="0" y="24655"/>
                      </a:lnTo>
                      <a:lnTo>
                        <a:pt x="25253" y="10012"/>
                      </a:lnTo>
                      <a:close/>
                    </a:path>
                  </a:pathLst>
                </a:custGeom>
                <a:solidFill>
                  <a:srgbClr val="0A080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63" name="Freeform: Shape 1162">
                  <a:extLst>
                    <a:ext uri="{FF2B5EF4-FFF2-40B4-BE49-F238E27FC236}">
                      <a16:creationId xmlns:a16="http://schemas.microsoft.com/office/drawing/2014/main" id="{9B7A3181-96A0-9830-1770-A0250BC2CA87}"/>
                    </a:ext>
                  </a:extLst>
                </p:cNvPr>
                <p:cNvSpPr/>
                <p:nvPr/>
              </p:nvSpPr>
              <p:spPr>
                <a:xfrm>
                  <a:off x="4597002" y="1931389"/>
                  <a:ext cx="73219" cy="42437"/>
                </a:xfrm>
                <a:custGeom>
                  <a:avLst/>
                  <a:gdLst>
                    <a:gd name="connsiteX0" fmla="*/ 0 w 73219"/>
                    <a:gd name="connsiteY0" fmla="*/ 14644 h 42437"/>
                    <a:gd name="connsiteX1" fmla="*/ 47966 w 73219"/>
                    <a:gd name="connsiteY1" fmla="*/ 42437 h 42437"/>
                    <a:gd name="connsiteX2" fmla="*/ 73219 w 73219"/>
                    <a:gd name="connsiteY2" fmla="*/ 27793 h 42437"/>
                    <a:gd name="connsiteX3" fmla="*/ 25253 w 73219"/>
                    <a:gd name="connsiteY3" fmla="*/ 0 h 42437"/>
                    <a:gd name="connsiteX4" fmla="*/ 0 w 73219"/>
                    <a:gd name="connsiteY4" fmla="*/ 14644 h 424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219" h="42437">
                      <a:moveTo>
                        <a:pt x="0" y="14644"/>
                      </a:moveTo>
                      <a:lnTo>
                        <a:pt x="47966" y="42437"/>
                      </a:lnTo>
                      <a:lnTo>
                        <a:pt x="73219" y="27793"/>
                      </a:lnTo>
                      <a:lnTo>
                        <a:pt x="25253" y="0"/>
                      </a:lnTo>
                      <a:lnTo>
                        <a:pt x="0" y="14644"/>
                      </a:lnTo>
                      <a:close/>
                    </a:path>
                  </a:pathLst>
                </a:custGeom>
                <a:solidFill>
                  <a:srgbClr val="574943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64" name="Freeform: Shape 1163">
                  <a:extLst>
                    <a:ext uri="{FF2B5EF4-FFF2-40B4-BE49-F238E27FC236}">
                      <a16:creationId xmlns:a16="http://schemas.microsoft.com/office/drawing/2014/main" id="{533720EE-728C-B6FC-DDC1-6CC3AA920602}"/>
                    </a:ext>
                  </a:extLst>
                </p:cNvPr>
                <p:cNvSpPr/>
                <p:nvPr/>
              </p:nvSpPr>
              <p:spPr>
                <a:xfrm>
                  <a:off x="4703244" y="2126241"/>
                  <a:ext cx="12402" cy="12252"/>
                </a:xfrm>
                <a:custGeom>
                  <a:avLst/>
                  <a:gdLst>
                    <a:gd name="connsiteX0" fmla="*/ 1943 w 12402"/>
                    <a:gd name="connsiteY0" fmla="*/ 12253 h 12252"/>
                    <a:gd name="connsiteX1" fmla="*/ 12402 w 12402"/>
                    <a:gd name="connsiteY1" fmla="*/ 6126 h 12252"/>
                    <a:gd name="connsiteX2" fmla="*/ 8517 w 12402"/>
                    <a:gd name="connsiteY2" fmla="*/ 0 h 12252"/>
                    <a:gd name="connsiteX3" fmla="*/ 0 w 12402"/>
                    <a:gd name="connsiteY3" fmla="*/ 4333 h 12252"/>
                    <a:gd name="connsiteX4" fmla="*/ 1943 w 12402"/>
                    <a:gd name="connsiteY4" fmla="*/ 12253 h 122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02" h="12252">
                      <a:moveTo>
                        <a:pt x="1943" y="12253"/>
                      </a:moveTo>
                      <a:lnTo>
                        <a:pt x="12402" y="6126"/>
                      </a:lnTo>
                      <a:lnTo>
                        <a:pt x="8517" y="0"/>
                      </a:lnTo>
                      <a:lnTo>
                        <a:pt x="0" y="4333"/>
                      </a:lnTo>
                      <a:lnTo>
                        <a:pt x="1943" y="12253"/>
                      </a:lnTo>
                      <a:close/>
                    </a:path>
                  </a:pathLst>
                </a:custGeom>
                <a:solidFill>
                  <a:srgbClr val="A39C95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65" name="Freeform: Shape 1164">
                  <a:extLst>
                    <a:ext uri="{FF2B5EF4-FFF2-40B4-BE49-F238E27FC236}">
                      <a16:creationId xmlns:a16="http://schemas.microsoft.com/office/drawing/2014/main" id="{307F1ADF-6380-29C5-F846-1CF4F4F0F11E}"/>
                    </a:ext>
                  </a:extLst>
                </p:cNvPr>
                <p:cNvSpPr/>
                <p:nvPr/>
              </p:nvSpPr>
              <p:spPr>
                <a:xfrm>
                  <a:off x="4554117" y="1953205"/>
                  <a:ext cx="317680" cy="308565"/>
                </a:xfrm>
                <a:custGeom>
                  <a:avLst/>
                  <a:gdLst>
                    <a:gd name="connsiteX0" fmla="*/ 292159 w 317680"/>
                    <a:gd name="connsiteY0" fmla="*/ 153958 h 308565"/>
                    <a:gd name="connsiteX1" fmla="*/ 25133 w 317680"/>
                    <a:gd name="connsiteY1" fmla="*/ -101 h 308565"/>
                    <a:gd name="connsiteX2" fmla="*/ -120 w 317680"/>
                    <a:gd name="connsiteY2" fmla="*/ 21267 h 308565"/>
                    <a:gd name="connsiteX3" fmla="*/ -120 w 317680"/>
                    <a:gd name="connsiteY3" fmla="*/ 95980 h 308565"/>
                    <a:gd name="connsiteX4" fmla="*/ 39478 w 317680"/>
                    <a:gd name="connsiteY4" fmla="*/ 170693 h 308565"/>
                    <a:gd name="connsiteX5" fmla="*/ 107916 w 317680"/>
                    <a:gd name="connsiteY5" fmla="*/ 210142 h 308565"/>
                    <a:gd name="connsiteX6" fmla="*/ 150951 w 317680"/>
                    <a:gd name="connsiteY6" fmla="*/ 185337 h 308565"/>
                    <a:gd name="connsiteX7" fmla="*/ 155284 w 317680"/>
                    <a:gd name="connsiteY7" fmla="*/ 177866 h 308565"/>
                    <a:gd name="connsiteX8" fmla="*/ 162008 w 317680"/>
                    <a:gd name="connsiteY8" fmla="*/ 181751 h 308565"/>
                    <a:gd name="connsiteX9" fmla="*/ 166342 w 317680"/>
                    <a:gd name="connsiteY9" fmla="*/ 194303 h 308565"/>
                    <a:gd name="connsiteX10" fmla="*/ 209526 w 317680"/>
                    <a:gd name="connsiteY10" fmla="*/ 269016 h 308565"/>
                    <a:gd name="connsiteX11" fmla="*/ 277814 w 317680"/>
                    <a:gd name="connsiteY11" fmla="*/ 308465 h 308565"/>
                    <a:gd name="connsiteX12" fmla="*/ 317561 w 317680"/>
                    <a:gd name="connsiteY12" fmla="*/ 279326 h 308565"/>
                    <a:gd name="connsiteX13" fmla="*/ 317561 w 317680"/>
                    <a:gd name="connsiteY13" fmla="*/ 204613 h 308565"/>
                    <a:gd name="connsiteX14" fmla="*/ 298734 w 317680"/>
                    <a:gd name="connsiteY14" fmla="*/ 260200 h 308565"/>
                    <a:gd name="connsiteX15" fmla="*/ 268848 w 317680"/>
                    <a:gd name="connsiteY15" fmla="*/ 281867 h 308565"/>
                    <a:gd name="connsiteX16" fmla="*/ 216848 w 317680"/>
                    <a:gd name="connsiteY16" fmla="*/ 251981 h 308565"/>
                    <a:gd name="connsiteX17" fmla="*/ 181284 w 317680"/>
                    <a:gd name="connsiteY17" fmla="*/ 190717 h 308565"/>
                    <a:gd name="connsiteX18" fmla="*/ 173066 w 317680"/>
                    <a:gd name="connsiteY18" fmla="*/ 167107 h 308565"/>
                    <a:gd name="connsiteX19" fmla="*/ 143180 w 317680"/>
                    <a:gd name="connsiteY19" fmla="*/ 150073 h 308565"/>
                    <a:gd name="connsiteX20" fmla="*/ 134962 w 317680"/>
                    <a:gd name="connsiteY20" fmla="*/ 163969 h 308565"/>
                    <a:gd name="connsiteX21" fmla="*/ 100146 w 317680"/>
                    <a:gd name="connsiteY21" fmla="*/ 183843 h 308565"/>
                    <a:gd name="connsiteX22" fmla="*/ 47996 w 317680"/>
                    <a:gd name="connsiteY22" fmla="*/ 153958 h 308565"/>
                    <a:gd name="connsiteX23" fmla="*/ 18110 w 317680"/>
                    <a:gd name="connsiteY23" fmla="*/ 98371 h 308565"/>
                    <a:gd name="connsiteX24" fmla="*/ 18110 w 317680"/>
                    <a:gd name="connsiteY24" fmla="*/ 39646 h 308565"/>
                    <a:gd name="connsiteX25" fmla="*/ 33053 w 317680"/>
                    <a:gd name="connsiteY25" fmla="*/ 26646 h 308565"/>
                    <a:gd name="connsiteX26" fmla="*/ 282147 w 317680"/>
                    <a:gd name="connsiteY26" fmla="*/ 170395 h 308565"/>
                    <a:gd name="connsiteX27" fmla="*/ 297090 w 317680"/>
                    <a:gd name="connsiteY27" fmla="*/ 201326 h 308565"/>
                    <a:gd name="connsiteX28" fmla="*/ 297090 w 317680"/>
                    <a:gd name="connsiteY28" fmla="*/ 260051 h 3085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317680" h="308565">
                      <a:moveTo>
                        <a:pt x="292159" y="153958"/>
                      </a:moveTo>
                      <a:lnTo>
                        <a:pt x="25133" y="-101"/>
                      </a:lnTo>
                      <a:lnTo>
                        <a:pt x="-120" y="21267"/>
                      </a:lnTo>
                      <a:lnTo>
                        <a:pt x="-120" y="95980"/>
                      </a:lnTo>
                      <a:lnTo>
                        <a:pt x="39478" y="170693"/>
                      </a:lnTo>
                      <a:lnTo>
                        <a:pt x="107916" y="210142"/>
                      </a:lnTo>
                      <a:lnTo>
                        <a:pt x="150951" y="185337"/>
                      </a:lnTo>
                      <a:lnTo>
                        <a:pt x="155284" y="177866"/>
                      </a:lnTo>
                      <a:lnTo>
                        <a:pt x="162008" y="181751"/>
                      </a:lnTo>
                      <a:lnTo>
                        <a:pt x="166342" y="194303"/>
                      </a:lnTo>
                      <a:lnTo>
                        <a:pt x="209526" y="269016"/>
                      </a:lnTo>
                      <a:lnTo>
                        <a:pt x="277814" y="308465"/>
                      </a:lnTo>
                      <a:lnTo>
                        <a:pt x="317561" y="279326"/>
                      </a:lnTo>
                      <a:lnTo>
                        <a:pt x="317561" y="204613"/>
                      </a:lnTo>
                      <a:close/>
                      <a:moveTo>
                        <a:pt x="298734" y="260200"/>
                      </a:moveTo>
                      <a:lnTo>
                        <a:pt x="268848" y="281867"/>
                      </a:lnTo>
                      <a:lnTo>
                        <a:pt x="216848" y="251981"/>
                      </a:lnTo>
                      <a:lnTo>
                        <a:pt x="181284" y="190717"/>
                      </a:lnTo>
                      <a:lnTo>
                        <a:pt x="173066" y="167107"/>
                      </a:lnTo>
                      <a:lnTo>
                        <a:pt x="143180" y="150073"/>
                      </a:lnTo>
                      <a:lnTo>
                        <a:pt x="134962" y="163969"/>
                      </a:lnTo>
                      <a:lnTo>
                        <a:pt x="100146" y="183843"/>
                      </a:lnTo>
                      <a:lnTo>
                        <a:pt x="47996" y="153958"/>
                      </a:lnTo>
                      <a:lnTo>
                        <a:pt x="18110" y="98371"/>
                      </a:lnTo>
                      <a:lnTo>
                        <a:pt x="18110" y="39646"/>
                      </a:lnTo>
                      <a:lnTo>
                        <a:pt x="33053" y="26646"/>
                      </a:lnTo>
                      <a:lnTo>
                        <a:pt x="282147" y="170395"/>
                      </a:lnTo>
                      <a:lnTo>
                        <a:pt x="297090" y="201326"/>
                      </a:lnTo>
                      <a:lnTo>
                        <a:pt x="297090" y="260051"/>
                      </a:lnTo>
                      <a:close/>
                    </a:path>
                  </a:pathLst>
                </a:custGeom>
                <a:solidFill>
                  <a:srgbClr val="D8D1C7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298" name="Group 1297">
                <a:extLst>
                  <a:ext uri="{FF2B5EF4-FFF2-40B4-BE49-F238E27FC236}">
                    <a16:creationId xmlns:a16="http://schemas.microsoft.com/office/drawing/2014/main" id="{E08FE70F-4306-6768-1336-38352962BA14}"/>
                  </a:ext>
                </a:extLst>
              </p:cNvPr>
              <p:cNvGrpSpPr/>
              <p:nvPr/>
            </p:nvGrpSpPr>
            <p:grpSpPr>
              <a:xfrm>
                <a:off x="4701152" y="3222135"/>
                <a:ext cx="290186" cy="597855"/>
                <a:chOff x="4701152" y="3222135"/>
                <a:chExt cx="290186" cy="597855"/>
              </a:xfrm>
            </p:grpSpPr>
            <p:sp>
              <p:nvSpPr>
                <p:cNvPr id="1166" name="Freeform: Shape 1165">
                  <a:extLst>
                    <a:ext uri="{FF2B5EF4-FFF2-40B4-BE49-F238E27FC236}">
                      <a16:creationId xmlns:a16="http://schemas.microsoft.com/office/drawing/2014/main" id="{67CC947B-DF09-6FDF-7FF1-B24BC358F7D1}"/>
                    </a:ext>
                  </a:extLst>
                </p:cNvPr>
                <p:cNvSpPr/>
                <p:nvPr/>
              </p:nvSpPr>
              <p:spPr>
                <a:xfrm>
                  <a:off x="4707727" y="3222135"/>
                  <a:ext cx="283611" cy="559901"/>
                </a:xfrm>
                <a:custGeom>
                  <a:avLst/>
                  <a:gdLst>
                    <a:gd name="connsiteX0" fmla="*/ 83679 w 283611"/>
                    <a:gd name="connsiteY0" fmla="*/ 71127 h 559901"/>
                    <a:gd name="connsiteX1" fmla="*/ 189473 w 283611"/>
                    <a:gd name="connsiteY1" fmla="*/ 131944 h 559901"/>
                    <a:gd name="connsiteX2" fmla="*/ 233554 w 283611"/>
                    <a:gd name="connsiteY2" fmla="*/ 208450 h 559901"/>
                    <a:gd name="connsiteX3" fmla="*/ 233554 w 283611"/>
                    <a:gd name="connsiteY3" fmla="*/ 487579 h 559901"/>
                    <a:gd name="connsiteX4" fmla="*/ 222347 w 283611"/>
                    <a:gd name="connsiteY4" fmla="*/ 522993 h 559901"/>
                    <a:gd name="connsiteX5" fmla="*/ 120139 w 283611"/>
                    <a:gd name="connsiteY5" fmla="*/ 464268 h 559901"/>
                    <a:gd name="connsiteX6" fmla="*/ 83679 w 283611"/>
                    <a:gd name="connsiteY6" fmla="*/ 401210 h 559901"/>
                    <a:gd name="connsiteX7" fmla="*/ 83679 w 283611"/>
                    <a:gd name="connsiteY7" fmla="*/ 351003 h 559901"/>
                    <a:gd name="connsiteX8" fmla="*/ 33621 w 283611"/>
                    <a:gd name="connsiteY8" fmla="*/ 322164 h 559901"/>
                    <a:gd name="connsiteX9" fmla="*/ 0 w 283611"/>
                    <a:gd name="connsiteY9" fmla="*/ 341589 h 559901"/>
                    <a:gd name="connsiteX10" fmla="*/ 56184 w 283611"/>
                    <a:gd name="connsiteY10" fmla="*/ 487429 h 559901"/>
                    <a:gd name="connsiteX11" fmla="*/ 179013 w 283611"/>
                    <a:gd name="connsiteY11" fmla="*/ 556614 h 559901"/>
                    <a:gd name="connsiteX12" fmla="*/ 249991 w 283611"/>
                    <a:gd name="connsiteY12" fmla="*/ 559901 h 559901"/>
                    <a:gd name="connsiteX13" fmla="*/ 283612 w 283611"/>
                    <a:gd name="connsiteY13" fmla="*/ 540476 h 559901"/>
                    <a:gd name="connsiteX14" fmla="*/ 283612 w 283611"/>
                    <a:gd name="connsiteY14" fmla="*/ 182300 h 559901"/>
                    <a:gd name="connsiteX15" fmla="*/ 218013 w 283611"/>
                    <a:gd name="connsiteY15" fmla="*/ 68437 h 559901"/>
                    <a:gd name="connsiteX16" fmla="*/ 99369 w 283611"/>
                    <a:gd name="connsiteY16" fmla="*/ 0 h 559901"/>
                    <a:gd name="connsiteX17" fmla="*/ 65748 w 283611"/>
                    <a:gd name="connsiteY17" fmla="*/ 19276 h 559901"/>
                    <a:gd name="connsiteX18" fmla="*/ 83679 w 283611"/>
                    <a:gd name="connsiteY18" fmla="*/ 71127 h 5599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83611" h="559901">
                      <a:moveTo>
                        <a:pt x="83679" y="71127"/>
                      </a:moveTo>
                      <a:lnTo>
                        <a:pt x="189473" y="131944"/>
                      </a:lnTo>
                      <a:lnTo>
                        <a:pt x="233554" y="208450"/>
                      </a:lnTo>
                      <a:lnTo>
                        <a:pt x="233554" y="487579"/>
                      </a:lnTo>
                      <a:lnTo>
                        <a:pt x="222347" y="522993"/>
                      </a:lnTo>
                      <a:lnTo>
                        <a:pt x="120139" y="464268"/>
                      </a:lnTo>
                      <a:lnTo>
                        <a:pt x="83679" y="401210"/>
                      </a:lnTo>
                      <a:lnTo>
                        <a:pt x="83679" y="351003"/>
                      </a:lnTo>
                      <a:lnTo>
                        <a:pt x="33621" y="322164"/>
                      </a:lnTo>
                      <a:lnTo>
                        <a:pt x="0" y="341589"/>
                      </a:lnTo>
                      <a:lnTo>
                        <a:pt x="56184" y="487429"/>
                      </a:lnTo>
                      <a:lnTo>
                        <a:pt x="179013" y="556614"/>
                      </a:lnTo>
                      <a:lnTo>
                        <a:pt x="249991" y="559901"/>
                      </a:lnTo>
                      <a:lnTo>
                        <a:pt x="283612" y="540476"/>
                      </a:lnTo>
                      <a:lnTo>
                        <a:pt x="283612" y="182300"/>
                      </a:lnTo>
                      <a:lnTo>
                        <a:pt x="218013" y="68437"/>
                      </a:lnTo>
                      <a:lnTo>
                        <a:pt x="99369" y="0"/>
                      </a:lnTo>
                      <a:lnTo>
                        <a:pt x="65748" y="19276"/>
                      </a:lnTo>
                      <a:lnTo>
                        <a:pt x="83679" y="71127"/>
                      </a:lnTo>
                      <a:close/>
                    </a:path>
                  </a:pathLst>
                </a:custGeom>
                <a:solidFill>
                  <a:srgbClr val="A39C95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67" name="Freeform: Shape 1166">
                  <a:extLst>
                    <a:ext uri="{FF2B5EF4-FFF2-40B4-BE49-F238E27FC236}">
                      <a16:creationId xmlns:a16="http://schemas.microsoft.com/office/drawing/2014/main" id="{2B7D4DDD-BA1C-4BE3-D58B-ACEAD4795E39}"/>
                    </a:ext>
                  </a:extLst>
                </p:cNvPr>
                <p:cNvSpPr/>
                <p:nvPr/>
              </p:nvSpPr>
              <p:spPr>
                <a:xfrm>
                  <a:off x="4707727" y="3241411"/>
                  <a:ext cx="249990" cy="578579"/>
                </a:xfrm>
                <a:custGeom>
                  <a:avLst/>
                  <a:gdLst>
                    <a:gd name="connsiteX0" fmla="*/ 86667 w 249990"/>
                    <a:gd name="connsiteY0" fmla="*/ 69782 h 578579"/>
                    <a:gd name="connsiteX1" fmla="*/ 163622 w 249990"/>
                    <a:gd name="connsiteY1" fmla="*/ 114311 h 578579"/>
                    <a:gd name="connsiteX2" fmla="*/ 200082 w 249990"/>
                    <a:gd name="connsiteY2" fmla="*/ 177519 h 578579"/>
                    <a:gd name="connsiteX3" fmla="*/ 200082 w 249990"/>
                    <a:gd name="connsiteY3" fmla="*/ 487728 h 578579"/>
                    <a:gd name="connsiteX4" fmla="*/ 163622 w 249990"/>
                    <a:gd name="connsiteY4" fmla="*/ 508798 h 578579"/>
                    <a:gd name="connsiteX5" fmla="*/ 86667 w 249990"/>
                    <a:gd name="connsiteY5" fmla="*/ 464268 h 578579"/>
                    <a:gd name="connsiteX6" fmla="*/ 50058 w 249990"/>
                    <a:gd name="connsiteY6" fmla="*/ 401210 h 578579"/>
                    <a:gd name="connsiteX7" fmla="*/ 50058 w 249990"/>
                    <a:gd name="connsiteY7" fmla="*/ 351152 h 578579"/>
                    <a:gd name="connsiteX8" fmla="*/ 0 w 249990"/>
                    <a:gd name="connsiteY8" fmla="*/ 322313 h 578579"/>
                    <a:gd name="connsiteX9" fmla="*/ 0 w 249990"/>
                    <a:gd name="connsiteY9" fmla="*/ 396279 h 578579"/>
                    <a:gd name="connsiteX10" fmla="*/ 65748 w 249990"/>
                    <a:gd name="connsiteY10" fmla="*/ 510142 h 578579"/>
                    <a:gd name="connsiteX11" fmla="*/ 184392 w 249990"/>
                    <a:gd name="connsiteY11" fmla="*/ 578580 h 578579"/>
                    <a:gd name="connsiteX12" fmla="*/ 249991 w 249990"/>
                    <a:gd name="connsiteY12" fmla="*/ 540625 h 578579"/>
                    <a:gd name="connsiteX13" fmla="*/ 249991 w 249990"/>
                    <a:gd name="connsiteY13" fmla="*/ 182300 h 578579"/>
                    <a:gd name="connsiteX14" fmla="*/ 184392 w 249990"/>
                    <a:gd name="connsiteY14" fmla="*/ 68587 h 578579"/>
                    <a:gd name="connsiteX15" fmla="*/ 65748 w 249990"/>
                    <a:gd name="connsiteY15" fmla="*/ 0 h 578579"/>
                    <a:gd name="connsiteX16" fmla="*/ 86667 w 249990"/>
                    <a:gd name="connsiteY16" fmla="*/ 69782 h 5785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49990" h="578579">
                      <a:moveTo>
                        <a:pt x="86667" y="69782"/>
                      </a:moveTo>
                      <a:lnTo>
                        <a:pt x="163622" y="114311"/>
                      </a:lnTo>
                      <a:lnTo>
                        <a:pt x="200082" y="177519"/>
                      </a:lnTo>
                      <a:lnTo>
                        <a:pt x="200082" y="487728"/>
                      </a:lnTo>
                      <a:lnTo>
                        <a:pt x="163622" y="508798"/>
                      </a:lnTo>
                      <a:lnTo>
                        <a:pt x="86667" y="464268"/>
                      </a:lnTo>
                      <a:lnTo>
                        <a:pt x="50058" y="401210"/>
                      </a:lnTo>
                      <a:lnTo>
                        <a:pt x="50058" y="351152"/>
                      </a:lnTo>
                      <a:lnTo>
                        <a:pt x="0" y="322313"/>
                      </a:lnTo>
                      <a:lnTo>
                        <a:pt x="0" y="396279"/>
                      </a:lnTo>
                      <a:lnTo>
                        <a:pt x="65748" y="510142"/>
                      </a:lnTo>
                      <a:lnTo>
                        <a:pt x="184392" y="578580"/>
                      </a:lnTo>
                      <a:lnTo>
                        <a:pt x="249991" y="540625"/>
                      </a:lnTo>
                      <a:lnTo>
                        <a:pt x="249991" y="182300"/>
                      </a:lnTo>
                      <a:lnTo>
                        <a:pt x="184392" y="68587"/>
                      </a:lnTo>
                      <a:lnTo>
                        <a:pt x="65748" y="0"/>
                      </a:lnTo>
                      <a:lnTo>
                        <a:pt x="86667" y="69782"/>
                      </a:lnTo>
                      <a:close/>
                    </a:path>
                  </a:pathLst>
                </a:custGeom>
                <a:solidFill>
                  <a:srgbClr val="D8D1C7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68" name="Freeform: Shape 1167">
                  <a:extLst>
                    <a:ext uri="{FF2B5EF4-FFF2-40B4-BE49-F238E27FC236}">
                      <a16:creationId xmlns:a16="http://schemas.microsoft.com/office/drawing/2014/main" id="{B951370B-388E-E012-3140-93C42B0C9DA1}"/>
                    </a:ext>
                  </a:extLst>
                </p:cNvPr>
                <p:cNvSpPr/>
                <p:nvPr/>
              </p:nvSpPr>
              <p:spPr>
                <a:xfrm>
                  <a:off x="4760026" y="3364091"/>
                  <a:ext cx="38552" cy="237887"/>
                </a:xfrm>
                <a:custGeom>
                  <a:avLst/>
                  <a:gdLst>
                    <a:gd name="connsiteX0" fmla="*/ 38552 w 38552"/>
                    <a:gd name="connsiteY0" fmla="*/ 0 h 237887"/>
                    <a:gd name="connsiteX1" fmla="*/ 38552 w 38552"/>
                    <a:gd name="connsiteY1" fmla="*/ 221301 h 237887"/>
                    <a:gd name="connsiteX2" fmla="*/ 10012 w 38552"/>
                    <a:gd name="connsiteY2" fmla="*/ 237887 h 237887"/>
                    <a:gd name="connsiteX3" fmla="*/ 0 w 38552"/>
                    <a:gd name="connsiteY3" fmla="*/ 10310 h 237887"/>
                    <a:gd name="connsiteX4" fmla="*/ 38552 w 38552"/>
                    <a:gd name="connsiteY4" fmla="*/ 0 h 2378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552" h="237887">
                      <a:moveTo>
                        <a:pt x="38552" y="0"/>
                      </a:moveTo>
                      <a:lnTo>
                        <a:pt x="38552" y="221301"/>
                      </a:lnTo>
                      <a:lnTo>
                        <a:pt x="10012" y="237887"/>
                      </a:lnTo>
                      <a:lnTo>
                        <a:pt x="0" y="10310"/>
                      </a:lnTo>
                      <a:lnTo>
                        <a:pt x="38552" y="0"/>
                      </a:lnTo>
                      <a:close/>
                    </a:path>
                  </a:pathLst>
                </a:custGeom>
                <a:solidFill>
                  <a:srgbClr val="403531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69" name="Freeform: Shape 1168">
                  <a:extLst>
                    <a:ext uri="{FF2B5EF4-FFF2-40B4-BE49-F238E27FC236}">
                      <a16:creationId xmlns:a16="http://schemas.microsoft.com/office/drawing/2014/main" id="{FC754059-0971-F84A-6DED-D52D617A09B2}"/>
                    </a:ext>
                  </a:extLst>
                </p:cNvPr>
                <p:cNvSpPr/>
                <p:nvPr/>
              </p:nvSpPr>
              <p:spPr>
                <a:xfrm>
                  <a:off x="4701152" y="3364091"/>
                  <a:ext cx="68885" cy="237887"/>
                </a:xfrm>
                <a:custGeom>
                  <a:avLst/>
                  <a:gdLst>
                    <a:gd name="connsiteX0" fmla="*/ 68886 w 68885"/>
                    <a:gd name="connsiteY0" fmla="*/ 16437 h 237887"/>
                    <a:gd name="connsiteX1" fmla="*/ 68886 w 68885"/>
                    <a:gd name="connsiteY1" fmla="*/ 237887 h 237887"/>
                    <a:gd name="connsiteX2" fmla="*/ 28540 w 68885"/>
                    <a:gd name="connsiteY2" fmla="*/ 237738 h 237887"/>
                    <a:gd name="connsiteX3" fmla="*/ 0 w 68885"/>
                    <a:gd name="connsiteY3" fmla="*/ 0 h 237887"/>
                    <a:gd name="connsiteX4" fmla="*/ 68886 w 68885"/>
                    <a:gd name="connsiteY4" fmla="*/ 16437 h 2378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885" h="237887">
                      <a:moveTo>
                        <a:pt x="68886" y="16437"/>
                      </a:moveTo>
                      <a:lnTo>
                        <a:pt x="68886" y="237887"/>
                      </a:lnTo>
                      <a:lnTo>
                        <a:pt x="28540" y="237738"/>
                      </a:lnTo>
                      <a:lnTo>
                        <a:pt x="0" y="0"/>
                      </a:lnTo>
                      <a:lnTo>
                        <a:pt x="68886" y="16437"/>
                      </a:lnTo>
                      <a:close/>
                    </a:path>
                  </a:pathLst>
                </a:custGeom>
                <a:solidFill>
                  <a:srgbClr val="544540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70" name="Freeform: Shape 1169">
                  <a:extLst>
                    <a:ext uri="{FF2B5EF4-FFF2-40B4-BE49-F238E27FC236}">
                      <a16:creationId xmlns:a16="http://schemas.microsoft.com/office/drawing/2014/main" id="{4AEF24B0-FDA0-E00F-1C87-A70A13F2FBD4}"/>
                    </a:ext>
                  </a:extLst>
                </p:cNvPr>
                <p:cNvSpPr/>
                <p:nvPr/>
              </p:nvSpPr>
              <p:spPr>
                <a:xfrm>
                  <a:off x="4701152" y="3364091"/>
                  <a:ext cx="28540" cy="237737"/>
                </a:xfrm>
                <a:custGeom>
                  <a:avLst/>
                  <a:gdLst>
                    <a:gd name="connsiteX0" fmla="*/ 28540 w 28540"/>
                    <a:gd name="connsiteY0" fmla="*/ 16437 h 237737"/>
                    <a:gd name="connsiteX1" fmla="*/ 28540 w 28540"/>
                    <a:gd name="connsiteY1" fmla="*/ 237738 h 237737"/>
                    <a:gd name="connsiteX2" fmla="*/ 0 w 28540"/>
                    <a:gd name="connsiteY2" fmla="*/ 221301 h 237737"/>
                    <a:gd name="connsiteX3" fmla="*/ 0 w 28540"/>
                    <a:gd name="connsiteY3" fmla="*/ 0 h 237737"/>
                    <a:gd name="connsiteX4" fmla="*/ 28540 w 28540"/>
                    <a:gd name="connsiteY4" fmla="*/ 16437 h 2377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540" h="237737">
                      <a:moveTo>
                        <a:pt x="28540" y="16437"/>
                      </a:moveTo>
                      <a:lnTo>
                        <a:pt x="28540" y="237738"/>
                      </a:lnTo>
                      <a:lnTo>
                        <a:pt x="0" y="221301"/>
                      </a:lnTo>
                      <a:lnTo>
                        <a:pt x="0" y="0"/>
                      </a:lnTo>
                      <a:lnTo>
                        <a:pt x="28540" y="16437"/>
                      </a:lnTo>
                      <a:close/>
                    </a:path>
                  </a:pathLst>
                </a:custGeom>
                <a:solidFill>
                  <a:srgbClr val="685750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71" name="Freeform: Shape 1170">
                  <a:extLst>
                    <a:ext uri="{FF2B5EF4-FFF2-40B4-BE49-F238E27FC236}">
                      <a16:creationId xmlns:a16="http://schemas.microsoft.com/office/drawing/2014/main" id="{73330011-1C76-606A-D407-0581BA3B0B06}"/>
                    </a:ext>
                  </a:extLst>
                </p:cNvPr>
                <p:cNvSpPr/>
                <p:nvPr/>
              </p:nvSpPr>
              <p:spPr>
                <a:xfrm>
                  <a:off x="4701152" y="3324194"/>
                  <a:ext cx="97426" cy="56333"/>
                </a:xfrm>
                <a:custGeom>
                  <a:avLst/>
                  <a:gdLst>
                    <a:gd name="connsiteX0" fmla="*/ 0 w 97426"/>
                    <a:gd name="connsiteY0" fmla="*/ 16437 h 56333"/>
                    <a:gd name="connsiteX1" fmla="*/ 0 w 97426"/>
                    <a:gd name="connsiteY1" fmla="*/ 39897 h 56333"/>
                    <a:gd name="connsiteX2" fmla="*/ 28540 w 97426"/>
                    <a:gd name="connsiteY2" fmla="*/ 56334 h 56333"/>
                    <a:gd name="connsiteX3" fmla="*/ 68886 w 97426"/>
                    <a:gd name="connsiteY3" fmla="*/ 56334 h 56333"/>
                    <a:gd name="connsiteX4" fmla="*/ 97426 w 97426"/>
                    <a:gd name="connsiteY4" fmla="*/ 39897 h 56333"/>
                    <a:gd name="connsiteX5" fmla="*/ 97426 w 97426"/>
                    <a:gd name="connsiteY5" fmla="*/ 16437 h 56333"/>
                    <a:gd name="connsiteX6" fmla="*/ 68886 w 97426"/>
                    <a:gd name="connsiteY6" fmla="*/ 0 h 56333"/>
                    <a:gd name="connsiteX7" fmla="*/ 28540 w 97426"/>
                    <a:gd name="connsiteY7" fmla="*/ 149 h 56333"/>
                    <a:gd name="connsiteX8" fmla="*/ 0 w 97426"/>
                    <a:gd name="connsiteY8" fmla="*/ 16437 h 56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7426" h="56333">
                      <a:moveTo>
                        <a:pt x="0" y="16437"/>
                      </a:moveTo>
                      <a:lnTo>
                        <a:pt x="0" y="39897"/>
                      </a:lnTo>
                      <a:lnTo>
                        <a:pt x="28540" y="56334"/>
                      </a:lnTo>
                      <a:lnTo>
                        <a:pt x="68886" y="56334"/>
                      </a:lnTo>
                      <a:lnTo>
                        <a:pt x="97426" y="39897"/>
                      </a:lnTo>
                      <a:lnTo>
                        <a:pt x="97426" y="16437"/>
                      </a:lnTo>
                      <a:lnTo>
                        <a:pt x="68886" y="0"/>
                      </a:lnTo>
                      <a:lnTo>
                        <a:pt x="28540" y="149"/>
                      </a:lnTo>
                      <a:lnTo>
                        <a:pt x="0" y="16437"/>
                      </a:lnTo>
                      <a:close/>
                    </a:path>
                  </a:pathLst>
                </a:custGeom>
                <a:solidFill>
                  <a:srgbClr val="836E69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72" name="Freeform: Shape 1171">
                  <a:extLst>
                    <a:ext uri="{FF2B5EF4-FFF2-40B4-BE49-F238E27FC236}">
                      <a16:creationId xmlns:a16="http://schemas.microsoft.com/office/drawing/2014/main" id="{56700123-38D9-E2D2-D9C2-690012726240}"/>
                    </a:ext>
                  </a:extLst>
                </p:cNvPr>
                <p:cNvSpPr/>
                <p:nvPr/>
              </p:nvSpPr>
              <p:spPr>
                <a:xfrm>
                  <a:off x="4746877" y="3304170"/>
                  <a:ext cx="44529" cy="71425"/>
                </a:xfrm>
                <a:custGeom>
                  <a:avLst/>
                  <a:gdLst>
                    <a:gd name="connsiteX0" fmla="*/ 0 w 44529"/>
                    <a:gd name="connsiteY0" fmla="*/ 22265 h 71425"/>
                    <a:gd name="connsiteX1" fmla="*/ 10908 w 44529"/>
                    <a:gd name="connsiteY1" fmla="*/ 71426 h 71425"/>
                    <a:gd name="connsiteX2" fmla="*/ 44529 w 44529"/>
                    <a:gd name="connsiteY2" fmla="*/ 52001 h 71425"/>
                    <a:gd name="connsiteX3" fmla="*/ 44529 w 44529"/>
                    <a:gd name="connsiteY3" fmla="*/ 0 h 71425"/>
                    <a:gd name="connsiteX4" fmla="*/ 0 w 44529"/>
                    <a:gd name="connsiteY4" fmla="*/ 22265 h 714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529" h="71425">
                      <a:moveTo>
                        <a:pt x="0" y="22265"/>
                      </a:moveTo>
                      <a:lnTo>
                        <a:pt x="10908" y="71426"/>
                      </a:lnTo>
                      <a:lnTo>
                        <a:pt x="44529" y="52001"/>
                      </a:lnTo>
                      <a:lnTo>
                        <a:pt x="44529" y="0"/>
                      </a:lnTo>
                      <a:lnTo>
                        <a:pt x="0" y="22265"/>
                      </a:lnTo>
                      <a:close/>
                    </a:path>
                  </a:pathLst>
                </a:custGeom>
                <a:solidFill>
                  <a:srgbClr val="A39C95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73" name="Freeform: Shape 1172">
                  <a:extLst>
                    <a:ext uri="{FF2B5EF4-FFF2-40B4-BE49-F238E27FC236}">
                      <a16:creationId xmlns:a16="http://schemas.microsoft.com/office/drawing/2014/main" id="{F8B89D4D-1880-9B40-A481-528B41F3B8C2}"/>
                    </a:ext>
                  </a:extLst>
                </p:cNvPr>
                <p:cNvSpPr/>
                <p:nvPr/>
              </p:nvSpPr>
              <p:spPr>
                <a:xfrm>
                  <a:off x="4707727" y="3241411"/>
                  <a:ext cx="90104" cy="134184"/>
                </a:xfrm>
                <a:custGeom>
                  <a:avLst/>
                  <a:gdLst>
                    <a:gd name="connsiteX0" fmla="*/ 65748 w 90104"/>
                    <a:gd name="connsiteY0" fmla="*/ 0 h 134184"/>
                    <a:gd name="connsiteX1" fmla="*/ 0 w 90104"/>
                    <a:gd name="connsiteY1" fmla="*/ 37954 h 134184"/>
                    <a:gd name="connsiteX2" fmla="*/ 0 w 90104"/>
                    <a:gd name="connsiteY2" fmla="*/ 105196 h 134184"/>
                    <a:gd name="connsiteX3" fmla="*/ 50058 w 90104"/>
                    <a:gd name="connsiteY3" fmla="*/ 134185 h 134184"/>
                    <a:gd name="connsiteX4" fmla="*/ 50058 w 90104"/>
                    <a:gd name="connsiteY4" fmla="*/ 90851 h 134184"/>
                    <a:gd name="connsiteX5" fmla="*/ 86667 w 90104"/>
                    <a:gd name="connsiteY5" fmla="*/ 69782 h 134184"/>
                    <a:gd name="connsiteX6" fmla="*/ 90104 w 90104"/>
                    <a:gd name="connsiteY6" fmla="*/ 41242 h 134184"/>
                    <a:gd name="connsiteX7" fmla="*/ 65748 w 90104"/>
                    <a:gd name="connsiteY7" fmla="*/ 0 h 1341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0104" h="134184">
                      <a:moveTo>
                        <a:pt x="65748" y="0"/>
                      </a:moveTo>
                      <a:lnTo>
                        <a:pt x="0" y="37954"/>
                      </a:lnTo>
                      <a:lnTo>
                        <a:pt x="0" y="105196"/>
                      </a:lnTo>
                      <a:lnTo>
                        <a:pt x="50058" y="134185"/>
                      </a:lnTo>
                      <a:lnTo>
                        <a:pt x="50058" y="90851"/>
                      </a:lnTo>
                      <a:lnTo>
                        <a:pt x="86667" y="69782"/>
                      </a:lnTo>
                      <a:lnTo>
                        <a:pt x="90104" y="41242"/>
                      </a:lnTo>
                      <a:lnTo>
                        <a:pt x="65748" y="0"/>
                      </a:lnTo>
                      <a:close/>
                    </a:path>
                  </a:pathLst>
                </a:custGeom>
                <a:solidFill>
                  <a:srgbClr val="D8D1C7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299" name="Group 1298">
                <a:extLst>
                  <a:ext uri="{FF2B5EF4-FFF2-40B4-BE49-F238E27FC236}">
                    <a16:creationId xmlns:a16="http://schemas.microsoft.com/office/drawing/2014/main" id="{D8BEC071-695A-9991-CBA8-C8B82768399E}"/>
                  </a:ext>
                </a:extLst>
              </p:cNvPr>
              <p:cNvGrpSpPr/>
              <p:nvPr/>
            </p:nvGrpSpPr>
            <p:grpSpPr>
              <a:xfrm>
                <a:off x="4687554" y="4748528"/>
                <a:ext cx="325899" cy="709177"/>
                <a:chOff x="4687554" y="4748528"/>
                <a:chExt cx="325899" cy="709177"/>
              </a:xfrm>
            </p:grpSpPr>
            <p:sp>
              <p:nvSpPr>
                <p:cNvPr id="1174" name="Freeform: Shape 1173">
                  <a:extLst>
                    <a:ext uri="{FF2B5EF4-FFF2-40B4-BE49-F238E27FC236}">
                      <a16:creationId xmlns:a16="http://schemas.microsoft.com/office/drawing/2014/main" id="{FC9A3760-C47B-C9A9-5F59-E9521C86041A}"/>
                    </a:ext>
                  </a:extLst>
                </p:cNvPr>
                <p:cNvSpPr/>
                <p:nvPr/>
              </p:nvSpPr>
              <p:spPr>
                <a:xfrm>
                  <a:off x="4811130" y="5139876"/>
                  <a:ext cx="14643" cy="123725"/>
                </a:xfrm>
                <a:custGeom>
                  <a:avLst/>
                  <a:gdLst>
                    <a:gd name="connsiteX0" fmla="*/ 14644 w 14643"/>
                    <a:gd name="connsiteY0" fmla="*/ 123725 h 123725"/>
                    <a:gd name="connsiteX1" fmla="*/ 0 w 14643"/>
                    <a:gd name="connsiteY1" fmla="*/ 115208 h 123725"/>
                    <a:gd name="connsiteX2" fmla="*/ 0 w 14643"/>
                    <a:gd name="connsiteY2" fmla="*/ 0 h 123725"/>
                    <a:gd name="connsiteX3" fmla="*/ 14644 w 14643"/>
                    <a:gd name="connsiteY3" fmla="*/ 8517 h 123725"/>
                    <a:gd name="connsiteX4" fmla="*/ 14644 w 14643"/>
                    <a:gd name="connsiteY4" fmla="*/ 123725 h 1237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643" h="123725">
                      <a:moveTo>
                        <a:pt x="14644" y="123725"/>
                      </a:moveTo>
                      <a:lnTo>
                        <a:pt x="0" y="115208"/>
                      </a:lnTo>
                      <a:lnTo>
                        <a:pt x="0" y="0"/>
                      </a:lnTo>
                      <a:lnTo>
                        <a:pt x="14644" y="8517"/>
                      </a:lnTo>
                      <a:lnTo>
                        <a:pt x="14644" y="123725"/>
                      </a:lnTo>
                      <a:close/>
                    </a:path>
                  </a:pathLst>
                </a:custGeom>
                <a:solidFill>
                  <a:srgbClr val="0A080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75" name="Freeform: Shape 1174">
                  <a:extLst>
                    <a:ext uri="{FF2B5EF4-FFF2-40B4-BE49-F238E27FC236}">
                      <a16:creationId xmlns:a16="http://schemas.microsoft.com/office/drawing/2014/main" id="{8F3BA1D5-6C8F-9BB9-43D9-A82E1470169C}"/>
                    </a:ext>
                  </a:extLst>
                </p:cNvPr>
                <p:cNvSpPr/>
                <p:nvPr/>
              </p:nvSpPr>
              <p:spPr>
                <a:xfrm>
                  <a:off x="4690543" y="5248210"/>
                  <a:ext cx="146288" cy="75161"/>
                </a:xfrm>
                <a:custGeom>
                  <a:avLst/>
                  <a:gdLst>
                    <a:gd name="connsiteX0" fmla="*/ 10460 w 146288"/>
                    <a:gd name="connsiteY0" fmla="*/ 75162 h 75161"/>
                    <a:gd name="connsiteX1" fmla="*/ 45426 w 146288"/>
                    <a:gd name="connsiteY1" fmla="*/ 54989 h 75161"/>
                    <a:gd name="connsiteX2" fmla="*/ 102058 w 146288"/>
                    <a:gd name="connsiteY2" fmla="*/ 54989 h 75161"/>
                    <a:gd name="connsiteX3" fmla="*/ 136875 w 146288"/>
                    <a:gd name="connsiteY3" fmla="*/ 75162 h 75161"/>
                    <a:gd name="connsiteX4" fmla="*/ 146289 w 146288"/>
                    <a:gd name="connsiteY4" fmla="*/ 58725 h 75161"/>
                    <a:gd name="connsiteX5" fmla="*/ 146289 w 146288"/>
                    <a:gd name="connsiteY5" fmla="*/ 24506 h 75161"/>
                    <a:gd name="connsiteX6" fmla="*/ 103403 w 146288"/>
                    <a:gd name="connsiteY6" fmla="*/ 0 h 75161"/>
                    <a:gd name="connsiteX7" fmla="*/ 43782 w 146288"/>
                    <a:gd name="connsiteY7" fmla="*/ 0 h 75161"/>
                    <a:gd name="connsiteX8" fmla="*/ 2241 w 146288"/>
                    <a:gd name="connsiteY8" fmla="*/ 24506 h 75161"/>
                    <a:gd name="connsiteX9" fmla="*/ 0 w 146288"/>
                    <a:gd name="connsiteY9" fmla="*/ 58725 h 75161"/>
                    <a:gd name="connsiteX10" fmla="*/ 10460 w 146288"/>
                    <a:gd name="connsiteY10" fmla="*/ 75162 h 751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6288" h="75161">
                      <a:moveTo>
                        <a:pt x="10460" y="75162"/>
                      </a:moveTo>
                      <a:lnTo>
                        <a:pt x="45426" y="54989"/>
                      </a:lnTo>
                      <a:lnTo>
                        <a:pt x="102058" y="54989"/>
                      </a:lnTo>
                      <a:lnTo>
                        <a:pt x="136875" y="75162"/>
                      </a:lnTo>
                      <a:lnTo>
                        <a:pt x="146289" y="58725"/>
                      </a:lnTo>
                      <a:lnTo>
                        <a:pt x="146289" y="24506"/>
                      </a:lnTo>
                      <a:lnTo>
                        <a:pt x="103403" y="0"/>
                      </a:lnTo>
                      <a:lnTo>
                        <a:pt x="43782" y="0"/>
                      </a:lnTo>
                      <a:lnTo>
                        <a:pt x="2241" y="24506"/>
                      </a:lnTo>
                      <a:lnTo>
                        <a:pt x="0" y="58725"/>
                      </a:lnTo>
                      <a:lnTo>
                        <a:pt x="10460" y="75162"/>
                      </a:lnTo>
                      <a:close/>
                    </a:path>
                  </a:pathLst>
                </a:custGeom>
                <a:solidFill>
                  <a:srgbClr val="0A080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76" name="Freeform: Shape 1175">
                  <a:extLst>
                    <a:ext uri="{FF2B5EF4-FFF2-40B4-BE49-F238E27FC236}">
                      <a16:creationId xmlns:a16="http://schemas.microsoft.com/office/drawing/2014/main" id="{B873278A-3CC6-EE35-F18E-949027CCFB58}"/>
                    </a:ext>
                  </a:extLst>
                </p:cNvPr>
                <p:cNvSpPr/>
                <p:nvPr/>
              </p:nvSpPr>
              <p:spPr>
                <a:xfrm>
                  <a:off x="4687554" y="5306935"/>
                  <a:ext cx="153311" cy="80092"/>
                </a:xfrm>
                <a:custGeom>
                  <a:avLst/>
                  <a:gdLst>
                    <a:gd name="connsiteX0" fmla="*/ 153312 w 153311"/>
                    <a:gd name="connsiteY0" fmla="*/ 1793 h 80092"/>
                    <a:gd name="connsiteX1" fmla="*/ 148679 w 153311"/>
                    <a:gd name="connsiteY1" fmla="*/ 1046 h 80092"/>
                    <a:gd name="connsiteX2" fmla="*/ 104897 w 153311"/>
                    <a:gd name="connsiteY2" fmla="*/ 25851 h 80092"/>
                    <a:gd name="connsiteX3" fmla="*/ 48265 w 153311"/>
                    <a:gd name="connsiteY3" fmla="*/ 25851 h 80092"/>
                    <a:gd name="connsiteX4" fmla="*/ 4931 w 153311"/>
                    <a:gd name="connsiteY4" fmla="*/ 0 h 80092"/>
                    <a:gd name="connsiteX5" fmla="*/ 0 w 153311"/>
                    <a:gd name="connsiteY5" fmla="*/ 1943 h 80092"/>
                    <a:gd name="connsiteX6" fmla="*/ 0 w 153311"/>
                    <a:gd name="connsiteY6" fmla="*/ 54092 h 80092"/>
                    <a:gd name="connsiteX7" fmla="*/ 44828 w 153311"/>
                    <a:gd name="connsiteY7" fmla="*/ 80093 h 80092"/>
                    <a:gd name="connsiteX8" fmla="*/ 108334 w 153311"/>
                    <a:gd name="connsiteY8" fmla="*/ 80093 h 80092"/>
                    <a:gd name="connsiteX9" fmla="*/ 153312 w 153311"/>
                    <a:gd name="connsiteY9" fmla="*/ 54092 h 80092"/>
                    <a:gd name="connsiteX10" fmla="*/ 153312 w 153311"/>
                    <a:gd name="connsiteY10" fmla="*/ 1793 h 800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3311" h="80092">
                      <a:moveTo>
                        <a:pt x="153312" y="1793"/>
                      </a:moveTo>
                      <a:lnTo>
                        <a:pt x="148679" y="1046"/>
                      </a:lnTo>
                      <a:lnTo>
                        <a:pt x="104897" y="25851"/>
                      </a:lnTo>
                      <a:lnTo>
                        <a:pt x="48265" y="25851"/>
                      </a:lnTo>
                      <a:lnTo>
                        <a:pt x="4931" y="0"/>
                      </a:lnTo>
                      <a:lnTo>
                        <a:pt x="0" y="1943"/>
                      </a:lnTo>
                      <a:lnTo>
                        <a:pt x="0" y="54092"/>
                      </a:lnTo>
                      <a:lnTo>
                        <a:pt x="44828" y="80093"/>
                      </a:lnTo>
                      <a:lnTo>
                        <a:pt x="108334" y="80093"/>
                      </a:lnTo>
                      <a:lnTo>
                        <a:pt x="153312" y="54092"/>
                      </a:lnTo>
                      <a:lnTo>
                        <a:pt x="153312" y="1793"/>
                      </a:lnTo>
                      <a:close/>
                    </a:path>
                  </a:pathLst>
                </a:custGeom>
                <a:solidFill>
                  <a:srgbClr val="362C29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77" name="Freeform: Shape 1176">
                  <a:extLst>
                    <a:ext uri="{FF2B5EF4-FFF2-40B4-BE49-F238E27FC236}">
                      <a16:creationId xmlns:a16="http://schemas.microsoft.com/office/drawing/2014/main" id="{F02D25EE-F308-E1DA-0EC5-8B6E95FEFBEF}"/>
                    </a:ext>
                  </a:extLst>
                </p:cNvPr>
                <p:cNvSpPr/>
                <p:nvPr/>
              </p:nvSpPr>
              <p:spPr>
                <a:xfrm>
                  <a:off x="4687704" y="5246268"/>
                  <a:ext cx="153162" cy="88460"/>
                </a:xfrm>
                <a:custGeom>
                  <a:avLst/>
                  <a:gdLst>
                    <a:gd name="connsiteX0" fmla="*/ 153043 w 153162"/>
                    <a:gd name="connsiteY0" fmla="*/ 25749 h 88460"/>
                    <a:gd name="connsiteX1" fmla="*/ 108215 w 153162"/>
                    <a:gd name="connsiteY1" fmla="*/ -101 h 88460"/>
                    <a:gd name="connsiteX2" fmla="*/ 44708 w 153162"/>
                    <a:gd name="connsiteY2" fmla="*/ -101 h 88460"/>
                    <a:gd name="connsiteX3" fmla="*/ -120 w 153162"/>
                    <a:gd name="connsiteY3" fmla="*/ 25749 h 88460"/>
                    <a:gd name="connsiteX4" fmla="*/ -120 w 153162"/>
                    <a:gd name="connsiteY4" fmla="*/ 62509 h 88460"/>
                    <a:gd name="connsiteX5" fmla="*/ 44708 w 153162"/>
                    <a:gd name="connsiteY5" fmla="*/ 88359 h 88460"/>
                    <a:gd name="connsiteX6" fmla="*/ 108215 w 153162"/>
                    <a:gd name="connsiteY6" fmla="*/ 88359 h 88460"/>
                    <a:gd name="connsiteX7" fmla="*/ 153043 w 153162"/>
                    <a:gd name="connsiteY7" fmla="*/ 62359 h 88460"/>
                    <a:gd name="connsiteX8" fmla="*/ 104628 w 153162"/>
                    <a:gd name="connsiteY8" fmla="*/ 83578 h 88460"/>
                    <a:gd name="connsiteX9" fmla="*/ 47996 w 153162"/>
                    <a:gd name="connsiteY9" fmla="*/ 83578 h 88460"/>
                    <a:gd name="connsiteX10" fmla="*/ 7501 w 153162"/>
                    <a:gd name="connsiteY10" fmla="*/ 60416 h 88460"/>
                    <a:gd name="connsiteX11" fmla="*/ 7501 w 153162"/>
                    <a:gd name="connsiteY11" fmla="*/ 27841 h 88460"/>
                    <a:gd name="connsiteX12" fmla="*/ 47547 w 153162"/>
                    <a:gd name="connsiteY12" fmla="*/ 4681 h 88460"/>
                    <a:gd name="connsiteX13" fmla="*/ 104180 w 153162"/>
                    <a:gd name="connsiteY13" fmla="*/ 4681 h 88460"/>
                    <a:gd name="connsiteX14" fmla="*/ 144077 w 153162"/>
                    <a:gd name="connsiteY14" fmla="*/ 27692 h 88460"/>
                    <a:gd name="connsiteX15" fmla="*/ 144077 w 153162"/>
                    <a:gd name="connsiteY15" fmla="*/ 60416 h 88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53162" h="88460">
                      <a:moveTo>
                        <a:pt x="153043" y="25749"/>
                      </a:moveTo>
                      <a:lnTo>
                        <a:pt x="108215" y="-101"/>
                      </a:lnTo>
                      <a:lnTo>
                        <a:pt x="44708" y="-101"/>
                      </a:lnTo>
                      <a:lnTo>
                        <a:pt x="-120" y="25749"/>
                      </a:lnTo>
                      <a:lnTo>
                        <a:pt x="-120" y="62509"/>
                      </a:lnTo>
                      <a:lnTo>
                        <a:pt x="44708" y="88359"/>
                      </a:lnTo>
                      <a:lnTo>
                        <a:pt x="108215" y="88359"/>
                      </a:lnTo>
                      <a:lnTo>
                        <a:pt x="153043" y="62359"/>
                      </a:lnTo>
                      <a:close/>
                      <a:moveTo>
                        <a:pt x="104628" y="83578"/>
                      </a:moveTo>
                      <a:lnTo>
                        <a:pt x="47996" y="83578"/>
                      </a:lnTo>
                      <a:lnTo>
                        <a:pt x="7501" y="60416"/>
                      </a:lnTo>
                      <a:lnTo>
                        <a:pt x="7501" y="27841"/>
                      </a:lnTo>
                      <a:lnTo>
                        <a:pt x="47547" y="4681"/>
                      </a:lnTo>
                      <a:lnTo>
                        <a:pt x="104180" y="4681"/>
                      </a:lnTo>
                      <a:lnTo>
                        <a:pt x="144077" y="27692"/>
                      </a:lnTo>
                      <a:lnTo>
                        <a:pt x="144077" y="60416"/>
                      </a:lnTo>
                      <a:close/>
                    </a:path>
                  </a:pathLst>
                </a:custGeom>
                <a:solidFill>
                  <a:srgbClr val="574943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78" name="Freeform: Shape 1177">
                  <a:extLst>
                    <a:ext uri="{FF2B5EF4-FFF2-40B4-BE49-F238E27FC236}">
                      <a16:creationId xmlns:a16="http://schemas.microsoft.com/office/drawing/2014/main" id="{53B7B8A3-33DA-646B-A351-C38229E9E40B}"/>
                    </a:ext>
                  </a:extLst>
                </p:cNvPr>
                <p:cNvSpPr/>
                <p:nvPr/>
              </p:nvSpPr>
              <p:spPr>
                <a:xfrm>
                  <a:off x="4702647" y="5202635"/>
                  <a:ext cx="14643" cy="123575"/>
                </a:xfrm>
                <a:custGeom>
                  <a:avLst/>
                  <a:gdLst>
                    <a:gd name="connsiteX0" fmla="*/ 14644 w 14643"/>
                    <a:gd name="connsiteY0" fmla="*/ 123576 h 123575"/>
                    <a:gd name="connsiteX1" fmla="*/ 0 w 14643"/>
                    <a:gd name="connsiteY1" fmla="*/ 115208 h 123575"/>
                    <a:gd name="connsiteX2" fmla="*/ 0 w 14643"/>
                    <a:gd name="connsiteY2" fmla="*/ 0 h 123575"/>
                    <a:gd name="connsiteX3" fmla="*/ 14644 w 14643"/>
                    <a:gd name="connsiteY3" fmla="*/ 8368 h 123575"/>
                    <a:gd name="connsiteX4" fmla="*/ 14644 w 14643"/>
                    <a:gd name="connsiteY4" fmla="*/ 123576 h 123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643" h="123575">
                      <a:moveTo>
                        <a:pt x="14644" y="123576"/>
                      </a:moveTo>
                      <a:lnTo>
                        <a:pt x="0" y="115208"/>
                      </a:lnTo>
                      <a:lnTo>
                        <a:pt x="0" y="0"/>
                      </a:lnTo>
                      <a:lnTo>
                        <a:pt x="14644" y="8368"/>
                      </a:lnTo>
                      <a:lnTo>
                        <a:pt x="14644" y="123576"/>
                      </a:lnTo>
                      <a:close/>
                    </a:path>
                  </a:pathLst>
                </a:custGeom>
                <a:solidFill>
                  <a:srgbClr val="0A080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79" name="Freeform: Shape 1178">
                  <a:extLst>
                    <a:ext uri="{FF2B5EF4-FFF2-40B4-BE49-F238E27FC236}">
                      <a16:creationId xmlns:a16="http://schemas.microsoft.com/office/drawing/2014/main" id="{6CE8B5A2-FD96-2B0E-C361-617EFE3FF9D9}"/>
                    </a:ext>
                  </a:extLst>
                </p:cNvPr>
                <p:cNvSpPr/>
                <p:nvPr/>
              </p:nvSpPr>
              <p:spPr>
                <a:xfrm>
                  <a:off x="4933511" y="5210555"/>
                  <a:ext cx="14643" cy="123575"/>
                </a:xfrm>
                <a:custGeom>
                  <a:avLst/>
                  <a:gdLst>
                    <a:gd name="connsiteX0" fmla="*/ 14644 w 14643"/>
                    <a:gd name="connsiteY0" fmla="*/ 123576 h 123575"/>
                    <a:gd name="connsiteX1" fmla="*/ 0 w 14643"/>
                    <a:gd name="connsiteY1" fmla="*/ 115208 h 123575"/>
                    <a:gd name="connsiteX2" fmla="*/ 0 w 14643"/>
                    <a:gd name="connsiteY2" fmla="*/ 0 h 123575"/>
                    <a:gd name="connsiteX3" fmla="*/ 14644 w 14643"/>
                    <a:gd name="connsiteY3" fmla="*/ 8517 h 123575"/>
                    <a:gd name="connsiteX4" fmla="*/ 14644 w 14643"/>
                    <a:gd name="connsiteY4" fmla="*/ 123576 h 123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643" h="123575">
                      <a:moveTo>
                        <a:pt x="14644" y="123576"/>
                      </a:moveTo>
                      <a:lnTo>
                        <a:pt x="0" y="115208"/>
                      </a:lnTo>
                      <a:lnTo>
                        <a:pt x="0" y="0"/>
                      </a:lnTo>
                      <a:lnTo>
                        <a:pt x="14644" y="8517"/>
                      </a:lnTo>
                      <a:lnTo>
                        <a:pt x="14644" y="123576"/>
                      </a:lnTo>
                      <a:close/>
                    </a:path>
                  </a:pathLst>
                </a:custGeom>
                <a:solidFill>
                  <a:srgbClr val="0A080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80" name="Freeform: Shape 1179">
                  <a:extLst>
                    <a:ext uri="{FF2B5EF4-FFF2-40B4-BE49-F238E27FC236}">
                      <a16:creationId xmlns:a16="http://schemas.microsoft.com/office/drawing/2014/main" id="{E5CD4566-97CE-C46B-AEB1-F2E02350F739}"/>
                    </a:ext>
                  </a:extLst>
                </p:cNvPr>
                <p:cNvSpPr/>
                <p:nvPr/>
              </p:nvSpPr>
              <p:spPr>
                <a:xfrm>
                  <a:off x="4813222" y="5319038"/>
                  <a:ext cx="146288" cy="75161"/>
                </a:xfrm>
                <a:custGeom>
                  <a:avLst/>
                  <a:gdLst>
                    <a:gd name="connsiteX0" fmla="*/ 10460 w 146288"/>
                    <a:gd name="connsiteY0" fmla="*/ 75162 h 75161"/>
                    <a:gd name="connsiteX1" fmla="*/ 45426 w 146288"/>
                    <a:gd name="connsiteY1" fmla="*/ 55138 h 75161"/>
                    <a:gd name="connsiteX2" fmla="*/ 102058 w 146288"/>
                    <a:gd name="connsiteY2" fmla="*/ 55138 h 75161"/>
                    <a:gd name="connsiteX3" fmla="*/ 136875 w 146288"/>
                    <a:gd name="connsiteY3" fmla="*/ 75162 h 75161"/>
                    <a:gd name="connsiteX4" fmla="*/ 146289 w 146288"/>
                    <a:gd name="connsiteY4" fmla="*/ 58725 h 75161"/>
                    <a:gd name="connsiteX5" fmla="*/ 146289 w 146288"/>
                    <a:gd name="connsiteY5" fmla="*/ 24656 h 75161"/>
                    <a:gd name="connsiteX6" fmla="*/ 103403 w 146288"/>
                    <a:gd name="connsiteY6" fmla="*/ 0 h 75161"/>
                    <a:gd name="connsiteX7" fmla="*/ 43782 w 146288"/>
                    <a:gd name="connsiteY7" fmla="*/ 0 h 75161"/>
                    <a:gd name="connsiteX8" fmla="*/ 2241 w 146288"/>
                    <a:gd name="connsiteY8" fmla="*/ 24656 h 75161"/>
                    <a:gd name="connsiteX9" fmla="*/ 0 w 146288"/>
                    <a:gd name="connsiteY9" fmla="*/ 58725 h 75161"/>
                    <a:gd name="connsiteX10" fmla="*/ 10460 w 146288"/>
                    <a:gd name="connsiteY10" fmla="*/ 75162 h 751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46288" h="75161">
                      <a:moveTo>
                        <a:pt x="10460" y="75162"/>
                      </a:moveTo>
                      <a:lnTo>
                        <a:pt x="45426" y="55138"/>
                      </a:lnTo>
                      <a:lnTo>
                        <a:pt x="102058" y="55138"/>
                      </a:lnTo>
                      <a:lnTo>
                        <a:pt x="136875" y="75162"/>
                      </a:lnTo>
                      <a:lnTo>
                        <a:pt x="146289" y="58725"/>
                      </a:lnTo>
                      <a:lnTo>
                        <a:pt x="146289" y="24656"/>
                      </a:lnTo>
                      <a:lnTo>
                        <a:pt x="103403" y="0"/>
                      </a:lnTo>
                      <a:lnTo>
                        <a:pt x="43782" y="0"/>
                      </a:lnTo>
                      <a:lnTo>
                        <a:pt x="2241" y="24656"/>
                      </a:lnTo>
                      <a:lnTo>
                        <a:pt x="0" y="58725"/>
                      </a:lnTo>
                      <a:lnTo>
                        <a:pt x="10460" y="75162"/>
                      </a:lnTo>
                      <a:close/>
                    </a:path>
                  </a:pathLst>
                </a:custGeom>
                <a:solidFill>
                  <a:srgbClr val="0A080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81" name="Freeform: Shape 1180">
                  <a:extLst>
                    <a:ext uri="{FF2B5EF4-FFF2-40B4-BE49-F238E27FC236}">
                      <a16:creationId xmlns:a16="http://schemas.microsoft.com/office/drawing/2014/main" id="{D6E86307-48F2-ACD5-CD6E-59E71797B921}"/>
                    </a:ext>
                  </a:extLst>
                </p:cNvPr>
                <p:cNvSpPr/>
                <p:nvPr/>
              </p:nvSpPr>
              <p:spPr>
                <a:xfrm>
                  <a:off x="4810234" y="5377763"/>
                  <a:ext cx="153311" cy="79942"/>
                </a:xfrm>
                <a:custGeom>
                  <a:avLst/>
                  <a:gdLst>
                    <a:gd name="connsiteX0" fmla="*/ 153312 w 153311"/>
                    <a:gd name="connsiteY0" fmla="*/ 1793 h 79942"/>
                    <a:gd name="connsiteX1" fmla="*/ 148679 w 153311"/>
                    <a:gd name="connsiteY1" fmla="*/ 1046 h 79942"/>
                    <a:gd name="connsiteX2" fmla="*/ 104897 w 153311"/>
                    <a:gd name="connsiteY2" fmla="*/ 25851 h 79942"/>
                    <a:gd name="connsiteX3" fmla="*/ 48265 w 153311"/>
                    <a:gd name="connsiteY3" fmla="*/ 25851 h 79942"/>
                    <a:gd name="connsiteX4" fmla="*/ 4782 w 153311"/>
                    <a:gd name="connsiteY4" fmla="*/ 0 h 79942"/>
                    <a:gd name="connsiteX5" fmla="*/ 0 w 153311"/>
                    <a:gd name="connsiteY5" fmla="*/ 1942 h 79942"/>
                    <a:gd name="connsiteX6" fmla="*/ 0 w 153311"/>
                    <a:gd name="connsiteY6" fmla="*/ 54092 h 79942"/>
                    <a:gd name="connsiteX7" fmla="*/ 44828 w 153311"/>
                    <a:gd name="connsiteY7" fmla="*/ 79943 h 79942"/>
                    <a:gd name="connsiteX8" fmla="*/ 108334 w 153311"/>
                    <a:gd name="connsiteY8" fmla="*/ 79943 h 79942"/>
                    <a:gd name="connsiteX9" fmla="*/ 153312 w 153311"/>
                    <a:gd name="connsiteY9" fmla="*/ 54092 h 79942"/>
                    <a:gd name="connsiteX10" fmla="*/ 153312 w 153311"/>
                    <a:gd name="connsiteY10" fmla="*/ 1793 h 799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53311" h="79942">
                      <a:moveTo>
                        <a:pt x="153312" y="1793"/>
                      </a:moveTo>
                      <a:lnTo>
                        <a:pt x="148679" y="1046"/>
                      </a:lnTo>
                      <a:lnTo>
                        <a:pt x="104897" y="25851"/>
                      </a:lnTo>
                      <a:lnTo>
                        <a:pt x="48265" y="25851"/>
                      </a:lnTo>
                      <a:lnTo>
                        <a:pt x="4782" y="0"/>
                      </a:lnTo>
                      <a:lnTo>
                        <a:pt x="0" y="1942"/>
                      </a:lnTo>
                      <a:lnTo>
                        <a:pt x="0" y="54092"/>
                      </a:lnTo>
                      <a:lnTo>
                        <a:pt x="44828" y="79943"/>
                      </a:lnTo>
                      <a:lnTo>
                        <a:pt x="108334" y="79943"/>
                      </a:lnTo>
                      <a:lnTo>
                        <a:pt x="153312" y="54092"/>
                      </a:lnTo>
                      <a:lnTo>
                        <a:pt x="153312" y="1793"/>
                      </a:lnTo>
                      <a:close/>
                    </a:path>
                  </a:pathLst>
                </a:custGeom>
                <a:solidFill>
                  <a:srgbClr val="362C29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82" name="Freeform: Shape 1181">
                  <a:extLst>
                    <a:ext uri="{FF2B5EF4-FFF2-40B4-BE49-F238E27FC236}">
                      <a16:creationId xmlns:a16="http://schemas.microsoft.com/office/drawing/2014/main" id="{88BFE855-5C47-9A9A-6FE2-8109E0CC27E9}"/>
                    </a:ext>
                  </a:extLst>
                </p:cNvPr>
                <p:cNvSpPr/>
                <p:nvPr/>
              </p:nvSpPr>
              <p:spPr>
                <a:xfrm>
                  <a:off x="4810383" y="5317096"/>
                  <a:ext cx="153909" cy="88460"/>
                </a:xfrm>
                <a:custGeom>
                  <a:avLst/>
                  <a:gdLst>
                    <a:gd name="connsiteX0" fmla="*/ 153790 w 153909"/>
                    <a:gd name="connsiteY0" fmla="*/ 25750 h 88460"/>
                    <a:gd name="connsiteX1" fmla="*/ 108962 w 153909"/>
                    <a:gd name="connsiteY1" fmla="*/ -101 h 88460"/>
                    <a:gd name="connsiteX2" fmla="*/ 44708 w 153909"/>
                    <a:gd name="connsiteY2" fmla="*/ -101 h 88460"/>
                    <a:gd name="connsiteX3" fmla="*/ -120 w 153909"/>
                    <a:gd name="connsiteY3" fmla="*/ 25750 h 88460"/>
                    <a:gd name="connsiteX4" fmla="*/ -120 w 153909"/>
                    <a:gd name="connsiteY4" fmla="*/ 62509 h 88460"/>
                    <a:gd name="connsiteX5" fmla="*/ 44708 w 153909"/>
                    <a:gd name="connsiteY5" fmla="*/ 88360 h 88460"/>
                    <a:gd name="connsiteX6" fmla="*/ 108215 w 153909"/>
                    <a:gd name="connsiteY6" fmla="*/ 88360 h 88460"/>
                    <a:gd name="connsiteX7" fmla="*/ 153043 w 153909"/>
                    <a:gd name="connsiteY7" fmla="*/ 62359 h 88460"/>
                    <a:gd name="connsiteX8" fmla="*/ 153043 w 153909"/>
                    <a:gd name="connsiteY8" fmla="*/ 25750 h 88460"/>
                    <a:gd name="connsiteX9" fmla="*/ 105376 w 153909"/>
                    <a:gd name="connsiteY9" fmla="*/ 83578 h 88460"/>
                    <a:gd name="connsiteX10" fmla="*/ 48743 w 153909"/>
                    <a:gd name="connsiteY10" fmla="*/ 83578 h 88460"/>
                    <a:gd name="connsiteX11" fmla="*/ 8846 w 153909"/>
                    <a:gd name="connsiteY11" fmla="*/ 60416 h 88460"/>
                    <a:gd name="connsiteX12" fmla="*/ 8846 w 153909"/>
                    <a:gd name="connsiteY12" fmla="*/ 27841 h 88460"/>
                    <a:gd name="connsiteX13" fmla="*/ 48892 w 153909"/>
                    <a:gd name="connsiteY13" fmla="*/ 4681 h 88460"/>
                    <a:gd name="connsiteX14" fmla="*/ 105525 w 153909"/>
                    <a:gd name="connsiteY14" fmla="*/ 4681 h 88460"/>
                    <a:gd name="connsiteX15" fmla="*/ 145422 w 153909"/>
                    <a:gd name="connsiteY15" fmla="*/ 27692 h 88460"/>
                    <a:gd name="connsiteX16" fmla="*/ 145422 w 153909"/>
                    <a:gd name="connsiteY16" fmla="*/ 60416 h 884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53909" h="88460">
                      <a:moveTo>
                        <a:pt x="153790" y="25750"/>
                      </a:moveTo>
                      <a:lnTo>
                        <a:pt x="108962" y="-101"/>
                      </a:lnTo>
                      <a:lnTo>
                        <a:pt x="44708" y="-101"/>
                      </a:lnTo>
                      <a:lnTo>
                        <a:pt x="-120" y="25750"/>
                      </a:lnTo>
                      <a:lnTo>
                        <a:pt x="-120" y="62509"/>
                      </a:lnTo>
                      <a:lnTo>
                        <a:pt x="44708" y="88360"/>
                      </a:lnTo>
                      <a:lnTo>
                        <a:pt x="108215" y="88360"/>
                      </a:lnTo>
                      <a:lnTo>
                        <a:pt x="153043" y="62359"/>
                      </a:lnTo>
                      <a:lnTo>
                        <a:pt x="153043" y="25750"/>
                      </a:lnTo>
                      <a:close/>
                      <a:moveTo>
                        <a:pt x="105376" y="83578"/>
                      </a:moveTo>
                      <a:lnTo>
                        <a:pt x="48743" y="83578"/>
                      </a:lnTo>
                      <a:lnTo>
                        <a:pt x="8846" y="60416"/>
                      </a:lnTo>
                      <a:lnTo>
                        <a:pt x="8846" y="27841"/>
                      </a:lnTo>
                      <a:lnTo>
                        <a:pt x="48892" y="4681"/>
                      </a:lnTo>
                      <a:lnTo>
                        <a:pt x="105525" y="4681"/>
                      </a:lnTo>
                      <a:lnTo>
                        <a:pt x="145422" y="27692"/>
                      </a:lnTo>
                      <a:lnTo>
                        <a:pt x="145422" y="60416"/>
                      </a:lnTo>
                      <a:close/>
                    </a:path>
                  </a:pathLst>
                </a:custGeom>
                <a:solidFill>
                  <a:srgbClr val="574943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83" name="Freeform: Shape 1182">
                  <a:extLst>
                    <a:ext uri="{FF2B5EF4-FFF2-40B4-BE49-F238E27FC236}">
                      <a16:creationId xmlns:a16="http://schemas.microsoft.com/office/drawing/2014/main" id="{2A306532-C171-DB80-AEFD-B64DE4442F82}"/>
                    </a:ext>
                  </a:extLst>
                </p:cNvPr>
                <p:cNvSpPr/>
                <p:nvPr/>
              </p:nvSpPr>
              <p:spPr>
                <a:xfrm>
                  <a:off x="4825625" y="5272865"/>
                  <a:ext cx="14643" cy="123576"/>
                </a:xfrm>
                <a:custGeom>
                  <a:avLst/>
                  <a:gdLst>
                    <a:gd name="connsiteX0" fmla="*/ 14644 w 14643"/>
                    <a:gd name="connsiteY0" fmla="*/ 123576 h 123576"/>
                    <a:gd name="connsiteX1" fmla="*/ 0 w 14643"/>
                    <a:gd name="connsiteY1" fmla="*/ 115208 h 123576"/>
                    <a:gd name="connsiteX2" fmla="*/ 0 w 14643"/>
                    <a:gd name="connsiteY2" fmla="*/ 0 h 123576"/>
                    <a:gd name="connsiteX3" fmla="*/ 14644 w 14643"/>
                    <a:gd name="connsiteY3" fmla="*/ 8368 h 123576"/>
                    <a:gd name="connsiteX4" fmla="*/ 14644 w 14643"/>
                    <a:gd name="connsiteY4" fmla="*/ 123576 h 1235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643" h="123576">
                      <a:moveTo>
                        <a:pt x="14644" y="123576"/>
                      </a:moveTo>
                      <a:lnTo>
                        <a:pt x="0" y="115208"/>
                      </a:lnTo>
                      <a:lnTo>
                        <a:pt x="0" y="0"/>
                      </a:lnTo>
                      <a:lnTo>
                        <a:pt x="14644" y="8368"/>
                      </a:lnTo>
                      <a:lnTo>
                        <a:pt x="14644" y="123576"/>
                      </a:lnTo>
                      <a:close/>
                    </a:path>
                  </a:pathLst>
                </a:custGeom>
                <a:solidFill>
                  <a:srgbClr val="0A080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84" name="Freeform: Shape 1183">
                  <a:extLst>
                    <a:ext uri="{FF2B5EF4-FFF2-40B4-BE49-F238E27FC236}">
                      <a16:creationId xmlns:a16="http://schemas.microsoft.com/office/drawing/2014/main" id="{29D72D30-5FAE-5674-3DD4-69AA92C61C89}"/>
                    </a:ext>
                  </a:extLst>
                </p:cNvPr>
                <p:cNvSpPr/>
                <p:nvPr/>
              </p:nvSpPr>
              <p:spPr>
                <a:xfrm>
                  <a:off x="4698014" y="5106853"/>
                  <a:ext cx="272554" cy="126265"/>
                </a:xfrm>
                <a:custGeom>
                  <a:avLst/>
                  <a:gdLst>
                    <a:gd name="connsiteX0" fmla="*/ 0 w 272554"/>
                    <a:gd name="connsiteY0" fmla="*/ 68886 h 126265"/>
                    <a:gd name="connsiteX1" fmla="*/ 51851 w 272554"/>
                    <a:gd name="connsiteY1" fmla="*/ 39000 h 126265"/>
                    <a:gd name="connsiteX2" fmla="*/ 117748 w 272554"/>
                    <a:gd name="connsiteY2" fmla="*/ 39000 h 126265"/>
                    <a:gd name="connsiteX3" fmla="*/ 269117 w 272554"/>
                    <a:gd name="connsiteY3" fmla="*/ 126265 h 126265"/>
                    <a:gd name="connsiteX4" fmla="*/ 272554 w 272554"/>
                    <a:gd name="connsiteY4" fmla="*/ 112668 h 126265"/>
                    <a:gd name="connsiteX5" fmla="*/ 272554 w 272554"/>
                    <a:gd name="connsiteY5" fmla="*/ 88461 h 126265"/>
                    <a:gd name="connsiteX6" fmla="*/ 121783 w 272554"/>
                    <a:gd name="connsiteY6" fmla="*/ 0 h 126265"/>
                    <a:gd name="connsiteX7" fmla="*/ 47817 w 272554"/>
                    <a:gd name="connsiteY7" fmla="*/ 0 h 126265"/>
                    <a:gd name="connsiteX8" fmla="*/ 0 w 272554"/>
                    <a:gd name="connsiteY8" fmla="*/ 28690 h 126265"/>
                    <a:gd name="connsiteX9" fmla="*/ 0 w 272554"/>
                    <a:gd name="connsiteY9" fmla="*/ 68886 h 1262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72554" h="126265">
                      <a:moveTo>
                        <a:pt x="0" y="68886"/>
                      </a:moveTo>
                      <a:lnTo>
                        <a:pt x="51851" y="39000"/>
                      </a:lnTo>
                      <a:lnTo>
                        <a:pt x="117748" y="39000"/>
                      </a:lnTo>
                      <a:lnTo>
                        <a:pt x="269117" y="126265"/>
                      </a:lnTo>
                      <a:lnTo>
                        <a:pt x="272554" y="112668"/>
                      </a:lnTo>
                      <a:lnTo>
                        <a:pt x="272554" y="88461"/>
                      </a:lnTo>
                      <a:lnTo>
                        <a:pt x="121783" y="0"/>
                      </a:lnTo>
                      <a:lnTo>
                        <a:pt x="47817" y="0"/>
                      </a:lnTo>
                      <a:lnTo>
                        <a:pt x="0" y="28690"/>
                      </a:lnTo>
                      <a:lnTo>
                        <a:pt x="0" y="68886"/>
                      </a:lnTo>
                      <a:close/>
                    </a:path>
                  </a:pathLst>
                </a:custGeom>
                <a:solidFill>
                  <a:srgbClr val="0A080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85" name="Freeform: Shape 1184">
                  <a:extLst>
                    <a:ext uri="{FF2B5EF4-FFF2-40B4-BE49-F238E27FC236}">
                      <a16:creationId xmlns:a16="http://schemas.microsoft.com/office/drawing/2014/main" id="{3B10B309-2D9A-C352-3F49-87DA85873D79}"/>
                    </a:ext>
                  </a:extLst>
                </p:cNvPr>
                <p:cNvSpPr/>
                <p:nvPr/>
              </p:nvSpPr>
              <p:spPr>
                <a:xfrm>
                  <a:off x="4693382" y="5176186"/>
                  <a:ext cx="283462" cy="127610"/>
                </a:xfrm>
                <a:custGeom>
                  <a:avLst/>
                  <a:gdLst>
                    <a:gd name="connsiteX0" fmla="*/ 273899 w 283462"/>
                    <a:gd name="connsiteY0" fmla="*/ 62909 h 127610"/>
                    <a:gd name="connsiteX1" fmla="*/ 228772 w 283462"/>
                    <a:gd name="connsiteY1" fmla="*/ 88909 h 127610"/>
                    <a:gd name="connsiteX2" fmla="*/ 159588 w 283462"/>
                    <a:gd name="connsiteY2" fmla="*/ 88461 h 127610"/>
                    <a:gd name="connsiteX3" fmla="*/ 6575 w 283462"/>
                    <a:gd name="connsiteY3" fmla="*/ 0 h 127610"/>
                    <a:gd name="connsiteX4" fmla="*/ 0 w 283462"/>
                    <a:gd name="connsiteY4" fmla="*/ 897 h 127610"/>
                    <a:gd name="connsiteX5" fmla="*/ 0 w 283462"/>
                    <a:gd name="connsiteY5" fmla="*/ 37058 h 127610"/>
                    <a:gd name="connsiteX6" fmla="*/ 156898 w 283462"/>
                    <a:gd name="connsiteY6" fmla="*/ 127610 h 127610"/>
                    <a:gd name="connsiteX7" fmla="*/ 231014 w 283462"/>
                    <a:gd name="connsiteY7" fmla="*/ 127610 h 127610"/>
                    <a:gd name="connsiteX8" fmla="*/ 283462 w 283462"/>
                    <a:gd name="connsiteY8" fmla="*/ 97426 h 127610"/>
                    <a:gd name="connsiteX9" fmla="*/ 283462 w 283462"/>
                    <a:gd name="connsiteY9" fmla="*/ 61115 h 127610"/>
                    <a:gd name="connsiteX10" fmla="*/ 273899 w 283462"/>
                    <a:gd name="connsiteY10" fmla="*/ 62909 h 127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83462" h="127610">
                      <a:moveTo>
                        <a:pt x="273899" y="62909"/>
                      </a:moveTo>
                      <a:lnTo>
                        <a:pt x="228772" y="88909"/>
                      </a:lnTo>
                      <a:lnTo>
                        <a:pt x="159588" y="88461"/>
                      </a:lnTo>
                      <a:lnTo>
                        <a:pt x="6575" y="0"/>
                      </a:lnTo>
                      <a:lnTo>
                        <a:pt x="0" y="897"/>
                      </a:lnTo>
                      <a:lnTo>
                        <a:pt x="0" y="37058"/>
                      </a:lnTo>
                      <a:lnTo>
                        <a:pt x="156898" y="127610"/>
                      </a:lnTo>
                      <a:lnTo>
                        <a:pt x="231014" y="127610"/>
                      </a:lnTo>
                      <a:lnTo>
                        <a:pt x="283462" y="97426"/>
                      </a:lnTo>
                      <a:lnTo>
                        <a:pt x="283462" y="61115"/>
                      </a:lnTo>
                      <a:lnTo>
                        <a:pt x="273899" y="62909"/>
                      </a:lnTo>
                      <a:close/>
                    </a:path>
                  </a:pathLst>
                </a:custGeom>
                <a:solidFill>
                  <a:srgbClr val="362C29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86" name="Freeform: Shape 1185">
                  <a:extLst>
                    <a:ext uri="{FF2B5EF4-FFF2-40B4-BE49-F238E27FC236}">
                      <a16:creationId xmlns:a16="http://schemas.microsoft.com/office/drawing/2014/main" id="{5CABBD1D-2E60-63D8-C331-24AC18ED679A}"/>
                    </a:ext>
                  </a:extLst>
                </p:cNvPr>
                <p:cNvSpPr/>
                <p:nvPr/>
              </p:nvSpPr>
              <p:spPr>
                <a:xfrm>
                  <a:off x="4692784" y="5104013"/>
                  <a:ext cx="283910" cy="163174"/>
                </a:xfrm>
                <a:custGeom>
                  <a:avLst/>
                  <a:gdLst>
                    <a:gd name="connsiteX0" fmla="*/ 283791 w 283910"/>
                    <a:gd name="connsiteY0" fmla="*/ 90601 h 163174"/>
                    <a:gd name="connsiteX1" fmla="*/ 126893 w 283910"/>
                    <a:gd name="connsiteY1" fmla="*/ -101 h 163174"/>
                    <a:gd name="connsiteX2" fmla="*/ 52180 w 283910"/>
                    <a:gd name="connsiteY2" fmla="*/ -101 h 163174"/>
                    <a:gd name="connsiteX3" fmla="*/ -120 w 283910"/>
                    <a:gd name="connsiteY3" fmla="*/ 29784 h 163174"/>
                    <a:gd name="connsiteX4" fmla="*/ -120 w 283910"/>
                    <a:gd name="connsiteY4" fmla="*/ 72520 h 163174"/>
                    <a:gd name="connsiteX5" fmla="*/ 156778 w 283910"/>
                    <a:gd name="connsiteY5" fmla="*/ 163073 h 163174"/>
                    <a:gd name="connsiteX6" fmla="*/ 231492 w 283910"/>
                    <a:gd name="connsiteY6" fmla="*/ 163073 h 163174"/>
                    <a:gd name="connsiteX7" fmla="*/ 283791 w 283910"/>
                    <a:gd name="connsiteY7" fmla="*/ 133188 h 163174"/>
                    <a:gd name="connsiteX8" fmla="*/ 227457 w 283910"/>
                    <a:gd name="connsiteY8" fmla="*/ 157992 h 163174"/>
                    <a:gd name="connsiteX9" fmla="*/ 161411 w 283910"/>
                    <a:gd name="connsiteY9" fmla="*/ 157992 h 163174"/>
                    <a:gd name="connsiteX10" fmla="*/ 10191 w 283910"/>
                    <a:gd name="connsiteY10" fmla="*/ 70578 h 163174"/>
                    <a:gd name="connsiteX11" fmla="*/ 10191 w 283910"/>
                    <a:gd name="connsiteY11" fmla="*/ 32474 h 163174"/>
                    <a:gd name="connsiteX12" fmla="*/ 56812 w 283910"/>
                    <a:gd name="connsiteY12" fmla="*/ 5577 h 163174"/>
                    <a:gd name="connsiteX13" fmla="*/ 122858 w 283910"/>
                    <a:gd name="connsiteY13" fmla="*/ 5577 h 163174"/>
                    <a:gd name="connsiteX14" fmla="*/ 274228 w 283910"/>
                    <a:gd name="connsiteY14" fmla="*/ 92842 h 163174"/>
                    <a:gd name="connsiteX15" fmla="*/ 274228 w 283910"/>
                    <a:gd name="connsiteY15" fmla="*/ 130946 h 1631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83910" h="163174">
                      <a:moveTo>
                        <a:pt x="283791" y="90601"/>
                      </a:moveTo>
                      <a:lnTo>
                        <a:pt x="126893" y="-101"/>
                      </a:lnTo>
                      <a:lnTo>
                        <a:pt x="52180" y="-101"/>
                      </a:lnTo>
                      <a:lnTo>
                        <a:pt x="-120" y="29784"/>
                      </a:lnTo>
                      <a:lnTo>
                        <a:pt x="-120" y="72520"/>
                      </a:lnTo>
                      <a:lnTo>
                        <a:pt x="156778" y="163073"/>
                      </a:lnTo>
                      <a:lnTo>
                        <a:pt x="231492" y="163073"/>
                      </a:lnTo>
                      <a:lnTo>
                        <a:pt x="283791" y="133188"/>
                      </a:lnTo>
                      <a:close/>
                      <a:moveTo>
                        <a:pt x="227457" y="157992"/>
                      </a:moveTo>
                      <a:lnTo>
                        <a:pt x="161411" y="157992"/>
                      </a:lnTo>
                      <a:lnTo>
                        <a:pt x="10191" y="70578"/>
                      </a:lnTo>
                      <a:lnTo>
                        <a:pt x="10191" y="32474"/>
                      </a:lnTo>
                      <a:lnTo>
                        <a:pt x="56812" y="5577"/>
                      </a:lnTo>
                      <a:lnTo>
                        <a:pt x="122858" y="5577"/>
                      </a:lnTo>
                      <a:lnTo>
                        <a:pt x="274228" y="92842"/>
                      </a:lnTo>
                      <a:lnTo>
                        <a:pt x="274228" y="130946"/>
                      </a:lnTo>
                      <a:close/>
                    </a:path>
                  </a:pathLst>
                </a:custGeom>
                <a:solidFill>
                  <a:srgbClr val="574943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87" name="Freeform: Shape 1186">
                  <a:extLst>
                    <a:ext uri="{FF2B5EF4-FFF2-40B4-BE49-F238E27FC236}">
                      <a16:creationId xmlns:a16="http://schemas.microsoft.com/office/drawing/2014/main" id="{3042BEDA-96A8-AB5F-EA7F-4FF237E688FF}"/>
                    </a:ext>
                  </a:extLst>
                </p:cNvPr>
                <p:cNvSpPr/>
                <p:nvPr/>
              </p:nvSpPr>
              <p:spPr>
                <a:xfrm>
                  <a:off x="4856406" y="4791862"/>
                  <a:ext cx="120437" cy="402704"/>
                </a:xfrm>
                <a:custGeom>
                  <a:avLst/>
                  <a:gdLst>
                    <a:gd name="connsiteX0" fmla="*/ 120438 w 120437"/>
                    <a:gd name="connsiteY0" fmla="*/ 402705 h 402704"/>
                    <a:gd name="connsiteX1" fmla="*/ 89058 w 120437"/>
                    <a:gd name="connsiteY1" fmla="*/ 384624 h 402704"/>
                    <a:gd name="connsiteX2" fmla="*/ 0 w 120437"/>
                    <a:gd name="connsiteY2" fmla="*/ 0 h 402704"/>
                    <a:gd name="connsiteX3" fmla="*/ 31380 w 120437"/>
                    <a:gd name="connsiteY3" fmla="*/ 18080 h 402704"/>
                    <a:gd name="connsiteX4" fmla="*/ 120438 w 120437"/>
                    <a:gd name="connsiteY4" fmla="*/ 402705 h 4027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0437" h="402704">
                      <a:moveTo>
                        <a:pt x="120438" y="402705"/>
                      </a:moveTo>
                      <a:lnTo>
                        <a:pt x="89058" y="384624"/>
                      </a:lnTo>
                      <a:lnTo>
                        <a:pt x="0" y="0"/>
                      </a:lnTo>
                      <a:lnTo>
                        <a:pt x="31380" y="18080"/>
                      </a:lnTo>
                      <a:lnTo>
                        <a:pt x="120438" y="402705"/>
                      </a:lnTo>
                      <a:close/>
                    </a:path>
                  </a:pathLst>
                </a:custGeom>
                <a:solidFill>
                  <a:srgbClr val="0A080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88" name="Freeform: Shape 1187">
                  <a:extLst>
                    <a:ext uri="{FF2B5EF4-FFF2-40B4-BE49-F238E27FC236}">
                      <a16:creationId xmlns:a16="http://schemas.microsoft.com/office/drawing/2014/main" id="{D9E13BA8-A71C-B7E0-F636-C4C44C628AE9}"/>
                    </a:ext>
                  </a:extLst>
                </p:cNvPr>
                <p:cNvSpPr/>
                <p:nvPr/>
              </p:nvSpPr>
              <p:spPr>
                <a:xfrm>
                  <a:off x="4819797" y="4864333"/>
                  <a:ext cx="193656" cy="257760"/>
                </a:xfrm>
                <a:custGeom>
                  <a:avLst/>
                  <a:gdLst>
                    <a:gd name="connsiteX0" fmla="*/ 31380 w 193656"/>
                    <a:gd name="connsiteY0" fmla="*/ 257761 h 257760"/>
                    <a:gd name="connsiteX1" fmla="*/ 0 w 193656"/>
                    <a:gd name="connsiteY1" fmla="*/ 239680 h 257760"/>
                    <a:gd name="connsiteX2" fmla="*/ 162277 w 193656"/>
                    <a:gd name="connsiteY2" fmla="*/ 0 h 257760"/>
                    <a:gd name="connsiteX3" fmla="*/ 193657 w 193656"/>
                    <a:gd name="connsiteY3" fmla="*/ 18081 h 257760"/>
                    <a:gd name="connsiteX4" fmla="*/ 31380 w 193656"/>
                    <a:gd name="connsiteY4" fmla="*/ 257761 h 257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3656" h="257760">
                      <a:moveTo>
                        <a:pt x="31380" y="257761"/>
                      </a:moveTo>
                      <a:lnTo>
                        <a:pt x="0" y="239680"/>
                      </a:lnTo>
                      <a:lnTo>
                        <a:pt x="162277" y="0"/>
                      </a:lnTo>
                      <a:lnTo>
                        <a:pt x="193657" y="18081"/>
                      </a:lnTo>
                      <a:lnTo>
                        <a:pt x="31380" y="257761"/>
                      </a:lnTo>
                      <a:close/>
                    </a:path>
                  </a:pathLst>
                </a:custGeom>
                <a:solidFill>
                  <a:srgbClr val="0A080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89" name="Freeform: Shape 1188">
                  <a:extLst>
                    <a:ext uri="{FF2B5EF4-FFF2-40B4-BE49-F238E27FC236}">
                      <a16:creationId xmlns:a16="http://schemas.microsoft.com/office/drawing/2014/main" id="{0E68DC1C-894B-D126-89E7-08DACB58017D}"/>
                    </a:ext>
                  </a:extLst>
                </p:cNvPr>
                <p:cNvSpPr/>
                <p:nvPr/>
              </p:nvSpPr>
              <p:spPr>
                <a:xfrm>
                  <a:off x="4765406" y="4771689"/>
                  <a:ext cx="119092" cy="292427"/>
                </a:xfrm>
                <a:custGeom>
                  <a:avLst/>
                  <a:gdLst>
                    <a:gd name="connsiteX0" fmla="*/ 83828 w 119092"/>
                    <a:gd name="connsiteY0" fmla="*/ 0 h 292427"/>
                    <a:gd name="connsiteX1" fmla="*/ 70529 w 119092"/>
                    <a:gd name="connsiteY1" fmla="*/ 10310 h 292427"/>
                    <a:gd name="connsiteX2" fmla="*/ 84127 w 119092"/>
                    <a:gd name="connsiteY2" fmla="*/ 26449 h 292427"/>
                    <a:gd name="connsiteX3" fmla="*/ 84127 w 119092"/>
                    <a:gd name="connsiteY3" fmla="*/ 121036 h 292427"/>
                    <a:gd name="connsiteX4" fmla="*/ 29586 w 119092"/>
                    <a:gd name="connsiteY4" fmla="*/ 243416 h 292427"/>
                    <a:gd name="connsiteX5" fmla="*/ 0 w 119092"/>
                    <a:gd name="connsiteY5" fmla="*/ 260301 h 292427"/>
                    <a:gd name="connsiteX6" fmla="*/ 14046 w 119092"/>
                    <a:gd name="connsiteY6" fmla="*/ 292428 h 292427"/>
                    <a:gd name="connsiteX7" fmla="*/ 63058 w 119092"/>
                    <a:gd name="connsiteY7" fmla="*/ 264784 h 292427"/>
                    <a:gd name="connsiteX8" fmla="*/ 119093 w 119092"/>
                    <a:gd name="connsiteY8" fmla="*/ 137173 h 292427"/>
                    <a:gd name="connsiteX9" fmla="*/ 119093 w 119092"/>
                    <a:gd name="connsiteY9" fmla="*/ 42437 h 292427"/>
                    <a:gd name="connsiteX10" fmla="*/ 83828 w 119092"/>
                    <a:gd name="connsiteY10" fmla="*/ 0 h 2924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9092" h="292427">
                      <a:moveTo>
                        <a:pt x="83828" y="0"/>
                      </a:moveTo>
                      <a:lnTo>
                        <a:pt x="70529" y="10310"/>
                      </a:lnTo>
                      <a:lnTo>
                        <a:pt x="84127" y="26449"/>
                      </a:lnTo>
                      <a:lnTo>
                        <a:pt x="84127" y="121036"/>
                      </a:lnTo>
                      <a:lnTo>
                        <a:pt x="29586" y="243416"/>
                      </a:lnTo>
                      <a:lnTo>
                        <a:pt x="0" y="260301"/>
                      </a:lnTo>
                      <a:lnTo>
                        <a:pt x="14046" y="292428"/>
                      </a:lnTo>
                      <a:lnTo>
                        <a:pt x="63058" y="264784"/>
                      </a:lnTo>
                      <a:lnTo>
                        <a:pt x="119093" y="137173"/>
                      </a:lnTo>
                      <a:lnTo>
                        <a:pt x="119093" y="42437"/>
                      </a:lnTo>
                      <a:lnTo>
                        <a:pt x="83828" y="0"/>
                      </a:lnTo>
                      <a:close/>
                    </a:path>
                  </a:pathLst>
                </a:custGeom>
                <a:solidFill>
                  <a:srgbClr val="403531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90" name="Freeform: Shape 1189">
                  <a:extLst>
                    <a:ext uri="{FF2B5EF4-FFF2-40B4-BE49-F238E27FC236}">
                      <a16:creationId xmlns:a16="http://schemas.microsoft.com/office/drawing/2014/main" id="{2AC08068-8C80-9BC2-725A-69373208D917}"/>
                    </a:ext>
                  </a:extLst>
                </p:cNvPr>
                <p:cNvSpPr/>
                <p:nvPr/>
              </p:nvSpPr>
              <p:spPr>
                <a:xfrm>
                  <a:off x="4709221" y="4748528"/>
                  <a:ext cx="141955" cy="321117"/>
                </a:xfrm>
                <a:custGeom>
                  <a:avLst/>
                  <a:gdLst>
                    <a:gd name="connsiteX0" fmla="*/ 68736 w 141955"/>
                    <a:gd name="connsiteY0" fmla="*/ 313198 h 321117"/>
                    <a:gd name="connsiteX1" fmla="*/ 35265 w 141955"/>
                    <a:gd name="connsiteY1" fmla="*/ 243864 h 321117"/>
                    <a:gd name="connsiteX2" fmla="*/ 34816 w 141955"/>
                    <a:gd name="connsiteY2" fmla="*/ 146139 h 321117"/>
                    <a:gd name="connsiteX3" fmla="*/ 69185 w 141955"/>
                    <a:gd name="connsiteY3" fmla="*/ 65449 h 321117"/>
                    <a:gd name="connsiteX4" fmla="*/ 136277 w 141955"/>
                    <a:gd name="connsiteY4" fmla="*/ 26747 h 321117"/>
                    <a:gd name="connsiteX5" fmla="*/ 141955 w 141955"/>
                    <a:gd name="connsiteY5" fmla="*/ 18081 h 321117"/>
                    <a:gd name="connsiteX6" fmla="*/ 110576 w 141955"/>
                    <a:gd name="connsiteY6" fmla="*/ 0 h 321117"/>
                    <a:gd name="connsiteX7" fmla="*/ 36610 w 141955"/>
                    <a:gd name="connsiteY7" fmla="*/ 42736 h 321117"/>
                    <a:gd name="connsiteX8" fmla="*/ 0 w 141955"/>
                    <a:gd name="connsiteY8" fmla="*/ 128208 h 321117"/>
                    <a:gd name="connsiteX9" fmla="*/ 0 w 141955"/>
                    <a:gd name="connsiteY9" fmla="*/ 226830 h 321117"/>
                    <a:gd name="connsiteX10" fmla="*/ 36161 w 141955"/>
                    <a:gd name="connsiteY10" fmla="*/ 303037 h 321117"/>
                    <a:gd name="connsiteX11" fmla="*/ 67541 w 141955"/>
                    <a:gd name="connsiteY11" fmla="*/ 321118 h 321117"/>
                    <a:gd name="connsiteX12" fmla="*/ 68736 w 141955"/>
                    <a:gd name="connsiteY12" fmla="*/ 313198 h 321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1955" h="321117">
                      <a:moveTo>
                        <a:pt x="68736" y="313198"/>
                      </a:moveTo>
                      <a:lnTo>
                        <a:pt x="35265" y="243864"/>
                      </a:lnTo>
                      <a:lnTo>
                        <a:pt x="34816" y="146139"/>
                      </a:lnTo>
                      <a:lnTo>
                        <a:pt x="69185" y="65449"/>
                      </a:lnTo>
                      <a:lnTo>
                        <a:pt x="136277" y="26747"/>
                      </a:lnTo>
                      <a:lnTo>
                        <a:pt x="141955" y="18081"/>
                      </a:lnTo>
                      <a:lnTo>
                        <a:pt x="110576" y="0"/>
                      </a:lnTo>
                      <a:lnTo>
                        <a:pt x="36610" y="42736"/>
                      </a:lnTo>
                      <a:lnTo>
                        <a:pt x="0" y="128208"/>
                      </a:lnTo>
                      <a:lnTo>
                        <a:pt x="0" y="226830"/>
                      </a:lnTo>
                      <a:lnTo>
                        <a:pt x="36161" y="303037"/>
                      </a:lnTo>
                      <a:lnTo>
                        <a:pt x="67541" y="321118"/>
                      </a:lnTo>
                      <a:lnTo>
                        <a:pt x="68736" y="313198"/>
                      </a:lnTo>
                      <a:close/>
                    </a:path>
                  </a:pathLst>
                </a:custGeom>
                <a:solidFill>
                  <a:srgbClr val="685750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91" name="Freeform: Shape 1190">
                  <a:extLst>
                    <a:ext uri="{FF2B5EF4-FFF2-40B4-BE49-F238E27FC236}">
                      <a16:creationId xmlns:a16="http://schemas.microsoft.com/office/drawing/2014/main" id="{1135348A-1C0F-477D-1A11-B0750211E107}"/>
                    </a:ext>
                  </a:extLst>
                </p:cNvPr>
                <p:cNvSpPr/>
                <p:nvPr/>
              </p:nvSpPr>
              <p:spPr>
                <a:xfrm>
                  <a:off x="4740153" y="4767057"/>
                  <a:ext cx="146886" cy="302738"/>
                </a:xfrm>
                <a:custGeom>
                  <a:avLst/>
                  <a:gdLst>
                    <a:gd name="connsiteX0" fmla="*/ 110904 w 146886"/>
                    <a:gd name="connsiteY0" fmla="*/ -101 h 302738"/>
                    <a:gd name="connsiteX1" fmla="*/ 36191 w 146886"/>
                    <a:gd name="connsiteY1" fmla="*/ 42635 h 302738"/>
                    <a:gd name="connsiteX2" fmla="*/ -120 w 146886"/>
                    <a:gd name="connsiteY2" fmla="*/ 127808 h 302738"/>
                    <a:gd name="connsiteX3" fmla="*/ -120 w 146886"/>
                    <a:gd name="connsiteY3" fmla="*/ 226280 h 302738"/>
                    <a:gd name="connsiteX4" fmla="*/ 36042 w 146886"/>
                    <a:gd name="connsiteY4" fmla="*/ 302637 h 302738"/>
                    <a:gd name="connsiteX5" fmla="*/ 90134 w 146886"/>
                    <a:gd name="connsiteY5" fmla="*/ 271407 h 302738"/>
                    <a:gd name="connsiteX6" fmla="*/ 146767 w 146886"/>
                    <a:gd name="connsiteY6" fmla="*/ 142302 h 302738"/>
                    <a:gd name="connsiteX7" fmla="*/ 146767 w 146886"/>
                    <a:gd name="connsiteY7" fmla="*/ 141406 h 302738"/>
                    <a:gd name="connsiteX8" fmla="*/ 146767 w 146886"/>
                    <a:gd name="connsiteY8" fmla="*/ 42784 h 302738"/>
                    <a:gd name="connsiteX9" fmla="*/ 140790 w 146886"/>
                    <a:gd name="connsiteY9" fmla="*/ 144095 h 302738"/>
                    <a:gd name="connsiteX10" fmla="*/ 86249 w 146886"/>
                    <a:gd name="connsiteY10" fmla="*/ 266476 h 302738"/>
                    <a:gd name="connsiteX11" fmla="*/ 41421 w 146886"/>
                    <a:gd name="connsiteY11" fmla="*/ 292476 h 302738"/>
                    <a:gd name="connsiteX12" fmla="*/ 7651 w 146886"/>
                    <a:gd name="connsiteY12" fmla="*/ 221200 h 302738"/>
                    <a:gd name="connsiteX13" fmla="*/ 7651 w 146886"/>
                    <a:gd name="connsiteY13" fmla="*/ 126613 h 302738"/>
                    <a:gd name="connsiteX14" fmla="*/ 41122 w 146886"/>
                    <a:gd name="connsiteY14" fmla="*/ 48462 h 302738"/>
                    <a:gd name="connsiteX15" fmla="*/ 107617 w 146886"/>
                    <a:gd name="connsiteY15" fmla="*/ 10060 h 302738"/>
                    <a:gd name="connsiteX16" fmla="*/ 141089 w 146886"/>
                    <a:gd name="connsiteY16" fmla="*/ 49658 h 302738"/>
                    <a:gd name="connsiteX17" fmla="*/ 141089 w 146886"/>
                    <a:gd name="connsiteY17" fmla="*/ 144095 h 3027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46886" h="302738">
                      <a:moveTo>
                        <a:pt x="110904" y="-101"/>
                      </a:moveTo>
                      <a:lnTo>
                        <a:pt x="36191" y="42635"/>
                      </a:lnTo>
                      <a:lnTo>
                        <a:pt x="-120" y="127808"/>
                      </a:lnTo>
                      <a:lnTo>
                        <a:pt x="-120" y="226280"/>
                      </a:lnTo>
                      <a:lnTo>
                        <a:pt x="36042" y="302637"/>
                      </a:lnTo>
                      <a:lnTo>
                        <a:pt x="90134" y="271407"/>
                      </a:lnTo>
                      <a:lnTo>
                        <a:pt x="146767" y="142302"/>
                      </a:lnTo>
                      <a:lnTo>
                        <a:pt x="146767" y="141406"/>
                      </a:lnTo>
                      <a:lnTo>
                        <a:pt x="146767" y="42784"/>
                      </a:lnTo>
                      <a:close/>
                      <a:moveTo>
                        <a:pt x="140790" y="144095"/>
                      </a:moveTo>
                      <a:lnTo>
                        <a:pt x="86249" y="266476"/>
                      </a:lnTo>
                      <a:lnTo>
                        <a:pt x="41421" y="292476"/>
                      </a:lnTo>
                      <a:lnTo>
                        <a:pt x="7651" y="221200"/>
                      </a:lnTo>
                      <a:lnTo>
                        <a:pt x="7651" y="126613"/>
                      </a:lnTo>
                      <a:lnTo>
                        <a:pt x="41122" y="48462"/>
                      </a:lnTo>
                      <a:lnTo>
                        <a:pt x="107617" y="10060"/>
                      </a:lnTo>
                      <a:lnTo>
                        <a:pt x="141089" y="49658"/>
                      </a:lnTo>
                      <a:lnTo>
                        <a:pt x="141089" y="144095"/>
                      </a:lnTo>
                      <a:close/>
                    </a:path>
                  </a:pathLst>
                </a:custGeom>
                <a:solidFill>
                  <a:srgbClr val="0A080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92" name="Freeform: Shape 1191">
                  <a:extLst>
                    <a:ext uri="{FF2B5EF4-FFF2-40B4-BE49-F238E27FC236}">
                      <a16:creationId xmlns:a16="http://schemas.microsoft.com/office/drawing/2014/main" id="{6236C788-92B0-F289-D04F-86468AB2EB84}"/>
                    </a:ext>
                  </a:extLst>
                </p:cNvPr>
                <p:cNvSpPr/>
                <p:nvPr/>
              </p:nvSpPr>
              <p:spPr>
                <a:xfrm>
                  <a:off x="4891073" y="4844161"/>
                  <a:ext cx="118943" cy="292427"/>
                </a:xfrm>
                <a:custGeom>
                  <a:avLst/>
                  <a:gdLst>
                    <a:gd name="connsiteX0" fmla="*/ 83828 w 118943"/>
                    <a:gd name="connsiteY0" fmla="*/ 0 h 292427"/>
                    <a:gd name="connsiteX1" fmla="*/ 70529 w 118943"/>
                    <a:gd name="connsiteY1" fmla="*/ 10310 h 292427"/>
                    <a:gd name="connsiteX2" fmla="*/ 84127 w 118943"/>
                    <a:gd name="connsiteY2" fmla="*/ 26448 h 292427"/>
                    <a:gd name="connsiteX3" fmla="*/ 84127 w 118943"/>
                    <a:gd name="connsiteY3" fmla="*/ 121035 h 292427"/>
                    <a:gd name="connsiteX4" fmla="*/ 29437 w 118943"/>
                    <a:gd name="connsiteY4" fmla="*/ 243416 h 292427"/>
                    <a:gd name="connsiteX5" fmla="*/ 0 w 118943"/>
                    <a:gd name="connsiteY5" fmla="*/ 260450 h 292427"/>
                    <a:gd name="connsiteX6" fmla="*/ 13897 w 118943"/>
                    <a:gd name="connsiteY6" fmla="*/ 292428 h 292427"/>
                    <a:gd name="connsiteX7" fmla="*/ 63058 w 118943"/>
                    <a:gd name="connsiteY7" fmla="*/ 264784 h 292427"/>
                    <a:gd name="connsiteX8" fmla="*/ 118944 w 118943"/>
                    <a:gd name="connsiteY8" fmla="*/ 137173 h 292427"/>
                    <a:gd name="connsiteX9" fmla="*/ 118944 w 118943"/>
                    <a:gd name="connsiteY9" fmla="*/ 42437 h 292427"/>
                    <a:gd name="connsiteX10" fmla="*/ 83828 w 118943"/>
                    <a:gd name="connsiteY10" fmla="*/ 0 h 2924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18943" h="292427">
                      <a:moveTo>
                        <a:pt x="83828" y="0"/>
                      </a:moveTo>
                      <a:lnTo>
                        <a:pt x="70529" y="10310"/>
                      </a:lnTo>
                      <a:lnTo>
                        <a:pt x="84127" y="26448"/>
                      </a:lnTo>
                      <a:lnTo>
                        <a:pt x="84127" y="121035"/>
                      </a:lnTo>
                      <a:lnTo>
                        <a:pt x="29437" y="243416"/>
                      </a:lnTo>
                      <a:lnTo>
                        <a:pt x="0" y="260450"/>
                      </a:lnTo>
                      <a:lnTo>
                        <a:pt x="13897" y="292428"/>
                      </a:lnTo>
                      <a:lnTo>
                        <a:pt x="63058" y="264784"/>
                      </a:lnTo>
                      <a:lnTo>
                        <a:pt x="118944" y="137173"/>
                      </a:lnTo>
                      <a:lnTo>
                        <a:pt x="118944" y="42437"/>
                      </a:lnTo>
                      <a:lnTo>
                        <a:pt x="83828" y="0"/>
                      </a:lnTo>
                      <a:close/>
                    </a:path>
                  </a:pathLst>
                </a:custGeom>
                <a:solidFill>
                  <a:srgbClr val="403531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93" name="Freeform: Shape 1192">
                  <a:extLst>
                    <a:ext uri="{FF2B5EF4-FFF2-40B4-BE49-F238E27FC236}">
                      <a16:creationId xmlns:a16="http://schemas.microsoft.com/office/drawing/2014/main" id="{CF8872A1-89CB-A05A-B740-11170F20AF8A}"/>
                    </a:ext>
                  </a:extLst>
                </p:cNvPr>
                <p:cNvSpPr/>
                <p:nvPr/>
              </p:nvSpPr>
              <p:spPr>
                <a:xfrm>
                  <a:off x="4834889" y="4821000"/>
                  <a:ext cx="141955" cy="321117"/>
                </a:xfrm>
                <a:custGeom>
                  <a:avLst/>
                  <a:gdLst>
                    <a:gd name="connsiteX0" fmla="*/ 68587 w 141955"/>
                    <a:gd name="connsiteY0" fmla="*/ 313198 h 321117"/>
                    <a:gd name="connsiteX1" fmla="*/ 35115 w 141955"/>
                    <a:gd name="connsiteY1" fmla="*/ 243864 h 321117"/>
                    <a:gd name="connsiteX2" fmla="*/ 34816 w 141955"/>
                    <a:gd name="connsiteY2" fmla="*/ 146139 h 321117"/>
                    <a:gd name="connsiteX3" fmla="*/ 69184 w 141955"/>
                    <a:gd name="connsiteY3" fmla="*/ 65449 h 321117"/>
                    <a:gd name="connsiteX4" fmla="*/ 136128 w 141955"/>
                    <a:gd name="connsiteY4" fmla="*/ 26747 h 321117"/>
                    <a:gd name="connsiteX5" fmla="*/ 141955 w 141955"/>
                    <a:gd name="connsiteY5" fmla="*/ 18080 h 321117"/>
                    <a:gd name="connsiteX6" fmla="*/ 110576 w 141955"/>
                    <a:gd name="connsiteY6" fmla="*/ 0 h 321117"/>
                    <a:gd name="connsiteX7" fmla="*/ 36460 w 141955"/>
                    <a:gd name="connsiteY7" fmla="*/ 42736 h 321117"/>
                    <a:gd name="connsiteX8" fmla="*/ 0 w 141955"/>
                    <a:gd name="connsiteY8" fmla="*/ 128357 h 321117"/>
                    <a:gd name="connsiteX9" fmla="*/ 0 w 141955"/>
                    <a:gd name="connsiteY9" fmla="*/ 226829 h 321117"/>
                    <a:gd name="connsiteX10" fmla="*/ 36161 w 141955"/>
                    <a:gd name="connsiteY10" fmla="*/ 303037 h 321117"/>
                    <a:gd name="connsiteX11" fmla="*/ 67541 w 141955"/>
                    <a:gd name="connsiteY11" fmla="*/ 321118 h 321117"/>
                    <a:gd name="connsiteX12" fmla="*/ 68587 w 141955"/>
                    <a:gd name="connsiteY12" fmla="*/ 313198 h 3211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1955" h="321117">
                      <a:moveTo>
                        <a:pt x="68587" y="313198"/>
                      </a:moveTo>
                      <a:lnTo>
                        <a:pt x="35115" y="243864"/>
                      </a:lnTo>
                      <a:lnTo>
                        <a:pt x="34816" y="146139"/>
                      </a:lnTo>
                      <a:lnTo>
                        <a:pt x="69184" y="65449"/>
                      </a:lnTo>
                      <a:lnTo>
                        <a:pt x="136128" y="26747"/>
                      </a:lnTo>
                      <a:lnTo>
                        <a:pt x="141955" y="18080"/>
                      </a:lnTo>
                      <a:lnTo>
                        <a:pt x="110576" y="0"/>
                      </a:lnTo>
                      <a:lnTo>
                        <a:pt x="36460" y="42736"/>
                      </a:lnTo>
                      <a:lnTo>
                        <a:pt x="0" y="128357"/>
                      </a:lnTo>
                      <a:lnTo>
                        <a:pt x="0" y="226829"/>
                      </a:lnTo>
                      <a:lnTo>
                        <a:pt x="36161" y="303037"/>
                      </a:lnTo>
                      <a:lnTo>
                        <a:pt x="67541" y="321118"/>
                      </a:lnTo>
                      <a:lnTo>
                        <a:pt x="68587" y="313198"/>
                      </a:lnTo>
                      <a:close/>
                    </a:path>
                  </a:pathLst>
                </a:custGeom>
                <a:solidFill>
                  <a:srgbClr val="685750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94" name="Freeform: Shape 1193">
                  <a:extLst>
                    <a:ext uri="{FF2B5EF4-FFF2-40B4-BE49-F238E27FC236}">
                      <a16:creationId xmlns:a16="http://schemas.microsoft.com/office/drawing/2014/main" id="{0D28AA08-D4B6-F796-929E-902DD85E9453}"/>
                    </a:ext>
                  </a:extLst>
                </p:cNvPr>
                <p:cNvSpPr/>
                <p:nvPr/>
              </p:nvSpPr>
              <p:spPr>
                <a:xfrm>
                  <a:off x="4865372" y="4839229"/>
                  <a:ext cx="147035" cy="302887"/>
                </a:xfrm>
                <a:custGeom>
                  <a:avLst/>
                  <a:gdLst>
                    <a:gd name="connsiteX0" fmla="*/ 111203 w 147035"/>
                    <a:gd name="connsiteY0" fmla="*/ -101 h 302887"/>
                    <a:gd name="connsiteX1" fmla="*/ 36490 w 147035"/>
                    <a:gd name="connsiteY1" fmla="*/ 42635 h 302887"/>
                    <a:gd name="connsiteX2" fmla="*/ -120 w 147035"/>
                    <a:gd name="connsiteY2" fmla="*/ 128107 h 302887"/>
                    <a:gd name="connsiteX3" fmla="*/ -120 w 147035"/>
                    <a:gd name="connsiteY3" fmla="*/ 226579 h 302887"/>
                    <a:gd name="connsiteX4" fmla="*/ 36042 w 147035"/>
                    <a:gd name="connsiteY4" fmla="*/ 302787 h 302887"/>
                    <a:gd name="connsiteX5" fmla="*/ 90134 w 147035"/>
                    <a:gd name="connsiteY5" fmla="*/ 271557 h 302887"/>
                    <a:gd name="connsiteX6" fmla="*/ 146916 w 147035"/>
                    <a:gd name="connsiteY6" fmla="*/ 142452 h 302887"/>
                    <a:gd name="connsiteX7" fmla="*/ 146916 w 147035"/>
                    <a:gd name="connsiteY7" fmla="*/ 42934 h 302887"/>
                    <a:gd name="connsiteX8" fmla="*/ 141089 w 147035"/>
                    <a:gd name="connsiteY8" fmla="*/ 143946 h 302887"/>
                    <a:gd name="connsiteX9" fmla="*/ 86398 w 147035"/>
                    <a:gd name="connsiteY9" fmla="*/ 266327 h 302887"/>
                    <a:gd name="connsiteX10" fmla="*/ 41570 w 147035"/>
                    <a:gd name="connsiteY10" fmla="*/ 292327 h 302887"/>
                    <a:gd name="connsiteX11" fmla="*/ 7650 w 147035"/>
                    <a:gd name="connsiteY11" fmla="*/ 221050 h 302887"/>
                    <a:gd name="connsiteX12" fmla="*/ 7650 w 147035"/>
                    <a:gd name="connsiteY12" fmla="*/ 126613 h 302887"/>
                    <a:gd name="connsiteX13" fmla="*/ 41122 w 147035"/>
                    <a:gd name="connsiteY13" fmla="*/ 48313 h 302887"/>
                    <a:gd name="connsiteX14" fmla="*/ 107766 w 147035"/>
                    <a:gd name="connsiteY14" fmla="*/ 9911 h 302887"/>
                    <a:gd name="connsiteX15" fmla="*/ 141238 w 147035"/>
                    <a:gd name="connsiteY15" fmla="*/ 49509 h 302887"/>
                    <a:gd name="connsiteX16" fmla="*/ 141238 w 147035"/>
                    <a:gd name="connsiteY16" fmla="*/ 143946 h 3028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47035" h="302887">
                      <a:moveTo>
                        <a:pt x="111203" y="-101"/>
                      </a:moveTo>
                      <a:lnTo>
                        <a:pt x="36490" y="42635"/>
                      </a:lnTo>
                      <a:lnTo>
                        <a:pt x="-120" y="128107"/>
                      </a:lnTo>
                      <a:lnTo>
                        <a:pt x="-120" y="226579"/>
                      </a:lnTo>
                      <a:lnTo>
                        <a:pt x="36042" y="302787"/>
                      </a:lnTo>
                      <a:lnTo>
                        <a:pt x="90134" y="271557"/>
                      </a:lnTo>
                      <a:lnTo>
                        <a:pt x="146916" y="142452"/>
                      </a:lnTo>
                      <a:lnTo>
                        <a:pt x="146916" y="42934"/>
                      </a:lnTo>
                      <a:close/>
                      <a:moveTo>
                        <a:pt x="141089" y="143946"/>
                      </a:moveTo>
                      <a:lnTo>
                        <a:pt x="86398" y="266327"/>
                      </a:lnTo>
                      <a:lnTo>
                        <a:pt x="41570" y="292327"/>
                      </a:lnTo>
                      <a:lnTo>
                        <a:pt x="7650" y="221050"/>
                      </a:lnTo>
                      <a:lnTo>
                        <a:pt x="7650" y="126613"/>
                      </a:lnTo>
                      <a:lnTo>
                        <a:pt x="41122" y="48313"/>
                      </a:lnTo>
                      <a:lnTo>
                        <a:pt x="107766" y="9911"/>
                      </a:lnTo>
                      <a:lnTo>
                        <a:pt x="141238" y="49509"/>
                      </a:lnTo>
                      <a:lnTo>
                        <a:pt x="141238" y="143946"/>
                      </a:lnTo>
                      <a:close/>
                    </a:path>
                  </a:pathLst>
                </a:custGeom>
                <a:solidFill>
                  <a:srgbClr val="0A080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1195" name="Freeform: Shape 1194">
                  <a:extLst>
                    <a:ext uri="{FF2B5EF4-FFF2-40B4-BE49-F238E27FC236}">
                      <a16:creationId xmlns:a16="http://schemas.microsoft.com/office/drawing/2014/main" id="{6F2C9E88-2A3F-BA5F-1539-AB3B95C92D73}"/>
                    </a:ext>
                  </a:extLst>
                </p:cNvPr>
                <p:cNvSpPr/>
                <p:nvPr/>
              </p:nvSpPr>
              <p:spPr>
                <a:xfrm>
                  <a:off x="4740601" y="4907368"/>
                  <a:ext cx="94288" cy="77253"/>
                </a:xfrm>
                <a:custGeom>
                  <a:avLst/>
                  <a:gdLst>
                    <a:gd name="connsiteX0" fmla="*/ 94288 w 94288"/>
                    <a:gd name="connsiteY0" fmla="*/ 77254 h 77253"/>
                    <a:gd name="connsiteX1" fmla="*/ 0 w 94288"/>
                    <a:gd name="connsiteY1" fmla="*/ 22862 h 77253"/>
                    <a:gd name="connsiteX2" fmla="*/ 0 w 94288"/>
                    <a:gd name="connsiteY2" fmla="*/ 0 h 77253"/>
                    <a:gd name="connsiteX3" fmla="*/ 94288 w 94288"/>
                    <a:gd name="connsiteY3" fmla="*/ 54391 h 77253"/>
                    <a:gd name="connsiteX4" fmla="*/ 94288 w 94288"/>
                    <a:gd name="connsiteY4" fmla="*/ 77254 h 772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4288" h="77253">
                      <a:moveTo>
                        <a:pt x="94288" y="77254"/>
                      </a:moveTo>
                      <a:lnTo>
                        <a:pt x="0" y="22862"/>
                      </a:lnTo>
                      <a:lnTo>
                        <a:pt x="0" y="0"/>
                      </a:lnTo>
                      <a:lnTo>
                        <a:pt x="94288" y="54391"/>
                      </a:lnTo>
                      <a:lnTo>
                        <a:pt x="94288" y="77254"/>
                      </a:lnTo>
                      <a:close/>
                    </a:path>
                  </a:pathLst>
                </a:custGeom>
                <a:solidFill>
                  <a:srgbClr val="0A0808"/>
                </a:solidFill>
                <a:ln w="1490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1197" name="Freeform: Shape 1196">
                <a:extLst>
                  <a:ext uri="{FF2B5EF4-FFF2-40B4-BE49-F238E27FC236}">
                    <a16:creationId xmlns:a16="http://schemas.microsoft.com/office/drawing/2014/main" id="{0655ECC9-091C-A834-6DE9-D0384FC59F99}"/>
                  </a:ext>
                </a:extLst>
              </p:cNvPr>
              <p:cNvSpPr/>
              <p:nvPr/>
            </p:nvSpPr>
            <p:spPr>
              <a:xfrm>
                <a:off x="5413319" y="3392781"/>
                <a:ext cx="296312" cy="439015"/>
              </a:xfrm>
              <a:custGeom>
                <a:avLst/>
                <a:gdLst>
                  <a:gd name="connsiteX0" fmla="*/ 147036 w 296312"/>
                  <a:gd name="connsiteY0" fmla="*/ 0 h 439015"/>
                  <a:gd name="connsiteX1" fmla="*/ 42288 w 296312"/>
                  <a:gd name="connsiteY1" fmla="*/ 138220 h 439015"/>
                  <a:gd name="connsiteX2" fmla="*/ 0 w 296312"/>
                  <a:gd name="connsiteY2" fmla="*/ 295416 h 439015"/>
                  <a:gd name="connsiteX3" fmla="*/ 62610 w 296312"/>
                  <a:gd name="connsiteY3" fmla="*/ 428705 h 439015"/>
                  <a:gd name="connsiteX4" fmla="*/ 135231 w 296312"/>
                  <a:gd name="connsiteY4" fmla="*/ 439015 h 439015"/>
                  <a:gd name="connsiteX5" fmla="*/ 234749 w 296312"/>
                  <a:gd name="connsiteY5" fmla="*/ 382084 h 439015"/>
                  <a:gd name="connsiteX6" fmla="*/ 225634 w 296312"/>
                  <a:gd name="connsiteY6" fmla="*/ 282864 h 439015"/>
                  <a:gd name="connsiteX7" fmla="*/ 290635 w 296312"/>
                  <a:gd name="connsiteY7" fmla="*/ 101759 h 439015"/>
                  <a:gd name="connsiteX8" fmla="*/ 296313 w 296312"/>
                  <a:gd name="connsiteY8" fmla="*/ 52000 h 439015"/>
                  <a:gd name="connsiteX9" fmla="*/ 225634 w 296312"/>
                  <a:gd name="connsiteY9" fmla="*/ 0 h 439015"/>
                  <a:gd name="connsiteX10" fmla="*/ 147036 w 296312"/>
                  <a:gd name="connsiteY10" fmla="*/ 0 h 439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6312" h="439015">
                    <a:moveTo>
                      <a:pt x="147036" y="0"/>
                    </a:moveTo>
                    <a:lnTo>
                      <a:pt x="42288" y="138220"/>
                    </a:lnTo>
                    <a:lnTo>
                      <a:pt x="0" y="295416"/>
                    </a:lnTo>
                    <a:lnTo>
                      <a:pt x="62610" y="428705"/>
                    </a:lnTo>
                    <a:lnTo>
                      <a:pt x="135231" y="439015"/>
                    </a:lnTo>
                    <a:lnTo>
                      <a:pt x="234749" y="382084"/>
                    </a:lnTo>
                    <a:lnTo>
                      <a:pt x="225634" y="282864"/>
                    </a:lnTo>
                    <a:lnTo>
                      <a:pt x="290635" y="101759"/>
                    </a:lnTo>
                    <a:lnTo>
                      <a:pt x="296313" y="52000"/>
                    </a:lnTo>
                    <a:lnTo>
                      <a:pt x="225634" y="0"/>
                    </a:lnTo>
                    <a:lnTo>
                      <a:pt x="147036" y="0"/>
                    </a:lnTo>
                    <a:close/>
                  </a:path>
                </a:pathLst>
              </a:custGeom>
              <a:solidFill>
                <a:srgbClr val="0A0808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98" name="Freeform: Shape 1197">
                <a:extLst>
                  <a:ext uri="{FF2B5EF4-FFF2-40B4-BE49-F238E27FC236}">
                    <a16:creationId xmlns:a16="http://schemas.microsoft.com/office/drawing/2014/main" id="{02B1809E-7AF4-E246-0694-F9DC4337282C}"/>
                  </a:ext>
                </a:extLst>
              </p:cNvPr>
              <p:cNvSpPr/>
              <p:nvPr/>
            </p:nvSpPr>
            <p:spPr>
              <a:xfrm>
                <a:off x="5548550" y="2010435"/>
                <a:ext cx="413164" cy="1434345"/>
              </a:xfrm>
              <a:custGeom>
                <a:avLst/>
                <a:gdLst>
                  <a:gd name="connsiteX0" fmla="*/ 325152 w 413164"/>
                  <a:gd name="connsiteY0" fmla="*/ 0 h 1434345"/>
                  <a:gd name="connsiteX1" fmla="*/ 195599 w 413164"/>
                  <a:gd name="connsiteY1" fmla="*/ 97277 h 1434345"/>
                  <a:gd name="connsiteX2" fmla="*/ 161082 w 413164"/>
                  <a:gd name="connsiteY2" fmla="*/ 309911 h 1434345"/>
                  <a:gd name="connsiteX3" fmla="*/ 133737 w 413164"/>
                  <a:gd name="connsiteY3" fmla="*/ 808398 h 1434345"/>
                  <a:gd name="connsiteX4" fmla="*/ 121932 w 413164"/>
                  <a:gd name="connsiteY4" fmla="*/ 852927 h 1434345"/>
                  <a:gd name="connsiteX5" fmla="*/ 130599 w 413164"/>
                  <a:gd name="connsiteY5" fmla="*/ 907019 h 1434345"/>
                  <a:gd name="connsiteX6" fmla="*/ 99668 w 413164"/>
                  <a:gd name="connsiteY6" fmla="*/ 937502 h 1434345"/>
                  <a:gd name="connsiteX7" fmla="*/ 0 w 413164"/>
                  <a:gd name="connsiteY7" fmla="*/ 1315701 h 1434345"/>
                  <a:gd name="connsiteX8" fmla="*/ 15241 w 413164"/>
                  <a:gd name="connsiteY8" fmla="*/ 1400874 h 1434345"/>
                  <a:gd name="connsiteX9" fmla="*/ 85024 w 413164"/>
                  <a:gd name="connsiteY9" fmla="*/ 1434346 h 1434345"/>
                  <a:gd name="connsiteX10" fmla="*/ 161082 w 413164"/>
                  <a:gd name="connsiteY10" fmla="*/ 1434346 h 1434345"/>
                  <a:gd name="connsiteX11" fmla="*/ 221898 w 413164"/>
                  <a:gd name="connsiteY11" fmla="*/ 1385633 h 1434345"/>
                  <a:gd name="connsiteX12" fmla="*/ 413164 w 413164"/>
                  <a:gd name="connsiteY12" fmla="*/ 422429 h 1434345"/>
                  <a:gd name="connsiteX13" fmla="*/ 388957 w 413164"/>
                  <a:gd name="connsiteY13" fmla="*/ 66943 h 1434345"/>
                  <a:gd name="connsiteX14" fmla="*/ 325152 w 413164"/>
                  <a:gd name="connsiteY14" fmla="*/ 0 h 1434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13164" h="1434345">
                    <a:moveTo>
                      <a:pt x="325152" y="0"/>
                    </a:moveTo>
                    <a:lnTo>
                      <a:pt x="195599" y="97277"/>
                    </a:lnTo>
                    <a:lnTo>
                      <a:pt x="161082" y="309911"/>
                    </a:lnTo>
                    <a:lnTo>
                      <a:pt x="133737" y="808398"/>
                    </a:lnTo>
                    <a:lnTo>
                      <a:pt x="121932" y="852927"/>
                    </a:lnTo>
                    <a:lnTo>
                      <a:pt x="130599" y="907019"/>
                    </a:lnTo>
                    <a:lnTo>
                      <a:pt x="99668" y="937502"/>
                    </a:lnTo>
                    <a:lnTo>
                      <a:pt x="0" y="1315701"/>
                    </a:lnTo>
                    <a:lnTo>
                      <a:pt x="15241" y="1400874"/>
                    </a:lnTo>
                    <a:lnTo>
                      <a:pt x="85024" y="1434346"/>
                    </a:lnTo>
                    <a:lnTo>
                      <a:pt x="161082" y="1434346"/>
                    </a:lnTo>
                    <a:lnTo>
                      <a:pt x="221898" y="1385633"/>
                    </a:lnTo>
                    <a:lnTo>
                      <a:pt x="413164" y="422429"/>
                    </a:lnTo>
                    <a:lnTo>
                      <a:pt x="388957" y="66943"/>
                    </a:lnTo>
                    <a:lnTo>
                      <a:pt x="325152" y="0"/>
                    </a:lnTo>
                    <a:close/>
                  </a:path>
                </a:pathLst>
              </a:custGeom>
              <a:solidFill>
                <a:srgbClr val="FFC000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99" name="Freeform: Shape 1198">
                <a:extLst>
                  <a:ext uri="{FF2B5EF4-FFF2-40B4-BE49-F238E27FC236}">
                    <a16:creationId xmlns:a16="http://schemas.microsoft.com/office/drawing/2014/main" id="{B8673A71-292D-BB43-3675-491BA20591FC}"/>
                  </a:ext>
                </a:extLst>
              </p:cNvPr>
              <p:cNvSpPr/>
              <p:nvPr/>
            </p:nvSpPr>
            <p:spPr>
              <a:xfrm>
                <a:off x="5648218" y="2863362"/>
                <a:ext cx="318577" cy="164518"/>
              </a:xfrm>
              <a:custGeom>
                <a:avLst/>
                <a:gdLst>
                  <a:gd name="connsiteX0" fmla="*/ 22265 w 318577"/>
                  <a:gd name="connsiteY0" fmla="*/ 0 h 164518"/>
                  <a:gd name="connsiteX1" fmla="*/ 162576 w 318577"/>
                  <a:gd name="connsiteY1" fmla="*/ 77851 h 164518"/>
                  <a:gd name="connsiteX2" fmla="*/ 318577 w 318577"/>
                  <a:gd name="connsiteY2" fmla="*/ 61414 h 164518"/>
                  <a:gd name="connsiteX3" fmla="*/ 284508 w 318577"/>
                  <a:gd name="connsiteY3" fmla="*/ 150473 h 164518"/>
                  <a:gd name="connsiteX4" fmla="*/ 141507 w 318577"/>
                  <a:gd name="connsiteY4" fmla="*/ 164519 h 164518"/>
                  <a:gd name="connsiteX5" fmla="*/ 0 w 318577"/>
                  <a:gd name="connsiteY5" fmla="*/ 84575 h 164518"/>
                  <a:gd name="connsiteX6" fmla="*/ 22265 w 318577"/>
                  <a:gd name="connsiteY6" fmla="*/ 0 h 1645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8577" h="164518">
                    <a:moveTo>
                      <a:pt x="22265" y="0"/>
                    </a:moveTo>
                    <a:lnTo>
                      <a:pt x="162576" y="77851"/>
                    </a:lnTo>
                    <a:lnTo>
                      <a:pt x="318577" y="61414"/>
                    </a:lnTo>
                    <a:lnTo>
                      <a:pt x="284508" y="150473"/>
                    </a:lnTo>
                    <a:lnTo>
                      <a:pt x="141507" y="164519"/>
                    </a:lnTo>
                    <a:lnTo>
                      <a:pt x="0" y="84575"/>
                    </a:lnTo>
                    <a:lnTo>
                      <a:pt x="22265" y="0"/>
                    </a:lnTo>
                    <a:close/>
                  </a:path>
                </a:pathLst>
              </a:custGeom>
              <a:solidFill>
                <a:srgbClr val="F4EFE9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00" name="Freeform: Shape 1199">
                <a:extLst>
                  <a:ext uri="{FF2B5EF4-FFF2-40B4-BE49-F238E27FC236}">
                    <a16:creationId xmlns:a16="http://schemas.microsoft.com/office/drawing/2014/main" id="{9EF6C68F-BACC-5BD3-0D12-73E3EA7FFC45}"/>
                  </a:ext>
                </a:extLst>
              </p:cNvPr>
              <p:cNvSpPr/>
              <p:nvPr/>
            </p:nvSpPr>
            <p:spPr>
              <a:xfrm>
                <a:off x="5986520" y="1963814"/>
                <a:ext cx="360118" cy="344428"/>
              </a:xfrm>
              <a:custGeom>
                <a:avLst/>
                <a:gdLst>
                  <a:gd name="connsiteX0" fmla="*/ 337256 w 360118"/>
                  <a:gd name="connsiteY0" fmla="*/ 0 h 344428"/>
                  <a:gd name="connsiteX1" fmla="*/ 353992 w 360118"/>
                  <a:gd name="connsiteY1" fmla="*/ 98323 h 344428"/>
                  <a:gd name="connsiteX2" fmla="*/ 360118 w 360118"/>
                  <a:gd name="connsiteY2" fmla="*/ 191714 h 344428"/>
                  <a:gd name="connsiteX3" fmla="*/ 212485 w 360118"/>
                  <a:gd name="connsiteY3" fmla="*/ 310210 h 344428"/>
                  <a:gd name="connsiteX4" fmla="*/ 31977 w 360118"/>
                  <a:gd name="connsiteY4" fmla="*/ 344428 h 344428"/>
                  <a:gd name="connsiteX5" fmla="*/ 0 w 360118"/>
                  <a:gd name="connsiteY5" fmla="*/ 191714 h 344428"/>
                  <a:gd name="connsiteX6" fmla="*/ 212485 w 360118"/>
                  <a:gd name="connsiteY6" fmla="*/ 37954 h 344428"/>
                  <a:gd name="connsiteX7" fmla="*/ 337256 w 360118"/>
                  <a:gd name="connsiteY7" fmla="*/ 0 h 344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60118" h="344428">
                    <a:moveTo>
                      <a:pt x="337256" y="0"/>
                    </a:moveTo>
                    <a:lnTo>
                      <a:pt x="353992" y="98323"/>
                    </a:lnTo>
                    <a:lnTo>
                      <a:pt x="360118" y="191714"/>
                    </a:lnTo>
                    <a:lnTo>
                      <a:pt x="212485" y="310210"/>
                    </a:lnTo>
                    <a:lnTo>
                      <a:pt x="31977" y="344428"/>
                    </a:lnTo>
                    <a:lnTo>
                      <a:pt x="0" y="191714"/>
                    </a:lnTo>
                    <a:lnTo>
                      <a:pt x="212485" y="37954"/>
                    </a:lnTo>
                    <a:lnTo>
                      <a:pt x="337256" y="0"/>
                    </a:lnTo>
                    <a:close/>
                  </a:path>
                </a:pathLst>
              </a:custGeom>
              <a:solidFill>
                <a:srgbClr val="C7A495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01" name="Freeform: Shape 1200">
                <a:extLst>
                  <a:ext uri="{FF2B5EF4-FFF2-40B4-BE49-F238E27FC236}">
                    <a16:creationId xmlns:a16="http://schemas.microsoft.com/office/drawing/2014/main" id="{F1BE3038-B900-2ECA-4B04-990839A6EAD1}"/>
                  </a:ext>
                </a:extLst>
              </p:cNvPr>
              <p:cNvSpPr/>
              <p:nvPr/>
            </p:nvSpPr>
            <p:spPr>
              <a:xfrm>
                <a:off x="5582022" y="5482660"/>
                <a:ext cx="680637" cy="246852"/>
              </a:xfrm>
              <a:custGeom>
                <a:avLst/>
                <a:gdLst>
                  <a:gd name="connsiteX0" fmla="*/ 0 w 680637"/>
                  <a:gd name="connsiteY0" fmla="*/ 106392 h 246852"/>
                  <a:gd name="connsiteX1" fmla="*/ 0 w 680637"/>
                  <a:gd name="connsiteY1" fmla="*/ 135829 h 246852"/>
                  <a:gd name="connsiteX2" fmla="*/ 9115 w 680637"/>
                  <a:gd name="connsiteY2" fmla="*/ 246853 h 246852"/>
                  <a:gd name="connsiteX3" fmla="*/ 241623 w 680637"/>
                  <a:gd name="connsiteY3" fmla="*/ 240726 h 246852"/>
                  <a:gd name="connsiteX4" fmla="*/ 405992 w 680637"/>
                  <a:gd name="connsiteY4" fmla="*/ 172289 h 246852"/>
                  <a:gd name="connsiteX5" fmla="*/ 656431 w 680637"/>
                  <a:gd name="connsiteY5" fmla="*/ 157047 h 246852"/>
                  <a:gd name="connsiteX6" fmla="*/ 680638 w 680637"/>
                  <a:gd name="connsiteY6" fmla="*/ 29437 h 246852"/>
                  <a:gd name="connsiteX7" fmla="*/ 680638 w 680637"/>
                  <a:gd name="connsiteY7" fmla="*/ 0 h 246852"/>
                  <a:gd name="connsiteX8" fmla="*/ 0 w 680637"/>
                  <a:gd name="connsiteY8" fmla="*/ 106392 h 2468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0637" h="246852">
                    <a:moveTo>
                      <a:pt x="0" y="106392"/>
                    </a:moveTo>
                    <a:lnTo>
                      <a:pt x="0" y="135829"/>
                    </a:lnTo>
                    <a:lnTo>
                      <a:pt x="9115" y="246853"/>
                    </a:lnTo>
                    <a:lnTo>
                      <a:pt x="241623" y="240726"/>
                    </a:lnTo>
                    <a:lnTo>
                      <a:pt x="405992" y="172289"/>
                    </a:lnTo>
                    <a:lnTo>
                      <a:pt x="656431" y="157047"/>
                    </a:lnTo>
                    <a:lnTo>
                      <a:pt x="680638" y="29437"/>
                    </a:lnTo>
                    <a:lnTo>
                      <a:pt x="680638" y="0"/>
                    </a:lnTo>
                    <a:lnTo>
                      <a:pt x="0" y="106392"/>
                    </a:lnTo>
                    <a:close/>
                  </a:path>
                </a:pathLst>
              </a:custGeom>
              <a:solidFill>
                <a:srgbClr val="F7EDD4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02" name="Freeform: Shape 1201">
                <a:extLst>
                  <a:ext uri="{FF2B5EF4-FFF2-40B4-BE49-F238E27FC236}">
                    <a16:creationId xmlns:a16="http://schemas.microsoft.com/office/drawing/2014/main" id="{9DF4B298-9354-08CA-517B-BC6C993478D0}"/>
                  </a:ext>
                </a:extLst>
              </p:cNvPr>
              <p:cNvSpPr/>
              <p:nvPr/>
            </p:nvSpPr>
            <p:spPr>
              <a:xfrm>
                <a:off x="5582022" y="5312015"/>
                <a:ext cx="680637" cy="388060"/>
              </a:xfrm>
              <a:custGeom>
                <a:avLst/>
                <a:gdLst>
                  <a:gd name="connsiteX0" fmla="*/ 352497 w 680637"/>
                  <a:gd name="connsiteY0" fmla="*/ 65897 h 388060"/>
                  <a:gd name="connsiteX1" fmla="*/ 252232 w 680637"/>
                  <a:gd name="connsiteY1" fmla="*/ 150921 h 388060"/>
                  <a:gd name="connsiteX2" fmla="*/ 36460 w 680637"/>
                  <a:gd name="connsiteY2" fmla="*/ 207105 h 388060"/>
                  <a:gd name="connsiteX3" fmla="*/ 0 w 680637"/>
                  <a:gd name="connsiteY3" fmla="*/ 277037 h 388060"/>
                  <a:gd name="connsiteX4" fmla="*/ 9115 w 680637"/>
                  <a:gd name="connsiteY4" fmla="*/ 388061 h 388060"/>
                  <a:gd name="connsiteX5" fmla="*/ 241623 w 680637"/>
                  <a:gd name="connsiteY5" fmla="*/ 381934 h 388060"/>
                  <a:gd name="connsiteX6" fmla="*/ 405992 w 680637"/>
                  <a:gd name="connsiteY6" fmla="*/ 313497 h 388060"/>
                  <a:gd name="connsiteX7" fmla="*/ 656431 w 680637"/>
                  <a:gd name="connsiteY7" fmla="*/ 298405 h 388060"/>
                  <a:gd name="connsiteX8" fmla="*/ 680638 w 680637"/>
                  <a:gd name="connsiteY8" fmla="*/ 170645 h 388060"/>
                  <a:gd name="connsiteX9" fmla="*/ 630132 w 680637"/>
                  <a:gd name="connsiteY9" fmla="*/ 12552 h 388060"/>
                  <a:gd name="connsiteX10" fmla="*/ 381635 w 680637"/>
                  <a:gd name="connsiteY10" fmla="*/ 0 h 388060"/>
                  <a:gd name="connsiteX11" fmla="*/ 352497 w 680637"/>
                  <a:gd name="connsiteY11" fmla="*/ 65897 h 388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80637" h="388060">
                    <a:moveTo>
                      <a:pt x="352497" y="65897"/>
                    </a:moveTo>
                    <a:lnTo>
                      <a:pt x="252232" y="150921"/>
                    </a:lnTo>
                    <a:lnTo>
                      <a:pt x="36460" y="207105"/>
                    </a:lnTo>
                    <a:lnTo>
                      <a:pt x="0" y="277037"/>
                    </a:lnTo>
                    <a:lnTo>
                      <a:pt x="9115" y="388061"/>
                    </a:lnTo>
                    <a:lnTo>
                      <a:pt x="241623" y="381934"/>
                    </a:lnTo>
                    <a:lnTo>
                      <a:pt x="405992" y="313497"/>
                    </a:lnTo>
                    <a:lnTo>
                      <a:pt x="656431" y="298405"/>
                    </a:lnTo>
                    <a:lnTo>
                      <a:pt x="680638" y="170645"/>
                    </a:lnTo>
                    <a:lnTo>
                      <a:pt x="630132" y="12552"/>
                    </a:lnTo>
                    <a:lnTo>
                      <a:pt x="381635" y="0"/>
                    </a:lnTo>
                    <a:lnTo>
                      <a:pt x="352497" y="65897"/>
                    </a:lnTo>
                    <a:close/>
                  </a:path>
                </a:pathLst>
              </a:custGeom>
              <a:solidFill>
                <a:srgbClr val="544540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03" name="Freeform: Shape 1202">
                <a:extLst>
                  <a:ext uri="{FF2B5EF4-FFF2-40B4-BE49-F238E27FC236}">
                    <a16:creationId xmlns:a16="http://schemas.microsoft.com/office/drawing/2014/main" id="{13293CB9-EA95-9634-59E5-235E6D511540}"/>
                  </a:ext>
                </a:extLst>
              </p:cNvPr>
              <p:cNvSpPr/>
              <p:nvPr/>
            </p:nvSpPr>
            <p:spPr>
              <a:xfrm>
                <a:off x="5727862" y="3411310"/>
                <a:ext cx="565280" cy="1987373"/>
              </a:xfrm>
              <a:custGeom>
                <a:avLst/>
                <a:gdLst>
                  <a:gd name="connsiteX0" fmla="*/ 0 w 565280"/>
                  <a:gd name="connsiteY0" fmla="*/ 0 h 1987373"/>
                  <a:gd name="connsiteX1" fmla="*/ 15989 w 565280"/>
                  <a:gd name="connsiteY1" fmla="*/ 553177 h 1987373"/>
                  <a:gd name="connsiteX2" fmla="*/ 88909 w 565280"/>
                  <a:gd name="connsiteY2" fmla="*/ 1084837 h 1987373"/>
                  <a:gd name="connsiteX3" fmla="*/ 152714 w 565280"/>
                  <a:gd name="connsiteY3" fmla="*/ 1289999 h 1987373"/>
                  <a:gd name="connsiteX4" fmla="*/ 170645 w 565280"/>
                  <a:gd name="connsiteY4" fmla="*/ 1347678 h 1987373"/>
                  <a:gd name="connsiteX5" fmla="*/ 154507 w 565280"/>
                  <a:gd name="connsiteY5" fmla="*/ 1388023 h 1987373"/>
                  <a:gd name="connsiteX6" fmla="*/ 164070 w 565280"/>
                  <a:gd name="connsiteY6" fmla="*/ 1914453 h 1987373"/>
                  <a:gd name="connsiteX7" fmla="*/ 346371 w 565280"/>
                  <a:gd name="connsiteY7" fmla="*/ 1987373 h 1987373"/>
                  <a:gd name="connsiteX8" fmla="*/ 565281 w 565280"/>
                  <a:gd name="connsiteY8" fmla="*/ 1905338 h 1987373"/>
                  <a:gd name="connsiteX9" fmla="*/ 337256 w 565280"/>
                  <a:gd name="connsiteY9" fmla="*/ 86667 h 1987373"/>
                  <a:gd name="connsiteX10" fmla="*/ 0 w 565280"/>
                  <a:gd name="connsiteY10" fmla="*/ 0 h 1987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65280" h="1987373">
                    <a:moveTo>
                      <a:pt x="0" y="0"/>
                    </a:moveTo>
                    <a:lnTo>
                      <a:pt x="15989" y="553177"/>
                    </a:lnTo>
                    <a:lnTo>
                      <a:pt x="88909" y="1084837"/>
                    </a:lnTo>
                    <a:lnTo>
                      <a:pt x="152714" y="1289999"/>
                    </a:lnTo>
                    <a:lnTo>
                      <a:pt x="170645" y="1347678"/>
                    </a:lnTo>
                    <a:lnTo>
                      <a:pt x="154507" y="1388023"/>
                    </a:lnTo>
                    <a:lnTo>
                      <a:pt x="164070" y="1914453"/>
                    </a:lnTo>
                    <a:lnTo>
                      <a:pt x="346371" y="1987373"/>
                    </a:lnTo>
                    <a:lnTo>
                      <a:pt x="565281" y="1905338"/>
                    </a:lnTo>
                    <a:lnTo>
                      <a:pt x="337256" y="866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3A65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04" name="Freeform: Shape 1203">
                <a:extLst>
                  <a:ext uri="{FF2B5EF4-FFF2-40B4-BE49-F238E27FC236}">
                    <a16:creationId xmlns:a16="http://schemas.microsoft.com/office/drawing/2014/main" id="{261DF351-D213-90BB-F9CF-1FDE2AE00882}"/>
                  </a:ext>
                </a:extLst>
              </p:cNvPr>
              <p:cNvSpPr/>
              <p:nvPr/>
            </p:nvSpPr>
            <p:spPr>
              <a:xfrm>
                <a:off x="5880576" y="4668286"/>
                <a:ext cx="350704" cy="172737"/>
              </a:xfrm>
              <a:custGeom>
                <a:avLst/>
                <a:gdLst>
                  <a:gd name="connsiteX0" fmla="*/ 0 w 350704"/>
                  <a:gd name="connsiteY0" fmla="*/ 33023 h 172737"/>
                  <a:gd name="connsiteX1" fmla="*/ 186783 w 350704"/>
                  <a:gd name="connsiteY1" fmla="*/ 69483 h 172737"/>
                  <a:gd name="connsiteX2" fmla="*/ 350704 w 350704"/>
                  <a:gd name="connsiteY2" fmla="*/ 0 h 172737"/>
                  <a:gd name="connsiteX3" fmla="*/ 349658 w 350704"/>
                  <a:gd name="connsiteY3" fmla="*/ 109380 h 172737"/>
                  <a:gd name="connsiteX4" fmla="*/ 196048 w 350704"/>
                  <a:gd name="connsiteY4" fmla="*/ 172737 h 172737"/>
                  <a:gd name="connsiteX5" fmla="*/ 1793 w 350704"/>
                  <a:gd name="connsiteY5" fmla="*/ 131047 h 172737"/>
                  <a:gd name="connsiteX6" fmla="*/ 0 w 350704"/>
                  <a:gd name="connsiteY6" fmla="*/ 33023 h 1727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0704" h="172737">
                    <a:moveTo>
                      <a:pt x="0" y="33023"/>
                    </a:moveTo>
                    <a:lnTo>
                      <a:pt x="186783" y="69483"/>
                    </a:lnTo>
                    <a:lnTo>
                      <a:pt x="350704" y="0"/>
                    </a:lnTo>
                    <a:lnTo>
                      <a:pt x="349658" y="109380"/>
                    </a:lnTo>
                    <a:lnTo>
                      <a:pt x="196048" y="172737"/>
                    </a:lnTo>
                    <a:lnTo>
                      <a:pt x="1793" y="131047"/>
                    </a:lnTo>
                    <a:lnTo>
                      <a:pt x="0" y="33023"/>
                    </a:lnTo>
                    <a:close/>
                  </a:path>
                </a:pathLst>
              </a:custGeom>
              <a:solidFill>
                <a:srgbClr val="F4EFE9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05" name="Freeform: Shape 1204">
                <a:extLst>
                  <a:ext uri="{FF2B5EF4-FFF2-40B4-BE49-F238E27FC236}">
                    <a16:creationId xmlns:a16="http://schemas.microsoft.com/office/drawing/2014/main" id="{336DC5E0-4DE0-9422-6CB1-212734FE8CE2}"/>
                  </a:ext>
                </a:extLst>
              </p:cNvPr>
              <p:cNvSpPr/>
              <p:nvPr/>
            </p:nvSpPr>
            <p:spPr>
              <a:xfrm>
                <a:off x="5755207" y="3631564"/>
                <a:ext cx="42138" cy="197840"/>
              </a:xfrm>
              <a:custGeom>
                <a:avLst/>
                <a:gdLst>
                  <a:gd name="connsiteX0" fmla="*/ 42138 w 42138"/>
                  <a:gd name="connsiteY0" fmla="*/ 4632 h 197840"/>
                  <a:gd name="connsiteX1" fmla="*/ 35115 w 42138"/>
                  <a:gd name="connsiteY1" fmla="*/ 197841 h 197840"/>
                  <a:gd name="connsiteX2" fmla="*/ 0 w 42138"/>
                  <a:gd name="connsiteY2" fmla="*/ 195450 h 197840"/>
                  <a:gd name="connsiteX3" fmla="*/ 7023 w 42138"/>
                  <a:gd name="connsiteY3" fmla="*/ 0 h 197840"/>
                  <a:gd name="connsiteX4" fmla="*/ 42138 w 42138"/>
                  <a:gd name="connsiteY4" fmla="*/ 4632 h 197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138" h="197840">
                    <a:moveTo>
                      <a:pt x="42138" y="4632"/>
                    </a:moveTo>
                    <a:lnTo>
                      <a:pt x="35115" y="197841"/>
                    </a:lnTo>
                    <a:lnTo>
                      <a:pt x="0" y="195450"/>
                    </a:lnTo>
                    <a:lnTo>
                      <a:pt x="7023" y="0"/>
                    </a:lnTo>
                    <a:lnTo>
                      <a:pt x="42138" y="4632"/>
                    </a:lnTo>
                    <a:close/>
                  </a:path>
                </a:pathLst>
              </a:custGeom>
              <a:solidFill>
                <a:srgbClr val="0A0808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06" name="Freeform: Shape 1205">
                <a:extLst>
                  <a:ext uri="{FF2B5EF4-FFF2-40B4-BE49-F238E27FC236}">
                    <a16:creationId xmlns:a16="http://schemas.microsoft.com/office/drawing/2014/main" id="{69224764-8460-DE09-1081-83BC54BAD0EE}"/>
                  </a:ext>
                </a:extLst>
              </p:cNvPr>
              <p:cNvSpPr/>
              <p:nvPr/>
            </p:nvSpPr>
            <p:spPr>
              <a:xfrm>
                <a:off x="5717552" y="3769037"/>
                <a:ext cx="517464" cy="376256"/>
              </a:xfrm>
              <a:custGeom>
                <a:avLst/>
                <a:gdLst>
                  <a:gd name="connsiteX0" fmla="*/ 20770 w 517464"/>
                  <a:gd name="connsiteY0" fmla="*/ 4931 h 376256"/>
                  <a:gd name="connsiteX1" fmla="*/ 276439 w 517464"/>
                  <a:gd name="connsiteY1" fmla="*/ 65001 h 376256"/>
                  <a:gd name="connsiteX2" fmla="*/ 500430 w 517464"/>
                  <a:gd name="connsiteY2" fmla="*/ 0 h 376256"/>
                  <a:gd name="connsiteX3" fmla="*/ 517464 w 517464"/>
                  <a:gd name="connsiteY3" fmla="*/ 19425 h 376256"/>
                  <a:gd name="connsiteX4" fmla="*/ 488924 w 517464"/>
                  <a:gd name="connsiteY4" fmla="*/ 325900 h 376256"/>
                  <a:gd name="connsiteX5" fmla="*/ 284508 w 517464"/>
                  <a:gd name="connsiteY5" fmla="*/ 376256 h 376256"/>
                  <a:gd name="connsiteX6" fmla="*/ 26897 w 517464"/>
                  <a:gd name="connsiteY6" fmla="*/ 316336 h 376256"/>
                  <a:gd name="connsiteX7" fmla="*/ 7471 w 517464"/>
                  <a:gd name="connsiteY7" fmla="*/ 200082 h 376256"/>
                  <a:gd name="connsiteX8" fmla="*/ 0 w 517464"/>
                  <a:gd name="connsiteY8" fmla="*/ 39897 h 376256"/>
                  <a:gd name="connsiteX9" fmla="*/ 20770 w 517464"/>
                  <a:gd name="connsiteY9" fmla="*/ 4931 h 376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7464" h="376256">
                    <a:moveTo>
                      <a:pt x="20770" y="4931"/>
                    </a:moveTo>
                    <a:lnTo>
                      <a:pt x="276439" y="65001"/>
                    </a:lnTo>
                    <a:lnTo>
                      <a:pt x="500430" y="0"/>
                    </a:lnTo>
                    <a:lnTo>
                      <a:pt x="517464" y="19425"/>
                    </a:lnTo>
                    <a:lnTo>
                      <a:pt x="488924" y="325900"/>
                    </a:lnTo>
                    <a:lnTo>
                      <a:pt x="284508" y="376256"/>
                    </a:lnTo>
                    <a:lnTo>
                      <a:pt x="26897" y="316336"/>
                    </a:lnTo>
                    <a:lnTo>
                      <a:pt x="7471" y="200082"/>
                    </a:lnTo>
                    <a:lnTo>
                      <a:pt x="0" y="39897"/>
                    </a:lnTo>
                    <a:lnTo>
                      <a:pt x="20770" y="4931"/>
                    </a:lnTo>
                    <a:close/>
                  </a:path>
                </a:pathLst>
              </a:custGeom>
              <a:solidFill>
                <a:srgbClr val="FFC000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09" name="Freeform: Shape 1208">
                <a:extLst>
                  <a:ext uri="{FF2B5EF4-FFF2-40B4-BE49-F238E27FC236}">
                    <a16:creationId xmlns:a16="http://schemas.microsoft.com/office/drawing/2014/main" id="{1670CD06-C7DC-1F68-B508-ACB425C22BDF}"/>
                  </a:ext>
                </a:extLst>
              </p:cNvPr>
              <p:cNvSpPr/>
              <p:nvPr/>
            </p:nvSpPr>
            <p:spPr>
              <a:xfrm>
                <a:off x="5727862" y="3271596"/>
                <a:ext cx="869065" cy="2449250"/>
              </a:xfrm>
              <a:custGeom>
                <a:avLst/>
                <a:gdLst>
                  <a:gd name="connsiteX0" fmla="*/ 16287 w 869065"/>
                  <a:gd name="connsiteY0" fmla="*/ 0 h 2449250"/>
                  <a:gd name="connsiteX1" fmla="*/ 0 w 869065"/>
                  <a:gd name="connsiteY1" fmla="*/ 139714 h 2449250"/>
                  <a:gd name="connsiteX2" fmla="*/ 136725 w 869065"/>
                  <a:gd name="connsiteY2" fmla="*/ 464866 h 2449250"/>
                  <a:gd name="connsiteX3" fmla="*/ 334267 w 869065"/>
                  <a:gd name="connsiteY3" fmla="*/ 613695 h 2449250"/>
                  <a:gd name="connsiteX4" fmla="*/ 424521 w 869065"/>
                  <a:gd name="connsiteY4" fmla="*/ 1449438 h 2449250"/>
                  <a:gd name="connsiteX5" fmla="*/ 486085 w 869065"/>
                  <a:gd name="connsiteY5" fmla="*/ 1668348 h 2449250"/>
                  <a:gd name="connsiteX6" fmla="*/ 508200 w 869065"/>
                  <a:gd name="connsiteY6" fmla="*/ 1738877 h 2449250"/>
                  <a:gd name="connsiteX7" fmla="*/ 490119 w 869065"/>
                  <a:gd name="connsiteY7" fmla="*/ 1766969 h 2449250"/>
                  <a:gd name="connsiteX8" fmla="*/ 513579 w 869065"/>
                  <a:gd name="connsiteY8" fmla="*/ 2351974 h 2449250"/>
                  <a:gd name="connsiteX9" fmla="*/ 589488 w 869065"/>
                  <a:gd name="connsiteY9" fmla="*/ 2430871 h 2449250"/>
                  <a:gd name="connsiteX10" fmla="*/ 662408 w 869065"/>
                  <a:gd name="connsiteY10" fmla="*/ 2449251 h 2449250"/>
                  <a:gd name="connsiteX11" fmla="*/ 777915 w 869065"/>
                  <a:gd name="connsiteY11" fmla="*/ 2411147 h 2449250"/>
                  <a:gd name="connsiteX12" fmla="*/ 829616 w 869065"/>
                  <a:gd name="connsiteY12" fmla="*/ 2319997 h 2449250"/>
                  <a:gd name="connsiteX13" fmla="*/ 835444 w 869065"/>
                  <a:gd name="connsiteY13" fmla="*/ 1734992 h 2449250"/>
                  <a:gd name="connsiteX14" fmla="*/ 816467 w 869065"/>
                  <a:gd name="connsiteY14" fmla="*/ 1692853 h 2449250"/>
                  <a:gd name="connsiteX15" fmla="*/ 836341 w 869065"/>
                  <a:gd name="connsiteY15" fmla="*/ 1625612 h 2449250"/>
                  <a:gd name="connsiteX16" fmla="*/ 802122 w 869065"/>
                  <a:gd name="connsiteY16" fmla="*/ 1402368 h 2449250"/>
                  <a:gd name="connsiteX17" fmla="*/ 869065 w 869065"/>
                  <a:gd name="connsiteY17" fmla="*/ 570511 h 2449250"/>
                  <a:gd name="connsiteX18" fmla="*/ 862490 w 869065"/>
                  <a:gd name="connsiteY18" fmla="*/ 273451 h 2449250"/>
                  <a:gd name="connsiteX19" fmla="*/ 771788 w 869065"/>
                  <a:gd name="connsiteY19" fmla="*/ 54541 h 2449250"/>
                  <a:gd name="connsiteX20" fmla="*/ 16287 w 869065"/>
                  <a:gd name="connsiteY20" fmla="*/ 0 h 2449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869065" h="2449250">
                    <a:moveTo>
                      <a:pt x="16287" y="0"/>
                    </a:moveTo>
                    <a:lnTo>
                      <a:pt x="0" y="139714"/>
                    </a:lnTo>
                    <a:lnTo>
                      <a:pt x="136725" y="464866"/>
                    </a:lnTo>
                    <a:lnTo>
                      <a:pt x="334267" y="613695"/>
                    </a:lnTo>
                    <a:lnTo>
                      <a:pt x="424521" y="1449438"/>
                    </a:lnTo>
                    <a:lnTo>
                      <a:pt x="486085" y="1668348"/>
                    </a:lnTo>
                    <a:lnTo>
                      <a:pt x="508200" y="1738877"/>
                    </a:lnTo>
                    <a:lnTo>
                      <a:pt x="490119" y="1766969"/>
                    </a:lnTo>
                    <a:lnTo>
                      <a:pt x="513579" y="2351974"/>
                    </a:lnTo>
                    <a:lnTo>
                      <a:pt x="589488" y="2430871"/>
                    </a:lnTo>
                    <a:lnTo>
                      <a:pt x="662408" y="2449251"/>
                    </a:lnTo>
                    <a:lnTo>
                      <a:pt x="777915" y="2411147"/>
                    </a:lnTo>
                    <a:lnTo>
                      <a:pt x="829616" y="2319997"/>
                    </a:lnTo>
                    <a:lnTo>
                      <a:pt x="835444" y="1734992"/>
                    </a:lnTo>
                    <a:lnTo>
                      <a:pt x="816467" y="1692853"/>
                    </a:lnTo>
                    <a:lnTo>
                      <a:pt x="836341" y="1625612"/>
                    </a:lnTo>
                    <a:lnTo>
                      <a:pt x="802122" y="1402368"/>
                    </a:lnTo>
                    <a:lnTo>
                      <a:pt x="869065" y="570511"/>
                    </a:lnTo>
                    <a:lnTo>
                      <a:pt x="862490" y="273451"/>
                    </a:lnTo>
                    <a:lnTo>
                      <a:pt x="771788" y="54541"/>
                    </a:lnTo>
                    <a:lnTo>
                      <a:pt x="16287" y="0"/>
                    </a:lnTo>
                    <a:close/>
                  </a:path>
                </a:pathLst>
              </a:custGeom>
              <a:solidFill>
                <a:srgbClr val="163A65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10" name="Freeform: Shape 1209">
                <a:extLst>
                  <a:ext uri="{FF2B5EF4-FFF2-40B4-BE49-F238E27FC236}">
                    <a16:creationId xmlns:a16="http://schemas.microsoft.com/office/drawing/2014/main" id="{E5EF5E3A-219C-EB56-FAEC-482F8F85B917}"/>
                  </a:ext>
                </a:extLst>
              </p:cNvPr>
              <p:cNvSpPr/>
              <p:nvPr/>
            </p:nvSpPr>
            <p:spPr>
              <a:xfrm>
                <a:off x="6213947" y="4897207"/>
                <a:ext cx="350255" cy="182449"/>
              </a:xfrm>
              <a:custGeom>
                <a:avLst/>
                <a:gdLst>
                  <a:gd name="connsiteX0" fmla="*/ 0 w 350255"/>
                  <a:gd name="connsiteY0" fmla="*/ 42736 h 182449"/>
                  <a:gd name="connsiteX1" fmla="*/ 186933 w 350255"/>
                  <a:gd name="connsiteY1" fmla="*/ 79047 h 182449"/>
                  <a:gd name="connsiteX2" fmla="*/ 350256 w 350255"/>
                  <a:gd name="connsiteY2" fmla="*/ 0 h 182449"/>
                  <a:gd name="connsiteX3" fmla="*/ 349359 w 350255"/>
                  <a:gd name="connsiteY3" fmla="*/ 109380 h 182449"/>
                  <a:gd name="connsiteX4" fmla="*/ 196048 w 350255"/>
                  <a:gd name="connsiteY4" fmla="*/ 182450 h 182449"/>
                  <a:gd name="connsiteX5" fmla="*/ 4034 w 350255"/>
                  <a:gd name="connsiteY5" fmla="*/ 141358 h 182449"/>
                  <a:gd name="connsiteX6" fmla="*/ 0 w 350255"/>
                  <a:gd name="connsiteY6" fmla="*/ 42736 h 182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0255" h="182449">
                    <a:moveTo>
                      <a:pt x="0" y="42736"/>
                    </a:moveTo>
                    <a:lnTo>
                      <a:pt x="186933" y="79047"/>
                    </a:lnTo>
                    <a:lnTo>
                      <a:pt x="350256" y="0"/>
                    </a:lnTo>
                    <a:lnTo>
                      <a:pt x="349359" y="109380"/>
                    </a:lnTo>
                    <a:lnTo>
                      <a:pt x="196048" y="182450"/>
                    </a:lnTo>
                    <a:lnTo>
                      <a:pt x="4034" y="141358"/>
                    </a:lnTo>
                    <a:lnTo>
                      <a:pt x="0" y="42736"/>
                    </a:lnTo>
                    <a:close/>
                  </a:path>
                </a:pathLst>
              </a:custGeom>
              <a:solidFill>
                <a:srgbClr val="F4EFE9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11" name="Freeform: Shape 1210">
                <a:extLst>
                  <a:ext uri="{FF2B5EF4-FFF2-40B4-BE49-F238E27FC236}">
                    <a16:creationId xmlns:a16="http://schemas.microsoft.com/office/drawing/2014/main" id="{428B33B0-D1B8-1D24-A6EE-45BB810CE444}"/>
                  </a:ext>
                </a:extLst>
              </p:cNvPr>
              <p:cNvSpPr/>
              <p:nvPr/>
            </p:nvSpPr>
            <p:spPr>
              <a:xfrm rot="21422400">
                <a:off x="6157643" y="3457452"/>
                <a:ext cx="53345" cy="505809"/>
              </a:xfrm>
              <a:custGeom>
                <a:avLst/>
                <a:gdLst>
                  <a:gd name="connsiteX0" fmla="*/ -120 w 53345"/>
                  <a:gd name="connsiteY0" fmla="*/ -101 h 505809"/>
                  <a:gd name="connsiteX1" fmla="*/ 53226 w 53345"/>
                  <a:gd name="connsiteY1" fmla="*/ -101 h 505809"/>
                  <a:gd name="connsiteX2" fmla="*/ 53226 w 53345"/>
                  <a:gd name="connsiteY2" fmla="*/ 505708 h 505809"/>
                  <a:gd name="connsiteX3" fmla="*/ -120 w 53345"/>
                  <a:gd name="connsiteY3" fmla="*/ 505708 h 505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3345" h="505809">
                    <a:moveTo>
                      <a:pt x="-120" y="-101"/>
                    </a:moveTo>
                    <a:lnTo>
                      <a:pt x="53226" y="-101"/>
                    </a:lnTo>
                    <a:lnTo>
                      <a:pt x="53226" y="505708"/>
                    </a:lnTo>
                    <a:lnTo>
                      <a:pt x="-120" y="505708"/>
                    </a:lnTo>
                    <a:close/>
                  </a:path>
                </a:pathLst>
              </a:custGeom>
              <a:solidFill>
                <a:srgbClr val="0A0808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12" name="Freeform: Shape 1211">
                <a:extLst>
                  <a:ext uri="{FF2B5EF4-FFF2-40B4-BE49-F238E27FC236}">
                    <a16:creationId xmlns:a16="http://schemas.microsoft.com/office/drawing/2014/main" id="{53C5C3BF-309B-A7B3-FE22-9DB5E2E96A0D}"/>
                  </a:ext>
                </a:extLst>
              </p:cNvPr>
              <p:cNvSpPr/>
              <p:nvPr/>
            </p:nvSpPr>
            <p:spPr>
              <a:xfrm>
                <a:off x="6049279" y="3877819"/>
                <a:ext cx="556763" cy="407785"/>
              </a:xfrm>
              <a:custGeom>
                <a:avLst/>
                <a:gdLst>
                  <a:gd name="connsiteX0" fmla="*/ 12851 w 556763"/>
                  <a:gd name="connsiteY0" fmla="*/ 7471 h 407785"/>
                  <a:gd name="connsiteX1" fmla="*/ 315440 w 556763"/>
                  <a:gd name="connsiteY1" fmla="*/ 84874 h 407785"/>
                  <a:gd name="connsiteX2" fmla="*/ 544809 w 556763"/>
                  <a:gd name="connsiteY2" fmla="*/ 0 h 407785"/>
                  <a:gd name="connsiteX3" fmla="*/ 556764 w 556763"/>
                  <a:gd name="connsiteY3" fmla="*/ 21219 h 407785"/>
                  <a:gd name="connsiteX4" fmla="*/ 526878 w 556763"/>
                  <a:gd name="connsiteY4" fmla="*/ 316336 h 407785"/>
                  <a:gd name="connsiteX5" fmla="*/ 317531 w 556763"/>
                  <a:gd name="connsiteY5" fmla="*/ 407785 h 407785"/>
                  <a:gd name="connsiteX6" fmla="*/ 42138 w 556763"/>
                  <a:gd name="connsiteY6" fmla="*/ 339198 h 407785"/>
                  <a:gd name="connsiteX7" fmla="*/ 0 w 556763"/>
                  <a:gd name="connsiteY7" fmla="*/ 37954 h 407785"/>
                  <a:gd name="connsiteX8" fmla="*/ 12851 w 556763"/>
                  <a:gd name="connsiteY8" fmla="*/ 7471 h 4077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56763" h="407785">
                    <a:moveTo>
                      <a:pt x="12851" y="7471"/>
                    </a:moveTo>
                    <a:lnTo>
                      <a:pt x="315440" y="84874"/>
                    </a:lnTo>
                    <a:lnTo>
                      <a:pt x="544809" y="0"/>
                    </a:lnTo>
                    <a:lnTo>
                      <a:pt x="556764" y="21219"/>
                    </a:lnTo>
                    <a:lnTo>
                      <a:pt x="526878" y="316336"/>
                    </a:lnTo>
                    <a:lnTo>
                      <a:pt x="317531" y="407785"/>
                    </a:lnTo>
                    <a:lnTo>
                      <a:pt x="42138" y="339198"/>
                    </a:lnTo>
                    <a:lnTo>
                      <a:pt x="0" y="37954"/>
                    </a:lnTo>
                    <a:lnTo>
                      <a:pt x="12851" y="7471"/>
                    </a:lnTo>
                    <a:close/>
                  </a:path>
                </a:pathLst>
              </a:custGeom>
              <a:solidFill>
                <a:srgbClr val="FFC000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13" name="Freeform: Shape 1212">
                <a:extLst>
                  <a:ext uri="{FF2B5EF4-FFF2-40B4-BE49-F238E27FC236}">
                    <a16:creationId xmlns:a16="http://schemas.microsoft.com/office/drawing/2014/main" id="{77337256-258A-4ADB-D643-6F73A992C290}"/>
                  </a:ext>
                </a:extLst>
              </p:cNvPr>
              <p:cNvSpPr/>
              <p:nvPr/>
            </p:nvSpPr>
            <p:spPr>
              <a:xfrm>
                <a:off x="5762230" y="3343769"/>
                <a:ext cx="45425" cy="315140"/>
              </a:xfrm>
              <a:custGeom>
                <a:avLst/>
                <a:gdLst>
                  <a:gd name="connsiteX0" fmla="*/ 0 w 45425"/>
                  <a:gd name="connsiteY0" fmla="*/ 287795 h 315140"/>
                  <a:gd name="connsiteX1" fmla="*/ 10161 w 45425"/>
                  <a:gd name="connsiteY1" fmla="*/ 0 h 315140"/>
                  <a:gd name="connsiteX2" fmla="*/ 45426 w 45425"/>
                  <a:gd name="connsiteY2" fmla="*/ 2391 h 315140"/>
                  <a:gd name="connsiteX3" fmla="*/ 35115 w 45425"/>
                  <a:gd name="connsiteY3" fmla="*/ 292428 h 315140"/>
                  <a:gd name="connsiteX4" fmla="*/ 18081 w 45425"/>
                  <a:gd name="connsiteY4" fmla="*/ 315141 h 315140"/>
                  <a:gd name="connsiteX5" fmla="*/ 0 w 45425"/>
                  <a:gd name="connsiteY5" fmla="*/ 287795 h 3151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425" h="315140">
                    <a:moveTo>
                      <a:pt x="0" y="287795"/>
                    </a:moveTo>
                    <a:lnTo>
                      <a:pt x="10161" y="0"/>
                    </a:lnTo>
                    <a:lnTo>
                      <a:pt x="45426" y="2391"/>
                    </a:lnTo>
                    <a:lnTo>
                      <a:pt x="35115" y="292428"/>
                    </a:lnTo>
                    <a:lnTo>
                      <a:pt x="18081" y="315141"/>
                    </a:lnTo>
                    <a:lnTo>
                      <a:pt x="0" y="287795"/>
                    </a:lnTo>
                    <a:close/>
                  </a:path>
                </a:pathLst>
              </a:custGeom>
              <a:solidFill>
                <a:srgbClr val="0A0808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14" name="Freeform: Shape 1213">
                <a:extLst>
                  <a:ext uri="{FF2B5EF4-FFF2-40B4-BE49-F238E27FC236}">
                    <a16:creationId xmlns:a16="http://schemas.microsoft.com/office/drawing/2014/main" id="{A1851DA3-6FC7-BC6E-B80F-01A5B611E3E3}"/>
                  </a:ext>
                </a:extLst>
              </p:cNvPr>
              <p:cNvSpPr/>
              <p:nvPr/>
            </p:nvSpPr>
            <p:spPr>
              <a:xfrm>
                <a:off x="5737426" y="3134123"/>
                <a:ext cx="783891" cy="351600"/>
              </a:xfrm>
              <a:custGeom>
                <a:avLst/>
                <a:gdLst>
                  <a:gd name="connsiteX0" fmla="*/ 6724 w 783891"/>
                  <a:gd name="connsiteY0" fmla="*/ 0 h 351600"/>
                  <a:gd name="connsiteX1" fmla="*/ 0 w 783891"/>
                  <a:gd name="connsiteY1" fmla="*/ 195749 h 351600"/>
                  <a:gd name="connsiteX2" fmla="*/ 179611 w 783891"/>
                  <a:gd name="connsiteY2" fmla="*/ 351601 h 351600"/>
                  <a:gd name="connsiteX3" fmla="*/ 626994 w 783891"/>
                  <a:gd name="connsiteY3" fmla="*/ 351601 h 351600"/>
                  <a:gd name="connsiteX4" fmla="*/ 783892 w 783891"/>
                  <a:gd name="connsiteY4" fmla="*/ 244163 h 351600"/>
                  <a:gd name="connsiteX5" fmla="*/ 762225 w 783891"/>
                  <a:gd name="connsiteY5" fmla="*/ 67093 h 351600"/>
                  <a:gd name="connsiteX6" fmla="*/ 6724 w 783891"/>
                  <a:gd name="connsiteY6" fmla="*/ 0 h 351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83891" h="351600">
                    <a:moveTo>
                      <a:pt x="6724" y="0"/>
                    </a:moveTo>
                    <a:lnTo>
                      <a:pt x="0" y="195749"/>
                    </a:lnTo>
                    <a:lnTo>
                      <a:pt x="179611" y="351601"/>
                    </a:lnTo>
                    <a:lnTo>
                      <a:pt x="626994" y="351601"/>
                    </a:lnTo>
                    <a:lnTo>
                      <a:pt x="783892" y="244163"/>
                    </a:lnTo>
                    <a:lnTo>
                      <a:pt x="762225" y="67093"/>
                    </a:lnTo>
                    <a:lnTo>
                      <a:pt x="6724" y="0"/>
                    </a:lnTo>
                    <a:close/>
                  </a:path>
                </a:pathLst>
              </a:custGeom>
              <a:solidFill>
                <a:srgbClr val="574943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15" name="Freeform: Shape 1214">
                <a:extLst>
                  <a:ext uri="{FF2B5EF4-FFF2-40B4-BE49-F238E27FC236}">
                    <a16:creationId xmlns:a16="http://schemas.microsoft.com/office/drawing/2014/main" id="{E709E12C-764D-3005-FCA2-BD832CD2A13C}"/>
                  </a:ext>
                </a:extLst>
              </p:cNvPr>
              <p:cNvSpPr/>
              <p:nvPr/>
            </p:nvSpPr>
            <p:spPr>
              <a:xfrm>
                <a:off x="6230832" y="3482586"/>
                <a:ext cx="416601" cy="926295"/>
              </a:xfrm>
              <a:custGeom>
                <a:avLst/>
                <a:gdLst>
                  <a:gd name="connsiteX0" fmla="*/ 218611 w 416601"/>
                  <a:gd name="connsiteY0" fmla="*/ 926295 h 926295"/>
                  <a:gd name="connsiteX1" fmla="*/ 94288 w 416601"/>
                  <a:gd name="connsiteY1" fmla="*/ 801823 h 926295"/>
                  <a:gd name="connsiteX2" fmla="*/ 43483 w 416601"/>
                  <a:gd name="connsiteY2" fmla="*/ 579476 h 926295"/>
                  <a:gd name="connsiteX3" fmla="*/ 9115 w 416601"/>
                  <a:gd name="connsiteY3" fmla="*/ 273451 h 926295"/>
                  <a:gd name="connsiteX4" fmla="*/ 0 w 416601"/>
                  <a:gd name="connsiteY4" fmla="*/ 136725 h 926295"/>
                  <a:gd name="connsiteX5" fmla="*/ 13598 w 416601"/>
                  <a:gd name="connsiteY5" fmla="*/ 0 h 926295"/>
                  <a:gd name="connsiteX6" fmla="*/ 31828 w 416601"/>
                  <a:gd name="connsiteY6" fmla="*/ 1793 h 926295"/>
                  <a:gd name="connsiteX7" fmla="*/ 18230 w 416601"/>
                  <a:gd name="connsiteY7" fmla="*/ 137024 h 926295"/>
                  <a:gd name="connsiteX8" fmla="*/ 27345 w 416601"/>
                  <a:gd name="connsiteY8" fmla="*/ 271807 h 926295"/>
                  <a:gd name="connsiteX9" fmla="*/ 61564 w 416601"/>
                  <a:gd name="connsiteY9" fmla="*/ 576338 h 926295"/>
                  <a:gd name="connsiteX10" fmla="*/ 110874 w 416601"/>
                  <a:gd name="connsiteY10" fmla="*/ 792708 h 926295"/>
                  <a:gd name="connsiteX11" fmla="*/ 223542 w 416601"/>
                  <a:gd name="connsiteY11" fmla="*/ 905226 h 926295"/>
                  <a:gd name="connsiteX12" fmla="*/ 303187 w 416601"/>
                  <a:gd name="connsiteY12" fmla="*/ 876686 h 926295"/>
                  <a:gd name="connsiteX13" fmla="*/ 353543 w 416601"/>
                  <a:gd name="connsiteY13" fmla="*/ 756099 h 926295"/>
                  <a:gd name="connsiteX14" fmla="*/ 398222 w 416601"/>
                  <a:gd name="connsiteY14" fmla="*/ 473383 h 926295"/>
                  <a:gd name="connsiteX15" fmla="*/ 366095 w 416601"/>
                  <a:gd name="connsiteY15" fmla="*/ 199036 h 926295"/>
                  <a:gd name="connsiteX16" fmla="*/ 384176 w 416601"/>
                  <a:gd name="connsiteY16" fmla="*/ 196795 h 926295"/>
                  <a:gd name="connsiteX17" fmla="*/ 416601 w 416601"/>
                  <a:gd name="connsiteY17" fmla="*/ 473832 h 926295"/>
                  <a:gd name="connsiteX18" fmla="*/ 370727 w 416601"/>
                  <a:gd name="connsiteY18" fmla="*/ 762076 h 926295"/>
                  <a:gd name="connsiteX19" fmla="*/ 316784 w 416601"/>
                  <a:gd name="connsiteY19" fmla="*/ 891180 h 926295"/>
                  <a:gd name="connsiteX20" fmla="*/ 218611 w 416601"/>
                  <a:gd name="connsiteY20" fmla="*/ 926295 h 926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416601" h="926295">
                    <a:moveTo>
                      <a:pt x="218611" y="926295"/>
                    </a:moveTo>
                    <a:lnTo>
                      <a:pt x="94288" y="801823"/>
                    </a:lnTo>
                    <a:lnTo>
                      <a:pt x="43483" y="579476"/>
                    </a:lnTo>
                    <a:lnTo>
                      <a:pt x="9115" y="273451"/>
                    </a:lnTo>
                    <a:lnTo>
                      <a:pt x="0" y="136725"/>
                    </a:lnTo>
                    <a:lnTo>
                      <a:pt x="13598" y="0"/>
                    </a:lnTo>
                    <a:lnTo>
                      <a:pt x="31828" y="1793"/>
                    </a:lnTo>
                    <a:lnTo>
                      <a:pt x="18230" y="137024"/>
                    </a:lnTo>
                    <a:lnTo>
                      <a:pt x="27345" y="271807"/>
                    </a:lnTo>
                    <a:lnTo>
                      <a:pt x="61564" y="576338"/>
                    </a:lnTo>
                    <a:lnTo>
                      <a:pt x="110874" y="792708"/>
                    </a:lnTo>
                    <a:lnTo>
                      <a:pt x="223542" y="905226"/>
                    </a:lnTo>
                    <a:lnTo>
                      <a:pt x="303187" y="876686"/>
                    </a:lnTo>
                    <a:lnTo>
                      <a:pt x="353543" y="756099"/>
                    </a:lnTo>
                    <a:lnTo>
                      <a:pt x="398222" y="473383"/>
                    </a:lnTo>
                    <a:lnTo>
                      <a:pt x="366095" y="199036"/>
                    </a:lnTo>
                    <a:lnTo>
                      <a:pt x="384176" y="196795"/>
                    </a:lnTo>
                    <a:lnTo>
                      <a:pt x="416601" y="473832"/>
                    </a:lnTo>
                    <a:lnTo>
                      <a:pt x="370727" y="762076"/>
                    </a:lnTo>
                    <a:lnTo>
                      <a:pt x="316784" y="891180"/>
                    </a:lnTo>
                    <a:lnTo>
                      <a:pt x="218611" y="926295"/>
                    </a:lnTo>
                    <a:close/>
                  </a:path>
                </a:pathLst>
              </a:custGeom>
              <a:solidFill>
                <a:srgbClr val="8A1C14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16" name="Freeform: Shape 1215">
                <a:extLst>
                  <a:ext uri="{FF2B5EF4-FFF2-40B4-BE49-F238E27FC236}">
                    <a16:creationId xmlns:a16="http://schemas.microsoft.com/office/drawing/2014/main" id="{394DA454-8826-75D3-2A43-761E6BB17662}"/>
                  </a:ext>
                </a:extLst>
              </p:cNvPr>
              <p:cNvSpPr/>
              <p:nvPr/>
            </p:nvSpPr>
            <p:spPr>
              <a:xfrm>
                <a:off x="6260419" y="3485873"/>
                <a:ext cx="412865" cy="820202"/>
              </a:xfrm>
              <a:custGeom>
                <a:avLst/>
                <a:gdLst>
                  <a:gd name="connsiteX0" fmla="*/ 260002 w 412865"/>
                  <a:gd name="connsiteY0" fmla="*/ 820202 h 820202"/>
                  <a:gd name="connsiteX1" fmla="*/ 135380 w 412865"/>
                  <a:gd name="connsiteY1" fmla="*/ 694535 h 820202"/>
                  <a:gd name="connsiteX2" fmla="*/ 58276 w 412865"/>
                  <a:gd name="connsiteY2" fmla="*/ 495200 h 820202"/>
                  <a:gd name="connsiteX3" fmla="*/ 20621 w 412865"/>
                  <a:gd name="connsiteY3" fmla="*/ 270014 h 820202"/>
                  <a:gd name="connsiteX4" fmla="*/ 0 w 412865"/>
                  <a:gd name="connsiteY4" fmla="*/ 1345 h 820202"/>
                  <a:gd name="connsiteX5" fmla="*/ 18230 w 412865"/>
                  <a:gd name="connsiteY5" fmla="*/ 0 h 820202"/>
                  <a:gd name="connsiteX6" fmla="*/ 38701 w 412865"/>
                  <a:gd name="connsiteY6" fmla="*/ 267772 h 820202"/>
                  <a:gd name="connsiteX7" fmla="*/ 76058 w 412865"/>
                  <a:gd name="connsiteY7" fmla="*/ 491315 h 820202"/>
                  <a:gd name="connsiteX8" fmla="*/ 151668 w 412865"/>
                  <a:gd name="connsiteY8" fmla="*/ 686167 h 820202"/>
                  <a:gd name="connsiteX9" fmla="*/ 264784 w 412865"/>
                  <a:gd name="connsiteY9" fmla="*/ 799133 h 820202"/>
                  <a:gd name="connsiteX10" fmla="*/ 344578 w 412865"/>
                  <a:gd name="connsiteY10" fmla="*/ 770593 h 820202"/>
                  <a:gd name="connsiteX11" fmla="*/ 394636 w 412865"/>
                  <a:gd name="connsiteY11" fmla="*/ 650753 h 820202"/>
                  <a:gd name="connsiteX12" fmla="*/ 392095 w 412865"/>
                  <a:gd name="connsiteY12" fmla="*/ 374463 h 820202"/>
                  <a:gd name="connsiteX13" fmla="*/ 359819 w 412865"/>
                  <a:gd name="connsiteY13" fmla="*/ 99667 h 820202"/>
                  <a:gd name="connsiteX14" fmla="*/ 378049 w 412865"/>
                  <a:gd name="connsiteY14" fmla="*/ 97576 h 820202"/>
                  <a:gd name="connsiteX15" fmla="*/ 410325 w 412865"/>
                  <a:gd name="connsiteY15" fmla="*/ 373417 h 820202"/>
                  <a:gd name="connsiteX16" fmla="*/ 412866 w 412865"/>
                  <a:gd name="connsiteY16" fmla="*/ 654339 h 820202"/>
                  <a:gd name="connsiteX17" fmla="*/ 358176 w 412865"/>
                  <a:gd name="connsiteY17" fmla="*/ 785087 h 820202"/>
                  <a:gd name="connsiteX18" fmla="*/ 260002 w 412865"/>
                  <a:gd name="connsiteY18" fmla="*/ 820202 h 820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12865" h="820202">
                    <a:moveTo>
                      <a:pt x="260002" y="820202"/>
                    </a:moveTo>
                    <a:lnTo>
                      <a:pt x="135380" y="694535"/>
                    </a:lnTo>
                    <a:lnTo>
                      <a:pt x="58276" y="495200"/>
                    </a:lnTo>
                    <a:lnTo>
                      <a:pt x="20621" y="270014"/>
                    </a:lnTo>
                    <a:lnTo>
                      <a:pt x="0" y="1345"/>
                    </a:lnTo>
                    <a:lnTo>
                      <a:pt x="18230" y="0"/>
                    </a:lnTo>
                    <a:lnTo>
                      <a:pt x="38701" y="267772"/>
                    </a:lnTo>
                    <a:lnTo>
                      <a:pt x="76058" y="491315"/>
                    </a:lnTo>
                    <a:lnTo>
                      <a:pt x="151668" y="686167"/>
                    </a:lnTo>
                    <a:lnTo>
                      <a:pt x="264784" y="799133"/>
                    </a:lnTo>
                    <a:lnTo>
                      <a:pt x="344578" y="770593"/>
                    </a:lnTo>
                    <a:lnTo>
                      <a:pt x="394636" y="650753"/>
                    </a:lnTo>
                    <a:lnTo>
                      <a:pt x="392095" y="374463"/>
                    </a:lnTo>
                    <a:lnTo>
                      <a:pt x="359819" y="99667"/>
                    </a:lnTo>
                    <a:lnTo>
                      <a:pt x="378049" y="97576"/>
                    </a:lnTo>
                    <a:lnTo>
                      <a:pt x="410325" y="373417"/>
                    </a:lnTo>
                    <a:lnTo>
                      <a:pt x="412866" y="654339"/>
                    </a:lnTo>
                    <a:lnTo>
                      <a:pt x="358176" y="785087"/>
                    </a:lnTo>
                    <a:lnTo>
                      <a:pt x="260002" y="820202"/>
                    </a:lnTo>
                    <a:close/>
                  </a:path>
                </a:pathLst>
              </a:custGeom>
              <a:solidFill>
                <a:srgbClr val="0A0808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17" name="Freeform: Shape 1216">
                <a:extLst>
                  <a:ext uri="{FF2B5EF4-FFF2-40B4-BE49-F238E27FC236}">
                    <a16:creationId xmlns:a16="http://schemas.microsoft.com/office/drawing/2014/main" id="{37C81429-6D23-4AAC-CDF0-1D571FB73F06}"/>
                  </a:ext>
                </a:extLst>
              </p:cNvPr>
              <p:cNvSpPr/>
              <p:nvPr/>
            </p:nvSpPr>
            <p:spPr>
              <a:xfrm>
                <a:off x="6231878" y="3276825"/>
                <a:ext cx="58126" cy="220404"/>
              </a:xfrm>
              <a:custGeom>
                <a:avLst/>
                <a:gdLst>
                  <a:gd name="connsiteX0" fmla="*/ 0 w 58126"/>
                  <a:gd name="connsiteY0" fmla="*/ 0 h 220404"/>
                  <a:gd name="connsiteX1" fmla="*/ 58127 w 58126"/>
                  <a:gd name="connsiteY1" fmla="*/ 0 h 220404"/>
                  <a:gd name="connsiteX2" fmla="*/ 58127 w 58126"/>
                  <a:gd name="connsiteY2" fmla="*/ 220404 h 220404"/>
                  <a:gd name="connsiteX3" fmla="*/ 0 w 58126"/>
                  <a:gd name="connsiteY3" fmla="*/ 220404 h 220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126" h="220404">
                    <a:moveTo>
                      <a:pt x="0" y="0"/>
                    </a:moveTo>
                    <a:lnTo>
                      <a:pt x="58127" y="0"/>
                    </a:lnTo>
                    <a:lnTo>
                      <a:pt x="58127" y="220404"/>
                    </a:lnTo>
                    <a:lnTo>
                      <a:pt x="0" y="220404"/>
                    </a:lnTo>
                    <a:close/>
                  </a:path>
                </a:pathLst>
              </a:custGeom>
              <a:solidFill>
                <a:srgbClr val="0A0808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18" name="Freeform: Shape 1217">
                <a:extLst>
                  <a:ext uri="{FF2B5EF4-FFF2-40B4-BE49-F238E27FC236}">
                    <a16:creationId xmlns:a16="http://schemas.microsoft.com/office/drawing/2014/main" id="{516EFEB7-A9B9-3FB6-8F4A-C6B685456714}"/>
                  </a:ext>
                </a:extLst>
              </p:cNvPr>
              <p:cNvSpPr/>
              <p:nvPr/>
            </p:nvSpPr>
            <p:spPr>
              <a:xfrm>
                <a:off x="5977405" y="2170322"/>
                <a:ext cx="46770" cy="124322"/>
              </a:xfrm>
              <a:custGeom>
                <a:avLst/>
                <a:gdLst>
                  <a:gd name="connsiteX0" fmla="*/ 42138 w 46770"/>
                  <a:gd name="connsiteY0" fmla="*/ 0 h 124322"/>
                  <a:gd name="connsiteX1" fmla="*/ 46770 w 46770"/>
                  <a:gd name="connsiteY1" fmla="*/ 124323 h 124322"/>
                  <a:gd name="connsiteX2" fmla="*/ 28541 w 46770"/>
                  <a:gd name="connsiteY2" fmla="*/ 124323 h 124322"/>
                  <a:gd name="connsiteX3" fmla="*/ 0 w 46770"/>
                  <a:gd name="connsiteY3" fmla="*/ 43334 h 124322"/>
                  <a:gd name="connsiteX4" fmla="*/ 42138 w 46770"/>
                  <a:gd name="connsiteY4" fmla="*/ 0 h 1243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6770" h="124322">
                    <a:moveTo>
                      <a:pt x="42138" y="0"/>
                    </a:moveTo>
                    <a:lnTo>
                      <a:pt x="46770" y="124323"/>
                    </a:lnTo>
                    <a:lnTo>
                      <a:pt x="28541" y="124323"/>
                    </a:lnTo>
                    <a:lnTo>
                      <a:pt x="0" y="43334"/>
                    </a:lnTo>
                    <a:lnTo>
                      <a:pt x="42138" y="0"/>
                    </a:lnTo>
                    <a:close/>
                  </a:path>
                </a:pathLst>
              </a:custGeom>
              <a:solidFill>
                <a:srgbClr val="FF9F3D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19" name="Freeform: Shape 1218">
                <a:extLst>
                  <a:ext uri="{FF2B5EF4-FFF2-40B4-BE49-F238E27FC236}">
                    <a16:creationId xmlns:a16="http://schemas.microsoft.com/office/drawing/2014/main" id="{2095FD1A-4A3A-73A4-0CA5-880CA7877A0F}"/>
                  </a:ext>
                </a:extLst>
              </p:cNvPr>
              <p:cNvSpPr/>
              <p:nvPr/>
            </p:nvSpPr>
            <p:spPr>
              <a:xfrm>
                <a:off x="6024175" y="2046148"/>
                <a:ext cx="349807" cy="248496"/>
              </a:xfrm>
              <a:custGeom>
                <a:avLst/>
                <a:gdLst>
                  <a:gd name="connsiteX0" fmla="*/ 340244 w 349807"/>
                  <a:gd name="connsiteY0" fmla="*/ 61564 h 248496"/>
                  <a:gd name="connsiteX1" fmla="*/ 322463 w 349807"/>
                  <a:gd name="connsiteY1" fmla="*/ 0 h 248496"/>
                  <a:gd name="connsiteX2" fmla="*/ 222197 w 349807"/>
                  <a:gd name="connsiteY2" fmla="*/ 108185 h 248496"/>
                  <a:gd name="connsiteX3" fmla="*/ 63805 w 349807"/>
                  <a:gd name="connsiteY3" fmla="*/ 167507 h 248496"/>
                  <a:gd name="connsiteX4" fmla="*/ 0 w 349807"/>
                  <a:gd name="connsiteY4" fmla="*/ 248496 h 248496"/>
                  <a:gd name="connsiteX5" fmla="*/ 252979 w 349807"/>
                  <a:gd name="connsiteY5" fmla="*/ 233554 h 248496"/>
                  <a:gd name="connsiteX6" fmla="*/ 349808 w 349807"/>
                  <a:gd name="connsiteY6" fmla="*/ 142553 h 248496"/>
                  <a:gd name="connsiteX7" fmla="*/ 340244 w 349807"/>
                  <a:gd name="connsiteY7" fmla="*/ 61564 h 2484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49807" h="248496">
                    <a:moveTo>
                      <a:pt x="340244" y="61564"/>
                    </a:moveTo>
                    <a:lnTo>
                      <a:pt x="322463" y="0"/>
                    </a:lnTo>
                    <a:lnTo>
                      <a:pt x="222197" y="108185"/>
                    </a:lnTo>
                    <a:lnTo>
                      <a:pt x="63805" y="167507"/>
                    </a:lnTo>
                    <a:lnTo>
                      <a:pt x="0" y="248496"/>
                    </a:lnTo>
                    <a:lnTo>
                      <a:pt x="252979" y="233554"/>
                    </a:lnTo>
                    <a:lnTo>
                      <a:pt x="349808" y="142553"/>
                    </a:lnTo>
                    <a:lnTo>
                      <a:pt x="340244" y="61564"/>
                    </a:lnTo>
                    <a:close/>
                  </a:path>
                </a:pathLst>
              </a:custGeom>
              <a:solidFill>
                <a:srgbClr val="FFC000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20" name="Freeform: Shape 1219">
                <a:extLst>
                  <a:ext uri="{FF2B5EF4-FFF2-40B4-BE49-F238E27FC236}">
                    <a16:creationId xmlns:a16="http://schemas.microsoft.com/office/drawing/2014/main" id="{8A650D75-6095-6205-DD6D-99B1B9C146BD}"/>
                  </a:ext>
                </a:extLst>
              </p:cNvPr>
              <p:cNvSpPr/>
              <p:nvPr/>
            </p:nvSpPr>
            <p:spPr>
              <a:xfrm>
                <a:off x="5694690" y="3279067"/>
                <a:ext cx="145840" cy="287945"/>
              </a:xfrm>
              <a:custGeom>
                <a:avLst/>
                <a:gdLst>
                  <a:gd name="connsiteX0" fmla="*/ 43035 w 145840"/>
                  <a:gd name="connsiteY0" fmla="*/ 36609 h 287945"/>
                  <a:gd name="connsiteX1" fmla="*/ 97426 w 145840"/>
                  <a:gd name="connsiteY1" fmla="*/ 67840 h 287945"/>
                  <a:gd name="connsiteX2" fmla="*/ 120139 w 145840"/>
                  <a:gd name="connsiteY2" fmla="*/ 107139 h 287945"/>
                  <a:gd name="connsiteX3" fmla="*/ 120139 w 145840"/>
                  <a:gd name="connsiteY3" fmla="*/ 250738 h 287945"/>
                  <a:gd name="connsiteX4" fmla="*/ 114162 w 145840"/>
                  <a:gd name="connsiteY4" fmla="*/ 268968 h 287945"/>
                  <a:gd name="connsiteX5" fmla="*/ 61713 w 145840"/>
                  <a:gd name="connsiteY5" fmla="*/ 238634 h 287945"/>
                  <a:gd name="connsiteX6" fmla="*/ 43035 w 145840"/>
                  <a:gd name="connsiteY6" fmla="*/ 206358 h 287945"/>
                  <a:gd name="connsiteX7" fmla="*/ 43035 w 145840"/>
                  <a:gd name="connsiteY7" fmla="*/ 180507 h 287945"/>
                  <a:gd name="connsiteX8" fmla="*/ 17184 w 145840"/>
                  <a:gd name="connsiteY8" fmla="*/ 165714 h 287945"/>
                  <a:gd name="connsiteX9" fmla="*/ 0 w 145840"/>
                  <a:gd name="connsiteY9" fmla="*/ 175576 h 287945"/>
                  <a:gd name="connsiteX10" fmla="*/ 28839 w 145840"/>
                  <a:gd name="connsiteY10" fmla="*/ 250738 h 287945"/>
                  <a:gd name="connsiteX11" fmla="*/ 91897 w 145840"/>
                  <a:gd name="connsiteY11" fmla="*/ 286152 h 287945"/>
                  <a:gd name="connsiteX12" fmla="*/ 128507 w 145840"/>
                  <a:gd name="connsiteY12" fmla="*/ 287945 h 287945"/>
                  <a:gd name="connsiteX13" fmla="*/ 145840 w 145840"/>
                  <a:gd name="connsiteY13" fmla="*/ 277934 h 287945"/>
                  <a:gd name="connsiteX14" fmla="*/ 145840 w 145840"/>
                  <a:gd name="connsiteY14" fmla="*/ 93691 h 287945"/>
                  <a:gd name="connsiteX15" fmla="*/ 112070 w 145840"/>
                  <a:gd name="connsiteY15" fmla="*/ 35115 h 287945"/>
                  <a:gd name="connsiteX16" fmla="*/ 51104 w 145840"/>
                  <a:gd name="connsiteY16" fmla="*/ 0 h 287945"/>
                  <a:gd name="connsiteX17" fmla="*/ 33770 w 145840"/>
                  <a:gd name="connsiteY17" fmla="*/ 10012 h 287945"/>
                  <a:gd name="connsiteX18" fmla="*/ 43035 w 145840"/>
                  <a:gd name="connsiteY18" fmla="*/ 36609 h 287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5840" h="287945">
                    <a:moveTo>
                      <a:pt x="43035" y="36609"/>
                    </a:moveTo>
                    <a:lnTo>
                      <a:pt x="97426" y="67840"/>
                    </a:lnTo>
                    <a:lnTo>
                      <a:pt x="120139" y="107139"/>
                    </a:lnTo>
                    <a:lnTo>
                      <a:pt x="120139" y="250738"/>
                    </a:lnTo>
                    <a:lnTo>
                      <a:pt x="114162" y="268968"/>
                    </a:lnTo>
                    <a:lnTo>
                      <a:pt x="61713" y="238634"/>
                    </a:lnTo>
                    <a:lnTo>
                      <a:pt x="43035" y="206358"/>
                    </a:lnTo>
                    <a:lnTo>
                      <a:pt x="43035" y="180507"/>
                    </a:lnTo>
                    <a:lnTo>
                      <a:pt x="17184" y="165714"/>
                    </a:lnTo>
                    <a:lnTo>
                      <a:pt x="0" y="175576"/>
                    </a:lnTo>
                    <a:lnTo>
                      <a:pt x="28839" y="250738"/>
                    </a:lnTo>
                    <a:lnTo>
                      <a:pt x="91897" y="286152"/>
                    </a:lnTo>
                    <a:lnTo>
                      <a:pt x="128507" y="287945"/>
                    </a:lnTo>
                    <a:lnTo>
                      <a:pt x="145840" y="277934"/>
                    </a:lnTo>
                    <a:lnTo>
                      <a:pt x="145840" y="93691"/>
                    </a:lnTo>
                    <a:lnTo>
                      <a:pt x="112070" y="35115"/>
                    </a:lnTo>
                    <a:lnTo>
                      <a:pt x="51104" y="0"/>
                    </a:lnTo>
                    <a:lnTo>
                      <a:pt x="33770" y="10012"/>
                    </a:lnTo>
                    <a:lnTo>
                      <a:pt x="43035" y="36609"/>
                    </a:lnTo>
                    <a:close/>
                  </a:path>
                </a:pathLst>
              </a:custGeom>
              <a:solidFill>
                <a:srgbClr val="A39C95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21" name="Freeform: Shape 1220">
                <a:extLst>
                  <a:ext uri="{FF2B5EF4-FFF2-40B4-BE49-F238E27FC236}">
                    <a16:creationId xmlns:a16="http://schemas.microsoft.com/office/drawing/2014/main" id="{679AF1C2-215A-1883-26DA-935FFAD6A70B}"/>
                  </a:ext>
                </a:extLst>
              </p:cNvPr>
              <p:cNvSpPr/>
              <p:nvPr/>
            </p:nvSpPr>
            <p:spPr>
              <a:xfrm>
                <a:off x="5694690" y="3289078"/>
                <a:ext cx="128506" cy="297358"/>
              </a:xfrm>
              <a:custGeom>
                <a:avLst/>
                <a:gdLst>
                  <a:gd name="connsiteX0" fmla="*/ 44529 w 128506"/>
                  <a:gd name="connsiteY0" fmla="*/ 35862 h 297358"/>
                  <a:gd name="connsiteX1" fmla="*/ 84127 w 128506"/>
                  <a:gd name="connsiteY1" fmla="*/ 58725 h 297358"/>
                  <a:gd name="connsiteX2" fmla="*/ 102805 w 128506"/>
                  <a:gd name="connsiteY2" fmla="*/ 91150 h 297358"/>
                  <a:gd name="connsiteX3" fmla="*/ 102805 w 128506"/>
                  <a:gd name="connsiteY3" fmla="*/ 250738 h 297358"/>
                  <a:gd name="connsiteX4" fmla="*/ 84127 w 128506"/>
                  <a:gd name="connsiteY4" fmla="*/ 261496 h 297358"/>
                  <a:gd name="connsiteX5" fmla="*/ 44529 w 128506"/>
                  <a:gd name="connsiteY5" fmla="*/ 238634 h 297358"/>
                  <a:gd name="connsiteX6" fmla="*/ 25701 w 128506"/>
                  <a:gd name="connsiteY6" fmla="*/ 206209 h 297358"/>
                  <a:gd name="connsiteX7" fmla="*/ 25701 w 128506"/>
                  <a:gd name="connsiteY7" fmla="*/ 180507 h 297358"/>
                  <a:gd name="connsiteX8" fmla="*/ 0 w 128506"/>
                  <a:gd name="connsiteY8" fmla="*/ 165565 h 297358"/>
                  <a:gd name="connsiteX9" fmla="*/ 0 w 128506"/>
                  <a:gd name="connsiteY9" fmla="*/ 203668 h 297358"/>
                  <a:gd name="connsiteX10" fmla="*/ 33770 w 128506"/>
                  <a:gd name="connsiteY10" fmla="*/ 262244 h 297358"/>
                  <a:gd name="connsiteX11" fmla="*/ 94736 w 128506"/>
                  <a:gd name="connsiteY11" fmla="*/ 297359 h 297358"/>
                  <a:gd name="connsiteX12" fmla="*/ 128507 w 128506"/>
                  <a:gd name="connsiteY12" fmla="*/ 277934 h 297358"/>
                  <a:gd name="connsiteX13" fmla="*/ 128507 w 128506"/>
                  <a:gd name="connsiteY13" fmla="*/ 93691 h 297358"/>
                  <a:gd name="connsiteX14" fmla="*/ 94736 w 128506"/>
                  <a:gd name="connsiteY14" fmla="*/ 35115 h 297358"/>
                  <a:gd name="connsiteX15" fmla="*/ 33770 w 128506"/>
                  <a:gd name="connsiteY15" fmla="*/ 0 h 297358"/>
                  <a:gd name="connsiteX16" fmla="*/ 44529 w 128506"/>
                  <a:gd name="connsiteY16" fmla="*/ 35862 h 297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28506" h="297358">
                    <a:moveTo>
                      <a:pt x="44529" y="35862"/>
                    </a:moveTo>
                    <a:lnTo>
                      <a:pt x="84127" y="58725"/>
                    </a:lnTo>
                    <a:lnTo>
                      <a:pt x="102805" y="91150"/>
                    </a:lnTo>
                    <a:lnTo>
                      <a:pt x="102805" y="250738"/>
                    </a:lnTo>
                    <a:lnTo>
                      <a:pt x="84127" y="261496"/>
                    </a:lnTo>
                    <a:lnTo>
                      <a:pt x="44529" y="238634"/>
                    </a:lnTo>
                    <a:lnTo>
                      <a:pt x="25701" y="206209"/>
                    </a:lnTo>
                    <a:lnTo>
                      <a:pt x="25701" y="180507"/>
                    </a:lnTo>
                    <a:lnTo>
                      <a:pt x="0" y="165565"/>
                    </a:lnTo>
                    <a:lnTo>
                      <a:pt x="0" y="203668"/>
                    </a:lnTo>
                    <a:lnTo>
                      <a:pt x="33770" y="262244"/>
                    </a:lnTo>
                    <a:lnTo>
                      <a:pt x="94736" y="297359"/>
                    </a:lnTo>
                    <a:lnTo>
                      <a:pt x="128507" y="277934"/>
                    </a:lnTo>
                    <a:lnTo>
                      <a:pt x="128507" y="93691"/>
                    </a:lnTo>
                    <a:lnTo>
                      <a:pt x="94736" y="35115"/>
                    </a:lnTo>
                    <a:lnTo>
                      <a:pt x="33770" y="0"/>
                    </a:lnTo>
                    <a:lnTo>
                      <a:pt x="44529" y="35862"/>
                    </a:lnTo>
                    <a:close/>
                  </a:path>
                </a:pathLst>
              </a:custGeom>
              <a:solidFill>
                <a:srgbClr val="D8D1C7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22" name="Freeform: Shape 1221">
                <a:extLst>
                  <a:ext uri="{FF2B5EF4-FFF2-40B4-BE49-F238E27FC236}">
                    <a16:creationId xmlns:a16="http://schemas.microsoft.com/office/drawing/2014/main" id="{11B3EFC9-7294-4323-8DBB-A90CC0C43018}"/>
                  </a:ext>
                </a:extLst>
              </p:cNvPr>
              <p:cNvSpPr/>
              <p:nvPr/>
            </p:nvSpPr>
            <p:spPr>
              <a:xfrm>
                <a:off x="5721586" y="3351987"/>
                <a:ext cx="19873" cy="122230"/>
              </a:xfrm>
              <a:custGeom>
                <a:avLst/>
                <a:gdLst>
                  <a:gd name="connsiteX0" fmla="*/ 19874 w 19873"/>
                  <a:gd name="connsiteY0" fmla="*/ 0 h 122230"/>
                  <a:gd name="connsiteX1" fmla="*/ 19874 w 19873"/>
                  <a:gd name="connsiteY1" fmla="*/ 113863 h 122230"/>
                  <a:gd name="connsiteX2" fmla="*/ 5081 w 19873"/>
                  <a:gd name="connsiteY2" fmla="*/ 122231 h 122230"/>
                  <a:gd name="connsiteX3" fmla="*/ 0 w 19873"/>
                  <a:gd name="connsiteY3" fmla="*/ 5379 h 122230"/>
                  <a:gd name="connsiteX4" fmla="*/ 19874 w 19873"/>
                  <a:gd name="connsiteY4" fmla="*/ 0 h 122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873" h="122230">
                    <a:moveTo>
                      <a:pt x="19874" y="0"/>
                    </a:moveTo>
                    <a:lnTo>
                      <a:pt x="19874" y="113863"/>
                    </a:lnTo>
                    <a:lnTo>
                      <a:pt x="5081" y="122231"/>
                    </a:lnTo>
                    <a:lnTo>
                      <a:pt x="0" y="5379"/>
                    </a:lnTo>
                    <a:lnTo>
                      <a:pt x="19874" y="0"/>
                    </a:lnTo>
                    <a:close/>
                  </a:path>
                </a:pathLst>
              </a:custGeom>
              <a:solidFill>
                <a:srgbClr val="403531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23" name="Freeform: Shape 1222">
                <a:extLst>
                  <a:ext uri="{FF2B5EF4-FFF2-40B4-BE49-F238E27FC236}">
                    <a16:creationId xmlns:a16="http://schemas.microsoft.com/office/drawing/2014/main" id="{99ADD507-B2B8-0893-2F09-EC4679FAA040}"/>
                  </a:ext>
                </a:extLst>
              </p:cNvPr>
              <p:cNvSpPr/>
              <p:nvPr/>
            </p:nvSpPr>
            <p:spPr>
              <a:xfrm>
                <a:off x="5691253" y="3351987"/>
                <a:ext cx="35414" cy="122230"/>
              </a:xfrm>
              <a:custGeom>
                <a:avLst/>
                <a:gdLst>
                  <a:gd name="connsiteX0" fmla="*/ 35414 w 35414"/>
                  <a:gd name="connsiteY0" fmla="*/ 8517 h 122230"/>
                  <a:gd name="connsiteX1" fmla="*/ 35414 w 35414"/>
                  <a:gd name="connsiteY1" fmla="*/ 122231 h 122230"/>
                  <a:gd name="connsiteX2" fmla="*/ 14644 w 35414"/>
                  <a:gd name="connsiteY2" fmla="*/ 122231 h 122230"/>
                  <a:gd name="connsiteX3" fmla="*/ 0 w 35414"/>
                  <a:gd name="connsiteY3" fmla="*/ 0 h 122230"/>
                  <a:gd name="connsiteX4" fmla="*/ 35414 w 35414"/>
                  <a:gd name="connsiteY4" fmla="*/ 8517 h 122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414" h="122230">
                    <a:moveTo>
                      <a:pt x="35414" y="8517"/>
                    </a:moveTo>
                    <a:lnTo>
                      <a:pt x="35414" y="122231"/>
                    </a:lnTo>
                    <a:lnTo>
                      <a:pt x="14644" y="122231"/>
                    </a:lnTo>
                    <a:lnTo>
                      <a:pt x="0" y="0"/>
                    </a:lnTo>
                    <a:lnTo>
                      <a:pt x="35414" y="8517"/>
                    </a:lnTo>
                    <a:close/>
                  </a:path>
                </a:pathLst>
              </a:custGeom>
              <a:solidFill>
                <a:srgbClr val="544540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24" name="Freeform: Shape 1223">
                <a:extLst>
                  <a:ext uri="{FF2B5EF4-FFF2-40B4-BE49-F238E27FC236}">
                    <a16:creationId xmlns:a16="http://schemas.microsoft.com/office/drawing/2014/main" id="{9DA869E8-F116-2261-892D-FB956FCD63D8}"/>
                  </a:ext>
                </a:extLst>
              </p:cNvPr>
              <p:cNvSpPr/>
              <p:nvPr/>
            </p:nvSpPr>
            <p:spPr>
              <a:xfrm>
                <a:off x="5691253" y="3351987"/>
                <a:ext cx="14643" cy="122230"/>
              </a:xfrm>
              <a:custGeom>
                <a:avLst/>
                <a:gdLst>
                  <a:gd name="connsiteX0" fmla="*/ 14644 w 14643"/>
                  <a:gd name="connsiteY0" fmla="*/ 8517 h 122230"/>
                  <a:gd name="connsiteX1" fmla="*/ 14644 w 14643"/>
                  <a:gd name="connsiteY1" fmla="*/ 122231 h 122230"/>
                  <a:gd name="connsiteX2" fmla="*/ 0 w 14643"/>
                  <a:gd name="connsiteY2" fmla="*/ 113863 h 122230"/>
                  <a:gd name="connsiteX3" fmla="*/ 0 w 14643"/>
                  <a:gd name="connsiteY3" fmla="*/ 0 h 122230"/>
                  <a:gd name="connsiteX4" fmla="*/ 14644 w 14643"/>
                  <a:gd name="connsiteY4" fmla="*/ 8517 h 122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43" h="122230">
                    <a:moveTo>
                      <a:pt x="14644" y="8517"/>
                    </a:moveTo>
                    <a:lnTo>
                      <a:pt x="14644" y="122231"/>
                    </a:lnTo>
                    <a:lnTo>
                      <a:pt x="0" y="113863"/>
                    </a:lnTo>
                    <a:lnTo>
                      <a:pt x="0" y="0"/>
                    </a:lnTo>
                    <a:lnTo>
                      <a:pt x="14644" y="8517"/>
                    </a:lnTo>
                    <a:close/>
                  </a:path>
                </a:pathLst>
              </a:custGeom>
              <a:solidFill>
                <a:srgbClr val="685750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25" name="Freeform: Shape 1224">
                <a:extLst>
                  <a:ext uri="{FF2B5EF4-FFF2-40B4-BE49-F238E27FC236}">
                    <a16:creationId xmlns:a16="http://schemas.microsoft.com/office/drawing/2014/main" id="{55EC46C9-B3AD-ED09-5769-E8D24E3DC47D}"/>
                  </a:ext>
                </a:extLst>
              </p:cNvPr>
              <p:cNvSpPr/>
              <p:nvPr/>
            </p:nvSpPr>
            <p:spPr>
              <a:xfrm>
                <a:off x="5691253" y="3331516"/>
                <a:ext cx="50207" cy="28988"/>
              </a:xfrm>
              <a:custGeom>
                <a:avLst/>
                <a:gdLst>
                  <a:gd name="connsiteX0" fmla="*/ 0 w 50207"/>
                  <a:gd name="connsiteY0" fmla="*/ 8517 h 28988"/>
                  <a:gd name="connsiteX1" fmla="*/ 0 w 50207"/>
                  <a:gd name="connsiteY1" fmla="*/ 20472 h 28988"/>
                  <a:gd name="connsiteX2" fmla="*/ 14644 w 50207"/>
                  <a:gd name="connsiteY2" fmla="*/ 28989 h 28988"/>
                  <a:gd name="connsiteX3" fmla="*/ 35564 w 50207"/>
                  <a:gd name="connsiteY3" fmla="*/ 28989 h 28988"/>
                  <a:gd name="connsiteX4" fmla="*/ 50207 w 50207"/>
                  <a:gd name="connsiteY4" fmla="*/ 20472 h 28988"/>
                  <a:gd name="connsiteX5" fmla="*/ 50207 w 50207"/>
                  <a:gd name="connsiteY5" fmla="*/ 8517 h 28988"/>
                  <a:gd name="connsiteX6" fmla="*/ 35564 w 50207"/>
                  <a:gd name="connsiteY6" fmla="*/ 0 h 28988"/>
                  <a:gd name="connsiteX7" fmla="*/ 14644 w 50207"/>
                  <a:gd name="connsiteY7" fmla="*/ 0 h 28988"/>
                  <a:gd name="connsiteX8" fmla="*/ 0 w 50207"/>
                  <a:gd name="connsiteY8" fmla="*/ 8517 h 28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207" h="28988">
                    <a:moveTo>
                      <a:pt x="0" y="8517"/>
                    </a:moveTo>
                    <a:lnTo>
                      <a:pt x="0" y="20472"/>
                    </a:lnTo>
                    <a:lnTo>
                      <a:pt x="14644" y="28989"/>
                    </a:lnTo>
                    <a:lnTo>
                      <a:pt x="35564" y="28989"/>
                    </a:lnTo>
                    <a:lnTo>
                      <a:pt x="50207" y="20472"/>
                    </a:lnTo>
                    <a:lnTo>
                      <a:pt x="50207" y="8517"/>
                    </a:lnTo>
                    <a:lnTo>
                      <a:pt x="35564" y="0"/>
                    </a:lnTo>
                    <a:lnTo>
                      <a:pt x="14644" y="0"/>
                    </a:lnTo>
                    <a:lnTo>
                      <a:pt x="0" y="8517"/>
                    </a:lnTo>
                    <a:close/>
                  </a:path>
                </a:pathLst>
              </a:custGeom>
              <a:solidFill>
                <a:srgbClr val="836E69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26" name="Freeform: Shape 1225">
                <a:extLst>
                  <a:ext uri="{FF2B5EF4-FFF2-40B4-BE49-F238E27FC236}">
                    <a16:creationId xmlns:a16="http://schemas.microsoft.com/office/drawing/2014/main" id="{6F550571-4FF8-DBB0-63E5-831B30363062}"/>
                  </a:ext>
                </a:extLst>
              </p:cNvPr>
              <p:cNvSpPr/>
              <p:nvPr/>
            </p:nvSpPr>
            <p:spPr>
              <a:xfrm>
                <a:off x="5714862" y="3321205"/>
                <a:ext cx="22862" cy="36759"/>
              </a:xfrm>
              <a:custGeom>
                <a:avLst/>
                <a:gdLst>
                  <a:gd name="connsiteX0" fmla="*/ 0 w 22862"/>
                  <a:gd name="connsiteY0" fmla="*/ 11506 h 36759"/>
                  <a:gd name="connsiteX1" fmla="*/ 5529 w 22862"/>
                  <a:gd name="connsiteY1" fmla="*/ 36759 h 36759"/>
                  <a:gd name="connsiteX2" fmla="*/ 22862 w 22862"/>
                  <a:gd name="connsiteY2" fmla="*/ 26897 h 36759"/>
                  <a:gd name="connsiteX3" fmla="*/ 22862 w 22862"/>
                  <a:gd name="connsiteY3" fmla="*/ 0 h 36759"/>
                  <a:gd name="connsiteX4" fmla="*/ 0 w 22862"/>
                  <a:gd name="connsiteY4" fmla="*/ 11506 h 36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862" h="36759">
                    <a:moveTo>
                      <a:pt x="0" y="11506"/>
                    </a:moveTo>
                    <a:lnTo>
                      <a:pt x="5529" y="36759"/>
                    </a:lnTo>
                    <a:lnTo>
                      <a:pt x="22862" y="26897"/>
                    </a:lnTo>
                    <a:lnTo>
                      <a:pt x="22862" y="0"/>
                    </a:lnTo>
                    <a:lnTo>
                      <a:pt x="0" y="11506"/>
                    </a:lnTo>
                    <a:close/>
                  </a:path>
                </a:pathLst>
              </a:custGeom>
              <a:solidFill>
                <a:srgbClr val="A39C95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27" name="Freeform: Shape 1226">
                <a:extLst>
                  <a:ext uri="{FF2B5EF4-FFF2-40B4-BE49-F238E27FC236}">
                    <a16:creationId xmlns:a16="http://schemas.microsoft.com/office/drawing/2014/main" id="{85AF506E-1E0F-7824-8D3C-531BA100053F}"/>
                  </a:ext>
                </a:extLst>
              </p:cNvPr>
              <p:cNvSpPr/>
              <p:nvPr/>
            </p:nvSpPr>
            <p:spPr>
              <a:xfrm>
                <a:off x="5694690" y="3289078"/>
                <a:ext cx="46322" cy="68885"/>
              </a:xfrm>
              <a:custGeom>
                <a:avLst/>
                <a:gdLst>
                  <a:gd name="connsiteX0" fmla="*/ 33770 w 46322"/>
                  <a:gd name="connsiteY0" fmla="*/ 0 h 68885"/>
                  <a:gd name="connsiteX1" fmla="*/ 0 w 46322"/>
                  <a:gd name="connsiteY1" fmla="*/ 19425 h 68885"/>
                  <a:gd name="connsiteX2" fmla="*/ 0 w 46322"/>
                  <a:gd name="connsiteY2" fmla="*/ 54092 h 68885"/>
                  <a:gd name="connsiteX3" fmla="*/ 25701 w 46322"/>
                  <a:gd name="connsiteY3" fmla="*/ 68886 h 68885"/>
                  <a:gd name="connsiteX4" fmla="*/ 25701 w 46322"/>
                  <a:gd name="connsiteY4" fmla="*/ 46621 h 68885"/>
                  <a:gd name="connsiteX5" fmla="*/ 44529 w 46322"/>
                  <a:gd name="connsiteY5" fmla="*/ 35862 h 68885"/>
                  <a:gd name="connsiteX6" fmla="*/ 46322 w 46322"/>
                  <a:gd name="connsiteY6" fmla="*/ 21069 h 68885"/>
                  <a:gd name="connsiteX7" fmla="*/ 33770 w 46322"/>
                  <a:gd name="connsiteY7" fmla="*/ 0 h 688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322" h="68885">
                    <a:moveTo>
                      <a:pt x="33770" y="0"/>
                    </a:moveTo>
                    <a:lnTo>
                      <a:pt x="0" y="19425"/>
                    </a:lnTo>
                    <a:lnTo>
                      <a:pt x="0" y="54092"/>
                    </a:lnTo>
                    <a:lnTo>
                      <a:pt x="25701" y="68886"/>
                    </a:lnTo>
                    <a:lnTo>
                      <a:pt x="25701" y="46621"/>
                    </a:lnTo>
                    <a:lnTo>
                      <a:pt x="44529" y="35862"/>
                    </a:lnTo>
                    <a:lnTo>
                      <a:pt x="46322" y="21069"/>
                    </a:lnTo>
                    <a:lnTo>
                      <a:pt x="33770" y="0"/>
                    </a:lnTo>
                    <a:close/>
                  </a:path>
                </a:pathLst>
              </a:custGeom>
              <a:solidFill>
                <a:srgbClr val="D8D1C7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28" name="Freeform: Shape 1227">
                <a:extLst>
                  <a:ext uri="{FF2B5EF4-FFF2-40B4-BE49-F238E27FC236}">
                    <a16:creationId xmlns:a16="http://schemas.microsoft.com/office/drawing/2014/main" id="{A8452F3C-FD7C-FE9E-C15D-18842A58B5F8}"/>
                  </a:ext>
                </a:extLst>
              </p:cNvPr>
              <p:cNvSpPr/>
              <p:nvPr/>
            </p:nvSpPr>
            <p:spPr>
              <a:xfrm>
                <a:off x="5733839" y="3122767"/>
                <a:ext cx="79046" cy="236990"/>
              </a:xfrm>
              <a:custGeom>
                <a:avLst/>
                <a:gdLst>
                  <a:gd name="connsiteX0" fmla="*/ 50207 w 79046"/>
                  <a:gd name="connsiteY0" fmla="*/ 236990 h 236990"/>
                  <a:gd name="connsiteX1" fmla="*/ 0 w 79046"/>
                  <a:gd name="connsiteY1" fmla="*/ 208002 h 236990"/>
                  <a:gd name="connsiteX2" fmla="*/ 28839 w 79046"/>
                  <a:gd name="connsiteY2" fmla="*/ 0 h 236990"/>
                  <a:gd name="connsiteX3" fmla="*/ 79047 w 79046"/>
                  <a:gd name="connsiteY3" fmla="*/ 28989 h 236990"/>
                  <a:gd name="connsiteX4" fmla="*/ 50207 w 79046"/>
                  <a:gd name="connsiteY4" fmla="*/ 236990 h 236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046" h="236990">
                    <a:moveTo>
                      <a:pt x="50207" y="236990"/>
                    </a:moveTo>
                    <a:lnTo>
                      <a:pt x="0" y="208002"/>
                    </a:lnTo>
                    <a:lnTo>
                      <a:pt x="28839" y="0"/>
                    </a:lnTo>
                    <a:lnTo>
                      <a:pt x="79047" y="28989"/>
                    </a:lnTo>
                    <a:lnTo>
                      <a:pt x="50207" y="236990"/>
                    </a:lnTo>
                    <a:close/>
                  </a:path>
                </a:pathLst>
              </a:custGeom>
              <a:solidFill>
                <a:srgbClr val="0A0808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29" name="Freeform: Shape 1228">
                <a:extLst>
                  <a:ext uri="{FF2B5EF4-FFF2-40B4-BE49-F238E27FC236}">
                    <a16:creationId xmlns:a16="http://schemas.microsoft.com/office/drawing/2014/main" id="{8B2DB17A-7C80-D0D2-5DF7-7C5D6F82012F}"/>
                  </a:ext>
                </a:extLst>
              </p:cNvPr>
              <p:cNvSpPr/>
              <p:nvPr/>
            </p:nvSpPr>
            <p:spPr>
              <a:xfrm>
                <a:off x="5763725" y="3348998"/>
                <a:ext cx="145690" cy="287795"/>
              </a:xfrm>
              <a:custGeom>
                <a:avLst/>
                <a:gdLst>
                  <a:gd name="connsiteX0" fmla="*/ 42885 w 145690"/>
                  <a:gd name="connsiteY0" fmla="*/ 36460 h 287795"/>
                  <a:gd name="connsiteX1" fmla="*/ 97426 w 145690"/>
                  <a:gd name="connsiteY1" fmla="*/ 67690 h 287795"/>
                  <a:gd name="connsiteX2" fmla="*/ 119990 w 145690"/>
                  <a:gd name="connsiteY2" fmla="*/ 107139 h 287795"/>
                  <a:gd name="connsiteX3" fmla="*/ 119990 w 145690"/>
                  <a:gd name="connsiteY3" fmla="*/ 250738 h 287795"/>
                  <a:gd name="connsiteX4" fmla="*/ 114311 w 145690"/>
                  <a:gd name="connsiteY4" fmla="*/ 268818 h 287795"/>
                  <a:gd name="connsiteX5" fmla="*/ 61713 w 145690"/>
                  <a:gd name="connsiteY5" fmla="*/ 238634 h 287795"/>
                  <a:gd name="connsiteX6" fmla="*/ 42885 w 145690"/>
                  <a:gd name="connsiteY6" fmla="*/ 206209 h 287795"/>
                  <a:gd name="connsiteX7" fmla="*/ 42885 w 145690"/>
                  <a:gd name="connsiteY7" fmla="*/ 180358 h 287795"/>
                  <a:gd name="connsiteX8" fmla="*/ 17184 w 145690"/>
                  <a:gd name="connsiteY8" fmla="*/ 165565 h 287795"/>
                  <a:gd name="connsiteX9" fmla="*/ 0 w 145690"/>
                  <a:gd name="connsiteY9" fmla="*/ 175576 h 287795"/>
                  <a:gd name="connsiteX10" fmla="*/ 28839 w 145690"/>
                  <a:gd name="connsiteY10" fmla="*/ 250588 h 287795"/>
                  <a:gd name="connsiteX11" fmla="*/ 91897 w 145690"/>
                  <a:gd name="connsiteY11" fmla="*/ 286152 h 287795"/>
                  <a:gd name="connsiteX12" fmla="*/ 128507 w 145690"/>
                  <a:gd name="connsiteY12" fmla="*/ 287796 h 287795"/>
                  <a:gd name="connsiteX13" fmla="*/ 145691 w 145690"/>
                  <a:gd name="connsiteY13" fmla="*/ 277784 h 287795"/>
                  <a:gd name="connsiteX14" fmla="*/ 145691 w 145690"/>
                  <a:gd name="connsiteY14" fmla="*/ 93691 h 287795"/>
                  <a:gd name="connsiteX15" fmla="*/ 112070 w 145690"/>
                  <a:gd name="connsiteY15" fmla="*/ 35115 h 287795"/>
                  <a:gd name="connsiteX16" fmla="*/ 51104 w 145690"/>
                  <a:gd name="connsiteY16" fmla="*/ 0 h 287795"/>
                  <a:gd name="connsiteX17" fmla="*/ 33770 w 145690"/>
                  <a:gd name="connsiteY17" fmla="*/ 9862 h 287795"/>
                  <a:gd name="connsiteX18" fmla="*/ 42885 w 145690"/>
                  <a:gd name="connsiteY18" fmla="*/ 36460 h 287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45690" h="287795">
                    <a:moveTo>
                      <a:pt x="42885" y="36460"/>
                    </a:moveTo>
                    <a:lnTo>
                      <a:pt x="97426" y="67690"/>
                    </a:lnTo>
                    <a:lnTo>
                      <a:pt x="119990" y="107139"/>
                    </a:lnTo>
                    <a:lnTo>
                      <a:pt x="119990" y="250738"/>
                    </a:lnTo>
                    <a:lnTo>
                      <a:pt x="114311" y="268818"/>
                    </a:lnTo>
                    <a:lnTo>
                      <a:pt x="61713" y="238634"/>
                    </a:lnTo>
                    <a:lnTo>
                      <a:pt x="42885" y="206209"/>
                    </a:lnTo>
                    <a:lnTo>
                      <a:pt x="42885" y="180358"/>
                    </a:lnTo>
                    <a:lnTo>
                      <a:pt x="17184" y="165565"/>
                    </a:lnTo>
                    <a:lnTo>
                      <a:pt x="0" y="175576"/>
                    </a:lnTo>
                    <a:lnTo>
                      <a:pt x="28839" y="250588"/>
                    </a:lnTo>
                    <a:lnTo>
                      <a:pt x="91897" y="286152"/>
                    </a:lnTo>
                    <a:lnTo>
                      <a:pt x="128507" y="287796"/>
                    </a:lnTo>
                    <a:lnTo>
                      <a:pt x="145691" y="277784"/>
                    </a:lnTo>
                    <a:lnTo>
                      <a:pt x="145691" y="93691"/>
                    </a:lnTo>
                    <a:lnTo>
                      <a:pt x="112070" y="35115"/>
                    </a:lnTo>
                    <a:lnTo>
                      <a:pt x="51104" y="0"/>
                    </a:lnTo>
                    <a:lnTo>
                      <a:pt x="33770" y="9862"/>
                    </a:lnTo>
                    <a:lnTo>
                      <a:pt x="42885" y="36460"/>
                    </a:lnTo>
                    <a:close/>
                  </a:path>
                </a:pathLst>
              </a:custGeom>
              <a:solidFill>
                <a:srgbClr val="A39C95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30" name="Freeform: Shape 1229">
                <a:extLst>
                  <a:ext uri="{FF2B5EF4-FFF2-40B4-BE49-F238E27FC236}">
                    <a16:creationId xmlns:a16="http://schemas.microsoft.com/office/drawing/2014/main" id="{F20CD34E-9C5A-2726-A8C1-8E6335539184}"/>
                  </a:ext>
                </a:extLst>
              </p:cNvPr>
              <p:cNvSpPr/>
              <p:nvPr/>
            </p:nvSpPr>
            <p:spPr>
              <a:xfrm>
                <a:off x="5763725" y="3358861"/>
                <a:ext cx="128506" cy="297508"/>
              </a:xfrm>
              <a:custGeom>
                <a:avLst/>
                <a:gdLst>
                  <a:gd name="connsiteX0" fmla="*/ 44529 w 128506"/>
                  <a:gd name="connsiteY0" fmla="*/ 35863 h 297508"/>
                  <a:gd name="connsiteX1" fmla="*/ 84127 w 128506"/>
                  <a:gd name="connsiteY1" fmla="*/ 58725 h 297508"/>
                  <a:gd name="connsiteX2" fmla="*/ 102806 w 128506"/>
                  <a:gd name="connsiteY2" fmla="*/ 91150 h 297508"/>
                  <a:gd name="connsiteX3" fmla="*/ 102806 w 128506"/>
                  <a:gd name="connsiteY3" fmla="*/ 250738 h 297508"/>
                  <a:gd name="connsiteX4" fmla="*/ 84127 w 128506"/>
                  <a:gd name="connsiteY4" fmla="*/ 261646 h 297508"/>
                  <a:gd name="connsiteX5" fmla="*/ 44529 w 128506"/>
                  <a:gd name="connsiteY5" fmla="*/ 238784 h 297508"/>
                  <a:gd name="connsiteX6" fmla="*/ 25701 w 128506"/>
                  <a:gd name="connsiteY6" fmla="*/ 206358 h 297508"/>
                  <a:gd name="connsiteX7" fmla="*/ 25701 w 128506"/>
                  <a:gd name="connsiteY7" fmla="*/ 180507 h 297508"/>
                  <a:gd name="connsiteX8" fmla="*/ 0 w 128506"/>
                  <a:gd name="connsiteY8" fmla="*/ 165714 h 297508"/>
                  <a:gd name="connsiteX9" fmla="*/ 0 w 128506"/>
                  <a:gd name="connsiteY9" fmla="*/ 203818 h 297508"/>
                  <a:gd name="connsiteX10" fmla="*/ 33770 w 128506"/>
                  <a:gd name="connsiteY10" fmla="*/ 262244 h 297508"/>
                  <a:gd name="connsiteX11" fmla="*/ 94737 w 128506"/>
                  <a:gd name="connsiteY11" fmla="*/ 297508 h 297508"/>
                  <a:gd name="connsiteX12" fmla="*/ 128507 w 128506"/>
                  <a:gd name="connsiteY12" fmla="*/ 277934 h 297508"/>
                  <a:gd name="connsiteX13" fmla="*/ 128507 w 128506"/>
                  <a:gd name="connsiteY13" fmla="*/ 93691 h 297508"/>
                  <a:gd name="connsiteX14" fmla="*/ 94737 w 128506"/>
                  <a:gd name="connsiteY14" fmla="*/ 35265 h 297508"/>
                  <a:gd name="connsiteX15" fmla="*/ 33770 w 128506"/>
                  <a:gd name="connsiteY15" fmla="*/ 0 h 297508"/>
                  <a:gd name="connsiteX16" fmla="*/ 44529 w 128506"/>
                  <a:gd name="connsiteY16" fmla="*/ 35863 h 2975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28506" h="297508">
                    <a:moveTo>
                      <a:pt x="44529" y="35863"/>
                    </a:moveTo>
                    <a:lnTo>
                      <a:pt x="84127" y="58725"/>
                    </a:lnTo>
                    <a:lnTo>
                      <a:pt x="102806" y="91150"/>
                    </a:lnTo>
                    <a:lnTo>
                      <a:pt x="102806" y="250738"/>
                    </a:lnTo>
                    <a:lnTo>
                      <a:pt x="84127" y="261646"/>
                    </a:lnTo>
                    <a:lnTo>
                      <a:pt x="44529" y="238784"/>
                    </a:lnTo>
                    <a:lnTo>
                      <a:pt x="25701" y="206358"/>
                    </a:lnTo>
                    <a:lnTo>
                      <a:pt x="25701" y="180507"/>
                    </a:lnTo>
                    <a:lnTo>
                      <a:pt x="0" y="165714"/>
                    </a:lnTo>
                    <a:lnTo>
                      <a:pt x="0" y="203818"/>
                    </a:lnTo>
                    <a:lnTo>
                      <a:pt x="33770" y="262244"/>
                    </a:lnTo>
                    <a:lnTo>
                      <a:pt x="94737" y="297508"/>
                    </a:lnTo>
                    <a:lnTo>
                      <a:pt x="128507" y="277934"/>
                    </a:lnTo>
                    <a:lnTo>
                      <a:pt x="128507" y="93691"/>
                    </a:lnTo>
                    <a:lnTo>
                      <a:pt x="94737" y="35265"/>
                    </a:lnTo>
                    <a:lnTo>
                      <a:pt x="33770" y="0"/>
                    </a:lnTo>
                    <a:lnTo>
                      <a:pt x="44529" y="35863"/>
                    </a:lnTo>
                    <a:close/>
                  </a:path>
                </a:pathLst>
              </a:custGeom>
              <a:solidFill>
                <a:srgbClr val="D8D1C7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31" name="Freeform: Shape 1230">
                <a:extLst>
                  <a:ext uri="{FF2B5EF4-FFF2-40B4-BE49-F238E27FC236}">
                    <a16:creationId xmlns:a16="http://schemas.microsoft.com/office/drawing/2014/main" id="{35F36069-EDD0-18B6-9386-FEB14AD97637}"/>
                  </a:ext>
                </a:extLst>
              </p:cNvPr>
              <p:cNvSpPr/>
              <p:nvPr/>
            </p:nvSpPr>
            <p:spPr>
              <a:xfrm>
                <a:off x="5790621" y="3421919"/>
                <a:ext cx="19724" cy="122380"/>
              </a:xfrm>
              <a:custGeom>
                <a:avLst/>
                <a:gdLst>
                  <a:gd name="connsiteX0" fmla="*/ 19724 w 19724"/>
                  <a:gd name="connsiteY0" fmla="*/ 0 h 122380"/>
                  <a:gd name="connsiteX1" fmla="*/ 19724 w 19724"/>
                  <a:gd name="connsiteY1" fmla="*/ 113714 h 122380"/>
                  <a:gd name="connsiteX2" fmla="*/ 5080 w 19724"/>
                  <a:gd name="connsiteY2" fmla="*/ 122380 h 122380"/>
                  <a:gd name="connsiteX3" fmla="*/ 0 w 19724"/>
                  <a:gd name="connsiteY3" fmla="*/ 5379 h 122380"/>
                  <a:gd name="connsiteX4" fmla="*/ 19724 w 19724"/>
                  <a:gd name="connsiteY4" fmla="*/ 0 h 122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724" h="122380">
                    <a:moveTo>
                      <a:pt x="19724" y="0"/>
                    </a:moveTo>
                    <a:lnTo>
                      <a:pt x="19724" y="113714"/>
                    </a:lnTo>
                    <a:lnTo>
                      <a:pt x="5080" y="122380"/>
                    </a:lnTo>
                    <a:lnTo>
                      <a:pt x="0" y="5379"/>
                    </a:lnTo>
                    <a:lnTo>
                      <a:pt x="19724" y="0"/>
                    </a:lnTo>
                    <a:close/>
                  </a:path>
                </a:pathLst>
              </a:custGeom>
              <a:solidFill>
                <a:srgbClr val="403531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32" name="Freeform: Shape 1231">
                <a:extLst>
                  <a:ext uri="{FF2B5EF4-FFF2-40B4-BE49-F238E27FC236}">
                    <a16:creationId xmlns:a16="http://schemas.microsoft.com/office/drawing/2014/main" id="{76EDF91B-0DDD-F861-D805-7E5147AF3701}"/>
                  </a:ext>
                </a:extLst>
              </p:cNvPr>
              <p:cNvSpPr/>
              <p:nvPr/>
            </p:nvSpPr>
            <p:spPr>
              <a:xfrm>
                <a:off x="5760288" y="3421919"/>
                <a:ext cx="35414" cy="122380"/>
              </a:xfrm>
              <a:custGeom>
                <a:avLst/>
                <a:gdLst>
                  <a:gd name="connsiteX0" fmla="*/ 35414 w 35414"/>
                  <a:gd name="connsiteY0" fmla="*/ 8517 h 122380"/>
                  <a:gd name="connsiteX1" fmla="*/ 35414 w 35414"/>
                  <a:gd name="connsiteY1" fmla="*/ 122380 h 122380"/>
                  <a:gd name="connsiteX2" fmla="*/ 14644 w 35414"/>
                  <a:gd name="connsiteY2" fmla="*/ 122231 h 122380"/>
                  <a:gd name="connsiteX3" fmla="*/ 0 w 35414"/>
                  <a:gd name="connsiteY3" fmla="*/ 0 h 122380"/>
                  <a:gd name="connsiteX4" fmla="*/ 35414 w 35414"/>
                  <a:gd name="connsiteY4" fmla="*/ 8517 h 122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414" h="122380">
                    <a:moveTo>
                      <a:pt x="35414" y="8517"/>
                    </a:moveTo>
                    <a:lnTo>
                      <a:pt x="35414" y="122380"/>
                    </a:lnTo>
                    <a:lnTo>
                      <a:pt x="14644" y="122231"/>
                    </a:lnTo>
                    <a:lnTo>
                      <a:pt x="0" y="0"/>
                    </a:lnTo>
                    <a:lnTo>
                      <a:pt x="35414" y="8517"/>
                    </a:lnTo>
                    <a:close/>
                  </a:path>
                </a:pathLst>
              </a:custGeom>
              <a:solidFill>
                <a:srgbClr val="544540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33" name="Freeform: Shape 1232">
                <a:extLst>
                  <a:ext uri="{FF2B5EF4-FFF2-40B4-BE49-F238E27FC236}">
                    <a16:creationId xmlns:a16="http://schemas.microsoft.com/office/drawing/2014/main" id="{DF064833-BEA9-F308-AF55-65B27E7E19F7}"/>
                  </a:ext>
                </a:extLst>
              </p:cNvPr>
              <p:cNvSpPr/>
              <p:nvPr/>
            </p:nvSpPr>
            <p:spPr>
              <a:xfrm>
                <a:off x="5760288" y="3421919"/>
                <a:ext cx="14643" cy="122231"/>
              </a:xfrm>
              <a:custGeom>
                <a:avLst/>
                <a:gdLst>
                  <a:gd name="connsiteX0" fmla="*/ 14644 w 14643"/>
                  <a:gd name="connsiteY0" fmla="*/ 8517 h 122231"/>
                  <a:gd name="connsiteX1" fmla="*/ 14644 w 14643"/>
                  <a:gd name="connsiteY1" fmla="*/ 122231 h 122231"/>
                  <a:gd name="connsiteX2" fmla="*/ 0 w 14643"/>
                  <a:gd name="connsiteY2" fmla="*/ 113714 h 122231"/>
                  <a:gd name="connsiteX3" fmla="*/ 0 w 14643"/>
                  <a:gd name="connsiteY3" fmla="*/ 0 h 122231"/>
                  <a:gd name="connsiteX4" fmla="*/ 14644 w 14643"/>
                  <a:gd name="connsiteY4" fmla="*/ 8517 h 122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43" h="122231">
                    <a:moveTo>
                      <a:pt x="14644" y="8517"/>
                    </a:moveTo>
                    <a:lnTo>
                      <a:pt x="14644" y="122231"/>
                    </a:lnTo>
                    <a:lnTo>
                      <a:pt x="0" y="113714"/>
                    </a:lnTo>
                    <a:lnTo>
                      <a:pt x="0" y="0"/>
                    </a:lnTo>
                    <a:lnTo>
                      <a:pt x="14644" y="8517"/>
                    </a:lnTo>
                    <a:close/>
                  </a:path>
                </a:pathLst>
              </a:custGeom>
              <a:solidFill>
                <a:srgbClr val="685750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34" name="Freeform: Shape 1233">
                <a:extLst>
                  <a:ext uri="{FF2B5EF4-FFF2-40B4-BE49-F238E27FC236}">
                    <a16:creationId xmlns:a16="http://schemas.microsoft.com/office/drawing/2014/main" id="{FF8AA5ED-529F-7806-61AF-99BA76DD858A}"/>
                  </a:ext>
                </a:extLst>
              </p:cNvPr>
              <p:cNvSpPr/>
              <p:nvPr/>
            </p:nvSpPr>
            <p:spPr>
              <a:xfrm>
                <a:off x="5760288" y="3401447"/>
                <a:ext cx="50057" cy="28988"/>
              </a:xfrm>
              <a:custGeom>
                <a:avLst/>
                <a:gdLst>
                  <a:gd name="connsiteX0" fmla="*/ 0 w 50057"/>
                  <a:gd name="connsiteY0" fmla="*/ 8368 h 28988"/>
                  <a:gd name="connsiteX1" fmla="*/ 0 w 50057"/>
                  <a:gd name="connsiteY1" fmla="*/ 20471 h 28988"/>
                  <a:gd name="connsiteX2" fmla="*/ 14644 w 50057"/>
                  <a:gd name="connsiteY2" fmla="*/ 28989 h 28988"/>
                  <a:gd name="connsiteX3" fmla="*/ 35414 w 50057"/>
                  <a:gd name="connsiteY3" fmla="*/ 28989 h 28988"/>
                  <a:gd name="connsiteX4" fmla="*/ 50058 w 50057"/>
                  <a:gd name="connsiteY4" fmla="*/ 20471 h 28988"/>
                  <a:gd name="connsiteX5" fmla="*/ 50058 w 50057"/>
                  <a:gd name="connsiteY5" fmla="*/ 8368 h 28988"/>
                  <a:gd name="connsiteX6" fmla="*/ 35414 w 50057"/>
                  <a:gd name="connsiteY6" fmla="*/ 0 h 28988"/>
                  <a:gd name="connsiteX7" fmla="*/ 14644 w 50057"/>
                  <a:gd name="connsiteY7" fmla="*/ 0 h 28988"/>
                  <a:gd name="connsiteX8" fmla="*/ 0 w 50057"/>
                  <a:gd name="connsiteY8" fmla="*/ 8368 h 28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057" h="28988">
                    <a:moveTo>
                      <a:pt x="0" y="8368"/>
                    </a:moveTo>
                    <a:lnTo>
                      <a:pt x="0" y="20471"/>
                    </a:lnTo>
                    <a:lnTo>
                      <a:pt x="14644" y="28989"/>
                    </a:lnTo>
                    <a:lnTo>
                      <a:pt x="35414" y="28989"/>
                    </a:lnTo>
                    <a:lnTo>
                      <a:pt x="50058" y="20471"/>
                    </a:lnTo>
                    <a:lnTo>
                      <a:pt x="50058" y="8368"/>
                    </a:lnTo>
                    <a:lnTo>
                      <a:pt x="35414" y="0"/>
                    </a:lnTo>
                    <a:lnTo>
                      <a:pt x="14644" y="0"/>
                    </a:lnTo>
                    <a:lnTo>
                      <a:pt x="0" y="8368"/>
                    </a:lnTo>
                    <a:close/>
                  </a:path>
                </a:pathLst>
              </a:custGeom>
              <a:solidFill>
                <a:srgbClr val="836E69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35" name="Freeform: Shape 1234">
                <a:extLst>
                  <a:ext uri="{FF2B5EF4-FFF2-40B4-BE49-F238E27FC236}">
                    <a16:creationId xmlns:a16="http://schemas.microsoft.com/office/drawing/2014/main" id="{CCD431BB-1354-E740-BEF3-121826250250}"/>
                  </a:ext>
                </a:extLst>
              </p:cNvPr>
              <p:cNvSpPr/>
              <p:nvPr/>
            </p:nvSpPr>
            <p:spPr>
              <a:xfrm>
                <a:off x="5783897" y="3391137"/>
                <a:ext cx="22712" cy="36758"/>
              </a:xfrm>
              <a:custGeom>
                <a:avLst/>
                <a:gdLst>
                  <a:gd name="connsiteX0" fmla="*/ 0 w 22712"/>
                  <a:gd name="connsiteY0" fmla="*/ 11506 h 36758"/>
                  <a:gd name="connsiteX1" fmla="*/ 5529 w 22712"/>
                  <a:gd name="connsiteY1" fmla="*/ 36759 h 36758"/>
                  <a:gd name="connsiteX2" fmla="*/ 22713 w 22712"/>
                  <a:gd name="connsiteY2" fmla="*/ 26747 h 36758"/>
                  <a:gd name="connsiteX3" fmla="*/ 22713 w 22712"/>
                  <a:gd name="connsiteY3" fmla="*/ 0 h 36758"/>
                  <a:gd name="connsiteX4" fmla="*/ 0 w 22712"/>
                  <a:gd name="connsiteY4" fmla="*/ 11506 h 367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712" h="36758">
                    <a:moveTo>
                      <a:pt x="0" y="11506"/>
                    </a:moveTo>
                    <a:lnTo>
                      <a:pt x="5529" y="36759"/>
                    </a:lnTo>
                    <a:lnTo>
                      <a:pt x="22713" y="26747"/>
                    </a:lnTo>
                    <a:lnTo>
                      <a:pt x="22713" y="0"/>
                    </a:lnTo>
                    <a:lnTo>
                      <a:pt x="0" y="11506"/>
                    </a:lnTo>
                    <a:close/>
                  </a:path>
                </a:pathLst>
              </a:custGeom>
              <a:solidFill>
                <a:srgbClr val="A39C95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36" name="Freeform: Shape 1235">
                <a:extLst>
                  <a:ext uri="{FF2B5EF4-FFF2-40B4-BE49-F238E27FC236}">
                    <a16:creationId xmlns:a16="http://schemas.microsoft.com/office/drawing/2014/main" id="{85B23BA8-1826-2754-D934-49E9DBB041A0}"/>
                  </a:ext>
                </a:extLst>
              </p:cNvPr>
              <p:cNvSpPr/>
              <p:nvPr/>
            </p:nvSpPr>
            <p:spPr>
              <a:xfrm>
                <a:off x="5763725" y="3358861"/>
                <a:ext cx="46322" cy="69034"/>
              </a:xfrm>
              <a:custGeom>
                <a:avLst/>
                <a:gdLst>
                  <a:gd name="connsiteX0" fmla="*/ 33770 w 46322"/>
                  <a:gd name="connsiteY0" fmla="*/ 0 h 69034"/>
                  <a:gd name="connsiteX1" fmla="*/ 0 w 46322"/>
                  <a:gd name="connsiteY1" fmla="*/ 19425 h 69034"/>
                  <a:gd name="connsiteX2" fmla="*/ 0 w 46322"/>
                  <a:gd name="connsiteY2" fmla="*/ 54092 h 69034"/>
                  <a:gd name="connsiteX3" fmla="*/ 25701 w 46322"/>
                  <a:gd name="connsiteY3" fmla="*/ 69035 h 69034"/>
                  <a:gd name="connsiteX4" fmla="*/ 25701 w 46322"/>
                  <a:gd name="connsiteY4" fmla="*/ 46771 h 69034"/>
                  <a:gd name="connsiteX5" fmla="*/ 44529 w 46322"/>
                  <a:gd name="connsiteY5" fmla="*/ 35863 h 69034"/>
                  <a:gd name="connsiteX6" fmla="*/ 46322 w 46322"/>
                  <a:gd name="connsiteY6" fmla="*/ 21219 h 69034"/>
                  <a:gd name="connsiteX7" fmla="*/ 33770 w 46322"/>
                  <a:gd name="connsiteY7" fmla="*/ 0 h 69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6322" h="69034">
                    <a:moveTo>
                      <a:pt x="33770" y="0"/>
                    </a:moveTo>
                    <a:lnTo>
                      <a:pt x="0" y="19425"/>
                    </a:lnTo>
                    <a:lnTo>
                      <a:pt x="0" y="54092"/>
                    </a:lnTo>
                    <a:lnTo>
                      <a:pt x="25701" y="69035"/>
                    </a:lnTo>
                    <a:lnTo>
                      <a:pt x="25701" y="46771"/>
                    </a:lnTo>
                    <a:lnTo>
                      <a:pt x="44529" y="35863"/>
                    </a:lnTo>
                    <a:lnTo>
                      <a:pt x="46322" y="21219"/>
                    </a:lnTo>
                    <a:lnTo>
                      <a:pt x="33770" y="0"/>
                    </a:lnTo>
                    <a:close/>
                  </a:path>
                </a:pathLst>
              </a:custGeom>
              <a:solidFill>
                <a:srgbClr val="D8D1C7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37" name="Freeform: Shape 1236">
                <a:extLst>
                  <a:ext uri="{FF2B5EF4-FFF2-40B4-BE49-F238E27FC236}">
                    <a16:creationId xmlns:a16="http://schemas.microsoft.com/office/drawing/2014/main" id="{811992BA-1B04-923D-A496-6D62BCA6EDFF}"/>
                  </a:ext>
                </a:extLst>
              </p:cNvPr>
              <p:cNvSpPr/>
              <p:nvPr/>
            </p:nvSpPr>
            <p:spPr>
              <a:xfrm>
                <a:off x="5802725" y="3192698"/>
                <a:ext cx="79196" cy="236990"/>
              </a:xfrm>
              <a:custGeom>
                <a:avLst/>
                <a:gdLst>
                  <a:gd name="connsiteX0" fmla="*/ 50357 w 79196"/>
                  <a:gd name="connsiteY0" fmla="*/ 236991 h 236990"/>
                  <a:gd name="connsiteX1" fmla="*/ 0 w 79196"/>
                  <a:gd name="connsiteY1" fmla="*/ 208002 h 236990"/>
                  <a:gd name="connsiteX2" fmla="*/ 28839 w 79196"/>
                  <a:gd name="connsiteY2" fmla="*/ 0 h 236990"/>
                  <a:gd name="connsiteX3" fmla="*/ 79196 w 79196"/>
                  <a:gd name="connsiteY3" fmla="*/ 28989 h 236990"/>
                  <a:gd name="connsiteX4" fmla="*/ 50357 w 79196"/>
                  <a:gd name="connsiteY4" fmla="*/ 236991 h 236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9196" h="236990">
                    <a:moveTo>
                      <a:pt x="50357" y="236991"/>
                    </a:moveTo>
                    <a:lnTo>
                      <a:pt x="0" y="208002"/>
                    </a:lnTo>
                    <a:lnTo>
                      <a:pt x="28839" y="0"/>
                    </a:lnTo>
                    <a:lnTo>
                      <a:pt x="79196" y="28989"/>
                    </a:lnTo>
                    <a:lnTo>
                      <a:pt x="50357" y="236991"/>
                    </a:lnTo>
                    <a:close/>
                  </a:path>
                </a:pathLst>
              </a:custGeom>
              <a:solidFill>
                <a:srgbClr val="0A0808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38" name="Freeform: Shape 1237">
                <a:extLst>
                  <a:ext uri="{FF2B5EF4-FFF2-40B4-BE49-F238E27FC236}">
                    <a16:creationId xmlns:a16="http://schemas.microsoft.com/office/drawing/2014/main" id="{960CB751-A032-4DBE-3312-606E5D96D1A5}"/>
                  </a:ext>
                </a:extLst>
              </p:cNvPr>
              <p:cNvSpPr/>
              <p:nvPr/>
            </p:nvSpPr>
            <p:spPr>
              <a:xfrm>
                <a:off x="5709632" y="2062137"/>
                <a:ext cx="920766" cy="1226194"/>
              </a:xfrm>
              <a:custGeom>
                <a:avLst/>
                <a:gdLst>
                  <a:gd name="connsiteX0" fmla="*/ 654787 w 920766"/>
                  <a:gd name="connsiteY0" fmla="*/ 45575 h 1226194"/>
                  <a:gd name="connsiteX1" fmla="*/ 559901 w 920766"/>
                  <a:gd name="connsiteY1" fmla="*/ 177818 h 1226194"/>
                  <a:gd name="connsiteX2" fmla="*/ 314543 w 920766"/>
                  <a:gd name="connsiteY2" fmla="*/ 232508 h 1226194"/>
                  <a:gd name="connsiteX3" fmla="*/ 255818 w 920766"/>
                  <a:gd name="connsiteY3" fmla="*/ 0 h 1226194"/>
                  <a:gd name="connsiteX4" fmla="*/ 72920 w 920766"/>
                  <a:gd name="connsiteY4" fmla="*/ 141358 h 1226194"/>
                  <a:gd name="connsiteX5" fmla="*/ 0 w 920766"/>
                  <a:gd name="connsiteY5" fmla="*/ 460383 h 1226194"/>
                  <a:gd name="connsiteX6" fmla="*/ 0 w 920766"/>
                  <a:gd name="connsiteY6" fmla="*/ 1042250 h 1226194"/>
                  <a:gd name="connsiteX7" fmla="*/ 214278 w 920766"/>
                  <a:gd name="connsiteY7" fmla="*/ 1226194 h 1226194"/>
                  <a:gd name="connsiteX8" fmla="*/ 654787 w 920766"/>
                  <a:gd name="connsiteY8" fmla="*/ 1226194 h 1226194"/>
                  <a:gd name="connsiteX9" fmla="*/ 806904 w 920766"/>
                  <a:gd name="connsiteY9" fmla="*/ 1128171 h 1226194"/>
                  <a:gd name="connsiteX10" fmla="*/ 920767 w 920766"/>
                  <a:gd name="connsiteY10" fmla="*/ 286301 h 1226194"/>
                  <a:gd name="connsiteX11" fmla="*/ 793007 w 920766"/>
                  <a:gd name="connsiteY11" fmla="*/ 154955 h 1226194"/>
                  <a:gd name="connsiteX12" fmla="*/ 654787 w 920766"/>
                  <a:gd name="connsiteY12" fmla="*/ 45575 h 1226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20766" h="1226194">
                    <a:moveTo>
                      <a:pt x="654787" y="45575"/>
                    </a:moveTo>
                    <a:lnTo>
                      <a:pt x="559901" y="177818"/>
                    </a:lnTo>
                    <a:lnTo>
                      <a:pt x="314543" y="232508"/>
                    </a:lnTo>
                    <a:lnTo>
                      <a:pt x="255818" y="0"/>
                    </a:lnTo>
                    <a:lnTo>
                      <a:pt x="72920" y="141358"/>
                    </a:lnTo>
                    <a:lnTo>
                      <a:pt x="0" y="460383"/>
                    </a:lnTo>
                    <a:lnTo>
                      <a:pt x="0" y="1042250"/>
                    </a:lnTo>
                    <a:lnTo>
                      <a:pt x="214278" y="1226194"/>
                    </a:lnTo>
                    <a:lnTo>
                      <a:pt x="654787" y="1226194"/>
                    </a:lnTo>
                    <a:lnTo>
                      <a:pt x="806904" y="1128171"/>
                    </a:lnTo>
                    <a:lnTo>
                      <a:pt x="920767" y="286301"/>
                    </a:lnTo>
                    <a:lnTo>
                      <a:pt x="793007" y="154955"/>
                    </a:lnTo>
                    <a:lnTo>
                      <a:pt x="654787" y="45575"/>
                    </a:lnTo>
                    <a:close/>
                  </a:path>
                </a:pathLst>
              </a:custGeom>
              <a:solidFill>
                <a:srgbClr val="163A65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39" name="Freeform: Shape 1238">
                <a:extLst>
                  <a:ext uri="{FF2B5EF4-FFF2-40B4-BE49-F238E27FC236}">
                    <a16:creationId xmlns:a16="http://schemas.microsoft.com/office/drawing/2014/main" id="{8B0EA112-1D5B-7D70-D71D-36BF532FB439}"/>
                  </a:ext>
                </a:extLst>
              </p:cNvPr>
              <p:cNvSpPr/>
              <p:nvPr/>
            </p:nvSpPr>
            <p:spPr>
              <a:xfrm rot="20878800">
                <a:off x="6450026" y="3417729"/>
                <a:ext cx="18230" cy="95782"/>
              </a:xfrm>
              <a:custGeom>
                <a:avLst/>
                <a:gdLst>
                  <a:gd name="connsiteX0" fmla="*/ -120 w 18230"/>
                  <a:gd name="connsiteY0" fmla="*/ -101 h 95782"/>
                  <a:gd name="connsiteX1" fmla="*/ 18110 w 18230"/>
                  <a:gd name="connsiteY1" fmla="*/ -101 h 95782"/>
                  <a:gd name="connsiteX2" fmla="*/ 18110 w 18230"/>
                  <a:gd name="connsiteY2" fmla="*/ 95681 h 95782"/>
                  <a:gd name="connsiteX3" fmla="*/ -120 w 18230"/>
                  <a:gd name="connsiteY3" fmla="*/ 95681 h 95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8230" h="95782">
                    <a:moveTo>
                      <a:pt x="-120" y="-101"/>
                    </a:moveTo>
                    <a:lnTo>
                      <a:pt x="18110" y="-101"/>
                    </a:lnTo>
                    <a:lnTo>
                      <a:pt x="18110" y="95681"/>
                    </a:lnTo>
                    <a:lnTo>
                      <a:pt x="-120" y="95681"/>
                    </a:lnTo>
                    <a:close/>
                  </a:path>
                </a:pathLst>
              </a:custGeom>
              <a:solidFill>
                <a:srgbClr val="377691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40" name="Freeform: Shape 1239">
                <a:extLst>
                  <a:ext uri="{FF2B5EF4-FFF2-40B4-BE49-F238E27FC236}">
                    <a16:creationId xmlns:a16="http://schemas.microsoft.com/office/drawing/2014/main" id="{86348FFA-CDA8-991B-DD84-A09C74D2D84A}"/>
                  </a:ext>
                </a:extLst>
              </p:cNvPr>
              <p:cNvSpPr/>
              <p:nvPr/>
            </p:nvSpPr>
            <p:spPr>
              <a:xfrm>
                <a:off x="6410293" y="3232745"/>
                <a:ext cx="66046" cy="223392"/>
              </a:xfrm>
              <a:custGeom>
                <a:avLst/>
                <a:gdLst>
                  <a:gd name="connsiteX0" fmla="*/ 66047 w 66046"/>
                  <a:gd name="connsiteY0" fmla="*/ 187979 h 223392"/>
                  <a:gd name="connsiteX1" fmla="*/ 16287 w 66046"/>
                  <a:gd name="connsiteY1" fmla="*/ 223393 h 223392"/>
                  <a:gd name="connsiteX2" fmla="*/ 0 w 66046"/>
                  <a:gd name="connsiteY2" fmla="*/ 36161 h 223392"/>
                  <a:gd name="connsiteX3" fmla="*/ 31678 w 66046"/>
                  <a:gd name="connsiteY3" fmla="*/ 0 h 223392"/>
                  <a:gd name="connsiteX4" fmla="*/ 50357 w 66046"/>
                  <a:gd name="connsiteY4" fmla="*/ 7023 h 223392"/>
                  <a:gd name="connsiteX5" fmla="*/ 66047 w 66046"/>
                  <a:gd name="connsiteY5" fmla="*/ 187979 h 2233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046" h="223392">
                    <a:moveTo>
                      <a:pt x="66047" y="187979"/>
                    </a:moveTo>
                    <a:lnTo>
                      <a:pt x="16287" y="223393"/>
                    </a:lnTo>
                    <a:lnTo>
                      <a:pt x="0" y="36161"/>
                    </a:lnTo>
                    <a:lnTo>
                      <a:pt x="31678" y="0"/>
                    </a:lnTo>
                    <a:lnTo>
                      <a:pt x="50357" y="7023"/>
                    </a:lnTo>
                    <a:lnTo>
                      <a:pt x="66047" y="187979"/>
                    </a:lnTo>
                    <a:close/>
                  </a:path>
                </a:pathLst>
              </a:custGeom>
              <a:solidFill>
                <a:srgbClr val="0A0808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41" name="Freeform: Shape 1240">
                <a:extLst>
                  <a:ext uri="{FF2B5EF4-FFF2-40B4-BE49-F238E27FC236}">
                    <a16:creationId xmlns:a16="http://schemas.microsoft.com/office/drawing/2014/main" id="{215CB980-635D-2E06-7F5B-E44360C72323}"/>
                  </a:ext>
                </a:extLst>
              </p:cNvPr>
              <p:cNvSpPr/>
              <p:nvPr/>
            </p:nvSpPr>
            <p:spPr>
              <a:xfrm>
                <a:off x="6423742" y="3459275"/>
                <a:ext cx="203519" cy="412417"/>
              </a:xfrm>
              <a:custGeom>
                <a:avLst/>
                <a:gdLst>
                  <a:gd name="connsiteX0" fmla="*/ 153342 w 203519"/>
                  <a:gd name="connsiteY0" fmla="*/ 140210 h 412417"/>
                  <a:gd name="connsiteX1" fmla="*/ 131227 w 203519"/>
                  <a:gd name="connsiteY1" fmla="*/ 134084 h 412417"/>
                  <a:gd name="connsiteX2" fmla="*/ 92973 w 203519"/>
                  <a:gd name="connsiteY2" fmla="*/ 172038 h 412417"/>
                  <a:gd name="connsiteX3" fmla="*/ 64582 w 203519"/>
                  <a:gd name="connsiteY3" fmla="*/ 65348 h 412417"/>
                  <a:gd name="connsiteX4" fmla="*/ 69364 w 203519"/>
                  <a:gd name="connsiteY4" fmla="*/ 60566 h 412417"/>
                  <a:gd name="connsiteX5" fmla="*/ 76536 w 203519"/>
                  <a:gd name="connsiteY5" fmla="*/ 33819 h 412417"/>
                  <a:gd name="connsiteX6" fmla="*/ 75640 w 203519"/>
                  <a:gd name="connsiteY6" fmla="*/ 6025 h 412417"/>
                  <a:gd name="connsiteX7" fmla="*/ 53375 w 203519"/>
                  <a:gd name="connsiteY7" fmla="*/ -101 h 412417"/>
                  <a:gd name="connsiteX8" fmla="*/ 10789 w 203519"/>
                  <a:gd name="connsiteY8" fmla="*/ 42037 h 412417"/>
                  <a:gd name="connsiteX9" fmla="*/ 3616 w 203519"/>
                  <a:gd name="connsiteY9" fmla="*/ 68934 h 412417"/>
                  <a:gd name="connsiteX10" fmla="*/ 11386 w 203519"/>
                  <a:gd name="connsiteY10" fmla="*/ 98819 h 412417"/>
                  <a:gd name="connsiteX11" fmla="*/ 33352 w 203519"/>
                  <a:gd name="connsiteY11" fmla="*/ 104796 h 412417"/>
                  <a:gd name="connsiteX12" fmla="*/ 59800 w 203519"/>
                  <a:gd name="connsiteY12" fmla="*/ 204912 h 412417"/>
                  <a:gd name="connsiteX13" fmla="*/ 21697 w 203519"/>
                  <a:gd name="connsiteY13" fmla="*/ 242717 h 412417"/>
                  <a:gd name="connsiteX14" fmla="*/ -120 w 203519"/>
                  <a:gd name="connsiteY14" fmla="*/ 322810 h 412417"/>
                  <a:gd name="connsiteX15" fmla="*/ 21996 w 203519"/>
                  <a:gd name="connsiteY15" fmla="*/ 406190 h 412417"/>
                  <a:gd name="connsiteX16" fmla="*/ 44260 w 203519"/>
                  <a:gd name="connsiteY16" fmla="*/ 412316 h 412417"/>
                  <a:gd name="connsiteX17" fmla="*/ 96111 w 203519"/>
                  <a:gd name="connsiteY17" fmla="*/ 396626 h 412417"/>
                  <a:gd name="connsiteX18" fmla="*/ 177399 w 203519"/>
                  <a:gd name="connsiteY18" fmla="*/ 310407 h 412417"/>
                  <a:gd name="connsiteX19" fmla="*/ 203400 w 203519"/>
                  <a:gd name="connsiteY19" fmla="*/ 246752 h 412417"/>
                  <a:gd name="connsiteX20" fmla="*/ 182330 w 203519"/>
                  <a:gd name="connsiteY20" fmla="*/ 166958 h 412417"/>
                  <a:gd name="connsiteX21" fmla="*/ 169629 w 203519"/>
                  <a:gd name="connsiteY21" fmla="*/ 241073 h 412417"/>
                  <a:gd name="connsiteX22" fmla="*/ 157675 w 203519"/>
                  <a:gd name="connsiteY22" fmla="*/ 285901 h 412417"/>
                  <a:gd name="connsiteX23" fmla="*/ 62191 w 203519"/>
                  <a:gd name="connsiteY23" fmla="*/ 380638 h 412417"/>
                  <a:gd name="connsiteX24" fmla="*/ 44260 w 203519"/>
                  <a:gd name="connsiteY24" fmla="*/ 365695 h 412417"/>
                  <a:gd name="connsiteX25" fmla="*/ 33501 w 203519"/>
                  <a:gd name="connsiteY25" fmla="*/ 325649 h 412417"/>
                  <a:gd name="connsiteX26" fmla="*/ 53375 w 203519"/>
                  <a:gd name="connsiteY26" fmla="*/ 256016 h 412417"/>
                  <a:gd name="connsiteX27" fmla="*/ 148411 w 203519"/>
                  <a:gd name="connsiteY27" fmla="*/ 160831 h 412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03519" h="412417">
                    <a:moveTo>
                      <a:pt x="153342" y="140210"/>
                    </a:moveTo>
                    <a:lnTo>
                      <a:pt x="131227" y="134084"/>
                    </a:lnTo>
                    <a:lnTo>
                      <a:pt x="92973" y="172038"/>
                    </a:lnTo>
                    <a:lnTo>
                      <a:pt x="64582" y="65348"/>
                    </a:lnTo>
                    <a:lnTo>
                      <a:pt x="69364" y="60566"/>
                    </a:lnTo>
                    <a:lnTo>
                      <a:pt x="76536" y="33819"/>
                    </a:lnTo>
                    <a:lnTo>
                      <a:pt x="75640" y="6025"/>
                    </a:lnTo>
                    <a:lnTo>
                      <a:pt x="53375" y="-101"/>
                    </a:lnTo>
                    <a:lnTo>
                      <a:pt x="10789" y="42037"/>
                    </a:lnTo>
                    <a:lnTo>
                      <a:pt x="3616" y="68934"/>
                    </a:lnTo>
                    <a:lnTo>
                      <a:pt x="11386" y="98819"/>
                    </a:lnTo>
                    <a:lnTo>
                      <a:pt x="33352" y="104796"/>
                    </a:lnTo>
                    <a:lnTo>
                      <a:pt x="59800" y="204912"/>
                    </a:lnTo>
                    <a:lnTo>
                      <a:pt x="21697" y="242717"/>
                    </a:lnTo>
                    <a:lnTo>
                      <a:pt x="-120" y="322810"/>
                    </a:lnTo>
                    <a:lnTo>
                      <a:pt x="21996" y="406190"/>
                    </a:lnTo>
                    <a:lnTo>
                      <a:pt x="44260" y="412316"/>
                    </a:lnTo>
                    <a:lnTo>
                      <a:pt x="96111" y="396626"/>
                    </a:lnTo>
                    <a:lnTo>
                      <a:pt x="177399" y="310407"/>
                    </a:lnTo>
                    <a:lnTo>
                      <a:pt x="203400" y="246752"/>
                    </a:lnTo>
                    <a:lnTo>
                      <a:pt x="182330" y="166958"/>
                    </a:lnTo>
                    <a:close/>
                    <a:moveTo>
                      <a:pt x="169629" y="241073"/>
                    </a:moveTo>
                    <a:lnTo>
                      <a:pt x="157675" y="285901"/>
                    </a:lnTo>
                    <a:lnTo>
                      <a:pt x="62191" y="380638"/>
                    </a:lnTo>
                    <a:lnTo>
                      <a:pt x="44260" y="365695"/>
                    </a:lnTo>
                    <a:lnTo>
                      <a:pt x="33501" y="325649"/>
                    </a:lnTo>
                    <a:lnTo>
                      <a:pt x="53375" y="256016"/>
                    </a:lnTo>
                    <a:lnTo>
                      <a:pt x="148411" y="160831"/>
                    </a:lnTo>
                    <a:close/>
                  </a:path>
                </a:pathLst>
              </a:custGeom>
              <a:solidFill>
                <a:srgbClr val="C84030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42" name="Freeform: Shape 1241">
                <a:extLst>
                  <a:ext uri="{FF2B5EF4-FFF2-40B4-BE49-F238E27FC236}">
                    <a16:creationId xmlns:a16="http://schemas.microsoft.com/office/drawing/2014/main" id="{FE3967A4-0413-2BF9-B72B-73EABB9B8419}"/>
                  </a:ext>
                </a:extLst>
              </p:cNvPr>
              <p:cNvSpPr/>
              <p:nvPr/>
            </p:nvSpPr>
            <p:spPr>
              <a:xfrm>
                <a:off x="6446156" y="3465252"/>
                <a:ext cx="199185" cy="418693"/>
              </a:xfrm>
              <a:custGeom>
                <a:avLst/>
                <a:gdLst>
                  <a:gd name="connsiteX0" fmla="*/ 130928 w 199185"/>
                  <a:gd name="connsiteY0" fmla="*/ 134233 h 418693"/>
                  <a:gd name="connsiteX1" fmla="*/ 92973 w 199185"/>
                  <a:gd name="connsiteY1" fmla="*/ 172038 h 418693"/>
                  <a:gd name="connsiteX2" fmla="*/ 64732 w 199185"/>
                  <a:gd name="connsiteY2" fmla="*/ 65347 h 418693"/>
                  <a:gd name="connsiteX3" fmla="*/ 69513 w 199185"/>
                  <a:gd name="connsiteY3" fmla="*/ 60715 h 418693"/>
                  <a:gd name="connsiteX4" fmla="*/ 76835 w 199185"/>
                  <a:gd name="connsiteY4" fmla="*/ 33968 h 418693"/>
                  <a:gd name="connsiteX5" fmla="*/ 68915 w 199185"/>
                  <a:gd name="connsiteY5" fmla="*/ 4083 h 418693"/>
                  <a:gd name="connsiteX6" fmla="*/ 53973 w 199185"/>
                  <a:gd name="connsiteY6" fmla="*/ -101 h 418693"/>
                  <a:gd name="connsiteX7" fmla="*/ 11386 w 199185"/>
                  <a:gd name="connsiteY7" fmla="*/ 42037 h 418693"/>
                  <a:gd name="connsiteX8" fmla="*/ 4214 w 199185"/>
                  <a:gd name="connsiteY8" fmla="*/ 68784 h 418693"/>
                  <a:gd name="connsiteX9" fmla="*/ 11984 w 199185"/>
                  <a:gd name="connsiteY9" fmla="*/ 98670 h 418693"/>
                  <a:gd name="connsiteX10" fmla="*/ 26927 w 199185"/>
                  <a:gd name="connsiteY10" fmla="*/ 102854 h 418693"/>
                  <a:gd name="connsiteX11" fmla="*/ 31559 w 199185"/>
                  <a:gd name="connsiteY11" fmla="*/ 98222 h 418693"/>
                  <a:gd name="connsiteX12" fmla="*/ 59800 w 199185"/>
                  <a:gd name="connsiteY12" fmla="*/ 204613 h 418693"/>
                  <a:gd name="connsiteX13" fmla="*/ 21697 w 199185"/>
                  <a:gd name="connsiteY13" fmla="*/ 242567 h 418693"/>
                  <a:gd name="connsiteX14" fmla="*/ -120 w 199185"/>
                  <a:gd name="connsiteY14" fmla="*/ 322511 h 418693"/>
                  <a:gd name="connsiteX15" fmla="*/ 21996 w 199185"/>
                  <a:gd name="connsiteY15" fmla="*/ 406040 h 418693"/>
                  <a:gd name="connsiteX16" fmla="*/ 68169 w 199185"/>
                  <a:gd name="connsiteY16" fmla="*/ 418592 h 418693"/>
                  <a:gd name="connsiteX17" fmla="*/ 177399 w 199185"/>
                  <a:gd name="connsiteY17" fmla="*/ 310258 h 418693"/>
                  <a:gd name="connsiteX18" fmla="*/ 199066 w 199185"/>
                  <a:gd name="connsiteY18" fmla="*/ 230165 h 418693"/>
                  <a:gd name="connsiteX19" fmla="*/ 176652 w 199185"/>
                  <a:gd name="connsiteY19" fmla="*/ 146636 h 418693"/>
                  <a:gd name="connsiteX20" fmla="*/ 169479 w 199185"/>
                  <a:gd name="connsiteY20" fmla="*/ 241223 h 418693"/>
                  <a:gd name="connsiteX21" fmla="*/ 157526 w 199185"/>
                  <a:gd name="connsiteY21" fmla="*/ 286051 h 418693"/>
                  <a:gd name="connsiteX22" fmla="*/ 69663 w 199185"/>
                  <a:gd name="connsiteY22" fmla="*/ 373316 h 418693"/>
                  <a:gd name="connsiteX23" fmla="*/ 44111 w 199185"/>
                  <a:gd name="connsiteY23" fmla="*/ 366293 h 418693"/>
                  <a:gd name="connsiteX24" fmla="*/ 29168 w 199185"/>
                  <a:gd name="connsiteY24" fmla="*/ 312051 h 418693"/>
                  <a:gd name="connsiteX25" fmla="*/ 41272 w 199185"/>
                  <a:gd name="connsiteY25" fmla="*/ 267223 h 418693"/>
                  <a:gd name="connsiteX26" fmla="*/ 128985 w 199185"/>
                  <a:gd name="connsiteY26" fmla="*/ 179958 h 418693"/>
                  <a:gd name="connsiteX27" fmla="*/ 154686 w 199185"/>
                  <a:gd name="connsiteY27" fmla="*/ 186981 h 418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99185" h="418693">
                    <a:moveTo>
                      <a:pt x="130928" y="134233"/>
                    </a:moveTo>
                    <a:lnTo>
                      <a:pt x="92973" y="172038"/>
                    </a:lnTo>
                    <a:lnTo>
                      <a:pt x="64732" y="65347"/>
                    </a:lnTo>
                    <a:lnTo>
                      <a:pt x="69513" y="60715"/>
                    </a:lnTo>
                    <a:lnTo>
                      <a:pt x="76835" y="33968"/>
                    </a:lnTo>
                    <a:lnTo>
                      <a:pt x="68915" y="4083"/>
                    </a:lnTo>
                    <a:lnTo>
                      <a:pt x="53973" y="-101"/>
                    </a:lnTo>
                    <a:lnTo>
                      <a:pt x="11386" y="42037"/>
                    </a:lnTo>
                    <a:lnTo>
                      <a:pt x="4214" y="68784"/>
                    </a:lnTo>
                    <a:lnTo>
                      <a:pt x="11984" y="98670"/>
                    </a:lnTo>
                    <a:lnTo>
                      <a:pt x="26927" y="102854"/>
                    </a:lnTo>
                    <a:lnTo>
                      <a:pt x="31559" y="98222"/>
                    </a:lnTo>
                    <a:lnTo>
                      <a:pt x="59800" y="204613"/>
                    </a:lnTo>
                    <a:lnTo>
                      <a:pt x="21697" y="242567"/>
                    </a:lnTo>
                    <a:lnTo>
                      <a:pt x="-120" y="322511"/>
                    </a:lnTo>
                    <a:lnTo>
                      <a:pt x="21996" y="406040"/>
                    </a:lnTo>
                    <a:lnTo>
                      <a:pt x="68169" y="418592"/>
                    </a:lnTo>
                    <a:lnTo>
                      <a:pt x="177399" y="310258"/>
                    </a:lnTo>
                    <a:lnTo>
                      <a:pt x="199066" y="230165"/>
                    </a:lnTo>
                    <a:lnTo>
                      <a:pt x="176652" y="146636"/>
                    </a:lnTo>
                    <a:close/>
                    <a:moveTo>
                      <a:pt x="169479" y="241223"/>
                    </a:moveTo>
                    <a:lnTo>
                      <a:pt x="157526" y="286051"/>
                    </a:lnTo>
                    <a:lnTo>
                      <a:pt x="69663" y="373316"/>
                    </a:lnTo>
                    <a:lnTo>
                      <a:pt x="44111" y="366293"/>
                    </a:lnTo>
                    <a:lnTo>
                      <a:pt x="29168" y="312051"/>
                    </a:lnTo>
                    <a:lnTo>
                      <a:pt x="41272" y="267223"/>
                    </a:lnTo>
                    <a:lnTo>
                      <a:pt x="128985" y="179958"/>
                    </a:lnTo>
                    <a:lnTo>
                      <a:pt x="154686" y="186981"/>
                    </a:lnTo>
                    <a:close/>
                  </a:path>
                </a:pathLst>
              </a:custGeom>
              <a:solidFill>
                <a:srgbClr val="8A1C14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43" name="Freeform: Shape 1242">
                <a:extLst>
                  <a:ext uri="{FF2B5EF4-FFF2-40B4-BE49-F238E27FC236}">
                    <a16:creationId xmlns:a16="http://schemas.microsoft.com/office/drawing/2014/main" id="{1059FF39-C36F-9FEF-B819-D6834AECF9D0}"/>
                  </a:ext>
                </a:extLst>
              </p:cNvPr>
              <p:cNvSpPr/>
              <p:nvPr/>
            </p:nvSpPr>
            <p:spPr>
              <a:xfrm>
                <a:off x="6464983" y="3494092"/>
                <a:ext cx="44230" cy="44230"/>
              </a:xfrm>
              <a:custGeom>
                <a:avLst/>
                <a:gdLst>
                  <a:gd name="connsiteX0" fmla="*/ 12851 w 44230"/>
                  <a:gd name="connsiteY0" fmla="*/ 0 h 44230"/>
                  <a:gd name="connsiteX1" fmla="*/ 0 w 44230"/>
                  <a:gd name="connsiteY1" fmla="*/ 13000 h 44230"/>
                  <a:gd name="connsiteX2" fmla="*/ 0 w 44230"/>
                  <a:gd name="connsiteY2" fmla="*/ 31380 h 44230"/>
                  <a:gd name="connsiteX3" fmla="*/ 12851 w 44230"/>
                  <a:gd name="connsiteY3" fmla="*/ 44230 h 44230"/>
                  <a:gd name="connsiteX4" fmla="*/ 31230 w 44230"/>
                  <a:gd name="connsiteY4" fmla="*/ 44230 h 44230"/>
                  <a:gd name="connsiteX5" fmla="*/ 44230 w 44230"/>
                  <a:gd name="connsiteY5" fmla="*/ 31380 h 44230"/>
                  <a:gd name="connsiteX6" fmla="*/ 44230 w 44230"/>
                  <a:gd name="connsiteY6" fmla="*/ 13000 h 44230"/>
                  <a:gd name="connsiteX7" fmla="*/ 31230 w 44230"/>
                  <a:gd name="connsiteY7" fmla="*/ 0 h 44230"/>
                  <a:gd name="connsiteX8" fmla="*/ 12851 w 44230"/>
                  <a:gd name="connsiteY8" fmla="*/ 0 h 44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230" h="44230">
                    <a:moveTo>
                      <a:pt x="12851" y="0"/>
                    </a:moveTo>
                    <a:lnTo>
                      <a:pt x="0" y="13000"/>
                    </a:lnTo>
                    <a:lnTo>
                      <a:pt x="0" y="31380"/>
                    </a:lnTo>
                    <a:lnTo>
                      <a:pt x="12851" y="44230"/>
                    </a:lnTo>
                    <a:lnTo>
                      <a:pt x="31230" y="44230"/>
                    </a:lnTo>
                    <a:lnTo>
                      <a:pt x="44230" y="31380"/>
                    </a:lnTo>
                    <a:lnTo>
                      <a:pt x="44230" y="13000"/>
                    </a:lnTo>
                    <a:lnTo>
                      <a:pt x="31230" y="0"/>
                    </a:lnTo>
                    <a:lnTo>
                      <a:pt x="12851" y="0"/>
                    </a:lnTo>
                    <a:close/>
                  </a:path>
                </a:pathLst>
              </a:custGeom>
              <a:solidFill>
                <a:srgbClr val="377691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44" name="Freeform: Shape 1243">
                <a:extLst>
                  <a:ext uri="{FF2B5EF4-FFF2-40B4-BE49-F238E27FC236}">
                    <a16:creationId xmlns:a16="http://schemas.microsoft.com/office/drawing/2014/main" id="{FE45B829-18A5-3094-915A-03FEDC33FC3D}"/>
                  </a:ext>
                </a:extLst>
              </p:cNvPr>
              <p:cNvSpPr/>
              <p:nvPr/>
            </p:nvSpPr>
            <p:spPr>
              <a:xfrm>
                <a:off x="6410293" y="2896236"/>
                <a:ext cx="156300" cy="372669"/>
              </a:xfrm>
              <a:custGeom>
                <a:avLst/>
                <a:gdLst>
                  <a:gd name="connsiteX0" fmla="*/ 50357 w 156300"/>
                  <a:gd name="connsiteY0" fmla="*/ 343532 h 372669"/>
                  <a:gd name="connsiteX1" fmla="*/ 0 w 156300"/>
                  <a:gd name="connsiteY1" fmla="*/ 372670 h 372669"/>
                  <a:gd name="connsiteX2" fmla="*/ 156300 w 156300"/>
                  <a:gd name="connsiteY2" fmla="*/ 0 h 372669"/>
                  <a:gd name="connsiteX3" fmla="*/ 156300 w 156300"/>
                  <a:gd name="connsiteY3" fmla="*/ 83679 h 372669"/>
                  <a:gd name="connsiteX4" fmla="*/ 50357 w 156300"/>
                  <a:gd name="connsiteY4" fmla="*/ 343532 h 3726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6300" h="372669">
                    <a:moveTo>
                      <a:pt x="50357" y="343532"/>
                    </a:moveTo>
                    <a:lnTo>
                      <a:pt x="0" y="372670"/>
                    </a:lnTo>
                    <a:lnTo>
                      <a:pt x="156300" y="0"/>
                    </a:lnTo>
                    <a:lnTo>
                      <a:pt x="156300" y="83679"/>
                    </a:lnTo>
                    <a:lnTo>
                      <a:pt x="50357" y="343532"/>
                    </a:lnTo>
                    <a:close/>
                  </a:path>
                </a:pathLst>
              </a:custGeom>
              <a:solidFill>
                <a:srgbClr val="0A0808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45" name="Freeform: Shape 1244">
                <a:extLst>
                  <a:ext uri="{FF2B5EF4-FFF2-40B4-BE49-F238E27FC236}">
                    <a16:creationId xmlns:a16="http://schemas.microsoft.com/office/drawing/2014/main" id="{43C385B5-DC62-3211-8B1F-26FF6DD51481}"/>
                  </a:ext>
                </a:extLst>
              </p:cNvPr>
              <p:cNvSpPr/>
              <p:nvPr/>
            </p:nvSpPr>
            <p:spPr>
              <a:xfrm>
                <a:off x="5751173" y="2372048"/>
                <a:ext cx="538682" cy="210840"/>
              </a:xfrm>
              <a:custGeom>
                <a:avLst/>
                <a:gdLst>
                  <a:gd name="connsiteX0" fmla="*/ 537637 w 538682"/>
                  <a:gd name="connsiteY0" fmla="*/ 210841 h 210840"/>
                  <a:gd name="connsiteX1" fmla="*/ 177070 w 538682"/>
                  <a:gd name="connsiteY1" fmla="*/ 203668 h 210840"/>
                  <a:gd name="connsiteX2" fmla="*/ 0 w 538682"/>
                  <a:gd name="connsiteY2" fmla="*/ 47368 h 210840"/>
                  <a:gd name="connsiteX3" fmla="*/ 28989 w 538682"/>
                  <a:gd name="connsiteY3" fmla="*/ 0 h 210840"/>
                  <a:gd name="connsiteX4" fmla="*/ 198140 w 538682"/>
                  <a:gd name="connsiteY4" fmla="*/ 149427 h 210840"/>
                  <a:gd name="connsiteX5" fmla="*/ 538683 w 538682"/>
                  <a:gd name="connsiteY5" fmla="*/ 156151 h 210840"/>
                  <a:gd name="connsiteX6" fmla="*/ 537637 w 538682"/>
                  <a:gd name="connsiteY6" fmla="*/ 210841 h 210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38682" h="210840">
                    <a:moveTo>
                      <a:pt x="537637" y="210841"/>
                    </a:moveTo>
                    <a:lnTo>
                      <a:pt x="177070" y="203668"/>
                    </a:lnTo>
                    <a:lnTo>
                      <a:pt x="0" y="47368"/>
                    </a:lnTo>
                    <a:lnTo>
                      <a:pt x="28989" y="0"/>
                    </a:lnTo>
                    <a:lnTo>
                      <a:pt x="198140" y="149427"/>
                    </a:lnTo>
                    <a:lnTo>
                      <a:pt x="538683" y="156151"/>
                    </a:lnTo>
                    <a:lnTo>
                      <a:pt x="537637" y="210841"/>
                    </a:lnTo>
                    <a:close/>
                  </a:path>
                </a:pathLst>
              </a:custGeom>
              <a:solidFill>
                <a:srgbClr val="0A0808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46" name="Freeform: Shape 1245">
                <a:extLst>
                  <a:ext uri="{FF2B5EF4-FFF2-40B4-BE49-F238E27FC236}">
                    <a16:creationId xmlns:a16="http://schemas.microsoft.com/office/drawing/2014/main" id="{A872BF5F-B1C8-61D9-7D66-BDB311D54D2D}"/>
                  </a:ext>
                </a:extLst>
              </p:cNvPr>
              <p:cNvSpPr/>
              <p:nvPr/>
            </p:nvSpPr>
            <p:spPr>
              <a:xfrm>
                <a:off x="5709632" y="2059447"/>
                <a:ext cx="297358" cy="463072"/>
              </a:xfrm>
              <a:custGeom>
                <a:avLst/>
                <a:gdLst>
                  <a:gd name="connsiteX0" fmla="*/ 297359 w 297358"/>
                  <a:gd name="connsiteY0" fmla="*/ 56184 h 463072"/>
                  <a:gd name="connsiteX1" fmla="*/ 120737 w 297358"/>
                  <a:gd name="connsiteY1" fmla="*/ 228921 h 463072"/>
                  <a:gd name="connsiteX2" fmla="*/ 36460 w 297358"/>
                  <a:gd name="connsiteY2" fmla="*/ 416302 h 463072"/>
                  <a:gd name="connsiteX3" fmla="*/ 0 w 297358"/>
                  <a:gd name="connsiteY3" fmla="*/ 463073 h 463072"/>
                  <a:gd name="connsiteX4" fmla="*/ 66047 w 297358"/>
                  <a:gd name="connsiteY4" fmla="*/ 129254 h 463072"/>
                  <a:gd name="connsiteX5" fmla="*/ 226381 w 297358"/>
                  <a:gd name="connsiteY5" fmla="*/ 0 h 463072"/>
                  <a:gd name="connsiteX6" fmla="*/ 297359 w 297358"/>
                  <a:gd name="connsiteY6" fmla="*/ 56184 h 463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7358" h="463072">
                    <a:moveTo>
                      <a:pt x="297359" y="56184"/>
                    </a:moveTo>
                    <a:lnTo>
                      <a:pt x="120737" y="228921"/>
                    </a:lnTo>
                    <a:lnTo>
                      <a:pt x="36460" y="416302"/>
                    </a:lnTo>
                    <a:lnTo>
                      <a:pt x="0" y="463073"/>
                    </a:lnTo>
                    <a:lnTo>
                      <a:pt x="66047" y="129254"/>
                    </a:lnTo>
                    <a:lnTo>
                      <a:pt x="226381" y="0"/>
                    </a:lnTo>
                    <a:lnTo>
                      <a:pt x="297359" y="56184"/>
                    </a:lnTo>
                    <a:close/>
                  </a:path>
                </a:pathLst>
              </a:custGeom>
              <a:solidFill>
                <a:srgbClr val="362C29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47" name="Freeform: Shape 1246">
                <a:extLst>
                  <a:ext uri="{FF2B5EF4-FFF2-40B4-BE49-F238E27FC236}">
                    <a16:creationId xmlns:a16="http://schemas.microsoft.com/office/drawing/2014/main" id="{F37C72E8-53AC-6500-4DB3-928AB1912A99}"/>
                  </a:ext>
                </a:extLst>
              </p:cNvPr>
              <p:cNvSpPr/>
              <p:nvPr/>
            </p:nvSpPr>
            <p:spPr>
              <a:xfrm>
                <a:off x="6340511" y="2773856"/>
                <a:ext cx="206059" cy="166461"/>
              </a:xfrm>
              <a:custGeom>
                <a:avLst/>
                <a:gdLst>
                  <a:gd name="connsiteX0" fmla="*/ 197392 w 206059"/>
                  <a:gd name="connsiteY0" fmla="*/ 166461 h 166461"/>
                  <a:gd name="connsiteX1" fmla="*/ 79345 w 206059"/>
                  <a:gd name="connsiteY1" fmla="*/ 149875 h 166461"/>
                  <a:gd name="connsiteX2" fmla="*/ 0 w 206059"/>
                  <a:gd name="connsiteY2" fmla="*/ 23161 h 166461"/>
                  <a:gd name="connsiteX3" fmla="*/ 47966 w 206059"/>
                  <a:gd name="connsiteY3" fmla="*/ 0 h 166461"/>
                  <a:gd name="connsiteX4" fmla="*/ 114311 w 206059"/>
                  <a:gd name="connsiteY4" fmla="*/ 106093 h 166461"/>
                  <a:gd name="connsiteX5" fmla="*/ 206059 w 206059"/>
                  <a:gd name="connsiteY5" fmla="*/ 118944 h 166461"/>
                  <a:gd name="connsiteX6" fmla="*/ 197392 w 206059"/>
                  <a:gd name="connsiteY6" fmla="*/ 166461 h 166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6059" h="166461">
                    <a:moveTo>
                      <a:pt x="197392" y="166461"/>
                    </a:moveTo>
                    <a:lnTo>
                      <a:pt x="79345" y="149875"/>
                    </a:lnTo>
                    <a:lnTo>
                      <a:pt x="0" y="23161"/>
                    </a:lnTo>
                    <a:lnTo>
                      <a:pt x="47966" y="0"/>
                    </a:lnTo>
                    <a:lnTo>
                      <a:pt x="114311" y="106093"/>
                    </a:lnTo>
                    <a:lnTo>
                      <a:pt x="206059" y="118944"/>
                    </a:lnTo>
                    <a:lnTo>
                      <a:pt x="197392" y="166461"/>
                    </a:lnTo>
                    <a:close/>
                  </a:path>
                </a:pathLst>
              </a:custGeom>
              <a:solidFill>
                <a:srgbClr val="0A0808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48" name="Freeform: Shape 1247">
                <a:extLst>
                  <a:ext uri="{FF2B5EF4-FFF2-40B4-BE49-F238E27FC236}">
                    <a16:creationId xmlns:a16="http://schemas.microsoft.com/office/drawing/2014/main" id="{76897D2C-BE74-18A7-EBA3-4C9F105D3F5E}"/>
                  </a:ext>
                </a:extLst>
              </p:cNvPr>
              <p:cNvSpPr/>
              <p:nvPr/>
            </p:nvSpPr>
            <p:spPr>
              <a:xfrm>
                <a:off x="6253396" y="2168828"/>
                <a:ext cx="296014" cy="636258"/>
              </a:xfrm>
              <a:custGeom>
                <a:avLst/>
                <a:gdLst>
                  <a:gd name="connsiteX0" fmla="*/ 188427 w 296014"/>
                  <a:gd name="connsiteY0" fmla="*/ 0 h 636258"/>
                  <a:gd name="connsiteX1" fmla="*/ 69782 w 296014"/>
                  <a:gd name="connsiteY1" fmla="*/ 125817 h 636258"/>
                  <a:gd name="connsiteX2" fmla="*/ 0 w 296014"/>
                  <a:gd name="connsiteY2" fmla="*/ 386268 h 636258"/>
                  <a:gd name="connsiteX3" fmla="*/ 66047 w 296014"/>
                  <a:gd name="connsiteY3" fmla="*/ 636258 h 636258"/>
                  <a:gd name="connsiteX4" fmla="*/ 175128 w 296014"/>
                  <a:gd name="connsiteY4" fmla="*/ 625350 h 636258"/>
                  <a:gd name="connsiteX5" fmla="*/ 117748 w 296014"/>
                  <a:gd name="connsiteY5" fmla="*/ 409279 h 636258"/>
                  <a:gd name="connsiteX6" fmla="*/ 176473 w 296014"/>
                  <a:gd name="connsiteY6" fmla="*/ 190071 h 636258"/>
                  <a:gd name="connsiteX7" fmla="*/ 296014 w 296014"/>
                  <a:gd name="connsiteY7" fmla="*/ 96380 h 636258"/>
                  <a:gd name="connsiteX8" fmla="*/ 259853 w 296014"/>
                  <a:gd name="connsiteY8" fmla="*/ 27494 h 636258"/>
                  <a:gd name="connsiteX9" fmla="*/ 188427 w 296014"/>
                  <a:gd name="connsiteY9" fmla="*/ 0 h 6362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96014" h="636258">
                    <a:moveTo>
                      <a:pt x="188427" y="0"/>
                    </a:moveTo>
                    <a:lnTo>
                      <a:pt x="69782" y="125817"/>
                    </a:lnTo>
                    <a:lnTo>
                      <a:pt x="0" y="386268"/>
                    </a:lnTo>
                    <a:lnTo>
                      <a:pt x="66047" y="636258"/>
                    </a:lnTo>
                    <a:lnTo>
                      <a:pt x="175128" y="625350"/>
                    </a:lnTo>
                    <a:lnTo>
                      <a:pt x="117748" y="409279"/>
                    </a:lnTo>
                    <a:lnTo>
                      <a:pt x="176473" y="190071"/>
                    </a:lnTo>
                    <a:lnTo>
                      <a:pt x="296014" y="96380"/>
                    </a:lnTo>
                    <a:lnTo>
                      <a:pt x="259853" y="27494"/>
                    </a:lnTo>
                    <a:lnTo>
                      <a:pt x="188427" y="0"/>
                    </a:lnTo>
                    <a:close/>
                  </a:path>
                </a:pathLst>
              </a:custGeom>
              <a:solidFill>
                <a:srgbClr val="362C29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49" name="Freeform: Shape 1248">
                <a:extLst>
                  <a:ext uri="{FF2B5EF4-FFF2-40B4-BE49-F238E27FC236}">
                    <a16:creationId xmlns:a16="http://schemas.microsoft.com/office/drawing/2014/main" id="{6C062792-395F-BA58-5300-9C0113539F91}"/>
                  </a:ext>
                </a:extLst>
              </p:cNvPr>
              <p:cNvSpPr/>
              <p:nvPr/>
            </p:nvSpPr>
            <p:spPr>
              <a:xfrm>
                <a:off x="5835449" y="1810353"/>
                <a:ext cx="505061" cy="429601"/>
              </a:xfrm>
              <a:custGeom>
                <a:avLst/>
                <a:gdLst>
                  <a:gd name="connsiteX0" fmla="*/ 0 w 505061"/>
                  <a:gd name="connsiteY0" fmla="*/ 104001 h 429601"/>
                  <a:gd name="connsiteX1" fmla="*/ 56483 w 505061"/>
                  <a:gd name="connsiteY1" fmla="*/ 390003 h 429601"/>
                  <a:gd name="connsiteX2" fmla="*/ 112817 w 505061"/>
                  <a:gd name="connsiteY2" fmla="*/ 429601 h 429601"/>
                  <a:gd name="connsiteX3" fmla="*/ 238335 w 505061"/>
                  <a:gd name="connsiteY3" fmla="*/ 408233 h 429601"/>
                  <a:gd name="connsiteX4" fmla="*/ 390751 w 505061"/>
                  <a:gd name="connsiteY4" fmla="*/ 286002 h 429601"/>
                  <a:gd name="connsiteX5" fmla="*/ 418096 w 505061"/>
                  <a:gd name="connsiteY5" fmla="*/ 206209 h 429601"/>
                  <a:gd name="connsiteX6" fmla="*/ 492510 w 505061"/>
                  <a:gd name="connsiteY6" fmla="*/ 153013 h 429601"/>
                  <a:gd name="connsiteX7" fmla="*/ 505062 w 505061"/>
                  <a:gd name="connsiteY7" fmla="*/ 40943 h 429601"/>
                  <a:gd name="connsiteX8" fmla="*/ 480257 w 505061"/>
                  <a:gd name="connsiteY8" fmla="*/ 0 h 429601"/>
                  <a:gd name="connsiteX9" fmla="*/ 0 w 505061"/>
                  <a:gd name="connsiteY9" fmla="*/ 104001 h 429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05061" h="429601">
                    <a:moveTo>
                      <a:pt x="0" y="104001"/>
                    </a:moveTo>
                    <a:lnTo>
                      <a:pt x="56483" y="390003"/>
                    </a:lnTo>
                    <a:lnTo>
                      <a:pt x="112817" y="429601"/>
                    </a:lnTo>
                    <a:lnTo>
                      <a:pt x="238335" y="408233"/>
                    </a:lnTo>
                    <a:lnTo>
                      <a:pt x="390751" y="286002"/>
                    </a:lnTo>
                    <a:lnTo>
                      <a:pt x="418096" y="206209"/>
                    </a:lnTo>
                    <a:lnTo>
                      <a:pt x="492510" y="153013"/>
                    </a:lnTo>
                    <a:lnTo>
                      <a:pt x="505062" y="40943"/>
                    </a:lnTo>
                    <a:lnTo>
                      <a:pt x="480257" y="0"/>
                    </a:lnTo>
                    <a:lnTo>
                      <a:pt x="0" y="104001"/>
                    </a:lnTo>
                    <a:close/>
                  </a:path>
                </a:pathLst>
              </a:custGeom>
              <a:solidFill>
                <a:srgbClr val="F0C6B4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50" name="Freeform: Shape 1249">
                <a:extLst>
                  <a:ext uri="{FF2B5EF4-FFF2-40B4-BE49-F238E27FC236}">
                    <a16:creationId xmlns:a16="http://schemas.microsoft.com/office/drawing/2014/main" id="{C45021D4-F393-4B4F-EB9F-14598F706392}"/>
                  </a:ext>
                </a:extLst>
              </p:cNvPr>
              <p:cNvSpPr/>
              <p:nvPr/>
            </p:nvSpPr>
            <p:spPr>
              <a:xfrm>
                <a:off x="6213947" y="1756709"/>
                <a:ext cx="150472" cy="219507"/>
              </a:xfrm>
              <a:custGeom>
                <a:avLst/>
                <a:gdLst>
                  <a:gd name="connsiteX0" fmla="*/ 3138 w 150472"/>
                  <a:gd name="connsiteY0" fmla="*/ 96530 h 219507"/>
                  <a:gd name="connsiteX1" fmla="*/ 0 w 150472"/>
                  <a:gd name="connsiteY1" fmla="*/ 219508 h 219507"/>
                  <a:gd name="connsiteX2" fmla="*/ 31230 w 150472"/>
                  <a:gd name="connsiteY2" fmla="*/ 204416 h 219507"/>
                  <a:gd name="connsiteX3" fmla="*/ 44977 w 150472"/>
                  <a:gd name="connsiteY3" fmla="*/ 121633 h 219507"/>
                  <a:gd name="connsiteX4" fmla="*/ 87415 w 150472"/>
                  <a:gd name="connsiteY4" fmla="*/ 76506 h 219507"/>
                  <a:gd name="connsiteX5" fmla="*/ 120139 w 150472"/>
                  <a:gd name="connsiteY5" fmla="*/ 96530 h 219507"/>
                  <a:gd name="connsiteX6" fmla="*/ 117150 w 150472"/>
                  <a:gd name="connsiteY6" fmla="*/ 179611 h 219507"/>
                  <a:gd name="connsiteX7" fmla="*/ 142254 w 150472"/>
                  <a:gd name="connsiteY7" fmla="*/ 92644 h 219507"/>
                  <a:gd name="connsiteX8" fmla="*/ 150473 w 150472"/>
                  <a:gd name="connsiteY8" fmla="*/ 0 h 219507"/>
                  <a:gd name="connsiteX9" fmla="*/ 3138 w 150472"/>
                  <a:gd name="connsiteY9" fmla="*/ 96530 h 2195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0472" h="219507">
                    <a:moveTo>
                      <a:pt x="3138" y="96530"/>
                    </a:moveTo>
                    <a:lnTo>
                      <a:pt x="0" y="219508"/>
                    </a:lnTo>
                    <a:lnTo>
                      <a:pt x="31230" y="204416"/>
                    </a:lnTo>
                    <a:lnTo>
                      <a:pt x="44977" y="121633"/>
                    </a:lnTo>
                    <a:lnTo>
                      <a:pt x="87415" y="76506"/>
                    </a:lnTo>
                    <a:lnTo>
                      <a:pt x="120139" y="96530"/>
                    </a:lnTo>
                    <a:lnTo>
                      <a:pt x="117150" y="179611"/>
                    </a:lnTo>
                    <a:lnTo>
                      <a:pt x="142254" y="92644"/>
                    </a:lnTo>
                    <a:lnTo>
                      <a:pt x="150473" y="0"/>
                    </a:lnTo>
                    <a:lnTo>
                      <a:pt x="3138" y="96530"/>
                    </a:lnTo>
                    <a:close/>
                  </a:path>
                </a:pathLst>
              </a:custGeom>
              <a:solidFill>
                <a:srgbClr val="B57355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51" name="Freeform: Shape 1250">
                <a:extLst>
                  <a:ext uri="{FF2B5EF4-FFF2-40B4-BE49-F238E27FC236}">
                    <a16:creationId xmlns:a16="http://schemas.microsoft.com/office/drawing/2014/main" id="{3339819B-52F2-E0F8-2C83-978C6B775894}"/>
                  </a:ext>
                </a:extLst>
              </p:cNvPr>
              <p:cNvSpPr/>
              <p:nvPr/>
            </p:nvSpPr>
            <p:spPr>
              <a:xfrm>
                <a:off x="5830967" y="1651662"/>
                <a:ext cx="532705" cy="197093"/>
              </a:xfrm>
              <a:custGeom>
                <a:avLst/>
                <a:gdLst>
                  <a:gd name="connsiteX0" fmla="*/ 526878 w 532705"/>
                  <a:gd name="connsiteY0" fmla="*/ 144794 h 197093"/>
                  <a:gd name="connsiteX1" fmla="*/ 506407 w 532705"/>
                  <a:gd name="connsiteY1" fmla="*/ 100714 h 197093"/>
                  <a:gd name="connsiteX2" fmla="*/ 434533 w 532705"/>
                  <a:gd name="connsiteY2" fmla="*/ 59024 h 197093"/>
                  <a:gd name="connsiteX3" fmla="*/ 336210 w 532705"/>
                  <a:gd name="connsiteY3" fmla="*/ 43931 h 197093"/>
                  <a:gd name="connsiteX4" fmla="*/ 237887 w 532705"/>
                  <a:gd name="connsiteY4" fmla="*/ 59024 h 197093"/>
                  <a:gd name="connsiteX5" fmla="*/ 0 w 532705"/>
                  <a:gd name="connsiteY5" fmla="*/ 197094 h 197093"/>
                  <a:gd name="connsiteX6" fmla="*/ 0 w 532705"/>
                  <a:gd name="connsiteY6" fmla="*/ 153162 h 197093"/>
                  <a:gd name="connsiteX7" fmla="*/ 237887 w 532705"/>
                  <a:gd name="connsiteY7" fmla="*/ 15092 h 197093"/>
                  <a:gd name="connsiteX8" fmla="*/ 336210 w 532705"/>
                  <a:gd name="connsiteY8" fmla="*/ 0 h 197093"/>
                  <a:gd name="connsiteX9" fmla="*/ 434533 w 532705"/>
                  <a:gd name="connsiteY9" fmla="*/ 15092 h 197093"/>
                  <a:gd name="connsiteX10" fmla="*/ 506407 w 532705"/>
                  <a:gd name="connsiteY10" fmla="*/ 56782 h 197093"/>
                  <a:gd name="connsiteX11" fmla="*/ 532706 w 532705"/>
                  <a:gd name="connsiteY11" fmla="*/ 113415 h 197093"/>
                  <a:gd name="connsiteX12" fmla="*/ 526878 w 532705"/>
                  <a:gd name="connsiteY12" fmla="*/ 144794 h 197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532705" h="197093">
                    <a:moveTo>
                      <a:pt x="526878" y="144794"/>
                    </a:moveTo>
                    <a:lnTo>
                      <a:pt x="506407" y="100714"/>
                    </a:lnTo>
                    <a:lnTo>
                      <a:pt x="434533" y="59024"/>
                    </a:lnTo>
                    <a:lnTo>
                      <a:pt x="336210" y="43931"/>
                    </a:lnTo>
                    <a:lnTo>
                      <a:pt x="237887" y="59024"/>
                    </a:lnTo>
                    <a:lnTo>
                      <a:pt x="0" y="197094"/>
                    </a:lnTo>
                    <a:lnTo>
                      <a:pt x="0" y="153162"/>
                    </a:lnTo>
                    <a:lnTo>
                      <a:pt x="237887" y="15092"/>
                    </a:lnTo>
                    <a:lnTo>
                      <a:pt x="336210" y="0"/>
                    </a:lnTo>
                    <a:lnTo>
                      <a:pt x="434533" y="15092"/>
                    </a:lnTo>
                    <a:lnTo>
                      <a:pt x="506407" y="56782"/>
                    </a:lnTo>
                    <a:lnTo>
                      <a:pt x="532706" y="113415"/>
                    </a:lnTo>
                    <a:lnTo>
                      <a:pt x="526878" y="144794"/>
                    </a:lnTo>
                    <a:close/>
                  </a:path>
                </a:pathLst>
              </a:custGeom>
              <a:solidFill>
                <a:srgbClr val="574943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52" name="Freeform: Shape 1251">
                <a:extLst>
                  <a:ext uri="{FF2B5EF4-FFF2-40B4-BE49-F238E27FC236}">
                    <a16:creationId xmlns:a16="http://schemas.microsoft.com/office/drawing/2014/main" id="{095059F6-9241-FD98-DDB3-78D5881E065B}"/>
                  </a:ext>
                </a:extLst>
              </p:cNvPr>
              <p:cNvSpPr/>
              <p:nvPr/>
            </p:nvSpPr>
            <p:spPr>
              <a:xfrm>
                <a:off x="6099486" y="1854135"/>
                <a:ext cx="182151" cy="149575"/>
              </a:xfrm>
              <a:custGeom>
                <a:avLst/>
                <a:gdLst>
                  <a:gd name="connsiteX0" fmla="*/ 159438 w 182151"/>
                  <a:gd name="connsiteY0" fmla="*/ 24207 h 149575"/>
                  <a:gd name="connsiteX1" fmla="*/ 182151 w 182151"/>
                  <a:gd name="connsiteY1" fmla="*/ 0 h 149575"/>
                  <a:gd name="connsiteX2" fmla="*/ 0 w 182151"/>
                  <a:gd name="connsiteY2" fmla="*/ 105645 h 149575"/>
                  <a:gd name="connsiteX3" fmla="*/ 0 w 182151"/>
                  <a:gd name="connsiteY3" fmla="*/ 149576 h 149575"/>
                  <a:gd name="connsiteX4" fmla="*/ 153312 w 182151"/>
                  <a:gd name="connsiteY4" fmla="*/ 60667 h 149575"/>
                  <a:gd name="connsiteX5" fmla="*/ 159438 w 182151"/>
                  <a:gd name="connsiteY5" fmla="*/ 24207 h 149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2151" h="149575">
                    <a:moveTo>
                      <a:pt x="159438" y="24207"/>
                    </a:moveTo>
                    <a:lnTo>
                      <a:pt x="182151" y="0"/>
                    </a:lnTo>
                    <a:lnTo>
                      <a:pt x="0" y="105645"/>
                    </a:lnTo>
                    <a:lnTo>
                      <a:pt x="0" y="149576"/>
                    </a:lnTo>
                    <a:lnTo>
                      <a:pt x="153312" y="60667"/>
                    </a:lnTo>
                    <a:lnTo>
                      <a:pt x="159438" y="24207"/>
                    </a:lnTo>
                    <a:close/>
                  </a:path>
                </a:pathLst>
              </a:custGeom>
              <a:solidFill>
                <a:srgbClr val="0A0808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53" name="Freeform: Shape 1252">
                <a:extLst>
                  <a:ext uri="{FF2B5EF4-FFF2-40B4-BE49-F238E27FC236}">
                    <a16:creationId xmlns:a16="http://schemas.microsoft.com/office/drawing/2014/main" id="{E1E31458-F472-8962-F26B-A13F49401332}"/>
                  </a:ext>
                </a:extLst>
              </p:cNvPr>
              <p:cNvSpPr/>
              <p:nvPr/>
            </p:nvSpPr>
            <p:spPr>
              <a:xfrm>
                <a:off x="6309281" y="1765077"/>
                <a:ext cx="54391" cy="102954"/>
              </a:xfrm>
              <a:custGeom>
                <a:avLst/>
                <a:gdLst>
                  <a:gd name="connsiteX0" fmla="*/ 28092 w 54391"/>
                  <a:gd name="connsiteY0" fmla="*/ 56782 h 102954"/>
                  <a:gd name="connsiteX1" fmla="*/ 0 w 54391"/>
                  <a:gd name="connsiteY1" fmla="*/ 73070 h 102954"/>
                  <a:gd name="connsiteX2" fmla="*/ 24805 w 54391"/>
                  <a:gd name="connsiteY2" fmla="*/ 88162 h 102954"/>
                  <a:gd name="connsiteX3" fmla="*/ 24207 w 54391"/>
                  <a:gd name="connsiteY3" fmla="*/ 102955 h 102954"/>
                  <a:gd name="connsiteX4" fmla="*/ 28092 w 54391"/>
                  <a:gd name="connsiteY4" fmla="*/ 100714 h 102954"/>
                  <a:gd name="connsiteX5" fmla="*/ 54391 w 54391"/>
                  <a:gd name="connsiteY5" fmla="*/ 43931 h 102954"/>
                  <a:gd name="connsiteX6" fmla="*/ 54391 w 54391"/>
                  <a:gd name="connsiteY6" fmla="*/ 0 h 102954"/>
                  <a:gd name="connsiteX7" fmla="*/ 28092 w 54391"/>
                  <a:gd name="connsiteY7" fmla="*/ 56782 h 102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391" h="102954">
                    <a:moveTo>
                      <a:pt x="28092" y="56782"/>
                    </a:moveTo>
                    <a:lnTo>
                      <a:pt x="0" y="73070"/>
                    </a:lnTo>
                    <a:lnTo>
                      <a:pt x="24805" y="88162"/>
                    </a:lnTo>
                    <a:lnTo>
                      <a:pt x="24207" y="102955"/>
                    </a:lnTo>
                    <a:lnTo>
                      <a:pt x="28092" y="100714"/>
                    </a:lnTo>
                    <a:lnTo>
                      <a:pt x="54391" y="43931"/>
                    </a:lnTo>
                    <a:lnTo>
                      <a:pt x="54391" y="0"/>
                    </a:lnTo>
                    <a:lnTo>
                      <a:pt x="28092" y="56782"/>
                    </a:lnTo>
                    <a:close/>
                  </a:path>
                </a:pathLst>
              </a:custGeom>
              <a:solidFill>
                <a:srgbClr val="0A0808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54" name="Freeform: Shape 1253">
                <a:extLst>
                  <a:ext uri="{FF2B5EF4-FFF2-40B4-BE49-F238E27FC236}">
                    <a16:creationId xmlns:a16="http://schemas.microsoft.com/office/drawing/2014/main" id="{A8AD3EAD-EA6A-FE23-51EB-F7BBAF1A4C2E}"/>
                  </a:ext>
                </a:extLst>
              </p:cNvPr>
              <p:cNvSpPr/>
              <p:nvPr/>
            </p:nvSpPr>
            <p:spPr>
              <a:xfrm>
                <a:off x="5759092" y="1827537"/>
                <a:ext cx="255220" cy="241622"/>
              </a:xfrm>
              <a:custGeom>
                <a:avLst/>
                <a:gdLst>
                  <a:gd name="connsiteX0" fmla="*/ 0 w 255220"/>
                  <a:gd name="connsiteY0" fmla="*/ 13000 h 241622"/>
                  <a:gd name="connsiteX1" fmla="*/ 17782 w 255220"/>
                  <a:gd name="connsiteY1" fmla="*/ 0 h 241622"/>
                  <a:gd name="connsiteX2" fmla="*/ 236991 w 255220"/>
                  <a:gd name="connsiteY2" fmla="*/ 126564 h 241622"/>
                  <a:gd name="connsiteX3" fmla="*/ 255221 w 255220"/>
                  <a:gd name="connsiteY3" fmla="*/ 164818 h 241622"/>
                  <a:gd name="connsiteX4" fmla="*/ 255221 w 255220"/>
                  <a:gd name="connsiteY4" fmla="*/ 221450 h 241622"/>
                  <a:gd name="connsiteX5" fmla="*/ 227577 w 255220"/>
                  <a:gd name="connsiteY5" fmla="*/ 241623 h 241622"/>
                  <a:gd name="connsiteX6" fmla="*/ 174381 w 255220"/>
                  <a:gd name="connsiteY6" fmla="*/ 210990 h 241622"/>
                  <a:gd name="connsiteX7" fmla="*/ 139714 w 255220"/>
                  <a:gd name="connsiteY7" fmla="*/ 153162 h 241622"/>
                  <a:gd name="connsiteX8" fmla="*/ 136277 w 255220"/>
                  <a:gd name="connsiteY8" fmla="*/ 139266 h 241622"/>
                  <a:gd name="connsiteX9" fmla="*/ 119541 w 255220"/>
                  <a:gd name="connsiteY9" fmla="*/ 129105 h 241622"/>
                  <a:gd name="connsiteX10" fmla="*/ 114162 w 255220"/>
                  <a:gd name="connsiteY10" fmla="*/ 140461 h 241622"/>
                  <a:gd name="connsiteX11" fmla="*/ 81736 w 255220"/>
                  <a:gd name="connsiteY11" fmla="*/ 157496 h 241622"/>
                  <a:gd name="connsiteX12" fmla="*/ 29587 w 255220"/>
                  <a:gd name="connsiteY12" fmla="*/ 127311 h 241622"/>
                  <a:gd name="connsiteX13" fmla="*/ 0 w 255220"/>
                  <a:gd name="connsiteY13" fmla="*/ 72173 h 241622"/>
                  <a:gd name="connsiteX14" fmla="*/ 0 w 255220"/>
                  <a:gd name="connsiteY14" fmla="*/ 13000 h 241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55220" h="241622">
                    <a:moveTo>
                      <a:pt x="0" y="13000"/>
                    </a:moveTo>
                    <a:lnTo>
                      <a:pt x="17782" y="0"/>
                    </a:lnTo>
                    <a:lnTo>
                      <a:pt x="236991" y="126564"/>
                    </a:lnTo>
                    <a:lnTo>
                      <a:pt x="255221" y="164818"/>
                    </a:lnTo>
                    <a:lnTo>
                      <a:pt x="255221" y="221450"/>
                    </a:lnTo>
                    <a:lnTo>
                      <a:pt x="227577" y="241623"/>
                    </a:lnTo>
                    <a:lnTo>
                      <a:pt x="174381" y="210990"/>
                    </a:lnTo>
                    <a:lnTo>
                      <a:pt x="139714" y="153162"/>
                    </a:lnTo>
                    <a:lnTo>
                      <a:pt x="136277" y="139266"/>
                    </a:lnTo>
                    <a:lnTo>
                      <a:pt x="119541" y="129105"/>
                    </a:lnTo>
                    <a:lnTo>
                      <a:pt x="114162" y="140461"/>
                    </a:lnTo>
                    <a:lnTo>
                      <a:pt x="81736" y="157496"/>
                    </a:lnTo>
                    <a:lnTo>
                      <a:pt x="29587" y="127311"/>
                    </a:lnTo>
                    <a:lnTo>
                      <a:pt x="0" y="72173"/>
                    </a:lnTo>
                    <a:lnTo>
                      <a:pt x="0" y="13000"/>
                    </a:lnTo>
                    <a:close/>
                  </a:path>
                </a:pathLst>
              </a:custGeom>
              <a:solidFill>
                <a:srgbClr val="685750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55" name="Freeform: Shape 1254">
                <a:extLst>
                  <a:ext uri="{FF2B5EF4-FFF2-40B4-BE49-F238E27FC236}">
                    <a16:creationId xmlns:a16="http://schemas.microsoft.com/office/drawing/2014/main" id="{1FF51881-B6B7-A59B-F9FC-CA62A028A17D}"/>
                  </a:ext>
                </a:extLst>
              </p:cNvPr>
              <p:cNvSpPr/>
              <p:nvPr/>
            </p:nvSpPr>
            <p:spPr>
              <a:xfrm>
                <a:off x="5879381" y="1939308"/>
                <a:ext cx="112667" cy="118794"/>
              </a:xfrm>
              <a:custGeom>
                <a:avLst/>
                <a:gdLst>
                  <a:gd name="connsiteX0" fmla="*/ 67989 w 112667"/>
                  <a:gd name="connsiteY0" fmla="*/ 87564 h 118794"/>
                  <a:gd name="connsiteX1" fmla="*/ 37506 w 112667"/>
                  <a:gd name="connsiteY1" fmla="*/ 34966 h 118794"/>
                  <a:gd name="connsiteX2" fmla="*/ 30483 w 112667"/>
                  <a:gd name="connsiteY2" fmla="*/ 14644 h 118794"/>
                  <a:gd name="connsiteX3" fmla="*/ 4931 w 112667"/>
                  <a:gd name="connsiteY3" fmla="*/ 0 h 118794"/>
                  <a:gd name="connsiteX4" fmla="*/ 0 w 112667"/>
                  <a:gd name="connsiteY4" fmla="*/ 2839 h 118794"/>
                  <a:gd name="connsiteX5" fmla="*/ 12701 w 112667"/>
                  <a:gd name="connsiteY5" fmla="*/ 16138 h 118794"/>
                  <a:gd name="connsiteX6" fmla="*/ 29138 w 112667"/>
                  <a:gd name="connsiteY6" fmla="*/ 36012 h 118794"/>
                  <a:gd name="connsiteX7" fmla="*/ 59621 w 112667"/>
                  <a:gd name="connsiteY7" fmla="*/ 90552 h 118794"/>
                  <a:gd name="connsiteX8" fmla="*/ 108334 w 112667"/>
                  <a:gd name="connsiteY8" fmla="*/ 118794 h 118794"/>
                  <a:gd name="connsiteX9" fmla="*/ 112668 w 112667"/>
                  <a:gd name="connsiteY9" fmla="*/ 113415 h 118794"/>
                  <a:gd name="connsiteX10" fmla="*/ 67989 w 112667"/>
                  <a:gd name="connsiteY10" fmla="*/ 87564 h 1187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12667" h="118794">
                    <a:moveTo>
                      <a:pt x="67989" y="87564"/>
                    </a:moveTo>
                    <a:lnTo>
                      <a:pt x="37506" y="34966"/>
                    </a:lnTo>
                    <a:lnTo>
                      <a:pt x="30483" y="14644"/>
                    </a:lnTo>
                    <a:lnTo>
                      <a:pt x="4931" y="0"/>
                    </a:lnTo>
                    <a:lnTo>
                      <a:pt x="0" y="2839"/>
                    </a:lnTo>
                    <a:lnTo>
                      <a:pt x="12701" y="16138"/>
                    </a:lnTo>
                    <a:lnTo>
                      <a:pt x="29138" y="36012"/>
                    </a:lnTo>
                    <a:lnTo>
                      <a:pt x="59621" y="90552"/>
                    </a:lnTo>
                    <a:lnTo>
                      <a:pt x="108334" y="118794"/>
                    </a:lnTo>
                    <a:lnTo>
                      <a:pt x="112668" y="113415"/>
                    </a:lnTo>
                    <a:lnTo>
                      <a:pt x="67989" y="87564"/>
                    </a:lnTo>
                    <a:close/>
                  </a:path>
                </a:pathLst>
              </a:custGeom>
              <a:solidFill>
                <a:srgbClr val="403531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56" name="Freeform: Shape 1255">
                <a:extLst>
                  <a:ext uri="{FF2B5EF4-FFF2-40B4-BE49-F238E27FC236}">
                    <a16:creationId xmlns:a16="http://schemas.microsoft.com/office/drawing/2014/main" id="{9386D443-A36A-E405-874A-C99926FA88A9}"/>
                  </a:ext>
                </a:extLst>
              </p:cNvPr>
              <p:cNvSpPr/>
              <p:nvPr/>
            </p:nvSpPr>
            <p:spPr>
              <a:xfrm>
                <a:off x="5770150" y="1834859"/>
                <a:ext cx="78299" cy="139415"/>
              </a:xfrm>
              <a:custGeom>
                <a:avLst/>
                <a:gdLst>
                  <a:gd name="connsiteX0" fmla="*/ 6724 w 78299"/>
                  <a:gd name="connsiteY0" fmla="*/ 60518 h 139415"/>
                  <a:gd name="connsiteX1" fmla="*/ 6724 w 78299"/>
                  <a:gd name="connsiteY1" fmla="*/ 10161 h 139415"/>
                  <a:gd name="connsiteX2" fmla="*/ 17782 w 78299"/>
                  <a:gd name="connsiteY2" fmla="*/ 897 h 139415"/>
                  <a:gd name="connsiteX3" fmla="*/ 16736 w 78299"/>
                  <a:gd name="connsiteY3" fmla="*/ 0 h 139415"/>
                  <a:gd name="connsiteX4" fmla="*/ 13897 w 78299"/>
                  <a:gd name="connsiteY4" fmla="*/ 0 h 139415"/>
                  <a:gd name="connsiteX5" fmla="*/ 0 w 78299"/>
                  <a:gd name="connsiteY5" fmla="*/ 12402 h 139415"/>
                  <a:gd name="connsiteX6" fmla="*/ 0 w 78299"/>
                  <a:gd name="connsiteY6" fmla="*/ 66047 h 139415"/>
                  <a:gd name="connsiteX7" fmla="*/ 23609 w 78299"/>
                  <a:gd name="connsiteY7" fmla="*/ 111024 h 139415"/>
                  <a:gd name="connsiteX8" fmla="*/ 72323 w 78299"/>
                  <a:gd name="connsiteY8" fmla="*/ 139415 h 139415"/>
                  <a:gd name="connsiteX9" fmla="*/ 78300 w 78299"/>
                  <a:gd name="connsiteY9" fmla="*/ 134932 h 139415"/>
                  <a:gd name="connsiteX10" fmla="*/ 31977 w 78299"/>
                  <a:gd name="connsiteY10" fmla="*/ 108185 h 139415"/>
                  <a:gd name="connsiteX11" fmla="*/ 6724 w 78299"/>
                  <a:gd name="connsiteY11" fmla="*/ 60518 h 1394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8299" h="139415">
                    <a:moveTo>
                      <a:pt x="6724" y="60518"/>
                    </a:moveTo>
                    <a:lnTo>
                      <a:pt x="6724" y="10161"/>
                    </a:lnTo>
                    <a:lnTo>
                      <a:pt x="17782" y="897"/>
                    </a:lnTo>
                    <a:lnTo>
                      <a:pt x="16736" y="0"/>
                    </a:lnTo>
                    <a:lnTo>
                      <a:pt x="13897" y="0"/>
                    </a:lnTo>
                    <a:lnTo>
                      <a:pt x="0" y="12402"/>
                    </a:lnTo>
                    <a:lnTo>
                      <a:pt x="0" y="66047"/>
                    </a:lnTo>
                    <a:lnTo>
                      <a:pt x="23609" y="111024"/>
                    </a:lnTo>
                    <a:lnTo>
                      <a:pt x="72323" y="139415"/>
                    </a:lnTo>
                    <a:lnTo>
                      <a:pt x="78300" y="134932"/>
                    </a:lnTo>
                    <a:lnTo>
                      <a:pt x="31977" y="108185"/>
                    </a:lnTo>
                    <a:lnTo>
                      <a:pt x="6724" y="60518"/>
                    </a:lnTo>
                    <a:close/>
                  </a:path>
                </a:pathLst>
              </a:custGeom>
              <a:solidFill>
                <a:srgbClr val="403531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57" name="Freeform: Shape 1256">
                <a:extLst>
                  <a:ext uri="{FF2B5EF4-FFF2-40B4-BE49-F238E27FC236}">
                    <a16:creationId xmlns:a16="http://schemas.microsoft.com/office/drawing/2014/main" id="{9DF257BF-650D-5FD7-DC08-3C5023E493BB}"/>
                  </a:ext>
                </a:extLst>
              </p:cNvPr>
              <p:cNvSpPr/>
              <p:nvPr/>
            </p:nvSpPr>
            <p:spPr>
              <a:xfrm>
                <a:off x="5934071" y="2028217"/>
                <a:ext cx="53046" cy="32873"/>
              </a:xfrm>
              <a:custGeom>
                <a:avLst/>
                <a:gdLst>
                  <a:gd name="connsiteX0" fmla="*/ 8368 w 53046"/>
                  <a:gd name="connsiteY0" fmla="*/ 1644 h 32873"/>
                  <a:gd name="connsiteX1" fmla="*/ 53046 w 53046"/>
                  <a:gd name="connsiteY1" fmla="*/ 27345 h 32873"/>
                  <a:gd name="connsiteX2" fmla="*/ 48713 w 53046"/>
                  <a:gd name="connsiteY2" fmla="*/ 32874 h 32873"/>
                  <a:gd name="connsiteX3" fmla="*/ 0 w 53046"/>
                  <a:gd name="connsiteY3" fmla="*/ 4483 h 32873"/>
                  <a:gd name="connsiteX4" fmla="*/ 4931 w 53046"/>
                  <a:gd name="connsiteY4" fmla="*/ 0 h 32873"/>
                  <a:gd name="connsiteX5" fmla="*/ 8368 w 53046"/>
                  <a:gd name="connsiteY5" fmla="*/ 1644 h 32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046" h="32873">
                    <a:moveTo>
                      <a:pt x="8368" y="1644"/>
                    </a:moveTo>
                    <a:lnTo>
                      <a:pt x="53046" y="27345"/>
                    </a:lnTo>
                    <a:lnTo>
                      <a:pt x="48713" y="32874"/>
                    </a:lnTo>
                    <a:lnTo>
                      <a:pt x="0" y="4483"/>
                    </a:lnTo>
                    <a:lnTo>
                      <a:pt x="4931" y="0"/>
                    </a:lnTo>
                    <a:lnTo>
                      <a:pt x="8368" y="1644"/>
                    </a:lnTo>
                    <a:close/>
                  </a:path>
                </a:pathLst>
              </a:custGeom>
              <a:solidFill>
                <a:srgbClr val="F4EFE9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58" name="Freeform: Shape 1257">
                <a:extLst>
                  <a:ext uri="{FF2B5EF4-FFF2-40B4-BE49-F238E27FC236}">
                    <a16:creationId xmlns:a16="http://schemas.microsoft.com/office/drawing/2014/main" id="{DDF91079-05C8-A517-029F-570AF9A3312D}"/>
                  </a:ext>
                </a:extLst>
              </p:cNvPr>
              <p:cNvSpPr/>
              <p:nvPr/>
            </p:nvSpPr>
            <p:spPr>
              <a:xfrm>
                <a:off x="5788828" y="1944389"/>
                <a:ext cx="53046" cy="32873"/>
              </a:xfrm>
              <a:custGeom>
                <a:avLst/>
                <a:gdLst>
                  <a:gd name="connsiteX0" fmla="*/ 8368 w 53046"/>
                  <a:gd name="connsiteY0" fmla="*/ 1494 h 32873"/>
                  <a:gd name="connsiteX1" fmla="*/ 53046 w 53046"/>
                  <a:gd name="connsiteY1" fmla="*/ 27345 h 32873"/>
                  <a:gd name="connsiteX2" fmla="*/ 48713 w 53046"/>
                  <a:gd name="connsiteY2" fmla="*/ 32874 h 32873"/>
                  <a:gd name="connsiteX3" fmla="*/ 0 w 53046"/>
                  <a:gd name="connsiteY3" fmla="*/ 4483 h 32873"/>
                  <a:gd name="connsiteX4" fmla="*/ 4931 w 53046"/>
                  <a:gd name="connsiteY4" fmla="*/ 0 h 32873"/>
                  <a:gd name="connsiteX5" fmla="*/ 8368 w 53046"/>
                  <a:gd name="connsiteY5" fmla="*/ 1494 h 32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046" h="32873">
                    <a:moveTo>
                      <a:pt x="8368" y="1494"/>
                    </a:moveTo>
                    <a:lnTo>
                      <a:pt x="53046" y="27345"/>
                    </a:lnTo>
                    <a:lnTo>
                      <a:pt x="48713" y="32874"/>
                    </a:lnTo>
                    <a:lnTo>
                      <a:pt x="0" y="4483"/>
                    </a:lnTo>
                    <a:lnTo>
                      <a:pt x="4931" y="0"/>
                    </a:lnTo>
                    <a:lnTo>
                      <a:pt x="8368" y="1494"/>
                    </a:lnTo>
                    <a:close/>
                  </a:path>
                </a:pathLst>
              </a:custGeom>
              <a:solidFill>
                <a:srgbClr val="F4EFE9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59" name="Freeform: Shape 1258">
                <a:extLst>
                  <a:ext uri="{FF2B5EF4-FFF2-40B4-BE49-F238E27FC236}">
                    <a16:creationId xmlns:a16="http://schemas.microsoft.com/office/drawing/2014/main" id="{B5D9E288-CB37-547B-36A7-641C26DAC30B}"/>
                  </a:ext>
                </a:extLst>
              </p:cNvPr>
              <p:cNvSpPr/>
              <p:nvPr/>
            </p:nvSpPr>
            <p:spPr>
              <a:xfrm>
                <a:off x="5765219" y="1837848"/>
                <a:ext cx="17781" cy="66046"/>
              </a:xfrm>
              <a:custGeom>
                <a:avLst/>
                <a:gdLst>
                  <a:gd name="connsiteX0" fmla="*/ 6724 w 17781"/>
                  <a:gd name="connsiteY0" fmla="*/ 60368 h 66046"/>
                  <a:gd name="connsiteX1" fmla="*/ 6724 w 17781"/>
                  <a:gd name="connsiteY1" fmla="*/ 10012 h 66046"/>
                  <a:gd name="connsiteX2" fmla="*/ 17782 w 17781"/>
                  <a:gd name="connsiteY2" fmla="*/ 747 h 66046"/>
                  <a:gd name="connsiteX3" fmla="*/ 16736 w 17781"/>
                  <a:gd name="connsiteY3" fmla="*/ 0 h 66046"/>
                  <a:gd name="connsiteX4" fmla="*/ 13747 w 17781"/>
                  <a:gd name="connsiteY4" fmla="*/ 0 h 66046"/>
                  <a:gd name="connsiteX5" fmla="*/ 0 w 17781"/>
                  <a:gd name="connsiteY5" fmla="*/ 12402 h 66046"/>
                  <a:gd name="connsiteX6" fmla="*/ 0 w 17781"/>
                  <a:gd name="connsiteY6" fmla="*/ 66047 h 66046"/>
                  <a:gd name="connsiteX7" fmla="*/ 5529 w 17781"/>
                  <a:gd name="connsiteY7" fmla="*/ 63058 h 66046"/>
                  <a:gd name="connsiteX8" fmla="*/ 6724 w 17781"/>
                  <a:gd name="connsiteY8" fmla="*/ 60368 h 660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781" h="66046">
                    <a:moveTo>
                      <a:pt x="6724" y="60368"/>
                    </a:moveTo>
                    <a:lnTo>
                      <a:pt x="6724" y="10012"/>
                    </a:lnTo>
                    <a:lnTo>
                      <a:pt x="17782" y="747"/>
                    </a:lnTo>
                    <a:lnTo>
                      <a:pt x="16736" y="0"/>
                    </a:lnTo>
                    <a:lnTo>
                      <a:pt x="13747" y="0"/>
                    </a:lnTo>
                    <a:lnTo>
                      <a:pt x="0" y="12402"/>
                    </a:lnTo>
                    <a:lnTo>
                      <a:pt x="0" y="66047"/>
                    </a:lnTo>
                    <a:lnTo>
                      <a:pt x="5529" y="63058"/>
                    </a:lnTo>
                    <a:lnTo>
                      <a:pt x="6724" y="60368"/>
                    </a:lnTo>
                    <a:close/>
                  </a:path>
                </a:pathLst>
              </a:custGeom>
              <a:solidFill>
                <a:srgbClr val="B5AFA7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60" name="Freeform: Shape 1259">
                <a:extLst>
                  <a:ext uri="{FF2B5EF4-FFF2-40B4-BE49-F238E27FC236}">
                    <a16:creationId xmlns:a16="http://schemas.microsoft.com/office/drawing/2014/main" id="{E0B6B38A-09E8-0537-9BA5-3A95416FAB3B}"/>
                  </a:ext>
                </a:extLst>
              </p:cNvPr>
              <p:cNvSpPr/>
              <p:nvPr/>
            </p:nvSpPr>
            <p:spPr>
              <a:xfrm>
                <a:off x="5767012" y="1898216"/>
                <a:ext cx="30184" cy="50655"/>
              </a:xfrm>
              <a:custGeom>
                <a:avLst/>
                <a:gdLst>
                  <a:gd name="connsiteX0" fmla="*/ 4931 w 30184"/>
                  <a:gd name="connsiteY0" fmla="*/ 0 h 50655"/>
                  <a:gd name="connsiteX1" fmla="*/ 30184 w 30184"/>
                  <a:gd name="connsiteY1" fmla="*/ 47667 h 50655"/>
                  <a:gd name="connsiteX2" fmla="*/ 25253 w 30184"/>
                  <a:gd name="connsiteY2" fmla="*/ 50656 h 50655"/>
                  <a:gd name="connsiteX3" fmla="*/ 11207 w 30184"/>
                  <a:gd name="connsiteY3" fmla="*/ 33173 h 50655"/>
                  <a:gd name="connsiteX4" fmla="*/ 0 w 30184"/>
                  <a:gd name="connsiteY4" fmla="*/ 2988 h 50655"/>
                  <a:gd name="connsiteX5" fmla="*/ 4931 w 30184"/>
                  <a:gd name="connsiteY5" fmla="*/ 0 h 506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184" h="50655">
                    <a:moveTo>
                      <a:pt x="4931" y="0"/>
                    </a:moveTo>
                    <a:lnTo>
                      <a:pt x="30184" y="47667"/>
                    </a:lnTo>
                    <a:lnTo>
                      <a:pt x="25253" y="50656"/>
                    </a:lnTo>
                    <a:lnTo>
                      <a:pt x="11207" y="33173"/>
                    </a:lnTo>
                    <a:lnTo>
                      <a:pt x="0" y="2988"/>
                    </a:lnTo>
                    <a:lnTo>
                      <a:pt x="4931" y="0"/>
                    </a:lnTo>
                    <a:close/>
                  </a:path>
                </a:pathLst>
              </a:custGeom>
              <a:solidFill>
                <a:srgbClr val="E6E1DD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61" name="Freeform: Shape 1260">
                <a:extLst>
                  <a:ext uri="{FF2B5EF4-FFF2-40B4-BE49-F238E27FC236}">
                    <a16:creationId xmlns:a16="http://schemas.microsoft.com/office/drawing/2014/main" id="{1EF2F522-ADA2-2193-0C58-2A22B6D80E16}"/>
                  </a:ext>
                </a:extLst>
              </p:cNvPr>
              <p:cNvSpPr/>
              <p:nvPr/>
            </p:nvSpPr>
            <p:spPr>
              <a:xfrm>
                <a:off x="5903588" y="1974872"/>
                <a:ext cx="38851" cy="57828"/>
              </a:xfrm>
              <a:custGeom>
                <a:avLst/>
                <a:gdLst>
                  <a:gd name="connsiteX0" fmla="*/ 8368 w 38851"/>
                  <a:gd name="connsiteY0" fmla="*/ 2241 h 57828"/>
                  <a:gd name="connsiteX1" fmla="*/ 38851 w 38851"/>
                  <a:gd name="connsiteY1" fmla="*/ 54989 h 57828"/>
                  <a:gd name="connsiteX2" fmla="*/ 33920 w 38851"/>
                  <a:gd name="connsiteY2" fmla="*/ 57828 h 57828"/>
                  <a:gd name="connsiteX3" fmla="*/ 26299 w 38851"/>
                  <a:gd name="connsiteY3" fmla="*/ 52748 h 57828"/>
                  <a:gd name="connsiteX4" fmla="*/ 0 w 38851"/>
                  <a:gd name="connsiteY4" fmla="*/ 3287 h 57828"/>
                  <a:gd name="connsiteX5" fmla="*/ 7173 w 38851"/>
                  <a:gd name="connsiteY5" fmla="*/ 0 h 57828"/>
                  <a:gd name="connsiteX6" fmla="*/ 8368 w 38851"/>
                  <a:gd name="connsiteY6" fmla="*/ 2241 h 57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851" h="57828">
                    <a:moveTo>
                      <a:pt x="8368" y="2241"/>
                    </a:moveTo>
                    <a:lnTo>
                      <a:pt x="38851" y="54989"/>
                    </a:lnTo>
                    <a:lnTo>
                      <a:pt x="33920" y="57828"/>
                    </a:lnTo>
                    <a:lnTo>
                      <a:pt x="26299" y="52748"/>
                    </a:lnTo>
                    <a:lnTo>
                      <a:pt x="0" y="3287"/>
                    </a:lnTo>
                    <a:lnTo>
                      <a:pt x="7173" y="0"/>
                    </a:lnTo>
                    <a:lnTo>
                      <a:pt x="8368" y="2241"/>
                    </a:lnTo>
                    <a:close/>
                  </a:path>
                </a:pathLst>
              </a:custGeom>
              <a:solidFill>
                <a:srgbClr val="E6E1DD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62" name="Freeform: Shape 1261">
                <a:extLst>
                  <a:ext uri="{FF2B5EF4-FFF2-40B4-BE49-F238E27FC236}">
                    <a16:creationId xmlns:a16="http://schemas.microsoft.com/office/drawing/2014/main" id="{3B51463F-465F-9FE6-49A8-648E1B744C08}"/>
                  </a:ext>
                </a:extLst>
              </p:cNvPr>
              <p:cNvSpPr/>
              <p:nvPr/>
            </p:nvSpPr>
            <p:spPr>
              <a:xfrm>
                <a:off x="5896117" y="1956941"/>
                <a:ext cx="15839" cy="23011"/>
              </a:xfrm>
              <a:custGeom>
                <a:avLst/>
                <a:gdLst>
                  <a:gd name="connsiteX0" fmla="*/ 8816 w 15839"/>
                  <a:gd name="connsiteY0" fmla="*/ 0 h 23011"/>
                  <a:gd name="connsiteX1" fmla="*/ 15839 w 15839"/>
                  <a:gd name="connsiteY1" fmla="*/ 20173 h 23011"/>
                  <a:gd name="connsiteX2" fmla="*/ 10908 w 15839"/>
                  <a:gd name="connsiteY2" fmla="*/ 23012 h 23011"/>
                  <a:gd name="connsiteX3" fmla="*/ 0 w 15839"/>
                  <a:gd name="connsiteY3" fmla="*/ 1943 h 23011"/>
                  <a:gd name="connsiteX4" fmla="*/ 5678 w 15839"/>
                  <a:gd name="connsiteY4" fmla="*/ 448 h 23011"/>
                  <a:gd name="connsiteX5" fmla="*/ 8816 w 15839"/>
                  <a:gd name="connsiteY5" fmla="*/ 0 h 230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839" h="23011">
                    <a:moveTo>
                      <a:pt x="8816" y="0"/>
                    </a:moveTo>
                    <a:lnTo>
                      <a:pt x="15839" y="20173"/>
                    </a:lnTo>
                    <a:lnTo>
                      <a:pt x="10908" y="23012"/>
                    </a:lnTo>
                    <a:lnTo>
                      <a:pt x="0" y="1943"/>
                    </a:lnTo>
                    <a:lnTo>
                      <a:pt x="5678" y="448"/>
                    </a:lnTo>
                    <a:lnTo>
                      <a:pt x="8816" y="0"/>
                    </a:lnTo>
                    <a:close/>
                  </a:path>
                </a:pathLst>
              </a:custGeom>
              <a:solidFill>
                <a:srgbClr val="B5AFA7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63" name="Freeform: Shape 1262">
                <a:extLst>
                  <a:ext uri="{FF2B5EF4-FFF2-40B4-BE49-F238E27FC236}">
                    <a16:creationId xmlns:a16="http://schemas.microsoft.com/office/drawing/2014/main" id="{5D059C43-2E7F-DBF3-CB03-ABFBE98FD4AD}"/>
                  </a:ext>
                </a:extLst>
              </p:cNvPr>
              <p:cNvSpPr/>
              <p:nvPr/>
            </p:nvSpPr>
            <p:spPr>
              <a:xfrm>
                <a:off x="5874450" y="1942147"/>
                <a:ext cx="30483" cy="17632"/>
              </a:xfrm>
              <a:custGeom>
                <a:avLst/>
                <a:gdLst>
                  <a:gd name="connsiteX0" fmla="*/ 0 w 30483"/>
                  <a:gd name="connsiteY0" fmla="*/ 2989 h 17632"/>
                  <a:gd name="connsiteX1" fmla="*/ 4931 w 30483"/>
                  <a:gd name="connsiteY1" fmla="*/ 0 h 17632"/>
                  <a:gd name="connsiteX2" fmla="*/ 30483 w 30483"/>
                  <a:gd name="connsiteY2" fmla="*/ 14793 h 17632"/>
                  <a:gd name="connsiteX3" fmla="*/ 25402 w 30483"/>
                  <a:gd name="connsiteY3" fmla="*/ 17632 h 17632"/>
                  <a:gd name="connsiteX4" fmla="*/ 12701 w 30483"/>
                  <a:gd name="connsiteY4" fmla="*/ 16287 h 17632"/>
                  <a:gd name="connsiteX5" fmla="*/ 0 w 30483"/>
                  <a:gd name="connsiteY5" fmla="*/ 2989 h 17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483" h="17632">
                    <a:moveTo>
                      <a:pt x="0" y="2989"/>
                    </a:moveTo>
                    <a:lnTo>
                      <a:pt x="4931" y="0"/>
                    </a:lnTo>
                    <a:lnTo>
                      <a:pt x="30483" y="14793"/>
                    </a:lnTo>
                    <a:lnTo>
                      <a:pt x="25402" y="17632"/>
                    </a:lnTo>
                    <a:lnTo>
                      <a:pt x="12701" y="16287"/>
                    </a:lnTo>
                    <a:lnTo>
                      <a:pt x="0" y="2989"/>
                    </a:lnTo>
                    <a:close/>
                  </a:path>
                </a:pathLst>
              </a:custGeom>
              <a:solidFill>
                <a:srgbClr val="E6E1DD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64" name="Freeform: Shape 1263">
                <a:extLst>
                  <a:ext uri="{FF2B5EF4-FFF2-40B4-BE49-F238E27FC236}">
                    <a16:creationId xmlns:a16="http://schemas.microsoft.com/office/drawing/2014/main" id="{B10FD539-FCF3-BB4F-6154-22C353881AB2}"/>
                  </a:ext>
                </a:extLst>
              </p:cNvPr>
              <p:cNvSpPr/>
              <p:nvPr/>
            </p:nvSpPr>
            <p:spPr>
              <a:xfrm>
                <a:off x="5989508" y="2010286"/>
                <a:ext cx="113713" cy="71127"/>
              </a:xfrm>
              <a:custGeom>
                <a:avLst/>
                <a:gdLst>
                  <a:gd name="connsiteX0" fmla="*/ 0 w 113713"/>
                  <a:gd name="connsiteY0" fmla="*/ 71127 h 71127"/>
                  <a:gd name="connsiteX1" fmla="*/ 62610 w 113713"/>
                  <a:gd name="connsiteY1" fmla="*/ 34966 h 71127"/>
                  <a:gd name="connsiteX2" fmla="*/ 113714 w 113713"/>
                  <a:gd name="connsiteY2" fmla="*/ 0 h 71127"/>
                  <a:gd name="connsiteX3" fmla="*/ 111173 w 113713"/>
                  <a:gd name="connsiteY3" fmla="*/ 0 h 71127"/>
                  <a:gd name="connsiteX4" fmla="*/ 32426 w 113713"/>
                  <a:gd name="connsiteY4" fmla="*/ 43184 h 71127"/>
                  <a:gd name="connsiteX5" fmla="*/ 3138 w 113713"/>
                  <a:gd name="connsiteY5" fmla="*/ 65001 h 71127"/>
                  <a:gd name="connsiteX6" fmla="*/ 0 w 113713"/>
                  <a:gd name="connsiteY6" fmla="*/ 71127 h 71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3713" h="71127">
                    <a:moveTo>
                      <a:pt x="0" y="71127"/>
                    </a:moveTo>
                    <a:lnTo>
                      <a:pt x="62610" y="34966"/>
                    </a:lnTo>
                    <a:lnTo>
                      <a:pt x="113714" y="0"/>
                    </a:lnTo>
                    <a:lnTo>
                      <a:pt x="111173" y="0"/>
                    </a:lnTo>
                    <a:lnTo>
                      <a:pt x="32426" y="43184"/>
                    </a:lnTo>
                    <a:lnTo>
                      <a:pt x="3138" y="65001"/>
                    </a:lnTo>
                    <a:lnTo>
                      <a:pt x="0" y="71127"/>
                    </a:lnTo>
                    <a:close/>
                  </a:path>
                </a:pathLst>
              </a:custGeom>
              <a:solidFill>
                <a:srgbClr val="A39C95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65" name="Freeform: Shape 1264">
                <a:extLst>
                  <a:ext uri="{FF2B5EF4-FFF2-40B4-BE49-F238E27FC236}">
                    <a16:creationId xmlns:a16="http://schemas.microsoft.com/office/drawing/2014/main" id="{F3666AFC-35EC-D9F9-F69D-C575A3FC67FD}"/>
                  </a:ext>
                </a:extLst>
              </p:cNvPr>
              <p:cNvSpPr/>
              <p:nvPr/>
            </p:nvSpPr>
            <p:spPr>
              <a:xfrm>
                <a:off x="6017003" y="1946182"/>
                <a:ext cx="86219" cy="110127"/>
              </a:xfrm>
              <a:custGeom>
                <a:avLst/>
                <a:gdLst>
                  <a:gd name="connsiteX0" fmla="*/ 86219 w 86219"/>
                  <a:gd name="connsiteY0" fmla="*/ 0 h 110127"/>
                  <a:gd name="connsiteX1" fmla="*/ 86219 w 86219"/>
                  <a:gd name="connsiteY1" fmla="*/ 64104 h 110127"/>
                  <a:gd name="connsiteX2" fmla="*/ 6575 w 86219"/>
                  <a:gd name="connsiteY2" fmla="*/ 110127 h 110127"/>
                  <a:gd name="connsiteX3" fmla="*/ 0 w 86219"/>
                  <a:gd name="connsiteY3" fmla="*/ 42885 h 110127"/>
                  <a:gd name="connsiteX4" fmla="*/ 86219 w 86219"/>
                  <a:gd name="connsiteY4" fmla="*/ 0 h 1101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219" h="110127">
                    <a:moveTo>
                      <a:pt x="86219" y="0"/>
                    </a:moveTo>
                    <a:lnTo>
                      <a:pt x="86219" y="64104"/>
                    </a:lnTo>
                    <a:lnTo>
                      <a:pt x="6575" y="110127"/>
                    </a:lnTo>
                    <a:lnTo>
                      <a:pt x="0" y="42885"/>
                    </a:lnTo>
                    <a:lnTo>
                      <a:pt x="86219" y="0"/>
                    </a:lnTo>
                    <a:close/>
                  </a:path>
                </a:pathLst>
              </a:custGeom>
              <a:solidFill>
                <a:srgbClr val="A39C95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66" name="Freeform: Shape 1265">
                <a:extLst>
                  <a:ext uri="{FF2B5EF4-FFF2-40B4-BE49-F238E27FC236}">
                    <a16:creationId xmlns:a16="http://schemas.microsoft.com/office/drawing/2014/main" id="{64C830C1-F58E-00D9-2D38-965A1F3CB7C9}"/>
                  </a:ext>
                </a:extLst>
              </p:cNvPr>
              <p:cNvSpPr/>
              <p:nvPr/>
            </p:nvSpPr>
            <p:spPr>
              <a:xfrm>
                <a:off x="6080360" y="1968148"/>
                <a:ext cx="8367" cy="52000"/>
              </a:xfrm>
              <a:custGeom>
                <a:avLst/>
                <a:gdLst>
                  <a:gd name="connsiteX0" fmla="*/ 8368 w 8367"/>
                  <a:gd name="connsiteY0" fmla="*/ 3885 h 52000"/>
                  <a:gd name="connsiteX1" fmla="*/ 7621 w 8367"/>
                  <a:gd name="connsiteY1" fmla="*/ 52000 h 52000"/>
                  <a:gd name="connsiteX2" fmla="*/ 0 w 8367"/>
                  <a:gd name="connsiteY2" fmla="*/ 47667 h 52000"/>
                  <a:gd name="connsiteX3" fmla="*/ 0 w 8367"/>
                  <a:gd name="connsiteY3" fmla="*/ 0 h 52000"/>
                  <a:gd name="connsiteX4" fmla="*/ 8368 w 8367"/>
                  <a:gd name="connsiteY4" fmla="*/ 3885 h 5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367" h="52000">
                    <a:moveTo>
                      <a:pt x="8368" y="3885"/>
                    </a:moveTo>
                    <a:lnTo>
                      <a:pt x="7621" y="52000"/>
                    </a:lnTo>
                    <a:lnTo>
                      <a:pt x="0" y="47667"/>
                    </a:lnTo>
                    <a:lnTo>
                      <a:pt x="0" y="0"/>
                    </a:lnTo>
                    <a:lnTo>
                      <a:pt x="8368" y="3885"/>
                    </a:lnTo>
                    <a:close/>
                  </a:path>
                </a:pathLst>
              </a:custGeom>
              <a:solidFill>
                <a:srgbClr val="362C29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67" name="Freeform: Shape 1266">
                <a:extLst>
                  <a:ext uri="{FF2B5EF4-FFF2-40B4-BE49-F238E27FC236}">
                    <a16:creationId xmlns:a16="http://schemas.microsoft.com/office/drawing/2014/main" id="{0290276E-AF3B-676F-625B-C68F48EF95CA}"/>
                  </a:ext>
                </a:extLst>
              </p:cNvPr>
              <p:cNvSpPr/>
              <p:nvPr/>
            </p:nvSpPr>
            <p:spPr>
              <a:xfrm>
                <a:off x="6080360" y="1961423"/>
                <a:ext cx="19276" cy="11057"/>
              </a:xfrm>
              <a:custGeom>
                <a:avLst/>
                <a:gdLst>
                  <a:gd name="connsiteX0" fmla="*/ 11805 w 19276"/>
                  <a:gd name="connsiteY0" fmla="*/ 0 h 11057"/>
                  <a:gd name="connsiteX1" fmla="*/ 19276 w 19276"/>
                  <a:gd name="connsiteY1" fmla="*/ 4333 h 11057"/>
                  <a:gd name="connsiteX2" fmla="*/ 13448 w 19276"/>
                  <a:gd name="connsiteY2" fmla="*/ 10908 h 11057"/>
                  <a:gd name="connsiteX3" fmla="*/ 7621 w 19276"/>
                  <a:gd name="connsiteY3" fmla="*/ 11058 h 11057"/>
                  <a:gd name="connsiteX4" fmla="*/ 0 w 19276"/>
                  <a:gd name="connsiteY4" fmla="*/ 6724 h 11057"/>
                  <a:gd name="connsiteX5" fmla="*/ 11805 w 19276"/>
                  <a:gd name="connsiteY5" fmla="*/ 0 h 110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276" h="11057">
                    <a:moveTo>
                      <a:pt x="11805" y="0"/>
                    </a:moveTo>
                    <a:lnTo>
                      <a:pt x="19276" y="4333"/>
                    </a:lnTo>
                    <a:lnTo>
                      <a:pt x="13448" y="10908"/>
                    </a:lnTo>
                    <a:lnTo>
                      <a:pt x="7621" y="11058"/>
                    </a:lnTo>
                    <a:lnTo>
                      <a:pt x="0" y="6724"/>
                    </a:lnTo>
                    <a:lnTo>
                      <a:pt x="11805" y="0"/>
                    </a:lnTo>
                    <a:close/>
                  </a:path>
                </a:pathLst>
              </a:custGeom>
              <a:solidFill>
                <a:srgbClr val="574943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68" name="Freeform: Shape 1267">
                <a:extLst>
                  <a:ext uri="{FF2B5EF4-FFF2-40B4-BE49-F238E27FC236}">
                    <a16:creationId xmlns:a16="http://schemas.microsoft.com/office/drawing/2014/main" id="{D60A9F06-D8E4-0D00-DCE8-F7F07F9047AC}"/>
                  </a:ext>
                </a:extLst>
              </p:cNvPr>
              <p:cNvSpPr/>
              <p:nvPr/>
            </p:nvSpPr>
            <p:spPr>
              <a:xfrm>
                <a:off x="6087980" y="1965757"/>
                <a:ext cx="11655" cy="54391"/>
              </a:xfrm>
              <a:custGeom>
                <a:avLst/>
                <a:gdLst>
                  <a:gd name="connsiteX0" fmla="*/ 11655 w 11655"/>
                  <a:gd name="connsiteY0" fmla="*/ 47667 h 54391"/>
                  <a:gd name="connsiteX1" fmla="*/ 11655 w 11655"/>
                  <a:gd name="connsiteY1" fmla="*/ 0 h 54391"/>
                  <a:gd name="connsiteX2" fmla="*/ 0 w 11655"/>
                  <a:gd name="connsiteY2" fmla="*/ 6724 h 54391"/>
                  <a:gd name="connsiteX3" fmla="*/ 0 w 11655"/>
                  <a:gd name="connsiteY3" fmla="*/ 54391 h 54391"/>
                  <a:gd name="connsiteX4" fmla="*/ 11655 w 11655"/>
                  <a:gd name="connsiteY4" fmla="*/ 47667 h 543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55" h="54391">
                    <a:moveTo>
                      <a:pt x="11655" y="47667"/>
                    </a:moveTo>
                    <a:lnTo>
                      <a:pt x="11655" y="0"/>
                    </a:lnTo>
                    <a:lnTo>
                      <a:pt x="0" y="6724"/>
                    </a:lnTo>
                    <a:lnTo>
                      <a:pt x="0" y="54391"/>
                    </a:lnTo>
                    <a:lnTo>
                      <a:pt x="11655" y="47667"/>
                    </a:lnTo>
                    <a:close/>
                  </a:path>
                </a:pathLst>
              </a:custGeom>
              <a:solidFill>
                <a:srgbClr val="0A0808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69" name="Freeform: Shape 1268">
                <a:extLst>
                  <a:ext uri="{FF2B5EF4-FFF2-40B4-BE49-F238E27FC236}">
                    <a16:creationId xmlns:a16="http://schemas.microsoft.com/office/drawing/2014/main" id="{E26693A1-602B-5D25-6075-A53B2971FF53}"/>
                  </a:ext>
                </a:extLst>
              </p:cNvPr>
              <p:cNvSpPr/>
              <p:nvPr/>
            </p:nvSpPr>
            <p:spPr>
              <a:xfrm>
                <a:off x="5998922" y="1912561"/>
                <a:ext cx="104299" cy="79644"/>
              </a:xfrm>
              <a:custGeom>
                <a:avLst/>
                <a:gdLst>
                  <a:gd name="connsiteX0" fmla="*/ 65449 w 104299"/>
                  <a:gd name="connsiteY0" fmla="*/ 0 h 79644"/>
                  <a:gd name="connsiteX1" fmla="*/ 104300 w 104299"/>
                  <a:gd name="connsiteY1" fmla="*/ 33621 h 79644"/>
                  <a:gd name="connsiteX2" fmla="*/ 24655 w 104299"/>
                  <a:gd name="connsiteY2" fmla="*/ 79644 h 79644"/>
                  <a:gd name="connsiteX3" fmla="*/ 14046 w 104299"/>
                  <a:gd name="connsiteY3" fmla="*/ 63357 h 79644"/>
                  <a:gd name="connsiteX4" fmla="*/ 0 w 104299"/>
                  <a:gd name="connsiteY4" fmla="*/ 35862 h 79644"/>
                  <a:gd name="connsiteX5" fmla="*/ 5828 w 104299"/>
                  <a:gd name="connsiteY5" fmla="*/ 31828 h 79644"/>
                  <a:gd name="connsiteX6" fmla="*/ 65449 w 104299"/>
                  <a:gd name="connsiteY6" fmla="*/ 0 h 79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4299" h="79644">
                    <a:moveTo>
                      <a:pt x="65449" y="0"/>
                    </a:moveTo>
                    <a:lnTo>
                      <a:pt x="104300" y="33621"/>
                    </a:lnTo>
                    <a:lnTo>
                      <a:pt x="24655" y="79644"/>
                    </a:lnTo>
                    <a:lnTo>
                      <a:pt x="14046" y="63357"/>
                    </a:lnTo>
                    <a:lnTo>
                      <a:pt x="0" y="35862"/>
                    </a:lnTo>
                    <a:lnTo>
                      <a:pt x="5828" y="31828"/>
                    </a:lnTo>
                    <a:lnTo>
                      <a:pt x="65449" y="0"/>
                    </a:lnTo>
                    <a:close/>
                  </a:path>
                </a:pathLst>
              </a:custGeom>
              <a:solidFill>
                <a:srgbClr val="B5AFA7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70" name="Freeform: Shape 1269">
                <a:extLst>
                  <a:ext uri="{FF2B5EF4-FFF2-40B4-BE49-F238E27FC236}">
                    <a16:creationId xmlns:a16="http://schemas.microsoft.com/office/drawing/2014/main" id="{7D09C63E-DDE5-FE82-D71E-08E6DD559B04}"/>
                  </a:ext>
                </a:extLst>
              </p:cNvPr>
              <p:cNvSpPr/>
              <p:nvPr/>
            </p:nvSpPr>
            <p:spPr>
              <a:xfrm>
                <a:off x="5824990" y="1785997"/>
                <a:ext cx="20172" cy="40793"/>
              </a:xfrm>
              <a:custGeom>
                <a:avLst/>
                <a:gdLst>
                  <a:gd name="connsiteX0" fmla="*/ 0 w 20172"/>
                  <a:gd name="connsiteY0" fmla="*/ 24058 h 40793"/>
                  <a:gd name="connsiteX1" fmla="*/ 20173 w 20172"/>
                  <a:gd name="connsiteY1" fmla="*/ 0 h 40793"/>
                  <a:gd name="connsiteX2" fmla="*/ 20173 w 20172"/>
                  <a:gd name="connsiteY2" fmla="*/ 11356 h 40793"/>
                  <a:gd name="connsiteX3" fmla="*/ 7920 w 20172"/>
                  <a:gd name="connsiteY3" fmla="*/ 40793 h 40793"/>
                  <a:gd name="connsiteX4" fmla="*/ 0 w 20172"/>
                  <a:gd name="connsiteY4" fmla="*/ 24058 h 407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172" h="40793">
                    <a:moveTo>
                      <a:pt x="0" y="24058"/>
                    </a:moveTo>
                    <a:lnTo>
                      <a:pt x="20173" y="0"/>
                    </a:lnTo>
                    <a:lnTo>
                      <a:pt x="20173" y="11356"/>
                    </a:lnTo>
                    <a:lnTo>
                      <a:pt x="7920" y="40793"/>
                    </a:lnTo>
                    <a:lnTo>
                      <a:pt x="0" y="24058"/>
                    </a:lnTo>
                    <a:close/>
                  </a:path>
                </a:pathLst>
              </a:custGeom>
              <a:solidFill>
                <a:srgbClr val="A39C95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71" name="Freeform: Shape 1270">
                <a:extLst>
                  <a:ext uri="{FF2B5EF4-FFF2-40B4-BE49-F238E27FC236}">
                    <a16:creationId xmlns:a16="http://schemas.microsoft.com/office/drawing/2014/main" id="{A2F05150-2DC9-0908-4A53-D7F7156F3ABC}"/>
                  </a:ext>
                </a:extLst>
              </p:cNvPr>
              <p:cNvSpPr/>
              <p:nvPr/>
            </p:nvSpPr>
            <p:spPr>
              <a:xfrm>
                <a:off x="5772541" y="1780318"/>
                <a:ext cx="291830" cy="168403"/>
              </a:xfrm>
              <a:custGeom>
                <a:avLst/>
                <a:gdLst>
                  <a:gd name="connsiteX0" fmla="*/ 0 w 291830"/>
                  <a:gd name="connsiteY0" fmla="*/ 36161 h 168403"/>
                  <a:gd name="connsiteX1" fmla="*/ 62759 w 291830"/>
                  <a:gd name="connsiteY1" fmla="*/ 0 h 168403"/>
                  <a:gd name="connsiteX2" fmla="*/ 72621 w 291830"/>
                  <a:gd name="connsiteY2" fmla="*/ 5678 h 168403"/>
                  <a:gd name="connsiteX3" fmla="*/ 60368 w 291830"/>
                  <a:gd name="connsiteY3" fmla="*/ 35115 h 168403"/>
                  <a:gd name="connsiteX4" fmla="*/ 231163 w 291830"/>
                  <a:gd name="connsiteY4" fmla="*/ 133737 h 168403"/>
                  <a:gd name="connsiteX5" fmla="*/ 281968 w 291830"/>
                  <a:gd name="connsiteY5" fmla="*/ 126564 h 168403"/>
                  <a:gd name="connsiteX6" fmla="*/ 291830 w 291830"/>
                  <a:gd name="connsiteY6" fmla="*/ 132243 h 168403"/>
                  <a:gd name="connsiteX7" fmla="*/ 229220 w 291830"/>
                  <a:gd name="connsiteY7" fmla="*/ 168404 h 168403"/>
                  <a:gd name="connsiteX8" fmla="*/ 192312 w 291830"/>
                  <a:gd name="connsiteY8" fmla="*/ 154507 h 168403"/>
                  <a:gd name="connsiteX9" fmla="*/ 24655 w 291830"/>
                  <a:gd name="connsiteY9" fmla="*/ 57529 h 168403"/>
                  <a:gd name="connsiteX10" fmla="*/ 0 w 291830"/>
                  <a:gd name="connsiteY10" fmla="*/ 36161 h 168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91830" h="168403">
                    <a:moveTo>
                      <a:pt x="0" y="36161"/>
                    </a:moveTo>
                    <a:lnTo>
                      <a:pt x="62759" y="0"/>
                    </a:lnTo>
                    <a:lnTo>
                      <a:pt x="72621" y="5678"/>
                    </a:lnTo>
                    <a:lnTo>
                      <a:pt x="60368" y="35115"/>
                    </a:lnTo>
                    <a:lnTo>
                      <a:pt x="231163" y="133737"/>
                    </a:lnTo>
                    <a:lnTo>
                      <a:pt x="281968" y="126564"/>
                    </a:lnTo>
                    <a:lnTo>
                      <a:pt x="291830" y="132243"/>
                    </a:lnTo>
                    <a:lnTo>
                      <a:pt x="229220" y="168404"/>
                    </a:lnTo>
                    <a:lnTo>
                      <a:pt x="192312" y="154507"/>
                    </a:lnTo>
                    <a:lnTo>
                      <a:pt x="24655" y="57529"/>
                    </a:lnTo>
                    <a:lnTo>
                      <a:pt x="0" y="36161"/>
                    </a:lnTo>
                    <a:close/>
                  </a:path>
                </a:pathLst>
              </a:custGeom>
              <a:solidFill>
                <a:srgbClr val="E6E1DD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72" name="Freeform: Shape 1271">
                <a:extLst>
                  <a:ext uri="{FF2B5EF4-FFF2-40B4-BE49-F238E27FC236}">
                    <a16:creationId xmlns:a16="http://schemas.microsoft.com/office/drawing/2014/main" id="{2C9B1B44-AFF3-E5B6-AA0E-511FF3470425}"/>
                  </a:ext>
                </a:extLst>
              </p:cNvPr>
              <p:cNvSpPr/>
              <p:nvPr/>
            </p:nvSpPr>
            <p:spPr>
              <a:xfrm>
                <a:off x="5954094" y="1906733"/>
                <a:ext cx="41988" cy="32574"/>
              </a:xfrm>
              <a:custGeom>
                <a:avLst/>
                <a:gdLst>
                  <a:gd name="connsiteX0" fmla="*/ 41989 w 41988"/>
                  <a:gd name="connsiteY0" fmla="*/ 23460 h 32574"/>
                  <a:gd name="connsiteX1" fmla="*/ 0 w 41988"/>
                  <a:gd name="connsiteY1" fmla="*/ 0 h 32574"/>
                  <a:gd name="connsiteX2" fmla="*/ 0 w 41988"/>
                  <a:gd name="connsiteY2" fmla="*/ 8816 h 32574"/>
                  <a:gd name="connsiteX3" fmla="*/ 41242 w 41988"/>
                  <a:gd name="connsiteY3" fmla="*/ 32575 h 32574"/>
                  <a:gd name="connsiteX4" fmla="*/ 41989 w 41988"/>
                  <a:gd name="connsiteY4" fmla="*/ 23460 h 32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988" h="32574">
                    <a:moveTo>
                      <a:pt x="41989" y="23460"/>
                    </a:moveTo>
                    <a:lnTo>
                      <a:pt x="0" y="0"/>
                    </a:lnTo>
                    <a:lnTo>
                      <a:pt x="0" y="8816"/>
                    </a:lnTo>
                    <a:lnTo>
                      <a:pt x="41242" y="32575"/>
                    </a:lnTo>
                    <a:lnTo>
                      <a:pt x="41989" y="23460"/>
                    </a:lnTo>
                    <a:close/>
                  </a:path>
                </a:pathLst>
              </a:custGeom>
              <a:solidFill>
                <a:srgbClr val="362C29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73" name="Freeform: Shape 1272">
                <a:extLst>
                  <a:ext uri="{FF2B5EF4-FFF2-40B4-BE49-F238E27FC236}">
                    <a16:creationId xmlns:a16="http://schemas.microsoft.com/office/drawing/2014/main" id="{ECF3C8AA-6782-EDC0-C0AB-7445292CDC13}"/>
                  </a:ext>
                </a:extLst>
              </p:cNvPr>
              <p:cNvSpPr/>
              <p:nvPr/>
            </p:nvSpPr>
            <p:spPr>
              <a:xfrm>
                <a:off x="5995336" y="1917940"/>
                <a:ext cx="21666" cy="21368"/>
              </a:xfrm>
              <a:custGeom>
                <a:avLst/>
                <a:gdLst>
                  <a:gd name="connsiteX0" fmla="*/ 21667 w 21666"/>
                  <a:gd name="connsiteY0" fmla="*/ 8816 h 21368"/>
                  <a:gd name="connsiteX1" fmla="*/ 21667 w 21666"/>
                  <a:gd name="connsiteY1" fmla="*/ 0 h 21368"/>
                  <a:gd name="connsiteX2" fmla="*/ 8069 w 21666"/>
                  <a:gd name="connsiteY2" fmla="*/ 6276 h 21368"/>
                  <a:gd name="connsiteX3" fmla="*/ 0 w 21666"/>
                  <a:gd name="connsiteY3" fmla="*/ 12701 h 21368"/>
                  <a:gd name="connsiteX4" fmla="*/ 0 w 21666"/>
                  <a:gd name="connsiteY4" fmla="*/ 21368 h 21368"/>
                  <a:gd name="connsiteX5" fmla="*/ 21667 w 21666"/>
                  <a:gd name="connsiteY5" fmla="*/ 8816 h 21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666" h="21368">
                    <a:moveTo>
                      <a:pt x="21667" y="8816"/>
                    </a:moveTo>
                    <a:lnTo>
                      <a:pt x="21667" y="0"/>
                    </a:lnTo>
                    <a:lnTo>
                      <a:pt x="8069" y="6276"/>
                    </a:lnTo>
                    <a:lnTo>
                      <a:pt x="0" y="12701"/>
                    </a:lnTo>
                    <a:lnTo>
                      <a:pt x="0" y="21368"/>
                    </a:lnTo>
                    <a:lnTo>
                      <a:pt x="21667" y="8816"/>
                    </a:lnTo>
                    <a:close/>
                  </a:path>
                </a:pathLst>
              </a:custGeom>
              <a:solidFill>
                <a:srgbClr val="0A0808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74" name="Freeform: Shape 1273">
                <a:extLst>
                  <a:ext uri="{FF2B5EF4-FFF2-40B4-BE49-F238E27FC236}">
                    <a16:creationId xmlns:a16="http://schemas.microsoft.com/office/drawing/2014/main" id="{952A52E7-AACC-495A-022D-01BBB48D3EC0}"/>
                  </a:ext>
                </a:extLst>
              </p:cNvPr>
              <p:cNvSpPr/>
              <p:nvPr/>
            </p:nvSpPr>
            <p:spPr>
              <a:xfrm>
                <a:off x="5954094" y="1894331"/>
                <a:ext cx="62908" cy="36310"/>
              </a:xfrm>
              <a:custGeom>
                <a:avLst/>
                <a:gdLst>
                  <a:gd name="connsiteX0" fmla="*/ 0 w 62908"/>
                  <a:gd name="connsiteY0" fmla="*/ 12402 h 36310"/>
                  <a:gd name="connsiteX1" fmla="*/ 41242 w 62908"/>
                  <a:gd name="connsiteY1" fmla="*/ 36311 h 36310"/>
                  <a:gd name="connsiteX2" fmla="*/ 62909 w 62908"/>
                  <a:gd name="connsiteY2" fmla="*/ 23609 h 36310"/>
                  <a:gd name="connsiteX3" fmla="*/ 21667 w 62908"/>
                  <a:gd name="connsiteY3" fmla="*/ 0 h 36310"/>
                  <a:gd name="connsiteX4" fmla="*/ 0 w 62908"/>
                  <a:gd name="connsiteY4" fmla="*/ 12402 h 36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908" h="36310">
                    <a:moveTo>
                      <a:pt x="0" y="12402"/>
                    </a:moveTo>
                    <a:lnTo>
                      <a:pt x="41242" y="36311"/>
                    </a:lnTo>
                    <a:lnTo>
                      <a:pt x="62909" y="23609"/>
                    </a:lnTo>
                    <a:lnTo>
                      <a:pt x="21667" y="0"/>
                    </a:lnTo>
                    <a:lnTo>
                      <a:pt x="0" y="12402"/>
                    </a:lnTo>
                    <a:close/>
                  </a:path>
                </a:pathLst>
              </a:custGeom>
              <a:solidFill>
                <a:srgbClr val="574943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75" name="Freeform: Shape 1274">
                <a:extLst>
                  <a:ext uri="{FF2B5EF4-FFF2-40B4-BE49-F238E27FC236}">
                    <a16:creationId xmlns:a16="http://schemas.microsoft.com/office/drawing/2014/main" id="{4ED179B7-9E4E-556A-088C-851FD5422F4C}"/>
                  </a:ext>
                </a:extLst>
              </p:cNvPr>
              <p:cNvSpPr/>
              <p:nvPr/>
            </p:nvSpPr>
            <p:spPr>
              <a:xfrm>
                <a:off x="5787633" y="1810652"/>
                <a:ext cx="41988" cy="32425"/>
              </a:xfrm>
              <a:custGeom>
                <a:avLst/>
                <a:gdLst>
                  <a:gd name="connsiteX0" fmla="*/ 41989 w 41988"/>
                  <a:gd name="connsiteY0" fmla="*/ 23311 h 32425"/>
                  <a:gd name="connsiteX1" fmla="*/ 0 w 41988"/>
                  <a:gd name="connsiteY1" fmla="*/ 0 h 32425"/>
                  <a:gd name="connsiteX2" fmla="*/ 0 w 41988"/>
                  <a:gd name="connsiteY2" fmla="*/ 8667 h 32425"/>
                  <a:gd name="connsiteX3" fmla="*/ 41242 w 41988"/>
                  <a:gd name="connsiteY3" fmla="*/ 32426 h 32425"/>
                  <a:gd name="connsiteX4" fmla="*/ 41989 w 41988"/>
                  <a:gd name="connsiteY4" fmla="*/ 23311 h 32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988" h="32425">
                    <a:moveTo>
                      <a:pt x="41989" y="23311"/>
                    </a:moveTo>
                    <a:lnTo>
                      <a:pt x="0" y="0"/>
                    </a:lnTo>
                    <a:lnTo>
                      <a:pt x="0" y="8667"/>
                    </a:lnTo>
                    <a:lnTo>
                      <a:pt x="41242" y="32426"/>
                    </a:lnTo>
                    <a:lnTo>
                      <a:pt x="41989" y="23311"/>
                    </a:lnTo>
                    <a:close/>
                  </a:path>
                </a:pathLst>
              </a:custGeom>
              <a:solidFill>
                <a:srgbClr val="362C29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76" name="Freeform: Shape 1275">
                <a:extLst>
                  <a:ext uri="{FF2B5EF4-FFF2-40B4-BE49-F238E27FC236}">
                    <a16:creationId xmlns:a16="http://schemas.microsoft.com/office/drawing/2014/main" id="{3044F4B9-5494-5CAA-3C71-85634F23CDBB}"/>
                  </a:ext>
                </a:extLst>
              </p:cNvPr>
              <p:cNvSpPr/>
              <p:nvPr/>
            </p:nvSpPr>
            <p:spPr>
              <a:xfrm>
                <a:off x="5828875" y="1821859"/>
                <a:ext cx="21666" cy="21218"/>
              </a:xfrm>
              <a:custGeom>
                <a:avLst/>
                <a:gdLst>
                  <a:gd name="connsiteX0" fmla="*/ 21667 w 21666"/>
                  <a:gd name="connsiteY0" fmla="*/ 8816 h 21218"/>
                  <a:gd name="connsiteX1" fmla="*/ 21667 w 21666"/>
                  <a:gd name="connsiteY1" fmla="*/ 0 h 21218"/>
                  <a:gd name="connsiteX2" fmla="*/ 7920 w 21666"/>
                  <a:gd name="connsiteY2" fmla="*/ 6126 h 21218"/>
                  <a:gd name="connsiteX3" fmla="*/ 0 w 21666"/>
                  <a:gd name="connsiteY3" fmla="*/ 12552 h 21218"/>
                  <a:gd name="connsiteX4" fmla="*/ 0 w 21666"/>
                  <a:gd name="connsiteY4" fmla="*/ 21219 h 21218"/>
                  <a:gd name="connsiteX5" fmla="*/ 21667 w 21666"/>
                  <a:gd name="connsiteY5" fmla="*/ 8816 h 21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666" h="21218">
                    <a:moveTo>
                      <a:pt x="21667" y="8816"/>
                    </a:moveTo>
                    <a:lnTo>
                      <a:pt x="21667" y="0"/>
                    </a:lnTo>
                    <a:lnTo>
                      <a:pt x="7920" y="6126"/>
                    </a:lnTo>
                    <a:lnTo>
                      <a:pt x="0" y="12552"/>
                    </a:lnTo>
                    <a:lnTo>
                      <a:pt x="0" y="21219"/>
                    </a:lnTo>
                    <a:lnTo>
                      <a:pt x="21667" y="8816"/>
                    </a:lnTo>
                    <a:close/>
                  </a:path>
                </a:pathLst>
              </a:custGeom>
              <a:solidFill>
                <a:srgbClr val="0A0808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77" name="Freeform: Shape 1276">
                <a:extLst>
                  <a:ext uri="{FF2B5EF4-FFF2-40B4-BE49-F238E27FC236}">
                    <a16:creationId xmlns:a16="http://schemas.microsoft.com/office/drawing/2014/main" id="{A5C3A34E-775F-709B-8C9F-2F503E60C12D}"/>
                  </a:ext>
                </a:extLst>
              </p:cNvPr>
              <p:cNvSpPr/>
              <p:nvPr/>
            </p:nvSpPr>
            <p:spPr>
              <a:xfrm>
                <a:off x="5787633" y="1798100"/>
                <a:ext cx="62908" cy="36310"/>
              </a:xfrm>
              <a:custGeom>
                <a:avLst/>
                <a:gdLst>
                  <a:gd name="connsiteX0" fmla="*/ 0 w 62908"/>
                  <a:gd name="connsiteY0" fmla="*/ 12552 h 36310"/>
                  <a:gd name="connsiteX1" fmla="*/ 41242 w 62908"/>
                  <a:gd name="connsiteY1" fmla="*/ 36311 h 36310"/>
                  <a:gd name="connsiteX2" fmla="*/ 62909 w 62908"/>
                  <a:gd name="connsiteY2" fmla="*/ 23759 h 36310"/>
                  <a:gd name="connsiteX3" fmla="*/ 21667 w 62908"/>
                  <a:gd name="connsiteY3" fmla="*/ 0 h 36310"/>
                  <a:gd name="connsiteX4" fmla="*/ 0 w 62908"/>
                  <a:gd name="connsiteY4" fmla="*/ 12552 h 36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908" h="36310">
                    <a:moveTo>
                      <a:pt x="0" y="12552"/>
                    </a:moveTo>
                    <a:lnTo>
                      <a:pt x="41242" y="36311"/>
                    </a:lnTo>
                    <a:lnTo>
                      <a:pt x="62909" y="23759"/>
                    </a:lnTo>
                    <a:lnTo>
                      <a:pt x="21667" y="0"/>
                    </a:lnTo>
                    <a:lnTo>
                      <a:pt x="0" y="12552"/>
                    </a:lnTo>
                    <a:close/>
                  </a:path>
                </a:pathLst>
              </a:custGeom>
              <a:solidFill>
                <a:srgbClr val="574943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78" name="Freeform: Shape 1277">
                <a:extLst>
                  <a:ext uri="{FF2B5EF4-FFF2-40B4-BE49-F238E27FC236}">
                    <a16:creationId xmlns:a16="http://schemas.microsoft.com/office/drawing/2014/main" id="{E7806E0A-14F6-9371-D7C6-EC49513795BD}"/>
                  </a:ext>
                </a:extLst>
              </p:cNvPr>
              <p:cNvSpPr/>
              <p:nvPr/>
            </p:nvSpPr>
            <p:spPr>
              <a:xfrm>
                <a:off x="5878783" y="1965309"/>
                <a:ext cx="10758" cy="10459"/>
              </a:xfrm>
              <a:custGeom>
                <a:avLst/>
                <a:gdLst>
                  <a:gd name="connsiteX0" fmla="*/ 1793 w 10758"/>
                  <a:gd name="connsiteY0" fmla="*/ 10460 h 10459"/>
                  <a:gd name="connsiteX1" fmla="*/ 10759 w 10758"/>
                  <a:gd name="connsiteY1" fmla="*/ 5379 h 10459"/>
                  <a:gd name="connsiteX2" fmla="*/ 7471 w 10758"/>
                  <a:gd name="connsiteY2" fmla="*/ 0 h 10459"/>
                  <a:gd name="connsiteX3" fmla="*/ 0 w 10758"/>
                  <a:gd name="connsiteY3" fmla="*/ 3736 h 10459"/>
                  <a:gd name="connsiteX4" fmla="*/ 1793 w 10758"/>
                  <a:gd name="connsiteY4" fmla="*/ 10460 h 104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58" h="10459">
                    <a:moveTo>
                      <a:pt x="1793" y="10460"/>
                    </a:moveTo>
                    <a:lnTo>
                      <a:pt x="10759" y="5379"/>
                    </a:lnTo>
                    <a:lnTo>
                      <a:pt x="7471" y="0"/>
                    </a:lnTo>
                    <a:lnTo>
                      <a:pt x="0" y="3736"/>
                    </a:lnTo>
                    <a:lnTo>
                      <a:pt x="1793" y="10460"/>
                    </a:lnTo>
                    <a:close/>
                  </a:path>
                </a:pathLst>
              </a:custGeom>
              <a:solidFill>
                <a:srgbClr val="A39C95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79" name="Freeform: Shape 1278">
                <a:extLst>
                  <a:ext uri="{FF2B5EF4-FFF2-40B4-BE49-F238E27FC236}">
                    <a16:creationId xmlns:a16="http://schemas.microsoft.com/office/drawing/2014/main" id="{D9E72380-9883-6E07-53C3-29E36D597535}"/>
                  </a:ext>
                </a:extLst>
              </p:cNvPr>
              <p:cNvSpPr/>
              <p:nvPr/>
            </p:nvSpPr>
            <p:spPr>
              <a:xfrm>
                <a:off x="5750874" y="1816480"/>
                <a:ext cx="272554" cy="264933"/>
              </a:xfrm>
              <a:custGeom>
                <a:avLst/>
                <a:gdLst>
                  <a:gd name="connsiteX0" fmla="*/ 250768 w 272554"/>
                  <a:gd name="connsiteY0" fmla="*/ 132291 h 264933"/>
                  <a:gd name="connsiteX1" fmla="*/ 21547 w 272554"/>
                  <a:gd name="connsiteY1" fmla="*/ -101 h 264933"/>
                  <a:gd name="connsiteX2" fmla="*/ -120 w 272554"/>
                  <a:gd name="connsiteY2" fmla="*/ 18278 h 264933"/>
                  <a:gd name="connsiteX3" fmla="*/ -120 w 272554"/>
                  <a:gd name="connsiteY3" fmla="*/ 82382 h 264933"/>
                  <a:gd name="connsiteX4" fmla="*/ 33950 w 272554"/>
                  <a:gd name="connsiteY4" fmla="*/ 146785 h 264933"/>
                  <a:gd name="connsiteX5" fmla="*/ 92525 w 272554"/>
                  <a:gd name="connsiteY5" fmla="*/ 180556 h 264933"/>
                  <a:gd name="connsiteX6" fmla="*/ 129583 w 272554"/>
                  <a:gd name="connsiteY6" fmla="*/ 159337 h 264933"/>
                  <a:gd name="connsiteX7" fmla="*/ 133319 w 272554"/>
                  <a:gd name="connsiteY7" fmla="*/ 152912 h 264933"/>
                  <a:gd name="connsiteX8" fmla="*/ 138997 w 272554"/>
                  <a:gd name="connsiteY8" fmla="*/ 156199 h 264933"/>
                  <a:gd name="connsiteX9" fmla="*/ 142732 w 272554"/>
                  <a:gd name="connsiteY9" fmla="*/ 166958 h 264933"/>
                  <a:gd name="connsiteX10" fmla="*/ 179790 w 272554"/>
                  <a:gd name="connsiteY10" fmla="*/ 230912 h 264933"/>
                  <a:gd name="connsiteX11" fmla="*/ 238365 w 272554"/>
                  <a:gd name="connsiteY11" fmla="*/ 264832 h 264933"/>
                  <a:gd name="connsiteX12" fmla="*/ 272435 w 272554"/>
                  <a:gd name="connsiteY12" fmla="*/ 239878 h 264933"/>
                  <a:gd name="connsiteX13" fmla="*/ 272435 w 272554"/>
                  <a:gd name="connsiteY13" fmla="*/ 175774 h 264933"/>
                  <a:gd name="connsiteX14" fmla="*/ 256297 w 272554"/>
                  <a:gd name="connsiteY14" fmla="*/ 223441 h 264933"/>
                  <a:gd name="connsiteX15" fmla="*/ 231193 w 272554"/>
                  <a:gd name="connsiteY15" fmla="*/ 241970 h 264933"/>
                  <a:gd name="connsiteX16" fmla="*/ 186365 w 272554"/>
                  <a:gd name="connsiteY16" fmla="*/ 216119 h 264933"/>
                  <a:gd name="connsiteX17" fmla="*/ 156479 w 272554"/>
                  <a:gd name="connsiteY17" fmla="*/ 163521 h 264933"/>
                  <a:gd name="connsiteX18" fmla="*/ 149307 w 272554"/>
                  <a:gd name="connsiteY18" fmla="*/ 143348 h 264933"/>
                  <a:gd name="connsiteX19" fmla="*/ 123905 w 272554"/>
                  <a:gd name="connsiteY19" fmla="*/ 128406 h 264933"/>
                  <a:gd name="connsiteX20" fmla="*/ 116732 w 272554"/>
                  <a:gd name="connsiteY20" fmla="*/ 140360 h 264933"/>
                  <a:gd name="connsiteX21" fmla="*/ 86847 w 272554"/>
                  <a:gd name="connsiteY21" fmla="*/ 157992 h 264933"/>
                  <a:gd name="connsiteX22" fmla="*/ 42019 w 272554"/>
                  <a:gd name="connsiteY22" fmla="*/ 132141 h 264933"/>
                  <a:gd name="connsiteX23" fmla="*/ 16915 w 272554"/>
                  <a:gd name="connsiteY23" fmla="*/ 84474 h 264933"/>
                  <a:gd name="connsiteX24" fmla="*/ 16915 w 272554"/>
                  <a:gd name="connsiteY24" fmla="*/ 34118 h 264933"/>
                  <a:gd name="connsiteX25" fmla="*/ 30065 w 272554"/>
                  <a:gd name="connsiteY25" fmla="*/ 22911 h 264933"/>
                  <a:gd name="connsiteX26" fmla="*/ 243894 w 272554"/>
                  <a:gd name="connsiteY26" fmla="*/ 146337 h 264933"/>
                  <a:gd name="connsiteX27" fmla="*/ 257193 w 272554"/>
                  <a:gd name="connsiteY27" fmla="*/ 172935 h 264933"/>
                  <a:gd name="connsiteX28" fmla="*/ 257193 w 272554"/>
                  <a:gd name="connsiteY28" fmla="*/ 223292 h 264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272554" h="264933">
                    <a:moveTo>
                      <a:pt x="250768" y="132291"/>
                    </a:moveTo>
                    <a:lnTo>
                      <a:pt x="21547" y="-101"/>
                    </a:lnTo>
                    <a:lnTo>
                      <a:pt x="-120" y="18278"/>
                    </a:lnTo>
                    <a:lnTo>
                      <a:pt x="-120" y="82382"/>
                    </a:lnTo>
                    <a:lnTo>
                      <a:pt x="33950" y="146785"/>
                    </a:lnTo>
                    <a:lnTo>
                      <a:pt x="92525" y="180556"/>
                    </a:lnTo>
                    <a:lnTo>
                      <a:pt x="129583" y="159337"/>
                    </a:lnTo>
                    <a:lnTo>
                      <a:pt x="133319" y="152912"/>
                    </a:lnTo>
                    <a:lnTo>
                      <a:pt x="138997" y="156199"/>
                    </a:lnTo>
                    <a:lnTo>
                      <a:pt x="142732" y="166958"/>
                    </a:lnTo>
                    <a:lnTo>
                      <a:pt x="179790" y="230912"/>
                    </a:lnTo>
                    <a:lnTo>
                      <a:pt x="238365" y="264832"/>
                    </a:lnTo>
                    <a:lnTo>
                      <a:pt x="272435" y="239878"/>
                    </a:lnTo>
                    <a:lnTo>
                      <a:pt x="272435" y="175774"/>
                    </a:lnTo>
                    <a:close/>
                    <a:moveTo>
                      <a:pt x="256297" y="223441"/>
                    </a:moveTo>
                    <a:lnTo>
                      <a:pt x="231193" y="241970"/>
                    </a:lnTo>
                    <a:lnTo>
                      <a:pt x="186365" y="216119"/>
                    </a:lnTo>
                    <a:lnTo>
                      <a:pt x="156479" y="163521"/>
                    </a:lnTo>
                    <a:lnTo>
                      <a:pt x="149307" y="143348"/>
                    </a:lnTo>
                    <a:lnTo>
                      <a:pt x="123905" y="128406"/>
                    </a:lnTo>
                    <a:lnTo>
                      <a:pt x="116732" y="140360"/>
                    </a:lnTo>
                    <a:lnTo>
                      <a:pt x="86847" y="157992"/>
                    </a:lnTo>
                    <a:lnTo>
                      <a:pt x="42019" y="132141"/>
                    </a:lnTo>
                    <a:lnTo>
                      <a:pt x="16915" y="84474"/>
                    </a:lnTo>
                    <a:lnTo>
                      <a:pt x="16915" y="34118"/>
                    </a:lnTo>
                    <a:lnTo>
                      <a:pt x="30065" y="22911"/>
                    </a:lnTo>
                    <a:lnTo>
                      <a:pt x="243894" y="146337"/>
                    </a:lnTo>
                    <a:lnTo>
                      <a:pt x="257193" y="172935"/>
                    </a:lnTo>
                    <a:lnTo>
                      <a:pt x="257193" y="223292"/>
                    </a:lnTo>
                    <a:close/>
                  </a:path>
                </a:pathLst>
              </a:custGeom>
              <a:solidFill>
                <a:srgbClr val="D8D1C7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80" name="Freeform: Shape 1279">
                <a:extLst>
                  <a:ext uri="{FF2B5EF4-FFF2-40B4-BE49-F238E27FC236}">
                    <a16:creationId xmlns:a16="http://schemas.microsoft.com/office/drawing/2014/main" id="{BE89044A-13E4-7591-6E00-A2C5DA0270A9}"/>
                  </a:ext>
                </a:extLst>
              </p:cNvPr>
              <p:cNvSpPr/>
              <p:nvPr/>
            </p:nvSpPr>
            <p:spPr>
              <a:xfrm>
                <a:off x="5801978" y="1752973"/>
                <a:ext cx="598304" cy="158690"/>
              </a:xfrm>
              <a:custGeom>
                <a:avLst/>
                <a:gdLst>
                  <a:gd name="connsiteX0" fmla="*/ 157645 w 598304"/>
                  <a:gd name="connsiteY0" fmla="*/ 10759 h 158690"/>
                  <a:gd name="connsiteX1" fmla="*/ 0 w 598304"/>
                  <a:gd name="connsiteY1" fmla="*/ 37506 h 158690"/>
                  <a:gd name="connsiteX2" fmla="*/ 0 w 598304"/>
                  <a:gd name="connsiteY2" fmla="*/ 67541 h 158690"/>
                  <a:gd name="connsiteX3" fmla="*/ 157645 w 598304"/>
                  <a:gd name="connsiteY3" fmla="*/ 158691 h 158690"/>
                  <a:gd name="connsiteX4" fmla="*/ 373417 w 598304"/>
                  <a:gd name="connsiteY4" fmla="*/ 158691 h 158690"/>
                  <a:gd name="connsiteX5" fmla="*/ 375808 w 598304"/>
                  <a:gd name="connsiteY5" fmla="*/ 158691 h 158690"/>
                  <a:gd name="connsiteX6" fmla="*/ 598304 w 598304"/>
                  <a:gd name="connsiteY6" fmla="*/ 30184 h 158690"/>
                  <a:gd name="connsiteX7" fmla="*/ 598304 w 598304"/>
                  <a:gd name="connsiteY7" fmla="*/ 0 h 158690"/>
                  <a:gd name="connsiteX8" fmla="*/ 375808 w 598304"/>
                  <a:gd name="connsiteY8" fmla="*/ 10759 h 158690"/>
                  <a:gd name="connsiteX9" fmla="*/ 157645 w 598304"/>
                  <a:gd name="connsiteY9" fmla="*/ 10759 h 158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98304" h="158690">
                    <a:moveTo>
                      <a:pt x="157645" y="10759"/>
                    </a:moveTo>
                    <a:lnTo>
                      <a:pt x="0" y="37506"/>
                    </a:lnTo>
                    <a:lnTo>
                      <a:pt x="0" y="67541"/>
                    </a:lnTo>
                    <a:lnTo>
                      <a:pt x="157645" y="158691"/>
                    </a:lnTo>
                    <a:lnTo>
                      <a:pt x="373417" y="158691"/>
                    </a:lnTo>
                    <a:lnTo>
                      <a:pt x="375808" y="158691"/>
                    </a:lnTo>
                    <a:lnTo>
                      <a:pt x="598304" y="30184"/>
                    </a:lnTo>
                    <a:lnTo>
                      <a:pt x="598304" y="0"/>
                    </a:lnTo>
                    <a:lnTo>
                      <a:pt x="375808" y="10759"/>
                    </a:lnTo>
                    <a:lnTo>
                      <a:pt x="157645" y="10759"/>
                    </a:lnTo>
                    <a:close/>
                  </a:path>
                </a:pathLst>
              </a:custGeom>
              <a:solidFill>
                <a:srgbClr val="E09D38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81" name="Freeform: Shape 1280">
                <a:extLst>
                  <a:ext uri="{FF2B5EF4-FFF2-40B4-BE49-F238E27FC236}">
                    <a16:creationId xmlns:a16="http://schemas.microsoft.com/office/drawing/2014/main" id="{5F4C542B-D208-9615-FBA3-1F01A2AE7617}"/>
                  </a:ext>
                </a:extLst>
              </p:cNvPr>
              <p:cNvSpPr/>
              <p:nvPr/>
            </p:nvSpPr>
            <p:spPr>
              <a:xfrm>
                <a:off x="5801978" y="1528385"/>
                <a:ext cx="598304" cy="353094"/>
              </a:xfrm>
              <a:custGeom>
                <a:avLst/>
                <a:gdLst>
                  <a:gd name="connsiteX0" fmla="*/ 157645 w 598304"/>
                  <a:gd name="connsiteY0" fmla="*/ 37357 h 353094"/>
                  <a:gd name="connsiteX1" fmla="*/ 0 w 598304"/>
                  <a:gd name="connsiteY1" fmla="*/ 128357 h 353094"/>
                  <a:gd name="connsiteX2" fmla="*/ 0 w 598304"/>
                  <a:gd name="connsiteY2" fmla="*/ 262094 h 353094"/>
                  <a:gd name="connsiteX3" fmla="*/ 157645 w 598304"/>
                  <a:gd name="connsiteY3" fmla="*/ 353095 h 353094"/>
                  <a:gd name="connsiteX4" fmla="*/ 373417 w 598304"/>
                  <a:gd name="connsiteY4" fmla="*/ 353095 h 353094"/>
                  <a:gd name="connsiteX5" fmla="*/ 375808 w 598304"/>
                  <a:gd name="connsiteY5" fmla="*/ 353095 h 353094"/>
                  <a:gd name="connsiteX6" fmla="*/ 598304 w 598304"/>
                  <a:gd name="connsiteY6" fmla="*/ 224588 h 353094"/>
                  <a:gd name="connsiteX7" fmla="*/ 598304 w 598304"/>
                  <a:gd name="connsiteY7" fmla="*/ 90851 h 353094"/>
                  <a:gd name="connsiteX8" fmla="*/ 440808 w 598304"/>
                  <a:gd name="connsiteY8" fmla="*/ 0 h 353094"/>
                  <a:gd name="connsiteX9" fmla="*/ 157645 w 598304"/>
                  <a:gd name="connsiteY9" fmla="*/ 37357 h 353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98304" h="353094">
                    <a:moveTo>
                      <a:pt x="157645" y="37357"/>
                    </a:moveTo>
                    <a:lnTo>
                      <a:pt x="0" y="128357"/>
                    </a:lnTo>
                    <a:lnTo>
                      <a:pt x="0" y="262094"/>
                    </a:lnTo>
                    <a:lnTo>
                      <a:pt x="157645" y="353095"/>
                    </a:lnTo>
                    <a:lnTo>
                      <a:pt x="373417" y="353095"/>
                    </a:lnTo>
                    <a:lnTo>
                      <a:pt x="375808" y="353095"/>
                    </a:lnTo>
                    <a:lnTo>
                      <a:pt x="598304" y="224588"/>
                    </a:lnTo>
                    <a:lnTo>
                      <a:pt x="598304" y="90851"/>
                    </a:lnTo>
                    <a:lnTo>
                      <a:pt x="440808" y="0"/>
                    </a:lnTo>
                    <a:lnTo>
                      <a:pt x="157645" y="37357"/>
                    </a:lnTo>
                    <a:close/>
                  </a:path>
                </a:pathLst>
              </a:custGeom>
              <a:solidFill>
                <a:srgbClr val="FFEC7A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82" name="Freeform: Shape 1281">
                <a:extLst>
                  <a:ext uri="{FF2B5EF4-FFF2-40B4-BE49-F238E27FC236}">
                    <a16:creationId xmlns:a16="http://schemas.microsoft.com/office/drawing/2014/main" id="{A89FC8C4-73CA-96E5-A9E4-146CDF0F1797}"/>
                  </a:ext>
                </a:extLst>
              </p:cNvPr>
              <p:cNvSpPr/>
              <p:nvPr/>
            </p:nvSpPr>
            <p:spPr>
              <a:xfrm>
                <a:off x="5729207" y="1686927"/>
                <a:ext cx="448578" cy="266726"/>
              </a:xfrm>
              <a:custGeom>
                <a:avLst/>
                <a:gdLst>
                  <a:gd name="connsiteX0" fmla="*/ 230416 w 448578"/>
                  <a:gd name="connsiteY0" fmla="*/ 224738 h 266726"/>
                  <a:gd name="connsiteX1" fmla="*/ 72771 w 448578"/>
                  <a:gd name="connsiteY1" fmla="*/ 133587 h 266726"/>
                  <a:gd name="connsiteX2" fmla="*/ 72771 w 448578"/>
                  <a:gd name="connsiteY2" fmla="*/ 0 h 266726"/>
                  <a:gd name="connsiteX3" fmla="*/ 21667 w 448578"/>
                  <a:gd name="connsiteY3" fmla="*/ 56633 h 266726"/>
                  <a:gd name="connsiteX4" fmla="*/ 16885 w 448578"/>
                  <a:gd name="connsiteY4" fmla="*/ 54989 h 266726"/>
                  <a:gd name="connsiteX5" fmla="*/ 16885 w 448578"/>
                  <a:gd name="connsiteY5" fmla="*/ 59472 h 266726"/>
                  <a:gd name="connsiteX6" fmla="*/ 1046 w 448578"/>
                  <a:gd name="connsiteY6" fmla="*/ 169151 h 266726"/>
                  <a:gd name="connsiteX7" fmla="*/ 0 w 448578"/>
                  <a:gd name="connsiteY7" fmla="*/ 171243 h 266726"/>
                  <a:gd name="connsiteX8" fmla="*/ 0 w 448578"/>
                  <a:gd name="connsiteY8" fmla="*/ 175726 h 266726"/>
                  <a:gd name="connsiteX9" fmla="*/ 157496 w 448578"/>
                  <a:gd name="connsiteY9" fmla="*/ 266726 h 266726"/>
                  <a:gd name="connsiteX10" fmla="*/ 353244 w 448578"/>
                  <a:gd name="connsiteY10" fmla="*/ 253726 h 266726"/>
                  <a:gd name="connsiteX11" fmla="*/ 448579 w 448578"/>
                  <a:gd name="connsiteY11" fmla="*/ 224738 h 266726"/>
                  <a:gd name="connsiteX12" fmla="*/ 448579 w 448578"/>
                  <a:gd name="connsiteY12" fmla="*/ 204714 h 266726"/>
                  <a:gd name="connsiteX13" fmla="*/ 390900 w 448578"/>
                  <a:gd name="connsiteY13" fmla="*/ 217416 h 266726"/>
                  <a:gd name="connsiteX14" fmla="*/ 230416 w 448578"/>
                  <a:gd name="connsiteY14" fmla="*/ 224738 h 266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48578" h="266726">
                    <a:moveTo>
                      <a:pt x="230416" y="224738"/>
                    </a:moveTo>
                    <a:lnTo>
                      <a:pt x="72771" y="133587"/>
                    </a:lnTo>
                    <a:lnTo>
                      <a:pt x="72771" y="0"/>
                    </a:lnTo>
                    <a:lnTo>
                      <a:pt x="21667" y="56633"/>
                    </a:lnTo>
                    <a:lnTo>
                      <a:pt x="16885" y="54989"/>
                    </a:lnTo>
                    <a:lnTo>
                      <a:pt x="16885" y="59472"/>
                    </a:lnTo>
                    <a:lnTo>
                      <a:pt x="1046" y="169151"/>
                    </a:lnTo>
                    <a:lnTo>
                      <a:pt x="0" y="171243"/>
                    </a:lnTo>
                    <a:lnTo>
                      <a:pt x="0" y="175726"/>
                    </a:lnTo>
                    <a:lnTo>
                      <a:pt x="157496" y="266726"/>
                    </a:lnTo>
                    <a:lnTo>
                      <a:pt x="353244" y="253726"/>
                    </a:lnTo>
                    <a:lnTo>
                      <a:pt x="448579" y="224738"/>
                    </a:lnTo>
                    <a:lnTo>
                      <a:pt x="448579" y="204714"/>
                    </a:lnTo>
                    <a:lnTo>
                      <a:pt x="390900" y="217416"/>
                    </a:lnTo>
                    <a:lnTo>
                      <a:pt x="230416" y="224738"/>
                    </a:lnTo>
                    <a:close/>
                  </a:path>
                </a:pathLst>
              </a:custGeom>
              <a:solidFill>
                <a:srgbClr val="E09D38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83" name="Freeform: Shape 1282">
                <a:extLst>
                  <a:ext uri="{FF2B5EF4-FFF2-40B4-BE49-F238E27FC236}">
                    <a16:creationId xmlns:a16="http://schemas.microsoft.com/office/drawing/2014/main" id="{5D2AB0E0-20AF-7D44-E7AF-533FB3FAE26B}"/>
                  </a:ext>
                </a:extLst>
              </p:cNvPr>
              <p:cNvSpPr/>
              <p:nvPr/>
            </p:nvSpPr>
            <p:spPr>
              <a:xfrm>
                <a:off x="5729207" y="1666904"/>
                <a:ext cx="448578" cy="282266"/>
              </a:xfrm>
              <a:custGeom>
                <a:avLst/>
                <a:gdLst>
                  <a:gd name="connsiteX0" fmla="*/ 72771 w 448578"/>
                  <a:gd name="connsiteY0" fmla="*/ 133886 h 282266"/>
                  <a:gd name="connsiteX1" fmla="*/ 72771 w 448578"/>
                  <a:gd name="connsiteY1" fmla="*/ 0 h 282266"/>
                  <a:gd name="connsiteX2" fmla="*/ 16885 w 448578"/>
                  <a:gd name="connsiteY2" fmla="*/ 75012 h 282266"/>
                  <a:gd name="connsiteX3" fmla="*/ 0 w 448578"/>
                  <a:gd name="connsiteY3" fmla="*/ 191266 h 282266"/>
                  <a:gd name="connsiteX4" fmla="*/ 157496 w 448578"/>
                  <a:gd name="connsiteY4" fmla="*/ 282267 h 282266"/>
                  <a:gd name="connsiteX5" fmla="*/ 353244 w 448578"/>
                  <a:gd name="connsiteY5" fmla="*/ 269117 h 282266"/>
                  <a:gd name="connsiteX6" fmla="*/ 448579 w 448578"/>
                  <a:gd name="connsiteY6" fmla="*/ 224738 h 282266"/>
                  <a:gd name="connsiteX7" fmla="*/ 230416 w 448578"/>
                  <a:gd name="connsiteY7" fmla="*/ 224738 h 282266"/>
                  <a:gd name="connsiteX8" fmla="*/ 72771 w 448578"/>
                  <a:gd name="connsiteY8" fmla="*/ 133886 h 282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8578" h="282266">
                    <a:moveTo>
                      <a:pt x="72771" y="133886"/>
                    </a:moveTo>
                    <a:lnTo>
                      <a:pt x="72771" y="0"/>
                    </a:lnTo>
                    <a:lnTo>
                      <a:pt x="16885" y="75012"/>
                    </a:lnTo>
                    <a:lnTo>
                      <a:pt x="0" y="191266"/>
                    </a:lnTo>
                    <a:lnTo>
                      <a:pt x="157496" y="282267"/>
                    </a:lnTo>
                    <a:lnTo>
                      <a:pt x="353244" y="269117"/>
                    </a:lnTo>
                    <a:lnTo>
                      <a:pt x="448579" y="224738"/>
                    </a:lnTo>
                    <a:lnTo>
                      <a:pt x="230416" y="224738"/>
                    </a:lnTo>
                    <a:lnTo>
                      <a:pt x="72771" y="133886"/>
                    </a:lnTo>
                    <a:close/>
                  </a:path>
                </a:pathLst>
              </a:custGeom>
              <a:solidFill>
                <a:srgbClr val="FFC654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84" name="Freeform: Shape 1283">
                <a:extLst>
                  <a:ext uri="{FF2B5EF4-FFF2-40B4-BE49-F238E27FC236}">
                    <a16:creationId xmlns:a16="http://schemas.microsoft.com/office/drawing/2014/main" id="{200A1126-2841-60E4-7FBA-A807D8B7DBEA}"/>
                  </a:ext>
                </a:extLst>
              </p:cNvPr>
              <p:cNvSpPr/>
              <p:nvPr/>
            </p:nvSpPr>
            <p:spPr>
              <a:xfrm>
                <a:off x="5811242" y="1537500"/>
                <a:ext cx="579775" cy="334715"/>
              </a:xfrm>
              <a:custGeom>
                <a:avLst/>
                <a:gdLst>
                  <a:gd name="connsiteX0" fmla="*/ 150771 w 579775"/>
                  <a:gd name="connsiteY0" fmla="*/ 37506 h 334715"/>
                  <a:gd name="connsiteX1" fmla="*/ 0 w 579775"/>
                  <a:gd name="connsiteY1" fmla="*/ 124472 h 334715"/>
                  <a:gd name="connsiteX2" fmla="*/ 0 w 579775"/>
                  <a:gd name="connsiteY2" fmla="*/ 247749 h 334715"/>
                  <a:gd name="connsiteX3" fmla="*/ 150771 w 579775"/>
                  <a:gd name="connsiteY3" fmla="*/ 334716 h 334715"/>
                  <a:gd name="connsiteX4" fmla="*/ 364153 w 579775"/>
                  <a:gd name="connsiteY4" fmla="*/ 334716 h 334715"/>
                  <a:gd name="connsiteX5" fmla="*/ 579775 w 579775"/>
                  <a:gd name="connsiteY5" fmla="*/ 210243 h 334715"/>
                  <a:gd name="connsiteX6" fmla="*/ 579775 w 579775"/>
                  <a:gd name="connsiteY6" fmla="*/ 87116 h 334715"/>
                  <a:gd name="connsiteX7" fmla="*/ 429004 w 579775"/>
                  <a:gd name="connsiteY7" fmla="*/ 0 h 334715"/>
                  <a:gd name="connsiteX8" fmla="*/ 150771 w 579775"/>
                  <a:gd name="connsiteY8" fmla="*/ 37506 h 334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79775" h="334715">
                    <a:moveTo>
                      <a:pt x="150771" y="37506"/>
                    </a:moveTo>
                    <a:lnTo>
                      <a:pt x="0" y="124472"/>
                    </a:lnTo>
                    <a:lnTo>
                      <a:pt x="0" y="247749"/>
                    </a:lnTo>
                    <a:lnTo>
                      <a:pt x="150771" y="334716"/>
                    </a:lnTo>
                    <a:lnTo>
                      <a:pt x="364153" y="334716"/>
                    </a:lnTo>
                    <a:lnTo>
                      <a:pt x="579775" y="210243"/>
                    </a:lnTo>
                    <a:lnTo>
                      <a:pt x="579775" y="87116"/>
                    </a:lnTo>
                    <a:lnTo>
                      <a:pt x="429004" y="0"/>
                    </a:lnTo>
                    <a:lnTo>
                      <a:pt x="150771" y="37506"/>
                    </a:lnTo>
                    <a:close/>
                  </a:path>
                </a:pathLst>
              </a:custGeom>
              <a:solidFill>
                <a:srgbClr val="FFC654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87" name="Freeform: Shape 1286">
                <a:extLst>
                  <a:ext uri="{FF2B5EF4-FFF2-40B4-BE49-F238E27FC236}">
                    <a16:creationId xmlns:a16="http://schemas.microsoft.com/office/drawing/2014/main" id="{D30351E5-25C4-EB62-7407-85A95BAE5F67}"/>
                  </a:ext>
                </a:extLst>
              </p:cNvPr>
              <p:cNvSpPr/>
              <p:nvPr/>
            </p:nvSpPr>
            <p:spPr>
              <a:xfrm>
                <a:off x="5962014" y="1460097"/>
                <a:ext cx="307519" cy="402256"/>
              </a:xfrm>
              <a:custGeom>
                <a:avLst/>
                <a:gdLst>
                  <a:gd name="connsiteX0" fmla="*/ 95484 w 307519"/>
                  <a:gd name="connsiteY0" fmla="*/ 119242 h 402256"/>
                  <a:gd name="connsiteX1" fmla="*/ 180059 w 307519"/>
                  <a:gd name="connsiteY1" fmla="*/ 47518 h 402256"/>
                  <a:gd name="connsiteX2" fmla="*/ 307520 w 307519"/>
                  <a:gd name="connsiteY2" fmla="*/ 0 h 402256"/>
                  <a:gd name="connsiteX3" fmla="*/ 180059 w 307519"/>
                  <a:gd name="connsiteY3" fmla="*/ 38253 h 402256"/>
                  <a:gd name="connsiteX4" fmla="*/ 86219 w 307519"/>
                  <a:gd name="connsiteY4" fmla="*/ 107737 h 402256"/>
                  <a:gd name="connsiteX5" fmla="*/ 21368 w 307519"/>
                  <a:gd name="connsiteY5" fmla="*/ 244761 h 402256"/>
                  <a:gd name="connsiteX6" fmla="*/ 0 w 307519"/>
                  <a:gd name="connsiteY6" fmla="*/ 402256 h 402256"/>
                  <a:gd name="connsiteX7" fmla="*/ 212036 w 307519"/>
                  <a:gd name="connsiteY7" fmla="*/ 400762 h 402256"/>
                  <a:gd name="connsiteX8" fmla="*/ 19425 w 307519"/>
                  <a:gd name="connsiteY8" fmla="*/ 391199 h 402256"/>
                  <a:gd name="connsiteX9" fmla="*/ 33023 w 307519"/>
                  <a:gd name="connsiteY9" fmla="*/ 250290 h 402256"/>
                  <a:gd name="connsiteX10" fmla="*/ 95484 w 307519"/>
                  <a:gd name="connsiteY10" fmla="*/ 119242 h 4022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07519" h="402256">
                    <a:moveTo>
                      <a:pt x="95484" y="119242"/>
                    </a:moveTo>
                    <a:lnTo>
                      <a:pt x="180059" y="47518"/>
                    </a:lnTo>
                    <a:lnTo>
                      <a:pt x="307520" y="0"/>
                    </a:lnTo>
                    <a:lnTo>
                      <a:pt x="180059" y="38253"/>
                    </a:lnTo>
                    <a:lnTo>
                      <a:pt x="86219" y="107737"/>
                    </a:lnTo>
                    <a:lnTo>
                      <a:pt x="21368" y="244761"/>
                    </a:lnTo>
                    <a:lnTo>
                      <a:pt x="0" y="402256"/>
                    </a:lnTo>
                    <a:lnTo>
                      <a:pt x="212036" y="400762"/>
                    </a:lnTo>
                    <a:lnTo>
                      <a:pt x="19425" y="391199"/>
                    </a:lnTo>
                    <a:lnTo>
                      <a:pt x="33023" y="250290"/>
                    </a:lnTo>
                    <a:lnTo>
                      <a:pt x="95484" y="119242"/>
                    </a:lnTo>
                    <a:close/>
                  </a:path>
                </a:pathLst>
              </a:custGeom>
              <a:solidFill>
                <a:srgbClr val="FFC000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88" name="Freeform: Shape 1287">
                <a:extLst>
                  <a:ext uri="{FF2B5EF4-FFF2-40B4-BE49-F238E27FC236}">
                    <a16:creationId xmlns:a16="http://schemas.microsoft.com/office/drawing/2014/main" id="{3CE0CF29-D68A-D0EC-16F7-3168B7E1F024}"/>
                  </a:ext>
                </a:extLst>
              </p:cNvPr>
              <p:cNvSpPr/>
              <p:nvPr/>
            </p:nvSpPr>
            <p:spPr>
              <a:xfrm>
                <a:off x="5811840" y="1654053"/>
                <a:ext cx="7620" cy="121483"/>
              </a:xfrm>
              <a:custGeom>
                <a:avLst/>
                <a:gdLst>
                  <a:gd name="connsiteX0" fmla="*/ 0 w 7620"/>
                  <a:gd name="connsiteY0" fmla="*/ 121484 h 121483"/>
                  <a:gd name="connsiteX1" fmla="*/ 7621 w 7620"/>
                  <a:gd name="connsiteY1" fmla="*/ 74414 h 121483"/>
                  <a:gd name="connsiteX2" fmla="*/ 4184 w 7620"/>
                  <a:gd name="connsiteY2" fmla="*/ 0 h 121483"/>
                  <a:gd name="connsiteX3" fmla="*/ 0 w 7620"/>
                  <a:gd name="connsiteY3" fmla="*/ 121484 h 121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620" h="121483">
                    <a:moveTo>
                      <a:pt x="0" y="121484"/>
                    </a:moveTo>
                    <a:lnTo>
                      <a:pt x="7621" y="74414"/>
                    </a:lnTo>
                    <a:lnTo>
                      <a:pt x="4184" y="0"/>
                    </a:lnTo>
                    <a:lnTo>
                      <a:pt x="0" y="121484"/>
                    </a:lnTo>
                    <a:close/>
                  </a:path>
                </a:pathLst>
              </a:custGeom>
              <a:solidFill>
                <a:srgbClr val="F2B63D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90" name="Freeform: Shape 1289">
                <a:extLst>
                  <a:ext uri="{FF2B5EF4-FFF2-40B4-BE49-F238E27FC236}">
                    <a16:creationId xmlns:a16="http://schemas.microsoft.com/office/drawing/2014/main" id="{08C9DCF8-D868-EB13-F140-B3ABD651E223}"/>
                  </a:ext>
                </a:extLst>
              </p:cNvPr>
              <p:cNvSpPr/>
              <p:nvPr/>
            </p:nvSpPr>
            <p:spPr>
              <a:xfrm>
                <a:off x="6179429" y="1639110"/>
                <a:ext cx="207254" cy="230864"/>
              </a:xfrm>
              <a:custGeom>
                <a:avLst/>
                <a:gdLst>
                  <a:gd name="connsiteX0" fmla="*/ 60518 w 207254"/>
                  <a:gd name="connsiteY0" fmla="*/ 49460 h 230864"/>
                  <a:gd name="connsiteX1" fmla="*/ 0 w 207254"/>
                  <a:gd name="connsiteY1" fmla="*/ 154657 h 230864"/>
                  <a:gd name="connsiteX2" fmla="*/ 0 w 207254"/>
                  <a:gd name="connsiteY2" fmla="*/ 230864 h 230864"/>
                  <a:gd name="connsiteX3" fmla="*/ 207255 w 207254"/>
                  <a:gd name="connsiteY3" fmla="*/ 111173 h 230864"/>
                  <a:gd name="connsiteX4" fmla="*/ 207255 w 207254"/>
                  <a:gd name="connsiteY4" fmla="*/ 34966 h 230864"/>
                  <a:gd name="connsiteX5" fmla="*/ 146438 w 207254"/>
                  <a:gd name="connsiteY5" fmla="*/ 0 h 230864"/>
                  <a:gd name="connsiteX6" fmla="*/ 60518 w 207254"/>
                  <a:gd name="connsiteY6" fmla="*/ 49460 h 2308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7254" h="230864">
                    <a:moveTo>
                      <a:pt x="60518" y="49460"/>
                    </a:moveTo>
                    <a:lnTo>
                      <a:pt x="0" y="154657"/>
                    </a:lnTo>
                    <a:lnTo>
                      <a:pt x="0" y="230864"/>
                    </a:lnTo>
                    <a:lnTo>
                      <a:pt x="207255" y="111173"/>
                    </a:lnTo>
                    <a:lnTo>
                      <a:pt x="207255" y="34966"/>
                    </a:lnTo>
                    <a:lnTo>
                      <a:pt x="146438" y="0"/>
                    </a:lnTo>
                    <a:lnTo>
                      <a:pt x="60518" y="49460"/>
                    </a:lnTo>
                    <a:close/>
                  </a:path>
                </a:pathLst>
              </a:custGeom>
              <a:solidFill>
                <a:srgbClr val="D66B24">
                  <a:alpha val="20000"/>
                </a:srgbClr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91" name="Freeform: Shape 1290">
                <a:extLst>
                  <a:ext uri="{FF2B5EF4-FFF2-40B4-BE49-F238E27FC236}">
                    <a16:creationId xmlns:a16="http://schemas.microsoft.com/office/drawing/2014/main" id="{7EBDA55C-3D5D-E920-3DDE-BEBE0EEE5ABF}"/>
                  </a:ext>
                </a:extLst>
              </p:cNvPr>
              <p:cNvSpPr/>
              <p:nvPr/>
            </p:nvSpPr>
            <p:spPr>
              <a:xfrm>
                <a:off x="6475443" y="3852267"/>
                <a:ext cx="309910" cy="468452"/>
              </a:xfrm>
              <a:custGeom>
                <a:avLst/>
                <a:gdLst>
                  <a:gd name="connsiteX0" fmla="*/ 151967 w 309910"/>
                  <a:gd name="connsiteY0" fmla="*/ 0 h 468452"/>
                  <a:gd name="connsiteX1" fmla="*/ 60667 w 309910"/>
                  <a:gd name="connsiteY1" fmla="*/ 105346 h 468452"/>
                  <a:gd name="connsiteX2" fmla="*/ 0 w 309910"/>
                  <a:gd name="connsiteY2" fmla="*/ 254922 h 468452"/>
                  <a:gd name="connsiteX3" fmla="*/ 31081 w 309910"/>
                  <a:gd name="connsiteY3" fmla="*/ 281520 h 468452"/>
                  <a:gd name="connsiteX4" fmla="*/ 98771 w 309910"/>
                  <a:gd name="connsiteY4" fmla="*/ 204714 h 468452"/>
                  <a:gd name="connsiteX5" fmla="*/ 119990 w 309910"/>
                  <a:gd name="connsiteY5" fmla="*/ 254175 h 468452"/>
                  <a:gd name="connsiteX6" fmla="*/ 110277 w 309910"/>
                  <a:gd name="connsiteY6" fmla="*/ 333670 h 468452"/>
                  <a:gd name="connsiteX7" fmla="*/ 58426 w 309910"/>
                  <a:gd name="connsiteY7" fmla="*/ 408383 h 468452"/>
                  <a:gd name="connsiteX8" fmla="*/ 83529 w 309910"/>
                  <a:gd name="connsiteY8" fmla="*/ 468452 h 468452"/>
                  <a:gd name="connsiteX9" fmla="*/ 203519 w 309910"/>
                  <a:gd name="connsiteY9" fmla="*/ 403003 h 468452"/>
                  <a:gd name="connsiteX10" fmla="*/ 300198 w 309910"/>
                  <a:gd name="connsiteY10" fmla="*/ 275841 h 468452"/>
                  <a:gd name="connsiteX11" fmla="*/ 309911 w 309910"/>
                  <a:gd name="connsiteY11" fmla="*/ 0 h 468452"/>
                  <a:gd name="connsiteX12" fmla="*/ 151967 w 309910"/>
                  <a:gd name="connsiteY12" fmla="*/ 0 h 468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09910" h="468452">
                    <a:moveTo>
                      <a:pt x="151967" y="0"/>
                    </a:moveTo>
                    <a:lnTo>
                      <a:pt x="60667" y="105346"/>
                    </a:lnTo>
                    <a:lnTo>
                      <a:pt x="0" y="254922"/>
                    </a:lnTo>
                    <a:lnTo>
                      <a:pt x="31081" y="281520"/>
                    </a:lnTo>
                    <a:lnTo>
                      <a:pt x="98771" y="204714"/>
                    </a:lnTo>
                    <a:lnTo>
                      <a:pt x="119990" y="254175"/>
                    </a:lnTo>
                    <a:lnTo>
                      <a:pt x="110277" y="333670"/>
                    </a:lnTo>
                    <a:lnTo>
                      <a:pt x="58426" y="408383"/>
                    </a:lnTo>
                    <a:lnTo>
                      <a:pt x="83529" y="468452"/>
                    </a:lnTo>
                    <a:lnTo>
                      <a:pt x="203519" y="403003"/>
                    </a:lnTo>
                    <a:lnTo>
                      <a:pt x="300198" y="275841"/>
                    </a:lnTo>
                    <a:lnTo>
                      <a:pt x="309911" y="0"/>
                    </a:lnTo>
                    <a:lnTo>
                      <a:pt x="151967" y="0"/>
                    </a:lnTo>
                    <a:close/>
                  </a:path>
                </a:pathLst>
              </a:custGeom>
              <a:solidFill>
                <a:srgbClr val="0A0808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92" name="Freeform: Shape 1291">
                <a:extLst>
                  <a:ext uri="{FF2B5EF4-FFF2-40B4-BE49-F238E27FC236}">
                    <a16:creationId xmlns:a16="http://schemas.microsoft.com/office/drawing/2014/main" id="{17ECA668-3A52-6BAB-E5EC-9D1A3C6093DF}"/>
                  </a:ext>
                </a:extLst>
              </p:cNvPr>
              <p:cNvSpPr/>
              <p:nvPr/>
            </p:nvSpPr>
            <p:spPr>
              <a:xfrm>
                <a:off x="6429868" y="2335588"/>
                <a:ext cx="431394" cy="1580185"/>
              </a:xfrm>
              <a:custGeom>
                <a:avLst/>
                <a:gdLst>
                  <a:gd name="connsiteX0" fmla="*/ 121484 w 431394"/>
                  <a:gd name="connsiteY0" fmla="*/ 0 h 1580185"/>
                  <a:gd name="connsiteX1" fmla="*/ 18230 w 431394"/>
                  <a:gd name="connsiteY1" fmla="*/ 170197 h 1580185"/>
                  <a:gd name="connsiteX2" fmla="*/ 0 w 431394"/>
                  <a:gd name="connsiteY2" fmla="*/ 373716 h 1580185"/>
                  <a:gd name="connsiteX3" fmla="*/ 121484 w 431394"/>
                  <a:gd name="connsiteY3" fmla="*/ 893421 h 1580185"/>
                  <a:gd name="connsiteX4" fmla="*/ 125967 w 431394"/>
                  <a:gd name="connsiteY4" fmla="*/ 970227 h 1580185"/>
                  <a:gd name="connsiteX5" fmla="*/ 145691 w 431394"/>
                  <a:gd name="connsiteY5" fmla="*/ 1041503 h 1580185"/>
                  <a:gd name="connsiteX6" fmla="*/ 131197 w 431394"/>
                  <a:gd name="connsiteY6" fmla="*/ 1056595 h 1580185"/>
                  <a:gd name="connsiteX7" fmla="*/ 154806 w 431394"/>
                  <a:gd name="connsiteY7" fmla="*/ 1458553 h 1580185"/>
                  <a:gd name="connsiteX8" fmla="*/ 197542 w 431394"/>
                  <a:gd name="connsiteY8" fmla="*/ 1537599 h 1580185"/>
                  <a:gd name="connsiteX9" fmla="*/ 270313 w 431394"/>
                  <a:gd name="connsiteY9" fmla="*/ 1580186 h 1580185"/>
                  <a:gd name="connsiteX10" fmla="*/ 370727 w 431394"/>
                  <a:gd name="connsiteY10" fmla="*/ 1528484 h 1580185"/>
                  <a:gd name="connsiteX11" fmla="*/ 407187 w 431394"/>
                  <a:gd name="connsiteY11" fmla="*/ 1458553 h 1580185"/>
                  <a:gd name="connsiteX12" fmla="*/ 423774 w 431394"/>
                  <a:gd name="connsiteY12" fmla="*/ 1028802 h 1580185"/>
                  <a:gd name="connsiteX13" fmla="*/ 405245 w 431394"/>
                  <a:gd name="connsiteY13" fmla="*/ 995330 h 1580185"/>
                  <a:gd name="connsiteX14" fmla="*/ 427509 w 431394"/>
                  <a:gd name="connsiteY14" fmla="*/ 933318 h 1580185"/>
                  <a:gd name="connsiteX15" fmla="*/ 431394 w 431394"/>
                  <a:gd name="connsiteY15" fmla="*/ 829616 h 1580185"/>
                  <a:gd name="connsiteX16" fmla="*/ 312899 w 431394"/>
                  <a:gd name="connsiteY16" fmla="*/ 133737 h 1580185"/>
                  <a:gd name="connsiteX17" fmla="*/ 215772 w 431394"/>
                  <a:gd name="connsiteY17" fmla="*/ 15241 h 1580185"/>
                  <a:gd name="connsiteX18" fmla="*/ 121484 w 431394"/>
                  <a:gd name="connsiteY18" fmla="*/ 0 h 1580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431394" h="1580185">
                    <a:moveTo>
                      <a:pt x="121484" y="0"/>
                    </a:moveTo>
                    <a:lnTo>
                      <a:pt x="18230" y="170197"/>
                    </a:lnTo>
                    <a:lnTo>
                      <a:pt x="0" y="373716"/>
                    </a:lnTo>
                    <a:lnTo>
                      <a:pt x="121484" y="893421"/>
                    </a:lnTo>
                    <a:lnTo>
                      <a:pt x="125967" y="970227"/>
                    </a:lnTo>
                    <a:lnTo>
                      <a:pt x="145691" y="1041503"/>
                    </a:lnTo>
                    <a:lnTo>
                      <a:pt x="131197" y="1056595"/>
                    </a:lnTo>
                    <a:lnTo>
                      <a:pt x="154806" y="1458553"/>
                    </a:lnTo>
                    <a:lnTo>
                      <a:pt x="197542" y="1537599"/>
                    </a:lnTo>
                    <a:lnTo>
                      <a:pt x="270313" y="1580186"/>
                    </a:lnTo>
                    <a:lnTo>
                      <a:pt x="370727" y="1528484"/>
                    </a:lnTo>
                    <a:lnTo>
                      <a:pt x="407187" y="1458553"/>
                    </a:lnTo>
                    <a:lnTo>
                      <a:pt x="423774" y="1028802"/>
                    </a:lnTo>
                    <a:lnTo>
                      <a:pt x="405245" y="995330"/>
                    </a:lnTo>
                    <a:lnTo>
                      <a:pt x="427509" y="933318"/>
                    </a:lnTo>
                    <a:lnTo>
                      <a:pt x="431394" y="829616"/>
                    </a:lnTo>
                    <a:lnTo>
                      <a:pt x="312899" y="133737"/>
                    </a:lnTo>
                    <a:lnTo>
                      <a:pt x="215772" y="15241"/>
                    </a:lnTo>
                    <a:lnTo>
                      <a:pt x="121484" y="0"/>
                    </a:lnTo>
                    <a:close/>
                  </a:path>
                </a:pathLst>
              </a:custGeom>
              <a:solidFill>
                <a:srgbClr val="FFC000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93" name="Freeform: Shape 1292">
                <a:extLst>
                  <a:ext uri="{FF2B5EF4-FFF2-40B4-BE49-F238E27FC236}">
                    <a16:creationId xmlns:a16="http://schemas.microsoft.com/office/drawing/2014/main" id="{2133CAF3-162B-ACE6-5CE8-C2B0D544C396}"/>
                  </a:ext>
                </a:extLst>
              </p:cNvPr>
              <p:cNvSpPr/>
              <p:nvPr/>
            </p:nvSpPr>
            <p:spPr>
              <a:xfrm>
                <a:off x="6555835" y="3268906"/>
                <a:ext cx="301542" cy="154357"/>
              </a:xfrm>
              <a:custGeom>
                <a:avLst/>
                <a:gdLst>
                  <a:gd name="connsiteX0" fmla="*/ 0 w 301542"/>
                  <a:gd name="connsiteY0" fmla="*/ 36759 h 154357"/>
                  <a:gd name="connsiteX1" fmla="*/ 158990 w 301542"/>
                  <a:gd name="connsiteY1" fmla="*/ 65598 h 154357"/>
                  <a:gd name="connsiteX2" fmla="*/ 301543 w 301542"/>
                  <a:gd name="connsiteY2" fmla="*/ 0 h 154357"/>
                  <a:gd name="connsiteX3" fmla="*/ 297807 w 301542"/>
                  <a:gd name="connsiteY3" fmla="*/ 95334 h 154357"/>
                  <a:gd name="connsiteX4" fmla="*/ 166760 w 301542"/>
                  <a:gd name="connsiteY4" fmla="*/ 154358 h 154357"/>
                  <a:gd name="connsiteX5" fmla="*/ 5230 w 301542"/>
                  <a:gd name="connsiteY5" fmla="*/ 123277 h 154357"/>
                  <a:gd name="connsiteX6" fmla="*/ 0 w 301542"/>
                  <a:gd name="connsiteY6" fmla="*/ 36759 h 154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1542" h="154357">
                    <a:moveTo>
                      <a:pt x="0" y="36759"/>
                    </a:moveTo>
                    <a:lnTo>
                      <a:pt x="158990" y="65598"/>
                    </a:lnTo>
                    <a:lnTo>
                      <a:pt x="301543" y="0"/>
                    </a:lnTo>
                    <a:lnTo>
                      <a:pt x="297807" y="95334"/>
                    </a:lnTo>
                    <a:lnTo>
                      <a:pt x="166760" y="154358"/>
                    </a:lnTo>
                    <a:lnTo>
                      <a:pt x="5230" y="123277"/>
                    </a:lnTo>
                    <a:lnTo>
                      <a:pt x="0" y="36759"/>
                    </a:lnTo>
                    <a:close/>
                  </a:path>
                </a:pathLst>
              </a:custGeom>
              <a:solidFill>
                <a:srgbClr val="F4EFE9"/>
              </a:solidFill>
              <a:ln w="1490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pic>
        <p:nvPicPr>
          <p:cNvPr id="1305" name="Picture 130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6E4AAFE-4EFD-3E28-12F4-210FAEDD59D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7" t="11576" r="15870" b="9985"/>
          <a:stretch/>
        </p:blipFill>
        <p:spPr>
          <a:xfrm>
            <a:off x="2188088" y="281123"/>
            <a:ext cx="316321" cy="278697"/>
          </a:xfrm>
          <a:prstGeom prst="rect">
            <a:avLst/>
          </a:prstGeom>
        </p:spPr>
      </p:pic>
      <p:sp>
        <p:nvSpPr>
          <p:cNvPr id="1306" name="TextBox 1305">
            <a:extLst>
              <a:ext uri="{FF2B5EF4-FFF2-40B4-BE49-F238E27FC236}">
                <a16:creationId xmlns:a16="http://schemas.microsoft.com/office/drawing/2014/main" id="{EFC00D7E-AD88-4A5E-B34C-CA03670CD28F}"/>
              </a:ext>
            </a:extLst>
          </p:cNvPr>
          <p:cNvSpPr txBox="1"/>
          <p:nvPr/>
        </p:nvSpPr>
        <p:spPr>
          <a:xfrm>
            <a:off x="2699657" y="23791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خود را در این قسمت وارد نمایید</a:t>
            </a:r>
            <a:endParaRPr lang="en-US" sz="20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07" name="TextBox 1306">
            <a:extLst>
              <a:ext uri="{FF2B5EF4-FFF2-40B4-BE49-F238E27FC236}">
                <a16:creationId xmlns:a16="http://schemas.microsoft.com/office/drawing/2014/main" id="{7F80A404-49E5-5F73-08EA-B44144A0080F}"/>
              </a:ext>
            </a:extLst>
          </p:cNvPr>
          <p:cNvSpPr txBox="1"/>
          <p:nvPr/>
        </p:nvSpPr>
        <p:spPr>
          <a:xfrm>
            <a:off x="359270" y="1119561"/>
            <a:ext cx="732220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rtl="1">
              <a:lnSpc>
                <a:spcPct val="400000"/>
              </a:lnSpc>
            </a:pP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</a:p>
        </p:txBody>
      </p:sp>
    </p:spTree>
    <p:extLst>
      <p:ext uri="{BB962C8B-B14F-4D97-AF65-F5344CB8AC3E}">
        <p14:creationId xmlns:p14="http://schemas.microsoft.com/office/powerpoint/2010/main" val="3900985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6" grpId="0"/>
      <p:bldP spid="1307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7087074-BFE9-10F8-90BC-8D6A971B40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75D09-11C4-4DCB-AD2F-C25D7C13D042}" type="slidenum">
              <a:rPr lang="en-US" smtClean="0"/>
              <a:pPr/>
              <a:t>51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682A64B-BD3A-00D7-1A66-F7CCA6FC2CF3}"/>
              </a:ext>
            </a:extLst>
          </p:cNvPr>
          <p:cNvSpPr txBox="1"/>
          <p:nvPr/>
        </p:nvSpPr>
        <p:spPr>
          <a:xfrm>
            <a:off x="3447067" y="1064227"/>
            <a:ext cx="5297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FCC33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 فارسی خود را وارد نمایید</a:t>
            </a:r>
            <a:endParaRPr lang="en-US" sz="2000" b="1" dirty="0">
              <a:solidFill>
                <a:srgbClr val="FCC33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C7A342-63DE-0B3A-C452-F14525EF6E01}"/>
              </a:ext>
            </a:extLst>
          </p:cNvPr>
          <p:cNvSpPr txBox="1"/>
          <p:nvPr/>
        </p:nvSpPr>
        <p:spPr>
          <a:xfrm>
            <a:off x="1313426" y="1329380"/>
            <a:ext cx="9565147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400000"/>
              </a:lnSpc>
            </a:pP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BA4494B-DABC-2DF7-464A-ADF97CF97F7C}"/>
              </a:ext>
            </a:extLst>
          </p:cNvPr>
          <p:cNvSpPr txBox="1"/>
          <p:nvPr/>
        </p:nvSpPr>
        <p:spPr>
          <a:xfrm>
            <a:off x="2699657" y="23791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اسلاید منابع</a:t>
            </a:r>
            <a:endParaRPr lang="en-US" sz="20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6" name="Picture 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D393CADE-18E0-BA64-3024-22DF0CC8DE2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7" t="11576" r="15870" b="9985"/>
          <a:stretch/>
        </p:blipFill>
        <p:spPr>
          <a:xfrm>
            <a:off x="2188088" y="281123"/>
            <a:ext cx="316321" cy="278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057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7087074-BFE9-10F8-90BC-8D6A971B40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75D09-11C4-4DCB-AD2F-C25D7C13D042}" type="slidenum">
              <a:rPr lang="en-US" smtClean="0"/>
              <a:pPr/>
              <a:t>52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A6DF8B-CEE7-C7A5-0E73-727FD6582760}"/>
              </a:ext>
            </a:extLst>
          </p:cNvPr>
          <p:cNvSpPr txBox="1"/>
          <p:nvPr/>
        </p:nvSpPr>
        <p:spPr>
          <a:xfrm>
            <a:off x="3140762" y="974502"/>
            <a:ext cx="5713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FCC333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منابع انگلیسی خود را بنویسید</a:t>
            </a:r>
            <a:endParaRPr lang="en-US" sz="2000" b="1" dirty="0">
              <a:solidFill>
                <a:srgbClr val="FCC333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919115-938C-BF57-8438-A23F19CE5327}"/>
              </a:ext>
            </a:extLst>
          </p:cNvPr>
          <p:cNvSpPr txBox="1"/>
          <p:nvPr/>
        </p:nvSpPr>
        <p:spPr>
          <a:xfrm>
            <a:off x="1024136" y="1438231"/>
            <a:ext cx="9946640" cy="49246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</a:pPr>
            <a:r>
              <a:rPr lang="en-US" b="0" i="0" dirty="0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Lorem ipsum dolor sit </a:t>
            </a:r>
            <a:r>
              <a:rPr lang="en-US" b="0" i="0" dirty="0" err="1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amet</a:t>
            </a:r>
            <a:r>
              <a:rPr lang="en-US" b="0" i="0" dirty="0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0" i="0" dirty="0" err="1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consectetur</a:t>
            </a:r>
            <a:r>
              <a:rPr lang="en-US" b="0" i="0" dirty="0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adipiscing</a:t>
            </a:r>
            <a:r>
              <a:rPr lang="en-US" b="0" i="0" dirty="0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elit</a:t>
            </a:r>
            <a:r>
              <a:rPr lang="en-US" b="0" i="0" dirty="0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sed do </a:t>
            </a:r>
            <a:r>
              <a:rPr lang="en-US" b="0" i="0" dirty="0" err="1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eiusmod</a:t>
            </a:r>
            <a:r>
              <a:rPr lang="en-US" b="0" i="0" dirty="0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tempor</a:t>
            </a:r>
            <a:r>
              <a:rPr lang="en-US" b="0" i="0" dirty="0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incididunt</a:t>
            </a:r>
            <a:r>
              <a:rPr lang="en-US" b="0" i="0" dirty="0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ut</a:t>
            </a:r>
            <a:r>
              <a:rPr lang="en-US" b="0" i="0" dirty="0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labore et dolore magna </a:t>
            </a:r>
            <a:r>
              <a:rPr lang="en-US" b="0" i="0" dirty="0" err="1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aliqua</a:t>
            </a:r>
            <a:endParaRPr lang="en-US" b="0" i="0" dirty="0">
              <a:solidFill>
                <a:srgbClr val="163A6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300000"/>
              </a:lnSpc>
            </a:pPr>
            <a:r>
              <a:rPr lang="en-US" b="0" i="0" dirty="0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Lorem ipsum dolor sit </a:t>
            </a:r>
            <a:r>
              <a:rPr lang="en-US" b="0" i="0" dirty="0" err="1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amet</a:t>
            </a:r>
            <a:r>
              <a:rPr lang="en-US" b="0" i="0" dirty="0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0" i="0" dirty="0" err="1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consectetur</a:t>
            </a:r>
            <a:r>
              <a:rPr lang="en-US" b="0" i="0" dirty="0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adipiscing</a:t>
            </a:r>
            <a:r>
              <a:rPr lang="en-US" b="0" i="0" dirty="0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elit</a:t>
            </a:r>
            <a:r>
              <a:rPr lang="en-US" b="0" i="0" dirty="0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sed do </a:t>
            </a:r>
            <a:r>
              <a:rPr lang="en-US" b="0" i="0" dirty="0" err="1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eiusmod</a:t>
            </a:r>
            <a:r>
              <a:rPr lang="en-US" b="0" i="0" dirty="0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tempor</a:t>
            </a:r>
            <a:r>
              <a:rPr lang="en-US" b="0" i="0" dirty="0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incididunt</a:t>
            </a:r>
            <a:r>
              <a:rPr lang="en-US" b="0" i="0" dirty="0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ut</a:t>
            </a:r>
            <a:r>
              <a:rPr lang="en-US" b="0" i="0" dirty="0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labore et dolore magna </a:t>
            </a:r>
            <a:r>
              <a:rPr lang="en-US" b="0" i="0" dirty="0" err="1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aliqua</a:t>
            </a:r>
            <a:endParaRPr lang="en-US" b="0" i="0" dirty="0">
              <a:solidFill>
                <a:srgbClr val="163A6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300000"/>
              </a:lnSpc>
            </a:pPr>
            <a:r>
              <a:rPr lang="en-US" b="0" i="0" dirty="0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Lorem ipsum dolor sit </a:t>
            </a:r>
            <a:r>
              <a:rPr lang="en-US" b="0" i="0" dirty="0" err="1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amet</a:t>
            </a:r>
            <a:r>
              <a:rPr lang="en-US" b="0" i="0" dirty="0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b="0" i="0" dirty="0" err="1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consectetur</a:t>
            </a:r>
            <a:r>
              <a:rPr lang="en-US" b="0" i="0" dirty="0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adipiscing</a:t>
            </a:r>
            <a:r>
              <a:rPr lang="en-US" b="0" i="0" dirty="0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elit</a:t>
            </a:r>
            <a:r>
              <a:rPr lang="en-US" b="0" i="0" dirty="0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sed do </a:t>
            </a:r>
            <a:r>
              <a:rPr lang="en-US" b="0" i="0" dirty="0" err="1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eiusmod</a:t>
            </a:r>
            <a:r>
              <a:rPr lang="en-US" b="0" i="0" dirty="0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tempor</a:t>
            </a:r>
            <a:r>
              <a:rPr lang="en-US" b="0" i="0" dirty="0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incididunt</a:t>
            </a:r>
            <a:r>
              <a:rPr lang="en-US" b="0" i="0" dirty="0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b="0" i="0" dirty="0" err="1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ut</a:t>
            </a:r>
            <a:r>
              <a:rPr lang="en-US" b="0" i="0" dirty="0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labore et dolore magna </a:t>
            </a:r>
            <a:r>
              <a:rPr lang="en-US" b="0" i="0" dirty="0" err="1">
                <a:solidFill>
                  <a:srgbClr val="163A65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aliqua</a:t>
            </a:r>
            <a:endParaRPr lang="en-US" b="0" i="0" dirty="0">
              <a:solidFill>
                <a:srgbClr val="163A65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748B48E-519B-452B-9BFE-1546EB1AC5D1}"/>
              </a:ext>
            </a:extLst>
          </p:cNvPr>
          <p:cNvSpPr txBox="1"/>
          <p:nvPr/>
        </p:nvSpPr>
        <p:spPr>
          <a:xfrm>
            <a:off x="2699657" y="23791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اسلاید منابع</a:t>
            </a:r>
            <a:endParaRPr lang="en-US" sz="20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8" name="Picture 7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BBFE8655-7780-B92C-68DC-C89BD47465D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7" t="11576" r="15870" b="9985"/>
          <a:stretch/>
        </p:blipFill>
        <p:spPr>
          <a:xfrm>
            <a:off x="2188088" y="281123"/>
            <a:ext cx="316321" cy="278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559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01848D0B-BD57-F855-0C8A-4F772CAE59E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59" r="5041"/>
          <a:stretch/>
        </p:blipFill>
        <p:spPr>
          <a:xfrm>
            <a:off x="4804953" y="0"/>
            <a:ext cx="7920446" cy="6858000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CF654F7-E69F-E191-8B2B-0EBC5BC73F4A}"/>
              </a:ext>
            </a:extLst>
          </p:cNvPr>
          <p:cNvSpPr txBox="1"/>
          <p:nvPr/>
        </p:nvSpPr>
        <p:spPr>
          <a:xfrm>
            <a:off x="-800100" y="1835747"/>
            <a:ext cx="6007100" cy="24814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5400" b="1" dirty="0">
                <a:solidFill>
                  <a:srgbClr val="FFC00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با تشکر </a:t>
            </a:r>
            <a:r>
              <a:rPr lang="fa-IR" sz="540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از </a:t>
            </a:r>
          </a:p>
          <a:p>
            <a:pPr algn="justLow" rtl="1">
              <a:lnSpc>
                <a:spcPct val="150000"/>
              </a:lnSpc>
            </a:pPr>
            <a:r>
              <a:rPr lang="fa-IR" sz="5400" b="1" dirty="0">
                <a:solidFill>
                  <a:srgbClr val="253B50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توجه شما عزیزان</a:t>
            </a:r>
            <a:endParaRPr lang="en-US" sz="5400" b="1" dirty="0">
              <a:solidFill>
                <a:srgbClr val="253B50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2841733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25EE1C7-6885-FD1B-9C15-F12FE81DC4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75D09-11C4-4DCB-AD2F-C25D7C13D042}" type="slidenum">
              <a:rPr lang="en-US" smtClean="0"/>
              <a:pPr/>
              <a:t>54</a:t>
            </a:fld>
            <a:endParaRPr lang="en-US" dirty="0"/>
          </a:p>
        </p:txBody>
      </p:sp>
      <p:grpSp>
        <p:nvGrpSpPr>
          <p:cNvPr id="179" name="Group 178">
            <a:extLst>
              <a:ext uri="{FF2B5EF4-FFF2-40B4-BE49-F238E27FC236}">
                <a16:creationId xmlns:a16="http://schemas.microsoft.com/office/drawing/2014/main" id="{4906649B-EF99-4C1E-F758-96CD35FC4A0D}"/>
              </a:ext>
            </a:extLst>
          </p:cNvPr>
          <p:cNvGrpSpPr/>
          <p:nvPr/>
        </p:nvGrpSpPr>
        <p:grpSpPr>
          <a:xfrm>
            <a:off x="6410300" y="3922310"/>
            <a:ext cx="957301" cy="749173"/>
            <a:chOff x="6410300" y="3922310"/>
            <a:chExt cx="957301" cy="749173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681EFC7E-698B-B0F9-6F4E-9F0CA72C9121}"/>
                </a:ext>
              </a:extLst>
            </p:cNvPr>
            <p:cNvSpPr/>
            <p:nvPr/>
          </p:nvSpPr>
          <p:spPr>
            <a:xfrm>
              <a:off x="6637424" y="3990831"/>
              <a:ext cx="502460" cy="230781"/>
            </a:xfrm>
            <a:custGeom>
              <a:avLst/>
              <a:gdLst>
                <a:gd name="connsiteX0" fmla="*/ 107304 w 502460"/>
                <a:gd name="connsiteY0" fmla="*/ 230232 h 230781"/>
                <a:gd name="connsiteX1" fmla="*/ 94946 w 502460"/>
                <a:gd name="connsiteY1" fmla="*/ 222680 h 230781"/>
                <a:gd name="connsiteX2" fmla="*/ 2814 w 502460"/>
                <a:gd name="connsiteY2" fmla="*/ 36355 h 230781"/>
                <a:gd name="connsiteX3" fmla="*/ 5835 w 502460"/>
                <a:gd name="connsiteY3" fmla="*/ 8894 h 230781"/>
                <a:gd name="connsiteX4" fmla="*/ 28490 w 502460"/>
                <a:gd name="connsiteY4" fmla="*/ -31 h 230781"/>
                <a:gd name="connsiteX5" fmla="*/ 477895 w 502460"/>
                <a:gd name="connsiteY5" fmla="*/ -31 h 230781"/>
                <a:gd name="connsiteX6" fmla="*/ 500688 w 502460"/>
                <a:gd name="connsiteY6" fmla="*/ 14660 h 230781"/>
                <a:gd name="connsiteX7" fmla="*/ 498765 w 502460"/>
                <a:gd name="connsiteY7" fmla="*/ 38964 h 230781"/>
                <a:gd name="connsiteX8" fmla="*/ 408143 w 502460"/>
                <a:gd name="connsiteY8" fmla="*/ 222131 h 230781"/>
                <a:gd name="connsiteX9" fmla="*/ 390265 w 502460"/>
                <a:gd name="connsiteY9" fmla="*/ 229724 h 230781"/>
                <a:gd name="connsiteX10" fmla="*/ 382673 w 502460"/>
                <a:gd name="connsiteY10" fmla="*/ 211860 h 230781"/>
                <a:gd name="connsiteX11" fmla="*/ 383565 w 502460"/>
                <a:gd name="connsiteY11" fmla="*/ 210048 h 230781"/>
                <a:gd name="connsiteX12" fmla="*/ 473775 w 502460"/>
                <a:gd name="connsiteY12" fmla="*/ 27430 h 230781"/>
                <a:gd name="connsiteX13" fmla="*/ 29176 w 502460"/>
                <a:gd name="connsiteY13" fmla="*/ 27430 h 230781"/>
                <a:gd name="connsiteX14" fmla="*/ 119524 w 502460"/>
                <a:gd name="connsiteY14" fmla="*/ 210323 h 230781"/>
                <a:gd name="connsiteX15" fmla="*/ 113483 w 502460"/>
                <a:gd name="connsiteY15" fmla="*/ 228584 h 230781"/>
                <a:gd name="connsiteX16" fmla="*/ 107304 w 502460"/>
                <a:gd name="connsiteY16" fmla="*/ 230232 h 2307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02460" h="230781">
                  <a:moveTo>
                    <a:pt x="107304" y="230232"/>
                  </a:moveTo>
                  <a:cubicBezTo>
                    <a:pt x="102087" y="230273"/>
                    <a:pt x="97295" y="227335"/>
                    <a:pt x="94946" y="222680"/>
                  </a:cubicBezTo>
                  <a:lnTo>
                    <a:pt x="2814" y="36355"/>
                  </a:lnTo>
                  <a:cubicBezTo>
                    <a:pt x="-1910" y="27444"/>
                    <a:pt x="-715" y="16555"/>
                    <a:pt x="5835" y="8894"/>
                  </a:cubicBezTo>
                  <a:cubicBezTo>
                    <a:pt x="11794" y="2866"/>
                    <a:pt x="20018" y="-361"/>
                    <a:pt x="28490" y="-31"/>
                  </a:cubicBezTo>
                  <a:lnTo>
                    <a:pt x="477895" y="-31"/>
                  </a:lnTo>
                  <a:cubicBezTo>
                    <a:pt x="487726" y="-73"/>
                    <a:pt x="496665" y="5681"/>
                    <a:pt x="500688" y="14660"/>
                  </a:cubicBezTo>
                  <a:cubicBezTo>
                    <a:pt x="503530" y="22665"/>
                    <a:pt x="502829" y="31508"/>
                    <a:pt x="498765" y="38964"/>
                  </a:cubicBezTo>
                  <a:lnTo>
                    <a:pt x="408143" y="222131"/>
                  </a:lnTo>
                  <a:cubicBezTo>
                    <a:pt x="405300" y="229161"/>
                    <a:pt x="397309" y="232566"/>
                    <a:pt x="390265" y="229724"/>
                  </a:cubicBezTo>
                  <a:cubicBezTo>
                    <a:pt x="383235" y="226882"/>
                    <a:pt x="379844" y="218890"/>
                    <a:pt x="382673" y="211860"/>
                  </a:cubicBezTo>
                  <a:cubicBezTo>
                    <a:pt x="382933" y="211228"/>
                    <a:pt x="383222" y="210624"/>
                    <a:pt x="383565" y="210048"/>
                  </a:cubicBezTo>
                  <a:lnTo>
                    <a:pt x="473775" y="27430"/>
                  </a:lnTo>
                  <a:lnTo>
                    <a:pt x="29176" y="27430"/>
                  </a:lnTo>
                  <a:lnTo>
                    <a:pt x="119524" y="210323"/>
                  </a:lnTo>
                  <a:cubicBezTo>
                    <a:pt x="122820" y="217037"/>
                    <a:pt x="120142" y="225165"/>
                    <a:pt x="113483" y="228584"/>
                  </a:cubicBezTo>
                  <a:cubicBezTo>
                    <a:pt x="111588" y="229614"/>
                    <a:pt x="109460" y="230177"/>
                    <a:pt x="107304" y="230232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512EE27B-C99B-AA5F-6C65-DF292651454F}"/>
                </a:ext>
              </a:extLst>
            </p:cNvPr>
            <p:cNvSpPr/>
            <p:nvPr/>
          </p:nvSpPr>
          <p:spPr>
            <a:xfrm>
              <a:off x="6568914" y="3922310"/>
              <a:ext cx="639767" cy="329293"/>
            </a:xfrm>
            <a:custGeom>
              <a:avLst/>
              <a:gdLst>
                <a:gd name="connsiteX0" fmla="*/ 114301 w 639767"/>
                <a:gd name="connsiteY0" fmla="*/ 329235 h 329293"/>
                <a:gd name="connsiteX1" fmla="*/ 101944 w 639767"/>
                <a:gd name="connsiteY1" fmla="*/ 321546 h 329293"/>
                <a:gd name="connsiteX2" fmla="*/ 9674 w 639767"/>
                <a:gd name="connsiteY2" fmla="*/ 134947 h 329293"/>
                <a:gd name="connsiteX3" fmla="*/ 20795 w 639767"/>
                <a:gd name="connsiteY3" fmla="*/ 34576 h 329293"/>
                <a:gd name="connsiteX4" fmla="*/ 97001 w 639767"/>
                <a:gd name="connsiteY4" fmla="*/ -26 h 329293"/>
                <a:gd name="connsiteX5" fmla="*/ 546405 w 639767"/>
                <a:gd name="connsiteY5" fmla="*/ -26 h 329293"/>
                <a:gd name="connsiteX6" fmla="*/ 631398 w 639767"/>
                <a:gd name="connsiteY6" fmla="*/ 54897 h 329293"/>
                <a:gd name="connsiteX7" fmla="*/ 628789 w 639767"/>
                <a:gd name="connsiteY7" fmla="*/ 138517 h 329293"/>
                <a:gd name="connsiteX8" fmla="*/ 538991 w 639767"/>
                <a:gd name="connsiteY8" fmla="*/ 321272 h 329293"/>
                <a:gd name="connsiteX9" fmla="*/ 520523 w 639767"/>
                <a:gd name="connsiteY9" fmla="*/ 327519 h 329293"/>
                <a:gd name="connsiteX10" fmla="*/ 514276 w 639767"/>
                <a:gd name="connsiteY10" fmla="*/ 309051 h 329293"/>
                <a:gd name="connsiteX11" fmla="*/ 604898 w 639767"/>
                <a:gd name="connsiteY11" fmla="*/ 125884 h 329293"/>
                <a:gd name="connsiteX12" fmla="*/ 607232 w 639767"/>
                <a:gd name="connsiteY12" fmla="*/ 66019 h 329293"/>
                <a:gd name="connsiteX13" fmla="*/ 547092 w 639767"/>
                <a:gd name="connsiteY13" fmla="*/ 27436 h 329293"/>
                <a:gd name="connsiteX14" fmla="*/ 97001 w 639767"/>
                <a:gd name="connsiteY14" fmla="*/ 27436 h 329293"/>
                <a:gd name="connsiteX15" fmla="*/ 42078 w 639767"/>
                <a:gd name="connsiteY15" fmla="*/ 51739 h 329293"/>
                <a:gd name="connsiteX16" fmla="*/ 34252 w 639767"/>
                <a:gd name="connsiteY16" fmla="*/ 122726 h 329293"/>
                <a:gd name="connsiteX17" fmla="*/ 127071 w 639767"/>
                <a:gd name="connsiteY17" fmla="*/ 309326 h 329293"/>
                <a:gd name="connsiteX18" fmla="*/ 120892 w 639767"/>
                <a:gd name="connsiteY18" fmla="*/ 327725 h 329293"/>
                <a:gd name="connsiteX19" fmla="*/ 114301 w 639767"/>
                <a:gd name="connsiteY19" fmla="*/ 329235 h 329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39767" h="329293">
                  <a:moveTo>
                    <a:pt x="114301" y="329235"/>
                  </a:moveTo>
                  <a:cubicBezTo>
                    <a:pt x="109056" y="329249"/>
                    <a:pt x="104251" y="326256"/>
                    <a:pt x="101944" y="321546"/>
                  </a:cubicBezTo>
                  <a:lnTo>
                    <a:pt x="9674" y="134947"/>
                  </a:lnTo>
                  <a:cubicBezTo>
                    <a:pt x="-6556" y="102185"/>
                    <a:pt x="-2217" y="62984"/>
                    <a:pt x="20795" y="34576"/>
                  </a:cubicBezTo>
                  <a:cubicBezTo>
                    <a:pt x="39579" y="12002"/>
                    <a:pt x="67644" y="-740"/>
                    <a:pt x="97001" y="-26"/>
                  </a:cubicBezTo>
                  <a:lnTo>
                    <a:pt x="546405" y="-26"/>
                  </a:lnTo>
                  <a:cubicBezTo>
                    <a:pt x="583080" y="-53"/>
                    <a:pt x="616363" y="21449"/>
                    <a:pt x="631398" y="54897"/>
                  </a:cubicBezTo>
                  <a:cubicBezTo>
                    <a:pt x="643344" y="81713"/>
                    <a:pt x="642382" y="112497"/>
                    <a:pt x="628789" y="138517"/>
                  </a:cubicBezTo>
                  <a:lnTo>
                    <a:pt x="538991" y="321272"/>
                  </a:lnTo>
                  <a:cubicBezTo>
                    <a:pt x="535613" y="328096"/>
                    <a:pt x="527347" y="330897"/>
                    <a:pt x="520523" y="327519"/>
                  </a:cubicBezTo>
                  <a:cubicBezTo>
                    <a:pt x="513699" y="324141"/>
                    <a:pt x="510898" y="315876"/>
                    <a:pt x="514276" y="309051"/>
                  </a:cubicBezTo>
                  <a:lnTo>
                    <a:pt x="604898" y="125884"/>
                  </a:lnTo>
                  <a:cubicBezTo>
                    <a:pt x="614578" y="107279"/>
                    <a:pt x="615443" y="85324"/>
                    <a:pt x="607232" y="66019"/>
                  </a:cubicBezTo>
                  <a:cubicBezTo>
                    <a:pt x="596522" y="42443"/>
                    <a:pt x="572988" y="27339"/>
                    <a:pt x="547092" y="27436"/>
                  </a:cubicBezTo>
                  <a:lnTo>
                    <a:pt x="97001" y="27436"/>
                  </a:lnTo>
                  <a:cubicBezTo>
                    <a:pt x="75979" y="26941"/>
                    <a:pt x="55836" y="35853"/>
                    <a:pt x="42078" y="51739"/>
                  </a:cubicBezTo>
                  <a:cubicBezTo>
                    <a:pt x="25766" y="71813"/>
                    <a:pt x="22704" y="99576"/>
                    <a:pt x="34252" y="122726"/>
                  </a:cubicBezTo>
                  <a:lnTo>
                    <a:pt x="127071" y="309326"/>
                  </a:lnTo>
                  <a:cubicBezTo>
                    <a:pt x="130435" y="316109"/>
                    <a:pt x="127675" y="324347"/>
                    <a:pt x="120892" y="327725"/>
                  </a:cubicBezTo>
                  <a:cubicBezTo>
                    <a:pt x="118860" y="328769"/>
                    <a:pt x="116594" y="329290"/>
                    <a:pt x="114301" y="329235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7C45DD3D-A73E-70A6-6775-7531D333363B}"/>
                </a:ext>
              </a:extLst>
            </p:cNvPr>
            <p:cNvSpPr/>
            <p:nvPr/>
          </p:nvSpPr>
          <p:spPr>
            <a:xfrm>
              <a:off x="6696982" y="4082297"/>
              <a:ext cx="383592" cy="177129"/>
            </a:xfrm>
            <a:custGeom>
              <a:avLst/>
              <a:gdLst>
                <a:gd name="connsiteX0" fmla="*/ 369730 w 383592"/>
                <a:gd name="connsiteY0" fmla="*/ 177075 h 177129"/>
                <a:gd name="connsiteX1" fmla="*/ 359981 w 383592"/>
                <a:gd name="connsiteY1" fmla="*/ 172955 h 177129"/>
                <a:gd name="connsiteX2" fmla="*/ 230089 w 383592"/>
                <a:gd name="connsiteY2" fmla="*/ 43063 h 177129"/>
                <a:gd name="connsiteX3" fmla="*/ 153198 w 383592"/>
                <a:gd name="connsiteY3" fmla="*/ 43063 h 177129"/>
                <a:gd name="connsiteX4" fmla="*/ 23305 w 383592"/>
                <a:gd name="connsiteY4" fmla="*/ 172955 h 177129"/>
                <a:gd name="connsiteX5" fmla="*/ 3945 w 383592"/>
                <a:gd name="connsiteY5" fmla="*/ 172955 h 177129"/>
                <a:gd name="connsiteX6" fmla="*/ 3945 w 383592"/>
                <a:gd name="connsiteY6" fmla="*/ 153595 h 177129"/>
                <a:gd name="connsiteX7" fmla="*/ 133837 w 383592"/>
                <a:gd name="connsiteY7" fmla="*/ 23703 h 177129"/>
                <a:gd name="connsiteX8" fmla="*/ 249587 w 383592"/>
                <a:gd name="connsiteY8" fmla="*/ 23703 h 177129"/>
                <a:gd name="connsiteX9" fmla="*/ 379479 w 383592"/>
                <a:gd name="connsiteY9" fmla="*/ 153595 h 177129"/>
                <a:gd name="connsiteX10" fmla="*/ 379561 w 383592"/>
                <a:gd name="connsiteY10" fmla="*/ 173011 h 177129"/>
                <a:gd name="connsiteX11" fmla="*/ 369730 w 383592"/>
                <a:gd name="connsiteY11" fmla="*/ 177075 h 177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83592" h="177129">
                  <a:moveTo>
                    <a:pt x="369730" y="177075"/>
                  </a:moveTo>
                  <a:cubicBezTo>
                    <a:pt x="366064" y="177061"/>
                    <a:pt x="362549" y="175578"/>
                    <a:pt x="359981" y="172955"/>
                  </a:cubicBezTo>
                  <a:lnTo>
                    <a:pt x="230089" y="43063"/>
                  </a:lnTo>
                  <a:cubicBezTo>
                    <a:pt x="208738" y="22124"/>
                    <a:pt x="174549" y="22124"/>
                    <a:pt x="153198" y="43063"/>
                  </a:cubicBezTo>
                  <a:lnTo>
                    <a:pt x="23305" y="172955"/>
                  </a:lnTo>
                  <a:cubicBezTo>
                    <a:pt x="17951" y="178283"/>
                    <a:pt x="9300" y="178283"/>
                    <a:pt x="3945" y="172955"/>
                  </a:cubicBezTo>
                  <a:cubicBezTo>
                    <a:pt x="-1382" y="167601"/>
                    <a:pt x="-1382" y="158950"/>
                    <a:pt x="3945" y="153595"/>
                  </a:cubicBezTo>
                  <a:lnTo>
                    <a:pt x="133837" y="23703"/>
                  </a:lnTo>
                  <a:cubicBezTo>
                    <a:pt x="165926" y="-7973"/>
                    <a:pt x="217498" y="-7973"/>
                    <a:pt x="249587" y="23703"/>
                  </a:cubicBezTo>
                  <a:lnTo>
                    <a:pt x="379479" y="153595"/>
                  </a:lnTo>
                  <a:cubicBezTo>
                    <a:pt x="384861" y="158936"/>
                    <a:pt x="384903" y="167628"/>
                    <a:pt x="379561" y="173011"/>
                  </a:cubicBezTo>
                  <a:cubicBezTo>
                    <a:pt x="376966" y="175633"/>
                    <a:pt x="373424" y="177102"/>
                    <a:pt x="369730" y="177075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DB51E322-3C46-CFC0-7B31-E2481E05DE3D}"/>
                </a:ext>
              </a:extLst>
            </p:cNvPr>
            <p:cNvSpPr/>
            <p:nvPr/>
          </p:nvSpPr>
          <p:spPr>
            <a:xfrm>
              <a:off x="6745548" y="4592963"/>
              <a:ext cx="287987" cy="76603"/>
            </a:xfrm>
            <a:custGeom>
              <a:avLst/>
              <a:gdLst>
                <a:gd name="connsiteX0" fmla="*/ 143352 w 287987"/>
                <a:gd name="connsiteY0" fmla="*/ 76544 h 76603"/>
                <a:gd name="connsiteX1" fmla="*/ 16893 w 287987"/>
                <a:gd name="connsiteY1" fmla="*/ 33841 h 76603"/>
                <a:gd name="connsiteX2" fmla="*/ 5359 w 287987"/>
                <a:gd name="connsiteY2" fmla="*/ 24642 h 76603"/>
                <a:gd name="connsiteX3" fmla="*/ 2750 w 287987"/>
                <a:gd name="connsiteY3" fmla="*/ 5419 h 76603"/>
                <a:gd name="connsiteX4" fmla="*/ 21973 w 287987"/>
                <a:gd name="connsiteY4" fmla="*/ 2714 h 76603"/>
                <a:gd name="connsiteX5" fmla="*/ 22111 w 287987"/>
                <a:gd name="connsiteY5" fmla="*/ 2810 h 76603"/>
                <a:gd name="connsiteX6" fmla="*/ 34331 w 287987"/>
                <a:gd name="connsiteY6" fmla="*/ 12284 h 76603"/>
                <a:gd name="connsiteX7" fmla="*/ 254021 w 287987"/>
                <a:gd name="connsiteY7" fmla="*/ 12284 h 76603"/>
                <a:gd name="connsiteX8" fmla="*/ 266379 w 287987"/>
                <a:gd name="connsiteY8" fmla="*/ 2810 h 76603"/>
                <a:gd name="connsiteX9" fmla="*/ 285492 w 287987"/>
                <a:gd name="connsiteY9" fmla="*/ 6270 h 76603"/>
                <a:gd name="connsiteX10" fmla="*/ 282993 w 287987"/>
                <a:gd name="connsiteY10" fmla="*/ 24642 h 76603"/>
                <a:gd name="connsiteX11" fmla="*/ 270773 w 287987"/>
                <a:gd name="connsiteY11" fmla="*/ 33978 h 76603"/>
                <a:gd name="connsiteX12" fmla="*/ 143352 w 287987"/>
                <a:gd name="connsiteY12" fmla="*/ 76544 h 76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7987" h="76603">
                  <a:moveTo>
                    <a:pt x="143352" y="76544"/>
                  </a:moveTo>
                  <a:cubicBezTo>
                    <a:pt x="97657" y="76571"/>
                    <a:pt x="53210" y="61577"/>
                    <a:pt x="16893" y="33841"/>
                  </a:cubicBezTo>
                  <a:lnTo>
                    <a:pt x="5359" y="24642"/>
                  </a:lnTo>
                  <a:cubicBezTo>
                    <a:pt x="-668" y="20055"/>
                    <a:pt x="-1835" y="11446"/>
                    <a:pt x="2750" y="5419"/>
                  </a:cubicBezTo>
                  <a:cubicBezTo>
                    <a:pt x="7309" y="-637"/>
                    <a:pt x="15918" y="-1858"/>
                    <a:pt x="21973" y="2714"/>
                  </a:cubicBezTo>
                  <a:cubicBezTo>
                    <a:pt x="22028" y="2741"/>
                    <a:pt x="22070" y="2782"/>
                    <a:pt x="22111" y="2810"/>
                  </a:cubicBezTo>
                  <a:lnTo>
                    <a:pt x="34331" y="12284"/>
                  </a:lnTo>
                  <a:cubicBezTo>
                    <a:pt x="99126" y="62003"/>
                    <a:pt x="189226" y="62003"/>
                    <a:pt x="254021" y="12284"/>
                  </a:cubicBezTo>
                  <a:lnTo>
                    <a:pt x="266379" y="2810"/>
                  </a:lnTo>
                  <a:cubicBezTo>
                    <a:pt x="272613" y="-1515"/>
                    <a:pt x="281167" y="36"/>
                    <a:pt x="285492" y="6270"/>
                  </a:cubicBezTo>
                  <a:cubicBezTo>
                    <a:pt x="289543" y="12119"/>
                    <a:pt x="288458" y="20083"/>
                    <a:pt x="282993" y="24642"/>
                  </a:cubicBezTo>
                  <a:lnTo>
                    <a:pt x="270773" y="33978"/>
                  </a:lnTo>
                  <a:cubicBezTo>
                    <a:pt x="234194" y="61907"/>
                    <a:pt x="189378" y="76873"/>
                    <a:pt x="143352" y="76544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2EF3E2E9-8D06-A513-6C00-958CE0FFB0B0}"/>
                </a:ext>
              </a:extLst>
            </p:cNvPr>
            <p:cNvSpPr/>
            <p:nvPr/>
          </p:nvSpPr>
          <p:spPr>
            <a:xfrm>
              <a:off x="6784402" y="4111957"/>
              <a:ext cx="208418" cy="301044"/>
            </a:xfrm>
            <a:custGeom>
              <a:avLst/>
              <a:gdLst>
                <a:gd name="connsiteX0" fmla="*/ 194709 w 208418"/>
                <a:gd name="connsiteY0" fmla="*/ 300512 h 301044"/>
                <a:gd name="connsiteX1" fmla="*/ 180978 w 208418"/>
                <a:gd name="connsiteY1" fmla="*/ 290900 h 301044"/>
                <a:gd name="connsiteX2" fmla="*/ 103950 w 208418"/>
                <a:gd name="connsiteY2" fmla="*/ 40179 h 301044"/>
                <a:gd name="connsiteX3" fmla="*/ 26920 w 208418"/>
                <a:gd name="connsiteY3" fmla="*/ 290900 h 301044"/>
                <a:gd name="connsiteX4" fmla="*/ 10032 w 208418"/>
                <a:gd name="connsiteY4" fmla="*/ 300498 h 301044"/>
                <a:gd name="connsiteX5" fmla="*/ 448 w 208418"/>
                <a:gd name="connsiteY5" fmla="*/ 283609 h 301044"/>
                <a:gd name="connsiteX6" fmla="*/ 695 w 208418"/>
                <a:gd name="connsiteY6" fmla="*/ 282799 h 301044"/>
                <a:gd name="connsiteX7" fmla="*/ 83079 w 208418"/>
                <a:gd name="connsiteY7" fmla="*/ 16287 h 301044"/>
                <a:gd name="connsiteX8" fmla="*/ 104498 w 208418"/>
                <a:gd name="connsiteY8" fmla="*/ -52 h 301044"/>
                <a:gd name="connsiteX9" fmla="*/ 104498 w 208418"/>
                <a:gd name="connsiteY9" fmla="*/ -52 h 301044"/>
                <a:gd name="connsiteX10" fmla="*/ 126193 w 208418"/>
                <a:gd name="connsiteY10" fmla="*/ 17386 h 301044"/>
                <a:gd name="connsiteX11" fmla="*/ 207753 w 208418"/>
                <a:gd name="connsiteY11" fmla="*/ 282799 h 301044"/>
                <a:gd name="connsiteX12" fmla="*/ 198691 w 208418"/>
                <a:gd name="connsiteY12" fmla="*/ 299962 h 301044"/>
                <a:gd name="connsiteX13" fmla="*/ 194709 w 208418"/>
                <a:gd name="connsiteY13" fmla="*/ 300512 h 301044"/>
                <a:gd name="connsiteX14" fmla="*/ 99693 w 208418"/>
                <a:gd name="connsiteY14" fmla="*/ 25075 h 301044"/>
                <a:gd name="connsiteX15" fmla="*/ 99693 w 208418"/>
                <a:gd name="connsiteY15" fmla="*/ 25075 h 301044"/>
                <a:gd name="connsiteX16" fmla="*/ 109579 w 208418"/>
                <a:gd name="connsiteY16" fmla="*/ 24113 h 301044"/>
                <a:gd name="connsiteX17" fmla="*/ 109579 w 208418"/>
                <a:gd name="connsiteY17" fmla="*/ 24113 h 301044"/>
                <a:gd name="connsiteX18" fmla="*/ 109579 w 208418"/>
                <a:gd name="connsiteY18" fmla="*/ 23427 h 30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08418" h="301044">
                  <a:moveTo>
                    <a:pt x="194709" y="300512"/>
                  </a:moveTo>
                  <a:cubicBezTo>
                    <a:pt x="188475" y="300800"/>
                    <a:pt x="182846" y="296846"/>
                    <a:pt x="180978" y="290900"/>
                  </a:cubicBezTo>
                  <a:lnTo>
                    <a:pt x="103950" y="40179"/>
                  </a:lnTo>
                  <a:lnTo>
                    <a:pt x="26920" y="290900"/>
                  </a:lnTo>
                  <a:cubicBezTo>
                    <a:pt x="24902" y="298205"/>
                    <a:pt x="17350" y="302503"/>
                    <a:pt x="10032" y="300498"/>
                  </a:cubicBezTo>
                  <a:cubicBezTo>
                    <a:pt x="2727" y="298479"/>
                    <a:pt x="-1571" y="290914"/>
                    <a:pt x="448" y="283609"/>
                  </a:cubicBezTo>
                  <a:cubicBezTo>
                    <a:pt x="516" y="283335"/>
                    <a:pt x="599" y="283060"/>
                    <a:pt x="695" y="282799"/>
                  </a:cubicBezTo>
                  <a:lnTo>
                    <a:pt x="83079" y="16287"/>
                  </a:lnTo>
                  <a:cubicBezTo>
                    <a:pt x="85605" y="6566"/>
                    <a:pt x="94448" y="-190"/>
                    <a:pt x="104498" y="-52"/>
                  </a:cubicBezTo>
                  <a:lnTo>
                    <a:pt x="104498" y="-52"/>
                  </a:lnTo>
                  <a:cubicBezTo>
                    <a:pt x="114893" y="58"/>
                    <a:pt x="123845" y="7266"/>
                    <a:pt x="126193" y="17386"/>
                  </a:cubicBezTo>
                  <a:lnTo>
                    <a:pt x="207753" y="282799"/>
                  </a:lnTo>
                  <a:cubicBezTo>
                    <a:pt x="209991" y="290035"/>
                    <a:pt x="205927" y="297724"/>
                    <a:pt x="198691" y="299962"/>
                  </a:cubicBezTo>
                  <a:cubicBezTo>
                    <a:pt x="197400" y="300333"/>
                    <a:pt x="196055" y="300526"/>
                    <a:pt x="194709" y="300512"/>
                  </a:cubicBezTo>
                  <a:close/>
                  <a:moveTo>
                    <a:pt x="99693" y="25075"/>
                  </a:moveTo>
                  <a:lnTo>
                    <a:pt x="99693" y="25075"/>
                  </a:lnTo>
                  <a:close/>
                  <a:moveTo>
                    <a:pt x="109579" y="24113"/>
                  </a:moveTo>
                  <a:lnTo>
                    <a:pt x="109579" y="24113"/>
                  </a:lnTo>
                  <a:cubicBezTo>
                    <a:pt x="109675" y="23894"/>
                    <a:pt x="109675" y="23647"/>
                    <a:pt x="109579" y="23427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B53C5B4B-145C-13A6-AF29-285E3BB50AA2}"/>
                </a:ext>
              </a:extLst>
            </p:cNvPr>
            <p:cNvSpPr/>
            <p:nvPr/>
          </p:nvSpPr>
          <p:spPr>
            <a:xfrm>
              <a:off x="6536347" y="4223726"/>
              <a:ext cx="279556" cy="447757"/>
            </a:xfrm>
            <a:custGeom>
              <a:avLst/>
              <a:gdLst>
                <a:gd name="connsiteX0" fmla="*/ 139727 w 279556"/>
                <a:gd name="connsiteY0" fmla="*/ 447703 h 447757"/>
                <a:gd name="connsiteX1" fmla="*/ 13680 w 279556"/>
                <a:gd name="connsiteY1" fmla="*/ 447703 h 447757"/>
                <a:gd name="connsiteX2" fmla="*/ -51 w 279556"/>
                <a:gd name="connsiteY2" fmla="*/ 433972 h 447757"/>
                <a:gd name="connsiteX3" fmla="*/ 13680 w 279556"/>
                <a:gd name="connsiteY3" fmla="*/ 420241 h 447757"/>
                <a:gd name="connsiteX4" fmla="*/ 139727 w 279556"/>
                <a:gd name="connsiteY4" fmla="*/ 420241 h 447757"/>
                <a:gd name="connsiteX5" fmla="*/ 252045 w 279556"/>
                <a:gd name="connsiteY5" fmla="*/ 223755 h 447757"/>
                <a:gd name="connsiteX6" fmla="*/ 139727 w 279556"/>
                <a:gd name="connsiteY6" fmla="*/ 27407 h 447757"/>
                <a:gd name="connsiteX7" fmla="*/ 13680 w 279556"/>
                <a:gd name="connsiteY7" fmla="*/ 27407 h 447757"/>
                <a:gd name="connsiteX8" fmla="*/ -51 w 279556"/>
                <a:gd name="connsiteY8" fmla="*/ 13676 h 447757"/>
                <a:gd name="connsiteX9" fmla="*/ 13680 w 279556"/>
                <a:gd name="connsiteY9" fmla="*/ -54 h 447757"/>
                <a:gd name="connsiteX10" fmla="*/ 139727 w 279556"/>
                <a:gd name="connsiteY10" fmla="*/ -54 h 447757"/>
                <a:gd name="connsiteX11" fmla="*/ 279506 w 279556"/>
                <a:gd name="connsiteY11" fmla="*/ 223755 h 447757"/>
                <a:gd name="connsiteX12" fmla="*/ 139727 w 279556"/>
                <a:gd name="connsiteY12" fmla="*/ 447703 h 447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9556" h="447757">
                  <a:moveTo>
                    <a:pt x="139727" y="447703"/>
                  </a:moveTo>
                  <a:lnTo>
                    <a:pt x="13680" y="447703"/>
                  </a:lnTo>
                  <a:cubicBezTo>
                    <a:pt x="6101" y="447703"/>
                    <a:pt x="-51" y="441551"/>
                    <a:pt x="-51" y="433972"/>
                  </a:cubicBezTo>
                  <a:cubicBezTo>
                    <a:pt x="-51" y="426393"/>
                    <a:pt x="6101" y="420241"/>
                    <a:pt x="13680" y="420241"/>
                  </a:cubicBezTo>
                  <a:lnTo>
                    <a:pt x="139727" y="420241"/>
                  </a:lnTo>
                  <a:cubicBezTo>
                    <a:pt x="200692" y="420241"/>
                    <a:pt x="252045" y="330305"/>
                    <a:pt x="252045" y="223755"/>
                  </a:cubicBezTo>
                  <a:cubicBezTo>
                    <a:pt x="252045" y="117206"/>
                    <a:pt x="200692" y="27407"/>
                    <a:pt x="139727" y="27407"/>
                  </a:cubicBezTo>
                  <a:lnTo>
                    <a:pt x="13680" y="27407"/>
                  </a:lnTo>
                  <a:cubicBezTo>
                    <a:pt x="6101" y="27407"/>
                    <a:pt x="-51" y="21256"/>
                    <a:pt x="-51" y="13676"/>
                  </a:cubicBezTo>
                  <a:cubicBezTo>
                    <a:pt x="-51" y="6097"/>
                    <a:pt x="6101" y="-54"/>
                    <a:pt x="13680" y="-54"/>
                  </a:cubicBezTo>
                  <a:lnTo>
                    <a:pt x="139727" y="-54"/>
                  </a:lnTo>
                  <a:cubicBezTo>
                    <a:pt x="218130" y="-54"/>
                    <a:pt x="279506" y="98257"/>
                    <a:pt x="279506" y="223755"/>
                  </a:cubicBezTo>
                  <a:cubicBezTo>
                    <a:pt x="279506" y="349254"/>
                    <a:pt x="218130" y="447703"/>
                    <a:pt x="139727" y="447703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7A8D6651-2417-4EFC-FA62-BABB1E789A5E}"/>
                </a:ext>
              </a:extLst>
            </p:cNvPr>
            <p:cNvSpPr/>
            <p:nvPr/>
          </p:nvSpPr>
          <p:spPr>
            <a:xfrm>
              <a:off x="6410300" y="4223726"/>
              <a:ext cx="279556" cy="447757"/>
            </a:xfrm>
            <a:custGeom>
              <a:avLst/>
              <a:gdLst>
                <a:gd name="connsiteX0" fmla="*/ 139727 w 279556"/>
                <a:gd name="connsiteY0" fmla="*/ 447703 h 447757"/>
                <a:gd name="connsiteX1" fmla="*/ -51 w 279556"/>
                <a:gd name="connsiteY1" fmla="*/ 223755 h 447757"/>
                <a:gd name="connsiteX2" fmla="*/ 139727 w 279556"/>
                <a:gd name="connsiteY2" fmla="*/ -54 h 447757"/>
                <a:gd name="connsiteX3" fmla="*/ 279506 w 279556"/>
                <a:gd name="connsiteY3" fmla="*/ 223755 h 447757"/>
                <a:gd name="connsiteX4" fmla="*/ 139727 w 279556"/>
                <a:gd name="connsiteY4" fmla="*/ 447703 h 447757"/>
                <a:gd name="connsiteX5" fmla="*/ 139727 w 279556"/>
                <a:gd name="connsiteY5" fmla="*/ 27407 h 447757"/>
                <a:gd name="connsiteX6" fmla="*/ 27411 w 279556"/>
                <a:gd name="connsiteY6" fmla="*/ 223755 h 447757"/>
                <a:gd name="connsiteX7" fmla="*/ 139727 w 279556"/>
                <a:gd name="connsiteY7" fmla="*/ 420241 h 447757"/>
                <a:gd name="connsiteX8" fmla="*/ 252044 w 279556"/>
                <a:gd name="connsiteY8" fmla="*/ 223755 h 447757"/>
                <a:gd name="connsiteX9" fmla="*/ 139727 w 279556"/>
                <a:gd name="connsiteY9" fmla="*/ 27407 h 447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9556" h="447757">
                  <a:moveTo>
                    <a:pt x="139727" y="447703"/>
                  </a:moveTo>
                  <a:cubicBezTo>
                    <a:pt x="61463" y="447703"/>
                    <a:pt x="-51" y="349254"/>
                    <a:pt x="-51" y="223755"/>
                  </a:cubicBezTo>
                  <a:cubicBezTo>
                    <a:pt x="-51" y="98257"/>
                    <a:pt x="61463" y="-54"/>
                    <a:pt x="139727" y="-54"/>
                  </a:cubicBezTo>
                  <a:cubicBezTo>
                    <a:pt x="217992" y="-54"/>
                    <a:pt x="279506" y="98257"/>
                    <a:pt x="279506" y="223755"/>
                  </a:cubicBezTo>
                  <a:cubicBezTo>
                    <a:pt x="279506" y="349254"/>
                    <a:pt x="218130" y="447703"/>
                    <a:pt x="139727" y="447703"/>
                  </a:cubicBezTo>
                  <a:close/>
                  <a:moveTo>
                    <a:pt x="139727" y="27407"/>
                  </a:moveTo>
                  <a:cubicBezTo>
                    <a:pt x="78901" y="27407"/>
                    <a:pt x="27411" y="117343"/>
                    <a:pt x="27411" y="223755"/>
                  </a:cubicBezTo>
                  <a:cubicBezTo>
                    <a:pt x="27411" y="330168"/>
                    <a:pt x="78901" y="420241"/>
                    <a:pt x="139727" y="420241"/>
                  </a:cubicBezTo>
                  <a:cubicBezTo>
                    <a:pt x="200554" y="420241"/>
                    <a:pt x="252044" y="330305"/>
                    <a:pt x="252044" y="223755"/>
                  </a:cubicBezTo>
                  <a:cubicBezTo>
                    <a:pt x="252044" y="117206"/>
                    <a:pt x="200692" y="27407"/>
                    <a:pt x="139727" y="27407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6733E1A1-9078-C41F-FC99-03A0D81170C9}"/>
                </a:ext>
              </a:extLst>
            </p:cNvPr>
            <p:cNvSpPr/>
            <p:nvPr/>
          </p:nvSpPr>
          <p:spPr>
            <a:xfrm>
              <a:off x="6465223" y="4283866"/>
              <a:ext cx="169848" cy="327476"/>
            </a:xfrm>
            <a:custGeom>
              <a:avLst/>
              <a:gdLst>
                <a:gd name="connsiteX0" fmla="*/ 84805 w 169848"/>
                <a:gd name="connsiteY0" fmla="*/ 327422 h 327476"/>
                <a:gd name="connsiteX1" fmla="*/ -51 w 169848"/>
                <a:gd name="connsiteY1" fmla="*/ 163615 h 327476"/>
                <a:gd name="connsiteX2" fmla="*/ 84805 w 169848"/>
                <a:gd name="connsiteY2" fmla="*/ -54 h 327476"/>
                <a:gd name="connsiteX3" fmla="*/ 169798 w 169848"/>
                <a:gd name="connsiteY3" fmla="*/ 163615 h 327476"/>
                <a:gd name="connsiteX4" fmla="*/ 84805 w 169848"/>
                <a:gd name="connsiteY4" fmla="*/ 327422 h 327476"/>
                <a:gd name="connsiteX5" fmla="*/ 84805 w 169848"/>
                <a:gd name="connsiteY5" fmla="*/ 27407 h 327476"/>
                <a:gd name="connsiteX6" fmla="*/ 27411 w 169848"/>
                <a:gd name="connsiteY6" fmla="*/ 163615 h 327476"/>
                <a:gd name="connsiteX7" fmla="*/ 84805 w 169848"/>
                <a:gd name="connsiteY7" fmla="*/ 299961 h 327476"/>
                <a:gd name="connsiteX8" fmla="*/ 142336 w 169848"/>
                <a:gd name="connsiteY8" fmla="*/ 163615 h 327476"/>
                <a:gd name="connsiteX9" fmla="*/ 84805 w 169848"/>
                <a:gd name="connsiteY9" fmla="*/ 27407 h 327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9848" h="327476">
                  <a:moveTo>
                    <a:pt x="84805" y="327422"/>
                  </a:moveTo>
                  <a:cubicBezTo>
                    <a:pt x="37297" y="327422"/>
                    <a:pt x="-51" y="255473"/>
                    <a:pt x="-51" y="163615"/>
                  </a:cubicBezTo>
                  <a:cubicBezTo>
                    <a:pt x="-51" y="71757"/>
                    <a:pt x="37297" y="-54"/>
                    <a:pt x="84805" y="-54"/>
                  </a:cubicBezTo>
                  <a:cubicBezTo>
                    <a:pt x="132313" y="-54"/>
                    <a:pt x="169798" y="71894"/>
                    <a:pt x="169798" y="163615"/>
                  </a:cubicBezTo>
                  <a:cubicBezTo>
                    <a:pt x="169798" y="255336"/>
                    <a:pt x="132450" y="327422"/>
                    <a:pt x="84805" y="327422"/>
                  </a:cubicBezTo>
                  <a:close/>
                  <a:moveTo>
                    <a:pt x="84805" y="27407"/>
                  </a:moveTo>
                  <a:cubicBezTo>
                    <a:pt x="57344" y="27407"/>
                    <a:pt x="27411" y="85762"/>
                    <a:pt x="27411" y="163615"/>
                  </a:cubicBezTo>
                  <a:cubicBezTo>
                    <a:pt x="27411" y="241468"/>
                    <a:pt x="57755" y="299961"/>
                    <a:pt x="84805" y="299961"/>
                  </a:cubicBezTo>
                  <a:cubicBezTo>
                    <a:pt x="111854" y="299961"/>
                    <a:pt x="142336" y="241605"/>
                    <a:pt x="142336" y="163615"/>
                  </a:cubicBezTo>
                  <a:cubicBezTo>
                    <a:pt x="142336" y="85625"/>
                    <a:pt x="111992" y="27407"/>
                    <a:pt x="84805" y="27407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29724F69-E68A-EC25-CA5B-9FF89B9E2F73}"/>
                </a:ext>
              </a:extLst>
            </p:cNvPr>
            <p:cNvSpPr/>
            <p:nvPr/>
          </p:nvSpPr>
          <p:spPr>
            <a:xfrm>
              <a:off x="6961998" y="4223726"/>
              <a:ext cx="279556" cy="447757"/>
            </a:xfrm>
            <a:custGeom>
              <a:avLst/>
              <a:gdLst>
                <a:gd name="connsiteX0" fmla="*/ 265775 w 279556"/>
                <a:gd name="connsiteY0" fmla="*/ 447703 h 447757"/>
                <a:gd name="connsiteX1" fmla="*/ 139727 w 279556"/>
                <a:gd name="connsiteY1" fmla="*/ 447703 h 447757"/>
                <a:gd name="connsiteX2" fmla="*/ -51 w 279556"/>
                <a:gd name="connsiteY2" fmla="*/ 223755 h 447757"/>
                <a:gd name="connsiteX3" fmla="*/ 139727 w 279556"/>
                <a:gd name="connsiteY3" fmla="*/ -54 h 447757"/>
                <a:gd name="connsiteX4" fmla="*/ 265775 w 279556"/>
                <a:gd name="connsiteY4" fmla="*/ -54 h 447757"/>
                <a:gd name="connsiteX5" fmla="*/ 279506 w 279556"/>
                <a:gd name="connsiteY5" fmla="*/ 13676 h 447757"/>
                <a:gd name="connsiteX6" fmla="*/ 265775 w 279556"/>
                <a:gd name="connsiteY6" fmla="*/ 27407 h 447757"/>
                <a:gd name="connsiteX7" fmla="*/ 139727 w 279556"/>
                <a:gd name="connsiteY7" fmla="*/ 27407 h 447757"/>
                <a:gd name="connsiteX8" fmla="*/ 27411 w 279556"/>
                <a:gd name="connsiteY8" fmla="*/ 223755 h 447757"/>
                <a:gd name="connsiteX9" fmla="*/ 139727 w 279556"/>
                <a:gd name="connsiteY9" fmla="*/ 420241 h 447757"/>
                <a:gd name="connsiteX10" fmla="*/ 265775 w 279556"/>
                <a:gd name="connsiteY10" fmla="*/ 420241 h 447757"/>
                <a:gd name="connsiteX11" fmla="*/ 279506 w 279556"/>
                <a:gd name="connsiteY11" fmla="*/ 433972 h 447757"/>
                <a:gd name="connsiteX12" fmla="*/ 265775 w 279556"/>
                <a:gd name="connsiteY12" fmla="*/ 447703 h 447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9556" h="447757">
                  <a:moveTo>
                    <a:pt x="265775" y="447703"/>
                  </a:moveTo>
                  <a:lnTo>
                    <a:pt x="139727" y="447703"/>
                  </a:lnTo>
                  <a:cubicBezTo>
                    <a:pt x="61326" y="447703"/>
                    <a:pt x="-51" y="349254"/>
                    <a:pt x="-51" y="223755"/>
                  </a:cubicBezTo>
                  <a:cubicBezTo>
                    <a:pt x="-51" y="98257"/>
                    <a:pt x="61326" y="-54"/>
                    <a:pt x="139727" y="-54"/>
                  </a:cubicBezTo>
                  <a:lnTo>
                    <a:pt x="265775" y="-54"/>
                  </a:lnTo>
                  <a:cubicBezTo>
                    <a:pt x="273355" y="-54"/>
                    <a:pt x="279506" y="6097"/>
                    <a:pt x="279506" y="13676"/>
                  </a:cubicBezTo>
                  <a:cubicBezTo>
                    <a:pt x="279506" y="21256"/>
                    <a:pt x="273355" y="27407"/>
                    <a:pt x="265775" y="27407"/>
                  </a:cubicBezTo>
                  <a:lnTo>
                    <a:pt x="139727" y="27407"/>
                  </a:lnTo>
                  <a:cubicBezTo>
                    <a:pt x="78763" y="27407"/>
                    <a:pt x="27411" y="117343"/>
                    <a:pt x="27411" y="223755"/>
                  </a:cubicBezTo>
                  <a:cubicBezTo>
                    <a:pt x="27411" y="330168"/>
                    <a:pt x="78763" y="420241"/>
                    <a:pt x="139727" y="420241"/>
                  </a:cubicBezTo>
                  <a:lnTo>
                    <a:pt x="265775" y="420241"/>
                  </a:lnTo>
                  <a:cubicBezTo>
                    <a:pt x="273355" y="420241"/>
                    <a:pt x="279506" y="426393"/>
                    <a:pt x="279506" y="433972"/>
                  </a:cubicBezTo>
                  <a:cubicBezTo>
                    <a:pt x="279506" y="441551"/>
                    <a:pt x="273355" y="447703"/>
                    <a:pt x="265775" y="447703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7508D26F-F105-5FDB-A7E0-4B8FF0507F87}"/>
                </a:ext>
              </a:extLst>
            </p:cNvPr>
            <p:cNvSpPr/>
            <p:nvPr/>
          </p:nvSpPr>
          <p:spPr>
            <a:xfrm>
              <a:off x="7088045" y="4223726"/>
              <a:ext cx="279556" cy="447757"/>
            </a:xfrm>
            <a:custGeom>
              <a:avLst/>
              <a:gdLst>
                <a:gd name="connsiteX0" fmla="*/ 139728 w 279556"/>
                <a:gd name="connsiteY0" fmla="*/ 447703 h 447757"/>
                <a:gd name="connsiteX1" fmla="*/ -51 w 279556"/>
                <a:gd name="connsiteY1" fmla="*/ 223755 h 447757"/>
                <a:gd name="connsiteX2" fmla="*/ 139728 w 279556"/>
                <a:gd name="connsiteY2" fmla="*/ -54 h 447757"/>
                <a:gd name="connsiteX3" fmla="*/ 279506 w 279556"/>
                <a:gd name="connsiteY3" fmla="*/ 223755 h 447757"/>
                <a:gd name="connsiteX4" fmla="*/ 139728 w 279556"/>
                <a:gd name="connsiteY4" fmla="*/ 447703 h 447757"/>
                <a:gd name="connsiteX5" fmla="*/ 139728 w 279556"/>
                <a:gd name="connsiteY5" fmla="*/ 27407 h 447757"/>
                <a:gd name="connsiteX6" fmla="*/ 27411 w 279556"/>
                <a:gd name="connsiteY6" fmla="*/ 223755 h 447757"/>
                <a:gd name="connsiteX7" fmla="*/ 139728 w 279556"/>
                <a:gd name="connsiteY7" fmla="*/ 420241 h 447757"/>
                <a:gd name="connsiteX8" fmla="*/ 252045 w 279556"/>
                <a:gd name="connsiteY8" fmla="*/ 223755 h 447757"/>
                <a:gd name="connsiteX9" fmla="*/ 139728 w 279556"/>
                <a:gd name="connsiteY9" fmla="*/ 27407 h 447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79556" h="447757">
                  <a:moveTo>
                    <a:pt x="139728" y="447703"/>
                  </a:moveTo>
                  <a:cubicBezTo>
                    <a:pt x="61326" y="447703"/>
                    <a:pt x="-51" y="349254"/>
                    <a:pt x="-51" y="223755"/>
                  </a:cubicBezTo>
                  <a:cubicBezTo>
                    <a:pt x="-51" y="98257"/>
                    <a:pt x="61326" y="-54"/>
                    <a:pt x="139728" y="-54"/>
                  </a:cubicBezTo>
                  <a:cubicBezTo>
                    <a:pt x="218130" y="-54"/>
                    <a:pt x="279506" y="98257"/>
                    <a:pt x="279506" y="223755"/>
                  </a:cubicBezTo>
                  <a:cubicBezTo>
                    <a:pt x="279506" y="349254"/>
                    <a:pt x="218130" y="447703"/>
                    <a:pt x="139728" y="447703"/>
                  </a:cubicBezTo>
                  <a:close/>
                  <a:moveTo>
                    <a:pt x="139728" y="27407"/>
                  </a:moveTo>
                  <a:cubicBezTo>
                    <a:pt x="78764" y="27407"/>
                    <a:pt x="27411" y="117343"/>
                    <a:pt x="27411" y="223755"/>
                  </a:cubicBezTo>
                  <a:cubicBezTo>
                    <a:pt x="27411" y="330168"/>
                    <a:pt x="78764" y="420241"/>
                    <a:pt x="139728" y="420241"/>
                  </a:cubicBezTo>
                  <a:cubicBezTo>
                    <a:pt x="200692" y="420241"/>
                    <a:pt x="252045" y="330305"/>
                    <a:pt x="252045" y="223755"/>
                  </a:cubicBezTo>
                  <a:cubicBezTo>
                    <a:pt x="252045" y="117206"/>
                    <a:pt x="200555" y="27407"/>
                    <a:pt x="139728" y="27407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F926A0EF-1808-406A-AF75-26A9F4C7D7F1}"/>
                </a:ext>
              </a:extLst>
            </p:cNvPr>
            <p:cNvSpPr/>
            <p:nvPr/>
          </p:nvSpPr>
          <p:spPr>
            <a:xfrm>
              <a:off x="7142831" y="4283866"/>
              <a:ext cx="169848" cy="327476"/>
            </a:xfrm>
            <a:custGeom>
              <a:avLst/>
              <a:gdLst>
                <a:gd name="connsiteX0" fmla="*/ 84942 w 169848"/>
                <a:gd name="connsiteY0" fmla="*/ 327422 h 327476"/>
                <a:gd name="connsiteX1" fmla="*/ -51 w 169848"/>
                <a:gd name="connsiteY1" fmla="*/ 163615 h 327476"/>
                <a:gd name="connsiteX2" fmla="*/ 84942 w 169848"/>
                <a:gd name="connsiteY2" fmla="*/ -54 h 327476"/>
                <a:gd name="connsiteX3" fmla="*/ 169798 w 169848"/>
                <a:gd name="connsiteY3" fmla="*/ 163615 h 327476"/>
                <a:gd name="connsiteX4" fmla="*/ 84942 w 169848"/>
                <a:gd name="connsiteY4" fmla="*/ 327422 h 327476"/>
                <a:gd name="connsiteX5" fmla="*/ 84942 w 169848"/>
                <a:gd name="connsiteY5" fmla="*/ 27407 h 327476"/>
                <a:gd name="connsiteX6" fmla="*/ 27411 w 169848"/>
                <a:gd name="connsiteY6" fmla="*/ 163615 h 327476"/>
                <a:gd name="connsiteX7" fmla="*/ 84942 w 169848"/>
                <a:gd name="connsiteY7" fmla="*/ 299961 h 327476"/>
                <a:gd name="connsiteX8" fmla="*/ 142336 w 169848"/>
                <a:gd name="connsiteY8" fmla="*/ 163615 h 327476"/>
                <a:gd name="connsiteX9" fmla="*/ 84942 w 169848"/>
                <a:gd name="connsiteY9" fmla="*/ 27407 h 327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9848" h="327476">
                  <a:moveTo>
                    <a:pt x="84942" y="327422"/>
                  </a:moveTo>
                  <a:cubicBezTo>
                    <a:pt x="37297" y="327422"/>
                    <a:pt x="-51" y="255473"/>
                    <a:pt x="-51" y="163615"/>
                  </a:cubicBezTo>
                  <a:cubicBezTo>
                    <a:pt x="-51" y="71757"/>
                    <a:pt x="37297" y="-54"/>
                    <a:pt x="84942" y="-54"/>
                  </a:cubicBezTo>
                  <a:cubicBezTo>
                    <a:pt x="132588" y="-54"/>
                    <a:pt x="169798" y="71894"/>
                    <a:pt x="169798" y="163615"/>
                  </a:cubicBezTo>
                  <a:cubicBezTo>
                    <a:pt x="169798" y="255336"/>
                    <a:pt x="132588" y="327422"/>
                    <a:pt x="84942" y="327422"/>
                  </a:cubicBezTo>
                  <a:close/>
                  <a:moveTo>
                    <a:pt x="84942" y="27407"/>
                  </a:moveTo>
                  <a:cubicBezTo>
                    <a:pt x="57481" y="27407"/>
                    <a:pt x="27411" y="85762"/>
                    <a:pt x="27411" y="163615"/>
                  </a:cubicBezTo>
                  <a:cubicBezTo>
                    <a:pt x="27411" y="241468"/>
                    <a:pt x="57755" y="299961"/>
                    <a:pt x="84942" y="299961"/>
                  </a:cubicBezTo>
                  <a:cubicBezTo>
                    <a:pt x="112129" y="299961"/>
                    <a:pt x="142336" y="241605"/>
                    <a:pt x="142336" y="163615"/>
                  </a:cubicBezTo>
                  <a:cubicBezTo>
                    <a:pt x="142336" y="85625"/>
                    <a:pt x="111992" y="27407"/>
                    <a:pt x="84942" y="27407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80" name="Group 179">
            <a:extLst>
              <a:ext uri="{FF2B5EF4-FFF2-40B4-BE49-F238E27FC236}">
                <a16:creationId xmlns:a16="http://schemas.microsoft.com/office/drawing/2014/main" id="{E5A277EB-64FE-7964-99FE-63898CACA6BE}"/>
              </a:ext>
            </a:extLst>
          </p:cNvPr>
          <p:cNvGrpSpPr/>
          <p:nvPr/>
        </p:nvGrpSpPr>
        <p:grpSpPr>
          <a:xfrm>
            <a:off x="7716461" y="3893092"/>
            <a:ext cx="889438" cy="808890"/>
            <a:chOff x="7716461" y="3893092"/>
            <a:chExt cx="889438" cy="808890"/>
          </a:xfrm>
        </p:grpSpPr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698BDD23-5023-A4D6-9548-98D6DEFDF5FC}"/>
                </a:ext>
              </a:extLst>
            </p:cNvPr>
            <p:cNvSpPr/>
            <p:nvPr/>
          </p:nvSpPr>
          <p:spPr>
            <a:xfrm>
              <a:off x="8101505" y="3893092"/>
              <a:ext cx="119319" cy="88837"/>
            </a:xfrm>
            <a:custGeom>
              <a:avLst/>
              <a:gdLst>
                <a:gd name="connsiteX0" fmla="*/ 105538 w 119319"/>
                <a:gd name="connsiteY0" fmla="*/ 88783 h 88837"/>
                <a:gd name="connsiteX1" fmla="*/ 91808 w 119319"/>
                <a:gd name="connsiteY1" fmla="*/ 75052 h 88837"/>
                <a:gd name="connsiteX2" fmla="*/ 91808 w 119319"/>
                <a:gd name="connsiteY2" fmla="*/ 29741 h 88837"/>
                <a:gd name="connsiteX3" fmla="*/ 89474 w 119319"/>
                <a:gd name="connsiteY3" fmla="*/ 27407 h 88837"/>
                <a:gd name="connsiteX4" fmla="*/ 29745 w 119319"/>
                <a:gd name="connsiteY4" fmla="*/ 27407 h 88837"/>
                <a:gd name="connsiteX5" fmla="*/ 27411 w 119319"/>
                <a:gd name="connsiteY5" fmla="*/ 29741 h 88837"/>
                <a:gd name="connsiteX6" fmla="*/ 27411 w 119319"/>
                <a:gd name="connsiteY6" fmla="*/ 75052 h 88837"/>
                <a:gd name="connsiteX7" fmla="*/ 13680 w 119319"/>
                <a:gd name="connsiteY7" fmla="*/ 88783 h 88837"/>
                <a:gd name="connsiteX8" fmla="*/ -51 w 119319"/>
                <a:gd name="connsiteY8" fmla="*/ 75052 h 88837"/>
                <a:gd name="connsiteX9" fmla="*/ -51 w 119319"/>
                <a:gd name="connsiteY9" fmla="*/ 29741 h 88837"/>
                <a:gd name="connsiteX10" fmla="*/ 29745 w 119319"/>
                <a:gd name="connsiteY10" fmla="*/ -54 h 88837"/>
                <a:gd name="connsiteX11" fmla="*/ 89474 w 119319"/>
                <a:gd name="connsiteY11" fmla="*/ -54 h 88837"/>
                <a:gd name="connsiteX12" fmla="*/ 119269 w 119319"/>
                <a:gd name="connsiteY12" fmla="*/ 29741 h 88837"/>
                <a:gd name="connsiteX13" fmla="*/ 119269 w 119319"/>
                <a:gd name="connsiteY13" fmla="*/ 75052 h 88837"/>
                <a:gd name="connsiteX14" fmla="*/ 105538 w 119319"/>
                <a:gd name="connsiteY14" fmla="*/ 88783 h 88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9319" h="88837">
                  <a:moveTo>
                    <a:pt x="105538" y="88783"/>
                  </a:moveTo>
                  <a:cubicBezTo>
                    <a:pt x="97959" y="88783"/>
                    <a:pt x="91808" y="82632"/>
                    <a:pt x="91808" y="75052"/>
                  </a:cubicBezTo>
                  <a:lnTo>
                    <a:pt x="91808" y="29741"/>
                  </a:lnTo>
                  <a:cubicBezTo>
                    <a:pt x="91739" y="28478"/>
                    <a:pt x="90737" y="27476"/>
                    <a:pt x="89474" y="27407"/>
                  </a:cubicBezTo>
                  <a:lnTo>
                    <a:pt x="29745" y="27407"/>
                  </a:lnTo>
                  <a:cubicBezTo>
                    <a:pt x="28482" y="27476"/>
                    <a:pt x="27480" y="28478"/>
                    <a:pt x="27411" y="29741"/>
                  </a:cubicBezTo>
                  <a:lnTo>
                    <a:pt x="27411" y="75052"/>
                  </a:lnTo>
                  <a:cubicBezTo>
                    <a:pt x="27411" y="82632"/>
                    <a:pt x="21259" y="88783"/>
                    <a:pt x="13680" y="88783"/>
                  </a:cubicBezTo>
                  <a:cubicBezTo>
                    <a:pt x="6101" y="88783"/>
                    <a:pt x="-51" y="82632"/>
                    <a:pt x="-51" y="75052"/>
                  </a:cubicBezTo>
                  <a:lnTo>
                    <a:pt x="-51" y="29741"/>
                  </a:lnTo>
                  <a:cubicBezTo>
                    <a:pt x="-51" y="13292"/>
                    <a:pt x="13296" y="-54"/>
                    <a:pt x="29745" y="-54"/>
                  </a:cubicBezTo>
                  <a:lnTo>
                    <a:pt x="89474" y="-54"/>
                  </a:lnTo>
                  <a:cubicBezTo>
                    <a:pt x="105923" y="-54"/>
                    <a:pt x="119269" y="13292"/>
                    <a:pt x="119269" y="29741"/>
                  </a:cubicBezTo>
                  <a:lnTo>
                    <a:pt x="119269" y="75052"/>
                  </a:lnTo>
                  <a:cubicBezTo>
                    <a:pt x="119269" y="82632"/>
                    <a:pt x="113118" y="88783"/>
                    <a:pt x="105538" y="88783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5F9088F4-2818-AE73-B669-1A706A2634B4}"/>
                </a:ext>
              </a:extLst>
            </p:cNvPr>
            <p:cNvSpPr/>
            <p:nvPr/>
          </p:nvSpPr>
          <p:spPr>
            <a:xfrm>
              <a:off x="7821125" y="4053740"/>
              <a:ext cx="92407" cy="119319"/>
            </a:xfrm>
            <a:custGeom>
              <a:avLst/>
              <a:gdLst>
                <a:gd name="connsiteX0" fmla="*/ 75743 w 92407"/>
                <a:gd name="connsiteY0" fmla="*/ 119265 h 119319"/>
                <a:gd name="connsiteX1" fmla="*/ 29745 w 92407"/>
                <a:gd name="connsiteY1" fmla="*/ 119265 h 119319"/>
                <a:gd name="connsiteX2" fmla="*/ -51 w 92407"/>
                <a:gd name="connsiteY2" fmla="*/ 89470 h 119319"/>
                <a:gd name="connsiteX3" fmla="*/ -51 w 92407"/>
                <a:gd name="connsiteY3" fmla="*/ 29741 h 119319"/>
                <a:gd name="connsiteX4" fmla="*/ 29745 w 92407"/>
                <a:gd name="connsiteY4" fmla="*/ -54 h 119319"/>
                <a:gd name="connsiteX5" fmla="*/ 78626 w 92407"/>
                <a:gd name="connsiteY5" fmla="*/ -54 h 119319"/>
                <a:gd name="connsiteX6" fmla="*/ 92357 w 92407"/>
                <a:gd name="connsiteY6" fmla="*/ 13676 h 119319"/>
                <a:gd name="connsiteX7" fmla="*/ 78626 w 92407"/>
                <a:gd name="connsiteY7" fmla="*/ 27407 h 119319"/>
                <a:gd name="connsiteX8" fmla="*/ 29745 w 92407"/>
                <a:gd name="connsiteY8" fmla="*/ 27407 h 119319"/>
                <a:gd name="connsiteX9" fmla="*/ 27411 w 92407"/>
                <a:gd name="connsiteY9" fmla="*/ 29741 h 119319"/>
                <a:gd name="connsiteX10" fmla="*/ 27411 w 92407"/>
                <a:gd name="connsiteY10" fmla="*/ 89470 h 119319"/>
                <a:gd name="connsiteX11" fmla="*/ 29745 w 92407"/>
                <a:gd name="connsiteY11" fmla="*/ 91804 h 119319"/>
                <a:gd name="connsiteX12" fmla="*/ 75743 w 92407"/>
                <a:gd name="connsiteY12" fmla="*/ 91804 h 119319"/>
                <a:gd name="connsiteX13" fmla="*/ 89473 w 92407"/>
                <a:gd name="connsiteY13" fmla="*/ 105535 h 119319"/>
                <a:gd name="connsiteX14" fmla="*/ 75743 w 92407"/>
                <a:gd name="connsiteY14" fmla="*/ 119265 h 119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2407" h="119319">
                  <a:moveTo>
                    <a:pt x="75743" y="119265"/>
                  </a:moveTo>
                  <a:lnTo>
                    <a:pt x="29745" y="119265"/>
                  </a:lnTo>
                  <a:cubicBezTo>
                    <a:pt x="13323" y="119196"/>
                    <a:pt x="18" y="105892"/>
                    <a:pt x="-51" y="89470"/>
                  </a:cubicBezTo>
                  <a:lnTo>
                    <a:pt x="-51" y="29741"/>
                  </a:lnTo>
                  <a:cubicBezTo>
                    <a:pt x="-51" y="13292"/>
                    <a:pt x="13295" y="-54"/>
                    <a:pt x="29745" y="-54"/>
                  </a:cubicBezTo>
                  <a:lnTo>
                    <a:pt x="78626" y="-54"/>
                  </a:lnTo>
                  <a:cubicBezTo>
                    <a:pt x="86205" y="-54"/>
                    <a:pt x="92357" y="6097"/>
                    <a:pt x="92357" y="13676"/>
                  </a:cubicBezTo>
                  <a:cubicBezTo>
                    <a:pt x="92357" y="21256"/>
                    <a:pt x="86205" y="27407"/>
                    <a:pt x="78626" y="27407"/>
                  </a:cubicBezTo>
                  <a:lnTo>
                    <a:pt x="29745" y="27407"/>
                  </a:lnTo>
                  <a:cubicBezTo>
                    <a:pt x="28454" y="27407"/>
                    <a:pt x="27411" y="28451"/>
                    <a:pt x="27411" y="29741"/>
                  </a:cubicBezTo>
                  <a:lnTo>
                    <a:pt x="27411" y="89470"/>
                  </a:lnTo>
                  <a:cubicBezTo>
                    <a:pt x="27480" y="90733"/>
                    <a:pt x="28482" y="91735"/>
                    <a:pt x="29745" y="91804"/>
                  </a:cubicBezTo>
                  <a:lnTo>
                    <a:pt x="75743" y="91804"/>
                  </a:lnTo>
                  <a:cubicBezTo>
                    <a:pt x="83322" y="91804"/>
                    <a:pt x="89473" y="97955"/>
                    <a:pt x="89473" y="105535"/>
                  </a:cubicBezTo>
                  <a:cubicBezTo>
                    <a:pt x="89473" y="113114"/>
                    <a:pt x="83322" y="119265"/>
                    <a:pt x="75743" y="119265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78F6122-BD62-6887-1275-9740D1EBEC0E}"/>
                </a:ext>
              </a:extLst>
            </p:cNvPr>
            <p:cNvSpPr/>
            <p:nvPr/>
          </p:nvSpPr>
          <p:spPr>
            <a:xfrm>
              <a:off x="8409484" y="4053740"/>
              <a:ext cx="92407" cy="119333"/>
            </a:xfrm>
            <a:custGeom>
              <a:avLst/>
              <a:gdLst>
                <a:gd name="connsiteX0" fmla="*/ 61737 w 92407"/>
                <a:gd name="connsiteY0" fmla="*/ 119265 h 119333"/>
                <a:gd name="connsiteX1" fmla="*/ 16563 w 92407"/>
                <a:gd name="connsiteY1" fmla="*/ 119265 h 119333"/>
                <a:gd name="connsiteX2" fmla="*/ 2833 w 92407"/>
                <a:gd name="connsiteY2" fmla="*/ 105535 h 119333"/>
                <a:gd name="connsiteX3" fmla="*/ 16563 w 92407"/>
                <a:gd name="connsiteY3" fmla="*/ 91804 h 119333"/>
                <a:gd name="connsiteX4" fmla="*/ 62424 w 92407"/>
                <a:gd name="connsiteY4" fmla="*/ 91804 h 119333"/>
                <a:gd name="connsiteX5" fmla="*/ 64895 w 92407"/>
                <a:gd name="connsiteY5" fmla="*/ 89470 h 119333"/>
                <a:gd name="connsiteX6" fmla="*/ 64895 w 92407"/>
                <a:gd name="connsiteY6" fmla="*/ 29741 h 119333"/>
                <a:gd name="connsiteX7" fmla="*/ 62561 w 92407"/>
                <a:gd name="connsiteY7" fmla="*/ 27407 h 119333"/>
                <a:gd name="connsiteX8" fmla="*/ 62424 w 92407"/>
                <a:gd name="connsiteY8" fmla="*/ 27407 h 119333"/>
                <a:gd name="connsiteX9" fmla="*/ 13680 w 92407"/>
                <a:gd name="connsiteY9" fmla="*/ 27407 h 119333"/>
                <a:gd name="connsiteX10" fmla="*/ -51 w 92407"/>
                <a:gd name="connsiteY10" fmla="*/ 13676 h 119333"/>
                <a:gd name="connsiteX11" fmla="*/ 13680 w 92407"/>
                <a:gd name="connsiteY11" fmla="*/ -54 h 119333"/>
                <a:gd name="connsiteX12" fmla="*/ 62424 w 92407"/>
                <a:gd name="connsiteY12" fmla="*/ -54 h 119333"/>
                <a:gd name="connsiteX13" fmla="*/ 92357 w 92407"/>
                <a:gd name="connsiteY13" fmla="*/ 29741 h 119333"/>
                <a:gd name="connsiteX14" fmla="*/ 92357 w 92407"/>
                <a:gd name="connsiteY14" fmla="*/ 89470 h 119333"/>
                <a:gd name="connsiteX15" fmla="*/ 62300 w 92407"/>
                <a:gd name="connsiteY15" fmla="*/ 119279 h 119333"/>
                <a:gd name="connsiteX16" fmla="*/ 61737 w 92407"/>
                <a:gd name="connsiteY16" fmla="*/ 119265 h 119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92407" h="119333">
                  <a:moveTo>
                    <a:pt x="61737" y="119265"/>
                  </a:moveTo>
                  <a:lnTo>
                    <a:pt x="16563" y="119265"/>
                  </a:lnTo>
                  <a:cubicBezTo>
                    <a:pt x="8984" y="119265"/>
                    <a:pt x="2833" y="113114"/>
                    <a:pt x="2833" y="105535"/>
                  </a:cubicBezTo>
                  <a:cubicBezTo>
                    <a:pt x="2833" y="97955"/>
                    <a:pt x="8984" y="91804"/>
                    <a:pt x="16563" y="91804"/>
                  </a:cubicBezTo>
                  <a:lnTo>
                    <a:pt x="62424" y="91804"/>
                  </a:lnTo>
                  <a:cubicBezTo>
                    <a:pt x="63742" y="91804"/>
                    <a:pt x="64827" y="90774"/>
                    <a:pt x="64895" y="89470"/>
                  </a:cubicBezTo>
                  <a:lnTo>
                    <a:pt x="64895" y="29741"/>
                  </a:lnTo>
                  <a:cubicBezTo>
                    <a:pt x="64895" y="28451"/>
                    <a:pt x="63852" y="27407"/>
                    <a:pt x="62561" y="27407"/>
                  </a:cubicBezTo>
                  <a:cubicBezTo>
                    <a:pt x="62520" y="27407"/>
                    <a:pt x="62465" y="27407"/>
                    <a:pt x="62424" y="27407"/>
                  </a:cubicBezTo>
                  <a:lnTo>
                    <a:pt x="13680" y="27407"/>
                  </a:lnTo>
                  <a:cubicBezTo>
                    <a:pt x="6101" y="27407"/>
                    <a:pt x="-51" y="21256"/>
                    <a:pt x="-51" y="13676"/>
                  </a:cubicBezTo>
                  <a:cubicBezTo>
                    <a:pt x="-51" y="6097"/>
                    <a:pt x="6101" y="-54"/>
                    <a:pt x="13680" y="-54"/>
                  </a:cubicBezTo>
                  <a:lnTo>
                    <a:pt x="62424" y="-54"/>
                  </a:lnTo>
                  <a:cubicBezTo>
                    <a:pt x="78901" y="-54"/>
                    <a:pt x="92274" y="13264"/>
                    <a:pt x="92357" y="29741"/>
                  </a:cubicBezTo>
                  <a:lnTo>
                    <a:pt x="92357" y="89470"/>
                  </a:lnTo>
                  <a:cubicBezTo>
                    <a:pt x="92288" y="106001"/>
                    <a:pt x="78832" y="119348"/>
                    <a:pt x="62300" y="119279"/>
                  </a:cubicBezTo>
                  <a:cubicBezTo>
                    <a:pt x="62108" y="119279"/>
                    <a:pt x="61929" y="119265"/>
                    <a:pt x="61737" y="119265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753BE548-EA25-BFE4-8477-2A04AB10FF83}"/>
                </a:ext>
              </a:extLst>
            </p:cNvPr>
            <p:cNvSpPr/>
            <p:nvPr/>
          </p:nvSpPr>
          <p:spPr>
            <a:xfrm>
              <a:off x="8068414" y="4571249"/>
              <a:ext cx="185500" cy="82109"/>
            </a:xfrm>
            <a:custGeom>
              <a:avLst/>
              <a:gdLst>
                <a:gd name="connsiteX0" fmla="*/ 162383 w 185500"/>
                <a:gd name="connsiteY0" fmla="*/ 82055 h 82109"/>
                <a:gd name="connsiteX1" fmla="*/ 23017 w 185500"/>
                <a:gd name="connsiteY1" fmla="*/ 82055 h 82109"/>
                <a:gd name="connsiteX2" fmla="*/ -51 w 185500"/>
                <a:gd name="connsiteY2" fmla="*/ 58988 h 82109"/>
                <a:gd name="connsiteX3" fmla="*/ -51 w 185500"/>
                <a:gd name="connsiteY3" fmla="*/ 13676 h 82109"/>
                <a:gd name="connsiteX4" fmla="*/ 13680 w 185500"/>
                <a:gd name="connsiteY4" fmla="*/ -54 h 82109"/>
                <a:gd name="connsiteX5" fmla="*/ 27411 w 185500"/>
                <a:gd name="connsiteY5" fmla="*/ 13676 h 82109"/>
                <a:gd name="connsiteX6" fmla="*/ 27411 w 185500"/>
                <a:gd name="connsiteY6" fmla="*/ 54868 h 82109"/>
                <a:gd name="connsiteX7" fmla="*/ 157989 w 185500"/>
                <a:gd name="connsiteY7" fmla="*/ 54868 h 82109"/>
                <a:gd name="connsiteX8" fmla="*/ 157989 w 185500"/>
                <a:gd name="connsiteY8" fmla="*/ 13676 h 82109"/>
                <a:gd name="connsiteX9" fmla="*/ 171720 w 185500"/>
                <a:gd name="connsiteY9" fmla="*/ -54 h 82109"/>
                <a:gd name="connsiteX10" fmla="*/ 185450 w 185500"/>
                <a:gd name="connsiteY10" fmla="*/ 13676 h 82109"/>
                <a:gd name="connsiteX11" fmla="*/ 185450 w 185500"/>
                <a:gd name="connsiteY11" fmla="*/ 58988 h 82109"/>
                <a:gd name="connsiteX12" fmla="*/ 162383 w 185500"/>
                <a:gd name="connsiteY12" fmla="*/ 82055 h 82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5500" h="82109">
                  <a:moveTo>
                    <a:pt x="162383" y="82055"/>
                  </a:moveTo>
                  <a:lnTo>
                    <a:pt x="23017" y="82055"/>
                  </a:lnTo>
                  <a:cubicBezTo>
                    <a:pt x="10275" y="82055"/>
                    <a:pt x="-51" y="71730"/>
                    <a:pt x="-51" y="58988"/>
                  </a:cubicBezTo>
                  <a:lnTo>
                    <a:pt x="-51" y="13676"/>
                  </a:lnTo>
                  <a:cubicBezTo>
                    <a:pt x="-51" y="6097"/>
                    <a:pt x="6101" y="-54"/>
                    <a:pt x="13680" y="-54"/>
                  </a:cubicBezTo>
                  <a:cubicBezTo>
                    <a:pt x="21259" y="-54"/>
                    <a:pt x="27411" y="6097"/>
                    <a:pt x="27411" y="13676"/>
                  </a:cubicBezTo>
                  <a:lnTo>
                    <a:pt x="27411" y="54868"/>
                  </a:lnTo>
                  <a:lnTo>
                    <a:pt x="157989" y="54868"/>
                  </a:lnTo>
                  <a:lnTo>
                    <a:pt x="157989" y="13676"/>
                  </a:lnTo>
                  <a:cubicBezTo>
                    <a:pt x="157989" y="6097"/>
                    <a:pt x="164140" y="-54"/>
                    <a:pt x="171720" y="-54"/>
                  </a:cubicBezTo>
                  <a:cubicBezTo>
                    <a:pt x="179299" y="-54"/>
                    <a:pt x="185450" y="6097"/>
                    <a:pt x="185450" y="13676"/>
                  </a:cubicBezTo>
                  <a:lnTo>
                    <a:pt x="185450" y="58988"/>
                  </a:lnTo>
                  <a:cubicBezTo>
                    <a:pt x="185450" y="71730"/>
                    <a:pt x="175125" y="82055"/>
                    <a:pt x="162383" y="82055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5AF21128-633F-BDE3-C4C5-0A6DB91CC3F6}"/>
                </a:ext>
              </a:extLst>
            </p:cNvPr>
            <p:cNvSpPr/>
            <p:nvPr/>
          </p:nvSpPr>
          <p:spPr>
            <a:xfrm>
              <a:off x="7883187" y="3952545"/>
              <a:ext cx="556779" cy="415113"/>
            </a:xfrm>
            <a:custGeom>
              <a:avLst/>
              <a:gdLst>
                <a:gd name="connsiteX0" fmla="*/ 520617 w 556779"/>
                <a:gd name="connsiteY0" fmla="*/ 415024 h 415113"/>
                <a:gd name="connsiteX1" fmla="*/ 514850 w 556779"/>
                <a:gd name="connsiteY1" fmla="*/ 413788 h 415113"/>
                <a:gd name="connsiteX2" fmla="*/ 508122 w 556779"/>
                <a:gd name="connsiteY2" fmla="*/ 395663 h 415113"/>
                <a:gd name="connsiteX3" fmla="*/ 528444 w 556779"/>
                <a:gd name="connsiteY3" fmla="*/ 302158 h 415113"/>
                <a:gd name="connsiteX4" fmla="*/ 528444 w 556779"/>
                <a:gd name="connsiteY4" fmla="*/ 138625 h 415113"/>
                <a:gd name="connsiteX5" fmla="*/ 466381 w 556779"/>
                <a:gd name="connsiteY5" fmla="*/ 56241 h 415113"/>
                <a:gd name="connsiteX6" fmla="*/ 89475 w 556779"/>
                <a:gd name="connsiteY6" fmla="*/ 56241 h 415113"/>
                <a:gd name="connsiteX7" fmla="*/ 27412 w 556779"/>
                <a:gd name="connsiteY7" fmla="*/ 138625 h 415113"/>
                <a:gd name="connsiteX8" fmla="*/ 27412 w 556779"/>
                <a:gd name="connsiteY8" fmla="*/ 302158 h 415113"/>
                <a:gd name="connsiteX9" fmla="*/ 47733 w 556779"/>
                <a:gd name="connsiteY9" fmla="*/ 395526 h 415113"/>
                <a:gd name="connsiteX10" fmla="*/ 41005 w 556779"/>
                <a:gd name="connsiteY10" fmla="*/ 413788 h 415113"/>
                <a:gd name="connsiteX11" fmla="*/ 22743 w 556779"/>
                <a:gd name="connsiteY11" fmla="*/ 407060 h 415113"/>
                <a:gd name="connsiteX12" fmla="*/ -50 w 556779"/>
                <a:gd name="connsiteY12" fmla="*/ 302158 h 415113"/>
                <a:gd name="connsiteX13" fmla="*/ -50 w 556779"/>
                <a:gd name="connsiteY13" fmla="*/ 138625 h 415113"/>
                <a:gd name="connsiteX14" fmla="*/ 82334 w 556779"/>
                <a:gd name="connsiteY14" fmla="*/ 30016 h 415113"/>
                <a:gd name="connsiteX15" fmla="*/ 474345 w 556779"/>
                <a:gd name="connsiteY15" fmla="*/ 30016 h 415113"/>
                <a:gd name="connsiteX16" fmla="*/ 556729 w 556779"/>
                <a:gd name="connsiteY16" fmla="*/ 138625 h 415113"/>
                <a:gd name="connsiteX17" fmla="*/ 556729 w 556779"/>
                <a:gd name="connsiteY17" fmla="*/ 302158 h 415113"/>
                <a:gd name="connsiteX18" fmla="*/ 533936 w 556779"/>
                <a:gd name="connsiteY18" fmla="*/ 407060 h 415113"/>
                <a:gd name="connsiteX19" fmla="*/ 520617 w 556779"/>
                <a:gd name="connsiteY19" fmla="*/ 415024 h 415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556779" h="415113">
                  <a:moveTo>
                    <a:pt x="520617" y="415024"/>
                  </a:moveTo>
                  <a:cubicBezTo>
                    <a:pt x="518626" y="415010"/>
                    <a:pt x="516663" y="414584"/>
                    <a:pt x="514850" y="413788"/>
                  </a:cubicBezTo>
                  <a:cubicBezTo>
                    <a:pt x="508012" y="410616"/>
                    <a:pt x="505005" y="402529"/>
                    <a:pt x="508122" y="395663"/>
                  </a:cubicBezTo>
                  <a:cubicBezTo>
                    <a:pt x="521592" y="366334"/>
                    <a:pt x="528526" y="334425"/>
                    <a:pt x="528444" y="302158"/>
                  </a:cubicBezTo>
                  <a:lnTo>
                    <a:pt x="528444" y="138625"/>
                  </a:lnTo>
                  <a:cubicBezTo>
                    <a:pt x="528361" y="100427"/>
                    <a:pt x="503083" y="66855"/>
                    <a:pt x="466381" y="56241"/>
                  </a:cubicBezTo>
                  <a:cubicBezTo>
                    <a:pt x="343739" y="17425"/>
                    <a:pt x="212116" y="17425"/>
                    <a:pt x="89475" y="56241"/>
                  </a:cubicBezTo>
                  <a:cubicBezTo>
                    <a:pt x="52772" y="66855"/>
                    <a:pt x="27494" y="100427"/>
                    <a:pt x="27412" y="138625"/>
                  </a:cubicBezTo>
                  <a:lnTo>
                    <a:pt x="27412" y="302158"/>
                  </a:lnTo>
                  <a:cubicBezTo>
                    <a:pt x="27316" y="334383"/>
                    <a:pt x="34250" y="366252"/>
                    <a:pt x="47733" y="395526"/>
                  </a:cubicBezTo>
                  <a:cubicBezTo>
                    <a:pt x="50919" y="402432"/>
                    <a:pt x="47912" y="410602"/>
                    <a:pt x="41005" y="413788"/>
                  </a:cubicBezTo>
                  <a:cubicBezTo>
                    <a:pt x="34099" y="416973"/>
                    <a:pt x="25929" y="413966"/>
                    <a:pt x="22743" y="407060"/>
                  </a:cubicBezTo>
                  <a:cubicBezTo>
                    <a:pt x="7626" y="374161"/>
                    <a:pt x="-146" y="338365"/>
                    <a:pt x="-50" y="302158"/>
                  </a:cubicBezTo>
                  <a:lnTo>
                    <a:pt x="-50" y="138625"/>
                  </a:lnTo>
                  <a:cubicBezTo>
                    <a:pt x="252" y="88151"/>
                    <a:pt x="33810" y="43911"/>
                    <a:pt x="82334" y="30016"/>
                  </a:cubicBezTo>
                  <a:cubicBezTo>
                    <a:pt x="209933" y="-10078"/>
                    <a:pt x="346746" y="-10078"/>
                    <a:pt x="474345" y="30016"/>
                  </a:cubicBezTo>
                  <a:cubicBezTo>
                    <a:pt x="522869" y="43911"/>
                    <a:pt x="556427" y="88151"/>
                    <a:pt x="556729" y="138625"/>
                  </a:cubicBezTo>
                  <a:lnTo>
                    <a:pt x="556729" y="302158"/>
                  </a:lnTo>
                  <a:cubicBezTo>
                    <a:pt x="556756" y="338351"/>
                    <a:pt x="548985" y="374134"/>
                    <a:pt x="533936" y="407060"/>
                  </a:cubicBezTo>
                  <a:cubicBezTo>
                    <a:pt x="531560" y="412209"/>
                    <a:pt x="526274" y="415367"/>
                    <a:pt x="520617" y="415024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A0981CA1-4788-81F3-B386-76F6D0B5173C}"/>
                </a:ext>
              </a:extLst>
            </p:cNvPr>
            <p:cNvSpPr/>
            <p:nvPr/>
          </p:nvSpPr>
          <p:spPr>
            <a:xfrm>
              <a:off x="8039250" y="4548675"/>
              <a:ext cx="243580" cy="50034"/>
            </a:xfrm>
            <a:custGeom>
              <a:avLst/>
              <a:gdLst>
                <a:gd name="connsiteX0" fmla="*/ 193058 w 243580"/>
                <a:gd name="connsiteY0" fmla="*/ 49981 h 50034"/>
                <a:gd name="connsiteX1" fmla="*/ 50671 w 243580"/>
                <a:gd name="connsiteY1" fmla="*/ 49981 h 50034"/>
                <a:gd name="connsiteX2" fmla="*/ 4948 w 243580"/>
                <a:gd name="connsiteY2" fmla="*/ 25403 h 50034"/>
                <a:gd name="connsiteX3" fmla="*/ 2339 w 243580"/>
                <a:gd name="connsiteY3" fmla="*/ 21421 h 50034"/>
                <a:gd name="connsiteX4" fmla="*/ 5936 w 243580"/>
                <a:gd name="connsiteY4" fmla="*/ 2335 h 50034"/>
                <a:gd name="connsiteX5" fmla="*/ 25022 w 243580"/>
                <a:gd name="connsiteY5" fmla="*/ 5932 h 50034"/>
                <a:gd name="connsiteX6" fmla="*/ 25269 w 243580"/>
                <a:gd name="connsiteY6" fmla="*/ 6317 h 50034"/>
                <a:gd name="connsiteX7" fmla="*/ 27878 w 243580"/>
                <a:gd name="connsiteY7" fmla="*/ 10299 h 50034"/>
                <a:gd name="connsiteX8" fmla="*/ 50671 w 243580"/>
                <a:gd name="connsiteY8" fmla="*/ 22519 h 50034"/>
                <a:gd name="connsiteX9" fmla="*/ 193058 w 243580"/>
                <a:gd name="connsiteY9" fmla="*/ 22519 h 50034"/>
                <a:gd name="connsiteX10" fmla="*/ 215850 w 243580"/>
                <a:gd name="connsiteY10" fmla="*/ 10299 h 50034"/>
                <a:gd name="connsiteX11" fmla="*/ 218459 w 243580"/>
                <a:gd name="connsiteY11" fmla="*/ 6317 h 50034"/>
                <a:gd name="connsiteX12" fmla="*/ 237545 w 243580"/>
                <a:gd name="connsiteY12" fmla="*/ 2720 h 50034"/>
                <a:gd name="connsiteX13" fmla="*/ 241390 w 243580"/>
                <a:gd name="connsiteY13" fmla="*/ 21421 h 50034"/>
                <a:gd name="connsiteX14" fmla="*/ 238781 w 243580"/>
                <a:gd name="connsiteY14" fmla="*/ 25403 h 50034"/>
                <a:gd name="connsiteX15" fmla="*/ 193058 w 243580"/>
                <a:gd name="connsiteY15" fmla="*/ 49981 h 50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43580" h="50034">
                  <a:moveTo>
                    <a:pt x="193058" y="49981"/>
                  </a:moveTo>
                  <a:lnTo>
                    <a:pt x="50671" y="49981"/>
                  </a:lnTo>
                  <a:cubicBezTo>
                    <a:pt x="32272" y="49967"/>
                    <a:pt x="15108" y="40740"/>
                    <a:pt x="4948" y="25403"/>
                  </a:cubicBezTo>
                  <a:lnTo>
                    <a:pt x="2339" y="21421"/>
                  </a:lnTo>
                  <a:cubicBezTo>
                    <a:pt x="-1931" y="15160"/>
                    <a:pt x="-325" y="6619"/>
                    <a:pt x="5936" y="2335"/>
                  </a:cubicBezTo>
                  <a:cubicBezTo>
                    <a:pt x="12197" y="-1935"/>
                    <a:pt x="20738" y="-329"/>
                    <a:pt x="25022" y="5932"/>
                  </a:cubicBezTo>
                  <a:cubicBezTo>
                    <a:pt x="25104" y="6056"/>
                    <a:pt x="25187" y="6194"/>
                    <a:pt x="25269" y="6317"/>
                  </a:cubicBezTo>
                  <a:lnTo>
                    <a:pt x="27878" y="10299"/>
                  </a:lnTo>
                  <a:cubicBezTo>
                    <a:pt x="32958" y="17920"/>
                    <a:pt x="41512" y="22505"/>
                    <a:pt x="50671" y="22519"/>
                  </a:cubicBezTo>
                  <a:lnTo>
                    <a:pt x="193058" y="22519"/>
                  </a:lnTo>
                  <a:cubicBezTo>
                    <a:pt x="202216" y="22505"/>
                    <a:pt x="210770" y="17920"/>
                    <a:pt x="215850" y="10299"/>
                  </a:cubicBezTo>
                  <a:lnTo>
                    <a:pt x="218459" y="6317"/>
                  </a:lnTo>
                  <a:cubicBezTo>
                    <a:pt x="222730" y="56"/>
                    <a:pt x="231284" y="-1551"/>
                    <a:pt x="237545" y="2720"/>
                  </a:cubicBezTo>
                  <a:cubicBezTo>
                    <a:pt x="243655" y="6894"/>
                    <a:pt x="245358" y="15173"/>
                    <a:pt x="241390" y="21421"/>
                  </a:cubicBezTo>
                  <a:lnTo>
                    <a:pt x="238781" y="25403"/>
                  </a:lnTo>
                  <a:cubicBezTo>
                    <a:pt x="228620" y="40740"/>
                    <a:pt x="211457" y="49967"/>
                    <a:pt x="193058" y="49981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7E36AB21-294B-6B7E-CDD0-FC8409D7C1AA}"/>
                </a:ext>
              </a:extLst>
            </p:cNvPr>
            <p:cNvSpPr/>
            <p:nvPr/>
          </p:nvSpPr>
          <p:spPr>
            <a:xfrm>
              <a:off x="8091550" y="4358903"/>
              <a:ext cx="139233" cy="239806"/>
            </a:xfrm>
            <a:custGeom>
              <a:avLst/>
              <a:gdLst>
                <a:gd name="connsiteX0" fmla="*/ 125380 w 139233"/>
                <a:gd name="connsiteY0" fmla="*/ 239753 h 239806"/>
                <a:gd name="connsiteX1" fmla="*/ 13750 w 139233"/>
                <a:gd name="connsiteY1" fmla="*/ 239753 h 239806"/>
                <a:gd name="connsiteX2" fmla="*/ 19 w 139233"/>
                <a:gd name="connsiteY2" fmla="*/ 226022 h 239806"/>
                <a:gd name="connsiteX3" fmla="*/ 19 w 139233"/>
                <a:gd name="connsiteY3" fmla="*/ 72651 h 239806"/>
                <a:gd name="connsiteX4" fmla="*/ 66475 w 139233"/>
                <a:gd name="connsiteY4" fmla="*/ 15 h 239806"/>
                <a:gd name="connsiteX5" fmla="*/ 139110 w 139233"/>
                <a:gd name="connsiteY5" fmla="*/ 66472 h 239806"/>
                <a:gd name="connsiteX6" fmla="*/ 139110 w 139233"/>
                <a:gd name="connsiteY6" fmla="*/ 72651 h 239806"/>
                <a:gd name="connsiteX7" fmla="*/ 139110 w 139233"/>
                <a:gd name="connsiteY7" fmla="*/ 226022 h 239806"/>
                <a:gd name="connsiteX8" fmla="*/ 125380 w 139233"/>
                <a:gd name="connsiteY8" fmla="*/ 239753 h 239806"/>
                <a:gd name="connsiteX9" fmla="*/ 27480 w 139233"/>
                <a:gd name="connsiteY9" fmla="*/ 212291 h 239806"/>
                <a:gd name="connsiteX10" fmla="*/ 111649 w 139233"/>
                <a:gd name="connsiteY10" fmla="*/ 212291 h 239806"/>
                <a:gd name="connsiteX11" fmla="*/ 111649 w 139233"/>
                <a:gd name="connsiteY11" fmla="*/ 72651 h 239806"/>
                <a:gd name="connsiteX12" fmla="*/ 71968 w 139233"/>
                <a:gd name="connsiteY12" fmla="*/ 28163 h 239806"/>
                <a:gd name="connsiteX13" fmla="*/ 27480 w 139233"/>
                <a:gd name="connsiteY13" fmla="*/ 67845 h 239806"/>
                <a:gd name="connsiteX14" fmla="*/ 27480 w 139233"/>
                <a:gd name="connsiteY14" fmla="*/ 72651 h 239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9233" h="239806">
                  <a:moveTo>
                    <a:pt x="125380" y="239753"/>
                  </a:moveTo>
                  <a:lnTo>
                    <a:pt x="13750" y="239753"/>
                  </a:lnTo>
                  <a:cubicBezTo>
                    <a:pt x="6170" y="239753"/>
                    <a:pt x="19" y="233601"/>
                    <a:pt x="19" y="226022"/>
                  </a:cubicBezTo>
                  <a:lnTo>
                    <a:pt x="19" y="72651"/>
                  </a:lnTo>
                  <a:cubicBezTo>
                    <a:pt x="-1684" y="34246"/>
                    <a:pt x="28071" y="1718"/>
                    <a:pt x="66475" y="15"/>
                  </a:cubicBezTo>
                  <a:cubicBezTo>
                    <a:pt x="104880" y="-1687"/>
                    <a:pt x="137408" y="28053"/>
                    <a:pt x="139110" y="66472"/>
                  </a:cubicBezTo>
                  <a:cubicBezTo>
                    <a:pt x="139207" y="68531"/>
                    <a:pt x="139207" y="70591"/>
                    <a:pt x="139110" y="72651"/>
                  </a:cubicBezTo>
                  <a:lnTo>
                    <a:pt x="139110" y="226022"/>
                  </a:lnTo>
                  <a:cubicBezTo>
                    <a:pt x="139110" y="233601"/>
                    <a:pt x="132959" y="239753"/>
                    <a:pt x="125380" y="239753"/>
                  </a:cubicBezTo>
                  <a:close/>
                  <a:moveTo>
                    <a:pt x="27480" y="212291"/>
                  </a:moveTo>
                  <a:lnTo>
                    <a:pt x="111649" y="212291"/>
                  </a:lnTo>
                  <a:lnTo>
                    <a:pt x="111649" y="72651"/>
                  </a:lnTo>
                  <a:cubicBezTo>
                    <a:pt x="112981" y="49404"/>
                    <a:pt x="95214" y="29495"/>
                    <a:pt x="71968" y="28163"/>
                  </a:cubicBezTo>
                  <a:cubicBezTo>
                    <a:pt x="48722" y="26831"/>
                    <a:pt x="28812" y="44599"/>
                    <a:pt x="27480" y="67845"/>
                  </a:cubicBezTo>
                  <a:cubicBezTo>
                    <a:pt x="27384" y="69438"/>
                    <a:pt x="27384" y="71044"/>
                    <a:pt x="27480" y="72651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61F08F18-A412-AD40-F501-0F407DA8C75D}"/>
                </a:ext>
              </a:extLst>
            </p:cNvPr>
            <p:cNvSpPr/>
            <p:nvPr/>
          </p:nvSpPr>
          <p:spPr>
            <a:xfrm>
              <a:off x="8256227" y="4350165"/>
              <a:ext cx="229899" cy="262278"/>
            </a:xfrm>
            <a:custGeom>
              <a:avLst/>
              <a:gdLst>
                <a:gd name="connsiteX0" fmla="*/ 65331 w 229899"/>
                <a:gd name="connsiteY0" fmla="*/ 262222 h 262278"/>
                <a:gd name="connsiteX1" fmla="*/ 57367 w 229899"/>
                <a:gd name="connsiteY1" fmla="*/ 259613 h 262278"/>
                <a:gd name="connsiteX2" fmla="*/ 28395 w 229899"/>
                <a:gd name="connsiteY2" fmla="*/ 238605 h 262278"/>
                <a:gd name="connsiteX3" fmla="*/ 247 w 229899"/>
                <a:gd name="connsiteY3" fmla="*/ 166244 h 262278"/>
                <a:gd name="connsiteX4" fmla="*/ 108994 w 229899"/>
                <a:gd name="connsiteY4" fmla="*/ 9715 h 262278"/>
                <a:gd name="connsiteX5" fmla="*/ 186847 w 229899"/>
                <a:gd name="connsiteY5" fmla="*/ 11225 h 262278"/>
                <a:gd name="connsiteX6" fmla="*/ 223782 w 229899"/>
                <a:gd name="connsiteY6" fmla="*/ 36490 h 262278"/>
                <a:gd name="connsiteX7" fmla="*/ 227503 w 229899"/>
                <a:gd name="connsiteY7" fmla="*/ 55548 h 262278"/>
                <a:gd name="connsiteX8" fmla="*/ 227490 w 229899"/>
                <a:gd name="connsiteY8" fmla="*/ 55575 h 262278"/>
                <a:gd name="connsiteX9" fmla="*/ 208404 w 229899"/>
                <a:gd name="connsiteY9" fmla="*/ 59145 h 262278"/>
                <a:gd name="connsiteX10" fmla="*/ 171194 w 229899"/>
                <a:gd name="connsiteY10" fmla="*/ 34018 h 262278"/>
                <a:gd name="connsiteX11" fmla="*/ 120253 w 229899"/>
                <a:gd name="connsiteY11" fmla="*/ 35116 h 262278"/>
                <a:gd name="connsiteX12" fmla="*/ 27571 w 229899"/>
                <a:gd name="connsiteY12" fmla="*/ 168441 h 262278"/>
                <a:gd name="connsiteX13" fmla="*/ 44322 w 229899"/>
                <a:gd name="connsiteY13" fmla="*/ 216499 h 262278"/>
                <a:gd name="connsiteX14" fmla="*/ 73432 w 229899"/>
                <a:gd name="connsiteY14" fmla="*/ 237644 h 262278"/>
                <a:gd name="connsiteX15" fmla="*/ 76480 w 229899"/>
                <a:gd name="connsiteY15" fmla="*/ 256825 h 262278"/>
                <a:gd name="connsiteX16" fmla="*/ 76453 w 229899"/>
                <a:gd name="connsiteY16" fmla="*/ 256867 h 262278"/>
                <a:gd name="connsiteX17" fmla="*/ 65331 w 229899"/>
                <a:gd name="connsiteY17" fmla="*/ 262222 h 262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9899" h="262278">
                  <a:moveTo>
                    <a:pt x="65331" y="262222"/>
                  </a:moveTo>
                  <a:cubicBezTo>
                    <a:pt x="62475" y="262153"/>
                    <a:pt x="59701" y="261247"/>
                    <a:pt x="57367" y="259613"/>
                  </a:cubicBezTo>
                  <a:lnTo>
                    <a:pt x="28395" y="238605"/>
                  </a:lnTo>
                  <a:cubicBezTo>
                    <a:pt x="8074" y="224874"/>
                    <a:pt x="-1950" y="198786"/>
                    <a:pt x="247" y="166244"/>
                  </a:cubicBezTo>
                  <a:cubicBezTo>
                    <a:pt x="8074" y="99184"/>
                    <a:pt x="48881" y="40458"/>
                    <a:pt x="108994" y="9715"/>
                  </a:cubicBezTo>
                  <a:cubicBezTo>
                    <a:pt x="138652" y="-4016"/>
                    <a:pt x="166251" y="-3055"/>
                    <a:pt x="186847" y="11225"/>
                  </a:cubicBezTo>
                  <a:lnTo>
                    <a:pt x="223782" y="36490"/>
                  </a:lnTo>
                  <a:cubicBezTo>
                    <a:pt x="230071" y="40719"/>
                    <a:pt x="231746" y="49259"/>
                    <a:pt x="227503" y="55548"/>
                  </a:cubicBezTo>
                  <a:cubicBezTo>
                    <a:pt x="227503" y="55562"/>
                    <a:pt x="227490" y="55562"/>
                    <a:pt x="227490" y="55575"/>
                  </a:cubicBezTo>
                  <a:cubicBezTo>
                    <a:pt x="223206" y="61836"/>
                    <a:pt x="214665" y="63429"/>
                    <a:pt x="208404" y="59145"/>
                  </a:cubicBezTo>
                  <a:lnTo>
                    <a:pt x="171194" y="34018"/>
                  </a:lnTo>
                  <a:cubicBezTo>
                    <a:pt x="155198" y="25395"/>
                    <a:pt x="135851" y="25807"/>
                    <a:pt x="120253" y="35116"/>
                  </a:cubicBezTo>
                  <a:cubicBezTo>
                    <a:pt x="69326" y="61617"/>
                    <a:pt x="34670" y="111473"/>
                    <a:pt x="27571" y="168441"/>
                  </a:cubicBezTo>
                  <a:cubicBezTo>
                    <a:pt x="24413" y="186277"/>
                    <a:pt x="30757" y="204484"/>
                    <a:pt x="44322" y="216499"/>
                  </a:cubicBezTo>
                  <a:lnTo>
                    <a:pt x="73432" y="237644"/>
                  </a:lnTo>
                  <a:cubicBezTo>
                    <a:pt x="79569" y="242092"/>
                    <a:pt x="80942" y="250688"/>
                    <a:pt x="76480" y="256825"/>
                  </a:cubicBezTo>
                  <a:cubicBezTo>
                    <a:pt x="76480" y="256839"/>
                    <a:pt x="76466" y="256853"/>
                    <a:pt x="76453" y="256867"/>
                  </a:cubicBezTo>
                  <a:cubicBezTo>
                    <a:pt x="73802" y="260313"/>
                    <a:pt x="69683" y="262304"/>
                    <a:pt x="65331" y="262222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9EEBC619-BF44-0617-D8A1-BBBED4AE0AD0}"/>
                </a:ext>
              </a:extLst>
            </p:cNvPr>
            <p:cNvSpPr/>
            <p:nvPr/>
          </p:nvSpPr>
          <p:spPr>
            <a:xfrm>
              <a:off x="8304957" y="4384291"/>
              <a:ext cx="275860" cy="308200"/>
            </a:xfrm>
            <a:custGeom>
              <a:avLst/>
              <a:gdLst>
                <a:gd name="connsiteX0" fmla="*/ 105987 w 275860"/>
                <a:gd name="connsiteY0" fmla="*/ 308146 h 308200"/>
                <a:gd name="connsiteX1" fmla="*/ 98160 w 275860"/>
                <a:gd name="connsiteY1" fmla="*/ 305674 h 308200"/>
                <a:gd name="connsiteX2" fmla="*/ 30880 w 275860"/>
                <a:gd name="connsiteY2" fmla="*/ 258852 h 308200"/>
                <a:gd name="connsiteX3" fmla="*/ 261 w 275860"/>
                <a:gd name="connsiteY3" fmla="*/ 180725 h 308200"/>
                <a:gd name="connsiteX4" fmla="*/ 118619 w 275860"/>
                <a:gd name="connsiteY4" fmla="*/ 10328 h 308200"/>
                <a:gd name="connsiteX5" fmla="*/ 202513 w 275860"/>
                <a:gd name="connsiteY5" fmla="*/ 11838 h 308200"/>
                <a:gd name="connsiteX6" fmla="*/ 269931 w 275860"/>
                <a:gd name="connsiteY6" fmla="*/ 58660 h 308200"/>
                <a:gd name="connsiteX7" fmla="*/ 273363 w 275860"/>
                <a:gd name="connsiteY7" fmla="*/ 77745 h 308200"/>
                <a:gd name="connsiteX8" fmla="*/ 254278 w 275860"/>
                <a:gd name="connsiteY8" fmla="*/ 81178 h 308200"/>
                <a:gd name="connsiteX9" fmla="*/ 186860 w 275860"/>
                <a:gd name="connsiteY9" fmla="*/ 34356 h 308200"/>
                <a:gd name="connsiteX10" fmla="*/ 129878 w 275860"/>
                <a:gd name="connsiteY10" fmla="*/ 35317 h 308200"/>
                <a:gd name="connsiteX11" fmla="*/ 27585 w 275860"/>
                <a:gd name="connsiteY11" fmla="*/ 182510 h 308200"/>
                <a:gd name="connsiteX12" fmla="*/ 46533 w 275860"/>
                <a:gd name="connsiteY12" fmla="*/ 236334 h 308200"/>
                <a:gd name="connsiteX13" fmla="*/ 113951 w 275860"/>
                <a:gd name="connsiteY13" fmla="*/ 283156 h 308200"/>
                <a:gd name="connsiteX14" fmla="*/ 117356 w 275860"/>
                <a:gd name="connsiteY14" fmla="*/ 302269 h 308200"/>
                <a:gd name="connsiteX15" fmla="*/ 105987 w 275860"/>
                <a:gd name="connsiteY15" fmla="*/ 308146 h 308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75860" h="308200">
                  <a:moveTo>
                    <a:pt x="105987" y="308146"/>
                  </a:moveTo>
                  <a:cubicBezTo>
                    <a:pt x="103186" y="308146"/>
                    <a:pt x="100453" y="307281"/>
                    <a:pt x="98160" y="305674"/>
                  </a:cubicBezTo>
                  <a:lnTo>
                    <a:pt x="30880" y="258852"/>
                  </a:lnTo>
                  <a:cubicBezTo>
                    <a:pt x="8774" y="243612"/>
                    <a:pt x="-2074" y="215738"/>
                    <a:pt x="261" y="180725"/>
                  </a:cubicBezTo>
                  <a:cubicBezTo>
                    <a:pt x="8719" y="107705"/>
                    <a:pt x="53137" y="43748"/>
                    <a:pt x="118619" y="10328"/>
                  </a:cubicBezTo>
                  <a:cubicBezTo>
                    <a:pt x="150611" y="-4090"/>
                    <a:pt x="180544" y="-3403"/>
                    <a:pt x="202513" y="11838"/>
                  </a:cubicBezTo>
                  <a:lnTo>
                    <a:pt x="269931" y="58660"/>
                  </a:lnTo>
                  <a:cubicBezTo>
                    <a:pt x="276137" y="62985"/>
                    <a:pt x="277675" y="71525"/>
                    <a:pt x="273363" y="77745"/>
                  </a:cubicBezTo>
                  <a:cubicBezTo>
                    <a:pt x="269038" y="83952"/>
                    <a:pt x="260498" y="85489"/>
                    <a:pt x="254278" y="81178"/>
                  </a:cubicBezTo>
                  <a:lnTo>
                    <a:pt x="186860" y="34356"/>
                  </a:lnTo>
                  <a:cubicBezTo>
                    <a:pt x="173130" y="24745"/>
                    <a:pt x="152808" y="25019"/>
                    <a:pt x="129878" y="35317"/>
                  </a:cubicBezTo>
                  <a:cubicBezTo>
                    <a:pt x="73788" y="64728"/>
                    <a:pt x="35590" y="119679"/>
                    <a:pt x="27585" y="182510"/>
                  </a:cubicBezTo>
                  <a:cubicBezTo>
                    <a:pt x="25937" y="207637"/>
                    <a:pt x="32665" y="226723"/>
                    <a:pt x="46533" y="236334"/>
                  </a:cubicBezTo>
                  <a:lnTo>
                    <a:pt x="113951" y="283156"/>
                  </a:lnTo>
                  <a:cubicBezTo>
                    <a:pt x="120171" y="287495"/>
                    <a:pt x="121695" y="296049"/>
                    <a:pt x="117356" y="302269"/>
                  </a:cubicBezTo>
                  <a:cubicBezTo>
                    <a:pt x="114761" y="305990"/>
                    <a:pt x="110518" y="308187"/>
                    <a:pt x="105987" y="308146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F39A070C-209B-0B3F-07A1-3B94A1A71FF8}"/>
                </a:ext>
              </a:extLst>
            </p:cNvPr>
            <p:cNvSpPr/>
            <p:nvPr/>
          </p:nvSpPr>
          <p:spPr>
            <a:xfrm>
              <a:off x="8371997" y="4430838"/>
              <a:ext cx="233902" cy="271138"/>
            </a:xfrm>
            <a:custGeom>
              <a:avLst/>
              <a:gdLst>
                <a:gd name="connsiteX0" fmla="*/ 71076 w 233902"/>
                <a:gd name="connsiteY0" fmla="*/ 271073 h 271138"/>
                <a:gd name="connsiteX1" fmla="*/ 31120 w 233902"/>
                <a:gd name="connsiteY1" fmla="*/ 259127 h 271138"/>
                <a:gd name="connsiteX2" fmla="*/ 38397 w 233902"/>
                <a:gd name="connsiteY2" fmla="*/ 80628 h 271138"/>
                <a:gd name="connsiteX3" fmla="*/ 118996 w 233902"/>
                <a:gd name="connsiteY3" fmla="*/ 10328 h 271138"/>
                <a:gd name="connsiteX4" fmla="*/ 202890 w 233902"/>
                <a:gd name="connsiteY4" fmla="*/ 11838 h 271138"/>
                <a:gd name="connsiteX5" fmla="*/ 233510 w 233902"/>
                <a:gd name="connsiteY5" fmla="*/ 89966 h 271138"/>
                <a:gd name="connsiteX6" fmla="*/ 195751 w 233902"/>
                <a:gd name="connsiteY6" fmla="*/ 189925 h 271138"/>
                <a:gd name="connsiteX7" fmla="*/ 71076 w 233902"/>
                <a:gd name="connsiteY7" fmla="*/ 271073 h 271138"/>
                <a:gd name="connsiteX8" fmla="*/ 163071 w 233902"/>
                <a:gd name="connsiteY8" fmla="*/ 27628 h 271138"/>
                <a:gd name="connsiteX9" fmla="*/ 130255 w 233902"/>
                <a:gd name="connsiteY9" fmla="*/ 35592 h 271138"/>
                <a:gd name="connsiteX10" fmla="*/ 60915 w 233902"/>
                <a:gd name="connsiteY10" fmla="*/ 96693 h 271138"/>
                <a:gd name="connsiteX11" fmla="*/ 47185 w 233902"/>
                <a:gd name="connsiteY11" fmla="*/ 236609 h 271138"/>
                <a:gd name="connsiteX12" fmla="*/ 173369 w 233902"/>
                <a:gd name="connsiteY12" fmla="*/ 174546 h 271138"/>
                <a:gd name="connsiteX13" fmla="*/ 206460 w 233902"/>
                <a:gd name="connsiteY13" fmla="*/ 88455 h 271138"/>
                <a:gd name="connsiteX14" fmla="*/ 187512 w 233902"/>
                <a:gd name="connsiteY14" fmla="*/ 34631 h 271138"/>
                <a:gd name="connsiteX15" fmla="*/ 163071 w 233902"/>
                <a:gd name="connsiteY15" fmla="*/ 27628 h 271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3902" h="271138">
                  <a:moveTo>
                    <a:pt x="71076" y="271073"/>
                  </a:moveTo>
                  <a:cubicBezTo>
                    <a:pt x="56837" y="271334"/>
                    <a:pt x="42873" y="267160"/>
                    <a:pt x="31120" y="259127"/>
                  </a:cubicBezTo>
                  <a:cubicBezTo>
                    <a:pt x="-12956" y="228508"/>
                    <a:pt x="-10072" y="150243"/>
                    <a:pt x="38397" y="80628"/>
                  </a:cubicBezTo>
                  <a:cubicBezTo>
                    <a:pt x="58513" y="50421"/>
                    <a:pt x="86344" y="26159"/>
                    <a:pt x="118996" y="10328"/>
                  </a:cubicBezTo>
                  <a:cubicBezTo>
                    <a:pt x="150988" y="-4090"/>
                    <a:pt x="180784" y="-3403"/>
                    <a:pt x="202890" y="11838"/>
                  </a:cubicBezTo>
                  <a:cubicBezTo>
                    <a:pt x="224997" y="27079"/>
                    <a:pt x="235981" y="54952"/>
                    <a:pt x="233510" y="89966"/>
                  </a:cubicBezTo>
                  <a:cubicBezTo>
                    <a:pt x="230091" y="126063"/>
                    <a:pt x="217047" y="160582"/>
                    <a:pt x="195751" y="189925"/>
                  </a:cubicBezTo>
                  <a:cubicBezTo>
                    <a:pt x="160325" y="241689"/>
                    <a:pt x="111719" y="271073"/>
                    <a:pt x="71076" y="271073"/>
                  </a:cubicBezTo>
                  <a:close/>
                  <a:moveTo>
                    <a:pt x="163071" y="27628"/>
                  </a:moveTo>
                  <a:cubicBezTo>
                    <a:pt x="151689" y="27930"/>
                    <a:pt x="140512" y="30649"/>
                    <a:pt x="130255" y="35592"/>
                  </a:cubicBezTo>
                  <a:cubicBezTo>
                    <a:pt x="102148" y="49474"/>
                    <a:pt x="78229" y="70564"/>
                    <a:pt x="60915" y="96693"/>
                  </a:cubicBezTo>
                  <a:cubicBezTo>
                    <a:pt x="22882" y="151616"/>
                    <a:pt x="16428" y="215464"/>
                    <a:pt x="47185" y="236609"/>
                  </a:cubicBezTo>
                  <a:cubicBezTo>
                    <a:pt x="77941" y="257754"/>
                    <a:pt x="135336" y="229332"/>
                    <a:pt x="173369" y="174546"/>
                  </a:cubicBezTo>
                  <a:cubicBezTo>
                    <a:pt x="191837" y="149296"/>
                    <a:pt x="203261" y="119582"/>
                    <a:pt x="206460" y="88455"/>
                  </a:cubicBezTo>
                  <a:cubicBezTo>
                    <a:pt x="208108" y="63328"/>
                    <a:pt x="201380" y="44242"/>
                    <a:pt x="187512" y="34631"/>
                  </a:cubicBezTo>
                  <a:cubicBezTo>
                    <a:pt x="180304" y="29784"/>
                    <a:pt x="171749" y="27326"/>
                    <a:pt x="163071" y="27628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0F1385E9-6BAF-7F09-3773-E6A90B4D3778}"/>
                </a:ext>
              </a:extLst>
            </p:cNvPr>
            <p:cNvSpPr/>
            <p:nvPr/>
          </p:nvSpPr>
          <p:spPr>
            <a:xfrm>
              <a:off x="8421402" y="4484860"/>
              <a:ext cx="135449" cy="163284"/>
            </a:xfrm>
            <a:custGeom>
              <a:avLst/>
              <a:gdLst>
                <a:gd name="connsiteX0" fmla="*/ 34166 w 135449"/>
                <a:gd name="connsiteY0" fmla="*/ 163226 h 163284"/>
                <a:gd name="connsiteX1" fmla="*/ 14943 w 135449"/>
                <a:gd name="connsiteY1" fmla="*/ 157459 h 163284"/>
                <a:gd name="connsiteX2" fmla="*/ 25653 w 135449"/>
                <a:gd name="connsiteY2" fmla="*/ 52420 h 163284"/>
                <a:gd name="connsiteX3" fmla="*/ 70827 w 135449"/>
                <a:gd name="connsiteY3" fmla="*/ 9306 h 163284"/>
                <a:gd name="connsiteX4" fmla="*/ 120395 w 135449"/>
                <a:gd name="connsiteY4" fmla="*/ 5736 h 163284"/>
                <a:gd name="connsiteX5" fmla="*/ 134125 w 135449"/>
                <a:gd name="connsiteY5" fmla="*/ 53381 h 163284"/>
                <a:gd name="connsiteX6" fmla="*/ 109273 w 135449"/>
                <a:gd name="connsiteY6" fmla="*/ 110775 h 163284"/>
                <a:gd name="connsiteX7" fmla="*/ 64236 w 135449"/>
                <a:gd name="connsiteY7" fmla="*/ 153889 h 163284"/>
                <a:gd name="connsiteX8" fmla="*/ 34166 w 135449"/>
                <a:gd name="connsiteY8" fmla="*/ 163226 h 163284"/>
                <a:gd name="connsiteX9" fmla="*/ 101035 w 135449"/>
                <a:gd name="connsiteY9" fmla="*/ 27430 h 163284"/>
                <a:gd name="connsiteX10" fmla="*/ 84421 w 135449"/>
                <a:gd name="connsiteY10" fmla="*/ 33059 h 163284"/>
                <a:gd name="connsiteX11" fmla="*/ 48309 w 135449"/>
                <a:gd name="connsiteY11" fmla="*/ 68073 h 163284"/>
                <a:gd name="connsiteX12" fmla="*/ 30597 w 135449"/>
                <a:gd name="connsiteY12" fmla="*/ 134941 h 163284"/>
                <a:gd name="connsiteX13" fmla="*/ 50780 w 135449"/>
                <a:gd name="connsiteY13" fmla="*/ 130135 h 163284"/>
                <a:gd name="connsiteX14" fmla="*/ 87029 w 135449"/>
                <a:gd name="connsiteY14" fmla="*/ 95122 h 163284"/>
                <a:gd name="connsiteX15" fmla="*/ 107213 w 135449"/>
                <a:gd name="connsiteY15" fmla="*/ 48850 h 163284"/>
                <a:gd name="connsiteX16" fmla="*/ 104742 w 135449"/>
                <a:gd name="connsiteY16" fmla="*/ 28254 h 163284"/>
                <a:gd name="connsiteX17" fmla="*/ 100760 w 135449"/>
                <a:gd name="connsiteY17" fmla="*/ 27430 h 1632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5449" h="163284">
                  <a:moveTo>
                    <a:pt x="34166" y="163226"/>
                  </a:moveTo>
                  <a:cubicBezTo>
                    <a:pt x="27315" y="163336"/>
                    <a:pt x="20600" y="161331"/>
                    <a:pt x="14943" y="157459"/>
                  </a:cubicBezTo>
                  <a:cubicBezTo>
                    <a:pt x="-11282" y="139198"/>
                    <a:pt x="-160" y="89767"/>
                    <a:pt x="25653" y="52420"/>
                  </a:cubicBezTo>
                  <a:cubicBezTo>
                    <a:pt x="37407" y="34941"/>
                    <a:pt x="52826" y="20235"/>
                    <a:pt x="70827" y="9306"/>
                  </a:cubicBezTo>
                  <a:cubicBezTo>
                    <a:pt x="90188" y="-1816"/>
                    <a:pt x="107763" y="-3052"/>
                    <a:pt x="120395" y="5736"/>
                  </a:cubicBezTo>
                  <a:cubicBezTo>
                    <a:pt x="133027" y="14523"/>
                    <a:pt x="137970" y="31412"/>
                    <a:pt x="134125" y="53381"/>
                  </a:cubicBezTo>
                  <a:cubicBezTo>
                    <a:pt x="130006" y="74059"/>
                    <a:pt x="121535" y="93625"/>
                    <a:pt x="109273" y="110775"/>
                  </a:cubicBezTo>
                  <a:cubicBezTo>
                    <a:pt x="97561" y="128240"/>
                    <a:pt x="82196" y="142960"/>
                    <a:pt x="64236" y="153889"/>
                  </a:cubicBezTo>
                  <a:cubicBezTo>
                    <a:pt x="55202" y="159574"/>
                    <a:pt x="44835" y="162787"/>
                    <a:pt x="34166" y="163226"/>
                  </a:cubicBezTo>
                  <a:close/>
                  <a:moveTo>
                    <a:pt x="101035" y="27430"/>
                  </a:moveTo>
                  <a:cubicBezTo>
                    <a:pt x="95130" y="27965"/>
                    <a:pt x="89432" y="29902"/>
                    <a:pt x="84421" y="33059"/>
                  </a:cubicBezTo>
                  <a:cubicBezTo>
                    <a:pt x="70086" y="42094"/>
                    <a:pt x="57783" y="54026"/>
                    <a:pt x="48309" y="68073"/>
                  </a:cubicBezTo>
                  <a:cubicBezTo>
                    <a:pt x="25653" y="100752"/>
                    <a:pt x="23868" y="130273"/>
                    <a:pt x="30597" y="134941"/>
                  </a:cubicBezTo>
                  <a:cubicBezTo>
                    <a:pt x="33205" y="136726"/>
                    <a:pt x="40620" y="136039"/>
                    <a:pt x="50780" y="130135"/>
                  </a:cubicBezTo>
                  <a:cubicBezTo>
                    <a:pt x="65212" y="121183"/>
                    <a:pt x="77583" y="109237"/>
                    <a:pt x="87029" y="95122"/>
                  </a:cubicBezTo>
                  <a:cubicBezTo>
                    <a:pt x="96943" y="81295"/>
                    <a:pt x="103822" y="65519"/>
                    <a:pt x="107213" y="48850"/>
                  </a:cubicBezTo>
                  <a:cubicBezTo>
                    <a:pt x="109136" y="37316"/>
                    <a:pt x="107213" y="30039"/>
                    <a:pt x="104742" y="28254"/>
                  </a:cubicBezTo>
                  <a:cubicBezTo>
                    <a:pt x="103534" y="27581"/>
                    <a:pt x="102147" y="27293"/>
                    <a:pt x="100760" y="27430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14B8E709-8A78-80B0-CE88-E2D32FE6CE70}"/>
                </a:ext>
              </a:extLst>
            </p:cNvPr>
            <p:cNvSpPr/>
            <p:nvPr/>
          </p:nvSpPr>
          <p:spPr>
            <a:xfrm>
              <a:off x="7835924" y="4350458"/>
              <a:ext cx="229900" cy="261982"/>
            </a:xfrm>
            <a:custGeom>
              <a:avLst/>
              <a:gdLst>
                <a:gd name="connsiteX0" fmla="*/ 164473 w 229900"/>
                <a:gd name="connsiteY0" fmla="*/ 261928 h 261982"/>
                <a:gd name="connsiteX1" fmla="*/ 153351 w 229900"/>
                <a:gd name="connsiteY1" fmla="*/ 256299 h 261982"/>
                <a:gd name="connsiteX2" fmla="*/ 156331 w 229900"/>
                <a:gd name="connsiteY2" fmla="*/ 237104 h 261982"/>
                <a:gd name="connsiteX3" fmla="*/ 156372 w 229900"/>
                <a:gd name="connsiteY3" fmla="*/ 237076 h 261982"/>
                <a:gd name="connsiteX4" fmla="*/ 185206 w 229900"/>
                <a:gd name="connsiteY4" fmla="*/ 216068 h 261982"/>
                <a:gd name="connsiteX5" fmla="*/ 202232 w 229900"/>
                <a:gd name="connsiteY5" fmla="*/ 167873 h 261982"/>
                <a:gd name="connsiteX6" fmla="*/ 109550 w 229900"/>
                <a:gd name="connsiteY6" fmla="*/ 34549 h 261982"/>
                <a:gd name="connsiteX7" fmla="*/ 58610 w 229900"/>
                <a:gd name="connsiteY7" fmla="*/ 33450 h 261982"/>
                <a:gd name="connsiteX8" fmla="*/ 21399 w 229900"/>
                <a:gd name="connsiteY8" fmla="*/ 58852 h 261982"/>
                <a:gd name="connsiteX9" fmla="*/ 2314 w 229900"/>
                <a:gd name="connsiteY9" fmla="*/ 55282 h 261982"/>
                <a:gd name="connsiteX10" fmla="*/ 5994 w 229900"/>
                <a:gd name="connsiteY10" fmla="*/ 36210 h 261982"/>
                <a:gd name="connsiteX11" fmla="*/ 6021 w 229900"/>
                <a:gd name="connsiteY11" fmla="*/ 36196 h 261982"/>
                <a:gd name="connsiteX12" fmla="*/ 43094 w 229900"/>
                <a:gd name="connsiteY12" fmla="*/ 10794 h 261982"/>
                <a:gd name="connsiteX13" fmla="*/ 120809 w 229900"/>
                <a:gd name="connsiteY13" fmla="*/ 9422 h 261982"/>
                <a:gd name="connsiteX14" fmla="*/ 229556 w 229900"/>
                <a:gd name="connsiteY14" fmla="*/ 165951 h 261982"/>
                <a:gd name="connsiteX15" fmla="*/ 201134 w 229900"/>
                <a:gd name="connsiteY15" fmla="*/ 238449 h 261982"/>
                <a:gd name="connsiteX16" fmla="*/ 172436 w 229900"/>
                <a:gd name="connsiteY16" fmla="*/ 259319 h 261982"/>
                <a:gd name="connsiteX17" fmla="*/ 164473 w 229900"/>
                <a:gd name="connsiteY17" fmla="*/ 261928 h 261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9900" h="261982">
                  <a:moveTo>
                    <a:pt x="164473" y="261928"/>
                  </a:moveTo>
                  <a:cubicBezTo>
                    <a:pt x="160079" y="261942"/>
                    <a:pt x="155946" y="259841"/>
                    <a:pt x="153351" y="256299"/>
                  </a:cubicBezTo>
                  <a:cubicBezTo>
                    <a:pt x="148875" y="250175"/>
                    <a:pt x="150207" y="241593"/>
                    <a:pt x="156331" y="237104"/>
                  </a:cubicBezTo>
                  <a:cubicBezTo>
                    <a:pt x="156344" y="237104"/>
                    <a:pt x="156358" y="237090"/>
                    <a:pt x="156372" y="237076"/>
                  </a:cubicBezTo>
                  <a:lnTo>
                    <a:pt x="185206" y="216068"/>
                  </a:lnTo>
                  <a:cubicBezTo>
                    <a:pt x="198964" y="204122"/>
                    <a:pt x="205431" y="185819"/>
                    <a:pt x="202232" y="167873"/>
                  </a:cubicBezTo>
                  <a:cubicBezTo>
                    <a:pt x="195133" y="110905"/>
                    <a:pt x="160477" y="61049"/>
                    <a:pt x="109550" y="34549"/>
                  </a:cubicBezTo>
                  <a:cubicBezTo>
                    <a:pt x="89092" y="25212"/>
                    <a:pt x="70967" y="24800"/>
                    <a:pt x="58610" y="33450"/>
                  </a:cubicBezTo>
                  <a:lnTo>
                    <a:pt x="21399" y="58852"/>
                  </a:lnTo>
                  <a:cubicBezTo>
                    <a:pt x="15138" y="63136"/>
                    <a:pt x="6598" y="61543"/>
                    <a:pt x="2314" y="55282"/>
                  </a:cubicBezTo>
                  <a:cubicBezTo>
                    <a:pt x="-1943" y="49007"/>
                    <a:pt x="-295" y="40467"/>
                    <a:pt x="5994" y="36210"/>
                  </a:cubicBezTo>
                  <a:cubicBezTo>
                    <a:pt x="6008" y="36210"/>
                    <a:pt x="6008" y="36196"/>
                    <a:pt x="6021" y="36196"/>
                  </a:cubicBezTo>
                  <a:lnTo>
                    <a:pt x="43094" y="10794"/>
                  </a:lnTo>
                  <a:cubicBezTo>
                    <a:pt x="63552" y="-2936"/>
                    <a:pt x="91151" y="-3897"/>
                    <a:pt x="120809" y="9422"/>
                  </a:cubicBezTo>
                  <a:cubicBezTo>
                    <a:pt x="180922" y="40164"/>
                    <a:pt x="221730" y="98891"/>
                    <a:pt x="229556" y="165951"/>
                  </a:cubicBezTo>
                  <a:cubicBezTo>
                    <a:pt x="231753" y="198493"/>
                    <a:pt x="221592" y="224169"/>
                    <a:pt x="201134" y="238449"/>
                  </a:cubicBezTo>
                  <a:lnTo>
                    <a:pt x="172436" y="259319"/>
                  </a:lnTo>
                  <a:cubicBezTo>
                    <a:pt x="170103" y="260954"/>
                    <a:pt x="167329" y="261860"/>
                    <a:pt x="164473" y="261928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92861891-1BDF-154A-4044-82CD203865C8}"/>
                </a:ext>
              </a:extLst>
            </p:cNvPr>
            <p:cNvSpPr/>
            <p:nvPr/>
          </p:nvSpPr>
          <p:spPr>
            <a:xfrm>
              <a:off x="7741925" y="4384310"/>
              <a:ext cx="276251" cy="308219"/>
            </a:xfrm>
            <a:custGeom>
              <a:avLst/>
              <a:gdLst>
                <a:gd name="connsiteX0" fmla="*/ 169223 w 276251"/>
                <a:gd name="connsiteY0" fmla="*/ 308127 h 308219"/>
                <a:gd name="connsiteX1" fmla="*/ 155520 w 276251"/>
                <a:gd name="connsiteY1" fmla="*/ 294369 h 308219"/>
                <a:gd name="connsiteX2" fmla="*/ 161396 w 276251"/>
                <a:gd name="connsiteY2" fmla="*/ 283137 h 308219"/>
                <a:gd name="connsiteX3" fmla="*/ 228814 w 276251"/>
                <a:gd name="connsiteY3" fmla="*/ 236315 h 308219"/>
                <a:gd name="connsiteX4" fmla="*/ 215083 w 276251"/>
                <a:gd name="connsiteY4" fmla="*/ 96400 h 308219"/>
                <a:gd name="connsiteX5" fmla="*/ 88899 w 276251"/>
                <a:gd name="connsiteY5" fmla="*/ 34337 h 308219"/>
                <a:gd name="connsiteX6" fmla="*/ 21481 w 276251"/>
                <a:gd name="connsiteY6" fmla="*/ 81159 h 308219"/>
                <a:gd name="connsiteX7" fmla="*/ 2396 w 276251"/>
                <a:gd name="connsiteY7" fmla="*/ 77726 h 308219"/>
                <a:gd name="connsiteX8" fmla="*/ 5828 w 276251"/>
                <a:gd name="connsiteY8" fmla="*/ 58641 h 308219"/>
                <a:gd name="connsiteX9" fmla="*/ 73108 w 276251"/>
                <a:gd name="connsiteY9" fmla="*/ 11819 h 308219"/>
                <a:gd name="connsiteX10" fmla="*/ 237876 w 276251"/>
                <a:gd name="connsiteY10" fmla="*/ 80472 h 308219"/>
                <a:gd name="connsiteX11" fmla="*/ 245016 w 276251"/>
                <a:gd name="connsiteY11" fmla="*/ 258971 h 308219"/>
                <a:gd name="connsiteX12" fmla="*/ 177598 w 276251"/>
                <a:gd name="connsiteY12" fmla="*/ 305792 h 308219"/>
                <a:gd name="connsiteX13" fmla="*/ 169223 w 276251"/>
                <a:gd name="connsiteY13" fmla="*/ 308127 h 308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76251" h="308219">
                  <a:moveTo>
                    <a:pt x="169223" y="308127"/>
                  </a:moveTo>
                  <a:cubicBezTo>
                    <a:pt x="161644" y="308113"/>
                    <a:pt x="155506" y="301948"/>
                    <a:pt x="155520" y="294369"/>
                  </a:cubicBezTo>
                  <a:cubicBezTo>
                    <a:pt x="155533" y="289892"/>
                    <a:pt x="157730" y="285704"/>
                    <a:pt x="161396" y="283137"/>
                  </a:cubicBezTo>
                  <a:lnTo>
                    <a:pt x="228814" y="236315"/>
                  </a:lnTo>
                  <a:cubicBezTo>
                    <a:pt x="259159" y="215170"/>
                    <a:pt x="252705" y="151048"/>
                    <a:pt x="215083" y="96400"/>
                  </a:cubicBezTo>
                  <a:cubicBezTo>
                    <a:pt x="177461" y="41752"/>
                    <a:pt x="118969" y="13192"/>
                    <a:pt x="88899" y="34337"/>
                  </a:cubicBezTo>
                  <a:lnTo>
                    <a:pt x="21481" y="81159"/>
                  </a:lnTo>
                  <a:cubicBezTo>
                    <a:pt x="15261" y="85470"/>
                    <a:pt x="6721" y="83933"/>
                    <a:pt x="2396" y="77726"/>
                  </a:cubicBezTo>
                  <a:cubicBezTo>
                    <a:pt x="-1916" y="71506"/>
                    <a:pt x="-378" y="62966"/>
                    <a:pt x="5828" y="58641"/>
                  </a:cubicBezTo>
                  <a:lnTo>
                    <a:pt x="73108" y="11819"/>
                  </a:lnTo>
                  <a:cubicBezTo>
                    <a:pt x="117184" y="-18800"/>
                    <a:pt x="189545" y="11819"/>
                    <a:pt x="237876" y="80472"/>
                  </a:cubicBezTo>
                  <a:cubicBezTo>
                    <a:pt x="286208" y="149126"/>
                    <a:pt x="289092" y="227939"/>
                    <a:pt x="245016" y="258971"/>
                  </a:cubicBezTo>
                  <a:lnTo>
                    <a:pt x="177598" y="305792"/>
                  </a:lnTo>
                  <a:cubicBezTo>
                    <a:pt x="175169" y="307536"/>
                    <a:pt x="172203" y="308360"/>
                    <a:pt x="169223" y="308127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B471F7FE-A934-FC39-5EF7-94F06F088AEC}"/>
                </a:ext>
              </a:extLst>
            </p:cNvPr>
            <p:cNvSpPr/>
            <p:nvPr/>
          </p:nvSpPr>
          <p:spPr>
            <a:xfrm>
              <a:off x="7716461" y="4431063"/>
              <a:ext cx="233754" cy="270919"/>
            </a:xfrm>
            <a:custGeom>
              <a:avLst/>
              <a:gdLst>
                <a:gd name="connsiteX0" fmla="*/ 162695 w 233754"/>
                <a:gd name="connsiteY0" fmla="*/ 270848 h 270919"/>
                <a:gd name="connsiteX1" fmla="*/ 38020 w 233754"/>
                <a:gd name="connsiteY1" fmla="*/ 189974 h 270919"/>
                <a:gd name="connsiteX2" fmla="*/ 261 w 233754"/>
                <a:gd name="connsiteY2" fmla="*/ 90015 h 270919"/>
                <a:gd name="connsiteX3" fmla="*/ 30880 w 233754"/>
                <a:gd name="connsiteY3" fmla="*/ 11888 h 270919"/>
                <a:gd name="connsiteX4" fmla="*/ 114774 w 233754"/>
                <a:gd name="connsiteY4" fmla="*/ 10377 h 270919"/>
                <a:gd name="connsiteX5" fmla="*/ 195373 w 233754"/>
                <a:gd name="connsiteY5" fmla="*/ 80678 h 270919"/>
                <a:gd name="connsiteX6" fmla="*/ 202514 w 233754"/>
                <a:gd name="connsiteY6" fmla="*/ 259177 h 270919"/>
                <a:gd name="connsiteX7" fmla="*/ 162695 w 233754"/>
                <a:gd name="connsiteY7" fmla="*/ 270848 h 270919"/>
                <a:gd name="connsiteX8" fmla="*/ 70699 w 233754"/>
                <a:gd name="connsiteY8" fmla="*/ 27403 h 270919"/>
                <a:gd name="connsiteX9" fmla="*/ 46533 w 233754"/>
                <a:gd name="connsiteY9" fmla="*/ 34406 h 270919"/>
                <a:gd name="connsiteX10" fmla="*/ 27585 w 233754"/>
                <a:gd name="connsiteY10" fmla="*/ 88230 h 270919"/>
                <a:gd name="connsiteX11" fmla="*/ 60676 w 233754"/>
                <a:gd name="connsiteY11" fmla="*/ 174321 h 270919"/>
                <a:gd name="connsiteX12" fmla="*/ 186860 w 233754"/>
                <a:gd name="connsiteY12" fmla="*/ 236384 h 270919"/>
                <a:gd name="connsiteX13" fmla="*/ 173130 w 233754"/>
                <a:gd name="connsiteY13" fmla="*/ 96468 h 270919"/>
                <a:gd name="connsiteX14" fmla="*/ 103790 w 233754"/>
                <a:gd name="connsiteY14" fmla="*/ 35367 h 270919"/>
                <a:gd name="connsiteX15" fmla="*/ 70699 w 233754"/>
                <a:gd name="connsiteY15" fmla="*/ 27403 h 2709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3754" h="270919">
                  <a:moveTo>
                    <a:pt x="162695" y="270848"/>
                  </a:moveTo>
                  <a:cubicBezTo>
                    <a:pt x="121503" y="270848"/>
                    <a:pt x="73445" y="241052"/>
                    <a:pt x="38020" y="189974"/>
                  </a:cubicBezTo>
                  <a:cubicBezTo>
                    <a:pt x="16724" y="160632"/>
                    <a:pt x="3680" y="126113"/>
                    <a:pt x="261" y="90015"/>
                  </a:cubicBezTo>
                  <a:cubicBezTo>
                    <a:pt x="-2073" y="55002"/>
                    <a:pt x="8774" y="27266"/>
                    <a:pt x="30880" y="11888"/>
                  </a:cubicBezTo>
                  <a:cubicBezTo>
                    <a:pt x="52986" y="-3491"/>
                    <a:pt x="82782" y="-4040"/>
                    <a:pt x="114774" y="10377"/>
                  </a:cubicBezTo>
                  <a:cubicBezTo>
                    <a:pt x="147426" y="26209"/>
                    <a:pt x="175258" y="50471"/>
                    <a:pt x="195373" y="80678"/>
                  </a:cubicBezTo>
                  <a:cubicBezTo>
                    <a:pt x="243568" y="149332"/>
                    <a:pt x="246726" y="228283"/>
                    <a:pt x="202514" y="259177"/>
                  </a:cubicBezTo>
                  <a:cubicBezTo>
                    <a:pt x="190760" y="267086"/>
                    <a:pt x="176851" y="271164"/>
                    <a:pt x="162695" y="270848"/>
                  </a:cubicBezTo>
                  <a:close/>
                  <a:moveTo>
                    <a:pt x="70699" y="27403"/>
                  </a:moveTo>
                  <a:cubicBezTo>
                    <a:pt x="62117" y="27156"/>
                    <a:pt x="53659" y="29614"/>
                    <a:pt x="46533" y="34406"/>
                  </a:cubicBezTo>
                  <a:cubicBezTo>
                    <a:pt x="32802" y="44017"/>
                    <a:pt x="25937" y="63103"/>
                    <a:pt x="27585" y="88230"/>
                  </a:cubicBezTo>
                  <a:cubicBezTo>
                    <a:pt x="30784" y="119357"/>
                    <a:pt x="42208" y="149071"/>
                    <a:pt x="60676" y="174321"/>
                  </a:cubicBezTo>
                  <a:cubicBezTo>
                    <a:pt x="98710" y="229244"/>
                    <a:pt x="156790" y="257529"/>
                    <a:pt x="186860" y="236384"/>
                  </a:cubicBezTo>
                  <a:cubicBezTo>
                    <a:pt x="216931" y="215239"/>
                    <a:pt x="210889" y="151117"/>
                    <a:pt x="173130" y="96468"/>
                  </a:cubicBezTo>
                  <a:cubicBezTo>
                    <a:pt x="155816" y="70339"/>
                    <a:pt x="131897" y="49249"/>
                    <a:pt x="103790" y="35367"/>
                  </a:cubicBezTo>
                  <a:cubicBezTo>
                    <a:pt x="93451" y="30383"/>
                    <a:pt x="82178" y="27664"/>
                    <a:pt x="70699" y="27403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67DE1971-58C0-2B58-F1A6-C943028185F1}"/>
                </a:ext>
              </a:extLst>
            </p:cNvPr>
            <p:cNvSpPr/>
            <p:nvPr/>
          </p:nvSpPr>
          <p:spPr>
            <a:xfrm>
              <a:off x="7765344" y="4484860"/>
              <a:ext cx="135309" cy="163281"/>
            </a:xfrm>
            <a:custGeom>
              <a:avLst/>
              <a:gdLst>
                <a:gd name="connsiteX0" fmla="*/ 101317 w 135309"/>
                <a:gd name="connsiteY0" fmla="*/ 163226 h 163281"/>
                <a:gd name="connsiteX1" fmla="*/ 70972 w 135309"/>
                <a:gd name="connsiteY1" fmla="*/ 153889 h 163281"/>
                <a:gd name="connsiteX2" fmla="*/ 25935 w 135309"/>
                <a:gd name="connsiteY2" fmla="*/ 110775 h 163281"/>
                <a:gd name="connsiteX3" fmla="*/ 1083 w 135309"/>
                <a:gd name="connsiteY3" fmla="*/ 53381 h 163281"/>
                <a:gd name="connsiteX4" fmla="*/ 14813 w 135309"/>
                <a:gd name="connsiteY4" fmla="*/ 5736 h 163281"/>
                <a:gd name="connsiteX5" fmla="*/ 64381 w 135309"/>
                <a:gd name="connsiteY5" fmla="*/ 9306 h 163281"/>
                <a:gd name="connsiteX6" fmla="*/ 109555 w 135309"/>
                <a:gd name="connsiteY6" fmla="*/ 52420 h 163281"/>
                <a:gd name="connsiteX7" fmla="*/ 120265 w 135309"/>
                <a:gd name="connsiteY7" fmla="*/ 157459 h 163281"/>
                <a:gd name="connsiteX8" fmla="*/ 101317 w 135309"/>
                <a:gd name="connsiteY8" fmla="*/ 163226 h 163281"/>
                <a:gd name="connsiteX9" fmla="*/ 34448 w 135309"/>
                <a:gd name="connsiteY9" fmla="*/ 27430 h 163281"/>
                <a:gd name="connsiteX10" fmla="*/ 30741 w 135309"/>
                <a:gd name="connsiteY10" fmla="*/ 28254 h 163281"/>
                <a:gd name="connsiteX11" fmla="*/ 28269 w 135309"/>
                <a:gd name="connsiteY11" fmla="*/ 48850 h 163281"/>
                <a:gd name="connsiteX12" fmla="*/ 48453 w 135309"/>
                <a:gd name="connsiteY12" fmla="*/ 95122 h 163281"/>
                <a:gd name="connsiteX13" fmla="*/ 84702 w 135309"/>
                <a:gd name="connsiteY13" fmla="*/ 130135 h 163281"/>
                <a:gd name="connsiteX14" fmla="*/ 104886 w 135309"/>
                <a:gd name="connsiteY14" fmla="*/ 134941 h 163281"/>
                <a:gd name="connsiteX15" fmla="*/ 87174 w 135309"/>
                <a:gd name="connsiteY15" fmla="*/ 68073 h 163281"/>
                <a:gd name="connsiteX16" fmla="*/ 51062 w 135309"/>
                <a:gd name="connsiteY16" fmla="*/ 33059 h 163281"/>
                <a:gd name="connsiteX17" fmla="*/ 34448 w 135309"/>
                <a:gd name="connsiteY17" fmla="*/ 27430 h 16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5309" h="163281">
                  <a:moveTo>
                    <a:pt x="101317" y="163226"/>
                  </a:moveTo>
                  <a:cubicBezTo>
                    <a:pt x="90552" y="162842"/>
                    <a:pt x="80089" y="159615"/>
                    <a:pt x="70972" y="153889"/>
                  </a:cubicBezTo>
                  <a:cubicBezTo>
                    <a:pt x="53012" y="142960"/>
                    <a:pt x="37647" y="128240"/>
                    <a:pt x="25935" y="110775"/>
                  </a:cubicBezTo>
                  <a:cubicBezTo>
                    <a:pt x="13674" y="93625"/>
                    <a:pt x="5202" y="74059"/>
                    <a:pt x="1083" y="53381"/>
                  </a:cubicBezTo>
                  <a:cubicBezTo>
                    <a:pt x="-2487" y="31412"/>
                    <a:pt x="2456" y="14523"/>
                    <a:pt x="14813" y="5736"/>
                  </a:cubicBezTo>
                  <a:cubicBezTo>
                    <a:pt x="27171" y="-3052"/>
                    <a:pt x="45021" y="-1816"/>
                    <a:pt x="64381" y="9306"/>
                  </a:cubicBezTo>
                  <a:cubicBezTo>
                    <a:pt x="82382" y="20235"/>
                    <a:pt x="97801" y="34941"/>
                    <a:pt x="109555" y="52420"/>
                  </a:cubicBezTo>
                  <a:cubicBezTo>
                    <a:pt x="135368" y="89767"/>
                    <a:pt x="146490" y="139198"/>
                    <a:pt x="120265" y="157459"/>
                  </a:cubicBezTo>
                  <a:cubicBezTo>
                    <a:pt x="114690" y="161276"/>
                    <a:pt x="108072" y="163281"/>
                    <a:pt x="101317" y="163226"/>
                  </a:cubicBezTo>
                  <a:close/>
                  <a:moveTo>
                    <a:pt x="34448" y="27430"/>
                  </a:moveTo>
                  <a:cubicBezTo>
                    <a:pt x="33157" y="27348"/>
                    <a:pt x="31867" y="27622"/>
                    <a:pt x="30741" y="28254"/>
                  </a:cubicBezTo>
                  <a:cubicBezTo>
                    <a:pt x="28132" y="30039"/>
                    <a:pt x="26347" y="37316"/>
                    <a:pt x="28269" y="48850"/>
                  </a:cubicBezTo>
                  <a:cubicBezTo>
                    <a:pt x="31661" y="65519"/>
                    <a:pt x="38540" y="81295"/>
                    <a:pt x="48453" y="95122"/>
                  </a:cubicBezTo>
                  <a:cubicBezTo>
                    <a:pt x="57900" y="109237"/>
                    <a:pt x="70257" y="121183"/>
                    <a:pt x="84702" y="130135"/>
                  </a:cubicBezTo>
                  <a:cubicBezTo>
                    <a:pt x="94863" y="136039"/>
                    <a:pt x="102277" y="136726"/>
                    <a:pt x="104886" y="134941"/>
                  </a:cubicBezTo>
                  <a:cubicBezTo>
                    <a:pt x="111477" y="130273"/>
                    <a:pt x="109830" y="100752"/>
                    <a:pt x="87174" y="68073"/>
                  </a:cubicBezTo>
                  <a:cubicBezTo>
                    <a:pt x="77700" y="54026"/>
                    <a:pt x="65397" y="42094"/>
                    <a:pt x="51062" y="33059"/>
                  </a:cubicBezTo>
                  <a:cubicBezTo>
                    <a:pt x="46050" y="29902"/>
                    <a:pt x="40352" y="27965"/>
                    <a:pt x="34448" y="27430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5868B558-8F71-9FB6-772C-F2EDA4A022C5}"/>
                </a:ext>
              </a:extLst>
            </p:cNvPr>
            <p:cNvSpPr/>
            <p:nvPr/>
          </p:nvSpPr>
          <p:spPr>
            <a:xfrm>
              <a:off x="7922182" y="4080103"/>
              <a:ext cx="228169" cy="210903"/>
            </a:xfrm>
            <a:custGeom>
              <a:avLst/>
              <a:gdLst>
                <a:gd name="connsiteX0" fmla="*/ 89748 w 228169"/>
                <a:gd name="connsiteY0" fmla="*/ 210848 h 210903"/>
                <a:gd name="connsiteX1" fmla="*/ 48556 w 228169"/>
                <a:gd name="connsiteY1" fmla="*/ 201100 h 210903"/>
                <a:gd name="connsiteX2" fmla="*/ 24802 w 228169"/>
                <a:gd name="connsiteY2" fmla="*/ 184074 h 210903"/>
                <a:gd name="connsiteX3" fmla="*/ 14642 w 228169"/>
                <a:gd name="connsiteY3" fmla="*/ 173913 h 210903"/>
                <a:gd name="connsiteX4" fmla="*/ -50 w 228169"/>
                <a:gd name="connsiteY4" fmla="*/ 138351 h 210903"/>
                <a:gd name="connsiteX5" fmla="*/ -50 w 228169"/>
                <a:gd name="connsiteY5" fmla="*/ 48277 h 210903"/>
                <a:gd name="connsiteX6" fmla="*/ 48282 w 228169"/>
                <a:gd name="connsiteY6" fmla="*/ -54 h 210903"/>
                <a:gd name="connsiteX7" fmla="*/ 183392 w 228169"/>
                <a:gd name="connsiteY7" fmla="*/ -54 h 210903"/>
                <a:gd name="connsiteX8" fmla="*/ 217031 w 228169"/>
                <a:gd name="connsiteY8" fmla="*/ 15187 h 210903"/>
                <a:gd name="connsiteX9" fmla="*/ 217031 w 228169"/>
                <a:gd name="connsiteY9" fmla="*/ 15187 h 210903"/>
                <a:gd name="connsiteX10" fmla="*/ 227879 w 228169"/>
                <a:gd name="connsiteY10" fmla="*/ 49239 h 210903"/>
                <a:gd name="connsiteX11" fmla="*/ 221975 w 228169"/>
                <a:gd name="connsiteY11" fmla="*/ 106770 h 210903"/>
                <a:gd name="connsiteX12" fmla="*/ 161972 w 228169"/>
                <a:gd name="connsiteY12" fmla="*/ 191488 h 210903"/>
                <a:gd name="connsiteX13" fmla="*/ 136433 w 228169"/>
                <a:gd name="connsiteY13" fmla="*/ 201374 h 210903"/>
                <a:gd name="connsiteX14" fmla="*/ 107873 w 228169"/>
                <a:gd name="connsiteY14" fmla="*/ 209063 h 210903"/>
                <a:gd name="connsiteX15" fmla="*/ 89748 w 228169"/>
                <a:gd name="connsiteY15" fmla="*/ 210848 h 210903"/>
                <a:gd name="connsiteX16" fmla="*/ 48556 w 228169"/>
                <a:gd name="connsiteY16" fmla="*/ 27407 h 210903"/>
                <a:gd name="connsiteX17" fmla="*/ 27686 w 228169"/>
                <a:gd name="connsiteY17" fmla="*/ 48277 h 210903"/>
                <a:gd name="connsiteX18" fmla="*/ 27686 w 228169"/>
                <a:gd name="connsiteY18" fmla="*/ 138351 h 210903"/>
                <a:gd name="connsiteX19" fmla="*/ 34414 w 228169"/>
                <a:gd name="connsiteY19" fmla="*/ 154416 h 210903"/>
                <a:gd name="connsiteX20" fmla="*/ 44574 w 228169"/>
                <a:gd name="connsiteY20" fmla="*/ 164714 h 210903"/>
                <a:gd name="connsiteX21" fmla="*/ 61189 w 228169"/>
                <a:gd name="connsiteY21" fmla="*/ 176522 h 210903"/>
                <a:gd name="connsiteX22" fmla="*/ 102381 w 228169"/>
                <a:gd name="connsiteY22" fmla="*/ 182151 h 210903"/>
                <a:gd name="connsiteX23" fmla="*/ 128057 w 228169"/>
                <a:gd name="connsiteY23" fmla="*/ 175149 h 210903"/>
                <a:gd name="connsiteX24" fmla="*/ 149751 w 228169"/>
                <a:gd name="connsiteY24" fmla="*/ 167048 h 210903"/>
                <a:gd name="connsiteX25" fmla="*/ 150987 w 228169"/>
                <a:gd name="connsiteY25" fmla="*/ 167048 h 210903"/>
                <a:gd name="connsiteX26" fmla="*/ 194788 w 228169"/>
                <a:gd name="connsiteY26" fmla="*/ 104711 h 210903"/>
                <a:gd name="connsiteX27" fmla="*/ 200692 w 228169"/>
                <a:gd name="connsiteY27" fmla="*/ 47042 h 210903"/>
                <a:gd name="connsiteX28" fmla="*/ 196435 w 228169"/>
                <a:gd name="connsiteY28" fmla="*/ 33311 h 210903"/>
                <a:gd name="connsiteX29" fmla="*/ 183529 w 228169"/>
                <a:gd name="connsiteY29" fmla="*/ 27407 h 210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228169" h="210903">
                  <a:moveTo>
                    <a:pt x="89748" y="210848"/>
                  </a:moveTo>
                  <a:cubicBezTo>
                    <a:pt x="75441" y="210835"/>
                    <a:pt x="61340" y="207498"/>
                    <a:pt x="48556" y="201100"/>
                  </a:cubicBezTo>
                  <a:cubicBezTo>
                    <a:pt x="39769" y="196747"/>
                    <a:pt x="31750" y="190994"/>
                    <a:pt x="24802" y="184074"/>
                  </a:cubicBezTo>
                  <a:lnTo>
                    <a:pt x="14642" y="173913"/>
                  </a:lnTo>
                  <a:cubicBezTo>
                    <a:pt x="5195" y="164494"/>
                    <a:pt x="-91" y="151697"/>
                    <a:pt x="-50" y="138351"/>
                  </a:cubicBezTo>
                  <a:lnTo>
                    <a:pt x="-50" y="48277"/>
                  </a:lnTo>
                  <a:cubicBezTo>
                    <a:pt x="18" y="21613"/>
                    <a:pt x="21617" y="14"/>
                    <a:pt x="48282" y="-54"/>
                  </a:cubicBezTo>
                  <a:lnTo>
                    <a:pt x="183392" y="-54"/>
                  </a:lnTo>
                  <a:cubicBezTo>
                    <a:pt x="196271" y="-54"/>
                    <a:pt x="208532" y="5507"/>
                    <a:pt x="217031" y="15187"/>
                  </a:cubicBezTo>
                  <a:lnTo>
                    <a:pt x="217031" y="15187"/>
                  </a:lnTo>
                  <a:cubicBezTo>
                    <a:pt x="225229" y="24537"/>
                    <a:pt x="229169" y="36867"/>
                    <a:pt x="227879" y="49239"/>
                  </a:cubicBezTo>
                  <a:lnTo>
                    <a:pt x="221975" y="106770"/>
                  </a:lnTo>
                  <a:cubicBezTo>
                    <a:pt x="218459" y="143664"/>
                    <a:pt x="195612" y="175931"/>
                    <a:pt x="161972" y="191488"/>
                  </a:cubicBezTo>
                  <a:cubicBezTo>
                    <a:pt x="153321" y="195333"/>
                    <a:pt x="145358" y="198354"/>
                    <a:pt x="136433" y="201374"/>
                  </a:cubicBezTo>
                  <a:cubicBezTo>
                    <a:pt x="127508" y="204395"/>
                    <a:pt x="117072" y="207004"/>
                    <a:pt x="107873" y="209063"/>
                  </a:cubicBezTo>
                  <a:cubicBezTo>
                    <a:pt x="101914" y="210272"/>
                    <a:pt x="95831" y="210876"/>
                    <a:pt x="89748" y="210848"/>
                  </a:cubicBezTo>
                  <a:close/>
                  <a:moveTo>
                    <a:pt x="48556" y="27407"/>
                  </a:moveTo>
                  <a:cubicBezTo>
                    <a:pt x="37036" y="27407"/>
                    <a:pt x="27686" y="36758"/>
                    <a:pt x="27686" y="48277"/>
                  </a:cubicBezTo>
                  <a:lnTo>
                    <a:pt x="27686" y="138351"/>
                  </a:lnTo>
                  <a:cubicBezTo>
                    <a:pt x="27658" y="144392"/>
                    <a:pt x="30075" y="150200"/>
                    <a:pt x="34414" y="154416"/>
                  </a:cubicBezTo>
                  <a:lnTo>
                    <a:pt x="44574" y="164714"/>
                  </a:lnTo>
                  <a:cubicBezTo>
                    <a:pt x="49422" y="169547"/>
                    <a:pt x="55037" y="173543"/>
                    <a:pt x="61189" y="176522"/>
                  </a:cubicBezTo>
                  <a:cubicBezTo>
                    <a:pt x="73889" y="183017"/>
                    <a:pt x="88403" y="184994"/>
                    <a:pt x="102381" y="182151"/>
                  </a:cubicBezTo>
                  <a:cubicBezTo>
                    <a:pt x="111058" y="180257"/>
                    <a:pt x="119626" y="177923"/>
                    <a:pt x="128057" y="175149"/>
                  </a:cubicBezTo>
                  <a:cubicBezTo>
                    <a:pt x="135416" y="172815"/>
                    <a:pt x="142666" y="170110"/>
                    <a:pt x="149751" y="167048"/>
                  </a:cubicBezTo>
                  <a:lnTo>
                    <a:pt x="150987" y="167048"/>
                  </a:lnTo>
                  <a:cubicBezTo>
                    <a:pt x="175579" y="155473"/>
                    <a:pt x="192234" y="131774"/>
                    <a:pt x="194788" y="104711"/>
                  </a:cubicBezTo>
                  <a:lnTo>
                    <a:pt x="200692" y="47042"/>
                  </a:lnTo>
                  <a:cubicBezTo>
                    <a:pt x="201283" y="42071"/>
                    <a:pt x="199731" y="37087"/>
                    <a:pt x="196435" y="33311"/>
                  </a:cubicBezTo>
                  <a:cubicBezTo>
                    <a:pt x="193209" y="29549"/>
                    <a:pt x="188486" y="27379"/>
                    <a:pt x="183529" y="27407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CF571E08-643F-75F0-CEB3-2575F49BA7E2}"/>
                </a:ext>
              </a:extLst>
            </p:cNvPr>
            <p:cNvSpPr/>
            <p:nvPr/>
          </p:nvSpPr>
          <p:spPr>
            <a:xfrm>
              <a:off x="8172137" y="4080652"/>
              <a:ext cx="228147" cy="210493"/>
            </a:xfrm>
            <a:custGeom>
              <a:avLst/>
              <a:gdLst>
                <a:gd name="connsiteX0" fmla="*/ 138573 w 228147"/>
                <a:gd name="connsiteY0" fmla="*/ 210437 h 210493"/>
                <a:gd name="connsiteX1" fmla="*/ 119762 w 228147"/>
                <a:gd name="connsiteY1" fmla="*/ 208514 h 210493"/>
                <a:gd name="connsiteX2" fmla="*/ 117703 w 228147"/>
                <a:gd name="connsiteY2" fmla="*/ 208514 h 210493"/>
                <a:gd name="connsiteX3" fmla="*/ 76511 w 228147"/>
                <a:gd name="connsiteY3" fmla="*/ 195882 h 210493"/>
                <a:gd name="connsiteX4" fmla="*/ 67311 w 228147"/>
                <a:gd name="connsiteY4" fmla="*/ 192175 h 210493"/>
                <a:gd name="connsiteX5" fmla="*/ 66076 w 228147"/>
                <a:gd name="connsiteY5" fmla="*/ 191488 h 210493"/>
                <a:gd name="connsiteX6" fmla="*/ 21588 w 228147"/>
                <a:gd name="connsiteY6" fmla="*/ 151807 h 210493"/>
                <a:gd name="connsiteX7" fmla="*/ 6073 w 228147"/>
                <a:gd name="connsiteY7" fmla="*/ 106770 h 210493"/>
                <a:gd name="connsiteX8" fmla="*/ 168 w 228147"/>
                <a:gd name="connsiteY8" fmla="*/ 49239 h 210493"/>
                <a:gd name="connsiteX9" fmla="*/ 11565 w 228147"/>
                <a:gd name="connsiteY9" fmla="*/ 14637 h 210493"/>
                <a:gd name="connsiteX10" fmla="*/ 44656 w 228147"/>
                <a:gd name="connsiteY10" fmla="*/ -54 h 210493"/>
                <a:gd name="connsiteX11" fmla="*/ 179765 w 228147"/>
                <a:gd name="connsiteY11" fmla="*/ -54 h 210493"/>
                <a:gd name="connsiteX12" fmla="*/ 208462 w 228147"/>
                <a:gd name="connsiteY12" fmla="*/ 9420 h 210493"/>
                <a:gd name="connsiteX13" fmla="*/ 228097 w 228147"/>
                <a:gd name="connsiteY13" fmla="*/ 48278 h 210493"/>
                <a:gd name="connsiteX14" fmla="*/ 228097 w 228147"/>
                <a:gd name="connsiteY14" fmla="*/ 138351 h 210493"/>
                <a:gd name="connsiteX15" fmla="*/ 213405 w 228147"/>
                <a:gd name="connsiteY15" fmla="*/ 173913 h 210493"/>
                <a:gd name="connsiteX16" fmla="*/ 203107 w 228147"/>
                <a:gd name="connsiteY16" fmla="*/ 184074 h 210493"/>
                <a:gd name="connsiteX17" fmla="*/ 138573 w 228147"/>
                <a:gd name="connsiteY17" fmla="*/ 210437 h 210493"/>
                <a:gd name="connsiteX18" fmla="*/ 44381 w 228147"/>
                <a:gd name="connsiteY18" fmla="*/ 26858 h 210493"/>
                <a:gd name="connsiteX19" fmla="*/ 31611 w 228147"/>
                <a:gd name="connsiteY19" fmla="*/ 32488 h 210493"/>
                <a:gd name="connsiteX20" fmla="*/ 27218 w 228147"/>
                <a:gd name="connsiteY20" fmla="*/ 46218 h 210493"/>
                <a:gd name="connsiteX21" fmla="*/ 33122 w 228147"/>
                <a:gd name="connsiteY21" fmla="*/ 103887 h 210493"/>
                <a:gd name="connsiteX22" fmla="*/ 44656 w 228147"/>
                <a:gd name="connsiteY22" fmla="*/ 137253 h 210493"/>
                <a:gd name="connsiteX23" fmla="*/ 77060 w 228147"/>
                <a:gd name="connsiteY23" fmla="*/ 166361 h 210493"/>
                <a:gd name="connsiteX24" fmla="*/ 78433 w 228147"/>
                <a:gd name="connsiteY24" fmla="*/ 166361 h 210493"/>
                <a:gd name="connsiteX25" fmla="*/ 85298 w 228147"/>
                <a:gd name="connsiteY25" fmla="*/ 169245 h 210493"/>
                <a:gd name="connsiteX26" fmla="*/ 123607 w 228147"/>
                <a:gd name="connsiteY26" fmla="*/ 181053 h 210493"/>
                <a:gd name="connsiteX27" fmla="*/ 122646 w 228147"/>
                <a:gd name="connsiteY27" fmla="*/ 194784 h 210493"/>
                <a:gd name="connsiteX28" fmla="*/ 125529 w 228147"/>
                <a:gd name="connsiteY28" fmla="*/ 181053 h 210493"/>
                <a:gd name="connsiteX29" fmla="*/ 183473 w 228147"/>
                <a:gd name="connsiteY29" fmla="*/ 163615 h 210493"/>
                <a:gd name="connsiteX30" fmla="*/ 193633 w 228147"/>
                <a:gd name="connsiteY30" fmla="*/ 153317 h 210493"/>
                <a:gd name="connsiteX31" fmla="*/ 200361 w 228147"/>
                <a:gd name="connsiteY31" fmla="*/ 137253 h 210493"/>
                <a:gd name="connsiteX32" fmla="*/ 200361 w 228147"/>
                <a:gd name="connsiteY32" fmla="*/ 47179 h 210493"/>
                <a:gd name="connsiteX33" fmla="*/ 191848 w 228147"/>
                <a:gd name="connsiteY33" fmla="*/ 30428 h 210493"/>
                <a:gd name="connsiteX34" fmla="*/ 191848 w 228147"/>
                <a:gd name="connsiteY34" fmla="*/ 30428 h 210493"/>
                <a:gd name="connsiteX35" fmla="*/ 179491 w 228147"/>
                <a:gd name="connsiteY35" fmla="*/ 26309 h 210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228147" h="210493">
                  <a:moveTo>
                    <a:pt x="138573" y="210437"/>
                  </a:moveTo>
                  <a:cubicBezTo>
                    <a:pt x="132257" y="210396"/>
                    <a:pt x="125955" y="209764"/>
                    <a:pt x="119762" y="208514"/>
                  </a:cubicBezTo>
                  <a:lnTo>
                    <a:pt x="117703" y="208514"/>
                  </a:lnTo>
                  <a:cubicBezTo>
                    <a:pt x="103670" y="205370"/>
                    <a:pt x="89898" y="201155"/>
                    <a:pt x="76511" y="195882"/>
                  </a:cubicBezTo>
                  <a:lnTo>
                    <a:pt x="67311" y="192175"/>
                  </a:lnTo>
                  <a:lnTo>
                    <a:pt x="66076" y="191488"/>
                  </a:lnTo>
                  <a:cubicBezTo>
                    <a:pt x="47594" y="183044"/>
                    <a:pt x="32078" y="169217"/>
                    <a:pt x="21588" y="151807"/>
                  </a:cubicBezTo>
                  <a:cubicBezTo>
                    <a:pt x="13103" y="138145"/>
                    <a:pt x="7789" y="122753"/>
                    <a:pt x="6073" y="106770"/>
                  </a:cubicBezTo>
                  <a:lnTo>
                    <a:pt x="168" y="49239"/>
                  </a:lnTo>
                  <a:cubicBezTo>
                    <a:pt x="-1081" y="36620"/>
                    <a:pt x="3065" y="24057"/>
                    <a:pt x="11565" y="14637"/>
                  </a:cubicBezTo>
                  <a:cubicBezTo>
                    <a:pt x="20009" y="5273"/>
                    <a:pt x="32037" y="-68"/>
                    <a:pt x="44656" y="-54"/>
                  </a:cubicBezTo>
                  <a:lnTo>
                    <a:pt x="179765" y="-54"/>
                  </a:lnTo>
                  <a:cubicBezTo>
                    <a:pt x="190091" y="-27"/>
                    <a:pt x="200142" y="3296"/>
                    <a:pt x="208462" y="9420"/>
                  </a:cubicBezTo>
                  <a:cubicBezTo>
                    <a:pt x="220848" y="18482"/>
                    <a:pt x="228152" y="32927"/>
                    <a:pt x="228097" y="48278"/>
                  </a:cubicBezTo>
                  <a:lnTo>
                    <a:pt x="228097" y="138351"/>
                  </a:lnTo>
                  <a:cubicBezTo>
                    <a:pt x="228138" y="151697"/>
                    <a:pt x="222852" y="164494"/>
                    <a:pt x="213405" y="173913"/>
                  </a:cubicBezTo>
                  <a:lnTo>
                    <a:pt x="203107" y="184074"/>
                  </a:lnTo>
                  <a:cubicBezTo>
                    <a:pt x="185972" y="201113"/>
                    <a:pt x="162739" y="210601"/>
                    <a:pt x="138573" y="210437"/>
                  </a:cubicBezTo>
                  <a:close/>
                  <a:moveTo>
                    <a:pt x="44381" y="26858"/>
                  </a:moveTo>
                  <a:cubicBezTo>
                    <a:pt x="39520" y="26858"/>
                    <a:pt x="34893" y="28904"/>
                    <a:pt x="31611" y="32488"/>
                  </a:cubicBezTo>
                  <a:cubicBezTo>
                    <a:pt x="28261" y="36236"/>
                    <a:pt x="26669" y="41220"/>
                    <a:pt x="27218" y="46218"/>
                  </a:cubicBezTo>
                  <a:lnTo>
                    <a:pt x="33122" y="103887"/>
                  </a:lnTo>
                  <a:cubicBezTo>
                    <a:pt x="34440" y="115723"/>
                    <a:pt x="38381" y="127133"/>
                    <a:pt x="44656" y="137253"/>
                  </a:cubicBezTo>
                  <a:cubicBezTo>
                    <a:pt x="52262" y="150008"/>
                    <a:pt x="63563" y="160155"/>
                    <a:pt x="77060" y="166361"/>
                  </a:cubicBezTo>
                  <a:lnTo>
                    <a:pt x="78433" y="166361"/>
                  </a:lnTo>
                  <a:lnTo>
                    <a:pt x="85298" y="169245"/>
                  </a:lnTo>
                  <a:cubicBezTo>
                    <a:pt x="97752" y="174147"/>
                    <a:pt x="110563" y="178088"/>
                    <a:pt x="123607" y="181053"/>
                  </a:cubicBezTo>
                  <a:lnTo>
                    <a:pt x="122646" y="194784"/>
                  </a:lnTo>
                  <a:lnTo>
                    <a:pt x="125529" y="181053"/>
                  </a:lnTo>
                  <a:cubicBezTo>
                    <a:pt x="146551" y="185447"/>
                    <a:pt x="168369" y="178884"/>
                    <a:pt x="183473" y="163615"/>
                  </a:cubicBezTo>
                  <a:lnTo>
                    <a:pt x="193633" y="153317"/>
                  </a:lnTo>
                  <a:cubicBezTo>
                    <a:pt x="198000" y="149116"/>
                    <a:pt x="200430" y="143307"/>
                    <a:pt x="200361" y="137253"/>
                  </a:cubicBezTo>
                  <a:lnTo>
                    <a:pt x="200361" y="47179"/>
                  </a:lnTo>
                  <a:cubicBezTo>
                    <a:pt x="200361" y="40561"/>
                    <a:pt x="197203" y="34327"/>
                    <a:pt x="191848" y="30428"/>
                  </a:cubicBezTo>
                  <a:lnTo>
                    <a:pt x="191848" y="30428"/>
                  </a:lnTo>
                  <a:cubicBezTo>
                    <a:pt x="188278" y="27750"/>
                    <a:pt x="183953" y="26309"/>
                    <a:pt x="179491" y="26309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77" name="Group 176">
            <a:extLst>
              <a:ext uri="{FF2B5EF4-FFF2-40B4-BE49-F238E27FC236}">
                <a16:creationId xmlns:a16="http://schemas.microsoft.com/office/drawing/2014/main" id="{43FD10AE-6FFA-DCD1-D1F5-DCA6DAF9906F}"/>
              </a:ext>
            </a:extLst>
          </p:cNvPr>
          <p:cNvGrpSpPr/>
          <p:nvPr/>
        </p:nvGrpSpPr>
        <p:grpSpPr>
          <a:xfrm>
            <a:off x="3819737" y="3952539"/>
            <a:ext cx="815463" cy="718943"/>
            <a:chOff x="3819737" y="3952539"/>
            <a:chExt cx="815463" cy="718943"/>
          </a:xfrm>
        </p:grpSpPr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CC93F3BA-7C56-2202-2173-C4488BF35638}"/>
                </a:ext>
              </a:extLst>
            </p:cNvPr>
            <p:cNvSpPr/>
            <p:nvPr/>
          </p:nvSpPr>
          <p:spPr>
            <a:xfrm>
              <a:off x="3822958" y="4423919"/>
              <a:ext cx="224433" cy="215159"/>
            </a:xfrm>
            <a:custGeom>
              <a:avLst/>
              <a:gdLst>
                <a:gd name="connsiteX0" fmla="*/ 13754 w 224433"/>
                <a:gd name="connsiteY0" fmla="*/ 215105 h 215159"/>
                <a:gd name="connsiteX1" fmla="*/ -50 w 224433"/>
                <a:gd name="connsiteY1" fmla="*/ 201443 h 215159"/>
                <a:gd name="connsiteX2" fmla="*/ 2907 w 224433"/>
                <a:gd name="connsiteY2" fmla="*/ 192861 h 215159"/>
                <a:gd name="connsiteX3" fmla="*/ 147491 w 224433"/>
                <a:gd name="connsiteY3" fmla="*/ 11754 h 215159"/>
                <a:gd name="connsiteX4" fmla="*/ 172756 w 224433"/>
                <a:gd name="connsiteY4" fmla="*/ -54 h 215159"/>
                <a:gd name="connsiteX5" fmla="*/ 210652 w 224433"/>
                <a:gd name="connsiteY5" fmla="*/ -54 h 215159"/>
                <a:gd name="connsiteX6" fmla="*/ 224383 w 224433"/>
                <a:gd name="connsiteY6" fmla="*/ 13676 h 215159"/>
                <a:gd name="connsiteX7" fmla="*/ 210652 w 224433"/>
                <a:gd name="connsiteY7" fmla="*/ 27407 h 215159"/>
                <a:gd name="connsiteX8" fmla="*/ 172756 w 224433"/>
                <a:gd name="connsiteY8" fmla="*/ 27407 h 215159"/>
                <a:gd name="connsiteX9" fmla="*/ 168636 w 224433"/>
                <a:gd name="connsiteY9" fmla="*/ 29329 h 215159"/>
                <a:gd name="connsiteX10" fmla="*/ 24464 w 224433"/>
                <a:gd name="connsiteY10" fmla="*/ 209887 h 215159"/>
                <a:gd name="connsiteX11" fmla="*/ 13754 w 224433"/>
                <a:gd name="connsiteY11" fmla="*/ 215105 h 215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4433" h="215159">
                  <a:moveTo>
                    <a:pt x="13754" y="215105"/>
                  </a:moveTo>
                  <a:cubicBezTo>
                    <a:pt x="6171" y="215146"/>
                    <a:pt x="-9" y="209036"/>
                    <a:pt x="-50" y="201443"/>
                  </a:cubicBezTo>
                  <a:cubicBezTo>
                    <a:pt x="-67" y="198340"/>
                    <a:pt x="975" y="195306"/>
                    <a:pt x="2907" y="192861"/>
                  </a:cubicBezTo>
                  <a:lnTo>
                    <a:pt x="147491" y="11754"/>
                  </a:lnTo>
                  <a:cubicBezTo>
                    <a:pt x="153750" y="4270"/>
                    <a:pt x="163001" y="-54"/>
                    <a:pt x="172756" y="-54"/>
                  </a:cubicBezTo>
                  <a:lnTo>
                    <a:pt x="210652" y="-54"/>
                  </a:lnTo>
                  <a:cubicBezTo>
                    <a:pt x="218236" y="-54"/>
                    <a:pt x="224383" y="6097"/>
                    <a:pt x="224383" y="13676"/>
                  </a:cubicBezTo>
                  <a:cubicBezTo>
                    <a:pt x="224383" y="21255"/>
                    <a:pt x="218236" y="27407"/>
                    <a:pt x="210652" y="27407"/>
                  </a:cubicBezTo>
                  <a:lnTo>
                    <a:pt x="172756" y="27407"/>
                  </a:lnTo>
                  <a:cubicBezTo>
                    <a:pt x="171156" y="27366"/>
                    <a:pt x="169630" y="28080"/>
                    <a:pt x="168636" y="29329"/>
                  </a:cubicBezTo>
                  <a:lnTo>
                    <a:pt x="24464" y="209887"/>
                  </a:lnTo>
                  <a:cubicBezTo>
                    <a:pt x="21875" y="213169"/>
                    <a:pt x="17933" y="215091"/>
                    <a:pt x="13754" y="215105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99A848CF-0C97-5877-1BAC-10B1B1AA2E6B}"/>
                </a:ext>
              </a:extLst>
            </p:cNvPr>
            <p:cNvSpPr/>
            <p:nvPr/>
          </p:nvSpPr>
          <p:spPr>
            <a:xfrm>
              <a:off x="4407409" y="4423919"/>
              <a:ext cx="224425" cy="215159"/>
            </a:xfrm>
            <a:custGeom>
              <a:avLst/>
              <a:gdLst>
                <a:gd name="connsiteX0" fmla="*/ 210715 w 224425"/>
                <a:gd name="connsiteY0" fmla="*/ 215105 h 215159"/>
                <a:gd name="connsiteX1" fmla="*/ 200005 w 224425"/>
                <a:gd name="connsiteY1" fmla="*/ 209887 h 215159"/>
                <a:gd name="connsiteX2" fmla="*/ 55421 w 224425"/>
                <a:gd name="connsiteY2" fmla="*/ 28917 h 215159"/>
                <a:gd name="connsiteX3" fmla="*/ 51714 w 224425"/>
                <a:gd name="connsiteY3" fmla="*/ 27407 h 215159"/>
                <a:gd name="connsiteX4" fmla="*/ 13680 w 224425"/>
                <a:gd name="connsiteY4" fmla="*/ 27407 h 215159"/>
                <a:gd name="connsiteX5" fmla="*/ -51 w 224425"/>
                <a:gd name="connsiteY5" fmla="*/ 13677 h 215159"/>
                <a:gd name="connsiteX6" fmla="*/ 13680 w 224425"/>
                <a:gd name="connsiteY6" fmla="*/ -54 h 215159"/>
                <a:gd name="connsiteX7" fmla="*/ 51714 w 224425"/>
                <a:gd name="connsiteY7" fmla="*/ -54 h 215159"/>
                <a:gd name="connsiteX8" fmla="*/ 76567 w 224425"/>
                <a:gd name="connsiteY8" fmla="*/ 11342 h 215159"/>
                <a:gd name="connsiteX9" fmla="*/ 221425 w 224425"/>
                <a:gd name="connsiteY9" fmla="*/ 192861 h 215159"/>
                <a:gd name="connsiteX10" fmla="*/ 219228 w 224425"/>
                <a:gd name="connsiteY10" fmla="*/ 212084 h 215159"/>
                <a:gd name="connsiteX11" fmla="*/ 210715 w 224425"/>
                <a:gd name="connsiteY11" fmla="*/ 215105 h 215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4425" h="215159">
                  <a:moveTo>
                    <a:pt x="210715" y="215105"/>
                  </a:moveTo>
                  <a:cubicBezTo>
                    <a:pt x="206541" y="215091"/>
                    <a:pt x="202600" y="213169"/>
                    <a:pt x="200005" y="209887"/>
                  </a:cubicBezTo>
                  <a:lnTo>
                    <a:pt x="55421" y="28917"/>
                  </a:lnTo>
                  <a:cubicBezTo>
                    <a:pt x="54453" y="27915"/>
                    <a:pt x="53108" y="27366"/>
                    <a:pt x="51714" y="27407"/>
                  </a:cubicBezTo>
                  <a:lnTo>
                    <a:pt x="13680" y="27407"/>
                  </a:lnTo>
                  <a:cubicBezTo>
                    <a:pt x="6097" y="27407"/>
                    <a:pt x="-51" y="21255"/>
                    <a:pt x="-51" y="13677"/>
                  </a:cubicBezTo>
                  <a:cubicBezTo>
                    <a:pt x="-51" y="6097"/>
                    <a:pt x="6097" y="-54"/>
                    <a:pt x="13680" y="-54"/>
                  </a:cubicBezTo>
                  <a:lnTo>
                    <a:pt x="51714" y="-54"/>
                  </a:lnTo>
                  <a:cubicBezTo>
                    <a:pt x="61269" y="-82"/>
                    <a:pt x="70358" y="4079"/>
                    <a:pt x="76567" y="11342"/>
                  </a:cubicBezTo>
                  <a:lnTo>
                    <a:pt x="221425" y="192861"/>
                  </a:lnTo>
                  <a:cubicBezTo>
                    <a:pt x="226093" y="198779"/>
                    <a:pt x="225119" y="207375"/>
                    <a:pt x="219228" y="212084"/>
                  </a:cubicBezTo>
                  <a:cubicBezTo>
                    <a:pt x="216811" y="214020"/>
                    <a:pt x="213818" y="215091"/>
                    <a:pt x="210715" y="215105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A048F728-1706-EA6D-FD8E-CEB39F255F26}"/>
                </a:ext>
              </a:extLst>
            </p:cNvPr>
            <p:cNvSpPr/>
            <p:nvPr/>
          </p:nvSpPr>
          <p:spPr>
            <a:xfrm>
              <a:off x="3819737" y="4601731"/>
              <a:ext cx="815463" cy="69751"/>
            </a:xfrm>
            <a:custGeom>
              <a:avLst/>
              <a:gdLst>
                <a:gd name="connsiteX0" fmla="*/ 780538 w 815463"/>
                <a:gd name="connsiteY0" fmla="*/ 69698 h 69751"/>
                <a:gd name="connsiteX1" fmla="*/ 34825 w 815463"/>
                <a:gd name="connsiteY1" fmla="*/ 69698 h 69751"/>
                <a:gd name="connsiteX2" fmla="*/ -51 w 815463"/>
                <a:gd name="connsiteY2" fmla="*/ 34822 h 69751"/>
                <a:gd name="connsiteX3" fmla="*/ 34825 w 815463"/>
                <a:gd name="connsiteY3" fmla="*/ -54 h 69751"/>
                <a:gd name="connsiteX4" fmla="*/ 780538 w 815463"/>
                <a:gd name="connsiteY4" fmla="*/ -54 h 69751"/>
                <a:gd name="connsiteX5" fmla="*/ 815413 w 815463"/>
                <a:gd name="connsiteY5" fmla="*/ 34822 h 69751"/>
                <a:gd name="connsiteX6" fmla="*/ 780538 w 815463"/>
                <a:gd name="connsiteY6" fmla="*/ 69698 h 69751"/>
                <a:gd name="connsiteX7" fmla="*/ 34825 w 815463"/>
                <a:gd name="connsiteY7" fmla="*/ 27407 h 69751"/>
                <a:gd name="connsiteX8" fmla="*/ 27411 w 815463"/>
                <a:gd name="connsiteY8" fmla="*/ 34822 h 69751"/>
                <a:gd name="connsiteX9" fmla="*/ 34825 w 815463"/>
                <a:gd name="connsiteY9" fmla="*/ 42236 h 69751"/>
                <a:gd name="connsiteX10" fmla="*/ 780538 w 815463"/>
                <a:gd name="connsiteY10" fmla="*/ 42236 h 69751"/>
                <a:gd name="connsiteX11" fmla="*/ 787952 w 815463"/>
                <a:gd name="connsiteY11" fmla="*/ 34822 h 69751"/>
                <a:gd name="connsiteX12" fmla="*/ 780538 w 815463"/>
                <a:gd name="connsiteY12" fmla="*/ 27407 h 69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15463" h="69751">
                  <a:moveTo>
                    <a:pt x="780538" y="69698"/>
                  </a:moveTo>
                  <a:lnTo>
                    <a:pt x="34825" y="69698"/>
                  </a:lnTo>
                  <a:cubicBezTo>
                    <a:pt x="15564" y="69698"/>
                    <a:pt x="-51" y="54086"/>
                    <a:pt x="-51" y="34822"/>
                  </a:cubicBezTo>
                  <a:cubicBezTo>
                    <a:pt x="-51" y="15557"/>
                    <a:pt x="15564" y="-54"/>
                    <a:pt x="34825" y="-54"/>
                  </a:cubicBezTo>
                  <a:lnTo>
                    <a:pt x="780538" y="-54"/>
                  </a:lnTo>
                  <a:cubicBezTo>
                    <a:pt x="799802" y="-54"/>
                    <a:pt x="815413" y="15557"/>
                    <a:pt x="815413" y="34822"/>
                  </a:cubicBezTo>
                  <a:cubicBezTo>
                    <a:pt x="815413" y="54086"/>
                    <a:pt x="799802" y="69698"/>
                    <a:pt x="780538" y="69698"/>
                  </a:cubicBezTo>
                  <a:close/>
                  <a:moveTo>
                    <a:pt x="34825" y="27407"/>
                  </a:moveTo>
                  <a:cubicBezTo>
                    <a:pt x="30731" y="27407"/>
                    <a:pt x="27411" y="30730"/>
                    <a:pt x="27411" y="34822"/>
                  </a:cubicBezTo>
                  <a:cubicBezTo>
                    <a:pt x="27411" y="38913"/>
                    <a:pt x="30731" y="42236"/>
                    <a:pt x="34825" y="42236"/>
                  </a:cubicBezTo>
                  <a:lnTo>
                    <a:pt x="780538" y="42236"/>
                  </a:lnTo>
                  <a:cubicBezTo>
                    <a:pt x="784629" y="42236"/>
                    <a:pt x="787952" y="38913"/>
                    <a:pt x="787952" y="34822"/>
                  </a:cubicBezTo>
                  <a:cubicBezTo>
                    <a:pt x="787952" y="30730"/>
                    <a:pt x="784629" y="27407"/>
                    <a:pt x="780538" y="27407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36">
              <a:extLst>
                <a:ext uri="{FF2B5EF4-FFF2-40B4-BE49-F238E27FC236}">
                  <a16:creationId xmlns:a16="http://schemas.microsoft.com/office/drawing/2014/main" id="{32BE7219-9346-F212-1EA1-165518332653}"/>
                </a:ext>
              </a:extLst>
            </p:cNvPr>
            <p:cNvSpPr/>
            <p:nvPr/>
          </p:nvSpPr>
          <p:spPr>
            <a:xfrm>
              <a:off x="4109354" y="4103445"/>
              <a:ext cx="236232" cy="119594"/>
            </a:xfrm>
            <a:custGeom>
              <a:avLst/>
              <a:gdLst>
                <a:gd name="connsiteX0" fmla="*/ 117995 w 236232"/>
                <a:gd name="connsiteY0" fmla="*/ 119540 h 119594"/>
                <a:gd name="connsiteX1" fmla="*/ 13230 w 236232"/>
                <a:gd name="connsiteY1" fmla="*/ 118167 h 119594"/>
                <a:gd name="connsiteX2" fmla="*/ -43 w 236232"/>
                <a:gd name="connsiteY2" fmla="*/ 103997 h 119594"/>
                <a:gd name="connsiteX3" fmla="*/ 873 w 236232"/>
                <a:gd name="connsiteY3" fmla="*/ 99493 h 119594"/>
                <a:gd name="connsiteX4" fmla="*/ 36161 w 236232"/>
                <a:gd name="connsiteY4" fmla="*/ 8596 h 119594"/>
                <a:gd name="connsiteX5" fmla="*/ 48930 w 236232"/>
                <a:gd name="connsiteY5" fmla="*/ -54 h 119594"/>
                <a:gd name="connsiteX6" fmla="*/ 187198 w 236232"/>
                <a:gd name="connsiteY6" fmla="*/ -54 h 119594"/>
                <a:gd name="connsiteX7" fmla="*/ 199967 w 236232"/>
                <a:gd name="connsiteY7" fmla="*/ 8596 h 119594"/>
                <a:gd name="connsiteX8" fmla="*/ 235255 w 236232"/>
                <a:gd name="connsiteY8" fmla="*/ 99493 h 119594"/>
                <a:gd name="connsiteX9" fmla="*/ 227399 w 236232"/>
                <a:gd name="connsiteY9" fmla="*/ 117247 h 119594"/>
                <a:gd name="connsiteX10" fmla="*/ 222898 w 236232"/>
                <a:gd name="connsiteY10" fmla="*/ 118167 h 119594"/>
                <a:gd name="connsiteX11" fmla="*/ 117995 w 236232"/>
                <a:gd name="connsiteY11" fmla="*/ 119540 h 119594"/>
                <a:gd name="connsiteX12" fmla="*/ 33552 w 236232"/>
                <a:gd name="connsiteY12" fmla="*/ 91255 h 119594"/>
                <a:gd name="connsiteX13" fmla="*/ 202576 w 236232"/>
                <a:gd name="connsiteY13" fmla="*/ 91255 h 119594"/>
                <a:gd name="connsiteX14" fmla="*/ 177724 w 236232"/>
                <a:gd name="connsiteY14" fmla="*/ 27407 h 119594"/>
                <a:gd name="connsiteX15" fmla="*/ 58404 w 236232"/>
                <a:gd name="connsiteY15" fmla="*/ 27407 h 119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6232" h="119594">
                  <a:moveTo>
                    <a:pt x="117995" y="119540"/>
                  </a:moveTo>
                  <a:cubicBezTo>
                    <a:pt x="82158" y="119540"/>
                    <a:pt x="46871" y="119540"/>
                    <a:pt x="13230" y="118167"/>
                  </a:cubicBezTo>
                  <a:cubicBezTo>
                    <a:pt x="5651" y="117920"/>
                    <a:pt x="-291" y="111576"/>
                    <a:pt x="-43" y="103997"/>
                  </a:cubicBezTo>
                  <a:cubicBezTo>
                    <a:pt x="8" y="102459"/>
                    <a:pt x="317" y="100935"/>
                    <a:pt x="873" y="99493"/>
                  </a:cubicBezTo>
                  <a:lnTo>
                    <a:pt x="36161" y="8596"/>
                  </a:lnTo>
                  <a:cubicBezTo>
                    <a:pt x="38242" y="3365"/>
                    <a:pt x="43303" y="-54"/>
                    <a:pt x="48930" y="-54"/>
                  </a:cubicBezTo>
                  <a:lnTo>
                    <a:pt x="187198" y="-54"/>
                  </a:lnTo>
                  <a:cubicBezTo>
                    <a:pt x="192825" y="-54"/>
                    <a:pt x="197886" y="3365"/>
                    <a:pt x="199967" y="8596"/>
                  </a:cubicBezTo>
                  <a:lnTo>
                    <a:pt x="235255" y="99493"/>
                  </a:lnTo>
                  <a:cubicBezTo>
                    <a:pt x="237989" y="106564"/>
                    <a:pt x="234471" y="114515"/>
                    <a:pt x="227399" y="117247"/>
                  </a:cubicBezTo>
                  <a:cubicBezTo>
                    <a:pt x="225960" y="117810"/>
                    <a:pt x="224438" y="118112"/>
                    <a:pt x="222898" y="118167"/>
                  </a:cubicBezTo>
                  <a:cubicBezTo>
                    <a:pt x="189258" y="119128"/>
                    <a:pt x="153970" y="119540"/>
                    <a:pt x="117995" y="119540"/>
                  </a:cubicBezTo>
                  <a:close/>
                  <a:moveTo>
                    <a:pt x="33552" y="91255"/>
                  </a:moveTo>
                  <a:cubicBezTo>
                    <a:pt x="88474" y="92353"/>
                    <a:pt x="147791" y="92353"/>
                    <a:pt x="202576" y="91255"/>
                  </a:cubicBezTo>
                  <a:lnTo>
                    <a:pt x="177724" y="27407"/>
                  </a:lnTo>
                  <a:lnTo>
                    <a:pt x="58404" y="27407"/>
                  </a:ln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D6F373BA-238B-C2CA-F0E6-E669EFECF944}"/>
                </a:ext>
              </a:extLst>
            </p:cNvPr>
            <p:cNvSpPr/>
            <p:nvPr/>
          </p:nvSpPr>
          <p:spPr>
            <a:xfrm>
              <a:off x="4144590" y="3952539"/>
              <a:ext cx="166720" cy="178367"/>
            </a:xfrm>
            <a:custGeom>
              <a:avLst/>
              <a:gdLst>
                <a:gd name="connsiteX0" fmla="*/ 151962 w 166720"/>
                <a:gd name="connsiteY0" fmla="*/ 178314 h 178367"/>
                <a:gd name="connsiteX1" fmla="*/ 13694 w 166720"/>
                <a:gd name="connsiteY1" fmla="*/ 178314 h 178367"/>
                <a:gd name="connsiteX2" fmla="*/ -51 w 166720"/>
                <a:gd name="connsiteY2" fmla="*/ 164597 h 178367"/>
                <a:gd name="connsiteX3" fmla="*/ 924 w 166720"/>
                <a:gd name="connsiteY3" fmla="*/ 159503 h 178367"/>
                <a:gd name="connsiteX4" fmla="*/ 55847 w 166720"/>
                <a:gd name="connsiteY4" fmla="*/ 18489 h 178367"/>
                <a:gd name="connsiteX5" fmla="*/ 83308 w 166720"/>
                <a:gd name="connsiteY5" fmla="*/ -48 h 178367"/>
                <a:gd name="connsiteX6" fmla="*/ 83308 w 166720"/>
                <a:gd name="connsiteY6" fmla="*/ -48 h 178367"/>
                <a:gd name="connsiteX7" fmla="*/ 110770 w 166720"/>
                <a:gd name="connsiteY7" fmla="*/ 18489 h 178367"/>
                <a:gd name="connsiteX8" fmla="*/ 165692 w 166720"/>
                <a:gd name="connsiteY8" fmla="*/ 159503 h 178367"/>
                <a:gd name="connsiteX9" fmla="*/ 158017 w 166720"/>
                <a:gd name="connsiteY9" fmla="*/ 177339 h 178367"/>
                <a:gd name="connsiteX10" fmla="*/ 152923 w 166720"/>
                <a:gd name="connsiteY10" fmla="*/ 178314 h 178367"/>
                <a:gd name="connsiteX11" fmla="*/ 33741 w 166720"/>
                <a:gd name="connsiteY11" fmla="*/ 150852 h 178367"/>
                <a:gd name="connsiteX12" fmla="*/ 131778 w 166720"/>
                <a:gd name="connsiteY12" fmla="*/ 150852 h 178367"/>
                <a:gd name="connsiteX13" fmla="*/ 84269 w 166720"/>
                <a:gd name="connsiteY13" fmla="*/ 28512 h 178367"/>
                <a:gd name="connsiteX14" fmla="*/ 84269 w 166720"/>
                <a:gd name="connsiteY14" fmla="*/ 28512 h 178367"/>
                <a:gd name="connsiteX15" fmla="*/ 82759 w 166720"/>
                <a:gd name="connsiteY15" fmla="*/ 27414 h 178367"/>
                <a:gd name="connsiteX16" fmla="*/ 82759 w 166720"/>
                <a:gd name="connsiteY16" fmla="*/ 27414 h 178367"/>
                <a:gd name="connsiteX17" fmla="*/ 81386 w 166720"/>
                <a:gd name="connsiteY17" fmla="*/ 28512 h 178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6720" h="178367">
                  <a:moveTo>
                    <a:pt x="151962" y="178314"/>
                  </a:moveTo>
                  <a:lnTo>
                    <a:pt x="13694" y="178314"/>
                  </a:lnTo>
                  <a:cubicBezTo>
                    <a:pt x="6110" y="178327"/>
                    <a:pt x="-42" y="172176"/>
                    <a:pt x="-51" y="164597"/>
                  </a:cubicBezTo>
                  <a:cubicBezTo>
                    <a:pt x="-52" y="162853"/>
                    <a:pt x="279" y="161123"/>
                    <a:pt x="924" y="159503"/>
                  </a:cubicBezTo>
                  <a:lnTo>
                    <a:pt x="55847" y="18489"/>
                  </a:lnTo>
                  <a:cubicBezTo>
                    <a:pt x="60216" y="7175"/>
                    <a:pt x="71176" y="-226"/>
                    <a:pt x="83308" y="-48"/>
                  </a:cubicBezTo>
                  <a:lnTo>
                    <a:pt x="83308" y="-48"/>
                  </a:lnTo>
                  <a:cubicBezTo>
                    <a:pt x="95464" y="-308"/>
                    <a:pt x="106468" y="7120"/>
                    <a:pt x="110770" y="18489"/>
                  </a:cubicBezTo>
                  <a:lnTo>
                    <a:pt x="165692" y="159503"/>
                  </a:lnTo>
                  <a:cubicBezTo>
                    <a:pt x="168497" y="166546"/>
                    <a:pt x="165062" y="174538"/>
                    <a:pt x="158017" y="177339"/>
                  </a:cubicBezTo>
                  <a:cubicBezTo>
                    <a:pt x="156395" y="177984"/>
                    <a:pt x="154667" y="178314"/>
                    <a:pt x="152923" y="178314"/>
                  </a:cubicBezTo>
                  <a:close/>
                  <a:moveTo>
                    <a:pt x="33741" y="150852"/>
                  </a:moveTo>
                  <a:lnTo>
                    <a:pt x="131778" y="150852"/>
                  </a:lnTo>
                  <a:lnTo>
                    <a:pt x="84269" y="28512"/>
                  </a:lnTo>
                  <a:lnTo>
                    <a:pt x="84269" y="28512"/>
                  </a:lnTo>
                  <a:cubicBezTo>
                    <a:pt x="84131" y="27812"/>
                    <a:pt x="83472" y="27331"/>
                    <a:pt x="82759" y="27414"/>
                  </a:cubicBezTo>
                  <a:lnTo>
                    <a:pt x="82759" y="27414"/>
                  </a:lnTo>
                  <a:cubicBezTo>
                    <a:pt x="82096" y="27400"/>
                    <a:pt x="81518" y="27867"/>
                    <a:pt x="81386" y="28512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3A5A39C2-F399-7320-0934-2481292CAF3C}"/>
                </a:ext>
              </a:extLst>
            </p:cNvPr>
            <p:cNvSpPr/>
            <p:nvPr/>
          </p:nvSpPr>
          <p:spPr>
            <a:xfrm>
              <a:off x="4028331" y="4315966"/>
              <a:ext cx="398274" cy="124613"/>
            </a:xfrm>
            <a:custGeom>
              <a:avLst/>
              <a:gdLst>
                <a:gd name="connsiteX0" fmla="*/ 199018 w 398274"/>
                <a:gd name="connsiteY0" fmla="*/ 124513 h 124613"/>
                <a:gd name="connsiteX1" fmla="*/ 11869 w 398274"/>
                <a:gd name="connsiteY1" fmla="*/ 113940 h 124613"/>
                <a:gd name="connsiteX2" fmla="*/ 1846 w 398274"/>
                <a:gd name="connsiteY2" fmla="*/ 107350 h 124613"/>
                <a:gd name="connsiteX3" fmla="*/ 885 w 398274"/>
                <a:gd name="connsiteY3" fmla="*/ 95404 h 124613"/>
                <a:gd name="connsiteX4" fmla="*/ 34525 w 398274"/>
                <a:gd name="connsiteY4" fmla="*/ 8764 h 124613"/>
                <a:gd name="connsiteX5" fmla="*/ 48256 w 398274"/>
                <a:gd name="connsiteY5" fmla="*/ -24 h 124613"/>
                <a:gd name="connsiteX6" fmla="*/ 199293 w 398274"/>
                <a:gd name="connsiteY6" fmla="*/ 5331 h 124613"/>
                <a:gd name="connsiteX7" fmla="*/ 350330 w 398274"/>
                <a:gd name="connsiteY7" fmla="*/ -24 h 124613"/>
                <a:gd name="connsiteX8" fmla="*/ 364061 w 398274"/>
                <a:gd name="connsiteY8" fmla="*/ 8764 h 124613"/>
                <a:gd name="connsiteX9" fmla="*/ 397289 w 398274"/>
                <a:gd name="connsiteY9" fmla="*/ 95679 h 124613"/>
                <a:gd name="connsiteX10" fmla="*/ 396328 w 398274"/>
                <a:gd name="connsiteY10" fmla="*/ 107624 h 124613"/>
                <a:gd name="connsiteX11" fmla="*/ 386304 w 398274"/>
                <a:gd name="connsiteY11" fmla="*/ 114215 h 124613"/>
                <a:gd name="connsiteX12" fmla="*/ 199018 w 398274"/>
                <a:gd name="connsiteY12" fmla="*/ 124513 h 124613"/>
                <a:gd name="connsiteX13" fmla="*/ 32877 w 398274"/>
                <a:gd name="connsiteY13" fmla="*/ 88813 h 124613"/>
                <a:gd name="connsiteX14" fmla="*/ 199018 w 398274"/>
                <a:gd name="connsiteY14" fmla="*/ 97052 h 124613"/>
                <a:gd name="connsiteX15" fmla="*/ 365297 w 398274"/>
                <a:gd name="connsiteY15" fmla="*/ 88813 h 124613"/>
                <a:gd name="connsiteX16" fmla="*/ 341680 w 398274"/>
                <a:gd name="connsiteY16" fmla="*/ 28124 h 124613"/>
                <a:gd name="connsiteX17" fmla="*/ 199018 w 398274"/>
                <a:gd name="connsiteY17" fmla="*/ 32792 h 124613"/>
                <a:gd name="connsiteX18" fmla="*/ 56494 w 398274"/>
                <a:gd name="connsiteY18" fmla="*/ 28124 h 124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98274" h="124613">
                  <a:moveTo>
                    <a:pt x="199018" y="124513"/>
                  </a:moveTo>
                  <a:cubicBezTo>
                    <a:pt x="136475" y="124911"/>
                    <a:pt x="73969" y="121383"/>
                    <a:pt x="11869" y="113940"/>
                  </a:cubicBezTo>
                  <a:cubicBezTo>
                    <a:pt x="7694" y="113391"/>
                    <a:pt x="4000" y="110961"/>
                    <a:pt x="1846" y="107350"/>
                  </a:cubicBezTo>
                  <a:cubicBezTo>
                    <a:pt x="-286" y="103725"/>
                    <a:pt x="-641" y="99318"/>
                    <a:pt x="885" y="95404"/>
                  </a:cubicBezTo>
                  <a:lnTo>
                    <a:pt x="34525" y="8764"/>
                  </a:lnTo>
                  <a:cubicBezTo>
                    <a:pt x="36679" y="3134"/>
                    <a:pt x="42247" y="-422"/>
                    <a:pt x="48256" y="-24"/>
                  </a:cubicBezTo>
                  <a:cubicBezTo>
                    <a:pt x="94391" y="3546"/>
                    <a:pt x="145057" y="5331"/>
                    <a:pt x="199293" y="5331"/>
                  </a:cubicBezTo>
                  <a:cubicBezTo>
                    <a:pt x="253529" y="5331"/>
                    <a:pt x="303921" y="3546"/>
                    <a:pt x="350330" y="-24"/>
                  </a:cubicBezTo>
                  <a:cubicBezTo>
                    <a:pt x="356339" y="-422"/>
                    <a:pt x="361906" y="3134"/>
                    <a:pt x="364061" y="8764"/>
                  </a:cubicBezTo>
                  <a:lnTo>
                    <a:pt x="397289" y="95679"/>
                  </a:lnTo>
                  <a:cubicBezTo>
                    <a:pt x="398815" y="99592"/>
                    <a:pt x="398460" y="103999"/>
                    <a:pt x="396328" y="107624"/>
                  </a:cubicBezTo>
                  <a:cubicBezTo>
                    <a:pt x="394174" y="111236"/>
                    <a:pt x="390480" y="113666"/>
                    <a:pt x="386304" y="114215"/>
                  </a:cubicBezTo>
                  <a:cubicBezTo>
                    <a:pt x="324153" y="121561"/>
                    <a:pt x="261601" y="125007"/>
                    <a:pt x="199018" y="124513"/>
                  </a:cubicBezTo>
                  <a:close/>
                  <a:moveTo>
                    <a:pt x="32877" y="88813"/>
                  </a:moveTo>
                  <a:cubicBezTo>
                    <a:pt x="88069" y="94553"/>
                    <a:pt x="143530" y="97299"/>
                    <a:pt x="199018" y="97052"/>
                  </a:cubicBezTo>
                  <a:cubicBezTo>
                    <a:pt x="254552" y="97313"/>
                    <a:pt x="310059" y="94567"/>
                    <a:pt x="365297" y="88813"/>
                  </a:cubicBezTo>
                  <a:lnTo>
                    <a:pt x="341680" y="28124"/>
                  </a:lnTo>
                  <a:cubicBezTo>
                    <a:pt x="297604" y="31144"/>
                    <a:pt x="249684" y="32792"/>
                    <a:pt x="199018" y="32792"/>
                  </a:cubicBezTo>
                  <a:cubicBezTo>
                    <a:pt x="148352" y="32792"/>
                    <a:pt x="100432" y="31144"/>
                    <a:pt x="56494" y="28124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DCBE034B-B930-C18C-3CF2-2D87D9C4F770}"/>
                </a:ext>
              </a:extLst>
            </p:cNvPr>
            <p:cNvSpPr/>
            <p:nvPr/>
          </p:nvSpPr>
          <p:spPr>
            <a:xfrm>
              <a:off x="4062012" y="4194175"/>
              <a:ext cx="332011" cy="154637"/>
            </a:xfrm>
            <a:custGeom>
              <a:avLst/>
              <a:gdLst>
                <a:gd name="connsiteX0" fmla="*/ 165337 w 332011"/>
                <a:gd name="connsiteY0" fmla="*/ 154583 h 154637"/>
                <a:gd name="connsiteX1" fmla="*/ 12652 w 332011"/>
                <a:gd name="connsiteY1" fmla="*/ 149091 h 154637"/>
                <a:gd name="connsiteX2" fmla="*/ 2080 w 332011"/>
                <a:gd name="connsiteY2" fmla="*/ 142775 h 154637"/>
                <a:gd name="connsiteX3" fmla="*/ 844 w 332011"/>
                <a:gd name="connsiteY3" fmla="*/ 130555 h 154637"/>
                <a:gd name="connsiteX4" fmla="*/ 48215 w 332011"/>
                <a:gd name="connsiteY4" fmla="*/ 8763 h 154637"/>
                <a:gd name="connsiteX5" fmla="*/ 61946 w 332011"/>
                <a:gd name="connsiteY5" fmla="*/ -24 h 154637"/>
                <a:gd name="connsiteX6" fmla="*/ 269965 w 332011"/>
                <a:gd name="connsiteY6" fmla="*/ -24 h 154637"/>
                <a:gd name="connsiteX7" fmla="*/ 283696 w 332011"/>
                <a:gd name="connsiteY7" fmla="*/ 8763 h 154637"/>
                <a:gd name="connsiteX8" fmla="*/ 331066 w 332011"/>
                <a:gd name="connsiteY8" fmla="*/ 130555 h 154637"/>
                <a:gd name="connsiteX9" fmla="*/ 329831 w 332011"/>
                <a:gd name="connsiteY9" fmla="*/ 142775 h 154637"/>
                <a:gd name="connsiteX10" fmla="*/ 319258 w 332011"/>
                <a:gd name="connsiteY10" fmla="*/ 149091 h 154637"/>
                <a:gd name="connsiteX11" fmla="*/ 165337 w 332011"/>
                <a:gd name="connsiteY11" fmla="*/ 154583 h 154637"/>
                <a:gd name="connsiteX12" fmla="*/ 33248 w 332011"/>
                <a:gd name="connsiteY12" fmla="*/ 123003 h 154637"/>
                <a:gd name="connsiteX13" fmla="*/ 165337 w 332011"/>
                <a:gd name="connsiteY13" fmla="*/ 127122 h 154637"/>
                <a:gd name="connsiteX14" fmla="*/ 297564 w 332011"/>
                <a:gd name="connsiteY14" fmla="*/ 123003 h 154637"/>
                <a:gd name="connsiteX15" fmla="*/ 260491 w 332011"/>
                <a:gd name="connsiteY15" fmla="*/ 27712 h 154637"/>
                <a:gd name="connsiteX16" fmla="*/ 70321 w 332011"/>
                <a:gd name="connsiteY16" fmla="*/ 27712 h 154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32011" h="154637">
                  <a:moveTo>
                    <a:pt x="165337" y="154583"/>
                  </a:moveTo>
                  <a:cubicBezTo>
                    <a:pt x="110415" y="154583"/>
                    <a:pt x="59337" y="152661"/>
                    <a:pt x="12652" y="149091"/>
                  </a:cubicBezTo>
                  <a:cubicBezTo>
                    <a:pt x="8329" y="148775"/>
                    <a:pt x="4409" y="146427"/>
                    <a:pt x="2080" y="142775"/>
                  </a:cubicBezTo>
                  <a:cubicBezTo>
                    <a:pt x="-232" y="139123"/>
                    <a:pt x="-691" y="134591"/>
                    <a:pt x="844" y="130555"/>
                  </a:cubicBezTo>
                  <a:lnTo>
                    <a:pt x="48215" y="8763"/>
                  </a:lnTo>
                  <a:cubicBezTo>
                    <a:pt x="50369" y="3134"/>
                    <a:pt x="55937" y="-422"/>
                    <a:pt x="61946" y="-24"/>
                  </a:cubicBezTo>
                  <a:cubicBezTo>
                    <a:pt x="128677" y="1761"/>
                    <a:pt x="203234" y="1761"/>
                    <a:pt x="269965" y="-24"/>
                  </a:cubicBezTo>
                  <a:cubicBezTo>
                    <a:pt x="275974" y="-422"/>
                    <a:pt x="281541" y="3134"/>
                    <a:pt x="283696" y="8763"/>
                  </a:cubicBezTo>
                  <a:lnTo>
                    <a:pt x="331066" y="130555"/>
                  </a:lnTo>
                  <a:cubicBezTo>
                    <a:pt x="332602" y="134591"/>
                    <a:pt x="332143" y="139123"/>
                    <a:pt x="329831" y="142775"/>
                  </a:cubicBezTo>
                  <a:cubicBezTo>
                    <a:pt x="327501" y="146427"/>
                    <a:pt x="323582" y="148775"/>
                    <a:pt x="319258" y="149091"/>
                  </a:cubicBezTo>
                  <a:cubicBezTo>
                    <a:pt x="271338" y="152661"/>
                    <a:pt x="219985" y="154583"/>
                    <a:pt x="165337" y="154583"/>
                  </a:cubicBezTo>
                  <a:close/>
                  <a:moveTo>
                    <a:pt x="33248" y="123003"/>
                  </a:moveTo>
                  <a:cubicBezTo>
                    <a:pt x="74440" y="125749"/>
                    <a:pt x="118653" y="127122"/>
                    <a:pt x="165337" y="127122"/>
                  </a:cubicBezTo>
                  <a:cubicBezTo>
                    <a:pt x="212022" y="127122"/>
                    <a:pt x="256509" y="125749"/>
                    <a:pt x="297564" y="123003"/>
                  </a:cubicBezTo>
                  <a:lnTo>
                    <a:pt x="260491" y="27712"/>
                  </a:lnTo>
                  <a:cubicBezTo>
                    <a:pt x="199115" y="29222"/>
                    <a:pt x="131697" y="29222"/>
                    <a:pt x="70321" y="27712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162D3711-1882-953A-60C2-E634A8095C71}"/>
                </a:ext>
              </a:extLst>
            </p:cNvPr>
            <p:cNvSpPr/>
            <p:nvPr/>
          </p:nvSpPr>
          <p:spPr>
            <a:xfrm>
              <a:off x="3985692" y="4402934"/>
              <a:ext cx="484513" cy="161724"/>
            </a:xfrm>
            <a:custGeom>
              <a:avLst/>
              <a:gdLst>
                <a:gd name="connsiteX0" fmla="*/ 241657 w 484513"/>
                <a:gd name="connsiteY0" fmla="*/ 161670 h 161724"/>
                <a:gd name="connsiteX1" fmla="*/ 9334 w 484513"/>
                <a:gd name="connsiteY1" fmla="*/ 136680 h 161724"/>
                <a:gd name="connsiteX2" fmla="*/ 1096 w 484513"/>
                <a:gd name="connsiteY2" fmla="*/ 129540 h 161724"/>
                <a:gd name="connsiteX3" fmla="*/ 1096 w 484513"/>
                <a:gd name="connsiteY3" fmla="*/ 118555 h 161724"/>
                <a:gd name="connsiteX4" fmla="*/ 44073 w 484513"/>
                <a:gd name="connsiteY4" fmla="*/ 8710 h 161724"/>
                <a:gd name="connsiteX5" fmla="*/ 58627 w 484513"/>
                <a:gd name="connsiteY5" fmla="*/ 60 h 161724"/>
                <a:gd name="connsiteX6" fmla="*/ 242206 w 484513"/>
                <a:gd name="connsiteY6" fmla="*/ 10358 h 161724"/>
                <a:gd name="connsiteX7" fmla="*/ 425922 w 484513"/>
                <a:gd name="connsiteY7" fmla="*/ 60 h 161724"/>
                <a:gd name="connsiteX8" fmla="*/ 440477 w 484513"/>
                <a:gd name="connsiteY8" fmla="*/ 8710 h 161724"/>
                <a:gd name="connsiteX9" fmla="*/ 483316 w 484513"/>
                <a:gd name="connsiteY9" fmla="*/ 118555 h 161724"/>
                <a:gd name="connsiteX10" fmla="*/ 483316 w 484513"/>
                <a:gd name="connsiteY10" fmla="*/ 129540 h 161724"/>
                <a:gd name="connsiteX11" fmla="*/ 475078 w 484513"/>
                <a:gd name="connsiteY11" fmla="*/ 136680 h 161724"/>
                <a:gd name="connsiteX12" fmla="*/ 241657 w 484513"/>
                <a:gd name="connsiteY12" fmla="*/ 161670 h 161724"/>
                <a:gd name="connsiteX13" fmla="*/ 31852 w 484513"/>
                <a:gd name="connsiteY13" fmla="*/ 114161 h 161724"/>
                <a:gd name="connsiteX14" fmla="*/ 241657 w 484513"/>
                <a:gd name="connsiteY14" fmla="*/ 134209 h 161724"/>
                <a:gd name="connsiteX15" fmla="*/ 451599 w 484513"/>
                <a:gd name="connsiteY15" fmla="*/ 114161 h 161724"/>
                <a:gd name="connsiteX16" fmla="*/ 418233 w 484513"/>
                <a:gd name="connsiteY16" fmla="*/ 28345 h 161724"/>
                <a:gd name="connsiteX17" fmla="*/ 241657 w 484513"/>
                <a:gd name="connsiteY17" fmla="*/ 37545 h 161724"/>
                <a:gd name="connsiteX18" fmla="*/ 65218 w 484513"/>
                <a:gd name="connsiteY18" fmla="*/ 28345 h 161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84513" h="161724">
                  <a:moveTo>
                    <a:pt x="241657" y="161670"/>
                  </a:moveTo>
                  <a:cubicBezTo>
                    <a:pt x="91718" y="161670"/>
                    <a:pt x="12629" y="137778"/>
                    <a:pt x="9334" y="136680"/>
                  </a:cubicBezTo>
                  <a:cubicBezTo>
                    <a:pt x="5720" y="135540"/>
                    <a:pt x="2739" y="132959"/>
                    <a:pt x="1096" y="129540"/>
                  </a:cubicBezTo>
                  <a:cubicBezTo>
                    <a:pt x="-433" y="126039"/>
                    <a:pt x="-433" y="122057"/>
                    <a:pt x="1096" y="118555"/>
                  </a:cubicBezTo>
                  <a:lnTo>
                    <a:pt x="44073" y="8710"/>
                  </a:lnTo>
                  <a:cubicBezTo>
                    <a:pt x="46357" y="2820"/>
                    <a:pt x="52363" y="-750"/>
                    <a:pt x="58627" y="60"/>
                  </a:cubicBezTo>
                  <a:cubicBezTo>
                    <a:pt x="119546" y="7310"/>
                    <a:pt x="180859" y="10742"/>
                    <a:pt x="242206" y="10358"/>
                  </a:cubicBezTo>
                  <a:cubicBezTo>
                    <a:pt x="303600" y="10756"/>
                    <a:pt x="364958" y="7310"/>
                    <a:pt x="425922" y="60"/>
                  </a:cubicBezTo>
                  <a:cubicBezTo>
                    <a:pt x="432186" y="-750"/>
                    <a:pt x="438192" y="2820"/>
                    <a:pt x="440477" y="8710"/>
                  </a:cubicBezTo>
                  <a:lnTo>
                    <a:pt x="483316" y="118555"/>
                  </a:lnTo>
                  <a:cubicBezTo>
                    <a:pt x="484845" y="122057"/>
                    <a:pt x="484845" y="126039"/>
                    <a:pt x="483316" y="129540"/>
                  </a:cubicBezTo>
                  <a:cubicBezTo>
                    <a:pt x="481673" y="132959"/>
                    <a:pt x="478692" y="135540"/>
                    <a:pt x="475078" y="136680"/>
                  </a:cubicBezTo>
                  <a:cubicBezTo>
                    <a:pt x="470822" y="137778"/>
                    <a:pt x="391733" y="161670"/>
                    <a:pt x="241657" y="161670"/>
                  </a:cubicBezTo>
                  <a:close/>
                  <a:moveTo>
                    <a:pt x="31852" y="114161"/>
                  </a:moveTo>
                  <a:cubicBezTo>
                    <a:pt x="100835" y="128551"/>
                    <a:pt x="171197" y="135266"/>
                    <a:pt x="241657" y="134209"/>
                  </a:cubicBezTo>
                  <a:cubicBezTo>
                    <a:pt x="312162" y="135279"/>
                    <a:pt x="382569" y="128551"/>
                    <a:pt x="451599" y="114161"/>
                  </a:cubicBezTo>
                  <a:lnTo>
                    <a:pt x="418233" y="28345"/>
                  </a:lnTo>
                  <a:cubicBezTo>
                    <a:pt x="359595" y="34743"/>
                    <a:pt x="300642" y="37819"/>
                    <a:pt x="241657" y="37545"/>
                  </a:cubicBezTo>
                  <a:cubicBezTo>
                    <a:pt x="182717" y="37819"/>
                    <a:pt x="123809" y="34757"/>
                    <a:pt x="65218" y="28345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81" name="Group 180">
            <a:extLst>
              <a:ext uri="{FF2B5EF4-FFF2-40B4-BE49-F238E27FC236}">
                <a16:creationId xmlns:a16="http://schemas.microsoft.com/office/drawing/2014/main" id="{793D7052-4898-A8C4-F4DA-15B2AF5CE7F8}"/>
              </a:ext>
            </a:extLst>
          </p:cNvPr>
          <p:cNvGrpSpPr/>
          <p:nvPr/>
        </p:nvGrpSpPr>
        <p:grpSpPr>
          <a:xfrm>
            <a:off x="7719888" y="5177879"/>
            <a:ext cx="882560" cy="782363"/>
            <a:chOff x="7719888" y="5177879"/>
            <a:chExt cx="882560" cy="782363"/>
          </a:xfrm>
        </p:grpSpPr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6E744E8E-8B8D-ACA3-C45B-0ABB27561DD7}"/>
                </a:ext>
              </a:extLst>
            </p:cNvPr>
            <p:cNvSpPr/>
            <p:nvPr/>
          </p:nvSpPr>
          <p:spPr>
            <a:xfrm>
              <a:off x="7719888" y="5177879"/>
              <a:ext cx="882560" cy="782363"/>
            </a:xfrm>
            <a:custGeom>
              <a:avLst/>
              <a:gdLst>
                <a:gd name="connsiteX0" fmla="*/ 816004 w 882560"/>
                <a:gd name="connsiteY0" fmla="*/ 782309 h 782363"/>
                <a:gd name="connsiteX1" fmla="*/ 66173 w 882560"/>
                <a:gd name="connsiteY1" fmla="*/ 782309 h 782363"/>
                <a:gd name="connsiteX2" fmla="*/ -50 w 882560"/>
                <a:gd name="connsiteY2" fmla="*/ 715620 h 782363"/>
                <a:gd name="connsiteX3" fmla="*/ 8779 w 882560"/>
                <a:gd name="connsiteY3" fmla="*/ 682762 h 782363"/>
                <a:gd name="connsiteX4" fmla="*/ 383763 w 882560"/>
                <a:gd name="connsiteY4" fmla="*/ 33165 h 782363"/>
                <a:gd name="connsiteX5" fmla="*/ 383763 w 882560"/>
                <a:gd name="connsiteY5" fmla="*/ 33165 h 782363"/>
                <a:gd name="connsiteX6" fmla="*/ 474331 w 882560"/>
                <a:gd name="connsiteY6" fmla="*/ 8806 h 782363"/>
                <a:gd name="connsiteX7" fmla="*/ 498689 w 882560"/>
                <a:gd name="connsiteY7" fmla="*/ 33165 h 782363"/>
                <a:gd name="connsiteX8" fmla="*/ 873673 w 882560"/>
                <a:gd name="connsiteY8" fmla="*/ 682762 h 782363"/>
                <a:gd name="connsiteX9" fmla="*/ 849136 w 882560"/>
                <a:gd name="connsiteY9" fmla="*/ 773480 h 782363"/>
                <a:gd name="connsiteX10" fmla="*/ 816279 w 882560"/>
                <a:gd name="connsiteY10" fmla="*/ 782309 h 782363"/>
                <a:gd name="connsiteX11" fmla="*/ 407243 w 882560"/>
                <a:gd name="connsiteY11" fmla="*/ 46895 h 782363"/>
                <a:gd name="connsiteX12" fmla="*/ 32258 w 882560"/>
                <a:gd name="connsiteY12" fmla="*/ 696493 h 782363"/>
                <a:gd name="connsiteX13" fmla="*/ 46744 w 882560"/>
                <a:gd name="connsiteY13" fmla="*/ 749699 h 782363"/>
                <a:gd name="connsiteX14" fmla="*/ 65898 w 882560"/>
                <a:gd name="connsiteY14" fmla="*/ 754848 h 782363"/>
                <a:gd name="connsiteX15" fmla="*/ 816004 w 882560"/>
                <a:gd name="connsiteY15" fmla="*/ 754848 h 782363"/>
                <a:gd name="connsiteX16" fmla="*/ 854794 w 882560"/>
                <a:gd name="connsiteY16" fmla="*/ 715647 h 782363"/>
                <a:gd name="connsiteX17" fmla="*/ 849645 w 882560"/>
                <a:gd name="connsiteY17" fmla="*/ 696493 h 782363"/>
                <a:gd name="connsiteX18" fmla="*/ 474660 w 882560"/>
                <a:gd name="connsiteY18" fmla="*/ 46895 h 782363"/>
                <a:gd name="connsiteX19" fmla="*/ 421619 w 882560"/>
                <a:gd name="connsiteY19" fmla="*/ 32519 h 782363"/>
                <a:gd name="connsiteX20" fmla="*/ 407243 w 882560"/>
                <a:gd name="connsiteY20" fmla="*/ 46895 h 782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82560" h="782363">
                  <a:moveTo>
                    <a:pt x="816004" y="782309"/>
                  </a:moveTo>
                  <a:lnTo>
                    <a:pt x="66173" y="782309"/>
                  </a:lnTo>
                  <a:cubicBezTo>
                    <a:pt x="29471" y="782172"/>
                    <a:pt x="-173" y="752322"/>
                    <a:pt x="-50" y="715620"/>
                  </a:cubicBezTo>
                  <a:cubicBezTo>
                    <a:pt x="-9" y="704086"/>
                    <a:pt x="3039" y="692758"/>
                    <a:pt x="8779" y="682762"/>
                  </a:cubicBezTo>
                  <a:lnTo>
                    <a:pt x="383763" y="33165"/>
                  </a:lnTo>
                  <a:lnTo>
                    <a:pt x="383763" y="33165"/>
                  </a:lnTo>
                  <a:cubicBezTo>
                    <a:pt x="402052" y="1433"/>
                    <a:pt x="442599" y="-9469"/>
                    <a:pt x="474331" y="8806"/>
                  </a:cubicBezTo>
                  <a:cubicBezTo>
                    <a:pt x="484450" y="14642"/>
                    <a:pt x="492853" y="23045"/>
                    <a:pt x="498689" y="33165"/>
                  </a:cubicBezTo>
                  <a:lnTo>
                    <a:pt x="873673" y="682762"/>
                  </a:lnTo>
                  <a:cubicBezTo>
                    <a:pt x="891949" y="714590"/>
                    <a:pt x="880964" y="755205"/>
                    <a:pt x="849136" y="773480"/>
                  </a:cubicBezTo>
                  <a:cubicBezTo>
                    <a:pt x="839127" y="779234"/>
                    <a:pt x="827813" y="782268"/>
                    <a:pt x="816279" y="782309"/>
                  </a:cubicBezTo>
                  <a:close/>
                  <a:moveTo>
                    <a:pt x="407243" y="46895"/>
                  </a:moveTo>
                  <a:lnTo>
                    <a:pt x="32258" y="696493"/>
                  </a:lnTo>
                  <a:cubicBezTo>
                    <a:pt x="21562" y="715194"/>
                    <a:pt x="28057" y="739017"/>
                    <a:pt x="46744" y="749699"/>
                  </a:cubicBezTo>
                  <a:cubicBezTo>
                    <a:pt x="52580" y="753036"/>
                    <a:pt x="59184" y="754807"/>
                    <a:pt x="65898" y="754848"/>
                  </a:cubicBezTo>
                  <a:lnTo>
                    <a:pt x="816004" y="754848"/>
                  </a:lnTo>
                  <a:cubicBezTo>
                    <a:pt x="837534" y="754738"/>
                    <a:pt x="854903" y="737177"/>
                    <a:pt x="854794" y="715647"/>
                  </a:cubicBezTo>
                  <a:cubicBezTo>
                    <a:pt x="854752" y="708919"/>
                    <a:pt x="852981" y="702328"/>
                    <a:pt x="849645" y="696493"/>
                  </a:cubicBezTo>
                  <a:lnTo>
                    <a:pt x="474660" y="46895"/>
                  </a:lnTo>
                  <a:cubicBezTo>
                    <a:pt x="463992" y="28277"/>
                    <a:pt x="440237" y="21837"/>
                    <a:pt x="421619" y="32519"/>
                  </a:cubicBezTo>
                  <a:cubicBezTo>
                    <a:pt x="415632" y="35952"/>
                    <a:pt x="410675" y="40909"/>
                    <a:pt x="407243" y="46895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" name="Freeform: Shape 42">
              <a:extLst>
                <a:ext uri="{FF2B5EF4-FFF2-40B4-BE49-F238E27FC236}">
                  <a16:creationId xmlns:a16="http://schemas.microsoft.com/office/drawing/2014/main" id="{F0A6466C-D659-9B97-C0E9-3650022EC678}"/>
                </a:ext>
              </a:extLst>
            </p:cNvPr>
            <p:cNvSpPr/>
            <p:nvPr/>
          </p:nvSpPr>
          <p:spPr>
            <a:xfrm>
              <a:off x="7817912" y="5282796"/>
              <a:ext cx="686506" cy="598083"/>
            </a:xfrm>
            <a:custGeom>
              <a:avLst/>
              <a:gdLst>
                <a:gd name="connsiteX0" fmla="*/ 672670 w 686506"/>
                <a:gd name="connsiteY0" fmla="*/ 598029 h 598083"/>
                <a:gd name="connsiteX1" fmla="*/ 13598 w 686506"/>
                <a:gd name="connsiteY1" fmla="*/ 598029 h 598083"/>
                <a:gd name="connsiteX2" fmla="*/ -50 w 686506"/>
                <a:gd name="connsiteY2" fmla="*/ 584216 h 598083"/>
                <a:gd name="connsiteX3" fmla="*/ 1790 w 686506"/>
                <a:gd name="connsiteY3" fmla="*/ 577433 h 598083"/>
                <a:gd name="connsiteX4" fmla="*/ 331325 w 686506"/>
                <a:gd name="connsiteY4" fmla="*/ 6787 h 598083"/>
                <a:gd name="connsiteX5" fmla="*/ 350095 w 686506"/>
                <a:gd name="connsiteY5" fmla="*/ 1803 h 598083"/>
                <a:gd name="connsiteX6" fmla="*/ 355080 w 686506"/>
                <a:gd name="connsiteY6" fmla="*/ 6787 h 598083"/>
                <a:gd name="connsiteX7" fmla="*/ 684615 w 686506"/>
                <a:gd name="connsiteY7" fmla="*/ 577433 h 598083"/>
                <a:gd name="connsiteX8" fmla="*/ 679590 w 686506"/>
                <a:gd name="connsiteY8" fmla="*/ 596189 h 598083"/>
                <a:gd name="connsiteX9" fmla="*/ 672807 w 686506"/>
                <a:gd name="connsiteY9" fmla="*/ 598029 h 598083"/>
                <a:gd name="connsiteX10" fmla="*/ 37627 w 686506"/>
                <a:gd name="connsiteY10" fmla="*/ 570568 h 598083"/>
                <a:gd name="connsiteX11" fmla="*/ 649328 w 686506"/>
                <a:gd name="connsiteY11" fmla="*/ 570568 h 598083"/>
                <a:gd name="connsiteX12" fmla="*/ 343820 w 686506"/>
                <a:gd name="connsiteY12" fmla="*/ 41113 h 59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86506" h="598083">
                  <a:moveTo>
                    <a:pt x="672670" y="598029"/>
                  </a:moveTo>
                  <a:lnTo>
                    <a:pt x="13598" y="598029"/>
                  </a:lnTo>
                  <a:cubicBezTo>
                    <a:pt x="6019" y="597988"/>
                    <a:pt x="-91" y="591795"/>
                    <a:pt x="-50" y="584216"/>
                  </a:cubicBezTo>
                  <a:cubicBezTo>
                    <a:pt x="-36" y="581827"/>
                    <a:pt x="595" y="579493"/>
                    <a:pt x="1790" y="577433"/>
                  </a:cubicBezTo>
                  <a:lnTo>
                    <a:pt x="331325" y="6787"/>
                  </a:lnTo>
                  <a:cubicBezTo>
                    <a:pt x="335129" y="224"/>
                    <a:pt x="343532" y="-2001"/>
                    <a:pt x="350095" y="1803"/>
                  </a:cubicBezTo>
                  <a:cubicBezTo>
                    <a:pt x="352155" y="2997"/>
                    <a:pt x="353885" y="4713"/>
                    <a:pt x="355080" y="6787"/>
                  </a:cubicBezTo>
                  <a:lnTo>
                    <a:pt x="684615" y="577433"/>
                  </a:lnTo>
                  <a:cubicBezTo>
                    <a:pt x="688405" y="583996"/>
                    <a:pt x="686153" y="592399"/>
                    <a:pt x="679590" y="596189"/>
                  </a:cubicBezTo>
                  <a:cubicBezTo>
                    <a:pt x="677530" y="597384"/>
                    <a:pt x="675196" y="598015"/>
                    <a:pt x="672807" y="598029"/>
                  </a:cubicBezTo>
                  <a:close/>
                  <a:moveTo>
                    <a:pt x="37627" y="570568"/>
                  </a:moveTo>
                  <a:lnTo>
                    <a:pt x="649328" y="570568"/>
                  </a:lnTo>
                  <a:lnTo>
                    <a:pt x="343820" y="41113"/>
                  </a:ln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" name="Freeform: Shape 43">
              <a:extLst>
                <a:ext uri="{FF2B5EF4-FFF2-40B4-BE49-F238E27FC236}">
                  <a16:creationId xmlns:a16="http://schemas.microsoft.com/office/drawing/2014/main" id="{14F1E4A6-CB6F-2ADF-B8B7-14FF740A8CF1}"/>
                </a:ext>
              </a:extLst>
            </p:cNvPr>
            <p:cNvSpPr/>
            <p:nvPr/>
          </p:nvSpPr>
          <p:spPr>
            <a:xfrm>
              <a:off x="8101847" y="5451959"/>
              <a:ext cx="118637" cy="235454"/>
            </a:xfrm>
            <a:custGeom>
              <a:avLst/>
              <a:gdLst>
                <a:gd name="connsiteX0" fmla="*/ 59336 w 118637"/>
                <a:gd name="connsiteY0" fmla="*/ 235401 h 235454"/>
                <a:gd name="connsiteX1" fmla="*/ 20 w 118637"/>
                <a:gd name="connsiteY1" fmla="*/ 62120 h 235454"/>
                <a:gd name="connsiteX2" fmla="*/ 56411 w 118637"/>
                <a:gd name="connsiteY2" fmla="*/ 16 h 235454"/>
                <a:gd name="connsiteX3" fmla="*/ 118515 w 118637"/>
                <a:gd name="connsiteY3" fmla="*/ 56408 h 235454"/>
                <a:gd name="connsiteX4" fmla="*/ 118515 w 118637"/>
                <a:gd name="connsiteY4" fmla="*/ 62120 h 235454"/>
                <a:gd name="connsiteX5" fmla="*/ 59336 w 118637"/>
                <a:gd name="connsiteY5" fmla="*/ 235401 h 235454"/>
                <a:gd name="connsiteX6" fmla="*/ 59336 w 118637"/>
                <a:gd name="connsiteY6" fmla="*/ 30265 h 235454"/>
                <a:gd name="connsiteX7" fmla="*/ 27481 w 118637"/>
                <a:gd name="connsiteY7" fmla="*/ 62120 h 235454"/>
                <a:gd name="connsiteX8" fmla="*/ 59336 w 118637"/>
                <a:gd name="connsiteY8" fmla="*/ 205605 h 235454"/>
                <a:gd name="connsiteX9" fmla="*/ 91054 w 118637"/>
                <a:gd name="connsiteY9" fmla="*/ 62120 h 235454"/>
                <a:gd name="connsiteX10" fmla="*/ 59336 w 118637"/>
                <a:gd name="connsiteY10" fmla="*/ 30676 h 235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8637" h="235454">
                  <a:moveTo>
                    <a:pt x="59336" y="235401"/>
                  </a:moveTo>
                  <a:cubicBezTo>
                    <a:pt x="12789" y="235401"/>
                    <a:pt x="20" y="63767"/>
                    <a:pt x="20" y="62120"/>
                  </a:cubicBezTo>
                  <a:cubicBezTo>
                    <a:pt x="-1560" y="29400"/>
                    <a:pt x="23691" y="1595"/>
                    <a:pt x="56411" y="16"/>
                  </a:cubicBezTo>
                  <a:cubicBezTo>
                    <a:pt x="89132" y="-1563"/>
                    <a:pt x="116936" y="23688"/>
                    <a:pt x="118515" y="56408"/>
                  </a:cubicBezTo>
                  <a:cubicBezTo>
                    <a:pt x="118611" y="58316"/>
                    <a:pt x="118611" y="60225"/>
                    <a:pt x="118515" y="62120"/>
                  </a:cubicBezTo>
                  <a:cubicBezTo>
                    <a:pt x="118240" y="63767"/>
                    <a:pt x="105746" y="235401"/>
                    <a:pt x="59336" y="235401"/>
                  </a:cubicBezTo>
                  <a:close/>
                  <a:moveTo>
                    <a:pt x="59336" y="30265"/>
                  </a:moveTo>
                  <a:cubicBezTo>
                    <a:pt x="41747" y="30265"/>
                    <a:pt x="27481" y="44531"/>
                    <a:pt x="27481" y="62120"/>
                  </a:cubicBezTo>
                  <a:cubicBezTo>
                    <a:pt x="27481" y="91778"/>
                    <a:pt x="45056" y="185696"/>
                    <a:pt x="59336" y="205605"/>
                  </a:cubicBezTo>
                  <a:cubicBezTo>
                    <a:pt x="73066" y="185146"/>
                    <a:pt x="91054" y="91778"/>
                    <a:pt x="91054" y="62120"/>
                  </a:cubicBezTo>
                  <a:cubicBezTo>
                    <a:pt x="90834" y="44737"/>
                    <a:pt x="76719" y="30745"/>
                    <a:pt x="59336" y="30676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CDE41618-1EAD-0123-5607-EE9CD726AFC5}"/>
                </a:ext>
              </a:extLst>
            </p:cNvPr>
            <p:cNvSpPr/>
            <p:nvPr/>
          </p:nvSpPr>
          <p:spPr>
            <a:xfrm>
              <a:off x="8101504" y="5689610"/>
              <a:ext cx="118634" cy="118635"/>
            </a:xfrm>
            <a:custGeom>
              <a:avLst/>
              <a:gdLst>
                <a:gd name="connsiteX0" fmla="*/ 59679 w 118634"/>
                <a:gd name="connsiteY0" fmla="*/ 118580 h 118635"/>
                <a:gd name="connsiteX1" fmla="*/ -49 w 118634"/>
                <a:gd name="connsiteY1" fmla="*/ 59676 h 118635"/>
                <a:gd name="connsiteX2" fmla="*/ 58855 w 118634"/>
                <a:gd name="connsiteY2" fmla="*/ -53 h 118635"/>
                <a:gd name="connsiteX3" fmla="*/ 118584 w 118634"/>
                <a:gd name="connsiteY3" fmla="*/ 58851 h 118635"/>
                <a:gd name="connsiteX4" fmla="*/ 118584 w 118634"/>
                <a:gd name="connsiteY4" fmla="*/ 59401 h 118635"/>
                <a:gd name="connsiteX5" fmla="*/ 59679 w 118634"/>
                <a:gd name="connsiteY5" fmla="*/ 118580 h 118635"/>
                <a:gd name="connsiteX6" fmla="*/ 59679 w 118634"/>
                <a:gd name="connsiteY6" fmla="*/ 27545 h 118635"/>
                <a:gd name="connsiteX7" fmla="*/ 27412 w 118634"/>
                <a:gd name="connsiteY7" fmla="*/ 58989 h 118635"/>
                <a:gd name="connsiteX8" fmla="*/ 58855 w 118634"/>
                <a:gd name="connsiteY8" fmla="*/ 91256 h 118635"/>
                <a:gd name="connsiteX9" fmla="*/ 91123 w 118634"/>
                <a:gd name="connsiteY9" fmla="*/ 59813 h 118635"/>
                <a:gd name="connsiteX10" fmla="*/ 91123 w 118634"/>
                <a:gd name="connsiteY10" fmla="*/ 59401 h 118635"/>
                <a:gd name="connsiteX11" fmla="*/ 59679 w 118634"/>
                <a:gd name="connsiteY11" fmla="*/ 27545 h 118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8634" h="118635">
                  <a:moveTo>
                    <a:pt x="59679" y="118580"/>
                  </a:moveTo>
                  <a:cubicBezTo>
                    <a:pt x="26918" y="118813"/>
                    <a:pt x="185" y="92437"/>
                    <a:pt x="-49" y="59676"/>
                  </a:cubicBezTo>
                  <a:cubicBezTo>
                    <a:pt x="-269" y="26914"/>
                    <a:pt x="26094" y="180"/>
                    <a:pt x="58855" y="-53"/>
                  </a:cubicBezTo>
                  <a:cubicBezTo>
                    <a:pt x="91617" y="-273"/>
                    <a:pt x="118351" y="26090"/>
                    <a:pt x="118584" y="58851"/>
                  </a:cubicBezTo>
                  <a:cubicBezTo>
                    <a:pt x="118584" y="59030"/>
                    <a:pt x="118584" y="59222"/>
                    <a:pt x="118584" y="59401"/>
                  </a:cubicBezTo>
                  <a:cubicBezTo>
                    <a:pt x="118515" y="91942"/>
                    <a:pt x="92221" y="118360"/>
                    <a:pt x="59679" y="118580"/>
                  </a:cubicBezTo>
                  <a:close/>
                  <a:moveTo>
                    <a:pt x="59679" y="27545"/>
                  </a:moveTo>
                  <a:cubicBezTo>
                    <a:pt x="42090" y="27312"/>
                    <a:pt x="27646" y="41400"/>
                    <a:pt x="27412" y="58989"/>
                  </a:cubicBezTo>
                  <a:cubicBezTo>
                    <a:pt x="27193" y="76578"/>
                    <a:pt x="41266" y="91022"/>
                    <a:pt x="58855" y="91256"/>
                  </a:cubicBezTo>
                  <a:cubicBezTo>
                    <a:pt x="76445" y="91475"/>
                    <a:pt x="90889" y="77402"/>
                    <a:pt x="91123" y="59813"/>
                  </a:cubicBezTo>
                  <a:cubicBezTo>
                    <a:pt x="91123" y="59676"/>
                    <a:pt x="91123" y="59538"/>
                    <a:pt x="91123" y="59401"/>
                  </a:cubicBezTo>
                  <a:cubicBezTo>
                    <a:pt x="91123" y="41963"/>
                    <a:pt x="77118" y="27765"/>
                    <a:pt x="59679" y="27545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78" name="Group 177">
            <a:extLst>
              <a:ext uri="{FF2B5EF4-FFF2-40B4-BE49-F238E27FC236}">
                <a16:creationId xmlns:a16="http://schemas.microsoft.com/office/drawing/2014/main" id="{805A1107-7FAF-9002-4968-E5EBFD29D18F}"/>
              </a:ext>
            </a:extLst>
          </p:cNvPr>
          <p:cNvGrpSpPr/>
          <p:nvPr/>
        </p:nvGrpSpPr>
        <p:grpSpPr>
          <a:xfrm>
            <a:off x="5200766" y="4032471"/>
            <a:ext cx="598318" cy="596720"/>
            <a:chOff x="5200766" y="4032471"/>
            <a:chExt cx="598318" cy="596720"/>
          </a:xfrm>
        </p:grpSpPr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C85D2F18-1FAC-8A24-E0D3-D84949DD9AA2}"/>
                </a:ext>
              </a:extLst>
            </p:cNvPr>
            <p:cNvSpPr/>
            <p:nvPr/>
          </p:nvSpPr>
          <p:spPr>
            <a:xfrm>
              <a:off x="5461209" y="4135903"/>
              <a:ext cx="337875" cy="148127"/>
            </a:xfrm>
            <a:custGeom>
              <a:avLst/>
              <a:gdLst>
                <a:gd name="connsiteX0" fmla="*/ 13571 w 337875"/>
                <a:gd name="connsiteY0" fmla="*/ 148047 h 148127"/>
                <a:gd name="connsiteX1" fmla="*/ -50 w 337875"/>
                <a:gd name="connsiteY1" fmla="*/ 134220 h 148127"/>
                <a:gd name="connsiteX2" fmla="*/ 8628 w 337875"/>
                <a:gd name="connsiteY2" fmla="*/ 121546 h 148127"/>
                <a:gd name="connsiteX3" fmla="*/ 318529 w 337875"/>
                <a:gd name="connsiteY3" fmla="*/ 1128 h 148127"/>
                <a:gd name="connsiteX4" fmla="*/ 336640 w 337875"/>
                <a:gd name="connsiteY4" fmla="*/ 8117 h 148127"/>
                <a:gd name="connsiteX5" fmla="*/ 329664 w 337875"/>
                <a:gd name="connsiteY5" fmla="*/ 26228 h 148127"/>
                <a:gd name="connsiteX6" fmla="*/ 328552 w 337875"/>
                <a:gd name="connsiteY6" fmla="*/ 26667 h 148127"/>
                <a:gd name="connsiteX7" fmla="*/ 18651 w 337875"/>
                <a:gd name="connsiteY7" fmla="*/ 147360 h 148127"/>
                <a:gd name="connsiteX8" fmla="*/ 13571 w 337875"/>
                <a:gd name="connsiteY8" fmla="*/ 148047 h 148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7875" h="148127">
                  <a:moveTo>
                    <a:pt x="13571" y="148047"/>
                  </a:moveTo>
                  <a:cubicBezTo>
                    <a:pt x="5992" y="147992"/>
                    <a:pt x="-118" y="141799"/>
                    <a:pt x="-50" y="134220"/>
                  </a:cubicBezTo>
                  <a:cubicBezTo>
                    <a:pt x="-9" y="128618"/>
                    <a:pt x="3424" y="123606"/>
                    <a:pt x="8628" y="121546"/>
                  </a:cubicBezTo>
                  <a:lnTo>
                    <a:pt x="318529" y="1128"/>
                  </a:lnTo>
                  <a:cubicBezTo>
                    <a:pt x="325463" y="-1947"/>
                    <a:pt x="333578" y="1183"/>
                    <a:pt x="336640" y="8117"/>
                  </a:cubicBezTo>
                  <a:cubicBezTo>
                    <a:pt x="339715" y="15051"/>
                    <a:pt x="336598" y="23166"/>
                    <a:pt x="329664" y="26228"/>
                  </a:cubicBezTo>
                  <a:cubicBezTo>
                    <a:pt x="329294" y="26393"/>
                    <a:pt x="328923" y="26544"/>
                    <a:pt x="328552" y="26667"/>
                  </a:cubicBezTo>
                  <a:lnTo>
                    <a:pt x="18651" y="147360"/>
                  </a:lnTo>
                  <a:cubicBezTo>
                    <a:pt x="17017" y="147923"/>
                    <a:pt x="15287" y="148156"/>
                    <a:pt x="13571" y="148047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5FB52A3A-42C9-D71A-84B7-CB2343E709BF}"/>
                </a:ext>
              </a:extLst>
            </p:cNvPr>
            <p:cNvSpPr/>
            <p:nvPr/>
          </p:nvSpPr>
          <p:spPr>
            <a:xfrm>
              <a:off x="5200875" y="4136487"/>
              <a:ext cx="336309" cy="147537"/>
            </a:xfrm>
            <a:custGeom>
              <a:avLst/>
              <a:gdLst>
                <a:gd name="connsiteX0" fmla="*/ 13571 w 336309"/>
                <a:gd name="connsiteY0" fmla="*/ 147463 h 147537"/>
                <a:gd name="connsiteX1" fmla="*/ -50 w 336309"/>
                <a:gd name="connsiteY1" fmla="*/ 133635 h 147537"/>
                <a:gd name="connsiteX2" fmla="*/ 8628 w 336309"/>
                <a:gd name="connsiteY2" fmla="*/ 120962 h 147537"/>
                <a:gd name="connsiteX3" fmla="*/ 318529 w 336309"/>
                <a:gd name="connsiteY3" fmla="*/ 544 h 147537"/>
                <a:gd name="connsiteX4" fmla="*/ 335665 w 336309"/>
                <a:gd name="connsiteY4" fmla="*/ 9689 h 147537"/>
                <a:gd name="connsiteX5" fmla="*/ 328415 w 336309"/>
                <a:gd name="connsiteY5" fmla="*/ 26083 h 147537"/>
                <a:gd name="connsiteX6" fmla="*/ 18514 w 336309"/>
                <a:gd name="connsiteY6" fmla="*/ 146776 h 147537"/>
                <a:gd name="connsiteX7" fmla="*/ 13571 w 336309"/>
                <a:gd name="connsiteY7" fmla="*/ 147463 h 147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6309" h="147537">
                  <a:moveTo>
                    <a:pt x="13571" y="147463"/>
                  </a:moveTo>
                  <a:cubicBezTo>
                    <a:pt x="5992" y="147408"/>
                    <a:pt x="-119" y="141215"/>
                    <a:pt x="-50" y="133635"/>
                  </a:cubicBezTo>
                  <a:cubicBezTo>
                    <a:pt x="-9" y="128034"/>
                    <a:pt x="3424" y="123022"/>
                    <a:pt x="8628" y="120962"/>
                  </a:cubicBezTo>
                  <a:lnTo>
                    <a:pt x="318529" y="544"/>
                  </a:lnTo>
                  <a:cubicBezTo>
                    <a:pt x="325779" y="-1666"/>
                    <a:pt x="333454" y="2439"/>
                    <a:pt x="335665" y="9689"/>
                  </a:cubicBezTo>
                  <a:cubicBezTo>
                    <a:pt x="337642" y="16197"/>
                    <a:pt x="334553" y="23159"/>
                    <a:pt x="328415" y="26083"/>
                  </a:cubicBezTo>
                  <a:lnTo>
                    <a:pt x="18514" y="146776"/>
                  </a:lnTo>
                  <a:cubicBezTo>
                    <a:pt x="16935" y="147325"/>
                    <a:pt x="15246" y="147558"/>
                    <a:pt x="13571" y="147463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D9AEBB29-835D-17A3-D34B-8623DE4723D8}"/>
                </a:ext>
              </a:extLst>
            </p:cNvPr>
            <p:cNvSpPr/>
            <p:nvPr/>
          </p:nvSpPr>
          <p:spPr>
            <a:xfrm>
              <a:off x="5435149" y="4357668"/>
              <a:ext cx="363244" cy="271523"/>
            </a:xfrm>
            <a:custGeom>
              <a:avLst/>
              <a:gdLst>
                <a:gd name="connsiteX0" fmla="*/ 115150 w 363244"/>
                <a:gd name="connsiteY0" fmla="*/ 271470 h 271523"/>
                <a:gd name="connsiteX1" fmla="*/ 13680 w 363244"/>
                <a:gd name="connsiteY1" fmla="*/ 271470 h 271523"/>
                <a:gd name="connsiteX2" fmla="*/ -51 w 363244"/>
                <a:gd name="connsiteY2" fmla="*/ 257739 h 271523"/>
                <a:gd name="connsiteX3" fmla="*/ -51 w 363244"/>
                <a:gd name="connsiteY3" fmla="*/ 43403 h 271523"/>
                <a:gd name="connsiteX4" fmla="*/ 8737 w 363244"/>
                <a:gd name="connsiteY4" fmla="*/ 30634 h 271523"/>
                <a:gd name="connsiteX5" fmla="*/ 84256 w 363244"/>
                <a:gd name="connsiteY5" fmla="*/ 1250 h 271523"/>
                <a:gd name="connsiteX6" fmla="*/ 100128 w 363244"/>
                <a:gd name="connsiteY6" fmla="*/ 12427 h 271523"/>
                <a:gd name="connsiteX7" fmla="*/ 93730 w 363244"/>
                <a:gd name="connsiteY7" fmla="*/ 26515 h 271523"/>
                <a:gd name="connsiteX8" fmla="*/ 26999 w 363244"/>
                <a:gd name="connsiteY8" fmla="*/ 52603 h 271523"/>
                <a:gd name="connsiteX9" fmla="*/ 26999 w 363244"/>
                <a:gd name="connsiteY9" fmla="*/ 243734 h 271523"/>
                <a:gd name="connsiteX10" fmla="*/ 101007 w 363244"/>
                <a:gd name="connsiteY10" fmla="*/ 243734 h 271523"/>
                <a:gd name="connsiteX11" fmla="*/ 101007 w 363244"/>
                <a:gd name="connsiteY11" fmla="*/ 105054 h 271523"/>
                <a:gd name="connsiteX12" fmla="*/ 109795 w 363244"/>
                <a:gd name="connsiteY12" fmla="*/ 92285 h 271523"/>
                <a:gd name="connsiteX13" fmla="*/ 344177 w 363244"/>
                <a:gd name="connsiteY13" fmla="*/ 976 h 271523"/>
                <a:gd name="connsiteX14" fmla="*/ 362164 w 363244"/>
                <a:gd name="connsiteY14" fmla="*/ 8527 h 271523"/>
                <a:gd name="connsiteX15" fmla="*/ 354612 w 363244"/>
                <a:gd name="connsiteY15" fmla="*/ 26515 h 271523"/>
                <a:gd name="connsiteX16" fmla="*/ 128880 w 363244"/>
                <a:gd name="connsiteY16" fmla="*/ 114391 h 271523"/>
                <a:gd name="connsiteX17" fmla="*/ 128880 w 363244"/>
                <a:gd name="connsiteY17" fmla="*/ 257464 h 271523"/>
                <a:gd name="connsiteX18" fmla="*/ 115424 w 363244"/>
                <a:gd name="connsiteY18" fmla="*/ 271470 h 271523"/>
                <a:gd name="connsiteX19" fmla="*/ 115150 w 363244"/>
                <a:gd name="connsiteY19" fmla="*/ 271470 h 271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63244" h="271523">
                  <a:moveTo>
                    <a:pt x="115150" y="271470"/>
                  </a:moveTo>
                  <a:lnTo>
                    <a:pt x="13680" y="271470"/>
                  </a:lnTo>
                  <a:cubicBezTo>
                    <a:pt x="6101" y="271470"/>
                    <a:pt x="-51" y="265318"/>
                    <a:pt x="-51" y="257739"/>
                  </a:cubicBezTo>
                  <a:lnTo>
                    <a:pt x="-51" y="43403"/>
                  </a:lnTo>
                  <a:cubicBezTo>
                    <a:pt x="-37" y="37746"/>
                    <a:pt x="3451" y="32666"/>
                    <a:pt x="8737" y="30634"/>
                  </a:cubicBezTo>
                  <a:lnTo>
                    <a:pt x="84256" y="1250"/>
                  </a:lnTo>
                  <a:cubicBezTo>
                    <a:pt x="91725" y="-40"/>
                    <a:pt x="98838" y="4957"/>
                    <a:pt x="100128" y="12427"/>
                  </a:cubicBezTo>
                  <a:cubicBezTo>
                    <a:pt x="101089" y="18002"/>
                    <a:pt x="98563" y="23590"/>
                    <a:pt x="93730" y="26515"/>
                  </a:cubicBezTo>
                  <a:lnTo>
                    <a:pt x="26999" y="52603"/>
                  </a:lnTo>
                  <a:lnTo>
                    <a:pt x="26999" y="243734"/>
                  </a:lnTo>
                  <a:lnTo>
                    <a:pt x="101007" y="243734"/>
                  </a:lnTo>
                  <a:lnTo>
                    <a:pt x="101007" y="105054"/>
                  </a:lnTo>
                  <a:cubicBezTo>
                    <a:pt x="101021" y="99397"/>
                    <a:pt x="104509" y="94316"/>
                    <a:pt x="109795" y="92285"/>
                  </a:cubicBezTo>
                  <a:lnTo>
                    <a:pt x="344177" y="976"/>
                  </a:lnTo>
                  <a:cubicBezTo>
                    <a:pt x="351235" y="-1908"/>
                    <a:pt x="359281" y="1470"/>
                    <a:pt x="362164" y="8527"/>
                  </a:cubicBezTo>
                  <a:cubicBezTo>
                    <a:pt x="365048" y="15585"/>
                    <a:pt x="361670" y="23631"/>
                    <a:pt x="354612" y="26515"/>
                  </a:cubicBezTo>
                  <a:lnTo>
                    <a:pt x="128880" y="114391"/>
                  </a:lnTo>
                  <a:lnTo>
                    <a:pt x="128880" y="257464"/>
                  </a:lnTo>
                  <a:cubicBezTo>
                    <a:pt x="129031" y="265044"/>
                    <a:pt x="123004" y="271319"/>
                    <a:pt x="115424" y="271470"/>
                  </a:cubicBezTo>
                  <a:cubicBezTo>
                    <a:pt x="115328" y="271470"/>
                    <a:pt x="115246" y="271470"/>
                    <a:pt x="115150" y="271470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48">
              <a:extLst>
                <a:ext uri="{FF2B5EF4-FFF2-40B4-BE49-F238E27FC236}">
                  <a16:creationId xmlns:a16="http://schemas.microsoft.com/office/drawing/2014/main" id="{91AEB9F1-7E9B-1C65-9C13-697E2210EAEF}"/>
                </a:ext>
              </a:extLst>
            </p:cNvPr>
            <p:cNvSpPr/>
            <p:nvPr/>
          </p:nvSpPr>
          <p:spPr>
            <a:xfrm>
              <a:off x="5200766" y="4256542"/>
              <a:ext cx="597832" cy="128930"/>
            </a:xfrm>
            <a:custGeom>
              <a:avLst/>
              <a:gdLst>
                <a:gd name="connsiteX0" fmla="*/ 584052 w 597832"/>
                <a:gd name="connsiteY0" fmla="*/ 128876 h 128930"/>
                <a:gd name="connsiteX1" fmla="*/ 13680 w 597832"/>
                <a:gd name="connsiteY1" fmla="*/ 128876 h 128930"/>
                <a:gd name="connsiteX2" fmla="*/ -51 w 597832"/>
                <a:gd name="connsiteY2" fmla="*/ 115146 h 128930"/>
                <a:gd name="connsiteX3" fmla="*/ -51 w 597832"/>
                <a:gd name="connsiteY3" fmla="*/ 13676 h 128930"/>
                <a:gd name="connsiteX4" fmla="*/ 13680 w 597832"/>
                <a:gd name="connsiteY4" fmla="*/ -54 h 128930"/>
                <a:gd name="connsiteX5" fmla="*/ 584052 w 597832"/>
                <a:gd name="connsiteY5" fmla="*/ -54 h 128930"/>
                <a:gd name="connsiteX6" fmla="*/ 597782 w 597832"/>
                <a:gd name="connsiteY6" fmla="*/ 13676 h 128930"/>
                <a:gd name="connsiteX7" fmla="*/ 597782 w 597832"/>
                <a:gd name="connsiteY7" fmla="*/ 115146 h 128930"/>
                <a:gd name="connsiteX8" fmla="*/ 584052 w 597832"/>
                <a:gd name="connsiteY8" fmla="*/ 128876 h 128930"/>
                <a:gd name="connsiteX9" fmla="*/ 27411 w 597832"/>
                <a:gd name="connsiteY9" fmla="*/ 101415 h 128930"/>
                <a:gd name="connsiteX10" fmla="*/ 570321 w 597832"/>
                <a:gd name="connsiteY10" fmla="*/ 101415 h 128930"/>
                <a:gd name="connsiteX11" fmla="*/ 570321 w 597832"/>
                <a:gd name="connsiteY11" fmla="*/ 27407 h 128930"/>
                <a:gd name="connsiteX12" fmla="*/ 27411 w 597832"/>
                <a:gd name="connsiteY12" fmla="*/ 27407 h 128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7832" h="128930">
                  <a:moveTo>
                    <a:pt x="584052" y="128876"/>
                  </a:moveTo>
                  <a:lnTo>
                    <a:pt x="13680" y="128876"/>
                  </a:lnTo>
                  <a:cubicBezTo>
                    <a:pt x="6101" y="128876"/>
                    <a:pt x="-51" y="122725"/>
                    <a:pt x="-51" y="115146"/>
                  </a:cubicBezTo>
                  <a:lnTo>
                    <a:pt x="-51" y="13676"/>
                  </a:lnTo>
                  <a:cubicBezTo>
                    <a:pt x="-51" y="6097"/>
                    <a:pt x="6101" y="-54"/>
                    <a:pt x="13680" y="-54"/>
                  </a:cubicBezTo>
                  <a:lnTo>
                    <a:pt x="584052" y="-54"/>
                  </a:lnTo>
                  <a:cubicBezTo>
                    <a:pt x="591631" y="-54"/>
                    <a:pt x="597782" y="6097"/>
                    <a:pt x="597782" y="13676"/>
                  </a:cubicBezTo>
                  <a:lnTo>
                    <a:pt x="597782" y="115146"/>
                  </a:lnTo>
                  <a:cubicBezTo>
                    <a:pt x="597782" y="122725"/>
                    <a:pt x="591631" y="128876"/>
                    <a:pt x="584052" y="128876"/>
                  </a:cubicBezTo>
                  <a:close/>
                  <a:moveTo>
                    <a:pt x="27411" y="101415"/>
                  </a:moveTo>
                  <a:lnTo>
                    <a:pt x="570321" y="101415"/>
                  </a:lnTo>
                  <a:lnTo>
                    <a:pt x="570321" y="27407"/>
                  </a:lnTo>
                  <a:lnTo>
                    <a:pt x="27411" y="27407"/>
                  </a:ln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98357EE1-0EF4-42D0-F498-302DE3DF7603}"/>
                </a:ext>
              </a:extLst>
            </p:cNvPr>
            <p:cNvSpPr/>
            <p:nvPr/>
          </p:nvSpPr>
          <p:spPr>
            <a:xfrm>
              <a:off x="5200766" y="4034380"/>
              <a:ext cx="597832" cy="128930"/>
            </a:xfrm>
            <a:custGeom>
              <a:avLst/>
              <a:gdLst>
                <a:gd name="connsiteX0" fmla="*/ 584052 w 597832"/>
                <a:gd name="connsiteY0" fmla="*/ 128877 h 128930"/>
                <a:gd name="connsiteX1" fmla="*/ 13680 w 597832"/>
                <a:gd name="connsiteY1" fmla="*/ 128877 h 128930"/>
                <a:gd name="connsiteX2" fmla="*/ -51 w 597832"/>
                <a:gd name="connsiteY2" fmla="*/ 115146 h 128930"/>
                <a:gd name="connsiteX3" fmla="*/ -51 w 597832"/>
                <a:gd name="connsiteY3" fmla="*/ 13676 h 128930"/>
                <a:gd name="connsiteX4" fmla="*/ 13680 w 597832"/>
                <a:gd name="connsiteY4" fmla="*/ -54 h 128930"/>
                <a:gd name="connsiteX5" fmla="*/ 584052 w 597832"/>
                <a:gd name="connsiteY5" fmla="*/ -54 h 128930"/>
                <a:gd name="connsiteX6" fmla="*/ 597782 w 597832"/>
                <a:gd name="connsiteY6" fmla="*/ 13676 h 128930"/>
                <a:gd name="connsiteX7" fmla="*/ 597782 w 597832"/>
                <a:gd name="connsiteY7" fmla="*/ 115146 h 128930"/>
                <a:gd name="connsiteX8" fmla="*/ 584052 w 597832"/>
                <a:gd name="connsiteY8" fmla="*/ 128877 h 128930"/>
                <a:gd name="connsiteX9" fmla="*/ 27411 w 597832"/>
                <a:gd name="connsiteY9" fmla="*/ 101415 h 128930"/>
                <a:gd name="connsiteX10" fmla="*/ 570321 w 597832"/>
                <a:gd name="connsiteY10" fmla="*/ 101415 h 128930"/>
                <a:gd name="connsiteX11" fmla="*/ 570321 w 597832"/>
                <a:gd name="connsiteY11" fmla="*/ 27407 h 128930"/>
                <a:gd name="connsiteX12" fmla="*/ 27411 w 597832"/>
                <a:gd name="connsiteY12" fmla="*/ 27407 h 128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97832" h="128930">
                  <a:moveTo>
                    <a:pt x="584052" y="128877"/>
                  </a:moveTo>
                  <a:lnTo>
                    <a:pt x="13680" y="128877"/>
                  </a:lnTo>
                  <a:cubicBezTo>
                    <a:pt x="6101" y="128877"/>
                    <a:pt x="-51" y="122725"/>
                    <a:pt x="-51" y="115146"/>
                  </a:cubicBezTo>
                  <a:lnTo>
                    <a:pt x="-51" y="13676"/>
                  </a:lnTo>
                  <a:cubicBezTo>
                    <a:pt x="-51" y="6097"/>
                    <a:pt x="6101" y="-54"/>
                    <a:pt x="13680" y="-54"/>
                  </a:cubicBezTo>
                  <a:lnTo>
                    <a:pt x="584052" y="-54"/>
                  </a:lnTo>
                  <a:cubicBezTo>
                    <a:pt x="591631" y="-54"/>
                    <a:pt x="597782" y="6097"/>
                    <a:pt x="597782" y="13676"/>
                  </a:cubicBezTo>
                  <a:lnTo>
                    <a:pt x="597782" y="115146"/>
                  </a:lnTo>
                  <a:cubicBezTo>
                    <a:pt x="597782" y="122725"/>
                    <a:pt x="591631" y="128877"/>
                    <a:pt x="584052" y="128877"/>
                  </a:cubicBezTo>
                  <a:close/>
                  <a:moveTo>
                    <a:pt x="27411" y="101415"/>
                  </a:moveTo>
                  <a:lnTo>
                    <a:pt x="570321" y="101415"/>
                  </a:lnTo>
                  <a:lnTo>
                    <a:pt x="570321" y="27407"/>
                  </a:lnTo>
                  <a:lnTo>
                    <a:pt x="27411" y="27407"/>
                  </a:ln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9F9AFB8D-2321-5A9C-4E66-8681C75CBF40}"/>
                </a:ext>
              </a:extLst>
            </p:cNvPr>
            <p:cNvSpPr/>
            <p:nvPr/>
          </p:nvSpPr>
          <p:spPr>
            <a:xfrm>
              <a:off x="5235640" y="4032608"/>
              <a:ext cx="88770" cy="130704"/>
            </a:xfrm>
            <a:custGeom>
              <a:avLst/>
              <a:gdLst>
                <a:gd name="connsiteX0" fmla="*/ 13682 w 88770"/>
                <a:gd name="connsiteY0" fmla="*/ 130649 h 130704"/>
                <a:gd name="connsiteX1" fmla="*/ 6680 w 88770"/>
                <a:gd name="connsiteY1" fmla="*/ 128726 h 130704"/>
                <a:gd name="connsiteX2" fmla="*/ 1874 w 88770"/>
                <a:gd name="connsiteY2" fmla="*/ 109915 h 130704"/>
                <a:gd name="connsiteX3" fmla="*/ 62289 w 88770"/>
                <a:gd name="connsiteY3" fmla="*/ 8446 h 130704"/>
                <a:gd name="connsiteX4" fmla="*/ 80221 w 88770"/>
                <a:gd name="connsiteY4" fmla="*/ 990 h 130704"/>
                <a:gd name="connsiteX5" fmla="*/ 87677 w 88770"/>
                <a:gd name="connsiteY5" fmla="*/ 18909 h 130704"/>
                <a:gd name="connsiteX6" fmla="*/ 85768 w 88770"/>
                <a:gd name="connsiteY6" fmla="*/ 22177 h 130704"/>
                <a:gd name="connsiteX7" fmla="*/ 25491 w 88770"/>
                <a:gd name="connsiteY7" fmla="*/ 123646 h 130704"/>
                <a:gd name="connsiteX8" fmla="*/ 13682 w 88770"/>
                <a:gd name="connsiteY8" fmla="*/ 130649 h 130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770" h="130704">
                  <a:moveTo>
                    <a:pt x="13682" y="130649"/>
                  </a:moveTo>
                  <a:cubicBezTo>
                    <a:pt x="11211" y="130690"/>
                    <a:pt x="8781" y="130031"/>
                    <a:pt x="6680" y="128726"/>
                  </a:cubicBezTo>
                  <a:cubicBezTo>
                    <a:pt x="158" y="124855"/>
                    <a:pt x="-1998" y="116438"/>
                    <a:pt x="1874" y="109915"/>
                  </a:cubicBezTo>
                  <a:lnTo>
                    <a:pt x="62289" y="8446"/>
                  </a:lnTo>
                  <a:cubicBezTo>
                    <a:pt x="65172" y="1429"/>
                    <a:pt x="73205" y="-1907"/>
                    <a:pt x="80221" y="990"/>
                  </a:cubicBezTo>
                  <a:cubicBezTo>
                    <a:pt x="87224" y="3874"/>
                    <a:pt x="90574" y="11906"/>
                    <a:pt x="87677" y="18909"/>
                  </a:cubicBezTo>
                  <a:cubicBezTo>
                    <a:pt x="87196" y="20076"/>
                    <a:pt x="86551" y="21188"/>
                    <a:pt x="85768" y="22177"/>
                  </a:cubicBezTo>
                  <a:lnTo>
                    <a:pt x="25491" y="123646"/>
                  </a:lnTo>
                  <a:cubicBezTo>
                    <a:pt x="23088" y="127916"/>
                    <a:pt x="18584" y="130594"/>
                    <a:pt x="13682" y="130649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9711321D-4D05-EFA5-0570-C4089169FF6B}"/>
                </a:ext>
              </a:extLst>
            </p:cNvPr>
            <p:cNvSpPr/>
            <p:nvPr/>
          </p:nvSpPr>
          <p:spPr>
            <a:xfrm>
              <a:off x="5324889" y="4035452"/>
              <a:ext cx="87173" cy="127858"/>
            </a:xfrm>
            <a:custGeom>
              <a:avLst/>
              <a:gdLst>
                <a:gd name="connsiteX0" fmla="*/ 13682 w 87173"/>
                <a:gd name="connsiteY0" fmla="*/ 127805 h 127858"/>
                <a:gd name="connsiteX1" fmla="*/ 6680 w 87173"/>
                <a:gd name="connsiteY1" fmla="*/ 125882 h 127858"/>
                <a:gd name="connsiteX2" fmla="*/ 1874 w 87173"/>
                <a:gd name="connsiteY2" fmla="*/ 107071 h 127858"/>
                <a:gd name="connsiteX3" fmla="*/ 62289 w 87173"/>
                <a:gd name="connsiteY3" fmla="*/ 5602 h 127858"/>
                <a:gd name="connsiteX4" fmla="*/ 81471 w 87173"/>
                <a:gd name="connsiteY4" fmla="*/ 2567 h 127858"/>
                <a:gd name="connsiteX5" fmla="*/ 85906 w 87173"/>
                <a:gd name="connsiteY5" fmla="*/ 19332 h 127858"/>
                <a:gd name="connsiteX6" fmla="*/ 25491 w 87173"/>
                <a:gd name="connsiteY6" fmla="*/ 120802 h 127858"/>
                <a:gd name="connsiteX7" fmla="*/ 13682 w 87173"/>
                <a:gd name="connsiteY7" fmla="*/ 127805 h 127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173" h="127858">
                  <a:moveTo>
                    <a:pt x="13682" y="127805"/>
                  </a:moveTo>
                  <a:cubicBezTo>
                    <a:pt x="11225" y="127805"/>
                    <a:pt x="8794" y="127145"/>
                    <a:pt x="6680" y="125882"/>
                  </a:cubicBezTo>
                  <a:cubicBezTo>
                    <a:pt x="158" y="122010"/>
                    <a:pt x="-1998" y="113593"/>
                    <a:pt x="1874" y="107071"/>
                  </a:cubicBezTo>
                  <a:lnTo>
                    <a:pt x="62289" y="5602"/>
                  </a:lnTo>
                  <a:cubicBezTo>
                    <a:pt x="66751" y="-536"/>
                    <a:pt x="75333" y="-1882"/>
                    <a:pt x="81471" y="2567"/>
                  </a:cubicBezTo>
                  <a:cubicBezTo>
                    <a:pt x="86730" y="6398"/>
                    <a:pt x="88583" y="13401"/>
                    <a:pt x="85906" y="19332"/>
                  </a:cubicBezTo>
                  <a:lnTo>
                    <a:pt x="25491" y="120802"/>
                  </a:lnTo>
                  <a:cubicBezTo>
                    <a:pt x="23088" y="125072"/>
                    <a:pt x="18584" y="127750"/>
                    <a:pt x="13682" y="127805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83CA53FB-A270-AE17-8738-A310C8A1EAE6}"/>
                </a:ext>
              </a:extLst>
            </p:cNvPr>
            <p:cNvSpPr/>
            <p:nvPr/>
          </p:nvSpPr>
          <p:spPr>
            <a:xfrm>
              <a:off x="5411118" y="4032471"/>
              <a:ext cx="89319" cy="130843"/>
            </a:xfrm>
            <a:custGeom>
              <a:avLst/>
              <a:gdLst>
                <a:gd name="connsiteX0" fmla="*/ 13682 w 89319"/>
                <a:gd name="connsiteY0" fmla="*/ 130786 h 130843"/>
                <a:gd name="connsiteX1" fmla="*/ 6680 w 89319"/>
                <a:gd name="connsiteY1" fmla="*/ 128864 h 130843"/>
                <a:gd name="connsiteX2" fmla="*/ 1874 w 89319"/>
                <a:gd name="connsiteY2" fmla="*/ 110053 h 130843"/>
                <a:gd name="connsiteX3" fmla="*/ 62838 w 89319"/>
                <a:gd name="connsiteY3" fmla="*/ 8446 h 130843"/>
                <a:gd name="connsiteX4" fmla="*/ 80770 w 89319"/>
                <a:gd name="connsiteY4" fmla="*/ 990 h 130843"/>
                <a:gd name="connsiteX5" fmla="*/ 88226 w 89319"/>
                <a:gd name="connsiteY5" fmla="*/ 18909 h 130843"/>
                <a:gd name="connsiteX6" fmla="*/ 86318 w 89319"/>
                <a:gd name="connsiteY6" fmla="*/ 22177 h 130843"/>
                <a:gd name="connsiteX7" fmla="*/ 26040 w 89319"/>
                <a:gd name="connsiteY7" fmla="*/ 123646 h 130843"/>
                <a:gd name="connsiteX8" fmla="*/ 13682 w 89319"/>
                <a:gd name="connsiteY8" fmla="*/ 130786 h 130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9319" h="130843">
                  <a:moveTo>
                    <a:pt x="13682" y="130786"/>
                  </a:moveTo>
                  <a:cubicBezTo>
                    <a:pt x="11211" y="130827"/>
                    <a:pt x="8781" y="130168"/>
                    <a:pt x="6680" y="128864"/>
                  </a:cubicBezTo>
                  <a:cubicBezTo>
                    <a:pt x="158" y="124992"/>
                    <a:pt x="-1998" y="116575"/>
                    <a:pt x="1874" y="110053"/>
                  </a:cubicBezTo>
                  <a:lnTo>
                    <a:pt x="62838" y="8446"/>
                  </a:lnTo>
                  <a:cubicBezTo>
                    <a:pt x="65722" y="1429"/>
                    <a:pt x="73754" y="-1907"/>
                    <a:pt x="80770" y="990"/>
                  </a:cubicBezTo>
                  <a:cubicBezTo>
                    <a:pt x="87773" y="3874"/>
                    <a:pt x="91123" y="11906"/>
                    <a:pt x="88226" y="18909"/>
                  </a:cubicBezTo>
                  <a:cubicBezTo>
                    <a:pt x="87746" y="20090"/>
                    <a:pt x="87100" y="21188"/>
                    <a:pt x="86318" y="22177"/>
                  </a:cubicBezTo>
                  <a:lnTo>
                    <a:pt x="26040" y="123646"/>
                  </a:lnTo>
                  <a:cubicBezTo>
                    <a:pt x="23582" y="128150"/>
                    <a:pt x="18818" y="130896"/>
                    <a:pt x="13682" y="130786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CD1F84A5-8065-A46E-B8DC-9628EB90B0D1}"/>
                </a:ext>
              </a:extLst>
            </p:cNvPr>
            <p:cNvSpPr/>
            <p:nvPr/>
          </p:nvSpPr>
          <p:spPr>
            <a:xfrm>
              <a:off x="5500367" y="4035452"/>
              <a:ext cx="87173" cy="127858"/>
            </a:xfrm>
            <a:custGeom>
              <a:avLst/>
              <a:gdLst>
                <a:gd name="connsiteX0" fmla="*/ 13682 w 87173"/>
                <a:gd name="connsiteY0" fmla="*/ 127805 h 127858"/>
                <a:gd name="connsiteX1" fmla="*/ 6680 w 87173"/>
                <a:gd name="connsiteY1" fmla="*/ 125882 h 127858"/>
                <a:gd name="connsiteX2" fmla="*/ 1874 w 87173"/>
                <a:gd name="connsiteY2" fmla="*/ 107071 h 127858"/>
                <a:gd name="connsiteX3" fmla="*/ 62289 w 87173"/>
                <a:gd name="connsiteY3" fmla="*/ 5602 h 127858"/>
                <a:gd name="connsiteX4" fmla="*/ 81471 w 87173"/>
                <a:gd name="connsiteY4" fmla="*/ 2567 h 127858"/>
                <a:gd name="connsiteX5" fmla="*/ 85906 w 87173"/>
                <a:gd name="connsiteY5" fmla="*/ 19332 h 127858"/>
                <a:gd name="connsiteX6" fmla="*/ 25491 w 87173"/>
                <a:gd name="connsiteY6" fmla="*/ 120802 h 127858"/>
                <a:gd name="connsiteX7" fmla="*/ 13682 w 87173"/>
                <a:gd name="connsiteY7" fmla="*/ 127805 h 127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173" h="127858">
                  <a:moveTo>
                    <a:pt x="13682" y="127805"/>
                  </a:moveTo>
                  <a:cubicBezTo>
                    <a:pt x="11225" y="127805"/>
                    <a:pt x="8794" y="127145"/>
                    <a:pt x="6680" y="125882"/>
                  </a:cubicBezTo>
                  <a:cubicBezTo>
                    <a:pt x="158" y="122010"/>
                    <a:pt x="-1998" y="113593"/>
                    <a:pt x="1874" y="107071"/>
                  </a:cubicBezTo>
                  <a:lnTo>
                    <a:pt x="62289" y="5602"/>
                  </a:lnTo>
                  <a:cubicBezTo>
                    <a:pt x="66751" y="-536"/>
                    <a:pt x="75333" y="-1882"/>
                    <a:pt x="81471" y="2567"/>
                  </a:cubicBezTo>
                  <a:cubicBezTo>
                    <a:pt x="86730" y="6398"/>
                    <a:pt x="88583" y="13401"/>
                    <a:pt x="85906" y="19332"/>
                  </a:cubicBezTo>
                  <a:lnTo>
                    <a:pt x="25491" y="120802"/>
                  </a:lnTo>
                  <a:cubicBezTo>
                    <a:pt x="23088" y="125072"/>
                    <a:pt x="18584" y="127750"/>
                    <a:pt x="13682" y="127805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3E5D0EFA-07D2-9D5E-9437-1690DAD13374}"/>
                </a:ext>
              </a:extLst>
            </p:cNvPr>
            <p:cNvSpPr/>
            <p:nvPr/>
          </p:nvSpPr>
          <p:spPr>
            <a:xfrm>
              <a:off x="5586595" y="4034378"/>
              <a:ext cx="87743" cy="128934"/>
            </a:xfrm>
            <a:custGeom>
              <a:avLst/>
              <a:gdLst>
                <a:gd name="connsiteX0" fmla="*/ 13682 w 87743"/>
                <a:gd name="connsiteY0" fmla="*/ 128879 h 128934"/>
                <a:gd name="connsiteX1" fmla="*/ 6680 w 87743"/>
                <a:gd name="connsiteY1" fmla="*/ 126956 h 128934"/>
                <a:gd name="connsiteX2" fmla="*/ 1874 w 87743"/>
                <a:gd name="connsiteY2" fmla="*/ 108145 h 128934"/>
                <a:gd name="connsiteX3" fmla="*/ 62152 w 87743"/>
                <a:gd name="connsiteY3" fmla="*/ 6676 h 128934"/>
                <a:gd name="connsiteX4" fmla="*/ 80963 w 87743"/>
                <a:gd name="connsiteY4" fmla="*/ 1870 h 128934"/>
                <a:gd name="connsiteX5" fmla="*/ 85768 w 87743"/>
                <a:gd name="connsiteY5" fmla="*/ 20681 h 128934"/>
                <a:gd name="connsiteX6" fmla="*/ 25491 w 87743"/>
                <a:gd name="connsiteY6" fmla="*/ 122151 h 128934"/>
                <a:gd name="connsiteX7" fmla="*/ 13682 w 87743"/>
                <a:gd name="connsiteY7" fmla="*/ 128879 h 128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743" h="128934">
                  <a:moveTo>
                    <a:pt x="13682" y="128879"/>
                  </a:moveTo>
                  <a:cubicBezTo>
                    <a:pt x="11211" y="128920"/>
                    <a:pt x="8781" y="128261"/>
                    <a:pt x="6680" y="126956"/>
                  </a:cubicBezTo>
                  <a:cubicBezTo>
                    <a:pt x="158" y="123085"/>
                    <a:pt x="-1998" y="114668"/>
                    <a:pt x="1874" y="108145"/>
                  </a:cubicBezTo>
                  <a:lnTo>
                    <a:pt x="62152" y="6676"/>
                  </a:lnTo>
                  <a:cubicBezTo>
                    <a:pt x="66024" y="154"/>
                    <a:pt x="74441" y="-2002"/>
                    <a:pt x="80963" y="1870"/>
                  </a:cubicBezTo>
                  <a:cubicBezTo>
                    <a:pt x="87485" y="5742"/>
                    <a:pt x="89640" y="14159"/>
                    <a:pt x="85768" y="20681"/>
                  </a:cubicBezTo>
                  <a:lnTo>
                    <a:pt x="25491" y="122151"/>
                  </a:lnTo>
                  <a:cubicBezTo>
                    <a:pt x="23019" y="126325"/>
                    <a:pt x="18529" y="128879"/>
                    <a:pt x="13682" y="128879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281DDA4C-0608-06E5-20D9-E10F1597643D}"/>
                </a:ext>
              </a:extLst>
            </p:cNvPr>
            <p:cNvSpPr/>
            <p:nvPr/>
          </p:nvSpPr>
          <p:spPr>
            <a:xfrm>
              <a:off x="5675845" y="4035452"/>
              <a:ext cx="87173" cy="127858"/>
            </a:xfrm>
            <a:custGeom>
              <a:avLst/>
              <a:gdLst>
                <a:gd name="connsiteX0" fmla="*/ 13682 w 87173"/>
                <a:gd name="connsiteY0" fmla="*/ 127805 h 127858"/>
                <a:gd name="connsiteX1" fmla="*/ 6680 w 87173"/>
                <a:gd name="connsiteY1" fmla="*/ 125882 h 127858"/>
                <a:gd name="connsiteX2" fmla="*/ 1874 w 87173"/>
                <a:gd name="connsiteY2" fmla="*/ 107071 h 127858"/>
                <a:gd name="connsiteX3" fmla="*/ 62289 w 87173"/>
                <a:gd name="connsiteY3" fmla="*/ 5602 h 127858"/>
                <a:gd name="connsiteX4" fmla="*/ 81471 w 87173"/>
                <a:gd name="connsiteY4" fmla="*/ 2567 h 127858"/>
                <a:gd name="connsiteX5" fmla="*/ 85906 w 87173"/>
                <a:gd name="connsiteY5" fmla="*/ 19332 h 127858"/>
                <a:gd name="connsiteX6" fmla="*/ 25491 w 87173"/>
                <a:gd name="connsiteY6" fmla="*/ 120802 h 127858"/>
                <a:gd name="connsiteX7" fmla="*/ 13682 w 87173"/>
                <a:gd name="connsiteY7" fmla="*/ 127805 h 127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173" h="127858">
                  <a:moveTo>
                    <a:pt x="13682" y="127805"/>
                  </a:moveTo>
                  <a:cubicBezTo>
                    <a:pt x="11225" y="127805"/>
                    <a:pt x="8794" y="127145"/>
                    <a:pt x="6680" y="125882"/>
                  </a:cubicBezTo>
                  <a:cubicBezTo>
                    <a:pt x="158" y="122010"/>
                    <a:pt x="-1998" y="113593"/>
                    <a:pt x="1874" y="107071"/>
                  </a:cubicBezTo>
                  <a:lnTo>
                    <a:pt x="62289" y="5602"/>
                  </a:lnTo>
                  <a:cubicBezTo>
                    <a:pt x="66751" y="-536"/>
                    <a:pt x="75333" y="-1882"/>
                    <a:pt x="81471" y="2567"/>
                  </a:cubicBezTo>
                  <a:cubicBezTo>
                    <a:pt x="86730" y="6398"/>
                    <a:pt x="88583" y="13401"/>
                    <a:pt x="85906" y="19332"/>
                  </a:cubicBezTo>
                  <a:lnTo>
                    <a:pt x="25491" y="120802"/>
                  </a:lnTo>
                  <a:cubicBezTo>
                    <a:pt x="23088" y="125072"/>
                    <a:pt x="18584" y="127750"/>
                    <a:pt x="13682" y="127805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648C6D42-8684-7338-2687-2A2B17EDD277}"/>
                </a:ext>
              </a:extLst>
            </p:cNvPr>
            <p:cNvSpPr/>
            <p:nvPr/>
          </p:nvSpPr>
          <p:spPr>
            <a:xfrm>
              <a:off x="5235640" y="4254770"/>
              <a:ext cx="88770" cy="130702"/>
            </a:xfrm>
            <a:custGeom>
              <a:avLst/>
              <a:gdLst>
                <a:gd name="connsiteX0" fmla="*/ 13682 w 88770"/>
                <a:gd name="connsiteY0" fmla="*/ 130649 h 130702"/>
                <a:gd name="connsiteX1" fmla="*/ 6680 w 88770"/>
                <a:gd name="connsiteY1" fmla="*/ 128727 h 130702"/>
                <a:gd name="connsiteX2" fmla="*/ 1874 w 88770"/>
                <a:gd name="connsiteY2" fmla="*/ 109915 h 130702"/>
                <a:gd name="connsiteX3" fmla="*/ 62289 w 88770"/>
                <a:gd name="connsiteY3" fmla="*/ 8446 h 130702"/>
                <a:gd name="connsiteX4" fmla="*/ 80221 w 88770"/>
                <a:gd name="connsiteY4" fmla="*/ 990 h 130702"/>
                <a:gd name="connsiteX5" fmla="*/ 87677 w 88770"/>
                <a:gd name="connsiteY5" fmla="*/ 18909 h 130702"/>
                <a:gd name="connsiteX6" fmla="*/ 85768 w 88770"/>
                <a:gd name="connsiteY6" fmla="*/ 22177 h 130702"/>
                <a:gd name="connsiteX7" fmla="*/ 25491 w 88770"/>
                <a:gd name="connsiteY7" fmla="*/ 123646 h 130702"/>
                <a:gd name="connsiteX8" fmla="*/ 13682 w 88770"/>
                <a:gd name="connsiteY8" fmla="*/ 130649 h 130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770" h="130702">
                  <a:moveTo>
                    <a:pt x="13682" y="130649"/>
                  </a:moveTo>
                  <a:cubicBezTo>
                    <a:pt x="11225" y="130649"/>
                    <a:pt x="8794" y="129990"/>
                    <a:pt x="6680" y="128727"/>
                  </a:cubicBezTo>
                  <a:cubicBezTo>
                    <a:pt x="158" y="124854"/>
                    <a:pt x="-1998" y="116437"/>
                    <a:pt x="1874" y="109915"/>
                  </a:cubicBezTo>
                  <a:lnTo>
                    <a:pt x="62289" y="8446"/>
                  </a:lnTo>
                  <a:cubicBezTo>
                    <a:pt x="65172" y="1429"/>
                    <a:pt x="73205" y="-1907"/>
                    <a:pt x="80221" y="990"/>
                  </a:cubicBezTo>
                  <a:cubicBezTo>
                    <a:pt x="87224" y="3873"/>
                    <a:pt x="90574" y="11906"/>
                    <a:pt x="87677" y="18909"/>
                  </a:cubicBezTo>
                  <a:cubicBezTo>
                    <a:pt x="87196" y="20076"/>
                    <a:pt x="86551" y="21188"/>
                    <a:pt x="85768" y="22177"/>
                  </a:cubicBezTo>
                  <a:lnTo>
                    <a:pt x="25491" y="123646"/>
                  </a:lnTo>
                  <a:cubicBezTo>
                    <a:pt x="23088" y="127916"/>
                    <a:pt x="18584" y="130594"/>
                    <a:pt x="13682" y="130649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8" name="Freeform: Shape 57">
              <a:extLst>
                <a:ext uri="{FF2B5EF4-FFF2-40B4-BE49-F238E27FC236}">
                  <a16:creationId xmlns:a16="http://schemas.microsoft.com/office/drawing/2014/main" id="{B49D806C-AC65-2895-3085-B31AFF977C8B}"/>
                </a:ext>
              </a:extLst>
            </p:cNvPr>
            <p:cNvSpPr/>
            <p:nvPr/>
          </p:nvSpPr>
          <p:spPr>
            <a:xfrm>
              <a:off x="5324889" y="4257614"/>
              <a:ext cx="87173" cy="127858"/>
            </a:xfrm>
            <a:custGeom>
              <a:avLst/>
              <a:gdLst>
                <a:gd name="connsiteX0" fmla="*/ 13682 w 87173"/>
                <a:gd name="connsiteY0" fmla="*/ 127804 h 127858"/>
                <a:gd name="connsiteX1" fmla="*/ 6680 w 87173"/>
                <a:gd name="connsiteY1" fmla="*/ 125882 h 127858"/>
                <a:gd name="connsiteX2" fmla="*/ 1874 w 87173"/>
                <a:gd name="connsiteY2" fmla="*/ 107071 h 127858"/>
                <a:gd name="connsiteX3" fmla="*/ 62289 w 87173"/>
                <a:gd name="connsiteY3" fmla="*/ 5602 h 127858"/>
                <a:gd name="connsiteX4" fmla="*/ 81471 w 87173"/>
                <a:gd name="connsiteY4" fmla="*/ 2567 h 127858"/>
                <a:gd name="connsiteX5" fmla="*/ 85906 w 87173"/>
                <a:gd name="connsiteY5" fmla="*/ 19332 h 127858"/>
                <a:gd name="connsiteX6" fmla="*/ 25491 w 87173"/>
                <a:gd name="connsiteY6" fmla="*/ 121077 h 127858"/>
                <a:gd name="connsiteX7" fmla="*/ 13682 w 87173"/>
                <a:gd name="connsiteY7" fmla="*/ 127804 h 127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173" h="127858">
                  <a:moveTo>
                    <a:pt x="13682" y="127804"/>
                  </a:moveTo>
                  <a:cubicBezTo>
                    <a:pt x="11225" y="127763"/>
                    <a:pt x="8808" y="127104"/>
                    <a:pt x="6680" y="125882"/>
                  </a:cubicBezTo>
                  <a:cubicBezTo>
                    <a:pt x="158" y="122010"/>
                    <a:pt x="-1998" y="113593"/>
                    <a:pt x="1874" y="107071"/>
                  </a:cubicBezTo>
                  <a:lnTo>
                    <a:pt x="62289" y="5602"/>
                  </a:lnTo>
                  <a:cubicBezTo>
                    <a:pt x="66751" y="-536"/>
                    <a:pt x="75333" y="-1882"/>
                    <a:pt x="81471" y="2567"/>
                  </a:cubicBezTo>
                  <a:cubicBezTo>
                    <a:pt x="86730" y="6398"/>
                    <a:pt x="88583" y="13401"/>
                    <a:pt x="85906" y="19332"/>
                  </a:cubicBezTo>
                  <a:lnTo>
                    <a:pt x="25491" y="121077"/>
                  </a:lnTo>
                  <a:cubicBezTo>
                    <a:pt x="23019" y="125251"/>
                    <a:pt x="18529" y="127804"/>
                    <a:pt x="13682" y="127804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9" name="Freeform: Shape 58">
              <a:extLst>
                <a:ext uri="{FF2B5EF4-FFF2-40B4-BE49-F238E27FC236}">
                  <a16:creationId xmlns:a16="http://schemas.microsoft.com/office/drawing/2014/main" id="{67D79AD5-DC93-868E-FEB0-686219884FC3}"/>
                </a:ext>
              </a:extLst>
            </p:cNvPr>
            <p:cNvSpPr/>
            <p:nvPr/>
          </p:nvSpPr>
          <p:spPr>
            <a:xfrm>
              <a:off x="5411118" y="4254770"/>
              <a:ext cx="88770" cy="130702"/>
            </a:xfrm>
            <a:custGeom>
              <a:avLst/>
              <a:gdLst>
                <a:gd name="connsiteX0" fmla="*/ 13682 w 88770"/>
                <a:gd name="connsiteY0" fmla="*/ 130649 h 130702"/>
                <a:gd name="connsiteX1" fmla="*/ 6680 w 88770"/>
                <a:gd name="connsiteY1" fmla="*/ 128727 h 130702"/>
                <a:gd name="connsiteX2" fmla="*/ 1874 w 88770"/>
                <a:gd name="connsiteY2" fmla="*/ 109915 h 130702"/>
                <a:gd name="connsiteX3" fmla="*/ 62289 w 88770"/>
                <a:gd name="connsiteY3" fmla="*/ 8446 h 130702"/>
                <a:gd name="connsiteX4" fmla="*/ 80221 w 88770"/>
                <a:gd name="connsiteY4" fmla="*/ 990 h 130702"/>
                <a:gd name="connsiteX5" fmla="*/ 87677 w 88770"/>
                <a:gd name="connsiteY5" fmla="*/ 18909 h 130702"/>
                <a:gd name="connsiteX6" fmla="*/ 85768 w 88770"/>
                <a:gd name="connsiteY6" fmla="*/ 22177 h 130702"/>
                <a:gd name="connsiteX7" fmla="*/ 25491 w 88770"/>
                <a:gd name="connsiteY7" fmla="*/ 123646 h 130702"/>
                <a:gd name="connsiteX8" fmla="*/ 13682 w 88770"/>
                <a:gd name="connsiteY8" fmla="*/ 130649 h 130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8770" h="130702">
                  <a:moveTo>
                    <a:pt x="13682" y="130649"/>
                  </a:moveTo>
                  <a:cubicBezTo>
                    <a:pt x="11225" y="130649"/>
                    <a:pt x="8794" y="129990"/>
                    <a:pt x="6680" y="128727"/>
                  </a:cubicBezTo>
                  <a:cubicBezTo>
                    <a:pt x="158" y="124854"/>
                    <a:pt x="-1998" y="116437"/>
                    <a:pt x="1874" y="109915"/>
                  </a:cubicBezTo>
                  <a:lnTo>
                    <a:pt x="62289" y="8446"/>
                  </a:lnTo>
                  <a:cubicBezTo>
                    <a:pt x="65172" y="1429"/>
                    <a:pt x="73205" y="-1907"/>
                    <a:pt x="80221" y="990"/>
                  </a:cubicBezTo>
                  <a:cubicBezTo>
                    <a:pt x="87224" y="3873"/>
                    <a:pt x="90574" y="11906"/>
                    <a:pt x="87677" y="18909"/>
                  </a:cubicBezTo>
                  <a:cubicBezTo>
                    <a:pt x="87196" y="20076"/>
                    <a:pt x="86551" y="21188"/>
                    <a:pt x="85768" y="22177"/>
                  </a:cubicBezTo>
                  <a:lnTo>
                    <a:pt x="25491" y="123646"/>
                  </a:lnTo>
                  <a:cubicBezTo>
                    <a:pt x="23088" y="127916"/>
                    <a:pt x="18584" y="130594"/>
                    <a:pt x="13682" y="130649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0" name="Freeform: Shape 59">
              <a:extLst>
                <a:ext uri="{FF2B5EF4-FFF2-40B4-BE49-F238E27FC236}">
                  <a16:creationId xmlns:a16="http://schemas.microsoft.com/office/drawing/2014/main" id="{57906AE8-ACDC-C2FE-D71B-5647A080D036}"/>
                </a:ext>
              </a:extLst>
            </p:cNvPr>
            <p:cNvSpPr/>
            <p:nvPr/>
          </p:nvSpPr>
          <p:spPr>
            <a:xfrm>
              <a:off x="5500367" y="4257614"/>
              <a:ext cx="87173" cy="127858"/>
            </a:xfrm>
            <a:custGeom>
              <a:avLst/>
              <a:gdLst>
                <a:gd name="connsiteX0" fmla="*/ 13682 w 87173"/>
                <a:gd name="connsiteY0" fmla="*/ 127804 h 127858"/>
                <a:gd name="connsiteX1" fmla="*/ 6680 w 87173"/>
                <a:gd name="connsiteY1" fmla="*/ 125882 h 127858"/>
                <a:gd name="connsiteX2" fmla="*/ 1874 w 87173"/>
                <a:gd name="connsiteY2" fmla="*/ 107071 h 127858"/>
                <a:gd name="connsiteX3" fmla="*/ 62289 w 87173"/>
                <a:gd name="connsiteY3" fmla="*/ 5602 h 127858"/>
                <a:gd name="connsiteX4" fmla="*/ 81471 w 87173"/>
                <a:gd name="connsiteY4" fmla="*/ 2567 h 127858"/>
                <a:gd name="connsiteX5" fmla="*/ 85906 w 87173"/>
                <a:gd name="connsiteY5" fmla="*/ 19332 h 127858"/>
                <a:gd name="connsiteX6" fmla="*/ 25491 w 87173"/>
                <a:gd name="connsiteY6" fmla="*/ 120802 h 127858"/>
                <a:gd name="connsiteX7" fmla="*/ 13682 w 87173"/>
                <a:gd name="connsiteY7" fmla="*/ 127804 h 127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173" h="127858">
                  <a:moveTo>
                    <a:pt x="13682" y="127804"/>
                  </a:moveTo>
                  <a:cubicBezTo>
                    <a:pt x="11225" y="127763"/>
                    <a:pt x="8808" y="127104"/>
                    <a:pt x="6680" y="125882"/>
                  </a:cubicBezTo>
                  <a:cubicBezTo>
                    <a:pt x="158" y="122010"/>
                    <a:pt x="-1998" y="113593"/>
                    <a:pt x="1874" y="107071"/>
                  </a:cubicBezTo>
                  <a:lnTo>
                    <a:pt x="62289" y="5602"/>
                  </a:lnTo>
                  <a:cubicBezTo>
                    <a:pt x="66751" y="-536"/>
                    <a:pt x="75333" y="-1882"/>
                    <a:pt x="81471" y="2567"/>
                  </a:cubicBezTo>
                  <a:cubicBezTo>
                    <a:pt x="86730" y="6398"/>
                    <a:pt x="88583" y="13401"/>
                    <a:pt x="85906" y="19332"/>
                  </a:cubicBezTo>
                  <a:lnTo>
                    <a:pt x="25491" y="120802"/>
                  </a:lnTo>
                  <a:cubicBezTo>
                    <a:pt x="23088" y="125072"/>
                    <a:pt x="18584" y="127750"/>
                    <a:pt x="13682" y="127804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1" name="Freeform: Shape 60">
              <a:extLst>
                <a:ext uri="{FF2B5EF4-FFF2-40B4-BE49-F238E27FC236}">
                  <a16:creationId xmlns:a16="http://schemas.microsoft.com/office/drawing/2014/main" id="{1B8C515D-2C7B-2411-C008-3D0E3F204669}"/>
                </a:ext>
              </a:extLst>
            </p:cNvPr>
            <p:cNvSpPr/>
            <p:nvPr/>
          </p:nvSpPr>
          <p:spPr>
            <a:xfrm>
              <a:off x="5586595" y="4256484"/>
              <a:ext cx="87773" cy="128988"/>
            </a:xfrm>
            <a:custGeom>
              <a:avLst/>
              <a:gdLst>
                <a:gd name="connsiteX0" fmla="*/ 13682 w 87773"/>
                <a:gd name="connsiteY0" fmla="*/ 128935 h 128988"/>
                <a:gd name="connsiteX1" fmla="*/ 6680 w 87773"/>
                <a:gd name="connsiteY1" fmla="*/ 127013 h 128988"/>
                <a:gd name="connsiteX2" fmla="*/ 1874 w 87773"/>
                <a:gd name="connsiteY2" fmla="*/ 108201 h 128988"/>
                <a:gd name="connsiteX3" fmla="*/ 62152 w 87773"/>
                <a:gd name="connsiteY3" fmla="*/ 6732 h 128988"/>
                <a:gd name="connsiteX4" fmla="*/ 80935 w 87773"/>
                <a:gd name="connsiteY4" fmla="*/ 1830 h 128988"/>
                <a:gd name="connsiteX5" fmla="*/ 81100 w 87773"/>
                <a:gd name="connsiteY5" fmla="*/ 1926 h 128988"/>
                <a:gd name="connsiteX6" fmla="*/ 85768 w 87773"/>
                <a:gd name="connsiteY6" fmla="*/ 20737 h 128988"/>
                <a:gd name="connsiteX7" fmla="*/ 25491 w 87773"/>
                <a:gd name="connsiteY7" fmla="*/ 122207 h 128988"/>
                <a:gd name="connsiteX8" fmla="*/ 13682 w 87773"/>
                <a:gd name="connsiteY8" fmla="*/ 128935 h 128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7773" h="128988">
                  <a:moveTo>
                    <a:pt x="13682" y="128935"/>
                  </a:moveTo>
                  <a:cubicBezTo>
                    <a:pt x="11225" y="128935"/>
                    <a:pt x="8794" y="128275"/>
                    <a:pt x="6680" y="127013"/>
                  </a:cubicBezTo>
                  <a:cubicBezTo>
                    <a:pt x="158" y="123140"/>
                    <a:pt x="-1998" y="114723"/>
                    <a:pt x="1874" y="108201"/>
                  </a:cubicBezTo>
                  <a:lnTo>
                    <a:pt x="62152" y="6732"/>
                  </a:lnTo>
                  <a:cubicBezTo>
                    <a:pt x="65983" y="196"/>
                    <a:pt x="74399" y="-2001"/>
                    <a:pt x="80935" y="1830"/>
                  </a:cubicBezTo>
                  <a:cubicBezTo>
                    <a:pt x="80990" y="1857"/>
                    <a:pt x="81045" y="1899"/>
                    <a:pt x="81100" y="1926"/>
                  </a:cubicBezTo>
                  <a:cubicBezTo>
                    <a:pt x="87567" y="5839"/>
                    <a:pt x="89654" y="14256"/>
                    <a:pt x="85768" y="20737"/>
                  </a:cubicBezTo>
                  <a:lnTo>
                    <a:pt x="25491" y="122207"/>
                  </a:lnTo>
                  <a:cubicBezTo>
                    <a:pt x="23019" y="126381"/>
                    <a:pt x="18529" y="128935"/>
                    <a:pt x="13682" y="128935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2" name="Freeform: Shape 61">
              <a:extLst>
                <a:ext uri="{FF2B5EF4-FFF2-40B4-BE49-F238E27FC236}">
                  <a16:creationId xmlns:a16="http://schemas.microsoft.com/office/drawing/2014/main" id="{7A7947D4-DF2E-5D0A-E97E-0054FAB369AA}"/>
                </a:ext>
              </a:extLst>
            </p:cNvPr>
            <p:cNvSpPr/>
            <p:nvPr/>
          </p:nvSpPr>
          <p:spPr>
            <a:xfrm>
              <a:off x="5675845" y="4257614"/>
              <a:ext cx="87173" cy="127858"/>
            </a:xfrm>
            <a:custGeom>
              <a:avLst/>
              <a:gdLst>
                <a:gd name="connsiteX0" fmla="*/ 13682 w 87173"/>
                <a:gd name="connsiteY0" fmla="*/ 127804 h 127858"/>
                <a:gd name="connsiteX1" fmla="*/ 6680 w 87173"/>
                <a:gd name="connsiteY1" fmla="*/ 125882 h 127858"/>
                <a:gd name="connsiteX2" fmla="*/ 1874 w 87173"/>
                <a:gd name="connsiteY2" fmla="*/ 107071 h 127858"/>
                <a:gd name="connsiteX3" fmla="*/ 62289 w 87173"/>
                <a:gd name="connsiteY3" fmla="*/ 5602 h 127858"/>
                <a:gd name="connsiteX4" fmla="*/ 81471 w 87173"/>
                <a:gd name="connsiteY4" fmla="*/ 2567 h 127858"/>
                <a:gd name="connsiteX5" fmla="*/ 85906 w 87173"/>
                <a:gd name="connsiteY5" fmla="*/ 19332 h 127858"/>
                <a:gd name="connsiteX6" fmla="*/ 25491 w 87173"/>
                <a:gd name="connsiteY6" fmla="*/ 120802 h 127858"/>
                <a:gd name="connsiteX7" fmla="*/ 13682 w 87173"/>
                <a:gd name="connsiteY7" fmla="*/ 127804 h 127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173" h="127858">
                  <a:moveTo>
                    <a:pt x="13682" y="127804"/>
                  </a:moveTo>
                  <a:cubicBezTo>
                    <a:pt x="11225" y="127763"/>
                    <a:pt x="8808" y="127104"/>
                    <a:pt x="6680" y="125882"/>
                  </a:cubicBezTo>
                  <a:cubicBezTo>
                    <a:pt x="158" y="122010"/>
                    <a:pt x="-1998" y="113593"/>
                    <a:pt x="1874" y="107071"/>
                  </a:cubicBezTo>
                  <a:lnTo>
                    <a:pt x="62289" y="5602"/>
                  </a:lnTo>
                  <a:cubicBezTo>
                    <a:pt x="66751" y="-536"/>
                    <a:pt x="75333" y="-1882"/>
                    <a:pt x="81471" y="2567"/>
                  </a:cubicBezTo>
                  <a:cubicBezTo>
                    <a:pt x="86730" y="6398"/>
                    <a:pt x="88583" y="13401"/>
                    <a:pt x="85906" y="19332"/>
                  </a:cubicBezTo>
                  <a:lnTo>
                    <a:pt x="25491" y="120802"/>
                  </a:lnTo>
                  <a:cubicBezTo>
                    <a:pt x="23088" y="125072"/>
                    <a:pt x="18584" y="127750"/>
                    <a:pt x="13682" y="127804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82" name="Group 181">
            <a:extLst>
              <a:ext uri="{FF2B5EF4-FFF2-40B4-BE49-F238E27FC236}">
                <a16:creationId xmlns:a16="http://schemas.microsoft.com/office/drawing/2014/main" id="{42136839-6DDD-163F-F7C5-CE69E02C4D44}"/>
              </a:ext>
            </a:extLst>
          </p:cNvPr>
          <p:cNvGrpSpPr/>
          <p:nvPr/>
        </p:nvGrpSpPr>
        <p:grpSpPr>
          <a:xfrm>
            <a:off x="6543555" y="5137664"/>
            <a:ext cx="689052" cy="862809"/>
            <a:chOff x="6543555" y="5137664"/>
            <a:chExt cx="689052" cy="862809"/>
          </a:xfrm>
        </p:grpSpPr>
        <p:sp>
          <p:nvSpPr>
            <p:cNvPr id="63" name="Freeform: Shape 62">
              <a:extLst>
                <a:ext uri="{FF2B5EF4-FFF2-40B4-BE49-F238E27FC236}">
                  <a16:creationId xmlns:a16="http://schemas.microsoft.com/office/drawing/2014/main" id="{1C8E7968-3104-F743-4A8C-791C338F75E7}"/>
                </a:ext>
              </a:extLst>
            </p:cNvPr>
            <p:cNvSpPr/>
            <p:nvPr/>
          </p:nvSpPr>
          <p:spPr>
            <a:xfrm>
              <a:off x="6832380" y="5241717"/>
              <a:ext cx="319375" cy="301799"/>
            </a:xfrm>
            <a:custGeom>
              <a:avLst/>
              <a:gdLst>
                <a:gd name="connsiteX0" fmla="*/ 305594 w 319375"/>
                <a:gd name="connsiteY0" fmla="*/ 301745 h 301799"/>
                <a:gd name="connsiteX1" fmla="*/ 291863 w 319375"/>
                <a:gd name="connsiteY1" fmla="*/ 288015 h 301799"/>
                <a:gd name="connsiteX2" fmla="*/ 291863 w 319375"/>
                <a:gd name="connsiteY2" fmla="*/ 187506 h 301799"/>
                <a:gd name="connsiteX3" fmla="*/ 131764 w 319375"/>
                <a:gd name="connsiteY3" fmla="*/ 27407 h 301799"/>
                <a:gd name="connsiteX4" fmla="*/ 13680 w 319375"/>
                <a:gd name="connsiteY4" fmla="*/ 27407 h 301799"/>
                <a:gd name="connsiteX5" fmla="*/ -51 w 319375"/>
                <a:gd name="connsiteY5" fmla="*/ 13676 h 301799"/>
                <a:gd name="connsiteX6" fmla="*/ 13680 w 319375"/>
                <a:gd name="connsiteY6" fmla="*/ -54 h 301799"/>
                <a:gd name="connsiteX7" fmla="*/ 131764 w 319375"/>
                <a:gd name="connsiteY7" fmla="*/ -54 h 301799"/>
                <a:gd name="connsiteX8" fmla="*/ 319325 w 319375"/>
                <a:gd name="connsiteY8" fmla="*/ 187506 h 301799"/>
                <a:gd name="connsiteX9" fmla="*/ 319325 w 319375"/>
                <a:gd name="connsiteY9" fmla="*/ 288015 h 301799"/>
                <a:gd name="connsiteX10" fmla="*/ 305594 w 319375"/>
                <a:gd name="connsiteY10" fmla="*/ 301745 h 301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19375" h="301799">
                  <a:moveTo>
                    <a:pt x="305594" y="301745"/>
                  </a:moveTo>
                  <a:cubicBezTo>
                    <a:pt x="298015" y="301745"/>
                    <a:pt x="291863" y="295594"/>
                    <a:pt x="291863" y="288015"/>
                  </a:cubicBezTo>
                  <a:lnTo>
                    <a:pt x="291863" y="187506"/>
                  </a:lnTo>
                  <a:cubicBezTo>
                    <a:pt x="291781" y="99122"/>
                    <a:pt x="220148" y="27489"/>
                    <a:pt x="131764" y="27407"/>
                  </a:cubicBezTo>
                  <a:lnTo>
                    <a:pt x="13680" y="27407"/>
                  </a:lnTo>
                  <a:cubicBezTo>
                    <a:pt x="6101" y="27407"/>
                    <a:pt x="-51" y="21256"/>
                    <a:pt x="-51" y="13676"/>
                  </a:cubicBezTo>
                  <a:cubicBezTo>
                    <a:pt x="-51" y="6097"/>
                    <a:pt x="6101" y="-54"/>
                    <a:pt x="13680" y="-54"/>
                  </a:cubicBezTo>
                  <a:lnTo>
                    <a:pt x="131764" y="-54"/>
                  </a:lnTo>
                  <a:cubicBezTo>
                    <a:pt x="235293" y="97"/>
                    <a:pt x="319173" y="83977"/>
                    <a:pt x="319325" y="187506"/>
                  </a:cubicBezTo>
                  <a:lnTo>
                    <a:pt x="319325" y="288015"/>
                  </a:lnTo>
                  <a:cubicBezTo>
                    <a:pt x="319325" y="295594"/>
                    <a:pt x="313173" y="301745"/>
                    <a:pt x="305594" y="301745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4" name="Freeform: Shape 63">
              <a:extLst>
                <a:ext uri="{FF2B5EF4-FFF2-40B4-BE49-F238E27FC236}">
                  <a16:creationId xmlns:a16="http://schemas.microsoft.com/office/drawing/2014/main" id="{9F3BA1BD-2D88-FDA2-02A7-26AAC8308650}"/>
                </a:ext>
              </a:extLst>
            </p:cNvPr>
            <p:cNvSpPr/>
            <p:nvPr/>
          </p:nvSpPr>
          <p:spPr>
            <a:xfrm>
              <a:off x="6740385" y="5298013"/>
              <a:ext cx="135521" cy="77303"/>
            </a:xfrm>
            <a:custGeom>
              <a:avLst/>
              <a:gdLst>
                <a:gd name="connsiteX0" fmla="*/ 121740 w 135521"/>
                <a:gd name="connsiteY0" fmla="*/ 77249 h 77303"/>
                <a:gd name="connsiteX1" fmla="*/ 108010 w 135521"/>
                <a:gd name="connsiteY1" fmla="*/ 63519 h 77303"/>
                <a:gd name="connsiteX2" fmla="*/ 108010 w 135521"/>
                <a:gd name="connsiteY2" fmla="*/ 27407 h 77303"/>
                <a:gd name="connsiteX3" fmla="*/ 27411 w 135521"/>
                <a:gd name="connsiteY3" fmla="*/ 27407 h 77303"/>
                <a:gd name="connsiteX4" fmla="*/ 27411 w 135521"/>
                <a:gd name="connsiteY4" fmla="*/ 63519 h 77303"/>
                <a:gd name="connsiteX5" fmla="*/ 13680 w 135521"/>
                <a:gd name="connsiteY5" fmla="*/ 77249 h 77303"/>
                <a:gd name="connsiteX6" fmla="*/ -51 w 135521"/>
                <a:gd name="connsiteY6" fmla="*/ 63519 h 77303"/>
                <a:gd name="connsiteX7" fmla="*/ -51 w 135521"/>
                <a:gd name="connsiteY7" fmla="*/ 13676 h 77303"/>
                <a:gd name="connsiteX8" fmla="*/ 13680 w 135521"/>
                <a:gd name="connsiteY8" fmla="*/ -54 h 77303"/>
                <a:gd name="connsiteX9" fmla="*/ 121740 w 135521"/>
                <a:gd name="connsiteY9" fmla="*/ -54 h 77303"/>
                <a:gd name="connsiteX10" fmla="*/ 135471 w 135521"/>
                <a:gd name="connsiteY10" fmla="*/ 13676 h 77303"/>
                <a:gd name="connsiteX11" fmla="*/ 135471 w 135521"/>
                <a:gd name="connsiteY11" fmla="*/ 63519 h 77303"/>
                <a:gd name="connsiteX12" fmla="*/ 121740 w 135521"/>
                <a:gd name="connsiteY12" fmla="*/ 77249 h 77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5521" h="77303">
                  <a:moveTo>
                    <a:pt x="121740" y="77249"/>
                  </a:moveTo>
                  <a:cubicBezTo>
                    <a:pt x="114161" y="77249"/>
                    <a:pt x="108010" y="71098"/>
                    <a:pt x="108010" y="63519"/>
                  </a:cubicBezTo>
                  <a:lnTo>
                    <a:pt x="108010" y="27407"/>
                  </a:lnTo>
                  <a:lnTo>
                    <a:pt x="27411" y="27407"/>
                  </a:lnTo>
                  <a:lnTo>
                    <a:pt x="27411" y="63519"/>
                  </a:lnTo>
                  <a:cubicBezTo>
                    <a:pt x="27411" y="71098"/>
                    <a:pt x="21259" y="77249"/>
                    <a:pt x="13680" y="77249"/>
                  </a:cubicBezTo>
                  <a:cubicBezTo>
                    <a:pt x="6101" y="77249"/>
                    <a:pt x="-51" y="71098"/>
                    <a:pt x="-51" y="63519"/>
                  </a:cubicBezTo>
                  <a:lnTo>
                    <a:pt x="-51" y="13676"/>
                  </a:lnTo>
                  <a:cubicBezTo>
                    <a:pt x="-51" y="6097"/>
                    <a:pt x="6101" y="-54"/>
                    <a:pt x="13680" y="-54"/>
                  </a:cubicBezTo>
                  <a:lnTo>
                    <a:pt x="121740" y="-54"/>
                  </a:lnTo>
                  <a:cubicBezTo>
                    <a:pt x="129320" y="-54"/>
                    <a:pt x="135471" y="6097"/>
                    <a:pt x="135471" y="13676"/>
                  </a:cubicBezTo>
                  <a:lnTo>
                    <a:pt x="135471" y="63519"/>
                  </a:lnTo>
                  <a:cubicBezTo>
                    <a:pt x="135471" y="71098"/>
                    <a:pt x="129320" y="77249"/>
                    <a:pt x="121740" y="77249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5" name="Freeform: Shape 64">
              <a:extLst>
                <a:ext uri="{FF2B5EF4-FFF2-40B4-BE49-F238E27FC236}">
                  <a16:creationId xmlns:a16="http://schemas.microsoft.com/office/drawing/2014/main" id="{86ED4875-B72D-6822-6504-3C77EDEB6753}"/>
                </a:ext>
              </a:extLst>
            </p:cNvPr>
            <p:cNvSpPr/>
            <p:nvPr/>
          </p:nvSpPr>
          <p:spPr>
            <a:xfrm>
              <a:off x="6754390" y="5244601"/>
              <a:ext cx="106412" cy="80873"/>
            </a:xfrm>
            <a:custGeom>
              <a:avLst/>
              <a:gdLst>
                <a:gd name="connsiteX0" fmla="*/ 92631 w 106412"/>
                <a:gd name="connsiteY0" fmla="*/ 80819 h 80873"/>
                <a:gd name="connsiteX1" fmla="*/ 13680 w 106412"/>
                <a:gd name="connsiteY1" fmla="*/ 80819 h 80873"/>
                <a:gd name="connsiteX2" fmla="*/ -51 w 106412"/>
                <a:gd name="connsiteY2" fmla="*/ 67088 h 80873"/>
                <a:gd name="connsiteX3" fmla="*/ -51 w 106412"/>
                <a:gd name="connsiteY3" fmla="*/ 13676 h 80873"/>
                <a:gd name="connsiteX4" fmla="*/ 13680 w 106412"/>
                <a:gd name="connsiteY4" fmla="*/ -54 h 80873"/>
                <a:gd name="connsiteX5" fmla="*/ 92631 w 106412"/>
                <a:gd name="connsiteY5" fmla="*/ -54 h 80873"/>
                <a:gd name="connsiteX6" fmla="*/ 106362 w 106412"/>
                <a:gd name="connsiteY6" fmla="*/ 13676 h 80873"/>
                <a:gd name="connsiteX7" fmla="*/ 106362 w 106412"/>
                <a:gd name="connsiteY7" fmla="*/ 67088 h 80873"/>
                <a:gd name="connsiteX8" fmla="*/ 92631 w 106412"/>
                <a:gd name="connsiteY8" fmla="*/ 80819 h 80873"/>
                <a:gd name="connsiteX9" fmla="*/ 27411 w 106412"/>
                <a:gd name="connsiteY9" fmla="*/ 53358 h 80873"/>
                <a:gd name="connsiteX10" fmla="*/ 78901 w 106412"/>
                <a:gd name="connsiteY10" fmla="*/ 53358 h 80873"/>
                <a:gd name="connsiteX11" fmla="*/ 78901 w 106412"/>
                <a:gd name="connsiteY11" fmla="*/ 27407 h 80873"/>
                <a:gd name="connsiteX12" fmla="*/ 27411 w 106412"/>
                <a:gd name="connsiteY12" fmla="*/ 27407 h 80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6412" h="80873">
                  <a:moveTo>
                    <a:pt x="92631" y="80819"/>
                  </a:moveTo>
                  <a:lnTo>
                    <a:pt x="13680" y="80819"/>
                  </a:lnTo>
                  <a:cubicBezTo>
                    <a:pt x="6101" y="80819"/>
                    <a:pt x="-51" y="74668"/>
                    <a:pt x="-51" y="67088"/>
                  </a:cubicBezTo>
                  <a:lnTo>
                    <a:pt x="-51" y="13676"/>
                  </a:lnTo>
                  <a:cubicBezTo>
                    <a:pt x="-51" y="6097"/>
                    <a:pt x="6101" y="-54"/>
                    <a:pt x="13680" y="-54"/>
                  </a:cubicBezTo>
                  <a:lnTo>
                    <a:pt x="92631" y="-54"/>
                  </a:lnTo>
                  <a:cubicBezTo>
                    <a:pt x="100211" y="-54"/>
                    <a:pt x="106362" y="6097"/>
                    <a:pt x="106362" y="13676"/>
                  </a:cubicBezTo>
                  <a:lnTo>
                    <a:pt x="106362" y="67088"/>
                  </a:lnTo>
                  <a:cubicBezTo>
                    <a:pt x="106362" y="74668"/>
                    <a:pt x="100211" y="80819"/>
                    <a:pt x="92631" y="80819"/>
                  </a:cubicBezTo>
                  <a:close/>
                  <a:moveTo>
                    <a:pt x="27411" y="53358"/>
                  </a:moveTo>
                  <a:lnTo>
                    <a:pt x="78901" y="53358"/>
                  </a:lnTo>
                  <a:lnTo>
                    <a:pt x="78901" y="27407"/>
                  </a:lnTo>
                  <a:lnTo>
                    <a:pt x="27411" y="27407"/>
                  </a:ln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6" name="Freeform: Shape 65">
              <a:extLst>
                <a:ext uri="{FF2B5EF4-FFF2-40B4-BE49-F238E27FC236}">
                  <a16:creationId xmlns:a16="http://schemas.microsoft.com/office/drawing/2014/main" id="{E5B5A22A-4249-EC83-D1D0-2F33800B4FC4}"/>
                </a:ext>
              </a:extLst>
            </p:cNvPr>
            <p:cNvSpPr/>
            <p:nvPr/>
          </p:nvSpPr>
          <p:spPr>
            <a:xfrm>
              <a:off x="6615497" y="5325067"/>
              <a:ext cx="384469" cy="675406"/>
            </a:xfrm>
            <a:custGeom>
              <a:avLst/>
              <a:gdLst>
                <a:gd name="connsiteX0" fmla="*/ 192667 w 384469"/>
                <a:gd name="connsiteY0" fmla="*/ 675352 h 675406"/>
                <a:gd name="connsiteX1" fmla="*/ 438 w 384469"/>
                <a:gd name="connsiteY1" fmla="*/ 483123 h 675406"/>
                <a:gd name="connsiteX2" fmla="*/ 438 w 384469"/>
                <a:gd name="connsiteY2" fmla="*/ 205764 h 675406"/>
                <a:gd name="connsiteX3" fmla="*/ 178607 w 384469"/>
                <a:gd name="connsiteY3" fmla="*/ 435 h 675406"/>
                <a:gd name="connsiteX4" fmla="*/ 383935 w 384469"/>
                <a:gd name="connsiteY4" fmla="*/ 178591 h 675406"/>
                <a:gd name="connsiteX5" fmla="*/ 383935 w 384469"/>
                <a:gd name="connsiteY5" fmla="*/ 205764 h 675406"/>
                <a:gd name="connsiteX6" fmla="*/ 383935 w 384469"/>
                <a:gd name="connsiteY6" fmla="*/ 483123 h 675406"/>
                <a:gd name="connsiteX7" fmla="*/ 192667 w 384469"/>
                <a:gd name="connsiteY7" fmla="*/ 675352 h 675406"/>
                <a:gd name="connsiteX8" fmla="*/ 192667 w 384469"/>
                <a:gd name="connsiteY8" fmla="*/ 41820 h 675406"/>
                <a:gd name="connsiteX9" fmla="*/ 27899 w 384469"/>
                <a:gd name="connsiteY9" fmla="*/ 206588 h 675406"/>
                <a:gd name="connsiteX10" fmla="*/ 27899 w 384469"/>
                <a:gd name="connsiteY10" fmla="*/ 483947 h 675406"/>
                <a:gd name="connsiteX11" fmla="*/ 179609 w 384469"/>
                <a:gd name="connsiteY11" fmla="*/ 660812 h 675406"/>
                <a:gd name="connsiteX12" fmla="*/ 356474 w 384469"/>
                <a:gd name="connsiteY12" fmla="*/ 509101 h 675406"/>
                <a:gd name="connsiteX13" fmla="*/ 356474 w 384469"/>
                <a:gd name="connsiteY13" fmla="*/ 483947 h 675406"/>
                <a:gd name="connsiteX14" fmla="*/ 356474 w 384469"/>
                <a:gd name="connsiteY14" fmla="*/ 206588 h 675406"/>
                <a:gd name="connsiteX15" fmla="*/ 192667 w 384469"/>
                <a:gd name="connsiteY15" fmla="*/ 41820 h 675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84469" h="675406">
                  <a:moveTo>
                    <a:pt x="192667" y="675352"/>
                  </a:moveTo>
                  <a:cubicBezTo>
                    <a:pt x="86501" y="675352"/>
                    <a:pt x="438" y="589288"/>
                    <a:pt x="438" y="483123"/>
                  </a:cubicBezTo>
                  <a:lnTo>
                    <a:pt x="438" y="205764"/>
                  </a:lnTo>
                  <a:cubicBezTo>
                    <a:pt x="-7059" y="99859"/>
                    <a:pt x="72702" y="7932"/>
                    <a:pt x="178607" y="435"/>
                  </a:cubicBezTo>
                  <a:cubicBezTo>
                    <a:pt x="284497" y="-7075"/>
                    <a:pt x="376438" y="72700"/>
                    <a:pt x="383935" y="178591"/>
                  </a:cubicBezTo>
                  <a:cubicBezTo>
                    <a:pt x="384580" y="187639"/>
                    <a:pt x="384580" y="196715"/>
                    <a:pt x="383935" y="205764"/>
                  </a:cubicBezTo>
                  <a:lnTo>
                    <a:pt x="383935" y="483123"/>
                  </a:lnTo>
                  <a:cubicBezTo>
                    <a:pt x="383935" y="588918"/>
                    <a:pt x="298462" y="674817"/>
                    <a:pt x="192667" y="675352"/>
                  </a:cubicBezTo>
                  <a:close/>
                  <a:moveTo>
                    <a:pt x="192667" y="41820"/>
                  </a:moveTo>
                  <a:cubicBezTo>
                    <a:pt x="101674" y="41820"/>
                    <a:pt x="27899" y="115594"/>
                    <a:pt x="27899" y="206588"/>
                  </a:cubicBezTo>
                  <a:lnTo>
                    <a:pt x="27899" y="483947"/>
                  </a:lnTo>
                  <a:cubicBezTo>
                    <a:pt x="20951" y="574679"/>
                    <a:pt x="88877" y="653864"/>
                    <a:pt x="179609" y="660812"/>
                  </a:cubicBezTo>
                  <a:cubicBezTo>
                    <a:pt x="270341" y="667759"/>
                    <a:pt x="349526" y="599834"/>
                    <a:pt x="356474" y="509101"/>
                  </a:cubicBezTo>
                  <a:cubicBezTo>
                    <a:pt x="357119" y="500726"/>
                    <a:pt x="357119" y="492323"/>
                    <a:pt x="356474" y="483947"/>
                  </a:cubicBezTo>
                  <a:lnTo>
                    <a:pt x="356474" y="206588"/>
                  </a:lnTo>
                  <a:cubicBezTo>
                    <a:pt x="356474" y="115965"/>
                    <a:pt x="283289" y="42355"/>
                    <a:pt x="192667" y="41820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7" name="Freeform: Shape 66">
              <a:extLst>
                <a:ext uri="{FF2B5EF4-FFF2-40B4-BE49-F238E27FC236}">
                  <a16:creationId xmlns:a16="http://schemas.microsoft.com/office/drawing/2014/main" id="{970765C3-57F8-098C-8FCC-277EBBFEFC0F}"/>
                </a:ext>
              </a:extLst>
            </p:cNvPr>
            <p:cNvSpPr/>
            <p:nvPr/>
          </p:nvSpPr>
          <p:spPr>
            <a:xfrm>
              <a:off x="6543555" y="5137664"/>
              <a:ext cx="317111" cy="134419"/>
            </a:xfrm>
            <a:custGeom>
              <a:avLst/>
              <a:gdLst>
                <a:gd name="connsiteX0" fmla="*/ 303466 w 317111"/>
                <a:gd name="connsiteY0" fmla="*/ 134343 h 134419"/>
                <a:gd name="connsiteX1" fmla="*/ 224515 w 317111"/>
                <a:gd name="connsiteY1" fmla="*/ 134343 h 134419"/>
                <a:gd name="connsiteX2" fmla="*/ 210784 w 317111"/>
                <a:gd name="connsiteY2" fmla="*/ 125144 h 134419"/>
                <a:gd name="connsiteX3" fmla="*/ 164375 w 317111"/>
                <a:gd name="connsiteY3" fmla="*/ 79695 h 134419"/>
                <a:gd name="connsiteX4" fmla="*/ 22812 w 317111"/>
                <a:gd name="connsiteY4" fmla="*/ 67749 h 134419"/>
                <a:gd name="connsiteX5" fmla="*/ 9081 w 317111"/>
                <a:gd name="connsiteY5" fmla="*/ 57040 h 134419"/>
                <a:gd name="connsiteX6" fmla="*/ 293 w 317111"/>
                <a:gd name="connsiteY6" fmla="*/ 17633 h 134419"/>
                <a:gd name="connsiteX7" fmla="*/ 2765 w 317111"/>
                <a:gd name="connsiteY7" fmla="*/ 6236 h 134419"/>
                <a:gd name="connsiteX8" fmla="*/ 13063 w 317111"/>
                <a:gd name="connsiteY8" fmla="*/ 881 h 134419"/>
                <a:gd name="connsiteX9" fmla="*/ 184009 w 317111"/>
                <a:gd name="connsiteY9" fmla="*/ 6648 h 134419"/>
                <a:gd name="connsiteX10" fmla="*/ 315549 w 317111"/>
                <a:gd name="connsiteY10" fmla="*/ 114571 h 134419"/>
                <a:gd name="connsiteX11" fmla="*/ 314862 w 317111"/>
                <a:gd name="connsiteY11" fmla="*/ 128302 h 134419"/>
                <a:gd name="connsiteX12" fmla="*/ 303466 w 317111"/>
                <a:gd name="connsiteY12" fmla="*/ 134343 h 134419"/>
                <a:gd name="connsiteX13" fmla="*/ 233303 w 317111"/>
                <a:gd name="connsiteY13" fmla="*/ 106882 h 134419"/>
                <a:gd name="connsiteX14" fmla="*/ 279163 w 317111"/>
                <a:gd name="connsiteY14" fmla="*/ 106882 h 134419"/>
                <a:gd name="connsiteX15" fmla="*/ 180852 w 317111"/>
                <a:gd name="connsiteY15" fmla="*/ 33972 h 134419"/>
                <a:gd name="connsiteX16" fmla="*/ 31050 w 317111"/>
                <a:gd name="connsiteY16" fmla="*/ 27793 h 134419"/>
                <a:gd name="connsiteX17" fmla="*/ 33659 w 317111"/>
                <a:gd name="connsiteY17" fmla="*/ 39876 h 134419"/>
                <a:gd name="connsiteX18" fmla="*/ 176458 w 317111"/>
                <a:gd name="connsiteY18" fmla="*/ 54705 h 134419"/>
                <a:gd name="connsiteX19" fmla="*/ 233852 w 317111"/>
                <a:gd name="connsiteY19" fmla="*/ 106882 h 134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17111" h="134419">
                  <a:moveTo>
                    <a:pt x="303466" y="134343"/>
                  </a:moveTo>
                  <a:lnTo>
                    <a:pt x="224515" y="134343"/>
                  </a:lnTo>
                  <a:cubicBezTo>
                    <a:pt x="218405" y="134686"/>
                    <a:pt x="212803" y="130924"/>
                    <a:pt x="210784" y="125144"/>
                  </a:cubicBezTo>
                  <a:cubicBezTo>
                    <a:pt x="201791" y="104548"/>
                    <a:pt x="185149" y="88249"/>
                    <a:pt x="164375" y="79695"/>
                  </a:cubicBezTo>
                  <a:cubicBezTo>
                    <a:pt x="132382" y="65278"/>
                    <a:pt x="51371" y="65964"/>
                    <a:pt x="22812" y="67749"/>
                  </a:cubicBezTo>
                  <a:cubicBezTo>
                    <a:pt x="16262" y="67914"/>
                    <a:pt x="10523" y="63424"/>
                    <a:pt x="9081" y="57040"/>
                  </a:cubicBezTo>
                  <a:lnTo>
                    <a:pt x="293" y="17633"/>
                  </a:lnTo>
                  <a:cubicBezTo>
                    <a:pt x="-613" y="13651"/>
                    <a:pt x="293" y="9477"/>
                    <a:pt x="2765" y="6236"/>
                  </a:cubicBezTo>
                  <a:cubicBezTo>
                    <a:pt x="5236" y="3023"/>
                    <a:pt x="9012" y="1060"/>
                    <a:pt x="13063" y="881"/>
                  </a:cubicBezTo>
                  <a:cubicBezTo>
                    <a:pt x="70114" y="-1412"/>
                    <a:pt x="127247" y="510"/>
                    <a:pt x="184009" y="6648"/>
                  </a:cubicBezTo>
                  <a:cubicBezTo>
                    <a:pt x="266393" y="17358"/>
                    <a:pt x="313490" y="110589"/>
                    <a:pt x="315549" y="114571"/>
                  </a:cubicBezTo>
                  <a:cubicBezTo>
                    <a:pt x="317787" y="118937"/>
                    <a:pt x="317526" y="124183"/>
                    <a:pt x="314862" y="128302"/>
                  </a:cubicBezTo>
                  <a:cubicBezTo>
                    <a:pt x="312309" y="132091"/>
                    <a:pt x="308039" y="134343"/>
                    <a:pt x="303466" y="134343"/>
                  </a:cubicBezTo>
                  <a:close/>
                  <a:moveTo>
                    <a:pt x="233303" y="106882"/>
                  </a:moveTo>
                  <a:lnTo>
                    <a:pt x="279163" y="106882"/>
                  </a:lnTo>
                  <a:cubicBezTo>
                    <a:pt x="262000" y="81480"/>
                    <a:pt x="227261" y="40014"/>
                    <a:pt x="180852" y="33972"/>
                  </a:cubicBezTo>
                  <a:cubicBezTo>
                    <a:pt x="131119" y="28466"/>
                    <a:pt x="81071" y="26407"/>
                    <a:pt x="31050" y="27793"/>
                  </a:cubicBezTo>
                  <a:lnTo>
                    <a:pt x="33659" y="39876"/>
                  </a:lnTo>
                  <a:cubicBezTo>
                    <a:pt x="63180" y="38915"/>
                    <a:pt x="139934" y="38366"/>
                    <a:pt x="176458" y="54705"/>
                  </a:cubicBezTo>
                  <a:cubicBezTo>
                    <a:pt x="200898" y="65168"/>
                    <a:pt x="221110" y="83553"/>
                    <a:pt x="233852" y="106882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8" name="Freeform: Shape 67">
              <a:extLst>
                <a:ext uri="{FF2B5EF4-FFF2-40B4-BE49-F238E27FC236}">
                  <a16:creationId xmlns:a16="http://schemas.microsoft.com/office/drawing/2014/main" id="{32438B26-29E2-5B92-BB67-76E50967BB5B}"/>
                </a:ext>
              </a:extLst>
            </p:cNvPr>
            <p:cNvSpPr/>
            <p:nvPr/>
          </p:nvSpPr>
          <p:spPr>
            <a:xfrm>
              <a:off x="7042211" y="5516053"/>
              <a:ext cx="190396" cy="244273"/>
            </a:xfrm>
            <a:custGeom>
              <a:avLst/>
              <a:gdLst>
                <a:gd name="connsiteX0" fmla="*/ 177598 w 190396"/>
                <a:gd name="connsiteY0" fmla="*/ 244217 h 244273"/>
                <a:gd name="connsiteX1" fmla="*/ 13929 w 190396"/>
                <a:gd name="connsiteY1" fmla="*/ 244217 h 244273"/>
                <a:gd name="connsiteX2" fmla="*/ -49 w 190396"/>
                <a:gd name="connsiteY2" fmla="*/ 230733 h 244273"/>
                <a:gd name="connsiteX3" fmla="*/ 198 w 190396"/>
                <a:gd name="connsiteY3" fmla="*/ 227877 h 244273"/>
                <a:gd name="connsiteX4" fmla="*/ 41390 w 190396"/>
                <a:gd name="connsiteY4" fmla="*/ 11070 h 244273"/>
                <a:gd name="connsiteX5" fmla="*/ 55121 w 190396"/>
                <a:gd name="connsiteY5" fmla="*/ -52 h 244273"/>
                <a:gd name="connsiteX6" fmla="*/ 135170 w 190396"/>
                <a:gd name="connsiteY6" fmla="*/ -52 h 244273"/>
                <a:gd name="connsiteX7" fmla="*/ 148901 w 190396"/>
                <a:gd name="connsiteY7" fmla="*/ 11070 h 244273"/>
                <a:gd name="connsiteX8" fmla="*/ 190093 w 190396"/>
                <a:gd name="connsiteY8" fmla="*/ 227877 h 244273"/>
                <a:gd name="connsiteX9" fmla="*/ 179218 w 190396"/>
                <a:gd name="connsiteY9" fmla="*/ 243969 h 244273"/>
                <a:gd name="connsiteX10" fmla="*/ 176362 w 190396"/>
                <a:gd name="connsiteY10" fmla="*/ 244217 h 244273"/>
                <a:gd name="connsiteX11" fmla="*/ 30543 w 190396"/>
                <a:gd name="connsiteY11" fmla="*/ 216755 h 244273"/>
                <a:gd name="connsiteX12" fmla="*/ 160984 w 190396"/>
                <a:gd name="connsiteY12" fmla="*/ 216755 h 244273"/>
                <a:gd name="connsiteX13" fmla="*/ 124460 w 190396"/>
                <a:gd name="connsiteY13" fmla="*/ 27409 h 244273"/>
                <a:gd name="connsiteX14" fmla="*/ 67066 w 190396"/>
                <a:gd name="connsiteY14" fmla="*/ 27409 h 244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90396" h="244273">
                  <a:moveTo>
                    <a:pt x="177598" y="244217"/>
                  </a:moveTo>
                  <a:lnTo>
                    <a:pt x="13929" y="244217"/>
                  </a:lnTo>
                  <a:cubicBezTo>
                    <a:pt x="6350" y="244354"/>
                    <a:pt x="88" y="238326"/>
                    <a:pt x="-49" y="230733"/>
                  </a:cubicBezTo>
                  <a:cubicBezTo>
                    <a:pt x="-63" y="229772"/>
                    <a:pt x="20" y="228825"/>
                    <a:pt x="198" y="227877"/>
                  </a:cubicBezTo>
                  <a:lnTo>
                    <a:pt x="41390" y="11070"/>
                  </a:lnTo>
                  <a:cubicBezTo>
                    <a:pt x="42653" y="4521"/>
                    <a:pt x="48447" y="-176"/>
                    <a:pt x="55121" y="-52"/>
                  </a:cubicBezTo>
                  <a:lnTo>
                    <a:pt x="135170" y="-52"/>
                  </a:lnTo>
                  <a:cubicBezTo>
                    <a:pt x="141843" y="-176"/>
                    <a:pt x="147638" y="4521"/>
                    <a:pt x="148901" y="11070"/>
                  </a:cubicBezTo>
                  <a:lnTo>
                    <a:pt x="190093" y="227877"/>
                  </a:lnTo>
                  <a:cubicBezTo>
                    <a:pt x="191535" y="235319"/>
                    <a:pt x="186674" y="242528"/>
                    <a:pt x="179218" y="243969"/>
                  </a:cubicBezTo>
                  <a:cubicBezTo>
                    <a:pt x="178285" y="244148"/>
                    <a:pt x="177324" y="244230"/>
                    <a:pt x="176362" y="244217"/>
                  </a:cubicBezTo>
                  <a:close/>
                  <a:moveTo>
                    <a:pt x="30543" y="216755"/>
                  </a:moveTo>
                  <a:lnTo>
                    <a:pt x="160984" y="216755"/>
                  </a:lnTo>
                  <a:lnTo>
                    <a:pt x="124460" y="27409"/>
                  </a:lnTo>
                  <a:lnTo>
                    <a:pt x="67066" y="27409"/>
                  </a:ln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9" name="Freeform: Shape 68">
              <a:extLst>
                <a:ext uri="{FF2B5EF4-FFF2-40B4-BE49-F238E27FC236}">
                  <a16:creationId xmlns:a16="http://schemas.microsoft.com/office/drawing/2014/main" id="{3EA82AD1-2032-CEA8-48A5-087A75C6E477}"/>
                </a:ext>
              </a:extLst>
            </p:cNvPr>
            <p:cNvSpPr/>
            <p:nvPr/>
          </p:nvSpPr>
          <p:spPr>
            <a:xfrm>
              <a:off x="6717867" y="5537613"/>
              <a:ext cx="180558" cy="264727"/>
            </a:xfrm>
            <a:custGeom>
              <a:avLst/>
              <a:gdLst>
                <a:gd name="connsiteX0" fmla="*/ 90297 w 180558"/>
                <a:gd name="connsiteY0" fmla="*/ 264673 h 264727"/>
                <a:gd name="connsiteX1" fmla="*/ -51 w 180558"/>
                <a:gd name="connsiteY1" fmla="*/ 174462 h 264727"/>
                <a:gd name="connsiteX2" fmla="*/ 78763 w 180558"/>
                <a:gd name="connsiteY2" fmla="*/ 6262 h 264727"/>
                <a:gd name="connsiteX3" fmla="*/ 90297 w 180558"/>
                <a:gd name="connsiteY3" fmla="*/ -54 h 264727"/>
                <a:gd name="connsiteX4" fmla="*/ 90297 w 180558"/>
                <a:gd name="connsiteY4" fmla="*/ -54 h 264727"/>
                <a:gd name="connsiteX5" fmla="*/ 101831 w 180558"/>
                <a:gd name="connsiteY5" fmla="*/ 6262 h 264727"/>
                <a:gd name="connsiteX6" fmla="*/ 180508 w 180558"/>
                <a:gd name="connsiteY6" fmla="*/ 174462 h 264727"/>
                <a:gd name="connsiteX7" fmla="*/ 90297 w 180558"/>
                <a:gd name="connsiteY7" fmla="*/ 264673 h 264727"/>
                <a:gd name="connsiteX8" fmla="*/ 90297 w 180558"/>
                <a:gd name="connsiteY8" fmla="*/ 39490 h 264727"/>
                <a:gd name="connsiteX9" fmla="*/ 27411 w 180558"/>
                <a:gd name="connsiteY9" fmla="*/ 174462 h 264727"/>
                <a:gd name="connsiteX10" fmla="*/ 93167 w 180558"/>
                <a:gd name="connsiteY10" fmla="*/ 234342 h 264727"/>
                <a:gd name="connsiteX11" fmla="*/ 153046 w 180558"/>
                <a:gd name="connsiteY11" fmla="*/ 174462 h 264727"/>
                <a:gd name="connsiteX12" fmla="*/ 90297 w 180558"/>
                <a:gd name="connsiteY12" fmla="*/ 39490 h 264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0558" h="264727">
                  <a:moveTo>
                    <a:pt x="90297" y="264673"/>
                  </a:moveTo>
                  <a:cubicBezTo>
                    <a:pt x="40455" y="264673"/>
                    <a:pt x="32" y="224305"/>
                    <a:pt x="-51" y="174462"/>
                  </a:cubicBezTo>
                  <a:cubicBezTo>
                    <a:pt x="-51" y="129426"/>
                    <a:pt x="70662" y="18757"/>
                    <a:pt x="78763" y="6262"/>
                  </a:cubicBezTo>
                  <a:cubicBezTo>
                    <a:pt x="81290" y="2335"/>
                    <a:pt x="85629" y="-40"/>
                    <a:pt x="90297" y="-54"/>
                  </a:cubicBezTo>
                  <a:lnTo>
                    <a:pt x="90297" y="-54"/>
                  </a:lnTo>
                  <a:cubicBezTo>
                    <a:pt x="94966" y="-40"/>
                    <a:pt x="99304" y="2335"/>
                    <a:pt x="101831" y="6262"/>
                  </a:cubicBezTo>
                  <a:cubicBezTo>
                    <a:pt x="109795" y="18757"/>
                    <a:pt x="180508" y="129838"/>
                    <a:pt x="180508" y="174462"/>
                  </a:cubicBezTo>
                  <a:cubicBezTo>
                    <a:pt x="180425" y="224250"/>
                    <a:pt x="140085" y="264590"/>
                    <a:pt x="90297" y="264673"/>
                  </a:cubicBezTo>
                  <a:close/>
                  <a:moveTo>
                    <a:pt x="90297" y="39490"/>
                  </a:moveTo>
                  <a:cubicBezTo>
                    <a:pt x="62836" y="85213"/>
                    <a:pt x="27411" y="150159"/>
                    <a:pt x="27411" y="174462"/>
                  </a:cubicBezTo>
                  <a:cubicBezTo>
                    <a:pt x="29031" y="209160"/>
                    <a:pt x="58469" y="235962"/>
                    <a:pt x="93167" y="234342"/>
                  </a:cubicBezTo>
                  <a:cubicBezTo>
                    <a:pt x="125585" y="232831"/>
                    <a:pt x="151536" y="206881"/>
                    <a:pt x="153046" y="174462"/>
                  </a:cubicBezTo>
                  <a:cubicBezTo>
                    <a:pt x="153046" y="150159"/>
                    <a:pt x="118171" y="85213"/>
                    <a:pt x="90297" y="39490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0" name="Freeform: Shape 69">
              <a:extLst>
                <a:ext uri="{FF2B5EF4-FFF2-40B4-BE49-F238E27FC236}">
                  <a16:creationId xmlns:a16="http://schemas.microsoft.com/office/drawing/2014/main" id="{DB54DD9B-4AED-99E7-249B-315CB8739E4A}"/>
                </a:ext>
              </a:extLst>
            </p:cNvPr>
            <p:cNvSpPr/>
            <p:nvPr/>
          </p:nvSpPr>
          <p:spPr>
            <a:xfrm>
              <a:off x="6749310" y="5634963"/>
              <a:ext cx="117671" cy="167376"/>
            </a:xfrm>
            <a:custGeom>
              <a:avLst/>
              <a:gdLst>
                <a:gd name="connsiteX0" fmla="*/ 58854 w 117671"/>
                <a:gd name="connsiteY0" fmla="*/ 167322 h 167376"/>
                <a:gd name="connsiteX1" fmla="*/ -51 w 117671"/>
                <a:gd name="connsiteY1" fmla="*/ 108418 h 167376"/>
                <a:gd name="connsiteX2" fmla="*/ 47320 w 117671"/>
                <a:gd name="connsiteY2" fmla="*/ 6262 h 167376"/>
                <a:gd name="connsiteX3" fmla="*/ 58854 w 117671"/>
                <a:gd name="connsiteY3" fmla="*/ -54 h 167376"/>
                <a:gd name="connsiteX4" fmla="*/ 58854 w 117671"/>
                <a:gd name="connsiteY4" fmla="*/ -54 h 167376"/>
                <a:gd name="connsiteX5" fmla="*/ 70388 w 117671"/>
                <a:gd name="connsiteY5" fmla="*/ 6262 h 167376"/>
                <a:gd name="connsiteX6" fmla="*/ 117621 w 117671"/>
                <a:gd name="connsiteY6" fmla="*/ 108418 h 167376"/>
                <a:gd name="connsiteX7" fmla="*/ 58854 w 117671"/>
                <a:gd name="connsiteY7" fmla="*/ 167322 h 167376"/>
                <a:gd name="connsiteX8" fmla="*/ 58854 w 117671"/>
                <a:gd name="connsiteY8" fmla="*/ 39765 h 167376"/>
                <a:gd name="connsiteX9" fmla="*/ 27411 w 117671"/>
                <a:gd name="connsiteY9" fmla="*/ 108418 h 167376"/>
                <a:gd name="connsiteX10" fmla="*/ 56712 w 117671"/>
                <a:gd name="connsiteY10" fmla="*/ 141866 h 167376"/>
                <a:gd name="connsiteX11" fmla="*/ 90160 w 117671"/>
                <a:gd name="connsiteY11" fmla="*/ 112565 h 167376"/>
                <a:gd name="connsiteX12" fmla="*/ 90160 w 117671"/>
                <a:gd name="connsiteY12" fmla="*/ 108418 h 167376"/>
                <a:gd name="connsiteX13" fmla="*/ 58854 w 117671"/>
                <a:gd name="connsiteY13" fmla="*/ 39902 h 167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7671" h="167376">
                  <a:moveTo>
                    <a:pt x="58854" y="167322"/>
                  </a:moveTo>
                  <a:cubicBezTo>
                    <a:pt x="26326" y="167322"/>
                    <a:pt x="-51" y="140946"/>
                    <a:pt x="-51" y="108418"/>
                  </a:cubicBezTo>
                  <a:cubicBezTo>
                    <a:pt x="-51" y="80957"/>
                    <a:pt x="39356" y="18482"/>
                    <a:pt x="47320" y="6262"/>
                  </a:cubicBezTo>
                  <a:cubicBezTo>
                    <a:pt x="49847" y="2335"/>
                    <a:pt x="54185" y="-40"/>
                    <a:pt x="58854" y="-54"/>
                  </a:cubicBezTo>
                  <a:lnTo>
                    <a:pt x="58854" y="-54"/>
                  </a:lnTo>
                  <a:cubicBezTo>
                    <a:pt x="63523" y="-40"/>
                    <a:pt x="67861" y="2335"/>
                    <a:pt x="70388" y="6262"/>
                  </a:cubicBezTo>
                  <a:cubicBezTo>
                    <a:pt x="78214" y="18482"/>
                    <a:pt x="117621" y="80957"/>
                    <a:pt x="117621" y="108418"/>
                  </a:cubicBezTo>
                  <a:cubicBezTo>
                    <a:pt x="117621" y="140891"/>
                    <a:pt x="91327" y="167240"/>
                    <a:pt x="58854" y="167322"/>
                  </a:cubicBezTo>
                  <a:close/>
                  <a:moveTo>
                    <a:pt x="58854" y="39765"/>
                  </a:moveTo>
                  <a:cubicBezTo>
                    <a:pt x="43338" y="65990"/>
                    <a:pt x="27411" y="97022"/>
                    <a:pt x="27411" y="108418"/>
                  </a:cubicBezTo>
                  <a:cubicBezTo>
                    <a:pt x="26257" y="125746"/>
                    <a:pt x="39384" y="140726"/>
                    <a:pt x="56712" y="141866"/>
                  </a:cubicBezTo>
                  <a:cubicBezTo>
                    <a:pt x="74040" y="143019"/>
                    <a:pt x="89006" y="129893"/>
                    <a:pt x="90160" y="112565"/>
                  </a:cubicBezTo>
                  <a:cubicBezTo>
                    <a:pt x="90256" y="111191"/>
                    <a:pt x="90256" y="109805"/>
                    <a:pt x="90160" y="108418"/>
                  </a:cubicBezTo>
                  <a:cubicBezTo>
                    <a:pt x="90160" y="97022"/>
                    <a:pt x="74232" y="65990"/>
                    <a:pt x="58854" y="39902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1" name="Freeform: Shape 70">
              <a:extLst>
                <a:ext uri="{FF2B5EF4-FFF2-40B4-BE49-F238E27FC236}">
                  <a16:creationId xmlns:a16="http://schemas.microsoft.com/office/drawing/2014/main" id="{3D540830-230C-A74D-F71A-CB9C749B5420}"/>
                </a:ext>
              </a:extLst>
            </p:cNvPr>
            <p:cNvSpPr/>
            <p:nvPr/>
          </p:nvSpPr>
          <p:spPr>
            <a:xfrm>
              <a:off x="6618895" y="5250642"/>
              <a:ext cx="162956" cy="92270"/>
            </a:xfrm>
            <a:custGeom>
              <a:avLst/>
              <a:gdLst>
                <a:gd name="connsiteX0" fmla="*/ 13791 w 162956"/>
                <a:gd name="connsiteY0" fmla="*/ 92216 h 92270"/>
                <a:gd name="connsiteX1" fmla="*/ 4591 w 162956"/>
                <a:gd name="connsiteY1" fmla="*/ 88783 h 92270"/>
                <a:gd name="connsiteX2" fmla="*/ 3383 w 162956"/>
                <a:gd name="connsiteY2" fmla="*/ 69409 h 92270"/>
                <a:gd name="connsiteX3" fmla="*/ 3493 w 162956"/>
                <a:gd name="connsiteY3" fmla="*/ 69285 h 92270"/>
                <a:gd name="connsiteX4" fmla="*/ 89859 w 162956"/>
                <a:gd name="connsiteY4" fmla="*/ 11205 h 92270"/>
                <a:gd name="connsiteX5" fmla="*/ 149175 w 162956"/>
                <a:gd name="connsiteY5" fmla="*/ -54 h 92270"/>
                <a:gd name="connsiteX6" fmla="*/ 162906 w 162956"/>
                <a:gd name="connsiteY6" fmla="*/ 13676 h 92270"/>
                <a:gd name="connsiteX7" fmla="*/ 149175 w 162956"/>
                <a:gd name="connsiteY7" fmla="*/ 27407 h 92270"/>
                <a:gd name="connsiteX8" fmla="*/ 97823 w 162956"/>
                <a:gd name="connsiteY8" fmla="*/ 37156 h 92270"/>
                <a:gd name="connsiteX9" fmla="*/ 22853 w 162956"/>
                <a:gd name="connsiteY9" fmla="*/ 87547 h 92270"/>
                <a:gd name="connsiteX10" fmla="*/ 13791 w 162956"/>
                <a:gd name="connsiteY10" fmla="*/ 92216 h 92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2956" h="92270">
                  <a:moveTo>
                    <a:pt x="13791" y="92216"/>
                  </a:moveTo>
                  <a:cubicBezTo>
                    <a:pt x="10399" y="92243"/>
                    <a:pt x="7131" y="91021"/>
                    <a:pt x="4591" y="88783"/>
                  </a:cubicBezTo>
                  <a:cubicBezTo>
                    <a:pt x="-1093" y="83758"/>
                    <a:pt x="-1629" y="75080"/>
                    <a:pt x="3383" y="69409"/>
                  </a:cubicBezTo>
                  <a:cubicBezTo>
                    <a:pt x="3424" y="69368"/>
                    <a:pt x="3452" y="69327"/>
                    <a:pt x="3493" y="69285"/>
                  </a:cubicBezTo>
                  <a:cubicBezTo>
                    <a:pt x="26876" y="42895"/>
                    <a:pt x="56603" y="22917"/>
                    <a:pt x="89859" y="11205"/>
                  </a:cubicBezTo>
                  <a:cubicBezTo>
                    <a:pt x="108958" y="4504"/>
                    <a:pt x="128950" y="715"/>
                    <a:pt x="149175" y="-54"/>
                  </a:cubicBezTo>
                  <a:cubicBezTo>
                    <a:pt x="156755" y="-54"/>
                    <a:pt x="162906" y="6097"/>
                    <a:pt x="162906" y="13676"/>
                  </a:cubicBezTo>
                  <a:cubicBezTo>
                    <a:pt x="162906" y="21256"/>
                    <a:pt x="156755" y="27407"/>
                    <a:pt x="149175" y="27407"/>
                  </a:cubicBezTo>
                  <a:cubicBezTo>
                    <a:pt x="131669" y="28093"/>
                    <a:pt x="114354" y="31375"/>
                    <a:pt x="97823" y="37156"/>
                  </a:cubicBezTo>
                  <a:cubicBezTo>
                    <a:pt x="68947" y="47303"/>
                    <a:pt x="43147" y="64645"/>
                    <a:pt x="22853" y="87547"/>
                  </a:cubicBezTo>
                  <a:cubicBezTo>
                    <a:pt x="20546" y="90211"/>
                    <a:pt x="17292" y="91886"/>
                    <a:pt x="13791" y="92216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83" name="Group 182">
            <a:extLst>
              <a:ext uri="{FF2B5EF4-FFF2-40B4-BE49-F238E27FC236}">
                <a16:creationId xmlns:a16="http://schemas.microsoft.com/office/drawing/2014/main" id="{E4BE324F-6BB6-2A8A-301F-87844EAA43D1}"/>
              </a:ext>
            </a:extLst>
          </p:cNvPr>
          <p:cNvGrpSpPr/>
          <p:nvPr/>
        </p:nvGrpSpPr>
        <p:grpSpPr>
          <a:xfrm>
            <a:off x="5138051" y="5207940"/>
            <a:ext cx="713959" cy="722231"/>
            <a:chOff x="5138051" y="5207940"/>
            <a:chExt cx="713959" cy="722231"/>
          </a:xfrm>
        </p:grpSpPr>
        <p:sp>
          <p:nvSpPr>
            <p:cNvPr id="72" name="Freeform: Shape 71">
              <a:extLst>
                <a:ext uri="{FF2B5EF4-FFF2-40B4-BE49-F238E27FC236}">
                  <a16:creationId xmlns:a16="http://schemas.microsoft.com/office/drawing/2014/main" id="{EEEC98D8-4046-597E-4139-57BC6C0DDDC3}"/>
                </a:ext>
              </a:extLst>
            </p:cNvPr>
            <p:cNvSpPr/>
            <p:nvPr/>
          </p:nvSpPr>
          <p:spPr>
            <a:xfrm>
              <a:off x="5205435" y="5391518"/>
              <a:ext cx="602234" cy="538653"/>
            </a:xfrm>
            <a:custGeom>
              <a:avLst/>
              <a:gdLst>
                <a:gd name="connsiteX0" fmla="*/ 306830 w 602234"/>
                <a:gd name="connsiteY0" fmla="*/ 538600 h 538653"/>
                <a:gd name="connsiteX1" fmla="*/ 75193 w 602234"/>
                <a:gd name="connsiteY1" fmla="*/ 538600 h 538653"/>
                <a:gd name="connsiteX2" fmla="*/ -51 w 602234"/>
                <a:gd name="connsiteY2" fmla="*/ 463355 h 538653"/>
                <a:gd name="connsiteX3" fmla="*/ 13680 w 602234"/>
                <a:gd name="connsiteY3" fmla="*/ 449625 h 538653"/>
                <a:gd name="connsiteX4" fmla="*/ 27411 w 602234"/>
                <a:gd name="connsiteY4" fmla="*/ 463355 h 538653"/>
                <a:gd name="connsiteX5" fmla="*/ 75193 w 602234"/>
                <a:gd name="connsiteY5" fmla="*/ 511138 h 538653"/>
                <a:gd name="connsiteX6" fmla="*/ 306830 w 602234"/>
                <a:gd name="connsiteY6" fmla="*/ 511138 h 538653"/>
                <a:gd name="connsiteX7" fmla="*/ 468165 w 602234"/>
                <a:gd name="connsiteY7" fmla="*/ 394840 h 538653"/>
                <a:gd name="connsiteX8" fmla="*/ 574715 w 602234"/>
                <a:gd name="connsiteY8" fmla="*/ 73405 h 538653"/>
                <a:gd name="connsiteX9" fmla="*/ 574715 w 602234"/>
                <a:gd name="connsiteY9" fmla="*/ 13676 h 538653"/>
                <a:gd name="connsiteX10" fmla="*/ 588446 w 602234"/>
                <a:gd name="connsiteY10" fmla="*/ -54 h 538653"/>
                <a:gd name="connsiteX11" fmla="*/ 602176 w 602234"/>
                <a:gd name="connsiteY11" fmla="*/ 13676 h 538653"/>
                <a:gd name="connsiteX12" fmla="*/ 602176 w 602234"/>
                <a:gd name="connsiteY12" fmla="*/ 75602 h 538653"/>
                <a:gd name="connsiteX13" fmla="*/ 601490 w 602234"/>
                <a:gd name="connsiteY13" fmla="*/ 79858 h 538653"/>
                <a:gd name="connsiteX14" fmla="*/ 494253 w 602234"/>
                <a:gd name="connsiteY14" fmla="*/ 403353 h 538653"/>
                <a:gd name="connsiteX15" fmla="*/ 306830 w 602234"/>
                <a:gd name="connsiteY15" fmla="*/ 538600 h 538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02234" h="538653">
                  <a:moveTo>
                    <a:pt x="306830" y="538600"/>
                  </a:moveTo>
                  <a:lnTo>
                    <a:pt x="75193" y="538600"/>
                  </a:lnTo>
                  <a:cubicBezTo>
                    <a:pt x="33631" y="538600"/>
                    <a:pt x="-51" y="504918"/>
                    <a:pt x="-51" y="463355"/>
                  </a:cubicBezTo>
                  <a:cubicBezTo>
                    <a:pt x="-51" y="455777"/>
                    <a:pt x="6101" y="449625"/>
                    <a:pt x="13680" y="449625"/>
                  </a:cubicBezTo>
                  <a:cubicBezTo>
                    <a:pt x="21259" y="449625"/>
                    <a:pt x="27411" y="455777"/>
                    <a:pt x="27411" y="463355"/>
                  </a:cubicBezTo>
                  <a:cubicBezTo>
                    <a:pt x="27411" y="489746"/>
                    <a:pt x="48803" y="511138"/>
                    <a:pt x="75193" y="511138"/>
                  </a:cubicBezTo>
                  <a:lnTo>
                    <a:pt x="306830" y="511138"/>
                  </a:lnTo>
                  <a:cubicBezTo>
                    <a:pt x="380083" y="511290"/>
                    <a:pt x="445152" y="464385"/>
                    <a:pt x="468165" y="394840"/>
                  </a:cubicBezTo>
                  <a:lnTo>
                    <a:pt x="574715" y="73405"/>
                  </a:lnTo>
                  <a:lnTo>
                    <a:pt x="574715" y="13676"/>
                  </a:lnTo>
                  <a:cubicBezTo>
                    <a:pt x="574715" y="6097"/>
                    <a:pt x="580866" y="-54"/>
                    <a:pt x="588446" y="-54"/>
                  </a:cubicBezTo>
                  <a:cubicBezTo>
                    <a:pt x="596025" y="-54"/>
                    <a:pt x="602176" y="6097"/>
                    <a:pt x="602176" y="13676"/>
                  </a:cubicBezTo>
                  <a:lnTo>
                    <a:pt x="602176" y="75602"/>
                  </a:lnTo>
                  <a:cubicBezTo>
                    <a:pt x="602231" y="77057"/>
                    <a:pt x="601998" y="78499"/>
                    <a:pt x="601490" y="79858"/>
                  </a:cubicBezTo>
                  <a:lnTo>
                    <a:pt x="494253" y="403353"/>
                  </a:lnTo>
                  <a:cubicBezTo>
                    <a:pt x="467478" y="484144"/>
                    <a:pt x="391932" y="538655"/>
                    <a:pt x="306830" y="538600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3" name="Freeform: Shape 72">
              <a:extLst>
                <a:ext uri="{FF2B5EF4-FFF2-40B4-BE49-F238E27FC236}">
                  <a16:creationId xmlns:a16="http://schemas.microsoft.com/office/drawing/2014/main" id="{CC020611-9F70-6B1F-58FE-A497635E5916}"/>
                </a:ext>
              </a:extLst>
            </p:cNvPr>
            <p:cNvSpPr/>
            <p:nvPr/>
          </p:nvSpPr>
          <p:spPr>
            <a:xfrm>
              <a:off x="5205435" y="5207940"/>
              <a:ext cx="602913" cy="88288"/>
            </a:xfrm>
            <a:custGeom>
              <a:avLst/>
              <a:gdLst>
                <a:gd name="connsiteX0" fmla="*/ 13680 w 602913"/>
                <a:gd name="connsiteY0" fmla="*/ 88234 h 88288"/>
                <a:gd name="connsiteX1" fmla="*/ -51 w 602913"/>
                <a:gd name="connsiteY1" fmla="*/ 74504 h 88288"/>
                <a:gd name="connsiteX2" fmla="*/ 74507 w 602913"/>
                <a:gd name="connsiteY2" fmla="*/ -54 h 88288"/>
                <a:gd name="connsiteX3" fmla="*/ 547940 w 602913"/>
                <a:gd name="connsiteY3" fmla="*/ -54 h 88288"/>
                <a:gd name="connsiteX4" fmla="*/ 602863 w 602913"/>
                <a:gd name="connsiteY4" fmla="*/ 54182 h 88288"/>
                <a:gd name="connsiteX5" fmla="*/ 602863 w 602913"/>
                <a:gd name="connsiteY5" fmla="*/ 72993 h 88288"/>
                <a:gd name="connsiteX6" fmla="*/ 589132 w 602913"/>
                <a:gd name="connsiteY6" fmla="*/ 86724 h 88288"/>
                <a:gd name="connsiteX7" fmla="*/ 575401 w 602913"/>
                <a:gd name="connsiteY7" fmla="*/ 72993 h 88288"/>
                <a:gd name="connsiteX8" fmla="*/ 575401 w 602913"/>
                <a:gd name="connsiteY8" fmla="*/ 54182 h 88288"/>
                <a:gd name="connsiteX9" fmla="*/ 547940 w 602913"/>
                <a:gd name="connsiteY9" fmla="*/ 27407 h 88288"/>
                <a:gd name="connsiteX10" fmla="*/ 74507 w 602913"/>
                <a:gd name="connsiteY10" fmla="*/ 27407 h 88288"/>
                <a:gd name="connsiteX11" fmla="*/ 27411 w 602913"/>
                <a:gd name="connsiteY11" fmla="*/ 74504 h 88288"/>
                <a:gd name="connsiteX12" fmla="*/ 13680 w 602913"/>
                <a:gd name="connsiteY12" fmla="*/ 88234 h 88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02913" h="88288">
                  <a:moveTo>
                    <a:pt x="13680" y="88234"/>
                  </a:moveTo>
                  <a:cubicBezTo>
                    <a:pt x="6101" y="88234"/>
                    <a:pt x="-51" y="82082"/>
                    <a:pt x="-51" y="74504"/>
                  </a:cubicBezTo>
                  <a:cubicBezTo>
                    <a:pt x="32" y="33353"/>
                    <a:pt x="33356" y="28"/>
                    <a:pt x="74507" y="-54"/>
                  </a:cubicBezTo>
                  <a:lnTo>
                    <a:pt x="547940" y="-54"/>
                  </a:lnTo>
                  <a:cubicBezTo>
                    <a:pt x="578010" y="-54"/>
                    <a:pt x="602492" y="24112"/>
                    <a:pt x="602863" y="54182"/>
                  </a:cubicBezTo>
                  <a:lnTo>
                    <a:pt x="602863" y="72993"/>
                  </a:lnTo>
                  <a:cubicBezTo>
                    <a:pt x="602863" y="80572"/>
                    <a:pt x="596711" y="86724"/>
                    <a:pt x="589132" y="86724"/>
                  </a:cubicBezTo>
                  <a:cubicBezTo>
                    <a:pt x="581553" y="86724"/>
                    <a:pt x="575401" y="80572"/>
                    <a:pt x="575401" y="72993"/>
                  </a:cubicBezTo>
                  <a:lnTo>
                    <a:pt x="575401" y="54182"/>
                  </a:lnTo>
                  <a:cubicBezTo>
                    <a:pt x="575031" y="39284"/>
                    <a:pt x="562838" y="27407"/>
                    <a:pt x="547940" y="27407"/>
                  </a:cubicBezTo>
                  <a:lnTo>
                    <a:pt x="74507" y="27407"/>
                  </a:lnTo>
                  <a:cubicBezTo>
                    <a:pt x="48528" y="27476"/>
                    <a:pt x="27480" y="48525"/>
                    <a:pt x="27411" y="74504"/>
                  </a:cubicBezTo>
                  <a:cubicBezTo>
                    <a:pt x="27411" y="82082"/>
                    <a:pt x="21259" y="88234"/>
                    <a:pt x="13680" y="88234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4" name="Freeform: Shape 73">
              <a:extLst>
                <a:ext uri="{FF2B5EF4-FFF2-40B4-BE49-F238E27FC236}">
                  <a16:creationId xmlns:a16="http://schemas.microsoft.com/office/drawing/2014/main" id="{C7BDF0C0-613A-1C6E-F12D-B9FDF368E92E}"/>
                </a:ext>
              </a:extLst>
            </p:cNvPr>
            <p:cNvSpPr/>
            <p:nvPr/>
          </p:nvSpPr>
          <p:spPr>
            <a:xfrm>
              <a:off x="5205435" y="5268904"/>
              <a:ext cx="404642" cy="116298"/>
            </a:xfrm>
            <a:custGeom>
              <a:avLst/>
              <a:gdLst>
                <a:gd name="connsiteX0" fmla="*/ 390999 w 404642"/>
                <a:gd name="connsiteY0" fmla="*/ 116244 h 116298"/>
                <a:gd name="connsiteX1" fmla="*/ 377268 w 404642"/>
                <a:gd name="connsiteY1" fmla="*/ 102514 h 116298"/>
                <a:gd name="connsiteX2" fmla="*/ 377268 w 404642"/>
                <a:gd name="connsiteY2" fmla="*/ 68599 h 116298"/>
                <a:gd name="connsiteX3" fmla="*/ 336076 w 404642"/>
                <a:gd name="connsiteY3" fmla="*/ 27407 h 116298"/>
                <a:gd name="connsiteX4" fmla="*/ 27411 w 404642"/>
                <a:gd name="connsiteY4" fmla="*/ 27407 h 116298"/>
                <a:gd name="connsiteX5" fmla="*/ 27411 w 404642"/>
                <a:gd name="connsiteY5" fmla="*/ 77936 h 116298"/>
                <a:gd name="connsiteX6" fmla="*/ 13680 w 404642"/>
                <a:gd name="connsiteY6" fmla="*/ 91666 h 116298"/>
                <a:gd name="connsiteX7" fmla="*/ -51 w 404642"/>
                <a:gd name="connsiteY7" fmla="*/ 77936 h 116298"/>
                <a:gd name="connsiteX8" fmla="*/ -51 w 404642"/>
                <a:gd name="connsiteY8" fmla="*/ 13676 h 116298"/>
                <a:gd name="connsiteX9" fmla="*/ 13680 w 404642"/>
                <a:gd name="connsiteY9" fmla="*/ -54 h 116298"/>
                <a:gd name="connsiteX10" fmla="*/ 335939 w 404642"/>
                <a:gd name="connsiteY10" fmla="*/ -54 h 116298"/>
                <a:gd name="connsiteX11" fmla="*/ 404592 w 404642"/>
                <a:gd name="connsiteY11" fmla="*/ 68599 h 116298"/>
                <a:gd name="connsiteX12" fmla="*/ 404592 w 404642"/>
                <a:gd name="connsiteY12" fmla="*/ 102514 h 116298"/>
                <a:gd name="connsiteX13" fmla="*/ 390999 w 404642"/>
                <a:gd name="connsiteY13" fmla="*/ 116244 h 1162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04642" h="116298">
                  <a:moveTo>
                    <a:pt x="390999" y="116244"/>
                  </a:moveTo>
                  <a:cubicBezTo>
                    <a:pt x="383419" y="116244"/>
                    <a:pt x="377268" y="110093"/>
                    <a:pt x="377268" y="102514"/>
                  </a:cubicBezTo>
                  <a:lnTo>
                    <a:pt x="377268" y="68599"/>
                  </a:lnTo>
                  <a:cubicBezTo>
                    <a:pt x="377268" y="45848"/>
                    <a:pt x="358828" y="27407"/>
                    <a:pt x="336076" y="27407"/>
                  </a:cubicBezTo>
                  <a:lnTo>
                    <a:pt x="27411" y="27407"/>
                  </a:lnTo>
                  <a:lnTo>
                    <a:pt x="27411" y="77936"/>
                  </a:lnTo>
                  <a:cubicBezTo>
                    <a:pt x="27411" y="85515"/>
                    <a:pt x="21259" y="91666"/>
                    <a:pt x="13680" y="91666"/>
                  </a:cubicBezTo>
                  <a:cubicBezTo>
                    <a:pt x="6101" y="91666"/>
                    <a:pt x="-51" y="85515"/>
                    <a:pt x="-51" y="77936"/>
                  </a:cubicBezTo>
                  <a:lnTo>
                    <a:pt x="-51" y="13676"/>
                  </a:lnTo>
                  <a:cubicBezTo>
                    <a:pt x="-51" y="6097"/>
                    <a:pt x="6101" y="-54"/>
                    <a:pt x="13680" y="-54"/>
                  </a:cubicBezTo>
                  <a:lnTo>
                    <a:pt x="335939" y="-54"/>
                  </a:lnTo>
                  <a:cubicBezTo>
                    <a:pt x="373849" y="-54"/>
                    <a:pt x="404592" y="30689"/>
                    <a:pt x="404592" y="68599"/>
                  </a:cubicBezTo>
                  <a:lnTo>
                    <a:pt x="404592" y="102514"/>
                  </a:lnTo>
                  <a:cubicBezTo>
                    <a:pt x="404592" y="110038"/>
                    <a:pt x="398523" y="116176"/>
                    <a:pt x="390999" y="116244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5" name="Freeform: Shape 74">
              <a:extLst>
                <a:ext uri="{FF2B5EF4-FFF2-40B4-BE49-F238E27FC236}">
                  <a16:creationId xmlns:a16="http://schemas.microsoft.com/office/drawing/2014/main" id="{97BAEDFF-7879-5171-F5AA-60AE2CF6B809}"/>
                </a:ext>
              </a:extLst>
            </p:cNvPr>
            <p:cNvSpPr/>
            <p:nvPr/>
          </p:nvSpPr>
          <p:spPr>
            <a:xfrm>
              <a:off x="5205435" y="5465115"/>
              <a:ext cx="404779" cy="415764"/>
            </a:xfrm>
            <a:custGeom>
              <a:avLst/>
              <a:gdLst>
                <a:gd name="connsiteX0" fmla="*/ 337861 w 404779"/>
                <a:gd name="connsiteY0" fmla="*/ 415710 h 415764"/>
                <a:gd name="connsiteX1" fmla="*/ 13680 w 404779"/>
                <a:gd name="connsiteY1" fmla="*/ 415710 h 415764"/>
                <a:gd name="connsiteX2" fmla="*/ -51 w 404779"/>
                <a:gd name="connsiteY2" fmla="*/ 401979 h 415764"/>
                <a:gd name="connsiteX3" fmla="*/ -51 w 404779"/>
                <a:gd name="connsiteY3" fmla="*/ 38391 h 415764"/>
                <a:gd name="connsiteX4" fmla="*/ 13680 w 404779"/>
                <a:gd name="connsiteY4" fmla="*/ 24661 h 415764"/>
                <a:gd name="connsiteX5" fmla="*/ 27411 w 404779"/>
                <a:gd name="connsiteY5" fmla="*/ 38391 h 415764"/>
                <a:gd name="connsiteX6" fmla="*/ 27411 w 404779"/>
                <a:gd name="connsiteY6" fmla="*/ 388249 h 415764"/>
                <a:gd name="connsiteX7" fmla="*/ 337861 w 404779"/>
                <a:gd name="connsiteY7" fmla="*/ 388249 h 415764"/>
                <a:gd name="connsiteX8" fmla="*/ 377268 w 404779"/>
                <a:gd name="connsiteY8" fmla="*/ 348842 h 415764"/>
                <a:gd name="connsiteX9" fmla="*/ 377268 w 404779"/>
                <a:gd name="connsiteY9" fmla="*/ 13676 h 415764"/>
                <a:gd name="connsiteX10" fmla="*/ 390999 w 404779"/>
                <a:gd name="connsiteY10" fmla="*/ -54 h 415764"/>
                <a:gd name="connsiteX11" fmla="*/ 404729 w 404779"/>
                <a:gd name="connsiteY11" fmla="*/ 13676 h 415764"/>
                <a:gd name="connsiteX12" fmla="*/ 404729 w 404779"/>
                <a:gd name="connsiteY12" fmla="*/ 348842 h 415764"/>
                <a:gd name="connsiteX13" fmla="*/ 337861 w 404779"/>
                <a:gd name="connsiteY13" fmla="*/ 415710 h 41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04779" h="415764">
                  <a:moveTo>
                    <a:pt x="337861" y="415710"/>
                  </a:moveTo>
                  <a:lnTo>
                    <a:pt x="13680" y="415710"/>
                  </a:lnTo>
                  <a:cubicBezTo>
                    <a:pt x="6101" y="415710"/>
                    <a:pt x="-51" y="409559"/>
                    <a:pt x="-51" y="401979"/>
                  </a:cubicBezTo>
                  <a:lnTo>
                    <a:pt x="-51" y="38391"/>
                  </a:lnTo>
                  <a:cubicBezTo>
                    <a:pt x="-51" y="30812"/>
                    <a:pt x="6101" y="24661"/>
                    <a:pt x="13680" y="24661"/>
                  </a:cubicBezTo>
                  <a:cubicBezTo>
                    <a:pt x="21259" y="24661"/>
                    <a:pt x="27411" y="30812"/>
                    <a:pt x="27411" y="38391"/>
                  </a:cubicBezTo>
                  <a:lnTo>
                    <a:pt x="27411" y="388249"/>
                  </a:lnTo>
                  <a:lnTo>
                    <a:pt x="337861" y="388249"/>
                  </a:lnTo>
                  <a:cubicBezTo>
                    <a:pt x="359624" y="388249"/>
                    <a:pt x="377268" y="370605"/>
                    <a:pt x="377268" y="348842"/>
                  </a:cubicBezTo>
                  <a:lnTo>
                    <a:pt x="377268" y="13676"/>
                  </a:lnTo>
                  <a:cubicBezTo>
                    <a:pt x="377268" y="6097"/>
                    <a:pt x="383419" y="-54"/>
                    <a:pt x="390999" y="-54"/>
                  </a:cubicBezTo>
                  <a:cubicBezTo>
                    <a:pt x="398578" y="-54"/>
                    <a:pt x="404729" y="6097"/>
                    <a:pt x="404729" y="13676"/>
                  </a:cubicBezTo>
                  <a:lnTo>
                    <a:pt x="404729" y="348842"/>
                  </a:lnTo>
                  <a:cubicBezTo>
                    <a:pt x="404647" y="385736"/>
                    <a:pt x="374755" y="415641"/>
                    <a:pt x="337861" y="415710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6" name="Freeform: Shape 75">
              <a:extLst>
                <a:ext uri="{FF2B5EF4-FFF2-40B4-BE49-F238E27FC236}">
                  <a16:creationId xmlns:a16="http://schemas.microsoft.com/office/drawing/2014/main" id="{0F245930-0E2B-A3E6-761E-4A15129AE58D}"/>
                </a:ext>
              </a:extLst>
            </p:cNvPr>
            <p:cNvSpPr/>
            <p:nvPr/>
          </p:nvSpPr>
          <p:spPr>
            <a:xfrm>
              <a:off x="5138051" y="5329044"/>
              <a:ext cx="483880" cy="192236"/>
            </a:xfrm>
            <a:custGeom>
              <a:avLst/>
              <a:gdLst>
                <a:gd name="connsiteX0" fmla="*/ 396594 w 483880"/>
                <a:gd name="connsiteY0" fmla="*/ 191763 h 192236"/>
                <a:gd name="connsiteX1" fmla="*/ 104955 w 483880"/>
                <a:gd name="connsiteY1" fmla="*/ 191763 h 192236"/>
                <a:gd name="connsiteX2" fmla="*/ 369 w 483880"/>
                <a:gd name="connsiteY2" fmla="*/ 104944 h 192236"/>
                <a:gd name="connsiteX3" fmla="*/ 87174 w 483880"/>
                <a:gd name="connsiteY3" fmla="*/ 358 h 192236"/>
                <a:gd name="connsiteX4" fmla="*/ 104955 w 483880"/>
                <a:gd name="connsiteY4" fmla="*/ 358 h 192236"/>
                <a:gd name="connsiteX5" fmla="*/ 396594 w 483880"/>
                <a:gd name="connsiteY5" fmla="*/ 358 h 192236"/>
                <a:gd name="connsiteX6" fmla="*/ 483413 w 483880"/>
                <a:gd name="connsiteY6" fmla="*/ 104944 h 192236"/>
                <a:gd name="connsiteX7" fmla="*/ 396594 w 483880"/>
                <a:gd name="connsiteY7" fmla="*/ 191763 h 192236"/>
                <a:gd name="connsiteX8" fmla="*/ 104955 w 483880"/>
                <a:gd name="connsiteY8" fmla="*/ 27819 h 192236"/>
                <a:gd name="connsiteX9" fmla="*/ 29203 w 483880"/>
                <a:gd name="connsiteY9" fmla="*/ 88550 h 192236"/>
                <a:gd name="connsiteX10" fmla="*/ 89934 w 483880"/>
                <a:gd name="connsiteY10" fmla="*/ 164302 h 192236"/>
                <a:gd name="connsiteX11" fmla="*/ 104955 w 483880"/>
                <a:gd name="connsiteY11" fmla="*/ 164302 h 192236"/>
                <a:gd name="connsiteX12" fmla="*/ 396594 w 483880"/>
                <a:gd name="connsiteY12" fmla="*/ 164302 h 192236"/>
                <a:gd name="connsiteX13" fmla="*/ 457325 w 483880"/>
                <a:gd name="connsiteY13" fmla="*/ 88550 h 192236"/>
                <a:gd name="connsiteX14" fmla="*/ 396594 w 483880"/>
                <a:gd name="connsiteY14" fmla="*/ 27819 h 192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83880" h="192236">
                  <a:moveTo>
                    <a:pt x="396594" y="191763"/>
                  </a:moveTo>
                  <a:lnTo>
                    <a:pt x="104955" y="191763"/>
                  </a:lnTo>
                  <a:cubicBezTo>
                    <a:pt x="52106" y="196679"/>
                    <a:pt x="5271" y="157807"/>
                    <a:pt x="369" y="104944"/>
                  </a:cubicBezTo>
                  <a:cubicBezTo>
                    <a:pt x="-4547" y="52095"/>
                    <a:pt x="34325" y="5273"/>
                    <a:pt x="87174" y="358"/>
                  </a:cubicBezTo>
                  <a:cubicBezTo>
                    <a:pt x="93092" y="-192"/>
                    <a:pt x="99037" y="-192"/>
                    <a:pt x="104955" y="358"/>
                  </a:cubicBezTo>
                  <a:lnTo>
                    <a:pt x="396594" y="358"/>
                  </a:lnTo>
                  <a:cubicBezTo>
                    <a:pt x="449444" y="5273"/>
                    <a:pt x="488315" y="52095"/>
                    <a:pt x="483413" y="104944"/>
                  </a:cubicBezTo>
                  <a:cubicBezTo>
                    <a:pt x="479129" y="151011"/>
                    <a:pt x="442647" y="187479"/>
                    <a:pt x="396594" y="191763"/>
                  </a:cubicBezTo>
                  <a:close/>
                  <a:moveTo>
                    <a:pt x="104955" y="27819"/>
                  </a:moveTo>
                  <a:cubicBezTo>
                    <a:pt x="67264" y="23672"/>
                    <a:pt x="33350" y="50859"/>
                    <a:pt x="29203" y="88550"/>
                  </a:cubicBezTo>
                  <a:cubicBezTo>
                    <a:pt x="25056" y="126240"/>
                    <a:pt x="52243" y="160155"/>
                    <a:pt x="89934" y="164302"/>
                  </a:cubicBezTo>
                  <a:cubicBezTo>
                    <a:pt x="94932" y="164851"/>
                    <a:pt x="99957" y="164851"/>
                    <a:pt x="104955" y="164302"/>
                  </a:cubicBezTo>
                  <a:lnTo>
                    <a:pt x="396594" y="164302"/>
                  </a:lnTo>
                  <a:cubicBezTo>
                    <a:pt x="434285" y="160155"/>
                    <a:pt x="461472" y="126240"/>
                    <a:pt x="457325" y="88550"/>
                  </a:cubicBezTo>
                  <a:cubicBezTo>
                    <a:pt x="453810" y="56585"/>
                    <a:pt x="428559" y="31334"/>
                    <a:pt x="396594" y="27819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7" name="Freeform: Shape 76">
              <a:extLst>
                <a:ext uri="{FF2B5EF4-FFF2-40B4-BE49-F238E27FC236}">
                  <a16:creationId xmlns:a16="http://schemas.microsoft.com/office/drawing/2014/main" id="{5FD10987-882A-FDD3-73CD-C3251DCBCF6C}"/>
                </a:ext>
              </a:extLst>
            </p:cNvPr>
            <p:cNvSpPr/>
            <p:nvPr/>
          </p:nvSpPr>
          <p:spPr>
            <a:xfrm>
              <a:off x="5197059" y="5375179"/>
              <a:ext cx="384458" cy="99959"/>
            </a:xfrm>
            <a:custGeom>
              <a:avLst/>
              <a:gdLst>
                <a:gd name="connsiteX0" fmla="*/ 324954 w 384458"/>
                <a:gd name="connsiteY0" fmla="*/ 99905 h 99959"/>
                <a:gd name="connsiteX1" fmla="*/ 56382 w 384458"/>
                <a:gd name="connsiteY1" fmla="*/ 99905 h 99959"/>
                <a:gd name="connsiteX2" fmla="*/ -51 w 384458"/>
                <a:gd name="connsiteY2" fmla="*/ 49925 h 99959"/>
                <a:gd name="connsiteX3" fmla="*/ 56382 w 384458"/>
                <a:gd name="connsiteY3" fmla="*/ -54 h 99959"/>
                <a:gd name="connsiteX4" fmla="*/ 324954 w 384458"/>
                <a:gd name="connsiteY4" fmla="*/ -54 h 99959"/>
                <a:gd name="connsiteX5" fmla="*/ 384408 w 384458"/>
                <a:gd name="connsiteY5" fmla="*/ 49925 h 99959"/>
                <a:gd name="connsiteX6" fmla="*/ 324954 w 384458"/>
                <a:gd name="connsiteY6" fmla="*/ 99905 h 99959"/>
                <a:gd name="connsiteX7" fmla="*/ 56382 w 384458"/>
                <a:gd name="connsiteY7" fmla="*/ 27407 h 99959"/>
                <a:gd name="connsiteX8" fmla="*/ 27411 w 384458"/>
                <a:gd name="connsiteY8" fmla="*/ 49925 h 99959"/>
                <a:gd name="connsiteX9" fmla="*/ 56382 w 384458"/>
                <a:gd name="connsiteY9" fmla="*/ 72444 h 99959"/>
                <a:gd name="connsiteX10" fmla="*/ 324954 w 384458"/>
                <a:gd name="connsiteY10" fmla="*/ 72444 h 99959"/>
                <a:gd name="connsiteX11" fmla="*/ 356947 w 384458"/>
                <a:gd name="connsiteY11" fmla="*/ 49925 h 99959"/>
                <a:gd name="connsiteX12" fmla="*/ 324954 w 384458"/>
                <a:gd name="connsiteY12" fmla="*/ 27407 h 99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4458" h="99959">
                  <a:moveTo>
                    <a:pt x="324954" y="99905"/>
                  </a:moveTo>
                  <a:lnTo>
                    <a:pt x="56382" y="99905"/>
                  </a:lnTo>
                  <a:cubicBezTo>
                    <a:pt x="17387" y="99905"/>
                    <a:pt x="-51" y="74778"/>
                    <a:pt x="-51" y="49925"/>
                  </a:cubicBezTo>
                  <a:cubicBezTo>
                    <a:pt x="-51" y="25073"/>
                    <a:pt x="17387" y="-54"/>
                    <a:pt x="56382" y="-54"/>
                  </a:cubicBezTo>
                  <a:lnTo>
                    <a:pt x="324954" y="-54"/>
                  </a:lnTo>
                  <a:cubicBezTo>
                    <a:pt x="359967" y="-54"/>
                    <a:pt x="384408" y="20404"/>
                    <a:pt x="384408" y="49925"/>
                  </a:cubicBezTo>
                  <a:cubicBezTo>
                    <a:pt x="384408" y="79446"/>
                    <a:pt x="359967" y="99905"/>
                    <a:pt x="324954" y="99905"/>
                  </a:cubicBezTo>
                  <a:close/>
                  <a:moveTo>
                    <a:pt x="56382" y="27407"/>
                  </a:moveTo>
                  <a:cubicBezTo>
                    <a:pt x="37709" y="27407"/>
                    <a:pt x="27411" y="35371"/>
                    <a:pt x="27411" y="49925"/>
                  </a:cubicBezTo>
                  <a:cubicBezTo>
                    <a:pt x="27411" y="64480"/>
                    <a:pt x="37709" y="72444"/>
                    <a:pt x="56382" y="72444"/>
                  </a:cubicBezTo>
                  <a:lnTo>
                    <a:pt x="324954" y="72444"/>
                  </a:lnTo>
                  <a:cubicBezTo>
                    <a:pt x="344452" y="72444"/>
                    <a:pt x="356947" y="63656"/>
                    <a:pt x="356947" y="49925"/>
                  </a:cubicBezTo>
                  <a:cubicBezTo>
                    <a:pt x="356947" y="36194"/>
                    <a:pt x="344452" y="27407"/>
                    <a:pt x="324954" y="27407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8" name="Freeform: Shape 77">
              <a:extLst>
                <a:ext uri="{FF2B5EF4-FFF2-40B4-BE49-F238E27FC236}">
                  <a16:creationId xmlns:a16="http://schemas.microsoft.com/office/drawing/2014/main" id="{7DB2AF1A-340B-2BE6-469F-80DD98372AAE}"/>
                </a:ext>
              </a:extLst>
            </p:cNvPr>
            <p:cNvSpPr/>
            <p:nvPr/>
          </p:nvSpPr>
          <p:spPr>
            <a:xfrm>
              <a:off x="5692735" y="5263411"/>
              <a:ext cx="159275" cy="159276"/>
            </a:xfrm>
            <a:custGeom>
              <a:avLst/>
              <a:gdLst>
                <a:gd name="connsiteX0" fmla="*/ 79725 w 159275"/>
                <a:gd name="connsiteY0" fmla="*/ 159222 h 159276"/>
                <a:gd name="connsiteX1" fmla="*/ -50 w 159275"/>
                <a:gd name="connsiteY1" fmla="*/ 79721 h 159276"/>
                <a:gd name="connsiteX2" fmla="*/ 79450 w 159275"/>
                <a:gd name="connsiteY2" fmla="*/ -54 h 159276"/>
                <a:gd name="connsiteX3" fmla="*/ 159225 w 159275"/>
                <a:gd name="connsiteY3" fmla="*/ 79446 h 159276"/>
                <a:gd name="connsiteX4" fmla="*/ 159225 w 159275"/>
                <a:gd name="connsiteY4" fmla="*/ 79721 h 159276"/>
                <a:gd name="connsiteX5" fmla="*/ 79725 w 159275"/>
                <a:gd name="connsiteY5" fmla="*/ 159222 h 159276"/>
                <a:gd name="connsiteX6" fmla="*/ 79725 w 159275"/>
                <a:gd name="connsiteY6" fmla="*/ 27545 h 159276"/>
                <a:gd name="connsiteX7" fmla="*/ 27411 w 159275"/>
                <a:gd name="connsiteY7" fmla="*/ 79584 h 159276"/>
                <a:gd name="connsiteX8" fmla="*/ 79450 w 159275"/>
                <a:gd name="connsiteY8" fmla="*/ 131898 h 159276"/>
                <a:gd name="connsiteX9" fmla="*/ 131764 w 159275"/>
                <a:gd name="connsiteY9" fmla="*/ 79858 h 159276"/>
                <a:gd name="connsiteX10" fmla="*/ 131764 w 159275"/>
                <a:gd name="connsiteY10" fmla="*/ 79721 h 159276"/>
                <a:gd name="connsiteX11" fmla="*/ 79862 w 159275"/>
                <a:gd name="connsiteY11" fmla="*/ 26995 h 159276"/>
                <a:gd name="connsiteX12" fmla="*/ 79725 w 159275"/>
                <a:gd name="connsiteY12" fmla="*/ 26995 h 159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9275" h="159276">
                  <a:moveTo>
                    <a:pt x="79725" y="159222"/>
                  </a:moveTo>
                  <a:cubicBezTo>
                    <a:pt x="35746" y="159304"/>
                    <a:pt x="32" y="123700"/>
                    <a:pt x="-50" y="79721"/>
                  </a:cubicBezTo>
                  <a:cubicBezTo>
                    <a:pt x="-133" y="35742"/>
                    <a:pt x="35471" y="28"/>
                    <a:pt x="79450" y="-54"/>
                  </a:cubicBezTo>
                  <a:cubicBezTo>
                    <a:pt x="123430" y="-137"/>
                    <a:pt x="159143" y="35467"/>
                    <a:pt x="159225" y="79446"/>
                  </a:cubicBezTo>
                  <a:cubicBezTo>
                    <a:pt x="159225" y="79542"/>
                    <a:pt x="159225" y="79625"/>
                    <a:pt x="159225" y="79721"/>
                  </a:cubicBezTo>
                  <a:cubicBezTo>
                    <a:pt x="159143" y="123591"/>
                    <a:pt x="123594" y="159139"/>
                    <a:pt x="79725" y="159222"/>
                  </a:cubicBezTo>
                  <a:close/>
                  <a:moveTo>
                    <a:pt x="79725" y="27545"/>
                  </a:moveTo>
                  <a:cubicBezTo>
                    <a:pt x="50904" y="27462"/>
                    <a:pt x="27493" y="50763"/>
                    <a:pt x="27411" y="79584"/>
                  </a:cubicBezTo>
                  <a:cubicBezTo>
                    <a:pt x="27329" y="108404"/>
                    <a:pt x="50630" y="131815"/>
                    <a:pt x="79450" y="131898"/>
                  </a:cubicBezTo>
                  <a:cubicBezTo>
                    <a:pt x="108271" y="131980"/>
                    <a:pt x="131682" y="108679"/>
                    <a:pt x="131764" y="79858"/>
                  </a:cubicBezTo>
                  <a:cubicBezTo>
                    <a:pt x="131764" y="79817"/>
                    <a:pt x="131764" y="79762"/>
                    <a:pt x="131764" y="79721"/>
                  </a:cubicBezTo>
                  <a:cubicBezTo>
                    <a:pt x="131997" y="50832"/>
                    <a:pt x="108752" y="27229"/>
                    <a:pt x="79862" y="26995"/>
                  </a:cubicBezTo>
                  <a:cubicBezTo>
                    <a:pt x="79821" y="26995"/>
                    <a:pt x="79766" y="26995"/>
                    <a:pt x="79725" y="26995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9" name="Freeform: Shape 78">
              <a:extLst>
                <a:ext uri="{FF2B5EF4-FFF2-40B4-BE49-F238E27FC236}">
                  <a16:creationId xmlns:a16="http://schemas.microsoft.com/office/drawing/2014/main" id="{9584C549-850F-321F-9E72-0D1DA57C5F6B}"/>
                </a:ext>
              </a:extLst>
            </p:cNvPr>
            <p:cNvSpPr/>
            <p:nvPr/>
          </p:nvSpPr>
          <p:spPr>
            <a:xfrm>
              <a:off x="5735850" y="5306526"/>
              <a:ext cx="73321" cy="73321"/>
            </a:xfrm>
            <a:custGeom>
              <a:avLst/>
              <a:gdLst>
                <a:gd name="connsiteX0" fmla="*/ 36610 w 73321"/>
                <a:gd name="connsiteY0" fmla="*/ 73267 h 73321"/>
                <a:gd name="connsiteX1" fmla="*/ -51 w 73321"/>
                <a:gd name="connsiteY1" fmla="*/ 36606 h 73321"/>
                <a:gd name="connsiteX2" fmla="*/ 36610 w 73321"/>
                <a:gd name="connsiteY2" fmla="*/ -54 h 73321"/>
                <a:gd name="connsiteX3" fmla="*/ 73271 w 73321"/>
                <a:gd name="connsiteY3" fmla="*/ 36606 h 73321"/>
                <a:gd name="connsiteX4" fmla="*/ 36610 w 73321"/>
                <a:gd name="connsiteY4" fmla="*/ 73267 h 73321"/>
                <a:gd name="connsiteX5" fmla="*/ 36610 w 73321"/>
                <a:gd name="connsiteY5" fmla="*/ 27407 h 73321"/>
                <a:gd name="connsiteX6" fmla="*/ 27411 w 73321"/>
                <a:gd name="connsiteY6" fmla="*/ 36606 h 73321"/>
                <a:gd name="connsiteX7" fmla="*/ 36610 w 73321"/>
                <a:gd name="connsiteY7" fmla="*/ 45806 h 73321"/>
                <a:gd name="connsiteX8" fmla="*/ 45810 w 73321"/>
                <a:gd name="connsiteY8" fmla="*/ 36606 h 73321"/>
                <a:gd name="connsiteX9" fmla="*/ 36610 w 73321"/>
                <a:gd name="connsiteY9" fmla="*/ 27407 h 733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321" h="73321">
                  <a:moveTo>
                    <a:pt x="36610" y="73267"/>
                  </a:moveTo>
                  <a:cubicBezTo>
                    <a:pt x="16358" y="73267"/>
                    <a:pt x="-51" y="56859"/>
                    <a:pt x="-51" y="36606"/>
                  </a:cubicBezTo>
                  <a:cubicBezTo>
                    <a:pt x="-51" y="16354"/>
                    <a:pt x="16358" y="-54"/>
                    <a:pt x="36610" y="-54"/>
                  </a:cubicBezTo>
                  <a:cubicBezTo>
                    <a:pt x="56863" y="-54"/>
                    <a:pt x="73271" y="16354"/>
                    <a:pt x="73271" y="36606"/>
                  </a:cubicBezTo>
                  <a:cubicBezTo>
                    <a:pt x="73202" y="56818"/>
                    <a:pt x="56822" y="73199"/>
                    <a:pt x="36610" y="73267"/>
                  </a:cubicBezTo>
                  <a:close/>
                  <a:moveTo>
                    <a:pt x="36610" y="27407"/>
                  </a:moveTo>
                  <a:cubicBezTo>
                    <a:pt x="31530" y="27407"/>
                    <a:pt x="27411" y="31526"/>
                    <a:pt x="27411" y="36606"/>
                  </a:cubicBezTo>
                  <a:cubicBezTo>
                    <a:pt x="27411" y="41687"/>
                    <a:pt x="31530" y="45806"/>
                    <a:pt x="36610" y="45806"/>
                  </a:cubicBezTo>
                  <a:cubicBezTo>
                    <a:pt x="41691" y="45806"/>
                    <a:pt x="45810" y="41687"/>
                    <a:pt x="45810" y="36606"/>
                  </a:cubicBezTo>
                  <a:cubicBezTo>
                    <a:pt x="45810" y="31526"/>
                    <a:pt x="41691" y="27407"/>
                    <a:pt x="36610" y="27407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207F3FDA-CA01-3B46-6D4F-6A8817DAC949}"/>
                </a:ext>
              </a:extLst>
            </p:cNvPr>
            <p:cNvSpPr/>
            <p:nvPr/>
          </p:nvSpPr>
          <p:spPr>
            <a:xfrm>
              <a:off x="5243054" y="5375177"/>
              <a:ext cx="70442" cy="99961"/>
            </a:xfrm>
            <a:custGeom>
              <a:avLst/>
              <a:gdLst>
                <a:gd name="connsiteX0" fmla="*/ 13682 w 70442"/>
                <a:gd name="connsiteY0" fmla="*/ 99907 h 99961"/>
                <a:gd name="connsiteX1" fmla="*/ 6680 w 70442"/>
                <a:gd name="connsiteY1" fmla="*/ 97985 h 99961"/>
                <a:gd name="connsiteX2" fmla="*/ 1874 w 70442"/>
                <a:gd name="connsiteY2" fmla="*/ 79174 h 99961"/>
                <a:gd name="connsiteX3" fmla="*/ 44851 w 70442"/>
                <a:gd name="connsiteY3" fmla="*/ 6676 h 99961"/>
                <a:gd name="connsiteX4" fmla="*/ 63662 w 70442"/>
                <a:gd name="connsiteY4" fmla="*/ 1870 h 99961"/>
                <a:gd name="connsiteX5" fmla="*/ 68468 w 70442"/>
                <a:gd name="connsiteY5" fmla="*/ 20681 h 99961"/>
                <a:gd name="connsiteX6" fmla="*/ 24941 w 70442"/>
                <a:gd name="connsiteY6" fmla="*/ 93728 h 99961"/>
                <a:gd name="connsiteX7" fmla="*/ 13682 w 70442"/>
                <a:gd name="connsiteY7" fmla="*/ 99907 h 99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442" h="99961">
                  <a:moveTo>
                    <a:pt x="13682" y="99907"/>
                  </a:moveTo>
                  <a:cubicBezTo>
                    <a:pt x="11225" y="99866"/>
                    <a:pt x="8808" y="99207"/>
                    <a:pt x="6680" y="97985"/>
                  </a:cubicBezTo>
                  <a:cubicBezTo>
                    <a:pt x="158" y="94113"/>
                    <a:pt x="-1998" y="85696"/>
                    <a:pt x="1874" y="79174"/>
                  </a:cubicBezTo>
                  <a:lnTo>
                    <a:pt x="44851" y="6676"/>
                  </a:lnTo>
                  <a:cubicBezTo>
                    <a:pt x="48723" y="154"/>
                    <a:pt x="57140" y="-2002"/>
                    <a:pt x="63662" y="1870"/>
                  </a:cubicBezTo>
                  <a:cubicBezTo>
                    <a:pt x="70184" y="5742"/>
                    <a:pt x="72340" y="14159"/>
                    <a:pt x="68468" y="20681"/>
                  </a:cubicBezTo>
                  <a:lnTo>
                    <a:pt x="24941" y="93728"/>
                  </a:lnTo>
                  <a:cubicBezTo>
                    <a:pt x="22442" y="97518"/>
                    <a:pt x="18227" y="99839"/>
                    <a:pt x="13682" y="99907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76A24D76-9018-7BFF-485C-EAE429874F5F}"/>
                </a:ext>
              </a:extLst>
            </p:cNvPr>
            <p:cNvSpPr/>
            <p:nvPr/>
          </p:nvSpPr>
          <p:spPr>
            <a:xfrm>
              <a:off x="5385797" y="5375179"/>
              <a:ext cx="153350" cy="99962"/>
            </a:xfrm>
            <a:custGeom>
              <a:avLst/>
              <a:gdLst>
                <a:gd name="connsiteX0" fmla="*/ 96122 w 153350"/>
                <a:gd name="connsiteY0" fmla="*/ 99905 h 99962"/>
                <a:gd name="connsiteX1" fmla="*/ 13738 w 153350"/>
                <a:gd name="connsiteY1" fmla="*/ 99905 h 99962"/>
                <a:gd name="connsiteX2" fmla="*/ 1793 w 153350"/>
                <a:gd name="connsiteY2" fmla="*/ 92902 h 99962"/>
                <a:gd name="connsiteX3" fmla="*/ 1793 w 153350"/>
                <a:gd name="connsiteY3" fmla="*/ 79171 h 99962"/>
                <a:gd name="connsiteX4" fmla="*/ 44907 w 153350"/>
                <a:gd name="connsiteY4" fmla="*/ 6674 h 99962"/>
                <a:gd name="connsiteX5" fmla="*/ 56715 w 153350"/>
                <a:gd name="connsiteY5" fmla="*/ -54 h 99962"/>
                <a:gd name="connsiteX6" fmla="*/ 140198 w 153350"/>
                <a:gd name="connsiteY6" fmla="*/ -54 h 99962"/>
                <a:gd name="connsiteX7" fmla="*/ 151457 w 153350"/>
                <a:gd name="connsiteY7" fmla="*/ 7497 h 99962"/>
                <a:gd name="connsiteX8" fmla="*/ 151457 w 153350"/>
                <a:gd name="connsiteY8" fmla="*/ 21228 h 99962"/>
                <a:gd name="connsiteX9" fmla="*/ 107931 w 153350"/>
                <a:gd name="connsiteY9" fmla="*/ 93726 h 99962"/>
                <a:gd name="connsiteX10" fmla="*/ 96122 w 153350"/>
                <a:gd name="connsiteY10" fmla="*/ 99905 h 99962"/>
                <a:gd name="connsiteX11" fmla="*/ 37492 w 153350"/>
                <a:gd name="connsiteY11" fmla="*/ 72444 h 99962"/>
                <a:gd name="connsiteX12" fmla="*/ 88159 w 153350"/>
                <a:gd name="connsiteY12" fmla="*/ 72444 h 99962"/>
                <a:gd name="connsiteX13" fmla="*/ 115620 w 153350"/>
                <a:gd name="connsiteY13" fmla="*/ 27407 h 99962"/>
                <a:gd name="connsiteX14" fmla="*/ 64817 w 153350"/>
                <a:gd name="connsiteY14" fmla="*/ 27407 h 99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53350" h="99962">
                  <a:moveTo>
                    <a:pt x="96122" y="99905"/>
                  </a:moveTo>
                  <a:lnTo>
                    <a:pt x="13738" y="99905"/>
                  </a:lnTo>
                  <a:cubicBezTo>
                    <a:pt x="8782" y="99891"/>
                    <a:pt x="4223" y="97213"/>
                    <a:pt x="1793" y="92902"/>
                  </a:cubicBezTo>
                  <a:cubicBezTo>
                    <a:pt x="-665" y="88659"/>
                    <a:pt x="-665" y="83414"/>
                    <a:pt x="1793" y="79171"/>
                  </a:cubicBezTo>
                  <a:lnTo>
                    <a:pt x="44907" y="6674"/>
                  </a:lnTo>
                  <a:cubicBezTo>
                    <a:pt x="47379" y="2499"/>
                    <a:pt x="51868" y="-54"/>
                    <a:pt x="56715" y="-54"/>
                  </a:cubicBezTo>
                  <a:lnTo>
                    <a:pt x="140198" y="-54"/>
                  </a:lnTo>
                  <a:cubicBezTo>
                    <a:pt x="145017" y="303"/>
                    <a:pt x="149301" y="3172"/>
                    <a:pt x="151457" y="7497"/>
                  </a:cubicBezTo>
                  <a:cubicBezTo>
                    <a:pt x="153915" y="11740"/>
                    <a:pt x="153915" y="16985"/>
                    <a:pt x="151457" y="21228"/>
                  </a:cubicBezTo>
                  <a:lnTo>
                    <a:pt x="107931" y="93726"/>
                  </a:lnTo>
                  <a:cubicBezTo>
                    <a:pt x="105322" y="97680"/>
                    <a:pt x="100859" y="100015"/>
                    <a:pt x="96122" y="99905"/>
                  </a:cubicBezTo>
                  <a:close/>
                  <a:moveTo>
                    <a:pt x="37492" y="72444"/>
                  </a:moveTo>
                  <a:lnTo>
                    <a:pt x="88159" y="72444"/>
                  </a:lnTo>
                  <a:lnTo>
                    <a:pt x="115620" y="27407"/>
                  </a:lnTo>
                  <a:lnTo>
                    <a:pt x="64817" y="27407"/>
                  </a:ln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71" name="Group 170">
            <a:extLst>
              <a:ext uri="{FF2B5EF4-FFF2-40B4-BE49-F238E27FC236}">
                <a16:creationId xmlns:a16="http://schemas.microsoft.com/office/drawing/2014/main" id="{40671B6A-A5B2-9F41-7BD0-73A52DE46F50}"/>
              </a:ext>
            </a:extLst>
          </p:cNvPr>
          <p:cNvGrpSpPr/>
          <p:nvPr/>
        </p:nvGrpSpPr>
        <p:grpSpPr>
          <a:xfrm>
            <a:off x="6494796" y="1368985"/>
            <a:ext cx="788481" cy="712627"/>
            <a:chOff x="6494796" y="1368985"/>
            <a:chExt cx="788481" cy="712627"/>
          </a:xfrm>
        </p:grpSpPr>
        <p:sp>
          <p:nvSpPr>
            <p:cNvPr id="82" name="Freeform: Shape 81">
              <a:extLst>
                <a:ext uri="{FF2B5EF4-FFF2-40B4-BE49-F238E27FC236}">
                  <a16:creationId xmlns:a16="http://schemas.microsoft.com/office/drawing/2014/main" id="{5C508B1C-E770-CB51-5AFD-9366602C2AC3}"/>
                </a:ext>
              </a:extLst>
            </p:cNvPr>
            <p:cNvSpPr/>
            <p:nvPr/>
          </p:nvSpPr>
          <p:spPr>
            <a:xfrm>
              <a:off x="6844765" y="1476213"/>
              <a:ext cx="155820" cy="317885"/>
            </a:xfrm>
            <a:custGeom>
              <a:avLst/>
              <a:gdLst>
                <a:gd name="connsiteX0" fmla="*/ 112102 w 155820"/>
                <a:gd name="connsiteY0" fmla="*/ 317681 h 317885"/>
                <a:gd name="connsiteX1" fmla="*/ 36171 w 155820"/>
                <a:gd name="connsiteY1" fmla="*/ 273057 h 317885"/>
                <a:gd name="connsiteX2" fmla="*/ 197 w 155820"/>
                <a:gd name="connsiteY2" fmla="*/ 60643 h 317885"/>
                <a:gd name="connsiteX3" fmla="*/ 197 w 155820"/>
                <a:gd name="connsiteY3" fmla="*/ 55426 h 317885"/>
                <a:gd name="connsiteX4" fmla="*/ 26285 w 155820"/>
                <a:gd name="connsiteY4" fmla="*/ 16980 h 317885"/>
                <a:gd name="connsiteX5" fmla="*/ 73656 w 155820"/>
                <a:gd name="connsiteY5" fmla="*/ -46 h 317885"/>
                <a:gd name="connsiteX6" fmla="*/ 86425 w 155820"/>
                <a:gd name="connsiteY6" fmla="*/ 13685 h 317885"/>
                <a:gd name="connsiteX7" fmla="*/ 97410 w 155820"/>
                <a:gd name="connsiteY7" fmla="*/ 245184 h 317885"/>
                <a:gd name="connsiteX8" fmla="*/ 145879 w 155820"/>
                <a:gd name="connsiteY8" fmla="*/ 286376 h 317885"/>
                <a:gd name="connsiteX9" fmla="*/ 155216 w 155820"/>
                <a:gd name="connsiteY9" fmla="*/ 303402 h 317885"/>
                <a:gd name="connsiteX10" fmla="*/ 145879 w 155820"/>
                <a:gd name="connsiteY10" fmla="*/ 312738 h 317885"/>
                <a:gd name="connsiteX11" fmla="*/ 112102 w 155820"/>
                <a:gd name="connsiteY11" fmla="*/ 317681 h 317885"/>
                <a:gd name="connsiteX12" fmla="*/ 27795 w 155820"/>
                <a:gd name="connsiteY12" fmla="*/ 61055 h 317885"/>
                <a:gd name="connsiteX13" fmla="*/ 61161 w 155820"/>
                <a:gd name="connsiteY13" fmla="*/ 261386 h 317885"/>
                <a:gd name="connsiteX14" fmla="*/ 95213 w 155820"/>
                <a:gd name="connsiteY14" fmla="*/ 288847 h 317885"/>
                <a:gd name="connsiteX15" fmla="*/ 70910 w 155820"/>
                <a:gd name="connsiteY15" fmla="*/ 252873 h 317885"/>
                <a:gd name="connsiteX16" fmla="*/ 58964 w 155820"/>
                <a:gd name="connsiteY16" fmla="*/ 29475 h 317885"/>
                <a:gd name="connsiteX17" fmla="*/ 44272 w 155820"/>
                <a:gd name="connsiteY17" fmla="*/ 37576 h 317885"/>
                <a:gd name="connsiteX18" fmla="*/ 27246 w 155820"/>
                <a:gd name="connsiteY18" fmla="*/ 61055 h 317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55820" h="317885">
                  <a:moveTo>
                    <a:pt x="112102" y="317681"/>
                  </a:moveTo>
                  <a:cubicBezTo>
                    <a:pt x="80068" y="319656"/>
                    <a:pt x="50039" y="302005"/>
                    <a:pt x="36171" y="273057"/>
                  </a:cubicBezTo>
                  <a:cubicBezTo>
                    <a:pt x="18321" y="234474"/>
                    <a:pt x="1982" y="78356"/>
                    <a:pt x="197" y="60643"/>
                  </a:cubicBezTo>
                  <a:cubicBezTo>
                    <a:pt x="-133" y="58920"/>
                    <a:pt x="-133" y="57149"/>
                    <a:pt x="197" y="55426"/>
                  </a:cubicBezTo>
                  <a:cubicBezTo>
                    <a:pt x="5373" y="40547"/>
                    <a:pt x="14367" y="27289"/>
                    <a:pt x="26285" y="16980"/>
                  </a:cubicBezTo>
                  <a:cubicBezTo>
                    <a:pt x="39480" y="5741"/>
                    <a:pt x="56328" y="-310"/>
                    <a:pt x="73656" y="-46"/>
                  </a:cubicBezTo>
                  <a:cubicBezTo>
                    <a:pt x="80864" y="459"/>
                    <a:pt x="86439" y="6461"/>
                    <a:pt x="86425" y="13685"/>
                  </a:cubicBezTo>
                  <a:cubicBezTo>
                    <a:pt x="86425" y="68607"/>
                    <a:pt x="88897" y="216212"/>
                    <a:pt x="97410" y="245184"/>
                  </a:cubicBezTo>
                  <a:cubicBezTo>
                    <a:pt x="105923" y="274155"/>
                    <a:pt x="145467" y="286376"/>
                    <a:pt x="145879" y="286376"/>
                  </a:cubicBezTo>
                  <a:cubicBezTo>
                    <a:pt x="153156" y="288498"/>
                    <a:pt x="157344" y="296122"/>
                    <a:pt x="155216" y="303402"/>
                  </a:cubicBezTo>
                  <a:cubicBezTo>
                    <a:pt x="153898" y="307904"/>
                    <a:pt x="150383" y="311424"/>
                    <a:pt x="145879" y="312738"/>
                  </a:cubicBezTo>
                  <a:cubicBezTo>
                    <a:pt x="134908" y="315960"/>
                    <a:pt x="123539" y="317624"/>
                    <a:pt x="112102" y="317681"/>
                  </a:cubicBezTo>
                  <a:close/>
                  <a:moveTo>
                    <a:pt x="27795" y="61055"/>
                  </a:moveTo>
                  <a:cubicBezTo>
                    <a:pt x="32876" y="110074"/>
                    <a:pt x="47842" y="232963"/>
                    <a:pt x="61161" y="261386"/>
                  </a:cubicBezTo>
                  <a:cubicBezTo>
                    <a:pt x="67312" y="275575"/>
                    <a:pt x="80041" y="285840"/>
                    <a:pt x="95213" y="288847"/>
                  </a:cubicBezTo>
                  <a:cubicBezTo>
                    <a:pt x="83816" y="279444"/>
                    <a:pt x="75386" y="266954"/>
                    <a:pt x="70910" y="252873"/>
                  </a:cubicBezTo>
                  <a:cubicBezTo>
                    <a:pt x="61161" y="220056"/>
                    <a:pt x="59376" y="79317"/>
                    <a:pt x="58964" y="29475"/>
                  </a:cubicBezTo>
                  <a:cubicBezTo>
                    <a:pt x="53554" y="31117"/>
                    <a:pt x="48542" y="33877"/>
                    <a:pt x="44272" y="37576"/>
                  </a:cubicBezTo>
                  <a:cubicBezTo>
                    <a:pt x="36940" y="44060"/>
                    <a:pt x="31132" y="52076"/>
                    <a:pt x="27246" y="61055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3" name="Freeform: Shape 82">
              <a:extLst>
                <a:ext uri="{FF2B5EF4-FFF2-40B4-BE49-F238E27FC236}">
                  <a16:creationId xmlns:a16="http://schemas.microsoft.com/office/drawing/2014/main" id="{A1E3DF56-4192-7BBE-E290-3A01BDE92874}"/>
                </a:ext>
              </a:extLst>
            </p:cNvPr>
            <p:cNvSpPr/>
            <p:nvPr/>
          </p:nvSpPr>
          <p:spPr>
            <a:xfrm>
              <a:off x="6516873" y="1971395"/>
              <a:ext cx="751644" cy="110217"/>
            </a:xfrm>
            <a:custGeom>
              <a:avLst/>
              <a:gdLst>
                <a:gd name="connsiteX0" fmla="*/ 538854 w 751644"/>
                <a:gd name="connsiteY0" fmla="*/ 110157 h 110217"/>
                <a:gd name="connsiteX1" fmla="*/ 329187 w 751644"/>
                <a:gd name="connsiteY1" fmla="*/ 110157 h 110217"/>
                <a:gd name="connsiteX2" fmla="*/ 318889 w 751644"/>
                <a:gd name="connsiteY2" fmla="*/ 105626 h 110217"/>
                <a:gd name="connsiteX3" fmla="*/ 291428 w 751644"/>
                <a:gd name="connsiteY3" fmla="*/ 75143 h 110217"/>
                <a:gd name="connsiteX4" fmla="*/ 267262 w 751644"/>
                <a:gd name="connsiteY4" fmla="*/ 105076 h 110217"/>
                <a:gd name="connsiteX5" fmla="*/ 256552 w 751644"/>
                <a:gd name="connsiteY5" fmla="*/ 110157 h 110217"/>
                <a:gd name="connsiteX6" fmla="*/ 16540 w 751644"/>
                <a:gd name="connsiteY6" fmla="*/ 110157 h 110217"/>
                <a:gd name="connsiteX7" fmla="*/ 2809 w 751644"/>
                <a:gd name="connsiteY7" fmla="*/ 99721 h 110217"/>
                <a:gd name="connsiteX8" fmla="*/ 1436 w 751644"/>
                <a:gd name="connsiteY8" fmla="*/ 58529 h 110217"/>
                <a:gd name="connsiteX9" fmla="*/ 17501 w 751644"/>
                <a:gd name="connsiteY9" fmla="*/ 22830 h 110217"/>
                <a:gd name="connsiteX10" fmla="*/ 36930 w 751644"/>
                <a:gd name="connsiteY10" fmla="*/ 23722 h 110217"/>
                <a:gd name="connsiteX11" fmla="*/ 36038 w 751644"/>
                <a:gd name="connsiteY11" fmla="*/ 43151 h 110217"/>
                <a:gd name="connsiteX12" fmla="*/ 28348 w 751644"/>
                <a:gd name="connsiteY12" fmla="*/ 64022 h 110217"/>
                <a:gd name="connsiteX13" fmla="*/ 28348 w 751644"/>
                <a:gd name="connsiteY13" fmla="*/ 82009 h 110217"/>
                <a:gd name="connsiteX14" fmla="*/ 250236 w 751644"/>
                <a:gd name="connsiteY14" fmla="*/ 82009 h 110217"/>
                <a:gd name="connsiteX15" fmla="*/ 280306 w 751644"/>
                <a:gd name="connsiteY15" fmla="*/ 44799 h 110217"/>
                <a:gd name="connsiteX16" fmla="*/ 290604 w 751644"/>
                <a:gd name="connsiteY16" fmla="*/ 39718 h 110217"/>
                <a:gd name="connsiteX17" fmla="*/ 301177 w 751644"/>
                <a:gd name="connsiteY17" fmla="*/ 44249 h 110217"/>
                <a:gd name="connsiteX18" fmla="*/ 335366 w 751644"/>
                <a:gd name="connsiteY18" fmla="*/ 82009 h 110217"/>
                <a:gd name="connsiteX19" fmla="*/ 538854 w 751644"/>
                <a:gd name="connsiteY19" fmla="*/ 82009 h 110217"/>
                <a:gd name="connsiteX20" fmla="*/ 719001 w 751644"/>
                <a:gd name="connsiteY20" fmla="*/ 50016 h 110217"/>
                <a:gd name="connsiteX21" fmla="*/ 702249 w 751644"/>
                <a:gd name="connsiteY21" fmla="*/ 21045 h 110217"/>
                <a:gd name="connsiteX22" fmla="*/ 706465 w 751644"/>
                <a:gd name="connsiteY22" fmla="*/ 2096 h 110217"/>
                <a:gd name="connsiteX23" fmla="*/ 725426 w 751644"/>
                <a:gd name="connsiteY23" fmla="*/ 6312 h 110217"/>
                <a:gd name="connsiteX24" fmla="*/ 726003 w 751644"/>
                <a:gd name="connsiteY24" fmla="*/ 7314 h 110217"/>
                <a:gd name="connsiteX25" fmla="*/ 749757 w 751644"/>
                <a:gd name="connsiteY25" fmla="*/ 48506 h 110217"/>
                <a:gd name="connsiteX26" fmla="*/ 745501 w 751644"/>
                <a:gd name="connsiteY26" fmla="*/ 66768 h 110217"/>
                <a:gd name="connsiteX27" fmla="*/ 538854 w 751644"/>
                <a:gd name="connsiteY27" fmla="*/ 110157 h 1102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51644" h="110217">
                  <a:moveTo>
                    <a:pt x="538854" y="110157"/>
                  </a:moveTo>
                  <a:lnTo>
                    <a:pt x="329187" y="110157"/>
                  </a:lnTo>
                  <a:cubicBezTo>
                    <a:pt x="325260" y="110184"/>
                    <a:pt x="321512" y="108536"/>
                    <a:pt x="318889" y="105626"/>
                  </a:cubicBezTo>
                  <a:lnTo>
                    <a:pt x="291428" y="75143"/>
                  </a:lnTo>
                  <a:lnTo>
                    <a:pt x="267262" y="105076"/>
                  </a:lnTo>
                  <a:cubicBezTo>
                    <a:pt x="264639" y="108303"/>
                    <a:pt x="260712" y="110170"/>
                    <a:pt x="256552" y="110157"/>
                  </a:cubicBezTo>
                  <a:lnTo>
                    <a:pt x="16540" y="110157"/>
                  </a:lnTo>
                  <a:cubicBezTo>
                    <a:pt x="10073" y="110349"/>
                    <a:pt x="4361" y="105996"/>
                    <a:pt x="2809" y="99721"/>
                  </a:cubicBezTo>
                  <a:cubicBezTo>
                    <a:pt x="-459" y="86224"/>
                    <a:pt x="-939" y="72205"/>
                    <a:pt x="1436" y="58529"/>
                  </a:cubicBezTo>
                  <a:cubicBezTo>
                    <a:pt x="2933" y="45252"/>
                    <a:pt x="8562" y="32771"/>
                    <a:pt x="17501" y="22830"/>
                  </a:cubicBezTo>
                  <a:cubicBezTo>
                    <a:pt x="23117" y="17708"/>
                    <a:pt x="31809" y="18106"/>
                    <a:pt x="36930" y="23722"/>
                  </a:cubicBezTo>
                  <a:cubicBezTo>
                    <a:pt x="42052" y="29338"/>
                    <a:pt x="41653" y="38029"/>
                    <a:pt x="36038" y="43151"/>
                  </a:cubicBezTo>
                  <a:cubicBezTo>
                    <a:pt x="31987" y="49467"/>
                    <a:pt x="29364" y="56593"/>
                    <a:pt x="28348" y="64022"/>
                  </a:cubicBezTo>
                  <a:cubicBezTo>
                    <a:pt x="27470" y="69981"/>
                    <a:pt x="27470" y="76050"/>
                    <a:pt x="28348" y="82009"/>
                  </a:cubicBezTo>
                  <a:lnTo>
                    <a:pt x="250236" y="82009"/>
                  </a:lnTo>
                  <a:lnTo>
                    <a:pt x="280306" y="44799"/>
                  </a:lnTo>
                  <a:cubicBezTo>
                    <a:pt x="282832" y="41682"/>
                    <a:pt x="286595" y="39828"/>
                    <a:pt x="290604" y="39718"/>
                  </a:cubicBezTo>
                  <a:cubicBezTo>
                    <a:pt x="294641" y="39471"/>
                    <a:pt x="298568" y="41146"/>
                    <a:pt x="301177" y="44249"/>
                  </a:cubicBezTo>
                  <a:lnTo>
                    <a:pt x="335366" y="82009"/>
                  </a:lnTo>
                  <a:lnTo>
                    <a:pt x="538854" y="82009"/>
                  </a:lnTo>
                  <a:cubicBezTo>
                    <a:pt x="638264" y="82009"/>
                    <a:pt x="696070" y="60726"/>
                    <a:pt x="719001" y="50016"/>
                  </a:cubicBezTo>
                  <a:lnTo>
                    <a:pt x="702249" y="21045"/>
                  </a:lnTo>
                  <a:cubicBezTo>
                    <a:pt x="698185" y="14646"/>
                    <a:pt x="700066" y="6161"/>
                    <a:pt x="706465" y="2096"/>
                  </a:cubicBezTo>
                  <a:cubicBezTo>
                    <a:pt x="712877" y="-1982"/>
                    <a:pt x="721362" y="-87"/>
                    <a:pt x="725426" y="6312"/>
                  </a:cubicBezTo>
                  <a:cubicBezTo>
                    <a:pt x="725633" y="6641"/>
                    <a:pt x="725824" y="6971"/>
                    <a:pt x="726003" y="7314"/>
                  </a:cubicBezTo>
                  <a:lnTo>
                    <a:pt x="749757" y="48506"/>
                  </a:lnTo>
                  <a:cubicBezTo>
                    <a:pt x="753368" y="54767"/>
                    <a:pt x="751501" y="62745"/>
                    <a:pt x="745501" y="66768"/>
                  </a:cubicBezTo>
                  <a:cubicBezTo>
                    <a:pt x="743029" y="69239"/>
                    <a:pt x="680418" y="110157"/>
                    <a:pt x="538854" y="110157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DD6743F0-F132-2BCE-1E05-9B950056E11A}"/>
                </a:ext>
              </a:extLst>
            </p:cNvPr>
            <p:cNvSpPr/>
            <p:nvPr/>
          </p:nvSpPr>
          <p:spPr>
            <a:xfrm>
              <a:off x="6494933" y="1463725"/>
              <a:ext cx="788207" cy="558839"/>
            </a:xfrm>
            <a:custGeom>
              <a:avLst/>
              <a:gdLst>
                <a:gd name="connsiteX0" fmla="*/ 505048 w 788207"/>
                <a:gd name="connsiteY0" fmla="*/ 558785 h 558839"/>
                <a:gd name="connsiteX1" fmla="*/ 366643 w 788207"/>
                <a:gd name="connsiteY1" fmla="*/ 556039 h 558839"/>
                <a:gd name="connsiteX2" fmla="*/ 48778 w 788207"/>
                <a:gd name="connsiteY2" fmla="*/ 556039 h 558839"/>
                <a:gd name="connsiteX3" fmla="*/ 37794 w 788207"/>
                <a:gd name="connsiteY3" fmla="*/ 550409 h 558839"/>
                <a:gd name="connsiteX4" fmla="*/ 34 w 788207"/>
                <a:gd name="connsiteY4" fmla="*/ 414064 h 558839"/>
                <a:gd name="connsiteX5" fmla="*/ 14864 w 788207"/>
                <a:gd name="connsiteY5" fmla="*/ 318773 h 558839"/>
                <a:gd name="connsiteX6" fmla="*/ 35048 w 788207"/>
                <a:gd name="connsiteY6" fmla="*/ 163479 h 558839"/>
                <a:gd name="connsiteX7" fmla="*/ 35048 w 788207"/>
                <a:gd name="connsiteY7" fmla="*/ 13678 h 558839"/>
                <a:gd name="connsiteX8" fmla="*/ 48778 w 788207"/>
                <a:gd name="connsiteY8" fmla="*/ -53 h 558839"/>
                <a:gd name="connsiteX9" fmla="*/ 389985 w 788207"/>
                <a:gd name="connsiteY9" fmla="*/ -53 h 558839"/>
                <a:gd name="connsiteX10" fmla="*/ 403908 w 788207"/>
                <a:gd name="connsiteY10" fmla="*/ 13476 h 558839"/>
                <a:gd name="connsiteX11" fmla="*/ 403716 w 788207"/>
                <a:gd name="connsiteY11" fmla="*/ 16012 h 558839"/>
                <a:gd name="connsiteX12" fmla="*/ 403716 w 788207"/>
                <a:gd name="connsiteY12" fmla="*/ 16012 h 558839"/>
                <a:gd name="connsiteX13" fmla="*/ 402892 w 788207"/>
                <a:gd name="connsiteY13" fmla="*/ 36883 h 558839"/>
                <a:gd name="connsiteX14" fmla="*/ 389162 w 788207"/>
                <a:gd name="connsiteY14" fmla="*/ 50613 h 558839"/>
                <a:gd name="connsiteX15" fmla="*/ 375431 w 788207"/>
                <a:gd name="connsiteY15" fmla="*/ 36883 h 558839"/>
                <a:gd name="connsiteX16" fmla="*/ 375431 w 788207"/>
                <a:gd name="connsiteY16" fmla="*/ 27820 h 558839"/>
                <a:gd name="connsiteX17" fmla="*/ 62372 w 788207"/>
                <a:gd name="connsiteY17" fmla="*/ 27820 h 558839"/>
                <a:gd name="connsiteX18" fmla="*/ 62372 w 788207"/>
                <a:gd name="connsiteY18" fmla="*/ 163205 h 558839"/>
                <a:gd name="connsiteX19" fmla="*/ 41226 w 788207"/>
                <a:gd name="connsiteY19" fmla="*/ 325364 h 558839"/>
                <a:gd name="connsiteX20" fmla="*/ 27496 w 788207"/>
                <a:gd name="connsiteY20" fmla="*/ 412965 h 558839"/>
                <a:gd name="connsiteX21" fmla="*/ 56330 w 788207"/>
                <a:gd name="connsiteY21" fmla="*/ 527479 h 558839"/>
                <a:gd name="connsiteX22" fmla="*/ 367192 w 788207"/>
                <a:gd name="connsiteY22" fmla="*/ 527479 h 558839"/>
                <a:gd name="connsiteX23" fmla="*/ 728720 w 788207"/>
                <a:gd name="connsiteY23" fmla="*/ 510453 h 558839"/>
                <a:gd name="connsiteX24" fmla="*/ 759066 w 788207"/>
                <a:gd name="connsiteY24" fmla="*/ 426696 h 558839"/>
                <a:gd name="connsiteX25" fmla="*/ 699200 w 788207"/>
                <a:gd name="connsiteY25" fmla="*/ 369302 h 558839"/>
                <a:gd name="connsiteX26" fmla="*/ 641943 w 788207"/>
                <a:gd name="connsiteY26" fmla="*/ 358592 h 558839"/>
                <a:gd name="connsiteX27" fmla="*/ 487610 w 788207"/>
                <a:gd name="connsiteY27" fmla="*/ 325364 h 558839"/>
                <a:gd name="connsiteX28" fmla="*/ 478685 w 788207"/>
                <a:gd name="connsiteY28" fmla="*/ 308063 h 558839"/>
                <a:gd name="connsiteX29" fmla="*/ 495986 w 788207"/>
                <a:gd name="connsiteY29" fmla="*/ 299138 h 558839"/>
                <a:gd name="connsiteX30" fmla="*/ 647023 w 788207"/>
                <a:gd name="connsiteY30" fmla="*/ 332366 h 558839"/>
                <a:gd name="connsiteX31" fmla="*/ 704555 w 788207"/>
                <a:gd name="connsiteY31" fmla="*/ 343076 h 558839"/>
                <a:gd name="connsiteX32" fmla="*/ 786252 w 788207"/>
                <a:gd name="connsiteY32" fmla="*/ 422440 h 558839"/>
                <a:gd name="connsiteX33" fmla="*/ 743550 w 788207"/>
                <a:gd name="connsiteY33" fmla="*/ 534344 h 558839"/>
                <a:gd name="connsiteX34" fmla="*/ 505048 w 788207"/>
                <a:gd name="connsiteY34" fmla="*/ 558785 h 558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88207" h="558839">
                  <a:moveTo>
                    <a:pt x="505048" y="558785"/>
                  </a:moveTo>
                  <a:cubicBezTo>
                    <a:pt x="438180" y="558785"/>
                    <a:pt x="380236" y="556588"/>
                    <a:pt x="366643" y="556039"/>
                  </a:cubicBezTo>
                  <a:lnTo>
                    <a:pt x="48778" y="556039"/>
                  </a:lnTo>
                  <a:cubicBezTo>
                    <a:pt x="44426" y="556011"/>
                    <a:pt x="40361" y="553924"/>
                    <a:pt x="37794" y="550409"/>
                  </a:cubicBezTo>
                  <a:cubicBezTo>
                    <a:pt x="11898" y="509739"/>
                    <a:pt x="-1243" y="462260"/>
                    <a:pt x="34" y="414064"/>
                  </a:cubicBezTo>
                  <a:cubicBezTo>
                    <a:pt x="-240" y="381705"/>
                    <a:pt x="4772" y="349519"/>
                    <a:pt x="14864" y="318773"/>
                  </a:cubicBezTo>
                  <a:cubicBezTo>
                    <a:pt x="30105" y="268475"/>
                    <a:pt x="36929" y="216003"/>
                    <a:pt x="35048" y="163479"/>
                  </a:cubicBezTo>
                  <a:lnTo>
                    <a:pt x="35048" y="13678"/>
                  </a:lnTo>
                  <a:cubicBezTo>
                    <a:pt x="35048" y="6094"/>
                    <a:pt x="41199" y="-53"/>
                    <a:pt x="48778" y="-53"/>
                  </a:cubicBezTo>
                  <a:lnTo>
                    <a:pt x="389985" y="-53"/>
                  </a:lnTo>
                  <a:cubicBezTo>
                    <a:pt x="397565" y="-163"/>
                    <a:pt x="403798" y="5894"/>
                    <a:pt x="403908" y="13476"/>
                  </a:cubicBezTo>
                  <a:cubicBezTo>
                    <a:pt x="403922" y="14326"/>
                    <a:pt x="403867" y="15174"/>
                    <a:pt x="403716" y="16012"/>
                  </a:cubicBezTo>
                  <a:lnTo>
                    <a:pt x="403716" y="16012"/>
                  </a:lnTo>
                  <a:cubicBezTo>
                    <a:pt x="403716" y="16012"/>
                    <a:pt x="403716" y="20406"/>
                    <a:pt x="402892" y="36883"/>
                  </a:cubicBezTo>
                  <a:cubicBezTo>
                    <a:pt x="402892" y="44466"/>
                    <a:pt x="396741" y="50613"/>
                    <a:pt x="389162" y="50613"/>
                  </a:cubicBezTo>
                  <a:cubicBezTo>
                    <a:pt x="381582" y="50613"/>
                    <a:pt x="375431" y="44466"/>
                    <a:pt x="375431" y="36883"/>
                  </a:cubicBezTo>
                  <a:cubicBezTo>
                    <a:pt x="375431" y="33450"/>
                    <a:pt x="375431" y="30429"/>
                    <a:pt x="375431" y="27820"/>
                  </a:cubicBezTo>
                  <a:lnTo>
                    <a:pt x="62372" y="27820"/>
                  </a:lnTo>
                  <a:lnTo>
                    <a:pt x="62372" y="163205"/>
                  </a:lnTo>
                  <a:cubicBezTo>
                    <a:pt x="64280" y="218052"/>
                    <a:pt x="57140" y="272840"/>
                    <a:pt x="41226" y="325364"/>
                  </a:cubicBezTo>
                  <a:cubicBezTo>
                    <a:pt x="31876" y="353613"/>
                    <a:pt x="27235" y="383210"/>
                    <a:pt x="27496" y="412965"/>
                  </a:cubicBezTo>
                  <a:cubicBezTo>
                    <a:pt x="26878" y="453008"/>
                    <a:pt x="36819" y="492507"/>
                    <a:pt x="56330" y="527479"/>
                  </a:cubicBezTo>
                  <a:lnTo>
                    <a:pt x="367192" y="527479"/>
                  </a:lnTo>
                  <a:cubicBezTo>
                    <a:pt x="488983" y="532422"/>
                    <a:pt x="694119" y="532285"/>
                    <a:pt x="728720" y="510453"/>
                  </a:cubicBezTo>
                  <a:cubicBezTo>
                    <a:pt x="751788" y="496036"/>
                    <a:pt x="765107" y="459238"/>
                    <a:pt x="759066" y="426696"/>
                  </a:cubicBezTo>
                  <a:cubicBezTo>
                    <a:pt x="753889" y="396490"/>
                    <a:pt x="729599" y="373204"/>
                    <a:pt x="699200" y="369302"/>
                  </a:cubicBezTo>
                  <a:cubicBezTo>
                    <a:pt x="680114" y="365595"/>
                    <a:pt x="660891" y="362162"/>
                    <a:pt x="641943" y="358592"/>
                  </a:cubicBezTo>
                  <a:cubicBezTo>
                    <a:pt x="589876" y="350605"/>
                    <a:pt x="538345" y="339509"/>
                    <a:pt x="487610" y="325364"/>
                  </a:cubicBezTo>
                  <a:cubicBezTo>
                    <a:pt x="480374" y="323052"/>
                    <a:pt x="476379" y="315305"/>
                    <a:pt x="478685" y="308063"/>
                  </a:cubicBezTo>
                  <a:cubicBezTo>
                    <a:pt x="480992" y="300822"/>
                    <a:pt x="488750" y="296826"/>
                    <a:pt x="495986" y="299138"/>
                  </a:cubicBezTo>
                  <a:cubicBezTo>
                    <a:pt x="545636" y="313186"/>
                    <a:pt x="596069" y="324282"/>
                    <a:pt x="647023" y="332366"/>
                  </a:cubicBezTo>
                  <a:lnTo>
                    <a:pt x="704555" y="343076"/>
                  </a:lnTo>
                  <a:cubicBezTo>
                    <a:pt x="746076" y="349097"/>
                    <a:pt x="779030" y="381110"/>
                    <a:pt x="786252" y="422440"/>
                  </a:cubicBezTo>
                  <a:cubicBezTo>
                    <a:pt x="794353" y="465828"/>
                    <a:pt x="775954" y="514023"/>
                    <a:pt x="743550" y="534344"/>
                  </a:cubicBezTo>
                  <a:cubicBezTo>
                    <a:pt x="711145" y="554666"/>
                    <a:pt x="599240" y="558785"/>
                    <a:pt x="505048" y="558785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7CBC451E-20F2-E1EF-A9B0-5979551592C8}"/>
                </a:ext>
              </a:extLst>
            </p:cNvPr>
            <p:cNvSpPr/>
            <p:nvPr/>
          </p:nvSpPr>
          <p:spPr>
            <a:xfrm>
              <a:off x="6494881" y="1368985"/>
              <a:ext cx="436360" cy="122202"/>
            </a:xfrm>
            <a:custGeom>
              <a:avLst/>
              <a:gdLst>
                <a:gd name="connsiteX0" fmla="*/ 375208 w 436360"/>
                <a:gd name="connsiteY0" fmla="*/ 122149 h 122202"/>
                <a:gd name="connsiteX1" fmla="*/ 61051 w 436360"/>
                <a:gd name="connsiteY1" fmla="*/ 122149 h 122202"/>
                <a:gd name="connsiteX2" fmla="*/ -51 w 436360"/>
                <a:gd name="connsiteY2" fmla="*/ 61047 h 122202"/>
                <a:gd name="connsiteX3" fmla="*/ 61051 w 436360"/>
                <a:gd name="connsiteY3" fmla="*/ -54 h 122202"/>
                <a:gd name="connsiteX4" fmla="*/ 375208 w 436360"/>
                <a:gd name="connsiteY4" fmla="*/ -54 h 122202"/>
                <a:gd name="connsiteX5" fmla="*/ 436310 w 436360"/>
                <a:gd name="connsiteY5" fmla="*/ 61047 h 122202"/>
                <a:gd name="connsiteX6" fmla="*/ 375208 w 436360"/>
                <a:gd name="connsiteY6" fmla="*/ 122149 h 122202"/>
                <a:gd name="connsiteX7" fmla="*/ 61051 w 436360"/>
                <a:gd name="connsiteY7" fmla="*/ 27407 h 122202"/>
                <a:gd name="connsiteX8" fmla="*/ 27411 w 436360"/>
                <a:gd name="connsiteY8" fmla="*/ 61047 h 122202"/>
                <a:gd name="connsiteX9" fmla="*/ 61051 w 436360"/>
                <a:gd name="connsiteY9" fmla="*/ 94687 h 122202"/>
                <a:gd name="connsiteX10" fmla="*/ 375208 w 436360"/>
                <a:gd name="connsiteY10" fmla="*/ 94687 h 122202"/>
                <a:gd name="connsiteX11" fmla="*/ 408849 w 436360"/>
                <a:gd name="connsiteY11" fmla="*/ 61047 h 122202"/>
                <a:gd name="connsiteX12" fmla="*/ 375208 w 436360"/>
                <a:gd name="connsiteY12" fmla="*/ 27407 h 1222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36360" h="122202">
                  <a:moveTo>
                    <a:pt x="375208" y="122149"/>
                  </a:moveTo>
                  <a:lnTo>
                    <a:pt x="61051" y="122149"/>
                  </a:lnTo>
                  <a:cubicBezTo>
                    <a:pt x="27301" y="122149"/>
                    <a:pt x="-51" y="94793"/>
                    <a:pt x="-51" y="61047"/>
                  </a:cubicBezTo>
                  <a:cubicBezTo>
                    <a:pt x="-51" y="27301"/>
                    <a:pt x="27301" y="-54"/>
                    <a:pt x="61051" y="-54"/>
                  </a:cubicBezTo>
                  <a:lnTo>
                    <a:pt x="375208" y="-54"/>
                  </a:lnTo>
                  <a:cubicBezTo>
                    <a:pt x="408958" y="-54"/>
                    <a:pt x="436310" y="27301"/>
                    <a:pt x="436310" y="61047"/>
                  </a:cubicBezTo>
                  <a:cubicBezTo>
                    <a:pt x="436310" y="94793"/>
                    <a:pt x="408958" y="122149"/>
                    <a:pt x="375208" y="122149"/>
                  </a:cubicBezTo>
                  <a:close/>
                  <a:moveTo>
                    <a:pt x="61051" y="27407"/>
                  </a:moveTo>
                  <a:cubicBezTo>
                    <a:pt x="42473" y="27407"/>
                    <a:pt x="27411" y="42468"/>
                    <a:pt x="27411" y="61047"/>
                  </a:cubicBezTo>
                  <a:cubicBezTo>
                    <a:pt x="27411" y="79626"/>
                    <a:pt x="42473" y="94687"/>
                    <a:pt x="61051" y="94687"/>
                  </a:cubicBezTo>
                  <a:lnTo>
                    <a:pt x="375208" y="94687"/>
                  </a:lnTo>
                  <a:cubicBezTo>
                    <a:pt x="393786" y="94687"/>
                    <a:pt x="408849" y="79626"/>
                    <a:pt x="408849" y="61047"/>
                  </a:cubicBezTo>
                  <a:cubicBezTo>
                    <a:pt x="408849" y="42468"/>
                    <a:pt x="393786" y="27407"/>
                    <a:pt x="375208" y="27407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230BC5F4-581F-AF7C-B7C3-903106EA06A1}"/>
                </a:ext>
              </a:extLst>
            </p:cNvPr>
            <p:cNvSpPr/>
            <p:nvPr/>
          </p:nvSpPr>
          <p:spPr>
            <a:xfrm>
              <a:off x="6494796" y="1737279"/>
              <a:ext cx="297774" cy="281860"/>
            </a:xfrm>
            <a:custGeom>
              <a:avLst/>
              <a:gdLst>
                <a:gd name="connsiteX0" fmla="*/ 283572 w 297774"/>
                <a:gd name="connsiteY0" fmla="*/ 281798 h 281860"/>
                <a:gd name="connsiteX1" fmla="*/ 48915 w 297774"/>
                <a:gd name="connsiteY1" fmla="*/ 281798 h 281860"/>
                <a:gd name="connsiteX2" fmla="*/ 37931 w 297774"/>
                <a:gd name="connsiteY2" fmla="*/ 276168 h 281860"/>
                <a:gd name="connsiteX3" fmla="*/ 34 w 297774"/>
                <a:gd name="connsiteY3" fmla="*/ 139823 h 281860"/>
                <a:gd name="connsiteX4" fmla="*/ 15000 w 297774"/>
                <a:gd name="connsiteY4" fmla="*/ 44532 h 281860"/>
                <a:gd name="connsiteX5" fmla="*/ 24063 w 297774"/>
                <a:gd name="connsiteY5" fmla="*/ 10617 h 281860"/>
                <a:gd name="connsiteX6" fmla="*/ 30104 w 297774"/>
                <a:gd name="connsiteY6" fmla="*/ 2104 h 281860"/>
                <a:gd name="connsiteX7" fmla="*/ 40677 w 297774"/>
                <a:gd name="connsiteY7" fmla="*/ 319 h 281860"/>
                <a:gd name="connsiteX8" fmla="*/ 147364 w 297774"/>
                <a:gd name="connsiteY8" fmla="*/ 46180 h 281860"/>
                <a:gd name="connsiteX9" fmla="*/ 297303 w 297774"/>
                <a:gd name="connsiteY9" fmla="*/ 264772 h 281860"/>
                <a:gd name="connsiteX10" fmla="*/ 294831 w 297774"/>
                <a:gd name="connsiteY10" fmla="*/ 276580 h 281860"/>
                <a:gd name="connsiteX11" fmla="*/ 283572 w 297774"/>
                <a:gd name="connsiteY11" fmla="*/ 281798 h 281860"/>
                <a:gd name="connsiteX12" fmla="*/ 56467 w 297774"/>
                <a:gd name="connsiteY12" fmla="*/ 254337 h 281860"/>
                <a:gd name="connsiteX13" fmla="*/ 265585 w 297774"/>
                <a:gd name="connsiteY13" fmla="*/ 254337 h 281860"/>
                <a:gd name="connsiteX14" fmla="*/ 132535 w 297774"/>
                <a:gd name="connsiteY14" fmla="*/ 69110 h 281860"/>
                <a:gd name="connsiteX15" fmla="*/ 132535 w 297774"/>
                <a:gd name="connsiteY15" fmla="*/ 69110 h 281860"/>
                <a:gd name="connsiteX16" fmla="*/ 47542 w 297774"/>
                <a:gd name="connsiteY16" fmla="*/ 30527 h 281860"/>
                <a:gd name="connsiteX17" fmla="*/ 41500 w 297774"/>
                <a:gd name="connsiteY17" fmla="*/ 52084 h 281860"/>
                <a:gd name="connsiteX18" fmla="*/ 27770 w 297774"/>
                <a:gd name="connsiteY18" fmla="*/ 139823 h 281860"/>
                <a:gd name="connsiteX19" fmla="*/ 56467 w 297774"/>
                <a:gd name="connsiteY19" fmla="*/ 254337 h 281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7774" h="281860">
                  <a:moveTo>
                    <a:pt x="283572" y="281798"/>
                  </a:moveTo>
                  <a:lnTo>
                    <a:pt x="48915" y="281798"/>
                  </a:lnTo>
                  <a:cubicBezTo>
                    <a:pt x="44563" y="281771"/>
                    <a:pt x="40498" y="279683"/>
                    <a:pt x="37931" y="276168"/>
                  </a:cubicBezTo>
                  <a:cubicBezTo>
                    <a:pt x="11966" y="235526"/>
                    <a:pt x="-1243" y="188037"/>
                    <a:pt x="34" y="139823"/>
                  </a:cubicBezTo>
                  <a:cubicBezTo>
                    <a:pt x="-200" y="107456"/>
                    <a:pt x="4853" y="75268"/>
                    <a:pt x="15000" y="44532"/>
                  </a:cubicBezTo>
                  <a:cubicBezTo>
                    <a:pt x="18021" y="34097"/>
                    <a:pt x="21179" y="23250"/>
                    <a:pt x="24063" y="10617"/>
                  </a:cubicBezTo>
                  <a:cubicBezTo>
                    <a:pt x="24873" y="7096"/>
                    <a:pt x="27042" y="4036"/>
                    <a:pt x="30104" y="2104"/>
                  </a:cubicBezTo>
                  <a:cubicBezTo>
                    <a:pt x="33235" y="101"/>
                    <a:pt x="37052" y="-543"/>
                    <a:pt x="40677" y="319"/>
                  </a:cubicBezTo>
                  <a:cubicBezTo>
                    <a:pt x="78615" y="9338"/>
                    <a:pt x="114712" y="24853"/>
                    <a:pt x="147364" y="46180"/>
                  </a:cubicBezTo>
                  <a:cubicBezTo>
                    <a:pt x="222896" y="97754"/>
                    <a:pt x="276391" y="175735"/>
                    <a:pt x="297303" y="264772"/>
                  </a:cubicBezTo>
                  <a:cubicBezTo>
                    <a:pt x="298346" y="268877"/>
                    <a:pt x="297426" y="273230"/>
                    <a:pt x="294831" y="276580"/>
                  </a:cubicBezTo>
                  <a:cubicBezTo>
                    <a:pt x="292126" y="280013"/>
                    <a:pt x="287938" y="281949"/>
                    <a:pt x="283572" y="281798"/>
                  </a:cubicBezTo>
                  <a:close/>
                  <a:moveTo>
                    <a:pt x="56467" y="254337"/>
                  </a:moveTo>
                  <a:lnTo>
                    <a:pt x="265585" y="254337"/>
                  </a:lnTo>
                  <a:cubicBezTo>
                    <a:pt x="244357" y="178888"/>
                    <a:pt x="197261" y="113317"/>
                    <a:pt x="132535" y="69110"/>
                  </a:cubicBezTo>
                  <a:lnTo>
                    <a:pt x="132535" y="69110"/>
                  </a:lnTo>
                  <a:cubicBezTo>
                    <a:pt x="106337" y="51998"/>
                    <a:pt x="77667" y="38988"/>
                    <a:pt x="47542" y="30527"/>
                  </a:cubicBezTo>
                  <a:cubicBezTo>
                    <a:pt x="45620" y="38216"/>
                    <a:pt x="43560" y="45219"/>
                    <a:pt x="41500" y="52084"/>
                  </a:cubicBezTo>
                  <a:cubicBezTo>
                    <a:pt x="32164" y="80383"/>
                    <a:pt x="27523" y="110022"/>
                    <a:pt x="27770" y="139823"/>
                  </a:cubicBezTo>
                  <a:cubicBezTo>
                    <a:pt x="27083" y="179855"/>
                    <a:pt x="36983" y="219351"/>
                    <a:pt x="56467" y="254337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76BF776D-C5AF-CA22-F300-0DAA1EE7334A}"/>
                </a:ext>
              </a:extLst>
            </p:cNvPr>
            <p:cNvSpPr/>
            <p:nvPr/>
          </p:nvSpPr>
          <p:spPr>
            <a:xfrm>
              <a:off x="6859703" y="1802490"/>
              <a:ext cx="423574" cy="220074"/>
            </a:xfrm>
            <a:custGeom>
              <a:avLst/>
              <a:gdLst>
                <a:gd name="connsiteX0" fmla="*/ 142338 w 423574"/>
                <a:gd name="connsiteY0" fmla="*/ 220020 h 220074"/>
                <a:gd name="connsiteX1" fmla="*/ 13270 w 423574"/>
                <a:gd name="connsiteY1" fmla="*/ 217686 h 220074"/>
                <a:gd name="connsiteX2" fmla="*/ 1462 w 423574"/>
                <a:gd name="connsiteY2" fmla="*/ 210271 h 220074"/>
                <a:gd name="connsiteX3" fmla="*/ 2148 w 423574"/>
                <a:gd name="connsiteY3" fmla="*/ 196541 h 220074"/>
                <a:gd name="connsiteX4" fmla="*/ 34415 w 423574"/>
                <a:gd name="connsiteY4" fmla="*/ 161665 h 220074"/>
                <a:gd name="connsiteX5" fmla="*/ 106501 w 423574"/>
                <a:gd name="connsiteY5" fmla="*/ 134203 h 220074"/>
                <a:gd name="connsiteX6" fmla="*/ 234745 w 423574"/>
                <a:gd name="connsiteY6" fmla="*/ 128574 h 220074"/>
                <a:gd name="connsiteX7" fmla="*/ 299554 w 423574"/>
                <a:gd name="connsiteY7" fmla="*/ 119923 h 220074"/>
                <a:gd name="connsiteX8" fmla="*/ 296808 w 423574"/>
                <a:gd name="connsiteY8" fmla="*/ 17905 h 220074"/>
                <a:gd name="connsiteX9" fmla="*/ 305637 w 423574"/>
                <a:gd name="connsiteY9" fmla="*/ 614 h 220074"/>
                <a:gd name="connsiteX10" fmla="*/ 312461 w 423574"/>
                <a:gd name="connsiteY10" fmla="*/ 192 h 220074"/>
                <a:gd name="connsiteX11" fmla="*/ 339922 w 423574"/>
                <a:gd name="connsiteY11" fmla="*/ 5410 h 220074"/>
                <a:gd name="connsiteX12" fmla="*/ 339922 w 423574"/>
                <a:gd name="connsiteY12" fmla="*/ 5410 h 220074"/>
                <a:gd name="connsiteX13" fmla="*/ 421620 w 423574"/>
                <a:gd name="connsiteY13" fmla="*/ 84773 h 220074"/>
                <a:gd name="connsiteX14" fmla="*/ 378917 w 423574"/>
                <a:gd name="connsiteY14" fmla="*/ 196678 h 220074"/>
                <a:gd name="connsiteX15" fmla="*/ 142338 w 423574"/>
                <a:gd name="connsiteY15" fmla="*/ 220020 h 220074"/>
                <a:gd name="connsiteX16" fmla="*/ 42104 w 423574"/>
                <a:gd name="connsiteY16" fmla="*/ 191048 h 220074"/>
                <a:gd name="connsiteX17" fmla="*/ 363951 w 423574"/>
                <a:gd name="connsiteY17" fmla="*/ 172786 h 220074"/>
                <a:gd name="connsiteX18" fmla="*/ 394296 w 423574"/>
                <a:gd name="connsiteY18" fmla="*/ 89029 h 220074"/>
                <a:gd name="connsiteX19" fmla="*/ 334430 w 423574"/>
                <a:gd name="connsiteY19" fmla="*/ 31635 h 220074"/>
                <a:gd name="connsiteX20" fmla="*/ 329350 w 423574"/>
                <a:gd name="connsiteY20" fmla="*/ 30674 h 220074"/>
                <a:gd name="connsiteX21" fmla="*/ 318502 w 423574"/>
                <a:gd name="connsiteY21" fmla="*/ 139009 h 220074"/>
                <a:gd name="connsiteX22" fmla="*/ 233785 w 423574"/>
                <a:gd name="connsiteY22" fmla="*/ 155349 h 220074"/>
                <a:gd name="connsiteX23" fmla="*/ 110209 w 423574"/>
                <a:gd name="connsiteY23" fmla="*/ 160704 h 220074"/>
                <a:gd name="connsiteX24" fmla="*/ 50755 w 423574"/>
                <a:gd name="connsiteY24" fmla="*/ 183496 h 220074"/>
                <a:gd name="connsiteX25" fmla="*/ 42242 w 423574"/>
                <a:gd name="connsiteY25" fmla="*/ 190362 h 220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423574" h="220074">
                  <a:moveTo>
                    <a:pt x="142338" y="220020"/>
                  </a:moveTo>
                  <a:cubicBezTo>
                    <a:pt x="92359" y="220020"/>
                    <a:pt x="45262" y="218784"/>
                    <a:pt x="13270" y="217686"/>
                  </a:cubicBezTo>
                  <a:cubicBezTo>
                    <a:pt x="8272" y="217548"/>
                    <a:pt x="3755" y="214706"/>
                    <a:pt x="1462" y="210271"/>
                  </a:cubicBezTo>
                  <a:cubicBezTo>
                    <a:pt x="-776" y="205905"/>
                    <a:pt x="-516" y="200660"/>
                    <a:pt x="2148" y="196541"/>
                  </a:cubicBezTo>
                  <a:cubicBezTo>
                    <a:pt x="10881" y="183194"/>
                    <a:pt x="21783" y="171400"/>
                    <a:pt x="34415" y="161665"/>
                  </a:cubicBezTo>
                  <a:cubicBezTo>
                    <a:pt x="55656" y="146424"/>
                    <a:pt x="80495" y="136963"/>
                    <a:pt x="106501" y="134203"/>
                  </a:cubicBezTo>
                  <a:cubicBezTo>
                    <a:pt x="148970" y="128178"/>
                    <a:pt x="191920" y="126293"/>
                    <a:pt x="234745" y="128574"/>
                  </a:cubicBezTo>
                  <a:cubicBezTo>
                    <a:pt x="267150" y="129672"/>
                    <a:pt x="288570" y="130359"/>
                    <a:pt x="299554" y="119923"/>
                  </a:cubicBezTo>
                  <a:cubicBezTo>
                    <a:pt x="314383" y="106193"/>
                    <a:pt x="313285" y="70356"/>
                    <a:pt x="296808" y="17905"/>
                  </a:cubicBezTo>
                  <a:cubicBezTo>
                    <a:pt x="294474" y="10691"/>
                    <a:pt x="298428" y="2948"/>
                    <a:pt x="305637" y="614"/>
                  </a:cubicBezTo>
                  <a:cubicBezTo>
                    <a:pt x="307847" y="-99"/>
                    <a:pt x="310196" y="-245"/>
                    <a:pt x="312461" y="192"/>
                  </a:cubicBezTo>
                  <a:lnTo>
                    <a:pt x="339922" y="5410"/>
                  </a:lnTo>
                  <a:lnTo>
                    <a:pt x="339922" y="5410"/>
                  </a:lnTo>
                  <a:cubicBezTo>
                    <a:pt x="381444" y="11431"/>
                    <a:pt x="414398" y="43444"/>
                    <a:pt x="421620" y="84773"/>
                  </a:cubicBezTo>
                  <a:cubicBezTo>
                    <a:pt x="429721" y="128162"/>
                    <a:pt x="411322" y="176356"/>
                    <a:pt x="378917" y="196678"/>
                  </a:cubicBezTo>
                  <a:cubicBezTo>
                    <a:pt x="346513" y="216999"/>
                    <a:pt x="239551" y="220020"/>
                    <a:pt x="142338" y="220020"/>
                  </a:cubicBezTo>
                  <a:close/>
                  <a:moveTo>
                    <a:pt x="42104" y="191048"/>
                  </a:moveTo>
                  <a:cubicBezTo>
                    <a:pt x="186002" y="195030"/>
                    <a:pt x="335116" y="191048"/>
                    <a:pt x="363951" y="172786"/>
                  </a:cubicBezTo>
                  <a:cubicBezTo>
                    <a:pt x="387018" y="158369"/>
                    <a:pt x="400337" y="121571"/>
                    <a:pt x="394296" y="89029"/>
                  </a:cubicBezTo>
                  <a:cubicBezTo>
                    <a:pt x="389119" y="58823"/>
                    <a:pt x="364830" y="35538"/>
                    <a:pt x="334430" y="31635"/>
                  </a:cubicBezTo>
                  <a:lnTo>
                    <a:pt x="329350" y="30674"/>
                  </a:lnTo>
                  <a:cubicBezTo>
                    <a:pt x="343080" y="83537"/>
                    <a:pt x="339373" y="119100"/>
                    <a:pt x="318502" y="139009"/>
                  </a:cubicBezTo>
                  <a:cubicBezTo>
                    <a:pt x="297632" y="158919"/>
                    <a:pt x="271681" y="156584"/>
                    <a:pt x="233785" y="155349"/>
                  </a:cubicBezTo>
                  <a:cubicBezTo>
                    <a:pt x="192510" y="153110"/>
                    <a:pt x="151126" y="154909"/>
                    <a:pt x="110209" y="160704"/>
                  </a:cubicBezTo>
                  <a:cubicBezTo>
                    <a:pt x="88734" y="162983"/>
                    <a:pt x="68248" y="170837"/>
                    <a:pt x="50755" y="183496"/>
                  </a:cubicBezTo>
                  <a:cubicBezTo>
                    <a:pt x="47789" y="185611"/>
                    <a:pt x="44946" y="187904"/>
                    <a:pt x="42242" y="190362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550745B8-D63C-5CA6-D1BD-E1044485A3E6}"/>
                </a:ext>
              </a:extLst>
            </p:cNvPr>
            <p:cNvSpPr/>
            <p:nvPr/>
          </p:nvSpPr>
          <p:spPr>
            <a:xfrm>
              <a:off x="6828261" y="1526338"/>
              <a:ext cx="103529" cy="27461"/>
            </a:xfrm>
            <a:custGeom>
              <a:avLst/>
              <a:gdLst>
                <a:gd name="connsiteX0" fmla="*/ 89748 w 103529"/>
                <a:gd name="connsiteY0" fmla="*/ 27407 h 27461"/>
                <a:gd name="connsiteX1" fmla="*/ 13680 w 103529"/>
                <a:gd name="connsiteY1" fmla="*/ 27407 h 27461"/>
                <a:gd name="connsiteX2" fmla="*/ -51 w 103529"/>
                <a:gd name="connsiteY2" fmla="*/ 13676 h 27461"/>
                <a:gd name="connsiteX3" fmla="*/ 13680 w 103529"/>
                <a:gd name="connsiteY3" fmla="*/ -54 h 27461"/>
                <a:gd name="connsiteX4" fmla="*/ 89748 w 103529"/>
                <a:gd name="connsiteY4" fmla="*/ -54 h 27461"/>
                <a:gd name="connsiteX5" fmla="*/ 103479 w 103529"/>
                <a:gd name="connsiteY5" fmla="*/ 13676 h 27461"/>
                <a:gd name="connsiteX6" fmla="*/ 89748 w 103529"/>
                <a:gd name="connsiteY6" fmla="*/ 27407 h 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3529" h="27461">
                  <a:moveTo>
                    <a:pt x="89748" y="27407"/>
                  </a:moveTo>
                  <a:lnTo>
                    <a:pt x="13680" y="27407"/>
                  </a:lnTo>
                  <a:cubicBezTo>
                    <a:pt x="6101" y="27407"/>
                    <a:pt x="-51" y="21260"/>
                    <a:pt x="-51" y="13676"/>
                  </a:cubicBezTo>
                  <a:cubicBezTo>
                    <a:pt x="-51" y="6093"/>
                    <a:pt x="6101" y="-54"/>
                    <a:pt x="13680" y="-54"/>
                  </a:cubicBezTo>
                  <a:lnTo>
                    <a:pt x="89748" y="-54"/>
                  </a:lnTo>
                  <a:cubicBezTo>
                    <a:pt x="97327" y="-54"/>
                    <a:pt x="103479" y="6093"/>
                    <a:pt x="103479" y="13676"/>
                  </a:cubicBezTo>
                  <a:cubicBezTo>
                    <a:pt x="103479" y="21260"/>
                    <a:pt x="97327" y="27407"/>
                    <a:pt x="89748" y="27407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5F674AE3-986F-BF8F-00A9-305DC92CF068}"/>
                </a:ext>
              </a:extLst>
            </p:cNvPr>
            <p:cNvSpPr/>
            <p:nvPr/>
          </p:nvSpPr>
          <p:spPr>
            <a:xfrm>
              <a:off x="6828261" y="1573983"/>
              <a:ext cx="103529" cy="27461"/>
            </a:xfrm>
            <a:custGeom>
              <a:avLst/>
              <a:gdLst>
                <a:gd name="connsiteX0" fmla="*/ 89748 w 103529"/>
                <a:gd name="connsiteY0" fmla="*/ 27407 h 27461"/>
                <a:gd name="connsiteX1" fmla="*/ 13680 w 103529"/>
                <a:gd name="connsiteY1" fmla="*/ 27407 h 27461"/>
                <a:gd name="connsiteX2" fmla="*/ -51 w 103529"/>
                <a:gd name="connsiteY2" fmla="*/ 13676 h 27461"/>
                <a:gd name="connsiteX3" fmla="*/ 13680 w 103529"/>
                <a:gd name="connsiteY3" fmla="*/ -54 h 27461"/>
                <a:gd name="connsiteX4" fmla="*/ 89748 w 103529"/>
                <a:gd name="connsiteY4" fmla="*/ -54 h 27461"/>
                <a:gd name="connsiteX5" fmla="*/ 103479 w 103529"/>
                <a:gd name="connsiteY5" fmla="*/ 13676 h 27461"/>
                <a:gd name="connsiteX6" fmla="*/ 89748 w 103529"/>
                <a:gd name="connsiteY6" fmla="*/ 27407 h 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3529" h="27461">
                  <a:moveTo>
                    <a:pt x="89748" y="27407"/>
                  </a:moveTo>
                  <a:lnTo>
                    <a:pt x="13680" y="27407"/>
                  </a:lnTo>
                  <a:cubicBezTo>
                    <a:pt x="6101" y="27407"/>
                    <a:pt x="-51" y="21260"/>
                    <a:pt x="-51" y="13676"/>
                  </a:cubicBezTo>
                  <a:cubicBezTo>
                    <a:pt x="-51" y="6093"/>
                    <a:pt x="6101" y="-54"/>
                    <a:pt x="13680" y="-54"/>
                  </a:cubicBezTo>
                  <a:lnTo>
                    <a:pt x="89748" y="-54"/>
                  </a:lnTo>
                  <a:cubicBezTo>
                    <a:pt x="97327" y="-54"/>
                    <a:pt x="103479" y="6093"/>
                    <a:pt x="103479" y="13676"/>
                  </a:cubicBezTo>
                  <a:cubicBezTo>
                    <a:pt x="103479" y="21260"/>
                    <a:pt x="97327" y="27407"/>
                    <a:pt x="89748" y="27407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Freeform: Shape 89">
              <a:extLst>
                <a:ext uri="{FF2B5EF4-FFF2-40B4-BE49-F238E27FC236}">
                  <a16:creationId xmlns:a16="http://schemas.microsoft.com/office/drawing/2014/main" id="{5C98D124-1F50-2963-E939-3A85132D368C}"/>
                </a:ext>
              </a:extLst>
            </p:cNvPr>
            <p:cNvSpPr/>
            <p:nvPr/>
          </p:nvSpPr>
          <p:spPr>
            <a:xfrm>
              <a:off x="6830458" y="1621629"/>
              <a:ext cx="103528" cy="27461"/>
            </a:xfrm>
            <a:custGeom>
              <a:avLst/>
              <a:gdLst>
                <a:gd name="connsiteX0" fmla="*/ 89748 w 103528"/>
                <a:gd name="connsiteY0" fmla="*/ 27407 h 27461"/>
                <a:gd name="connsiteX1" fmla="*/ 13680 w 103528"/>
                <a:gd name="connsiteY1" fmla="*/ 27407 h 27461"/>
                <a:gd name="connsiteX2" fmla="*/ -51 w 103528"/>
                <a:gd name="connsiteY2" fmla="*/ 13676 h 27461"/>
                <a:gd name="connsiteX3" fmla="*/ 13680 w 103528"/>
                <a:gd name="connsiteY3" fmla="*/ -54 h 27461"/>
                <a:gd name="connsiteX4" fmla="*/ 89748 w 103528"/>
                <a:gd name="connsiteY4" fmla="*/ -54 h 27461"/>
                <a:gd name="connsiteX5" fmla="*/ 103478 w 103528"/>
                <a:gd name="connsiteY5" fmla="*/ 13676 h 27461"/>
                <a:gd name="connsiteX6" fmla="*/ 89748 w 103528"/>
                <a:gd name="connsiteY6" fmla="*/ 27407 h 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3528" h="27461">
                  <a:moveTo>
                    <a:pt x="89748" y="27407"/>
                  </a:moveTo>
                  <a:lnTo>
                    <a:pt x="13680" y="27407"/>
                  </a:lnTo>
                  <a:cubicBezTo>
                    <a:pt x="6101" y="27407"/>
                    <a:pt x="-51" y="21260"/>
                    <a:pt x="-51" y="13676"/>
                  </a:cubicBezTo>
                  <a:cubicBezTo>
                    <a:pt x="-51" y="6093"/>
                    <a:pt x="6101" y="-54"/>
                    <a:pt x="13680" y="-54"/>
                  </a:cubicBezTo>
                  <a:lnTo>
                    <a:pt x="89748" y="-54"/>
                  </a:lnTo>
                  <a:cubicBezTo>
                    <a:pt x="97327" y="-54"/>
                    <a:pt x="103478" y="6093"/>
                    <a:pt x="103478" y="13676"/>
                  </a:cubicBezTo>
                  <a:cubicBezTo>
                    <a:pt x="103478" y="21260"/>
                    <a:pt x="97327" y="27407"/>
                    <a:pt x="89748" y="27407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11BA4D93-4A0A-4B7C-318D-90386ABA4B79}"/>
                </a:ext>
              </a:extLst>
            </p:cNvPr>
            <p:cNvSpPr/>
            <p:nvPr/>
          </p:nvSpPr>
          <p:spPr>
            <a:xfrm>
              <a:off x="6832518" y="1669411"/>
              <a:ext cx="103529" cy="27461"/>
            </a:xfrm>
            <a:custGeom>
              <a:avLst/>
              <a:gdLst>
                <a:gd name="connsiteX0" fmla="*/ 89748 w 103529"/>
                <a:gd name="connsiteY0" fmla="*/ 27407 h 27461"/>
                <a:gd name="connsiteX1" fmla="*/ 13680 w 103529"/>
                <a:gd name="connsiteY1" fmla="*/ 27407 h 27461"/>
                <a:gd name="connsiteX2" fmla="*/ -51 w 103529"/>
                <a:gd name="connsiteY2" fmla="*/ 13676 h 27461"/>
                <a:gd name="connsiteX3" fmla="*/ 13680 w 103529"/>
                <a:gd name="connsiteY3" fmla="*/ -54 h 27461"/>
                <a:gd name="connsiteX4" fmla="*/ 89748 w 103529"/>
                <a:gd name="connsiteY4" fmla="*/ -54 h 27461"/>
                <a:gd name="connsiteX5" fmla="*/ 103479 w 103529"/>
                <a:gd name="connsiteY5" fmla="*/ 13676 h 27461"/>
                <a:gd name="connsiteX6" fmla="*/ 89748 w 103529"/>
                <a:gd name="connsiteY6" fmla="*/ 27407 h 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3529" h="27461">
                  <a:moveTo>
                    <a:pt x="89748" y="27407"/>
                  </a:moveTo>
                  <a:lnTo>
                    <a:pt x="13680" y="27407"/>
                  </a:lnTo>
                  <a:cubicBezTo>
                    <a:pt x="6101" y="27407"/>
                    <a:pt x="-51" y="21260"/>
                    <a:pt x="-51" y="13676"/>
                  </a:cubicBezTo>
                  <a:cubicBezTo>
                    <a:pt x="-51" y="6093"/>
                    <a:pt x="6101" y="-54"/>
                    <a:pt x="13680" y="-54"/>
                  </a:cubicBezTo>
                  <a:lnTo>
                    <a:pt x="89748" y="-54"/>
                  </a:lnTo>
                  <a:cubicBezTo>
                    <a:pt x="97327" y="-54"/>
                    <a:pt x="103479" y="6093"/>
                    <a:pt x="103479" y="13676"/>
                  </a:cubicBezTo>
                  <a:cubicBezTo>
                    <a:pt x="103479" y="21260"/>
                    <a:pt x="97327" y="27407"/>
                    <a:pt x="89748" y="27407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D6A0A18C-266D-44FD-60E5-536F5D40F66C}"/>
                </a:ext>
              </a:extLst>
            </p:cNvPr>
            <p:cNvSpPr/>
            <p:nvPr/>
          </p:nvSpPr>
          <p:spPr>
            <a:xfrm>
              <a:off x="6841031" y="1717057"/>
              <a:ext cx="103529" cy="27461"/>
            </a:xfrm>
            <a:custGeom>
              <a:avLst/>
              <a:gdLst>
                <a:gd name="connsiteX0" fmla="*/ 89748 w 103529"/>
                <a:gd name="connsiteY0" fmla="*/ 27407 h 27461"/>
                <a:gd name="connsiteX1" fmla="*/ 13680 w 103529"/>
                <a:gd name="connsiteY1" fmla="*/ 27407 h 27461"/>
                <a:gd name="connsiteX2" fmla="*/ -51 w 103529"/>
                <a:gd name="connsiteY2" fmla="*/ 13676 h 27461"/>
                <a:gd name="connsiteX3" fmla="*/ 13680 w 103529"/>
                <a:gd name="connsiteY3" fmla="*/ -54 h 27461"/>
                <a:gd name="connsiteX4" fmla="*/ 89748 w 103529"/>
                <a:gd name="connsiteY4" fmla="*/ -54 h 27461"/>
                <a:gd name="connsiteX5" fmla="*/ 103479 w 103529"/>
                <a:gd name="connsiteY5" fmla="*/ 13676 h 27461"/>
                <a:gd name="connsiteX6" fmla="*/ 89748 w 103529"/>
                <a:gd name="connsiteY6" fmla="*/ 27407 h 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3529" h="27461">
                  <a:moveTo>
                    <a:pt x="89748" y="27407"/>
                  </a:moveTo>
                  <a:lnTo>
                    <a:pt x="13680" y="27407"/>
                  </a:lnTo>
                  <a:cubicBezTo>
                    <a:pt x="6101" y="27407"/>
                    <a:pt x="-51" y="21260"/>
                    <a:pt x="-51" y="13676"/>
                  </a:cubicBezTo>
                  <a:cubicBezTo>
                    <a:pt x="-51" y="6093"/>
                    <a:pt x="6101" y="-54"/>
                    <a:pt x="13680" y="-54"/>
                  </a:cubicBezTo>
                  <a:lnTo>
                    <a:pt x="89748" y="-54"/>
                  </a:lnTo>
                  <a:cubicBezTo>
                    <a:pt x="97327" y="-54"/>
                    <a:pt x="103479" y="6093"/>
                    <a:pt x="103479" y="13676"/>
                  </a:cubicBezTo>
                  <a:cubicBezTo>
                    <a:pt x="103479" y="21260"/>
                    <a:pt x="97327" y="27407"/>
                    <a:pt x="89748" y="27407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72" name="Group 171">
            <a:extLst>
              <a:ext uri="{FF2B5EF4-FFF2-40B4-BE49-F238E27FC236}">
                <a16:creationId xmlns:a16="http://schemas.microsoft.com/office/drawing/2014/main" id="{BAEDC17F-AD40-CAD6-3183-E0BE81FA78C5}"/>
              </a:ext>
            </a:extLst>
          </p:cNvPr>
          <p:cNvGrpSpPr/>
          <p:nvPr/>
        </p:nvGrpSpPr>
        <p:grpSpPr>
          <a:xfrm>
            <a:off x="7711142" y="1326831"/>
            <a:ext cx="900045" cy="723194"/>
            <a:chOff x="7711142" y="1326831"/>
            <a:chExt cx="900045" cy="723194"/>
          </a:xfrm>
        </p:grpSpPr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19A42A94-CCD3-8BAB-43F2-B3971E110ACE}"/>
                </a:ext>
              </a:extLst>
            </p:cNvPr>
            <p:cNvSpPr/>
            <p:nvPr/>
          </p:nvSpPr>
          <p:spPr>
            <a:xfrm>
              <a:off x="7954051" y="1371741"/>
              <a:ext cx="413678" cy="44476"/>
            </a:xfrm>
            <a:custGeom>
              <a:avLst/>
              <a:gdLst>
                <a:gd name="connsiteX0" fmla="*/ 374097 w 413678"/>
                <a:gd name="connsiteY0" fmla="*/ 44423 h 44476"/>
                <a:gd name="connsiteX1" fmla="*/ 40030 w 413678"/>
                <a:gd name="connsiteY1" fmla="*/ 44423 h 44476"/>
                <a:gd name="connsiteX2" fmla="*/ 1447 w 413678"/>
                <a:gd name="connsiteY2" fmla="*/ 19982 h 44476"/>
                <a:gd name="connsiteX3" fmla="*/ 7488 w 413678"/>
                <a:gd name="connsiteY3" fmla="*/ 1446 h 44476"/>
                <a:gd name="connsiteX4" fmla="*/ 26024 w 413678"/>
                <a:gd name="connsiteY4" fmla="*/ 7487 h 44476"/>
                <a:gd name="connsiteX5" fmla="*/ 39755 w 413678"/>
                <a:gd name="connsiteY5" fmla="*/ 16961 h 44476"/>
                <a:gd name="connsiteX6" fmla="*/ 373822 w 413678"/>
                <a:gd name="connsiteY6" fmla="*/ 16961 h 44476"/>
                <a:gd name="connsiteX7" fmla="*/ 387553 w 413678"/>
                <a:gd name="connsiteY7" fmla="*/ 7487 h 44476"/>
                <a:gd name="connsiteX8" fmla="*/ 406089 w 413678"/>
                <a:gd name="connsiteY8" fmla="*/ 1446 h 44476"/>
                <a:gd name="connsiteX9" fmla="*/ 412131 w 413678"/>
                <a:gd name="connsiteY9" fmla="*/ 19982 h 44476"/>
                <a:gd name="connsiteX10" fmla="*/ 374097 w 413678"/>
                <a:gd name="connsiteY10" fmla="*/ 44423 h 44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13678" h="44476">
                  <a:moveTo>
                    <a:pt x="374097" y="44423"/>
                  </a:moveTo>
                  <a:lnTo>
                    <a:pt x="40030" y="44423"/>
                  </a:lnTo>
                  <a:cubicBezTo>
                    <a:pt x="23581" y="44219"/>
                    <a:pt x="8655" y="34764"/>
                    <a:pt x="1447" y="19982"/>
                  </a:cubicBezTo>
                  <a:cubicBezTo>
                    <a:pt x="-2000" y="13195"/>
                    <a:pt x="705" y="4896"/>
                    <a:pt x="7488" y="1446"/>
                  </a:cubicBezTo>
                  <a:cubicBezTo>
                    <a:pt x="14271" y="-2005"/>
                    <a:pt x="22578" y="700"/>
                    <a:pt x="26024" y="7487"/>
                  </a:cubicBezTo>
                  <a:cubicBezTo>
                    <a:pt x="28469" y="12960"/>
                    <a:pt x="33769" y="16614"/>
                    <a:pt x="39755" y="16961"/>
                  </a:cubicBezTo>
                  <a:lnTo>
                    <a:pt x="373822" y="16961"/>
                  </a:lnTo>
                  <a:cubicBezTo>
                    <a:pt x="379809" y="16614"/>
                    <a:pt x="385109" y="12960"/>
                    <a:pt x="387553" y="7487"/>
                  </a:cubicBezTo>
                  <a:cubicBezTo>
                    <a:pt x="390999" y="700"/>
                    <a:pt x="399306" y="-2005"/>
                    <a:pt x="406089" y="1446"/>
                  </a:cubicBezTo>
                  <a:cubicBezTo>
                    <a:pt x="412872" y="4896"/>
                    <a:pt x="415577" y="13195"/>
                    <a:pt x="412131" y="19982"/>
                  </a:cubicBezTo>
                  <a:cubicBezTo>
                    <a:pt x="405005" y="34590"/>
                    <a:pt x="390340" y="44015"/>
                    <a:pt x="374097" y="44423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23C0905F-05F0-6357-9A4F-A55F50FD8CFA}"/>
                </a:ext>
              </a:extLst>
            </p:cNvPr>
            <p:cNvSpPr/>
            <p:nvPr/>
          </p:nvSpPr>
          <p:spPr>
            <a:xfrm>
              <a:off x="7871105" y="1326831"/>
              <a:ext cx="580395" cy="309215"/>
            </a:xfrm>
            <a:custGeom>
              <a:avLst/>
              <a:gdLst>
                <a:gd name="connsiteX0" fmla="*/ 566477 w 580395"/>
                <a:gd name="connsiteY0" fmla="*/ 309160 h 309215"/>
                <a:gd name="connsiteX1" fmla="*/ 552746 w 580395"/>
                <a:gd name="connsiteY1" fmla="*/ 295429 h 309215"/>
                <a:gd name="connsiteX2" fmla="*/ 552746 w 580395"/>
                <a:gd name="connsiteY2" fmla="*/ 211672 h 309215"/>
                <a:gd name="connsiteX3" fmla="*/ 368481 w 580395"/>
                <a:gd name="connsiteY3" fmla="*/ 27407 h 309215"/>
                <a:gd name="connsiteX4" fmla="*/ 211676 w 580395"/>
                <a:gd name="connsiteY4" fmla="*/ 27407 h 309215"/>
                <a:gd name="connsiteX5" fmla="*/ 27411 w 580395"/>
                <a:gd name="connsiteY5" fmla="*/ 211672 h 309215"/>
                <a:gd name="connsiteX6" fmla="*/ 27411 w 580395"/>
                <a:gd name="connsiteY6" fmla="*/ 295429 h 309215"/>
                <a:gd name="connsiteX7" fmla="*/ 13680 w 580395"/>
                <a:gd name="connsiteY7" fmla="*/ 309160 h 309215"/>
                <a:gd name="connsiteX8" fmla="*/ -51 w 580395"/>
                <a:gd name="connsiteY8" fmla="*/ 295429 h 309215"/>
                <a:gd name="connsiteX9" fmla="*/ -51 w 580395"/>
                <a:gd name="connsiteY9" fmla="*/ 211672 h 309215"/>
                <a:gd name="connsiteX10" fmla="*/ 211676 w 580395"/>
                <a:gd name="connsiteY10" fmla="*/ -54 h 309215"/>
                <a:gd name="connsiteX11" fmla="*/ 368618 w 580395"/>
                <a:gd name="connsiteY11" fmla="*/ -54 h 309215"/>
                <a:gd name="connsiteX12" fmla="*/ 580345 w 580395"/>
                <a:gd name="connsiteY12" fmla="*/ 211672 h 309215"/>
                <a:gd name="connsiteX13" fmla="*/ 580345 w 580395"/>
                <a:gd name="connsiteY13" fmla="*/ 295429 h 309215"/>
                <a:gd name="connsiteX14" fmla="*/ 566614 w 580395"/>
                <a:gd name="connsiteY14" fmla="*/ 309162 h 309215"/>
                <a:gd name="connsiteX15" fmla="*/ 566477 w 580395"/>
                <a:gd name="connsiteY15" fmla="*/ 309160 h 309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80395" h="309215">
                  <a:moveTo>
                    <a:pt x="566477" y="309160"/>
                  </a:moveTo>
                  <a:cubicBezTo>
                    <a:pt x="558897" y="309160"/>
                    <a:pt x="552746" y="303013"/>
                    <a:pt x="552746" y="295429"/>
                  </a:cubicBezTo>
                  <a:lnTo>
                    <a:pt x="552746" y="211672"/>
                  </a:lnTo>
                  <a:cubicBezTo>
                    <a:pt x="552664" y="109936"/>
                    <a:pt x="470211" y="27483"/>
                    <a:pt x="368481" y="27407"/>
                  </a:cubicBezTo>
                  <a:lnTo>
                    <a:pt x="211676" y="27407"/>
                  </a:lnTo>
                  <a:cubicBezTo>
                    <a:pt x="109946" y="27483"/>
                    <a:pt x="27493" y="109936"/>
                    <a:pt x="27411" y="211672"/>
                  </a:cubicBezTo>
                  <a:lnTo>
                    <a:pt x="27411" y="295429"/>
                  </a:lnTo>
                  <a:cubicBezTo>
                    <a:pt x="27411" y="303013"/>
                    <a:pt x="21259" y="309160"/>
                    <a:pt x="13680" y="309160"/>
                  </a:cubicBezTo>
                  <a:cubicBezTo>
                    <a:pt x="6101" y="309160"/>
                    <a:pt x="-51" y="303013"/>
                    <a:pt x="-51" y="295429"/>
                  </a:cubicBezTo>
                  <a:lnTo>
                    <a:pt x="-51" y="211672"/>
                  </a:lnTo>
                  <a:cubicBezTo>
                    <a:pt x="101" y="94801"/>
                    <a:pt x="94801" y="97"/>
                    <a:pt x="211676" y="-54"/>
                  </a:cubicBezTo>
                  <a:lnTo>
                    <a:pt x="368618" y="-54"/>
                  </a:lnTo>
                  <a:cubicBezTo>
                    <a:pt x="485493" y="97"/>
                    <a:pt x="580193" y="94801"/>
                    <a:pt x="580345" y="211672"/>
                  </a:cubicBezTo>
                  <a:lnTo>
                    <a:pt x="580345" y="295429"/>
                  </a:lnTo>
                  <a:cubicBezTo>
                    <a:pt x="580345" y="303013"/>
                    <a:pt x="574193" y="309160"/>
                    <a:pt x="566614" y="309162"/>
                  </a:cubicBezTo>
                  <a:cubicBezTo>
                    <a:pt x="566573" y="309162"/>
                    <a:pt x="566518" y="309160"/>
                    <a:pt x="566477" y="309160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3100F31F-3422-0F14-11F4-AA59A856E60B}"/>
                </a:ext>
              </a:extLst>
            </p:cNvPr>
            <p:cNvSpPr/>
            <p:nvPr/>
          </p:nvSpPr>
          <p:spPr>
            <a:xfrm>
              <a:off x="7711142" y="1636870"/>
              <a:ext cx="98311" cy="384458"/>
            </a:xfrm>
            <a:custGeom>
              <a:avLst/>
              <a:gdLst>
                <a:gd name="connsiteX0" fmla="*/ 84530 w 98311"/>
                <a:gd name="connsiteY0" fmla="*/ 384404 h 384458"/>
                <a:gd name="connsiteX1" fmla="*/ -51 w 98311"/>
                <a:gd name="connsiteY1" fmla="*/ 192175 h 384458"/>
                <a:gd name="connsiteX2" fmla="*/ 84530 w 98311"/>
                <a:gd name="connsiteY2" fmla="*/ -54 h 384458"/>
                <a:gd name="connsiteX3" fmla="*/ 98261 w 98311"/>
                <a:gd name="connsiteY3" fmla="*/ 13676 h 384458"/>
                <a:gd name="connsiteX4" fmla="*/ 84530 w 98311"/>
                <a:gd name="connsiteY4" fmla="*/ 27407 h 384458"/>
                <a:gd name="connsiteX5" fmla="*/ 27411 w 98311"/>
                <a:gd name="connsiteY5" fmla="*/ 192175 h 384458"/>
                <a:gd name="connsiteX6" fmla="*/ 84530 w 98311"/>
                <a:gd name="connsiteY6" fmla="*/ 356943 h 384458"/>
                <a:gd name="connsiteX7" fmla="*/ 98261 w 98311"/>
                <a:gd name="connsiteY7" fmla="*/ 370674 h 384458"/>
                <a:gd name="connsiteX8" fmla="*/ 84530 w 98311"/>
                <a:gd name="connsiteY8" fmla="*/ 384404 h 38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311" h="384458">
                  <a:moveTo>
                    <a:pt x="84530" y="384404"/>
                  </a:moveTo>
                  <a:cubicBezTo>
                    <a:pt x="29608" y="384404"/>
                    <a:pt x="-51" y="285543"/>
                    <a:pt x="-51" y="192175"/>
                  </a:cubicBezTo>
                  <a:cubicBezTo>
                    <a:pt x="-51" y="98806"/>
                    <a:pt x="29608" y="-54"/>
                    <a:pt x="84530" y="-54"/>
                  </a:cubicBezTo>
                  <a:cubicBezTo>
                    <a:pt x="92110" y="-54"/>
                    <a:pt x="98261" y="6093"/>
                    <a:pt x="98261" y="13676"/>
                  </a:cubicBezTo>
                  <a:cubicBezTo>
                    <a:pt x="98261" y="21260"/>
                    <a:pt x="92110" y="27407"/>
                    <a:pt x="84530" y="27407"/>
                  </a:cubicBezTo>
                  <a:cubicBezTo>
                    <a:pt x="60639" y="27407"/>
                    <a:pt x="27411" y="90019"/>
                    <a:pt x="27411" y="192175"/>
                  </a:cubicBezTo>
                  <a:cubicBezTo>
                    <a:pt x="27411" y="294331"/>
                    <a:pt x="60639" y="356943"/>
                    <a:pt x="84530" y="356943"/>
                  </a:cubicBezTo>
                  <a:cubicBezTo>
                    <a:pt x="92110" y="356943"/>
                    <a:pt x="98261" y="363094"/>
                    <a:pt x="98261" y="370674"/>
                  </a:cubicBezTo>
                  <a:cubicBezTo>
                    <a:pt x="98261" y="378253"/>
                    <a:pt x="92110" y="384404"/>
                    <a:pt x="84530" y="384404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EF1980D0-E1F7-2A5E-27C1-34D730F559FF}"/>
                </a:ext>
              </a:extLst>
            </p:cNvPr>
            <p:cNvSpPr/>
            <p:nvPr/>
          </p:nvSpPr>
          <p:spPr>
            <a:xfrm>
              <a:off x="7782542" y="1636870"/>
              <a:ext cx="96114" cy="384458"/>
            </a:xfrm>
            <a:custGeom>
              <a:avLst/>
              <a:gdLst>
                <a:gd name="connsiteX0" fmla="*/ 82333 w 96114"/>
                <a:gd name="connsiteY0" fmla="*/ 384404 h 384458"/>
                <a:gd name="connsiteX1" fmla="*/ 13680 w 96114"/>
                <a:gd name="connsiteY1" fmla="*/ 384404 h 384458"/>
                <a:gd name="connsiteX2" fmla="*/ -51 w 96114"/>
                <a:gd name="connsiteY2" fmla="*/ 370674 h 384458"/>
                <a:gd name="connsiteX3" fmla="*/ -51 w 96114"/>
                <a:gd name="connsiteY3" fmla="*/ 13676 h 384458"/>
                <a:gd name="connsiteX4" fmla="*/ 13680 w 96114"/>
                <a:gd name="connsiteY4" fmla="*/ -54 h 384458"/>
                <a:gd name="connsiteX5" fmla="*/ 82333 w 96114"/>
                <a:gd name="connsiteY5" fmla="*/ -54 h 384458"/>
                <a:gd name="connsiteX6" fmla="*/ 96064 w 96114"/>
                <a:gd name="connsiteY6" fmla="*/ 13676 h 384458"/>
                <a:gd name="connsiteX7" fmla="*/ 96064 w 96114"/>
                <a:gd name="connsiteY7" fmla="*/ 370674 h 384458"/>
                <a:gd name="connsiteX8" fmla="*/ 82333 w 96114"/>
                <a:gd name="connsiteY8" fmla="*/ 384404 h 384458"/>
                <a:gd name="connsiteX9" fmla="*/ 27411 w 96114"/>
                <a:gd name="connsiteY9" fmla="*/ 356943 h 384458"/>
                <a:gd name="connsiteX10" fmla="*/ 68603 w 96114"/>
                <a:gd name="connsiteY10" fmla="*/ 356943 h 384458"/>
                <a:gd name="connsiteX11" fmla="*/ 68603 w 96114"/>
                <a:gd name="connsiteY11" fmla="*/ 27407 h 384458"/>
                <a:gd name="connsiteX12" fmla="*/ 27411 w 96114"/>
                <a:gd name="connsiteY12" fmla="*/ 27407 h 38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6114" h="384458">
                  <a:moveTo>
                    <a:pt x="82333" y="384404"/>
                  </a:moveTo>
                  <a:lnTo>
                    <a:pt x="13680" y="384404"/>
                  </a:lnTo>
                  <a:cubicBezTo>
                    <a:pt x="6101" y="384404"/>
                    <a:pt x="-51" y="378253"/>
                    <a:pt x="-51" y="370674"/>
                  </a:cubicBezTo>
                  <a:lnTo>
                    <a:pt x="-51" y="13676"/>
                  </a:lnTo>
                  <a:cubicBezTo>
                    <a:pt x="-51" y="6093"/>
                    <a:pt x="6101" y="-54"/>
                    <a:pt x="13680" y="-54"/>
                  </a:cubicBezTo>
                  <a:lnTo>
                    <a:pt x="82333" y="-54"/>
                  </a:lnTo>
                  <a:cubicBezTo>
                    <a:pt x="89913" y="-54"/>
                    <a:pt x="96064" y="6093"/>
                    <a:pt x="96064" y="13676"/>
                  </a:cubicBezTo>
                  <a:lnTo>
                    <a:pt x="96064" y="370674"/>
                  </a:lnTo>
                  <a:cubicBezTo>
                    <a:pt x="96064" y="378253"/>
                    <a:pt x="89913" y="384404"/>
                    <a:pt x="82333" y="384404"/>
                  </a:cubicBezTo>
                  <a:close/>
                  <a:moveTo>
                    <a:pt x="27411" y="356943"/>
                  </a:moveTo>
                  <a:lnTo>
                    <a:pt x="68603" y="356943"/>
                  </a:lnTo>
                  <a:lnTo>
                    <a:pt x="68603" y="27407"/>
                  </a:lnTo>
                  <a:lnTo>
                    <a:pt x="27411" y="27407"/>
                  </a:ln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7" name="Freeform: Shape 96">
              <a:extLst>
                <a:ext uri="{FF2B5EF4-FFF2-40B4-BE49-F238E27FC236}">
                  <a16:creationId xmlns:a16="http://schemas.microsoft.com/office/drawing/2014/main" id="{53DAEB17-3A29-8834-E3F2-0CDCEBD8BB9E}"/>
                </a:ext>
              </a:extLst>
            </p:cNvPr>
            <p:cNvSpPr/>
            <p:nvPr/>
          </p:nvSpPr>
          <p:spPr>
            <a:xfrm>
              <a:off x="7851058" y="1608585"/>
              <a:ext cx="106550" cy="441440"/>
            </a:xfrm>
            <a:custGeom>
              <a:avLst/>
              <a:gdLst>
                <a:gd name="connsiteX0" fmla="*/ 53225 w 106550"/>
                <a:gd name="connsiteY0" fmla="*/ 441386 h 441440"/>
                <a:gd name="connsiteX1" fmla="*/ -51 w 106550"/>
                <a:gd name="connsiteY1" fmla="*/ 388112 h 441440"/>
                <a:gd name="connsiteX2" fmla="*/ -51 w 106550"/>
                <a:gd name="connsiteY2" fmla="*/ 53221 h 441440"/>
                <a:gd name="connsiteX3" fmla="*/ 53225 w 106550"/>
                <a:gd name="connsiteY3" fmla="*/ -54 h 441440"/>
                <a:gd name="connsiteX4" fmla="*/ 106500 w 106550"/>
                <a:gd name="connsiteY4" fmla="*/ 53221 h 441440"/>
                <a:gd name="connsiteX5" fmla="*/ 106500 w 106550"/>
                <a:gd name="connsiteY5" fmla="*/ 387974 h 441440"/>
                <a:gd name="connsiteX6" fmla="*/ 53362 w 106550"/>
                <a:gd name="connsiteY6" fmla="*/ 441386 h 441440"/>
                <a:gd name="connsiteX7" fmla="*/ 53225 w 106550"/>
                <a:gd name="connsiteY7" fmla="*/ 441386 h 441440"/>
                <a:gd name="connsiteX8" fmla="*/ 53225 w 106550"/>
                <a:gd name="connsiteY8" fmla="*/ 27544 h 441440"/>
                <a:gd name="connsiteX9" fmla="*/ 27411 w 106550"/>
                <a:gd name="connsiteY9" fmla="*/ 53358 h 441440"/>
                <a:gd name="connsiteX10" fmla="*/ 27411 w 106550"/>
                <a:gd name="connsiteY10" fmla="*/ 388112 h 441440"/>
                <a:gd name="connsiteX11" fmla="*/ 53225 w 106550"/>
                <a:gd name="connsiteY11" fmla="*/ 413925 h 441440"/>
                <a:gd name="connsiteX12" fmla="*/ 79038 w 106550"/>
                <a:gd name="connsiteY12" fmla="*/ 388112 h 441440"/>
                <a:gd name="connsiteX13" fmla="*/ 79038 w 106550"/>
                <a:gd name="connsiteY13" fmla="*/ 53221 h 441440"/>
                <a:gd name="connsiteX14" fmla="*/ 53225 w 106550"/>
                <a:gd name="connsiteY14" fmla="*/ 27407 h 44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6550" h="441440">
                  <a:moveTo>
                    <a:pt x="53225" y="441386"/>
                  </a:moveTo>
                  <a:cubicBezTo>
                    <a:pt x="23800" y="441386"/>
                    <a:pt x="-51" y="417536"/>
                    <a:pt x="-51" y="388112"/>
                  </a:cubicBezTo>
                  <a:lnTo>
                    <a:pt x="-51" y="53221"/>
                  </a:lnTo>
                  <a:cubicBezTo>
                    <a:pt x="-51" y="23797"/>
                    <a:pt x="23800" y="-54"/>
                    <a:pt x="53225" y="-54"/>
                  </a:cubicBezTo>
                  <a:cubicBezTo>
                    <a:pt x="82649" y="-54"/>
                    <a:pt x="106500" y="23797"/>
                    <a:pt x="106500" y="53221"/>
                  </a:cubicBezTo>
                  <a:lnTo>
                    <a:pt x="106500" y="387974"/>
                  </a:lnTo>
                  <a:cubicBezTo>
                    <a:pt x="106582" y="417399"/>
                    <a:pt x="82787" y="441304"/>
                    <a:pt x="53362" y="441386"/>
                  </a:cubicBezTo>
                  <a:cubicBezTo>
                    <a:pt x="53320" y="441386"/>
                    <a:pt x="53266" y="441386"/>
                    <a:pt x="53225" y="441386"/>
                  </a:cubicBezTo>
                  <a:close/>
                  <a:moveTo>
                    <a:pt x="53225" y="27544"/>
                  </a:moveTo>
                  <a:cubicBezTo>
                    <a:pt x="38972" y="27544"/>
                    <a:pt x="27411" y="39101"/>
                    <a:pt x="27411" y="53358"/>
                  </a:cubicBezTo>
                  <a:lnTo>
                    <a:pt x="27411" y="388112"/>
                  </a:lnTo>
                  <a:cubicBezTo>
                    <a:pt x="27411" y="402364"/>
                    <a:pt x="38972" y="413925"/>
                    <a:pt x="53225" y="413925"/>
                  </a:cubicBezTo>
                  <a:cubicBezTo>
                    <a:pt x="67477" y="413925"/>
                    <a:pt x="79038" y="402364"/>
                    <a:pt x="79038" y="388112"/>
                  </a:cubicBezTo>
                  <a:lnTo>
                    <a:pt x="79038" y="53221"/>
                  </a:lnTo>
                  <a:cubicBezTo>
                    <a:pt x="78969" y="38996"/>
                    <a:pt x="67450" y="27483"/>
                    <a:pt x="53225" y="27407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8" name="Freeform: Shape 97">
              <a:extLst>
                <a:ext uri="{FF2B5EF4-FFF2-40B4-BE49-F238E27FC236}">
                  <a16:creationId xmlns:a16="http://schemas.microsoft.com/office/drawing/2014/main" id="{28D00BC6-91D6-2785-679E-2DE42887320D}"/>
                </a:ext>
              </a:extLst>
            </p:cNvPr>
            <p:cNvSpPr/>
            <p:nvPr/>
          </p:nvSpPr>
          <p:spPr>
            <a:xfrm>
              <a:off x="8512876" y="1636870"/>
              <a:ext cx="98311" cy="384458"/>
            </a:xfrm>
            <a:custGeom>
              <a:avLst/>
              <a:gdLst>
                <a:gd name="connsiteX0" fmla="*/ 13680 w 98311"/>
                <a:gd name="connsiteY0" fmla="*/ 384404 h 384458"/>
                <a:gd name="connsiteX1" fmla="*/ -51 w 98311"/>
                <a:gd name="connsiteY1" fmla="*/ 370674 h 384458"/>
                <a:gd name="connsiteX2" fmla="*/ 13680 w 98311"/>
                <a:gd name="connsiteY2" fmla="*/ 356943 h 384458"/>
                <a:gd name="connsiteX3" fmla="*/ 70800 w 98311"/>
                <a:gd name="connsiteY3" fmla="*/ 192175 h 384458"/>
                <a:gd name="connsiteX4" fmla="*/ 13680 w 98311"/>
                <a:gd name="connsiteY4" fmla="*/ 27407 h 384458"/>
                <a:gd name="connsiteX5" fmla="*/ -51 w 98311"/>
                <a:gd name="connsiteY5" fmla="*/ 13676 h 384458"/>
                <a:gd name="connsiteX6" fmla="*/ 13680 w 98311"/>
                <a:gd name="connsiteY6" fmla="*/ -54 h 384458"/>
                <a:gd name="connsiteX7" fmla="*/ 98261 w 98311"/>
                <a:gd name="connsiteY7" fmla="*/ 192175 h 384458"/>
                <a:gd name="connsiteX8" fmla="*/ 13680 w 98311"/>
                <a:gd name="connsiteY8" fmla="*/ 384404 h 38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311" h="384458">
                  <a:moveTo>
                    <a:pt x="13680" y="384404"/>
                  </a:moveTo>
                  <a:cubicBezTo>
                    <a:pt x="6101" y="384404"/>
                    <a:pt x="-51" y="378253"/>
                    <a:pt x="-51" y="370674"/>
                  </a:cubicBezTo>
                  <a:cubicBezTo>
                    <a:pt x="-51" y="363094"/>
                    <a:pt x="6101" y="356943"/>
                    <a:pt x="13680" y="356943"/>
                  </a:cubicBezTo>
                  <a:cubicBezTo>
                    <a:pt x="37571" y="356943"/>
                    <a:pt x="70800" y="294331"/>
                    <a:pt x="70800" y="192175"/>
                  </a:cubicBezTo>
                  <a:cubicBezTo>
                    <a:pt x="70800" y="90019"/>
                    <a:pt x="37571" y="27407"/>
                    <a:pt x="13680" y="27407"/>
                  </a:cubicBezTo>
                  <a:cubicBezTo>
                    <a:pt x="6101" y="27407"/>
                    <a:pt x="-51" y="21260"/>
                    <a:pt x="-51" y="13676"/>
                  </a:cubicBezTo>
                  <a:cubicBezTo>
                    <a:pt x="-51" y="6093"/>
                    <a:pt x="6101" y="-54"/>
                    <a:pt x="13680" y="-54"/>
                  </a:cubicBezTo>
                  <a:cubicBezTo>
                    <a:pt x="68603" y="-54"/>
                    <a:pt x="98261" y="98944"/>
                    <a:pt x="98261" y="192175"/>
                  </a:cubicBezTo>
                  <a:cubicBezTo>
                    <a:pt x="98261" y="285406"/>
                    <a:pt x="68603" y="384404"/>
                    <a:pt x="13680" y="384404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9" name="Freeform: Shape 98">
              <a:extLst>
                <a:ext uri="{FF2B5EF4-FFF2-40B4-BE49-F238E27FC236}">
                  <a16:creationId xmlns:a16="http://schemas.microsoft.com/office/drawing/2014/main" id="{7E02C30A-FCD7-F7EB-FA1E-3D46FD4B22C9}"/>
                </a:ext>
              </a:extLst>
            </p:cNvPr>
            <p:cNvSpPr/>
            <p:nvPr/>
          </p:nvSpPr>
          <p:spPr>
            <a:xfrm>
              <a:off x="8444223" y="1636870"/>
              <a:ext cx="96114" cy="384458"/>
            </a:xfrm>
            <a:custGeom>
              <a:avLst/>
              <a:gdLst>
                <a:gd name="connsiteX0" fmla="*/ 82333 w 96114"/>
                <a:gd name="connsiteY0" fmla="*/ 384404 h 384458"/>
                <a:gd name="connsiteX1" fmla="*/ 13680 w 96114"/>
                <a:gd name="connsiteY1" fmla="*/ 384404 h 384458"/>
                <a:gd name="connsiteX2" fmla="*/ -51 w 96114"/>
                <a:gd name="connsiteY2" fmla="*/ 370674 h 384458"/>
                <a:gd name="connsiteX3" fmla="*/ -51 w 96114"/>
                <a:gd name="connsiteY3" fmla="*/ 13676 h 384458"/>
                <a:gd name="connsiteX4" fmla="*/ 13680 w 96114"/>
                <a:gd name="connsiteY4" fmla="*/ -54 h 384458"/>
                <a:gd name="connsiteX5" fmla="*/ 82333 w 96114"/>
                <a:gd name="connsiteY5" fmla="*/ -54 h 384458"/>
                <a:gd name="connsiteX6" fmla="*/ 96064 w 96114"/>
                <a:gd name="connsiteY6" fmla="*/ 13676 h 384458"/>
                <a:gd name="connsiteX7" fmla="*/ 96064 w 96114"/>
                <a:gd name="connsiteY7" fmla="*/ 370674 h 384458"/>
                <a:gd name="connsiteX8" fmla="*/ 82333 w 96114"/>
                <a:gd name="connsiteY8" fmla="*/ 384404 h 384458"/>
                <a:gd name="connsiteX9" fmla="*/ 27411 w 96114"/>
                <a:gd name="connsiteY9" fmla="*/ 356943 h 384458"/>
                <a:gd name="connsiteX10" fmla="*/ 68603 w 96114"/>
                <a:gd name="connsiteY10" fmla="*/ 356943 h 384458"/>
                <a:gd name="connsiteX11" fmla="*/ 68603 w 96114"/>
                <a:gd name="connsiteY11" fmla="*/ 27407 h 384458"/>
                <a:gd name="connsiteX12" fmla="*/ 27411 w 96114"/>
                <a:gd name="connsiteY12" fmla="*/ 27407 h 384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6114" h="384458">
                  <a:moveTo>
                    <a:pt x="82333" y="384404"/>
                  </a:moveTo>
                  <a:lnTo>
                    <a:pt x="13680" y="384404"/>
                  </a:lnTo>
                  <a:cubicBezTo>
                    <a:pt x="6101" y="384404"/>
                    <a:pt x="-51" y="378253"/>
                    <a:pt x="-51" y="370674"/>
                  </a:cubicBezTo>
                  <a:lnTo>
                    <a:pt x="-51" y="13676"/>
                  </a:lnTo>
                  <a:cubicBezTo>
                    <a:pt x="-51" y="6093"/>
                    <a:pt x="6101" y="-54"/>
                    <a:pt x="13680" y="-54"/>
                  </a:cubicBezTo>
                  <a:lnTo>
                    <a:pt x="82333" y="-54"/>
                  </a:lnTo>
                  <a:cubicBezTo>
                    <a:pt x="89913" y="-54"/>
                    <a:pt x="96064" y="6093"/>
                    <a:pt x="96064" y="13676"/>
                  </a:cubicBezTo>
                  <a:lnTo>
                    <a:pt x="96064" y="370674"/>
                  </a:lnTo>
                  <a:cubicBezTo>
                    <a:pt x="96064" y="378253"/>
                    <a:pt x="89913" y="384404"/>
                    <a:pt x="82333" y="384404"/>
                  </a:cubicBezTo>
                  <a:close/>
                  <a:moveTo>
                    <a:pt x="27411" y="356943"/>
                  </a:moveTo>
                  <a:lnTo>
                    <a:pt x="68603" y="356943"/>
                  </a:lnTo>
                  <a:lnTo>
                    <a:pt x="68603" y="27407"/>
                  </a:lnTo>
                  <a:lnTo>
                    <a:pt x="27411" y="27407"/>
                  </a:ln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0" name="Freeform: Shape 99">
              <a:extLst>
                <a:ext uri="{FF2B5EF4-FFF2-40B4-BE49-F238E27FC236}">
                  <a16:creationId xmlns:a16="http://schemas.microsoft.com/office/drawing/2014/main" id="{CFC1CD58-6AFD-934B-99AF-993253912BEE}"/>
                </a:ext>
              </a:extLst>
            </p:cNvPr>
            <p:cNvSpPr/>
            <p:nvPr/>
          </p:nvSpPr>
          <p:spPr>
            <a:xfrm>
              <a:off x="8364584" y="1608585"/>
              <a:ext cx="106550" cy="441440"/>
            </a:xfrm>
            <a:custGeom>
              <a:avLst/>
              <a:gdLst>
                <a:gd name="connsiteX0" fmla="*/ 53225 w 106550"/>
                <a:gd name="connsiteY0" fmla="*/ 441386 h 441440"/>
                <a:gd name="connsiteX1" fmla="*/ -51 w 106550"/>
                <a:gd name="connsiteY1" fmla="*/ 388112 h 441440"/>
                <a:gd name="connsiteX2" fmla="*/ -51 w 106550"/>
                <a:gd name="connsiteY2" fmla="*/ 53221 h 441440"/>
                <a:gd name="connsiteX3" fmla="*/ 53225 w 106550"/>
                <a:gd name="connsiteY3" fmla="*/ -54 h 441440"/>
                <a:gd name="connsiteX4" fmla="*/ 106500 w 106550"/>
                <a:gd name="connsiteY4" fmla="*/ 53221 h 441440"/>
                <a:gd name="connsiteX5" fmla="*/ 106500 w 106550"/>
                <a:gd name="connsiteY5" fmla="*/ 387974 h 441440"/>
                <a:gd name="connsiteX6" fmla="*/ 53362 w 106550"/>
                <a:gd name="connsiteY6" fmla="*/ 441386 h 441440"/>
                <a:gd name="connsiteX7" fmla="*/ 53225 w 106550"/>
                <a:gd name="connsiteY7" fmla="*/ 441386 h 441440"/>
                <a:gd name="connsiteX8" fmla="*/ 53225 w 106550"/>
                <a:gd name="connsiteY8" fmla="*/ 27544 h 441440"/>
                <a:gd name="connsiteX9" fmla="*/ 27411 w 106550"/>
                <a:gd name="connsiteY9" fmla="*/ 53358 h 441440"/>
                <a:gd name="connsiteX10" fmla="*/ 27411 w 106550"/>
                <a:gd name="connsiteY10" fmla="*/ 388112 h 441440"/>
                <a:gd name="connsiteX11" fmla="*/ 53225 w 106550"/>
                <a:gd name="connsiteY11" fmla="*/ 413925 h 441440"/>
                <a:gd name="connsiteX12" fmla="*/ 79038 w 106550"/>
                <a:gd name="connsiteY12" fmla="*/ 388112 h 441440"/>
                <a:gd name="connsiteX13" fmla="*/ 79038 w 106550"/>
                <a:gd name="connsiteY13" fmla="*/ 53221 h 441440"/>
                <a:gd name="connsiteX14" fmla="*/ 53225 w 106550"/>
                <a:gd name="connsiteY14" fmla="*/ 27407 h 441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6550" h="441440">
                  <a:moveTo>
                    <a:pt x="53225" y="441386"/>
                  </a:moveTo>
                  <a:cubicBezTo>
                    <a:pt x="23800" y="441386"/>
                    <a:pt x="-51" y="417536"/>
                    <a:pt x="-51" y="388112"/>
                  </a:cubicBezTo>
                  <a:lnTo>
                    <a:pt x="-51" y="53221"/>
                  </a:lnTo>
                  <a:cubicBezTo>
                    <a:pt x="-51" y="23797"/>
                    <a:pt x="23800" y="-54"/>
                    <a:pt x="53225" y="-54"/>
                  </a:cubicBezTo>
                  <a:cubicBezTo>
                    <a:pt x="82649" y="-54"/>
                    <a:pt x="106500" y="23797"/>
                    <a:pt x="106500" y="53221"/>
                  </a:cubicBezTo>
                  <a:lnTo>
                    <a:pt x="106500" y="387974"/>
                  </a:lnTo>
                  <a:cubicBezTo>
                    <a:pt x="106582" y="417399"/>
                    <a:pt x="82787" y="441304"/>
                    <a:pt x="53362" y="441386"/>
                  </a:cubicBezTo>
                  <a:cubicBezTo>
                    <a:pt x="53321" y="441386"/>
                    <a:pt x="53266" y="441386"/>
                    <a:pt x="53225" y="441386"/>
                  </a:cubicBezTo>
                  <a:close/>
                  <a:moveTo>
                    <a:pt x="53225" y="27544"/>
                  </a:moveTo>
                  <a:cubicBezTo>
                    <a:pt x="39000" y="27620"/>
                    <a:pt x="27480" y="39133"/>
                    <a:pt x="27411" y="53358"/>
                  </a:cubicBezTo>
                  <a:lnTo>
                    <a:pt x="27411" y="388112"/>
                  </a:lnTo>
                  <a:cubicBezTo>
                    <a:pt x="27411" y="402364"/>
                    <a:pt x="38972" y="413925"/>
                    <a:pt x="53225" y="413925"/>
                  </a:cubicBezTo>
                  <a:cubicBezTo>
                    <a:pt x="67477" y="413925"/>
                    <a:pt x="79038" y="402364"/>
                    <a:pt x="79038" y="388112"/>
                  </a:cubicBezTo>
                  <a:lnTo>
                    <a:pt x="79038" y="53221"/>
                  </a:lnTo>
                  <a:cubicBezTo>
                    <a:pt x="79038" y="38964"/>
                    <a:pt x="67477" y="27407"/>
                    <a:pt x="53225" y="27407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69" name="Group 168">
            <a:extLst>
              <a:ext uri="{FF2B5EF4-FFF2-40B4-BE49-F238E27FC236}">
                <a16:creationId xmlns:a16="http://schemas.microsoft.com/office/drawing/2014/main" id="{F937764B-7D1D-1ED3-D0A7-9A657F6E1F6D}"/>
              </a:ext>
            </a:extLst>
          </p:cNvPr>
          <p:cNvGrpSpPr/>
          <p:nvPr/>
        </p:nvGrpSpPr>
        <p:grpSpPr>
          <a:xfrm>
            <a:off x="3865872" y="1312552"/>
            <a:ext cx="723056" cy="737473"/>
            <a:chOff x="3865872" y="1312552"/>
            <a:chExt cx="723056" cy="737473"/>
          </a:xfrm>
        </p:grpSpPr>
        <p:sp>
          <p:nvSpPr>
            <p:cNvPr id="101" name="Freeform: Shape 100">
              <a:extLst>
                <a:ext uri="{FF2B5EF4-FFF2-40B4-BE49-F238E27FC236}">
                  <a16:creationId xmlns:a16="http://schemas.microsoft.com/office/drawing/2014/main" id="{500F44BF-14A6-E9E6-FDA2-04A09C8B2A89}"/>
                </a:ext>
              </a:extLst>
            </p:cNvPr>
            <p:cNvSpPr/>
            <p:nvPr/>
          </p:nvSpPr>
          <p:spPr>
            <a:xfrm>
              <a:off x="3873011" y="1817977"/>
              <a:ext cx="76891" cy="232048"/>
            </a:xfrm>
            <a:custGeom>
              <a:avLst/>
              <a:gdLst>
                <a:gd name="connsiteX0" fmla="*/ 63110 w 76891"/>
                <a:gd name="connsiteY0" fmla="*/ 231994 h 232048"/>
                <a:gd name="connsiteX1" fmla="*/ 13680 w 76891"/>
                <a:gd name="connsiteY1" fmla="*/ 231994 h 232048"/>
                <a:gd name="connsiteX2" fmla="*/ -51 w 76891"/>
                <a:gd name="connsiteY2" fmla="*/ 218263 h 232048"/>
                <a:gd name="connsiteX3" fmla="*/ -51 w 76891"/>
                <a:gd name="connsiteY3" fmla="*/ 13676 h 232048"/>
                <a:gd name="connsiteX4" fmla="*/ 13680 w 76891"/>
                <a:gd name="connsiteY4" fmla="*/ -54 h 232048"/>
                <a:gd name="connsiteX5" fmla="*/ 27411 w 76891"/>
                <a:gd name="connsiteY5" fmla="*/ 13676 h 232048"/>
                <a:gd name="connsiteX6" fmla="*/ 27411 w 76891"/>
                <a:gd name="connsiteY6" fmla="*/ 204533 h 232048"/>
                <a:gd name="connsiteX7" fmla="*/ 49380 w 76891"/>
                <a:gd name="connsiteY7" fmla="*/ 204533 h 232048"/>
                <a:gd name="connsiteX8" fmla="*/ 49380 w 76891"/>
                <a:gd name="connsiteY8" fmla="*/ 65304 h 232048"/>
                <a:gd name="connsiteX9" fmla="*/ 63110 w 76891"/>
                <a:gd name="connsiteY9" fmla="*/ 51573 h 232048"/>
                <a:gd name="connsiteX10" fmla="*/ 76841 w 76891"/>
                <a:gd name="connsiteY10" fmla="*/ 65304 h 232048"/>
                <a:gd name="connsiteX11" fmla="*/ 76841 w 76891"/>
                <a:gd name="connsiteY11" fmla="*/ 218263 h 232048"/>
                <a:gd name="connsiteX12" fmla="*/ 63110 w 76891"/>
                <a:gd name="connsiteY12" fmla="*/ 231994 h 232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6891" h="232048">
                  <a:moveTo>
                    <a:pt x="63110" y="231994"/>
                  </a:moveTo>
                  <a:lnTo>
                    <a:pt x="13680" y="231994"/>
                  </a:lnTo>
                  <a:cubicBezTo>
                    <a:pt x="6097" y="231994"/>
                    <a:pt x="-51" y="225843"/>
                    <a:pt x="-51" y="218263"/>
                  </a:cubicBezTo>
                  <a:lnTo>
                    <a:pt x="-51" y="13676"/>
                  </a:lnTo>
                  <a:cubicBezTo>
                    <a:pt x="-51" y="6093"/>
                    <a:pt x="6097" y="-54"/>
                    <a:pt x="13680" y="-54"/>
                  </a:cubicBezTo>
                  <a:cubicBezTo>
                    <a:pt x="21264" y="-54"/>
                    <a:pt x="27411" y="6093"/>
                    <a:pt x="27411" y="13676"/>
                  </a:cubicBezTo>
                  <a:lnTo>
                    <a:pt x="27411" y="204533"/>
                  </a:lnTo>
                  <a:lnTo>
                    <a:pt x="49380" y="204533"/>
                  </a:lnTo>
                  <a:lnTo>
                    <a:pt x="49380" y="65304"/>
                  </a:lnTo>
                  <a:cubicBezTo>
                    <a:pt x="49380" y="57720"/>
                    <a:pt x="55527" y="51573"/>
                    <a:pt x="63110" y="51573"/>
                  </a:cubicBezTo>
                  <a:cubicBezTo>
                    <a:pt x="70694" y="51573"/>
                    <a:pt x="76841" y="57720"/>
                    <a:pt x="76841" y="65304"/>
                  </a:cubicBezTo>
                  <a:lnTo>
                    <a:pt x="76841" y="218263"/>
                  </a:lnTo>
                  <a:cubicBezTo>
                    <a:pt x="76841" y="225843"/>
                    <a:pt x="70694" y="231994"/>
                    <a:pt x="63110" y="231994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2" name="Freeform: Shape 101">
              <a:extLst>
                <a:ext uri="{FF2B5EF4-FFF2-40B4-BE49-F238E27FC236}">
                  <a16:creationId xmlns:a16="http://schemas.microsoft.com/office/drawing/2014/main" id="{3F5305F6-EE01-91CE-75BE-0A96FE9708E3}"/>
                </a:ext>
              </a:extLst>
            </p:cNvPr>
            <p:cNvSpPr/>
            <p:nvPr/>
          </p:nvSpPr>
          <p:spPr>
            <a:xfrm>
              <a:off x="4505308" y="1817428"/>
              <a:ext cx="76891" cy="232597"/>
            </a:xfrm>
            <a:custGeom>
              <a:avLst/>
              <a:gdLst>
                <a:gd name="connsiteX0" fmla="*/ 63111 w 76891"/>
                <a:gd name="connsiteY0" fmla="*/ 232543 h 232597"/>
                <a:gd name="connsiteX1" fmla="*/ 13680 w 76891"/>
                <a:gd name="connsiteY1" fmla="*/ 232543 h 232597"/>
                <a:gd name="connsiteX2" fmla="*/ -51 w 76891"/>
                <a:gd name="connsiteY2" fmla="*/ 218812 h 232597"/>
                <a:gd name="connsiteX3" fmla="*/ -51 w 76891"/>
                <a:gd name="connsiteY3" fmla="*/ 65853 h 232597"/>
                <a:gd name="connsiteX4" fmla="*/ 13680 w 76891"/>
                <a:gd name="connsiteY4" fmla="*/ 52122 h 232597"/>
                <a:gd name="connsiteX5" fmla="*/ 27411 w 76891"/>
                <a:gd name="connsiteY5" fmla="*/ 65853 h 232597"/>
                <a:gd name="connsiteX6" fmla="*/ 27411 w 76891"/>
                <a:gd name="connsiteY6" fmla="*/ 205082 h 232597"/>
                <a:gd name="connsiteX7" fmla="*/ 49380 w 76891"/>
                <a:gd name="connsiteY7" fmla="*/ 205082 h 232597"/>
                <a:gd name="connsiteX8" fmla="*/ 49380 w 76891"/>
                <a:gd name="connsiteY8" fmla="*/ 13676 h 232597"/>
                <a:gd name="connsiteX9" fmla="*/ 63111 w 76891"/>
                <a:gd name="connsiteY9" fmla="*/ -54 h 232597"/>
                <a:gd name="connsiteX10" fmla="*/ 76841 w 76891"/>
                <a:gd name="connsiteY10" fmla="*/ 13676 h 232597"/>
                <a:gd name="connsiteX11" fmla="*/ 76841 w 76891"/>
                <a:gd name="connsiteY11" fmla="*/ 218812 h 232597"/>
                <a:gd name="connsiteX12" fmla="*/ 63111 w 76891"/>
                <a:gd name="connsiteY12" fmla="*/ 232543 h 232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6891" h="232597">
                  <a:moveTo>
                    <a:pt x="63111" y="232543"/>
                  </a:moveTo>
                  <a:lnTo>
                    <a:pt x="13680" y="232543"/>
                  </a:lnTo>
                  <a:cubicBezTo>
                    <a:pt x="6101" y="232543"/>
                    <a:pt x="-51" y="226392"/>
                    <a:pt x="-51" y="218812"/>
                  </a:cubicBezTo>
                  <a:lnTo>
                    <a:pt x="-51" y="65853"/>
                  </a:lnTo>
                  <a:cubicBezTo>
                    <a:pt x="-51" y="58269"/>
                    <a:pt x="6101" y="52122"/>
                    <a:pt x="13680" y="52122"/>
                  </a:cubicBezTo>
                  <a:cubicBezTo>
                    <a:pt x="21259" y="52122"/>
                    <a:pt x="27411" y="58269"/>
                    <a:pt x="27411" y="65853"/>
                  </a:cubicBezTo>
                  <a:lnTo>
                    <a:pt x="27411" y="205082"/>
                  </a:lnTo>
                  <a:lnTo>
                    <a:pt x="49380" y="205082"/>
                  </a:lnTo>
                  <a:lnTo>
                    <a:pt x="49380" y="13676"/>
                  </a:lnTo>
                  <a:cubicBezTo>
                    <a:pt x="49380" y="6093"/>
                    <a:pt x="55531" y="-54"/>
                    <a:pt x="63111" y="-54"/>
                  </a:cubicBezTo>
                  <a:cubicBezTo>
                    <a:pt x="70690" y="-54"/>
                    <a:pt x="76841" y="6093"/>
                    <a:pt x="76841" y="13676"/>
                  </a:cubicBezTo>
                  <a:lnTo>
                    <a:pt x="76841" y="218812"/>
                  </a:lnTo>
                  <a:cubicBezTo>
                    <a:pt x="76841" y="226392"/>
                    <a:pt x="70690" y="232543"/>
                    <a:pt x="63111" y="232543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Freeform: Shape 102">
              <a:extLst>
                <a:ext uri="{FF2B5EF4-FFF2-40B4-BE49-F238E27FC236}">
                  <a16:creationId xmlns:a16="http://schemas.microsoft.com/office/drawing/2014/main" id="{466C9A85-387B-0FE1-33E5-F0392523FC04}"/>
                </a:ext>
              </a:extLst>
            </p:cNvPr>
            <p:cNvSpPr/>
            <p:nvPr/>
          </p:nvSpPr>
          <p:spPr>
            <a:xfrm>
              <a:off x="3865872" y="1787083"/>
              <a:ext cx="723056" cy="178498"/>
            </a:xfrm>
            <a:custGeom>
              <a:avLst/>
              <a:gdLst>
                <a:gd name="connsiteX0" fmla="*/ 361478 w 723056"/>
                <a:gd name="connsiteY0" fmla="*/ 178444 h 178498"/>
                <a:gd name="connsiteX1" fmla="*/ -51 w 723056"/>
                <a:gd name="connsiteY1" fmla="*/ 13676 h 178498"/>
                <a:gd name="connsiteX2" fmla="*/ 13680 w 723056"/>
                <a:gd name="connsiteY2" fmla="*/ -54 h 178498"/>
                <a:gd name="connsiteX3" fmla="*/ 27411 w 723056"/>
                <a:gd name="connsiteY3" fmla="*/ 13676 h 178498"/>
                <a:gd name="connsiteX4" fmla="*/ 361478 w 723056"/>
                <a:gd name="connsiteY4" fmla="*/ 150983 h 178498"/>
                <a:gd name="connsiteX5" fmla="*/ 695545 w 723056"/>
                <a:gd name="connsiteY5" fmla="*/ 13676 h 178498"/>
                <a:gd name="connsiteX6" fmla="*/ 709275 w 723056"/>
                <a:gd name="connsiteY6" fmla="*/ -54 h 178498"/>
                <a:gd name="connsiteX7" fmla="*/ 723006 w 723056"/>
                <a:gd name="connsiteY7" fmla="*/ 13676 h 178498"/>
                <a:gd name="connsiteX8" fmla="*/ 361478 w 723056"/>
                <a:gd name="connsiteY8" fmla="*/ 178444 h 178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3056" h="178498">
                  <a:moveTo>
                    <a:pt x="361478" y="178444"/>
                  </a:moveTo>
                  <a:cubicBezTo>
                    <a:pt x="158813" y="178444"/>
                    <a:pt x="-51" y="106358"/>
                    <a:pt x="-51" y="13676"/>
                  </a:cubicBezTo>
                  <a:cubicBezTo>
                    <a:pt x="-51" y="6093"/>
                    <a:pt x="6097" y="-54"/>
                    <a:pt x="13680" y="-54"/>
                  </a:cubicBezTo>
                  <a:cubicBezTo>
                    <a:pt x="21264" y="-54"/>
                    <a:pt x="27411" y="6093"/>
                    <a:pt x="27411" y="13676"/>
                  </a:cubicBezTo>
                  <a:cubicBezTo>
                    <a:pt x="27411" y="87822"/>
                    <a:pt x="180508" y="150983"/>
                    <a:pt x="361478" y="150983"/>
                  </a:cubicBezTo>
                  <a:cubicBezTo>
                    <a:pt x="542448" y="150983"/>
                    <a:pt x="695545" y="88371"/>
                    <a:pt x="695545" y="13676"/>
                  </a:cubicBezTo>
                  <a:cubicBezTo>
                    <a:pt x="695545" y="6093"/>
                    <a:pt x="701696" y="-54"/>
                    <a:pt x="709275" y="-54"/>
                  </a:cubicBezTo>
                  <a:cubicBezTo>
                    <a:pt x="716855" y="-54"/>
                    <a:pt x="723006" y="6093"/>
                    <a:pt x="723006" y="13676"/>
                  </a:cubicBezTo>
                  <a:cubicBezTo>
                    <a:pt x="723006" y="106358"/>
                    <a:pt x="564554" y="178444"/>
                    <a:pt x="361478" y="178444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4" name="Freeform: Shape 103">
              <a:extLst>
                <a:ext uri="{FF2B5EF4-FFF2-40B4-BE49-F238E27FC236}">
                  <a16:creationId xmlns:a16="http://schemas.microsoft.com/office/drawing/2014/main" id="{ABEB172F-4C23-893C-E454-0EC63525DCE5}"/>
                </a:ext>
              </a:extLst>
            </p:cNvPr>
            <p:cNvSpPr/>
            <p:nvPr/>
          </p:nvSpPr>
          <p:spPr>
            <a:xfrm>
              <a:off x="4080398" y="1333992"/>
              <a:ext cx="131328" cy="49494"/>
            </a:xfrm>
            <a:custGeom>
              <a:avLst/>
              <a:gdLst>
                <a:gd name="connsiteX0" fmla="*/ 15275 w 131328"/>
                <a:gd name="connsiteY0" fmla="*/ 49356 h 49494"/>
                <a:gd name="connsiteX1" fmla="*/ 34 w 131328"/>
                <a:gd name="connsiteY1" fmla="*/ 37136 h 49494"/>
                <a:gd name="connsiteX2" fmla="*/ 12254 w 131328"/>
                <a:gd name="connsiteY2" fmla="*/ 21895 h 49494"/>
                <a:gd name="connsiteX3" fmla="*/ 93265 w 131328"/>
                <a:gd name="connsiteY3" fmla="*/ 4045 h 49494"/>
                <a:gd name="connsiteX4" fmla="*/ 115646 w 131328"/>
                <a:gd name="connsiteY4" fmla="*/ 63 h 49494"/>
                <a:gd name="connsiteX5" fmla="*/ 131161 w 131328"/>
                <a:gd name="connsiteY5" fmla="*/ 12008 h 49494"/>
                <a:gd name="connsiteX6" fmla="*/ 119216 w 131328"/>
                <a:gd name="connsiteY6" fmla="*/ 27524 h 49494"/>
                <a:gd name="connsiteX7" fmla="*/ 99306 w 131328"/>
                <a:gd name="connsiteY7" fmla="*/ 30957 h 49494"/>
                <a:gd name="connsiteX8" fmla="*/ 18158 w 131328"/>
                <a:gd name="connsiteY8" fmla="*/ 48807 h 49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1328" h="49494">
                  <a:moveTo>
                    <a:pt x="15275" y="49356"/>
                  </a:moveTo>
                  <a:cubicBezTo>
                    <a:pt x="7691" y="50191"/>
                    <a:pt x="868" y="44719"/>
                    <a:pt x="34" y="37136"/>
                  </a:cubicBezTo>
                  <a:cubicBezTo>
                    <a:pt x="-801" y="29552"/>
                    <a:pt x="4670" y="22729"/>
                    <a:pt x="12254" y="21895"/>
                  </a:cubicBezTo>
                  <a:lnTo>
                    <a:pt x="93265" y="4045"/>
                  </a:lnTo>
                  <a:cubicBezTo>
                    <a:pt x="100679" y="2397"/>
                    <a:pt x="108231" y="1024"/>
                    <a:pt x="115646" y="63"/>
                  </a:cubicBezTo>
                  <a:cubicBezTo>
                    <a:pt x="123229" y="-923"/>
                    <a:pt x="130175" y="4425"/>
                    <a:pt x="131161" y="12008"/>
                  </a:cubicBezTo>
                  <a:cubicBezTo>
                    <a:pt x="132147" y="19592"/>
                    <a:pt x="126799" y="26538"/>
                    <a:pt x="119216" y="27524"/>
                  </a:cubicBezTo>
                  <a:cubicBezTo>
                    <a:pt x="112522" y="28311"/>
                    <a:pt x="105876" y="29457"/>
                    <a:pt x="99306" y="30957"/>
                  </a:cubicBezTo>
                  <a:lnTo>
                    <a:pt x="18158" y="48807"/>
                  </a:ln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Freeform: Shape 104">
              <a:extLst>
                <a:ext uri="{FF2B5EF4-FFF2-40B4-BE49-F238E27FC236}">
                  <a16:creationId xmlns:a16="http://schemas.microsoft.com/office/drawing/2014/main" id="{1BDEE1CC-1FBB-F4CB-4940-D906DB799EBD}"/>
                </a:ext>
              </a:extLst>
            </p:cNvPr>
            <p:cNvSpPr/>
            <p:nvPr/>
          </p:nvSpPr>
          <p:spPr>
            <a:xfrm>
              <a:off x="4243349" y="1334699"/>
              <a:ext cx="129229" cy="48703"/>
            </a:xfrm>
            <a:custGeom>
              <a:avLst/>
              <a:gdLst>
                <a:gd name="connsiteX0" fmla="*/ 115815 w 129229"/>
                <a:gd name="connsiteY0" fmla="*/ 48649 h 48703"/>
                <a:gd name="connsiteX1" fmla="*/ 112931 w 129229"/>
                <a:gd name="connsiteY1" fmla="*/ 48649 h 48703"/>
                <a:gd name="connsiteX2" fmla="*/ 31783 w 129229"/>
                <a:gd name="connsiteY2" fmla="*/ 30799 h 48703"/>
                <a:gd name="connsiteX3" fmla="*/ 11873 w 129229"/>
                <a:gd name="connsiteY3" fmla="*/ 27366 h 48703"/>
                <a:gd name="connsiteX4" fmla="*/ 65 w 129229"/>
                <a:gd name="connsiteY4" fmla="*/ 11988 h 48703"/>
                <a:gd name="connsiteX5" fmla="*/ 15306 w 129229"/>
                <a:gd name="connsiteY5" fmla="*/ 42 h 48703"/>
                <a:gd name="connsiteX6" fmla="*/ 37687 w 129229"/>
                <a:gd name="connsiteY6" fmla="*/ 4024 h 48703"/>
                <a:gd name="connsiteX7" fmla="*/ 118423 w 129229"/>
                <a:gd name="connsiteY7" fmla="*/ 21462 h 48703"/>
                <a:gd name="connsiteX8" fmla="*/ 128859 w 129229"/>
                <a:gd name="connsiteY8" fmla="*/ 37802 h 48703"/>
                <a:gd name="connsiteX9" fmla="*/ 115815 w 129229"/>
                <a:gd name="connsiteY9" fmla="*/ 48649 h 48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9229" h="48703">
                  <a:moveTo>
                    <a:pt x="115815" y="48649"/>
                  </a:moveTo>
                  <a:lnTo>
                    <a:pt x="112931" y="48649"/>
                  </a:lnTo>
                  <a:lnTo>
                    <a:pt x="31783" y="30799"/>
                  </a:lnTo>
                  <a:cubicBezTo>
                    <a:pt x="25213" y="29300"/>
                    <a:pt x="18567" y="28153"/>
                    <a:pt x="11873" y="27366"/>
                  </a:cubicBezTo>
                  <a:cubicBezTo>
                    <a:pt x="4372" y="26369"/>
                    <a:pt x="-908" y="19492"/>
                    <a:pt x="65" y="11988"/>
                  </a:cubicBezTo>
                  <a:cubicBezTo>
                    <a:pt x="995" y="4491"/>
                    <a:pt x="7805" y="-846"/>
                    <a:pt x="15306" y="42"/>
                  </a:cubicBezTo>
                  <a:cubicBezTo>
                    <a:pt x="22858" y="1003"/>
                    <a:pt x="30410" y="2377"/>
                    <a:pt x="37687" y="4024"/>
                  </a:cubicBezTo>
                  <a:lnTo>
                    <a:pt x="118423" y="21462"/>
                  </a:lnTo>
                  <a:cubicBezTo>
                    <a:pt x="125809" y="23103"/>
                    <a:pt x="130476" y="30410"/>
                    <a:pt x="128859" y="37802"/>
                  </a:cubicBezTo>
                  <a:cubicBezTo>
                    <a:pt x="127531" y="43993"/>
                    <a:pt x="122143" y="48473"/>
                    <a:pt x="115815" y="48649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6" name="Freeform: Shape 105">
              <a:extLst>
                <a:ext uri="{FF2B5EF4-FFF2-40B4-BE49-F238E27FC236}">
                  <a16:creationId xmlns:a16="http://schemas.microsoft.com/office/drawing/2014/main" id="{89AFB59B-6D22-5BE6-61E4-F7029D331818}"/>
                </a:ext>
              </a:extLst>
            </p:cNvPr>
            <p:cNvSpPr/>
            <p:nvPr/>
          </p:nvSpPr>
          <p:spPr>
            <a:xfrm>
              <a:off x="3865896" y="1374998"/>
              <a:ext cx="723011" cy="470440"/>
            </a:xfrm>
            <a:custGeom>
              <a:avLst/>
              <a:gdLst>
                <a:gd name="connsiteX0" fmla="*/ 361453 w 723011"/>
                <a:gd name="connsiteY0" fmla="*/ 470386 h 470440"/>
                <a:gd name="connsiteX1" fmla="*/ 10497 w 723011"/>
                <a:gd name="connsiteY1" fmla="*/ 439629 h 470440"/>
                <a:gd name="connsiteX2" fmla="*/ 62 w 723011"/>
                <a:gd name="connsiteY2" fmla="*/ 424526 h 470440"/>
                <a:gd name="connsiteX3" fmla="*/ 30132 w 723011"/>
                <a:gd name="connsiteY3" fmla="*/ 192889 h 470440"/>
                <a:gd name="connsiteX4" fmla="*/ 166340 w 723011"/>
                <a:gd name="connsiteY4" fmla="*/ 2171 h 470440"/>
                <a:gd name="connsiteX5" fmla="*/ 184808 w 723011"/>
                <a:gd name="connsiteY5" fmla="*/ 8418 h 470440"/>
                <a:gd name="connsiteX6" fmla="*/ 178561 w 723011"/>
                <a:gd name="connsiteY6" fmla="*/ 26886 h 470440"/>
                <a:gd name="connsiteX7" fmla="*/ 57319 w 723011"/>
                <a:gd name="connsiteY7" fmla="*/ 196734 h 470440"/>
                <a:gd name="connsiteX8" fmla="*/ 29034 w 723011"/>
                <a:gd name="connsiteY8" fmla="*/ 415601 h 470440"/>
                <a:gd name="connsiteX9" fmla="*/ 361453 w 723011"/>
                <a:gd name="connsiteY9" fmla="*/ 443062 h 470440"/>
                <a:gd name="connsiteX10" fmla="*/ 694010 w 723011"/>
                <a:gd name="connsiteY10" fmla="*/ 415601 h 470440"/>
                <a:gd name="connsiteX11" fmla="*/ 665587 w 723011"/>
                <a:gd name="connsiteY11" fmla="*/ 195910 h 470440"/>
                <a:gd name="connsiteX12" fmla="*/ 544483 w 723011"/>
                <a:gd name="connsiteY12" fmla="*/ 26062 h 470440"/>
                <a:gd name="connsiteX13" fmla="*/ 538167 w 723011"/>
                <a:gd name="connsiteY13" fmla="*/ 7663 h 470440"/>
                <a:gd name="connsiteX14" fmla="*/ 556566 w 723011"/>
                <a:gd name="connsiteY14" fmla="*/ 1347 h 470440"/>
                <a:gd name="connsiteX15" fmla="*/ 692911 w 723011"/>
                <a:gd name="connsiteY15" fmla="*/ 192340 h 470440"/>
                <a:gd name="connsiteX16" fmla="*/ 722844 w 723011"/>
                <a:gd name="connsiteY16" fmla="*/ 423976 h 470440"/>
                <a:gd name="connsiteX17" fmla="*/ 712546 w 723011"/>
                <a:gd name="connsiteY17" fmla="*/ 439080 h 470440"/>
                <a:gd name="connsiteX18" fmla="*/ 361453 w 723011"/>
                <a:gd name="connsiteY18" fmla="*/ 470386 h 470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23011" h="470440">
                  <a:moveTo>
                    <a:pt x="361453" y="470386"/>
                  </a:moveTo>
                  <a:cubicBezTo>
                    <a:pt x="140252" y="470386"/>
                    <a:pt x="15303" y="441552"/>
                    <a:pt x="10497" y="439629"/>
                  </a:cubicBezTo>
                  <a:cubicBezTo>
                    <a:pt x="3670" y="438002"/>
                    <a:pt x="-830" y="431487"/>
                    <a:pt x="62" y="424526"/>
                  </a:cubicBezTo>
                  <a:lnTo>
                    <a:pt x="30132" y="192889"/>
                  </a:lnTo>
                  <a:cubicBezTo>
                    <a:pt x="40875" y="110574"/>
                    <a:pt x="91964" y="39039"/>
                    <a:pt x="166340" y="2171"/>
                  </a:cubicBezTo>
                  <a:cubicBezTo>
                    <a:pt x="173166" y="-1204"/>
                    <a:pt x="181433" y="1592"/>
                    <a:pt x="184808" y="8418"/>
                  </a:cubicBezTo>
                  <a:cubicBezTo>
                    <a:pt x="188183" y="15243"/>
                    <a:pt x="185386" y="23511"/>
                    <a:pt x="178561" y="26886"/>
                  </a:cubicBezTo>
                  <a:cubicBezTo>
                    <a:pt x="112302" y="59683"/>
                    <a:pt x="66810" y="123414"/>
                    <a:pt x="57319" y="196734"/>
                  </a:cubicBezTo>
                  <a:lnTo>
                    <a:pt x="29034" y="415601"/>
                  </a:lnTo>
                  <a:cubicBezTo>
                    <a:pt x="138731" y="435185"/>
                    <a:pt x="250030" y="444379"/>
                    <a:pt x="361453" y="443062"/>
                  </a:cubicBezTo>
                  <a:cubicBezTo>
                    <a:pt x="472923" y="444384"/>
                    <a:pt x="584267" y="435189"/>
                    <a:pt x="694010" y="415601"/>
                  </a:cubicBezTo>
                  <a:lnTo>
                    <a:pt x="665587" y="195910"/>
                  </a:lnTo>
                  <a:cubicBezTo>
                    <a:pt x="656223" y="122582"/>
                    <a:pt x="610754" y="58816"/>
                    <a:pt x="544483" y="26062"/>
                  </a:cubicBezTo>
                  <a:cubicBezTo>
                    <a:pt x="537657" y="22725"/>
                    <a:pt x="534830" y="14488"/>
                    <a:pt x="538167" y="7663"/>
                  </a:cubicBezTo>
                  <a:cubicBezTo>
                    <a:pt x="541503" y="837"/>
                    <a:pt x="549740" y="-1990"/>
                    <a:pt x="556566" y="1347"/>
                  </a:cubicBezTo>
                  <a:cubicBezTo>
                    <a:pt x="631086" y="38213"/>
                    <a:pt x="682256" y="109885"/>
                    <a:pt x="692911" y="192340"/>
                  </a:cubicBezTo>
                  <a:lnTo>
                    <a:pt x="722844" y="423976"/>
                  </a:lnTo>
                  <a:cubicBezTo>
                    <a:pt x="723750" y="430897"/>
                    <a:pt x="719315" y="437394"/>
                    <a:pt x="712546" y="439080"/>
                  </a:cubicBezTo>
                  <a:cubicBezTo>
                    <a:pt x="707328" y="441552"/>
                    <a:pt x="582791" y="470386"/>
                    <a:pt x="361453" y="470386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7" name="Freeform: Shape 106">
              <a:extLst>
                <a:ext uri="{FF2B5EF4-FFF2-40B4-BE49-F238E27FC236}">
                  <a16:creationId xmlns:a16="http://schemas.microsoft.com/office/drawing/2014/main" id="{ACC0AF9A-FABE-5036-4F2B-CDA3FF5469BE}"/>
                </a:ext>
              </a:extLst>
            </p:cNvPr>
            <p:cNvSpPr/>
            <p:nvPr/>
          </p:nvSpPr>
          <p:spPr>
            <a:xfrm>
              <a:off x="4184148" y="1312552"/>
              <a:ext cx="86640" cy="437733"/>
            </a:xfrm>
            <a:custGeom>
              <a:avLst/>
              <a:gdLst>
                <a:gd name="connsiteX0" fmla="*/ 56108 w 86640"/>
                <a:gd name="connsiteY0" fmla="*/ 437679 h 437733"/>
                <a:gd name="connsiteX1" fmla="*/ 30432 w 86640"/>
                <a:gd name="connsiteY1" fmla="*/ 437679 h 437733"/>
                <a:gd name="connsiteX2" fmla="*/ -51 w 86640"/>
                <a:gd name="connsiteY2" fmla="*/ 407884 h 437733"/>
                <a:gd name="connsiteX3" fmla="*/ -51 w 86640"/>
                <a:gd name="connsiteY3" fmla="*/ 30428 h 437733"/>
                <a:gd name="connsiteX4" fmla="*/ 30432 w 86640"/>
                <a:gd name="connsiteY4" fmla="*/ -54 h 437733"/>
                <a:gd name="connsiteX5" fmla="*/ 56108 w 86640"/>
                <a:gd name="connsiteY5" fmla="*/ -54 h 437733"/>
                <a:gd name="connsiteX6" fmla="*/ 86590 w 86640"/>
                <a:gd name="connsiteY6" fmla="*/ 30428 h 437733"/>
                <a:gd name="connsiteX7" fmla="*/ 86590 w 86640"/>
                <a:gd name="connsiteY7" fmla="*/ 407884 h 437733"/>
                <a:gd name="connsiteX8" fmla="*/ 56108 w 86640"/>
                <a:gd name="connsiteY8" fmla="*/ 437679 h 437733"/>
                <a:gd name="connsiteX9" fmla="*/ 30432 w 86640"/>
                <a:gd name="connsiteY9" fmla="*/ 27407 h 437733"/>
                <a:gd name="connsiteX10" fmla="*/ 27411 w 86640"/>
                <a:gd name="connsiteY10" fmla="*/ 30428 h 437733"/>
                <a:gd name="connsiteX11" fmla="*/ 27411 w 86640"/>
                <a:gd name="connsiteY11" fmla="*/ 407884 h 437733"/>
                <a:gd name="connsiteX12" fmla="*/ 30432 w 86640"/>
                <a:gd name="connsiteY12" fmla="*/ 410904 h 437733"/>
                <a:gd name="connsiteX13" fmla="*/ 56108 w 86640"/>
                <a:gd name="connsiteY13" fmla="*/ 410904 h 437733"/>
                <a:gd name="connsiteX14" fmla="*/ 59129 w 86640"/>
                <a:gd name="connsiteY14" fmla="*/ 407884 h 437733"/>
                <a:gd name="connsiteX15" fmla="*/ 59129 w 86640"/>
                <a:gd name="connsiteY15" fmla="*/ 30428 h 437733"/>
                <a:gd name="connsiteX16" fmla="*/ 56108 w 86640"/>
                <a:gd name="connsiteY16" fmla="*/ 27407 h 437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6640" h="437733">
                  <a:moveTo>
                    <a:pt x="56108" y="437679"/>
                  </a:moveTo>
                  <a:lnTo>
                    <a:pt x="30432" y="437679"/>
                  </a:lnTo>
                  <a:cubicBezTo>
                    <a:pt x="13861" y="437683"/>
                    <a:pt x="323" y="424450"/>
                    <a:pt x="-51" y="407884"/>
                  </a:cubicBezTo>
                  <a:lnTo>
                    <a:pt x="-51" y="30428"/>
                  </a:lnTo>
                  <a:cubicBezTo>
                    <a:pt x="-51" y="13593"/>
                    <a:pt x="13596" y="-54"/>
                    <a:pt x="30432" y="-54"/>
                  </a:cubicBezTo>
                  <a:lnTo>
                    <a:pt x="56108" y="-54"/>
                  </a:lnTo>
                  <a:cubicBezTo>
                    <a:pt x="72912" y="21"/>
                    <a:pt x="86514" y="13624"/>
                    <a:pt x="86590" y="30428"/>
                  </a:cubicBezTo>
                  <a:lnTo>
                    <a:pt x="86590" y="407884"/>
                  </a:lnTo>
                  <a:cubicBezTo>
                    <a:pt x="86145" y="424418"/>
                    <a:pt x="72649" y="437611"/>
                    <a:pt x="56108" y="437679"/>
                  </a:cubicBezTo>
                  <a:close/>
                  <a:moveTo>
                    <a:pt x="30432" y="27407"/>
                  </a:moveTo>
                  <a:cubicBezTo>
                    <a:pt x="28763" y="27407"/>
                    <a:pt x="27411" y="28759"/>
                    <a:pt x="27411" y="30428"/>
                  </a:cubicBezTo>
                  <a:lnTo>
                    <a:pt x="27411" y="407884"/>
                  </a:lnTo>
                  <a:cubicBezTo>
                    <a:pt x="27411" y="409552"/>
                    <a:pt x="28763" y="410904"/>
                    <a:pt x="30432" y="410904"/>
                  </a:cubicBezTo>
                  <a:lnTo>
                    <a:pt x="56108" y="410904"/>
                  </a:lnTo>
                  <a:cubicBezTo>
                    <a:pt x="57776" y="410904"/>
                    <a:pt x="59129" y="409552"/>
                    <a:pt x="59129" y="407884"/>
                  </a:cubicBezTo>
                  <a:lnTo>
                    <a:pt x="59129" y="30428"/>
                  </a:lnTo>
                  <a:cubicBezTo>
                    <a:pt x="59129" y="28759"/>
                    <a:pt x="57776" y="27407"/>
                    <a:pt x="56108" y="27407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Freeform: Shape 107">
              <a:extLst>
                <a:ext uri="{FF2B5EF4-FFF2-40B4-BE49-F238E27FC236}">
                  <a16:creationId xmlns:a16="http://schemas.microsoft.com/office/drawing/2014/main" id="{C0F004C0-F260-A2F3-D6C0-A925EEE391E0}"/>
                </a:ext>
              </a:extLst>
            </p:cNvPr>
            <p:cNvSpPr/>
            <p:nvPr/>
          </p:nvSpPr>
          <p:spPr>
            <a:xfrm>
              <a:off x="4024735" y="1347427"/>
              <a:ext cx="86503" cy="402857"/>
            </a:xfrm>
            <a:custGeom>
              <a:avLst/>
              <a:gdLst>
                <a:gd name="connsiteX0" fmla="*/ 56794 w 86503"/>
                <a:gd name="connsiteY0" fmla="*/ 402803 h 402857"/>
                <a:gd name="connsiteX1" fmla="*/ 29333 w 86503"/>
                <a:gd name="connsiteY1" fmla="*/ 402803 h 402857"/>
                <a:gd name="connsiteX2" fmla="*/ -51 w 86503"/>
                <a:gd name="connsiteY2" fmla="*/ 373008 h 402857"/>
                <a:gd name="connsiteX3" fmla="*/ -51 w 86503"/>
                <a:gd name="connsiteY3" fmla="*/ 29741 h 402857"/>
                <a:gd name="connsiteX4" fmla="*/ 29608 w 86503"/>
                <a:gd name="connsiteY4" fmla="*/ -54 h 402857"/>
                <a:gd name="connsiteX5" fmla="*/ 57069 w 86503"/>
                <a:gd name="connsiteY5" fmla="*/ -54 h 402857"/>
                <a:gd name="connsiteX6" fmla="*/ 86453 w 86503"/>
                <a:gd name="connsiteY6" fmla="*/ 29741 h 402857"/>
                <a:gd name="connsiteX7" fmla="*/ 86453 w 86503"/>
                <a:gd name="connsiteY7" fmla="*/ 373008 h 402857"/>
                <a:gd name="connsiteX8" fmla="*/ 56794 w 86503"/>
                <a:gd name="connsiteY8" fmla="*/ 402803 h 402857"/>
                <a:gd name="connsiteX9" fmla="*/ 29333 w 86503"/>
                <a:gd name="connsiteY9" fmla="*/ 27270 h 402857"/>
                <a:gd name="connsiteX10" fmla="*/ 27136 w 86503"/>
                <a:gd name="connsiteY10" fmla="*/ 29604 h 402857"/>
                <a:gd name="connsiteX11" fmla="*/ 27136 w 86503"/>
                <a:gd name="connsiteY11" fmla="*/ 373008 h 402857"/>
                <a:gd name="connsiteX12" fmla="*/ 29192 w 86503"/>
                <a:gd name="connsiteY12" fmla="*/ 375338 h 402857"/>
                <a:gd name="connsiteX13" fmla="*/ 29333 w 86503"/>
                <a:gd name="connsiteY13" fmla="*/ 375342 h 402857"/>
                <a:gd name="connsiteX14" fmla="*/ 56794 w 86503"/>
                <a:gd name="connsiteY14" fmla="*/ 375342 h 402857"/>
                <a:gd name="connsiteX15" fmla="*/ 58995 w 86503"/>
                <a:gd name="connsiteY15" fmla="*/ 373149 h 402857"/>
                <a:gd name="connsiteX16" fmla="*/ 58991 w 86503"/>
                <a:gd name="connsiteY16" fmla="*/ 373008 h 402857"/>
                <a:gd name="connsiteX17" fmla="*/ 58991 w 86503"/>
                <a:gd name="connsiteY17" fmla="*/ 29741 h 402857"/>
                <a:gd name="connsiteX18" fmla="*/ 56794 w 86503"/>
                <a:gd name="connsiteY18" fmla="*/ 27407 h 402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6503" h="402857">
                  <a:moveTo>
                    <a:pt x="56794" y="402803"/>
                  </a:moveTo>
                  <a:lnTo>
                    <a:pt x="29333" y="402803"/>
                  </a:lnTo>
                  <a:cubicBezTo>
                    <a:pt x="13039" y="402578"/>
                    <a:pt x="-52" y="389303"/>
                    <a:pt x="-51" y="373008"/>
                  </a:cubicBezTo>
                  <a:lnTo>
                    <a:pt x="-51" y="29741"/>
                  </a:lnTo>
                  <a:cubicBezTo>
                    <a:pt x="-51" y="13339"/>
                    <a:pt x="13205" y="21"/>
                    <a:pt x="29608" y="-54"/>
                  </a:cubicBezTo>
                  <a:lnTo>
                    <a:pt x="57069" y="-54"/>
                  </a:lnTo>
                  <a:cubicBezTo>
                    <a:pt x="73363" y="171"/>
                    <a:pt x="86454" y="13446"/>
                    <a:pt x="86453" y="29741"/>
                  </a:cubicBezTo>
                  <a:lnTo>
                    <a:pt x="86453" y="373008"/>
                  </a:lnTo>
                  <a:cubicBezTo>
                    <a:pt x="86453" y="389410"/>
                    <a:pt x="73197" y="402728"/>
                    <a:pt x="56794" y="402803"/>
                  </a:cubicBezTo>
                  <a:close/>
                  <a:moveTo>
                    <a:pt x="29333" y="27270"/>
                  </a:moveTo>
                  <a:cubicBezTo>
                    <a:pt x="28097" y="27342"/>
                    <a:pt x="27134" y="28367"/>
                    <a:pt x="27136" y="29604"/>
                  </a:cubicBezTo>
                  <a:lnTo>
                    <a:pt x="27136" y="373008"/>
                  </a:lnTo>
                  <a:cubicBezTo>
                    <a:pt x="27061" y="374219"/>
                    <a:pt x="27981" y="375262"/>
                    <a:pt x="29192" y="375338"/>
                  </a:cubicBezTo>
                  <a:cubicBezTo>
                    <a:pt x="29238" y="375341"/>
                    <a:pt x="29286" y="375342"/>
                    <a:pt x="29333" y="375342"/>
                  </a:cubicBezTo>
                  <a:lnTo>
                    <a:pt x="56794" y="375342"/>
                  </a:lnTo>
                  <a:cubicBezTo>
                    <a:pt x="58008" y="375345"/>
                    <a:pt x="58993" y="374363"/>
                    <a:pt x="58995" y="373149"/>
                  </a:cubicBezTo>
                  <a:cubicBezTo>
                    <a:pt x="58995" y="373102"/>
                    <a:pt x="58994" y="373054"/>
                    <a:pt x="58991" y="373008"/>
                  </a:cubicBezTo>
                  <a:lnTo>
                    <a:pt x="58991" y="29741"/>
                  </a:lnTo>
                  <a:cubicBezTo>
                    <a:pt x="58994" y="28504"/>
                    <a:pt x="58030" y="27480"/>
                    <a:pt x="56794" y="27407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Freeform: Shape 108">
              <a:extLst>
                <a:ext uri="{FF2B5EF4-FFF2-40B4-BE49-F238E27FC236}">
                  <a16:creationId xmlns:a16="http://schemas.microsoft.com/office/drawing/2014/main" id="{7E19B82F-5806-2E6A-9090-EBE7100B8FE0}"/>
                </a:ext>
              </a:extLst>
            </p:cNvPr>
            <p:cNvSpPr/>
            <p:nvPr/>
          </p:nvSpPr>
          <p:spPr>
            <a:xfrm>
              <a:off x="4343561" y="1347427"/>
              <a:ext cx="86915" cy="402857"/>
            </a:xfrm>
            <a:custGeom>
              <a:avLst/>
              <a:gdLst>
                <a:gd name="connsiteX0" fmla="*/ 56932 w 86915"/>
                <a:gd name="connsiteY0" fmla="*/ 402803 h 402857"/>
                <a:gd name="connsiteX1" fmla="*/ 29470 w 86915"/>
                <a:gd name="connsiteY1" fmla="*/ 402803 h 402857"/>
                <a:gd name="connsiteX2" fmla="*/ -51 w 86915"/>
                <a:gd name="connsiteY2" fmla="*/ 373008 h 402857"/>
                <a:gd name="connsiteX3" fmla="*/ -51 w 86915"/>
                <a:gd name="connsiteY3" fmla="*/ 29741 h 402857"/>
                <a:gd name="connsiteX4" fmla="*/ 29745 w 86915"/>
                <a:gd name="connsiteY4" fmla="*/ -54 h 402857"/>
                <a:gd name="connsiteX5" fmla="*/ 57206 w 86915"/>
                <a:gd name="connsiteY5" fmla="*/ -54 h 402857"/>
                <a:gd name="connsiteX6" fmla="*/ 86865 w 86915"/>
                <a:gd name="connsiteY6" fmla="*/ 29741 h 402857"/>
                <a:gd name="connsiteX7" fmla="*/ 86865 w 86915"/>
                <a:gd name="connsiteY7" fmla="*/ 373008 h 402857"/>
                <a:gd name="connsiteX8" fmla="*/ 57069 w 86915"/>
                <a:gd name="connsiteY8" fmla="*/ 402803 h 402857"/>
                <a:gd name="connsiteX9" fmla="*/ 56932 w 86915"/>
                <a:gd name="connsiteY9" fmla="*/ 402803 h 402857"/>
                <a:gd name="connsiteX10" fmla="*/ 29470 w 86915"/>
                <a:gd name="connsiteY10" fmla="*/ 27270 h 402857"/>
                <a:gd name="connsiteX11" fmla="*/ 27136 w 86915"/>
                <a:gd name="connsiteY11" fmla="*/ 29604 h 402857"/>
                <a:gd name="connsiteX12" fmla="*/ 27136 w 86915"/>
                <a:gd name="connsiteY12" fmla="*/ 373008 h 402857"/>
                <a:gd name="connsiteX13" fmla="*/ 29470 w 86915"/>
                <a:gd name="connsiteY13" fmla="*/ 375342 h 402857"/>
                <a:gd name="connsiteX14" fmla="*/ 56932 w 86915"/>
                <a:gd name="connsiteY14" fmla="*/ 375342 h 402857"/>
                <a:gd name="connsiteX15" fmla="*/ 59391 w 86915"/>
                <a:gd name="connsiteY15" fmla="*/ 373443 h 402857"/>
                <a:gd name="connsiteX16" fmla="*/ 59403 w 86915"/>
                <a:gd name="connsiteY16" fmla="*/ 373008 h 402857"/>
                <a:gd name="connsiteX17" fmla="*/ 59403 w 86915"/>
                <a:gd name="connsiteY17" fmla="*/ 29741 h 402857"/>
                <a:gd name="connsiteX18" fmla="*/ 57206 w 86915"/>
                <a:gd name="connsiteY18" fmla="*/ 27407 h 402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6915" h="402857">
                  <a:moveTo>
                    <a:pt x="56932" y="402803"/>
                  </a:moveTo>
                  <a:lnTo>
                    <a:pt x="29470" y="402803"/>
                  </a:lnTo>
                  <a:cubicBezTo>
                    <a:pt x="13123" y="402652"/>
                    <a:pt x="-51" y="389357"/>
                    <a:pt x="-51" y="373008"/>
                  </a:cubicBezTo>
                  <a:lnTo>
                    <a:pt x="-51" y="29741"/>
                  </a:lnTo>
                  <a:cubicBezTo>
                    <a:pt x="-51" y="13285"/>
                    <a:pt x="13289" y="-54"/>
                    <a:pt x="29745" y="-54"/>
                  </a:cubicBezTo>
                  <a:lnTo>
                    <a:pt x="57206" y="-54"/>
                  </a:lnTo>
                  <a:cubicBezTo>
                    <a:pt x="73608" y="21"/>
                    <a:pt x="86865" y="13339"/>
                    <a:pt x="86865" y="29741"/>
                  </a:cubicBezTo>
                  <a:lnTo>
                    <a:pt x="86865" y="373008"/>
                  </a:lnTo>
                  <a:cubicBezTo>
                    <a:pt x="86865" y="389464"/>
                    <a:pt x="73525" y="402803"/>
                    <a:pt x="57069" y="402803"/>
                  </a:cubicBezTo>
                  <a:cubicBezTo>
                    <a:pt x="57024" y="402803"/>
                    <a:pt x="56977" y="402803"/>
                    <a:pt x="56932" y="402803"/>
                  </a:cubicBezTo>
                  <a:close/>
                  <a:moveTo>
                    <a:pt x="29470" y="27270"/>
                  </a:moveTo>
                  <a:cubicBezTo>
                    <a:pt x="28210" y="27338"/>
                    <a:pt x="27205" y="28345"/>
                    <a:pt x="27136" y="29604"/>
                  </a:cubicBezTo>
                  <a:lnTo>
                    <a:pt x="27136" y="373008"/>
                  </a:lnTo>
                  <a:cubicBezTo>
                    <a:pt x="27136" y="374297"/>
                    <a:pt x="28181" y="375342"/>
                    <a:pt x="29470" y="375342"/>
                  </a:cubicBezTo>
                  <a:lnTo>
                    <a:pt x="56932" y="375342"/>
                  </a:lnTo>
                  <a:cubicBezTo>
                    <a:pt x="58135" y="375497"/>
                    <a:pt x="59236" y="374646"/>
                    <a:pt x="59391" y="373443"/>
                  </a:cubicBezTo>
                  <a:cubicBezTo>
                    <a:pt x="59409" y="373299"/>
                    <a:pt x="59413" y="373153"/>
                    <a:pt x="59403" y="373008"/>
                  </a:cubicBezTo>
                  <a:lnTo>
                    <a:pt x="59403" y="29741"/>
                  </a:lnTo>
                  <a:cubicBezTo>
                    <a:pt x="59406" y="28504"/>
                    <a:pt x="58442" y="27480"/>
                    <a:pt x="57206" y="27407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70" name="Group 169">
            <a:extLst>
              <a:ext uri="{FF2B5EF4-FFF2-40B4-BE49-F238E27FC236}">
                <a16:creationId xmlns:a16="http://schemas.microsoft.com/office/drawing/2014/main" id="{CFCAF301-9FD1-EA59-C938-476434ABD867}"/>
              </a:ext>
            </a:extLst>
          </p:cNvPr>
          <p:cNvGrpSpPr/>
          <p:nvPr/>
        </p:nvGrpSpPr>
        <p:grpSpPr>
          <a:xfrm>
            <a:off x="5022405" y="1461787"/>
            <a:ext cx="954281" cy="577928"/>
            <a:chOff x="5022405" y="1461787"/>
            <a:chExt cx="954281" cy="577928"/>
          </a:xfrm>
        </p:grpSpPr>
        <p:sp>
          <p:nvSpPr>
            <p:cNvPr id="110" name="Freeform: Shape 109">
              <a:extLst>
                <a:ext uri="{FF2B5EF4-FFF2-40B4-BE49-F238E27FC236}">
                  <a16:creationId xmlns:a16="http://schemas.microsoft.com/office/drawing/2014/main" id="{5B060CBA-1C80-6726-36E8-4A5975EA6A09}"/>
                </a:ext>
              </a:extLst>
            </p:cNvPr>
            <p:cNvSpPr/>
            <p:nvPr/>
          </p:nvSpPr>
          <p:spPr>
            <a:xfrm>
              <a:off x="5103322" y="1461833"/>
              <a:ext cx="372178" cy="198253"/>
            </a:xfrm>
            <a:custGeom>
              <a:avLst/>
              <a:gdLst>
                <a:gd name="connsiteX0" fmla="*/ 82290 w 372178"/>
                <a:gd name="connsiteY0" fmla="*/ 198187 h 198253"/>
                <a:gd name="connsiteX1" fmla="*/ 71168 w 372178"/>
                <a:gd name="connsiteY1" fmla="*/ 192420 h 198253"/>
                <a:gd name="connsiteX2" fmla="*/ 74326 w 372178"/>
                <a:gd name="connsiteY2" fmla="*/ 173334 h 198253"/>
                <a:gd name="connsiteX3" fmla="*/ 227285 w 372178"/>
                <a:gd name="connsiteY3" fmla="*/ 64862 h 198253"/>
                <a:gd name="connsiteX4" fmla="*/ 320242 w 372178"/>
                <a:gd name="connsiteY4" fmla="*/ 51131 h 198253"/>
                <a:gd name="connsiteX5" fmla="*/ 331913 w 372178"/>
                <a:gd name="connsiteY5" fmla="*/ 55251 h 198253"/>
                <a:gd name="connsiteX6" fmla="*/ 339053 w 372178"/>
                <a:gd name="connsiteY6" fmla="*/ 55251 h 198253"/>
                <a:gd name="connsiteX7" fmla="*/ 343721 w 372178"/>
                <a:gd name="connsiteY7" fmla="*/ 50033 h 198253"/>
                <a:gd name="connsiteX8" fmla="*/ 343721 w 372178"/>
                <a:gd name="connsiteY8" fmla="*/ 42893 h 198253"/>
                <a:gd name="connsiteX9" fmla="*/ 338366 w 372178"/>
                <a:gd name="connsiteY9" fmla="*/ 38087 h 198253"/>
                <a:gd name="connsiteX10" fmla="*/ 326696 w 372178"/>
                <a:gd name="connsiteY10" fmla="*/ 33968 h 198253"/>
                <a:gd name="connsiteX11" fmla="*/ 216850 w 372178"/>
                <a:gd name="connsiteY11" fmla="*/ 49484 h 198253"/>
                <a:gd name="connsiteX12" fmla="*/ 21600 w 372178"/>
                <a:gd name="connsiteY12" fmla="*/ 188438 h 198253"/>
                <a:gd name="connsiteX13" fmla="*/ 2446 w 372178"/>
                <a:gd name="connsiteY13" fmla="*/ 185074 h 198253"/>
                <a:gd name="connsiteX14" fmla="*/ 5810 w 372178"/>
                <a:gd name="connsiteY14" fmla="*/ 165920 h 198253"/>
                <a:gd name="connsiteX15" fmla="*/ 201060 w 372178"/>
                <a:gd name="connsiteY15" fmla="*/ 27240 h 198253"/>
                <a:gd name="connsiteX16" fmla="*/ 336170 w 372178"/>
                <a:gd name="connsiteY16" fmla="*/ 8292 h 198253"/>
                <a:gd name="connsiteX17" fmla="*/ 347841 w 372178"/>
                <a:gd name="connsiteY17" fmla="*/ 12411 h 198253"/>
                <a:gd name="connsiteX18" fmla="*/ 369920 w 372178"/>
                <a:gd name="connsiteY18" fmla="*/ 59537 h 198253"/>
                <a:gd name="connsiteX19" fmla="*/ 351411 w 372178"/>
                <a:gd name="connsiteY19" fmla="*/ 80103 h 198253"/>
                <a:gd name="connsiteX20" fmla="*/ 323949 w 372178"/>
                <a:gd name="connsiteY20" fmla="*/ 81613 h 198253"/>
                <a:gd name="connsiteX21" fmla="*/ 312416 w 372178"/>
                <a:gd name="connsiteY21" fmla="*/ 77494 h 198253"/>
                <a:gd name="connsiteX22" fmla="*/ 243762 w 372178"/>
                <a:gd name="connsiteY22" fmla="*/ 87106 h 198253"/>
                <a:gd name="connsiteX23" fmla="*/ 90940 w 372178"/>
                <a:gd name="connsiteY23" fmla="*/ 195578 h 198253"/>
                <a:gd name="connsiteX24" fmla="*/ 82290 w 372178"/>
                <a:gd name="connsiteY24" fmla="*/ 198187 h 1982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72178" h="198253">
                  <a:moveTo>
                    <a:pt x="82290" y="198187"/>
                  </a:moveTo>
                  <a:cubicBezTo>
                    <a:pt x="77868" y="198166"/>
                    <a:pt x="73736" y="196020"/>
                    <a:pt x="71168" y="192420"/>
                  </a:cubicBezTo>
                  <a:cubicBezTo>
                    <a:pt x="66802" y="186270"/>
                    <a:pt x="68216" y="177749"/>
                    <a:pt x="74326" y="173334"/>
                  </a:cubicBezTo>
                  <a:lnTo>
                    <a:pt x="227285" y="64862"/>
                  </a:lnTo>
                  <a:cubicBezTo>
                    <a:pt x="254198" y="45439"/>
                    <a:pt x="288868" y="40317"/>
                    <a:pt x="320242" y="51131"/>
                  </a:cubicBezTo>
                  <a:lnTo>
                    <a:pt x="331913" y="55251"/>
                  </a:lnTo>
                  <a:cubicBezTo>
                    <a:pt x="334192" y="56212"/>
                    <a:pt x="336774" y="56212"/>
                    <a:pt x="339053" y="55251"/>
                  </a:cubicBezTo>
                  <a:cubicBezTo>
                    <a:pt x="341264" y="54233"/>
                    <a:pt x="342953" y="52344"/>
                    <a:pt x="343721" y="50033"/>
                  </a:cubicBezTo>
                  <a:cubicBezTo>
                    <a:pt x="344614" y="47736"/>
                    <a:pt x="344614" y="45190"/>
                    <a:pt x="343721" y="42893"/>
                  </a:cubicBezTo>
                  <a:cubicBezTo>
                    <a:pt x="342609" y="40667"/>
                    <a:pt x="340701" y="38948"/>
                    <a:pt x="338366" y="38087"/>
                  </a:cubicBezTo>
                  <a:lnTo>
                    <a:pt x="326696" y="33968"/>
                  </a:lnTo>
                  <a:cubicBezTo>
                    <a:pt x="289719" y="21103"/>
                    <a:pt x="248815" y="26882"/>
                    <a:pt x="216850" y="49484"/>
                  </a:cubicBezTo>
                  <a:lnTo>
                    <a:pt x="21600" y="188438"/>
                  </a:lnTo>
                  <a:cubicBezTo>
                    <a:pt x="15380" y="192799"/>
                    <a:pt x="6812" y="191293"/>
                    <a:pt x="2446" y="185074"/>
                  </a:cubicBezTo>
                  <a:cubicBezTo>
                    <a:pt x="-1920" y="178855"/>
                    <a:pt x="-410" y="170281"/>
                    <a:pt x="5810" y="165920"/>
                  </a:cubicBezTo>
                  <a:lnTo>
                    <a:pt x="201060" y="27240"/>
                  </a:lnTo>
                  <a:cubicBezTo>
                    <a:pt x="240385" y="-538"/>
                    <a:pt x="290721" y="-7597"/>
                    <a:pt x="336170" y="8292"/>
                  </a:cubicBezTo>
                  <a:lnTo>
                    <a:pt x="347841" y="12411"/>
                  </a:lnTo>
                  <a:cubicBezTo>
                    <a:pt x="366954" y="19328"/>
                    <a:pt x="376840" y="40428"/>
                    <a:pt x="369920" y="59537"/>
                  </a:cubicBezTo>
                  <a:cubicBezTo>
                    <a:pt x="366652" y="68539"/>
                    <a:pt x="360020" y="75915"/>
                    <a:pt x="351411" y="80103"/>
                  </a:cubicBezTo>
                  <a:cubicBezTo>
                    <a:pt x="342788" y="84108"/>
                    <a:pt x="332957" y="84649"/>
                    <a:pt x="323949" y="81613"/>
                  </a:cubicBezTo>
                  <a:lnTo>
                    <a:pt x="312416" y="77494"/>
                  </a:lnTo>
                  <a:cubicBezTo>
                    <a:pt x="289348" y="69193"/>
                    <a:pt x="263672" y="72789"/>
                    <a:pt x="243762" y="87106"/>
                  </a:cubicBezTo>
                  <a:lnTo>
                    <a:pt x="90940" y="195578"/>
                  </a:lnTo>
                  <a:cubicBezTo>
                    <a:pt x="88427" y="197399"/>
                    <a:pt x="85379" y="198319"/>
                    <a:pt x="82290" y="198187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Freeform: Shape 110">
              <a:extLst>
                <a:ext uri="{FF2B5EF4-FFF2-40B4-BE49-F238E27FC236}">
                  <a16:creationId xmlns:a16="http://schemas.microsoft.com/office/drawing/2014/main" id="{98FE299E-CE9B-4C8B-7874-8D5304A26E79}"/>
                </a:ext>
              </a:extLst>
            </p:cNvPr>
            <p:cNvSpPr/>
            <p:nvPr/>
          </p:nvSpPr>
          <p:spPr>
            <a:xfrm>
              <a:off x="5523906" y="1461787"/>
              <a:ext cx="372377" cy="198438"/>
            </a:xfrm>
            <a:custGeom>
              <a:avLst/>
              <a:gdLst>
                <a:gd name="connsiteX0" fmla="*/ 289060 w 372377"/>
                <a:gd name="connsiteY0" fmla="*/ 198371 h 198438"/>
                <a:gd name="connsiteX1" fmla="*/ 281096 w 372377"/>
                <a:gd name="connsiteY1" fmla="*/ 195762 h 198438"/>
                <a:gd name="connsiteX2" fmla="*/ 128548 w 372377"/>
                <a:gd name="connsiteY2" fmla="*/ 87290 h 198438"/>
                <a:gd name="connsiteX3" fmla="*/ 60582 w 372377"/>
                <a:gd name="connsiteY3" fmla="*/ 77678 h 198438"/>
                <a:gd name="connsiteX4" fmla="*/ 48910 w 372377"/>
                <a:gd name="connsiteY4" fmla="*/ 81797 h 198438"/>
                <a:gd name="connsiteX5" fmla="*/ 20763 w 372377"/>
                <a:gd name="connsiteY5" fmla="*/ 80287 h 198438"/>
                <a:gd name="connsiteX6" fmla="*/ 3613 w 372377"/>
                <a:gd name="connsiteY6" fmla="*/ 31155 h 198438"/>
                <a:gd name="connsiteX7" fmla="*/ 24470 w 372377"/>
                <a:gd name="connsiteY7" fmla="*/ 12458 h 198438"/>
                <a:gd name="connsiteX8" fmla="*/ 36141 w 372377"/>
                <a:gd name="connsiteY8" fmla="*/ 8338 h 198438"/>
                <a:gd name="connsiteX9" fmla="*/ 171113 w 372377"/>
                <a:gd name="connsiteY9" fmla="*/ 27287 h 198438"/>
                <a:gd name="connsiteX10" fmla="*/ 366501 w 372377"/>
                <a:gd name="connsiteY10" fmla="*/ 165966 h 198438"/>
                <a:gd name="connsiteX11" fmla="*/ 369796 w 372377"/>
                <a:gd name="connsiteY11" fmla="*/ 185189 h 198438"/>
                <a:gd name="connsiteX12" fmla="*/ 350573 w 372377"/>
                <a:gd name="connsiteY12" fmla="*/ 188485 h 198438"/>
                <a:gd name="connsiteX13" fmla="*/ 154911 w 372377"/>
                <a:gd name="connsiteY13" fmla="*/ 49668 h 198438"/>
                <a:gd name="connsiteX14" fmla="*/ 45066 w 372377"/>
                <a:gd name="connsiteY14" fmla="*/ 34152 h 198438"/>
                <a:gd name="connsiteX15" fmla="*/ 33532 w 372377"/>
                <a:gd name="connsiteY15" fmla="*/ 38271 h 198438"/>
                <a:gd name="connsiteX16" fmla="*/ 28177 w 372377"/>
                <a:gd name="connsiteY16" fmla="*/ 43077 h 198438"/>
                <a:gd name="connsiteX17" fmla="*/ 28177 w 372377"/>
                <a:gd name="connsiteY17" fmla="*/ 50217 h 198438"/>
                <a:gd name="connsiteX18" fmla="*/ 32983 w 372377"/>
                <a:gd name="connsiteY18" fmla="*/ 55435 h 198438"/>
                <a:gd name="connsiteX19" fmla="*/ 39986 w 372377"/>
                <a:gd name="connsiteY19" fmla="*/ 55435 h 198438"/>
                <a:gd name="connsiteX20" fmla="*/ 51657 w 372377"/>
                <a:gd name="connsiteY20" fmla="*/ 51315 h 198438"/>
                <a:gd name="connsiteX21" fmla="*/ 144750 w 372377"/>
                <a:gd name="connsiteY21" fmla="*/ 65046 h 198438"/>
                <a:gd name="connsiteX22" fmla="*/ 297573 w 372377"/>
                <a:gd name="connsiteY22" fmla="*/ 173518 h 198438"/>
                <a:gd name="connsiteX23" fmla="*/ 300868 w 372377"/>
                <a:gd name="connsiteY23" fmla="*/ 192604 h 198438"/>
                <a:gd name="connsiteX24" fmla="*/ 289060 w 372377"/>
                <a:gd name="connsiteY24" fmla="*/ 198371 h 198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72377" h="198438">
                  <a:moveTo>
                    <a:pt x="289060" y="198371"/>
                  </a:moveTo>
                  <a:cubicBezTo>
                    <a:pt x="286204" y="198353"/>
                    <a:pt x="283417" y="197440"/>
                    <a:pt x="281096" y="195762"/>
                  </a:cubicBezTo>
                  <a:lnTo>
                    <a:pt x="128548" y="87290"/>
                  </a:lnTo>
                  <a:cubicBezTo>
                    <a:pt x="108831" y="73161"/>
                    <a:pt x="83443" y="69570"/>
                    <a:pt x="60582" y="77678"/>
                  </a:cubicBezTo>
                  <a:lnTo>
                    <a:pt x="48910" y="81797"/>
                  </a:lnTo>
                  <a:cubicBezTo>
                    <a:pt x="39697" y="85020"/>
                    <a:pt x="29578" y="84478"/>
                    <a:pt x="20763" y="80287"/>
                  </a:cubicBezTo>
                  <a:cubicBezTo>
                    <a:pt x="2460" y="71455"/>
                    <a:pt x="-5216" y="49458"/>
                    <a:pt x="3613" y="31155"/>
                  </a:cubicBezTo>
                  <a:cubicBezTo>
                    <a:pt x="7828" y="22416"/>
                    <a:pt x="15325" y="15697"/>
                    <a:pt x="24470" y="12458"/>
                  </a:cubicBezTo>
                  <a:lnTo>
                    <a:pt x="36141" y="8338"/>
                  </a:lnTo>
                  <a:cubicBezTo>
                    <a:pt x="81535" y="-7621"/>
                    <a:pt x="131857" y="-556"/>
                    <a:pt x="171113" y="27287"/>
                  </a:cubicBezTo>
                  <a:lnTo>
                    <a:pt x="366501" y="165966"/>
                  </a:lnTo>
                  <a:cubicBezTo>
                    <a:pt x="372721" y="170364"/>
                    <a:pt x="374190" y="178971"/>
                    <a:pt x="369796" y="185189"/>
                  </a:cubicBezTo>
                  <a:cubicBezTo>
                    <a:pt x="365402" y="191408"/>
                    <a:pt x="356793" y="192883"/>
                    <a:pt x="350573" y="188485"/>
                  </a:cubicBezTo>
                  <a:lnTo>
                    <a:pt x="154911" y="49668"/>
                  </a:lnTo>
                  <a:cubicBezTo>
                    <a:pt x="122946" y="27066"/>
                    <a:pt x="82043" y="21286"/>
                    <a:pt x="45066" y="34152"/>
                  </a:cubicBezTo>
                  <a:lnTo>
                    <a:pt x="33532" y="38271"/>
                  </a:lnTo>
                  <a:cubicBezTo>
                    <a:pt x="31198" y="39132"/>
                    <a:pt x="29289" y="40851"/>
                    <a:pt x="28177" y="43077"/>
                  </a:cubicBezTo>
                  <a:cubicBezTo>
                    <a:pt x="27216" y="45360"/>
                    <a:pt x="27216" y="47934"/>
                    <a:pt x="28177" y="50217"/>
                  </a:cubicBezTo>
                  <a:cubicBezTo>
                    <a:pt x="29001" y="52537"/>
                    <a:pt x="30745" y="54420"/>
                    <a:pt x="32983" y="55435"/>
                  </a:cubicBezTo>
                  <a:cubicBezTo>
                    <a:pt x="35221" y="56389"/>
                    <a:pt x="37747" y="56389"/>
                    <a:pt x="39986" y="55435"/>
                  </a:cubicBezTo>
                  <a:lnTo>
                    <a:pt x="51657" y="51315"/>
                  </a:lnTo>
                  <a:cubicBezTo>
                    <a:pt x="83072" y="40524"/>
                    <a:pt x="117784" y="45643"/>
                    <a:pt x="144750" y="65046"/>
                  </a:cubicBezTo>
                  <a:lnTo>
                    <a:pt x="297573" y="173518"/>
                  </a:lnTo>
                  <a:cubicBezTo>
                    <a:pt x="303738" y="177890"/>
                    <a:pt x="305207" y="186420"/>
                    <a:pt x="300868" y="192604"/>
                  </a:cubicBezTo>
                  <a:cubicBezTo>
                    <a:pt x="298163" y="196407"/>
                    <a:pt x="293714" y="198579"/>
                    <a:pt x="289060" y="198371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2" name="Freeform: Shape 111">
              <a:extLst>
                <a:ext uri="{FF2B5EF4-FFF2-40B4-BE49-F238E27FC236}">
                  <a16:creationId xmlns:a16="http://schemas.microsoft.com/office/drawing/2014/main" id="{5F50A5E8-D453-8EA5-371C-33D1711D0B23}"/>
                </a:ext>
              </a:extLst>
            </p:cNvPr>
            <p:cNvSpPr/>
            <p:nvPr/>
          </p:nvSpPr>
          <p:spPr>
            <a:xfrm>
              <a:off x="5022405" y="1649188"/>
              <a:ext cx="75659" cy="149442"/>
            </a:xfrm>
            <a:custGeom>
              <a:avLst/>
              <a:gdLst>
                <a:gd name="connsiteX0" fmla="*/ 61875 w 75659"/>
                <a:gd name="connsiteY0" fmla="*/ 149237 h 149442"/>
                <a:gd name="connsiteX1" fmla="*/ 58030 w 75659"/>
                <a:gd name="connsiteY1" fmla="*/ 149237 h 149442"/>
                <a:gd name="connsiteX2" fmla="*/ 29882 w 75659"/>
                <a:gd name="connsiteY2" fmla="*/ 140999 h 149442"/>
                <a:gd name="connsiteX3" fmla="*/ -51 w 75659"/>
                <a:gd name="connsiteY3" fmla="*/ 100768 h 149442"/>
                <a:gd name="connsiteX4" fmla="*/ -51 w 75659"/>
                <a:gd name="connsiteY4" fmla="*/ 45846 h 149442"/>
                <a:gd name="connsiteX5" fmla="*/ 29882 w 75659"/>
                <a:gd name="connsiteY5" fmla="*/ 5752 h 149442"/>
                <a:gd name="connsiteX6" fmla="*/ 47320 w 75659"/>
                <a:gd name="connsiteY6" fmla="*/ 534 h 149442"/>
                <a:gd name="connsiteX7" fmla="*/ 64429 w 75659"/>
                <a:gd name="connsiteY7" fmla="*/ 9716 h 149442"/>
                <a:gd name="connsiteX8" fmla="*/ 64758 w 75659"/>
                <a:gd name="connsiteY8" fmla="*/ 16325 h 149442"/>
                <a:gd name="connsiteX9" fmla="*/ 75605 w 75659"/>
                <a:gd name="connsiteY9" fmla="*/ 30055 h 149442"/>
                <a:gd name="connsiteX10" fmla="*/ 75605 w 75659"/>
                <a:gd name="connsiteY10" fmla="*/ 135644 h 149442"/>
                <a:gd name="connsiteX11" fmla="*/ 70113 w 75659"/>
                <a:gd name="connsiteY11" fmla="*/ 146629 h 149442"/>
                <a:gd name="connsiteX12" fmla="*/ 61875 w 75659"/>
                <a:gd name="connsiteY12" fmla="*/ 149237 h 149442"/>
                <a:gd name="connsiteX13" fmla="*/ 48144 w 75659"/>
                <a:gd name="connsiteY13" fmla="*/ 28820 h 149442"/>
                <a:gd name="connsiteX14" fmla="*/ 37572 w 75659"/>
                <a:gd name="connsiteY14" fmla="*/ 31978 h 149442"/>
                <a:gd name="connsiteX15" fmla="*/ 27274 w 75659"/>
                <a:gd name="connsiteY15" fmla="*/ 45708 h 149442"/>
                <a:gd name="connsiteX16" fmla="*/ 27274 w 75659"/>
                <a:gd name="connsiteY16" fmla="*/ 100631 h 149442"/>
                <a:gd name="connsiteX17" fmla="*/ 37572 w 75659"/>
                <a:gd name="connsiteY17" fmla="*/ 114362 h 149442"/>
                <a:gd name="connsiteX18" fmla="*/ 48007 w 75659"/>
                <a:gd name="connsiteY18" fmla="*/ 117382 h 149442"/>
                <a:gd name="connsiteX19" fmla="*/ 48007 w 75659"/>
                <a:gd name="connsiteY19" fmla="*/ 30055 h 149442"/>
                <a:gd name="connsiteX20" fmla="*/ 48281 w 75659"/>
                <a:gd name="connsiteY20" fmla="*/ 28820 h 149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5659" h="149442">
                  <a:moveTo>
                    <a:pt x="61875" y="149237"/>
                  </a:moveTo>
                  <a:cubicBezTo>
                    <a:pt x="60598" y="149438"/>
                    <a:pt x="59307" y="149438"/>
                    <a:pt x="58030" y="149237"/>
                  </a:cubicBezTo>
                  <a:lnTo>
                    <a:pt x="29882" y="140999"/>
                  </a:lnTo>
                  <a:cubicBezTo>
                    <a:pt x="12197" y="135551"/>
                    <a:pt x="87" y="119270"/>
                    <a:pt x="-51" y="100768"/>
                  </a:cubicBezTo>
                  <a:lnTo>
                    <a:pt x="-51" y="45846"/>
                  </a:lnTo>
                  <a:cubicBezTo>
                    <a:pt x="59" y="27364"/>
                    <a:pt x="12197" y="11110"/>
                    <a:pt x="29882" y="5752"/>
                  </a:cubicBezTo>
                  <a:lnTo>
                    <a:pt x="47320" y="534"/>
                  </a:lnTo>
                  <a:cubicBezTo>
                    <a:pt x="54584" y="-1656"/>
                    <a:pt x="62246" y="2455"/>
                    <a:pt x="64429" y="9716"/>
                  </a:cubicBezTo>
                  <a:cubicBezTo>
                    <a:pt x="65074" y="11859"/>
                    <a:pt x="65184" y="14128"/>
                    <a:pt x="64758" y="16325"/>
                  </a:cubicBezTo>
                  <a:cubicBezTo>
                    <a:pt x="71198" y="17706"/>
                    <a:pt x="75756" y="23469"/>
                    <a:pt x="75605" y="30055"/>
                  </a:cubicBezTo>
                  <a:lnTo>
                    <a:pt x="75605" y="135644"/>
                  </a:lnTo>
                  <a:cubicBezTo>
                    <a:pt x="75605" y="139966"/>
                    <a:pt x="73573" y="144035"/>
                    <a:pt x="70113" y="146629"/>
                  </a:cubicBezTo>
                  <a:cubicBezTo>
                    <a:pt x="67724" y="148363"/>
                    <a:pt x="64827" y="149277"/>
                    <a:pt x="61875" y="149237"/>
                  </a:cubicBezTo>
                  <a:close/>
                  <a:moveTo>
                    <a:pt x="48144" y="28820"/>
                  </a:moveTo>
                  <a:lnTo>
                    <a:pt x="37572" y="31978"/>
                  </a:lnTo>
                  <a:cubicBezTo>
                    <a:pt x="31489" y="33790"/>
                    <a:pt x="27315" y="39365"/>
                    <a:pt x="27274" y="45708"/>
                  </a:cubicBezTo>
                  <a:lnTo>
                    <a:pt x="27274" y="100631"/>
                  </a:lnTo>
                  <a:cubicBezTo>
                    <a:pt x="27356" y="106961"/>
                    <a:pt x="31516" y="112511"/>
                    <a:pt x="37572" y="114362"/>
                  </a:cubicBezTo>
                  <a:lnTo>
                    <a:pt x="48007" y="117382"/>
                  </a:lnTo>
                  <a:lnTo>
                    <a:pt x="48007" y="30055"/>
                  </a:lnTo>
                  <a:cubicBezTo>
                    <a:pt x="48007" y="29628"/>
                    <a:pt x="48103" y="29207"/>
                    <a:pt x="48281" y="28820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3" name="Freeform: Shape 112">
              <a:extLst>
                <a:ext uri="{FF2B5EF4-FFF2-40B4-BE49-F238E27FC236}">
                  <a16:creationId xmlns:a16="http://schemas.microsoft.com/office/drawing/2014/main" id="{DD83131D-FEFA-50DF-0246-7196F63DC122}"/>
                </a:ext>
              </a:extLst>
            </p:cNvPr>
            <p:cNvSpPr/>
            <p:nvPr/>
          </p:nvSpPr>
          <p:spPr>
            <a:xfrm>
              <a:off x="5901163" y="1648938"/>
              <a:ext cx="75523" cy="149541"/>
            </a:xfrm>
            <a:custGeom>
              <a:avLst/>
              <a:gdLst>
                <a:gd name="connsiteX0" fmla="*/ 13685 w 75523"/>
                <a:gd name="connsiteY0" fmla="*/ 149487 h 149541"/>
                <a:gd name="connsiteX1" fmla="*/ -46 w 75523"/>
                <a:gd name="connsiteY1" fmla="*/ 135756 h 149541"/>
                <a:gd name="connsiteX2" fmla="*/ -46 w 75523"/>
                <a:gd name="connsiteY2" fmla="*/ 30305 h 149541"/>
                <a:gd name="connsiteX3" fmla="*/ 10664 w 75523"/>
                <a:gd name="connsiteY3" fmla="*/ 16574 h 149541"/>
                <a:gd name="connsiteX4" fmla="*/ 10664 w 75523"/>
                <a:gd name="connsiteY4" fmla="*/ 9709 h 149541"/>
                <a:gd name="connsiteX5" fmla="*/ 27690 w 75523"/>
                <a:gd name="connsiteY5" fmla="*/ 509 h 149541"/>
                <a:gd name="connsiteX6" fmla="*/ 45402 w 75523"/>
                <a:gd name="connsiteY6" fmla="*/ 5727 h 149541"/>
                <a:gd name="connsiteX7" fmla="*/ 75472 w 75523"/>
                <a:gd name="connsiteY7" fmla="*/ 45821 h 149541"/>
                <a:gd name="connsiteX8" fmla="*/ 75472 w 75523"/>
                <a:gd name="connsiteY8" fmla="*/ 100743 h 149541"/>
                <a:gd name="connsiteX9" fmla="*/ 45677 w 75523"/>
                <a:gd name="connsiteY9" fmla="*/ 140150 h 149541"/>
                <a:gd name="connsiteX10" fmla="*/ 18216 w 75523"/>
                <a:gd name="connsiteY10" fmla="*/ 148389 h 149541"/>
                <a:gd name="connsiteX11" fmla="*/ 13685 w 75523"/>
                <a:gd name="connsiteY11" fmla="*/ 149487 h 149541"/>
                <a:gd name="connsiteX12" fmla="*/ 27415 w 75523"/>
                <a:gd name="connsiteY12" fmla="*/ 29069 h 149541"/>
                <a:gd name="connsiteX13" fmla="*/ 27415 w 75523"/>
                <a:gd name="connsiteY13" fmla="*/ 117357 h 149541"/>
                <a:gd name="connsiteX14" fmla="*/ 37850 w 75523"/>
                <a:gd name="connsiteY14" fmla="*/ 114337 h 149541"/>
                <a:gd name="connsiteX15" fmla="*/ 48286 w 75523"/>
                <a:gd name="connsiteY15" fmla="*/ 100606 h 149541"/>
                <a:gd name="connsiteX16" fmla="*/ 48286 w 75523"/>
                <a:gd name="connsiteY16" fmla="*/ 45683 h 149541"/>
                <a:gd name="connsiteX17" fmla="*/ 37850 w 75523"/>
                <a:gd name="connsiteY17" fmla="*/ 31953 h 149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5523" h="149541">
                  <a:moveTo>
                    <a:pt x="13685" y="149487"/>
                  </a:moveTo>
                  <a:cubicBezTo>
                    <a:pt x="6105" y="149487"/>
                    <a:pt x="-46" y="143340"/>
                    <a:pt x="-46" y="135756"/>
                  </a:cubicBezTo>
                  <a:lnTo>
                    <a:pt x="-46" y="30305"/>
                  </a:lnTo>
                  <a:cubicBezTo>
                    <a:pt x="-211" y="23760"/>
                    <a:pt x="4279" y="18013"/>
                    <a:pt x="10664" y="16574"/>
                  </a:cubicBezTo>
                  <a:cubicBezTo>
                    <a:pt x="10115" y="14318"/>
                    <a:pt x="10115" y="11965"/>
                    <a:pt x="10664" y="9709"/>
                  </a:cubicBezTo>
                  <a:cubicBezTo>
                    <a:pt x="12847" y="2484"/>
                    <a:pt x="20454" y="-1624"/>
                    <a:pt x="27690" y="509"/>
                  </a:cubicBezTo>
                  <a:lnTo>
                    <a:pt x="45402" y="5727"/>
                  </a:lnTo>
                  <a:cubicBezTo>
                    <a:pt x="63170" y="10997"/>
                    <a:pt x="75390" y="27287"/>
                    <a:pt x="75472" y="45821"/>
                  </a:cubicBezTo>
                  <a:lnTo>
                    <a:pt x="75472" y="100743"/>
                  </a:lnTo>
                  <a:cubicBezTo>
                    <a:pt x="75047" y="118917"/>
                    <a:pt x="63046" y="134784"/>
                    <a:pt x="45677" y="140150"/>
                  </a:cubicBezTo>
                  <a:lnTo>
                    <a:pt x="18216" y="148389"/>
                  </a:lnTo>
                  <a:cubicBezTo>
                    <a:pt x="16774" y="149011"/>
                    <a:pt x="15250" y="149381"/>
                    <a:pt x="13685" y="149487"/>
                  </a:cubicBezTo>
                  <a:close/>
                  <a:moveTo>
                    <a:pt x="27415" y="29069"/>
                  </a:moveTo>
                  <a:lnTo>
                    <a:pt x="27415" y="117357"/>
                  </a:lnTo>
                  <a:lnTo>
                    <a:pt x="37850" y="114337"/>
                  </a:lnTo>
                  <a:cubicBezTo>
                    <a:pt x="43961" y="112535"/>
                    <a:pt x="48190" y="106973"/>
                    <a:pt x="48286" y="100606"/>
                  </a:cubicBezTo>
                  <a:lnTo>
                    <a:pt x="48286" y="45683"/>
                  </a:lnTo>
                  <a:cubicBezTo>
                    <a:pt x="48478" y="39220"/>
                    <a:pt x="44125" y="33502"/>
                    <a:pt x="37850" y="31953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4" name="Freeform: Shape 113">
              <a:extLst>
                <a:ext uri="{FF2B5EF4-FFF2-40B4-BE49-F238E27FC236}">
                  <a16:creationId xmlns:a16="http://schemas.microsoft.com/office/drawing/2014/main" id="{7B41824E-61DE-2B10-E7D2-6C17F4648413}"/>
                </a:ext>
              </a:extLst>
            </p:cNvPr>
            <p:cNvSpPr/>
            <p:nvPr/>
          </p:nvSpPr>
          <p:spPr>
            <a:xfrm>
              <a:off x="5070737" y="1665567"/>
              <a:ext cx="345648" cy="365510"/>
            </a:xfrm>
            <a:custGeom>
              <a:avLst/>
              <a:gdLst>
                <a:gd name="connsiteX0" fmla="*/ 303397 w 345648"/>
                <a:gd name="connsiteY0" fmla="*/ 365456 h 365510"/>
                <a:gd name="connsiteX1" fmla="*/ 289666 w 345648"/>
                <a:gd name="connsiteY1" fmla="*/ 364495 h 365510"/>
                <a:gd name="connsiteX2" fmla="*/ 112678 w 345648"/>
                <a:gd name="connsiteY2" fmla="*/ 321243 h 365510"/>
                <a:gd name="connsiteX3" fmla="*/ -51 w 345648"/>
                <a:gd name="connsiteY3" fmla="*/ 161281 h 365510"/>
                <a:gd name="connsiteX4" fmla="*/ -51 w 345648"/>
                <a:gd name="connsiteY4" fmla="*/ 13676 h 365510"/>
                <a:gd name="connsiteX5" fmla="*/ 13680 w 345648"/>
                <a:gd name="connsiteY5" fmla="*/ -54 h 365510"/>
                <a:gd name="connsiteX6" fmla="*/ 27411 w 345648"/>
                <a:gd name="connsiteY6" fmla="*/ 13676 h 365510"/>
                <a:gd name="connsiteX7" fmla="*/ 27411 w 345648"/>
                <a:gd name="connsiteY7" fmla="*/ 161281 h 365510"/>
                <a:gd name="connsiteX8" fmla="*/ 121878 w 345648"/>
                <a:gd name="connsiteY8" fmla="*/ 295292 h 365510"/>
                <a:gd name="connsiteX9" fmla="*/ 293511 w 345648"/>
                <a:gd name="connsiteY9" fmla="*/ 337308 h 365510"/>
                <a:gd name="connsiteX10" fmla="*/ 327563 w 345648"/>
                <a:gd name="connsiteY10" fmla="*/ 333875 h 365510"/>
                <a:gd name="connsiteX11" fmla="*/ 344905 w 345648"/>
                <a:gd name="connsiteY11" fmla="*/ 342608 h 365510"/>
                <a:gd name="connsiteX12" fmla="*/ 336900 w 345648"/>
                <a:gd name="connsiteY12" fmla="*/ 359689 h 365510"/>
                <a:gd name="connsiteX13" fmla="*/ 303397 w 345648"/>
                <a:gd name="connsiteY13" fmla="*/ 365456 h 365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5648" h="365510">
                  <a:moveTo>
                    <a:pt x="303397" y="365456"/>
                  </a:moveTo>
                  <a:cubicBezTo>
                    <a:pt x="298797" y="365470"/>
                    <a:pt x="294211" y="365154"/>
                    <a:pt x="289666" y="364495"/>
                  </a:cubicBezTo>
                  <a:cubicBezTo>
                    <a:pt x="229389" y="355982"/>
                    <a:pt x="170100" y="341496"/>
                    <a:pt x="112678" y="321243"/>
                  </a:cubicBezTo>
                  <a:cubicBezTo>
                    <a:pt x="45123" y="297036"/>
                    <a:pt x="32" y="233040"/>
                    <a:pt x="-51" y="161281"/>
                  </a:cubicBezTo>
                  <a:lnTo>
                    <a:pt x="-51" y="13676"/>
                  </a:lnTo>
                  <a:cubicBezTo>
                    <a:pt x="-51" y="6093"/>
                    <a:pt x="6101" y="-54"/>
                    <a:pt x="13680" y="-54"/>
                  </a:cubicBezTo>
                  <a:cubicBezTo>
                    <a:pt x="21259" y="-54"/>
                    <a:pt x="27411" y="6093"/>
                    <a:pt x="27411" y="13676"/>
                  </a:cubicBezTo>
                  <a:lnTo>
                    <a:pt x="27411" y="161281"/>
                  </a:lnTo>
                  <a:cubicBezTo>
                    <a:pt x="27438" y="221418"/>
                    <a:pt x="65252" y="275053"/>
                    <a:pt x="121878" y="295292"/>
                  </a:cubicBezTo>
                  <a:cubicBezTo>
                    <a:pt x="177542" y="314982"/>
                    <a:pt x="235046" y="329056"/>
                    <a:pt x="293511" y="337308"/>
                  </a:cubicBezTo>
                  <a:cubicBezTo>
                    <a:pt x="304976" y="338928"/>
                    <a:pt x="316661" y="337747"/>
                    <a:pt x="327563" y="333875"/>
                  </a:cubicBezTo>
                  <a:cubicBezTo>
                    <a:pt x="334758" y="331500"/>
                    <a:pt x="342529" y="335413"/>
                    <a:pt x="344905" y="342608"/>
                  </a:cubicBezTo>
                  <a:cubicBezTo>
                    <a:pt x="347184" y="349528"/>
                    <a:pt x="343669" y="357025"/>
                    <a:pt x="336900" y="359689"/>
                  </a:cubicBezTo>
                  <a:cubicBezTo>
                    <a:pt x="326149" y="363534"/>
                    <a:pt x="314821" y="365483"/>
                    <a:pt x="303397" y="365456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5" name="Freeform: Shape 114">
              <a:extLst>
                <a:ext uri="{FF2B5EF4-FFF2-40B4-BE49-F238E27FC236}">
                  <a16:creationId xmlns:a16="http://schemas.microsoft.com/office/drawing/2014/main" id="{A8C3FEE1-B7E1-B8A6-36AD-0476D76FEEDC}"/>
                </a:ext>
              </a:extLst>
            </p:cNvPr>
            <p:cNvSpPr/>
            <p:nvPr/>
          </p:nvSpPr>
          <p:spPr>
            <a:xfrm>
              <a:off x="5582251" y="1665567"/>
              <a:ext cx="346240" cy="365510"/>
            </a:xfrm>
            <a:custGeom>
              <a:avLst/>
              <a:gdLst>
                <a:gd name="connsiteX0" fmla="*/ 42742 w 346240"/>
                <a:gd name="connsiteY0" fmla="*/ 365456 h 365510"/>
                <a:gd name="connsiteX1" fmla="*/ 9377 w 346240"/>
                <a:gd name="connsiteY1" fmla="*/ 359689 h 365510"/>
                <a:gd name="connsiteX2" fmla="*/ 644 w 346240"/>
                <a:gd name="connsiteY2" fmla="*/ 342347 h 365510"/>
                <a:gd name="connsiteX3" fmla="*/ 17986 w 346240"/>
                <a:gd name="connsiteY3" fmla="*/ 333615 h 365510"/>
                <a:gd name="connsiteX4" fmla="*/ 18714 w 346240"/>
                <a:gd name="connsiteY4" fmla="*/ 333875 h 365510"/>
                <a:gd name="connsiteX5" fmla="*/ 52766 w 346240"/>
                <a:gd name="connsiteY5" fmla="*/ 337308 h 365510"/>
                <a:gd name="connsiteX6" fmla="*/ 224399 w 346240"/>
                <a:gd name="connsiteY6" fmla="*/ 295292 h 365510"/>
                <a:gd name="connsiteX7" fmla="*/ 318729 w 346240"/>
                <a:gd name="connsiteY7" fmla="*/ 161281 h 365510"/>
                <a:gd name="connsiteX8" fmla="*/ 318729 w 346240"/>
                <a:gd name="connsiteY8" fmla="*/ 13676 h 365510"/>
                <a:gd name="connsiteX9" fmla="*/ 332459 w 346240"/>
                <a:gd name="connsiteY9" fmla="*/ -54 h 365510"/>
                <a:gd name="connsiteX10" fmla="*/ 346190 w 346240"/>
                <a:gd name="connsiteY10" fmla="*/ 13676 h 365510"/>
                <a:gd name="connsiteX11" fmla="*/ 346190 w 346240"/>
                <a:gd name="connsiteY11" fmla="*/ 161281 h 365510"/>
                <a:gd name="connsiteX12" fmla="*/ 233598 w 346240"/>
                <a:gd name="connsiteY12" fmla="*/ 321243 h 365510"/>
                <a:gd name="connsiteX13" fmla="*/ 56473 w 346240"/>
                <a:gd name="connsiteY13" fmla="*/ 364495 h 365510"/>
                <a:gd name="connsiteX14" fmla="*/ 42742 w 346240"/>
                <a:gd name="connsiteY14" fmla="*/ 365456 h 365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46240" h="365510">
                  <a:moveTo>
                    <a:pt x="42742" y="365456"/>
                  </a:moveTo>
                  <a:cubicBezTo>
                    <a:pt x="31373" y="365483"/>
                    <a:pt x="20087" y="363534"/>
                    <a:pt x="9377" y="359689"/>
                  </a:cubicBezTo>
                  <a:cubicBezTo>
                    <a:pt x="2182" y="357314"/>
                    <a:pt x="-1731" y="349542"/>
                    <a:pt x="644" y="342347"/>
                  </a:cubicBezTo>
                  <a:cubicBezTo>
                    <a:pt x="3019" y="335152"/>
                    <a:pt x="10777" y="331239"/>
                    <a:pt x="17986" y="333615"/>
                  </a:cubicBezTo>
                  <a:cubicBezTo>
                    <a:pt x="18233" y="333697"/>
                    <a:pt x="18466" y="333779"/>
                    <a:pt x="18714" y="333875"/>
                  </a:cubicBezTo>
                  <a:cubicBezTo>
                    <a:pt x="29602" y="337830"/>
                    <a:pt x="41301" y="338997"/>
                    <a:pt x="52766" y="337308"/>
                  </a:cubicBezTo>
                  <a:cubicBezTo>
                    <a:pt x="111231" y="329042"/>
                    <a:pt x="168721" y="314968"/>
                    <a:pt x="224399" y="295292"/>
                  </a:cubicBezTo>
                  <a:cubicBezTo>
                    <a:pt x="280997" y="275040"/>
                    <a:pt x="318756" y="221397"/>
                    <a:pt x="318729" y="161281"/>
                  </a:cubicBezTo>
                  <a:lnTo>
                    <a:pt x="318729" y="13676"/>
                  </a:lnTo>
                  <a:cubicBezTo>
                    <a:pt x="318729" y="6093"/>
                    <a:pt x="324880" y="-54"/>
                    <a:pt x="332459" y="-54"/>
                  </a:cubicBezTo>
                  <a:cubicBezTo>
                    <a:pt x="340038" y="-54"/>
                    <a:pt x="346190" y="6093"/>
                    <a:pt x="346190" y="13676"/>
                  </a:cubicBezTo>
                  <a:lnTo>
                    <a:pt x="346190" y="161281"/>
                  </a:lnTo>
                  <a:cubicBezTo>
                    <a:pt x="346176" y="233018"/>
                    <a:pt x="301126" y="297022"/>
                    <a:pt x="233598" y="321243"/>
                  </a:cubicBezTo>
                  <a:cubicBezTo>
                    <a:pt x="176136" y="341496"/>
                    <a:pt x="116805" y="355982"/>
                    <a:pt x="56473" y="364495"/>
                  </a:cubicBezTo>
                  <a:cubicBezTo>
                    <a:pt x="51928" y="365154"/>
                    <a:pt x="47342" y="365470"/>
                    <a:pt x="42742" y="365456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6" name="Freeform: Shape 115">
              <a:extLst>
                <a:ext uri="{FF2B5EF4-FFF2-40B4-BE49-F238E27FC236}">
                  <a16:creationId xmlns:a16="http://schemas.microsoft.com/office/drawing/2014/main" id="{F31D15CD-E081-E685-1EEF-61F6E631166A}"/>
                </a:ext>
              </a:extLst>
            </p:cNvPr>
            <p:cNvSpPr/>
            <p:nvPr/>
          </p:nvSpPr>
          <p:spPr>
            <a:xfrm>
              <a:off x="5057827" y="1622295"/>
              <a:ext cx="884267" cy="98208"/>
            </a:xfrm>
            <a:custGeom>
              <a:avLst/>
              <a:gdLst>
                <a:gd name="connsiteX0" fmla="*/ 441806 w 884267"/>
                <a:gd name="connsiteY0" fmla="*/ 98140 h 98208"/>
                <a:gd name="connsiteX1" fmla="*/ 33730 w 884267"/>
                <a:gd name="connsiteY1" fmla="*/ 73425 h 98208"/>
                <a:gd name="connsiteX2" fmla="*/ 77 w 884267"/>
                <a:gd name="connsiteY2" fmla="*/ 33732 h 98208"/>
                <a:gd name="connsiteX3" fmla="*/ 39772 w 884267"/>
                <a:gd name="connsiteY3" fmla="*/ 77 h 98208"/>
                <a:gd name="connsiteX4" fmla="*/ 43891 w 884267"/>
                <a:gd name="connsiteY4" fmla="*/ 653 h 98208"/>
                <a:gd name="connsiteX5" fmla="*/ 442080 w 884267"/>
                <a:gd name="connsiteY5" fmla="*/ 24681 h 98208"/>
                <a:gd name="connsiteX6" fmla="*/ 840269 w 884267"/>
                <a:gd name="connsiteY6" fmla="*/ 653 h 98208"/>
                <a:gd name="connsiteX7" fmla="*/ 883507 w 884267"/>
                <a:gd name="connsiteY7" fmla="*/ 29608 h 98208"/>
                <a:gd name="connsiteX8" fmla="*/ 854549 w 884267"/>
                <a:gd name="connsiteY8" fmla="*/ 72850 h 98208"/>
                <a:gd name="connsiteX9" fmla="*/ 850430 w 884267"/>
                <a:gd name="connsiteY9" fmla="*/ 73425 h 98208"/>
                <a:gd name="connsiteX10" fmla="*/ 441806 w 884267"/>
                <a:gd name="connsiteY10" fmla="*/ 98140 h 98208"/>
                <a:gd name="connsiteX11" fmla="*/ 38948 w 884267"/>
                <a:gd name="connsiteY11" fmla="*/ 28114 h 98208"/>
                <a:gd name="connsiteX12" fmla="*/ 29611 w 884267"/>
                <a:gd name="connsiteY12" fmla="*/ 36078 h 98208"/>
                <a:gd name="connsiteX13" fmla="*/ 31396 w 884267"/>
                <a:gd name="connsiteY13" fmla="*/ 42943 h 98208"/>
                <a:gd name="connsiteX14" fmla="*/ 37575 w 884267"/>
                <a:gd name="connsiteY14" fmla="*/ 46513 h 98208"/>
                <a:gd name="connsiteX15" fmla="*/ 441806 w 884267"/>
                <a:gd name="connsiteY15" fmla="*/ 70679 h 98208"/>
                <a:gd name="connsiteX16" fmla="*/ 845899 w 884267"/>
                <a:gd name="connsiteY16" fmla="*/ 46238 h 98208"/>
                <a:gd name="connsiteX17" fmla="*/ 854838 w 884267"/>
                <a:gd name="connsiteY17" fmla="*/ 36514 h 98208"/>
                <a:gd name="connsiteX18" fmla="*/ 845103 w 884267"/>
                <a:gd name="connsiteY18" fmla="*/ 27581 h 98208"/>
                <a:gd name="connsiteX19" fmla="*/ 843290 w 884267"/>
                <a:gd name="connsiteY19" fmla="*/ 27839 h 98208"/>
                <a:gd name="connsiteX20" fmla="*/ 441806 w 884267"/>
                <a:gd name="connsiteY20" fmla="*/ 52143 h 98208"/>
                <a:gd name="connsiteX21" fmla="*/ 40184 w 884267"/>
                <a:gd name="connsiteY21" fmla="*/ 27839 h 98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884267" h="98208">
                  <a:moveTo>
                    <a:pt x="441806" y="98140"/>
                  </a:moveTo>
                  <a:cubicBezTo>
                    <a:pt x="305391" y="98474"/>
                    <a:pt x="169101" y="90219"/>
                    <a:pt x="33730" y="73425"/>
                  </a:cubicBezTo>
                  <a:cubicBezTo>
                    <a:pt x="13478" y="71758"/>
                    <a:pt x="-1599" y="53988"/>
                    <a:pt x="77" y="33732"/>
                  </a:cubicBezTo>
                  <a:cubicBezTo>
                    <a:pt x="1738" y="13478"/>
                    <a:pt x="19505" y="-1590"/>
                    <a:pt x="39772" y="77"/>
                  </a:cubicBezTo>
                  <a:cubicBezTo>
                    <a:pt x="41145" y="191"/>
                    <a:pt x="42532" y="383"/>
                    <a:pt x="43891" y="653"/>
                  </a:cubicBezTo>
                  <a:cubicBezTo>
                    <a:pt x="175994" y="16915"/>
                    <a:pt x="308975" y="24939"/>
                    <a:pt x="442080" y="24681"/>
                  </a:cubicBezTo>
                  <a:cubicBezTo>
                    <a:pt x="575185" y="24998"/>
                    <a:pt x="708167" y="16973"/>
                    <a:pt x="840269" y="653"/>
                  </a:cubicBezTo>
                  <a:cubicBezTo>
                    <a:pt x="860206" y="-3292"/>
                    <a:pt x="879566" y="9672"/>
                    <a:pt x="883507" y="29608"/>
                  </a:cubicBezTo>
                  <a:cubicBezTo>
                    <a:pt x="887462" y="49545"/>
                    <a:pt x="874486" y="68905"/>
                    <a:pt x="854549" y="72850"/>
                  </a:cubicBezTo>
                  <a:cubicBezTo>
                    <a:pt x="853190" y="73119"/>
                    <a:pt x="851817" y="73311"/>
                    <a:pt x="850430" y="73425"/>
                  </a:cubicBezTo>
                  <a:cubicBezTo>
                    <a:pt x="714881" y="90288"/>
                    <a:pt x="578398" y="98543"/>
                    <a:pt x="441806" y="98140"/>
                  </a:cubicBezTo>
                  <a:close/>
                  <a:moveTo>
                    <a:pt x="38948" y="28114"/>
                  </a:moveTo>
                  <a:cubicBezTo>
                    <a:pt x="34307" y="28122"/>
                    <a:pt x="30353" y="31494"/>
                    <a:pt x="29611" y="36078"/>
                  </a:cubicBezTo>
                  <a:cubicBezTo>
                    <a:pt x="29350" y="38507"/>
                    <a:pt x="29982" y="40949"/>
                    <a:pt x="31396" y="42943"/>
                  </a:cubicBezTo>
                  <a:cubicBezTo>
                    <a:pt x="32893" y="44916"/>
                    <a:pt x="35117" y="46203"/>
                    <a:pt x="37575" y="46513"/>
                  </a:cubicBezTo>
                  <a:cubicBezTo>
                    <a:pt x="171682" y="63008"/>
                    <a:pt x="306696" y="71078"/>
                    <a:pt x="441806" y="70679"/>
                  </a:cubicBezTo>
                  <a:cubicBezTo>
                    <a:pt x="576888" y="71013"/>
                    <a:pt x="711847" y="62850"/>
                    <a:pt x="845899" y="46238"/>
                  </a:cubicBezTo>
                  <a:cubicBezTo>
                    <a:pt x="851048" y="46020"/>
                    <a:pt x="855057" y="41667"/>
                    <a:pt x="854838" y="36514"/>
                  </a:cubicBezTo>
                  <a:cubicBezTo>
                    <a:pt x="854618" y="31363"/>
                    <a:pt x="850265" y="27363"/>
                    <a:pt x="845103" y="27581"/>
                  </a:cubicBezTo>
                  <a:cubicBezTo>
                    <a:pt x="844498" y="27607"/>
                    <a:pt x="843880" y="27694"/>
                    <a:pt x="843290" y="27839"/>
                  </a:cubicBezTo>
                  <a:cubicBezTo>
                    <a:pt x="710103" y="44341"/>
                    <a:pt x="576009" y="52458"/>
                    <a:pt x="441806" y="52143"/>
                  </a:cubicBezTo>
                  <a:cubicBezTo>
                    <a:pt x="307561" y="52383"/>
                    <a:pt x="173426" y="44267"/>
                    <a:pt x="40184" y="27839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6A10518A-8BED-0A51-C88E-A021554B2E61}"/>
                </a:ext>
              </a:extLst>
            </p:cNvPr>
            <p:cNvSpPr/>
            <p:nvPr/>
          </p:nvSpPr>
          <p:spPr>
            <a:xfrm>
              <a:off x="5384838" y="1816491"/>
              <a:ext cx="228438" cy="223224"/>
            </a:xfrm>
            <a:custGeom>
              <a:avLst/>
              <a:gdLst>
                <a:gd name="connsiteX0" fmla="*/ 191137 w 228438"/>
                <a:gd name="connsiteY0" fmla="*/ 221946 h 223224"/>
                <a:gd name="connsiteX1" fmla="*/ 169992 w 228438"/>
                <a:gd name="connsiteY1" fmla="*/ 215218 h 223224"/>
                <a:gd name="connsiteX2" fmla="*/ 121660 w 228438"/>
                <a:gd name="connsiteY2" fmla="*/ 146565 h 223224"/>
                <a:gd name="connsiteX3" fmla="*/ 114794 w 228438"/>
                <a:gd name="connsiteY3" fmla="*/ 120751 h 223224"/>
                <a:gd name="connsiteX4" fmla="*/ 107929 w 228438"/>
                <a:gd name="connsiteY4" fmla="*/ 146565 h 223224"/>
                <a:gd name="connsiteX5" fmla="*/ 59597 w 228438"/>
                <a:gd name="connsiteY5" fmla="*/ 215218 h 223224"/>
                <a:gd name="connsiteX6" fmla="*/ 7901 w 228438"/>
                <a:gd name="connsiteY6" fmla="*/ 209218 h 223224"/>
                <a:gd name="connsiteX7" fmla="*/ 13902 w 228438"/>
                <a:gd name="connsiteY7" fmla="*/ 157522 h 223224"/>
                <a:gd name="connsiteX8" fmla="*/ 17169 w 228438"/>
                <a:gd name="connsiteY8" fmla="*/ 155215 h 223224"/>
                <a:gd name="connsiteX9" fmla="*/ 36804 w 228438"/>
                <a:gd name="connsiteY9" fmla="*/ 126930 h 223224"/>
                <a:gd name="connsiteX10" fmla="*/ 59323 w 228438"/>
                <a:gd name="connsiteY10" fmla="*/ 42624 h 223224"/>
                <a:gd name="connsiteX11" fmla="*/ 129527 w 228438"/>
                <a:gd name="connsiteY11" fmla="*/ 1882 h 223224"/>
                <a:gd name="connsiteX12" fmla="*/ 170266 w 228438"/>
                <a:gd name="connsiteY12" fmla="*/ 42624 h 223224"/>
                <a:gd name="connsiteX13" fmla="*/ 192647 w 228438"/>
                <a:gd name="connsiteY13" fmla="*/ 126930 h 223224"/>
                <a:gd name="connsiteX14" fmla="*/ 212694 w 228438"/>
                <a:gd name="connsiteY14" fmla="*/ 155215 h 223224"/>
                <a:gd name="connsiteX15" fmla="*/ 221797 w 228438"/>
                <a:gd name="connsiteY15" fmla="*/ 206252 h 223224"/>
                <a:gd name="connsiteX16" fmla="*/ 191549 w 228438"/>
                <a:gd name="connsiteY16" fmla="*/ 221946 h 223224"/>
                <a:gd name="connsiteX17" fmla="*/ 114794 w 228438"/>
                <a:gd name="connsiteY17" fmla="*/ 27520 h 223224"/>
                <a:gd name="connsiteX18" fmla="*/ 85823 w 228438"/>
                <a:gd name="connsiteY18" fmla="*/ 49764 h 223224"/>
                <a:gd name="connsiteX19" fmla="*/ 63304 w 228438"/>
                <a:gd name="connsiteY19" fmla="*/ 134207 h 223224"/>
                <a:gd name="connsiteX20" fmla="*/ 32960 w 228438"/>
                <a:gd name="connsiteY20" fmla="*/ 177734 h 223224"/>
                <a:gd name="connsiteX21" fmla="*/ 30763 w 228438"/>
                <a:gd name="connsiteY21" fmla="*/ 190778 h 223224"/>
                <a:gd name="connsiteX22" fmla="*/ 43573 w 228438"/>
                <a:gd name="connsiteY22" fmla="*/ 193043 h 223224"/>
                <a:gd name="connsiteX23" fmla="*/ 43670 w 228438"/>
                <a:gd name="connsiteY23" fmla="*/ 192975 h 223224"/>
                <a:gd name="connsiteX24" fmla="*/ 81292 w 228438"/>
                <a:gd name="connsiteY24" fmla="*/ 139013 h 223224"/>
                <a:gd name="connsiteX25" fmla="*/ 101476 w 228438"/>
                <a:gd name="connsiteY25" fmla="*/ 63220 h 223224"/>
                <a:gd name="connsiteX26" fmla="*/ 115206 w 228438"/>
                <a:gd name="connsiteY26" fmla="*/ 53059 h 223224"/>
                <a:gd name="connsiteX27" fmla="*/ 115206 w 228438"/>
                <a:gd name="connsiteY27" fmla="*/ 53059 h 223224"/>
                <a:gd name="connsiteX28" fmla="*/ 128937 w 228438"/>
                <a:gd name="connsiteY28" fmla="*/ 63220 h 223224"/>
                <a:gd name="connsiteX29" fmla="*/ 149121 w 228438"/>
                <a:gd name="connsiteY29" fmla="*/ 139013 h 223224"/>
                <a:gd name="connsiteX30" fmla="*/ 185233 w 228438"/>
                <a:gd name="connsiteY30" fmla="*/ 192288 h 223224"/>
                <a:gd name="connsiteX31" fmla="*/ 198373 w 228438"/>
                <a:gd name="connsiteY31" fmla="*/ 190929 h 223224"/>
                <a:gd name="connsiteX32" fmla="*/ 197014 w 228438"/>
                <a:gd name="connsiteY32" fmla="*/ 177802 h 223224"/>
                <a:gd name="connsiteX33" fmla="*/ 195943 w 228438"/>
                <a:gd name="connsiteY33" fmla="*/ 177047 h 223224"/>
                <a:gd name="connsiteX34" fmla="*/ 165598 w 228438"/>
                <a:gd name="connsiteY34" fmla="*/ 133521 h 223224"/>
                <a:gd name="connsiteX35" fmla="*/ 144041 w 228438"/>
                <a:gd name="connsiteY35" fmla="*/ 49627 h 223224"/>
                <a:gd name="connsiteX36" fmla="*/ 114794 w 228438"/>
                <a:gd name="connsiteY36" fmla="*/ 27520 h 223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28438" h="223224">
                  <a:moveTo>
                    <a:pt x="191137" y="221946"/>
                  </a:moveTo>
                  <a:cubicBezTo>
                    <a:pt x="183558" y="221946"/>
                    <a:pt x="176170" y="219598"/>
                    <a:pt x="169992" y="215218"/>
                  </a:cubicBezTo>
                  <a:cubicBezTo>
                    <a:pt x="146361" y="198673"/>
                    <a:pt x="129267" y="174383"/>
                    <a:pt x="121660" y="146565"/>
                  </a:cubicBezTo>
                  <a:lnTo>
                    <a:pt x="114794" y="120751"/>
                  </a:lnTo>
                  <a:lnTo>
                    <a:pt x="107929" y="146565"/>
                  </a:lnTo>
                  <a:cubicBezTo>
                    <a:pt x="100322" y="174383"/>
                    <a:pt x="83228" y="198673"/>
                    <a:pt x="59597" y="215218"/>
                  </a:cubicBezTo>
                  <a:cubicBezTo>
                    <a:pt x="43670" y="227837"/>
                    <a:pt x="20520" y="225146"/>
                    <a:pt x="7901" y="209218"/>
                  </a:cubicBezTo>
                  <a:cubicBezTo>
                    <a:pt x="-4717" y="193277"/>
                    <a:pt x="-2026" y="170141"/>
                    <a:pt x="13902" y="157522"/>
                  </a:cubicBezTo>
                  <a:cubicBezTo>
                    <a:pt x="14959" y="156698"/>
                    <a:pt x="16043" y="155929"/>
                    <a:pt x="17169" y="155215"/>
                  </a:cubicBezTo>
                  <a:cubicBezTo>
                    <a:pt x="26795" y="148350"/>
                    <a:pt x="33742" y="138354"/>
                    <a:pt x="36804" y="126930"/>
                  </a:cubicBezTo>
                  <a:lnTo>
                    <a:pt x="59323" y="42624"/>
                  </a:lnTo>
                  <a:cubicBezTo>
                    <a:pt x="67451" y="11988"/>
                    <a:pt x="98894" y="-6253"/>
                    <a:pt x="129527" y="1882"/>
                  </a:cubicBezTo>
                  <a:cubicBezTo>
                    <a:pt x="149437" y="7167"/>
                    <a:pt x="164980" y="22716"/>
                    <a:pt x="170266" y="42624"/>
                  </a:cubicBezTo>
                  <a:lnTo>
                    <a:pt x="192647" y="126930"/>
                  </a:lnTo>
                  <a:cubicBezTo>
                    <a:pt x="195874" y="138382"/>
                    <a:pt x="202945" y="148378"/>
                    <a:pt x="212694" y="155215"/>
                  </a:cubicBezTo>
                  <a:cubicBezTo>
                    <a:pt x="229308" y="166804"/>
                    <a:pt x="233372" y="189652"/>
                    <a:pt x="221797" y="206252"/>
                  </a:cubicBezTo>
                  <a:cubicBezTo>
                    <a:pt x="214905" y="216138"/>
                    <a:pt x="203591" y="222001"/>
                    <a:pt x="191549" y="221946"/>
                  </a:cubicBezTo>
                  <a:close/>
                  <a:moveTo>
                    <a:pt x="114794" y="27520"/>
                  </a:moveTo>
                  <a:cubicBezTo>
                    <a:pt x="101174" y="27404"/>
                    <a:pt x="89228" y="36577"/>
                    <a:pt x="85823" y="49764"/>
                  </a:cubicBezTo>
                  <a:lnTo>
                    <a:pt x="63304" y="134207"/>
                  </a:lnTo>
                  <a:cubicBezTo>
                    <a:pt x="58636" y="151838"/>
                    <a:pt x="47899" y="167257"/>
                    <a:pt x="32960" y="177734"/>
                  </a:cubicBezTo>
                  <a:cubicBezTo>
                    <a:pt x="28813" y="180768"/>
                    <a:pt x="27838" y="186549"/>
                    <a:pt x="30763" y="190778"/>
                  </a:cubicBezTo>
                  <a:cubicBezTo>
                    <a:pt x="33674" y="194938"/>
                    <a:pt x="39413" y="195954"/>
                    <a:pt x="43573" y="193043"/>
                  </a:cubicBezTo>
                  <a:cubicBezTo>
                    <a:pt x="43601" y="193016"/>
                    <a:pt x="43642" y="193002"/>
                    <a:pt x="43670" y="192975"/>
                  </a:cubicBezTo>
                  <a:cubicBezTo>
                    <a:pt x="62165" y="179972"/>
                    <a:pt x="75484" y="160859"/>
                    <a:pt x="81292" y="139013"/>
                  </a:cubicBezTo>
                  <a:lnTo>
                    <a:pt x="101476" y="63220"/>
                  </a:lnTo>
                  <a:cubicBezTo>
                    <a:pt x="103137" y="57052"/>
                    <a:pt x="108822" y="52841"/>
                    <a:pt x="115206" y="53059"/>
                  </a:cubicBezTo>
                  <a:lnTo>
                    <a:pt x="115206" y="53059"/>
                  </a:lnTo>
                  <a:cubicBezTo>
                    <a:pt x="121591" y="52841"/>
                    <a:pt x="127276" y="57052"/>
                    <a:pt x="128937" y="63220"/>
                  </a:cubicBezTo>
                  <a:lnTo>
                    <a:pt x="149121" y="139013"/>
                  </a:lnTo>
                  <a:cubicBezTo>
                    <a:pt x="154751" y="160364"/>
                    <a:pt x="167493" y="179148"/>
                    <a:pt x="185233" y="192288"/>
                  </a:cubicBezTo>
                  <a:cubicBezTo>
                    <a:pt x="189228" y="195542"/>
                    <a:pt x="195119" y="194938"/>
                    <a:pt x="198373" y="190929"/>
                  </a:cubicBezTo>
                  <a:cubicBezTo>
                    <a:pt x="201627" y="186933"/>
                    <a:pt x="201009" y="181056"/>
                    <a:pt x="197014" y="177802"/>
                  </a:cubicBezTo>
                  <a:cubicBezTo>
                    <a:pt x="196670" y="177528"/>
                    <a:pt x="196313" y="177267"/>
                    <a:pt x="195943" y="177047"/>
                  </a:cubicBezTo>
                  <a:cubicBezTo>
                    <a:pt x="181045" y="166543"/>
                    <a:pt x="170307" y="151137"/>
                    <a:pt x="165598" y="133521"/>
                  </a:cubicBezTo>
                  <a:lnTo>
                    <a:pt x="144041" y="49627"/>
                  </a:lnTo>
                  <a:cubicBezTo>
                    <a:pt x="140649" y="36334"/>
                    <a:pt x="128511" y="27158"/>
                    <a:pt x="114794" y="27520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75" name="Group 174">
            <a:extLst>
              <a:ext uri="{FF2B5EF4-FFF2-40B4-BE49-F238E27FC236}">
                <a16:creationId xmlns:a16="http://schemas.microsoft.com/office/drawing/2014/main" id="{0A46B3EB-94E9-0B6C-B93A-332385C12214}"/>
              </a:ext>
            </a:extLst>
          </p:cNvPr>
          <p:cNvGrpSpPr/>
          <p:nvPr/>
        </p:nvGrpSpPr>
        <p:grpSpPr>
          <a:xfrm>
            <a:off x="6577529" y="2644425"/>
            <a:ext cx="622979" cy="706169"/>
            <a:chOff x="6577529" y="2644425"/>
            <a:chExt cx="622979" cy="706169"/>
          </a:xfrm>
        </p:grpSpPr>
        <p:sp>
          <p:nvSpPr>
            <p:cNvPr id="118" name="Freeform: Shape 117">
              <a:extLst>
                <a:ext uri="{FF2B5EF4-FFF2-40B4-BE49-F238E27FC236}">
                  <a16:creationId xmlns:a16="http://schemas.microsoft.com/office/drawing/2014/main" id="{6B362082-09F8-F117-F2F5-B31D87743723}"/>
                </a:ext>
              </a:extLst>
            </p:cNvPr>
            <p:cNvSpPr/>
            <p:nvPr/>
          </p:nvSpPr>
          <p:spPr>
            <a:xfrm>
              <a:off x="6577529" y="2644612"/>
              <a:ext cx="325152" cy="705981"/>
            </a:xfrm>
            <a:custGeom>
              <a:avLst/>
              <a:gdLst>
                <a:gd name="connsiteX0" fmla="*/ 263726 w 325152"/>
                <a:gd name="connsiteY0" fmla="*/ 705927 h 705981"/>
                <a:gd name="connsiteX1" fmla="*/ 48155 w 325152"/>
                <a:gd name="connsiteY1" fmla="*/ 705927 h 705981"/>
                <a:gd name="connsiteX2" fmla="*/ 36346 w 325152"/>
                <a:gd name="connsiteY2" fmla="*/ 699199 h 705981"/>
                <a:gd name="connsiteX3" fmla="*/ 1882 w 325152"/>
                <a:gd name="connsiteY3" fmla="*/ 641118 h 705981"/>
                <a:gd name="connsiteX4" fmla="*/ -40 w 325152"/>
                <a:gd name="connsiteY4" fmla="*/ 633978 h 705981"/>
                <a:gd name="connsiteX5" fmla="*/ -40 w 325152"/>
                <a:gd name="connsiteY5" fmla="*/ 334375 h 705981"/>
                <a:gd name="connsiteX6" fmla="*/ 9846 w 325152"/>
                <a:gd name="connsiteY6" fmla="*/ 320645 h 705981"/>
                <a:gd name="connsiteX7" fmla="*/ 80559 w 325152"/>
                <a:gd name="connsiteY7" fmla="*/ 229336 h 705981"/>
                <a:gd name="connsiteX8" fmla="*/ 80559 w 325152"/>
                <a:gd name="connsiteY8" fmla="*/ 54956 h 705981"/>
                <a:gd name="connsiteX9" fmla="*/ 89484 w 325152"/>
                <a:gd name="connsiteY9" fmla="*/ 42050 h 705981"/>
                <a:gd name="connsiteX10" fmla="*/ 202075 w 325152"/>
                <a:gd name="connsiteY10" fmla="*/ 858 h 705981"/>
                <a:gd name="connsiteX11" fmla="*/ 217729 w 325152"/>
                <a:gd name="connsiteY11" fmla="*/ 5114 h 705981"/>
                <a:gd name="connsiteX12" fmla="*/ 322219 w 325152"/>
                <a:gd name="connsiteY12" fmla="*/ 137615 h 705981"/>
                <a:gd name="connsiteX13" fmla="*/ 325102 w 325152"/>
                <a:gd name="connsiteY13" fmla="*/ 146128 h 705981"/>
                <a:gd name="connsiteX14" fmla="*/ 325102 w 325152"/>
                <a:gd name="connsiteY14" fmla="*/ 639608 h 705981"/>
                <a:gd name="connsiteX15" fmla="*/ 321532 w 325152"/>
                <a:gd name="connsiteY15" fmla="*/ 648807 h 705981"/>
                <a:gd name="connsiteX16" fmla="*/ 273887 w 325152"/>
                <a:gd name="connsiteY16" fmla="*/ 701533 h 705981"/>
                <a:gd name="connsiteX17" fmla="*/ 263726 w 325152"/>
                <a:gd name="connsiteY17" fmla="*/ 705927 h 705981"/>
                <a:gd name="connsiteX18" fmla="*/ 55981 w 325152"/>
                <a:gd name="connsiteY18" fmla="*/ 678466 h 705981"/>
                <a:gd name="connsiteX19" fmla="*/ 257547 w 325152"/>
                <a:gd name="connsiteY19" fmla="*/ 678466 h 705981"/>
                <a:gd name="connsiteX20" fmla="*/ 297641 w 325152"/>
                <a:gd name="connsiteY20" fmla="*/ 634253 h 705981"/>
                <a:gd name="connsiteX21" fmla="*/ 297641 w 325152"/>
                <a:gd name="connsiteY21" fmla="*/ 150796 h 705981"/>
                <a:gd name="connsiteX22" fmla="*/ 202350 w 325152"/>
                <a:gd name="connsiteY22" fmla="*/ 29967 h 705981"/>
                <a:gd name="connsiteX23" fmla="*/ 108020 w 325152"/>
                <a:gd name="connsiteY23" fmla="*/ 64431 h 705981"/>
                <a:gd name="connsiteX24" fmla="*/ 108020 w 325152"/>
                <a:gd name="connsiteY24" fmla="*/ 229199 h 705981"/>
                <a:gd name="connsiteX25" fmla="*/ 27421 w 325152"/>
                <a:gd name="connsiteY25" fmla="*/ 343438 h 705981"/>
                <a:gd name="connsiteX26" fmla="*/ 27421 w 325152"/>
                <a:gd name="connsiteY26" fmla="*/ 630134 h 705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25152" h="705981">
                  <a:moveTo>
                    <a:pt x="263726" y="705927"/>
                  </a:moveTo>
                  <a:lnTo>
                    <a:pt x="48155" y="705927"/>
                  </a:lnTo>
                  <a:cubicBezTo>
                    <a:pt x="43308" y="705927"/>
                    <a:pt x="38818" y="703373"/>
                    <a:pt x="36346" y="699199"/>
                  </a:cubicBezTo>
                  <a:lnTo>
                    <a:pt x="1882" y="641118"/>
                  </a:lnTo>
                  <a:cubicBezTo>
                    <a:pt x="606" y="638963"/>
                    <a:pt x="-67" y="636491"/>
                    <a:pt x="-40" y="633978"/>
                  </a:cubicBezTo>
                  <a:lnTo>
                    <a:pt x="-40" y="334375"/>
                  </a:lnTo>
                  <a:cubicBezTo>
                    <a:pt x="-287" y="328073"/>
                    <a:pt x="3791" y="322402"/>
                    <a:pt x="9846" y="320645"/>
                  </a:cubicBezTo>
                  <a:cubicBezTo>
                    <a:pt x="12730" y="319684"/>
                    <a:pt x="80559" y="299088"/>
                    <a:pt x="80559" y="229336"/>
                  </a:cubicBezTo>
                  <a:lnTo>
                    <a:pt x="80559" y="54956"/>
                  </a:lnTo>
                  <a:cubicBezTo>
                    <a:pt x="80546" y="49217"/>
                    <a:pt x="84101" y="44054"/>
                    <a:pt x="89484" y="42050"/>
                  </a:cubicBezTo>
                  <a:lnTo>
                    <a:pt x="202075" y="858"/>
                  </a:lnTo>
                  <a:cubicBezTo>
                    <a:pt x="207664" y="-1284"/>
                    <a:pt x="213994" y="432"/>
                    <a:pt x="217729" y="5114"/>
                  </a:cubicBezTo>
                  <a:lnTo>
                    <a:pt x="322219" y="137615"/>
                  </a:lnTo>
                  <a:cubicBezTo>
                    <a:pt x="324059" y="140073"/>
                    <a:pt x="325075" y="143052"/>
                    <a:pt x="325102" y="146128"/>
                  </a:cubicBezTo>
                  <a:lnTo>
                    <a:pt x="325102" y="639608"/>
                  </a:lnTo>
                  <a:cubicBezTo>
                    <a:pt x="325089" y="643013"/>
                    <a:pt x="323825" y="646295"/>
                    <a:pt x="321532" y="648807"/>
                  </a:cubicBezTo>
                  <a:lnTo>
                    <a:pt x="273887" y="701533"/>
                  </a:lnTo>
                  <a:cubicBezTo>
                    <a:pt x="271264" y="704362"/>
                    <a:pt x="267584" y="705955"/>
                    <a:pt x="263726" y="705927"/>
                  </a:cubicBezTo>
                  <a:close/>
                  <a:moveTo>
                    <a:pt x="55981" y="678466"/>
                  </a:moveTo>
                  <a:lnTo>
                    <a:pt x="257547" y="678466"/>
                  </a:lnTo>
                  <a:lnTo>
                    <a:pt x="297641" y="634253"/>
                  </a:lnTo>
                  <a:lnTo>
                    <a:pt x="297641" y="150796"/>
                  </a:lnTo>
                  <a:lnTo>
                    <a:pt x="202350" y="29967"/>
                  </a:lnTo>
                  <a:lnTo>
                    <a:pt x="108020" y="64431"/>
                  </a:lnTo>
                  <a:lnTo>
                    <a:pt x="108020" y="229199"/>
                  </a:lnTo>
                  <a:cubicBezTo>
                    <a:pt x="107348" y="280277"/>
                    <a:pt x="75314" y="325670"/>
                    <a:pt x="27421" y="343438"/>
                  </a:cubicBezTo>
                  <a:lnTo>
                    <a:pt x="27421" y="630134"/>
                  </a:ln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9" name="Freeform: Shape 118">
              <a:extLst>
                <a:ext uri="{FF2B5EF4-FFF2-40B4-BE49-F238E27FC236}">
                  <a16:creationId xmlns:a16="http://schemas.microsoft.com/office/drawing/2014/main" id="{61FBF1B4-A443-8E6D-35CB-74E7771FCC83}"/>
                </a:ext>
              </a:extLst>
            </p:cNvPr>
            <p:cNvSpPr/>
            <p:nvPr/>
          </p:nvSpPr>
          <p:spPr>
            <a:xfrm>
              <a:off x="6875220" y="2644475"/>
              <a:ext cx="325288" cy="706119"/>
            </a:xfrm>
            <a:custGeom>
              <a:avLst/>
              <a:gdLst>
                <a:gd name="connsiteX0" fmla="*/ 276897 w 325288"/>
                <a:gd name="connsiteY0" fmla="*/ 706064 h 706119"/>
                <a:gd name="connsiteX1" fmla="*/ 61463 w 325288"/>
                <a:gd name="connsiteY1" fmla="*/ 706064 h 706119"/>
                <a:gd name="connsiteX2" fmla="*/ 51165 w 325288"/>
                <a:gd name="connsiteY2" fmla="*/ 701533 h 706119"/>
                <a:gd name="connsiteX3" fmla="*/ 3520 w 325288"/>
                <a:gd name="connsiteY3" fmla="*/ 648808 h 706119"/>
                <a:gd name="connsiteX4" fmla="*/ -51 w 325288"/>
                <a:gd name="connsiteY4" fmla="*/ 639608 h 706119"/>
                <a:gd name="connsiteX5" fmla="*/ -51 w 325288"/>
                <a:gd name="connsiteY5" fmla="*/ 146128 h 706119"/>
                <a:gd name="connsiteX6" fmla="*/ 2970 w 325288"/>
                <a:gd name="connsiteY6" fmla="*/ 137615 h 706119"/>
                <a:gd name="connsiteX7" fmla="*/ 107323 w 325288"/>
                <a:gd name="connsiteY7" fmla="*/ 5114 h 706119"/>
                <a:gd name="connsiteX8" fmla="*/ 122976 w 325288"/>
                <a:gd name="connsiteY8" fmla="*/ 858 h 706119"/>
                <a:gd name="connsiteX9" fmla="*/ 235568 w 325288"/>
                <a:gd name="connsiteY9" fmla="*/ 42050 h 706119"/>
                <a:gd name="connsiteX10" fmla="*/ 244630 w 325288"/>
                <a:gd name="connsiteY10" fmla="*/ 54957 h 706119"/>
                <a:gd name="connsiteX11" fmla="*/ 244630 w 325288"/>
                <a:gd name="connsiteY11" fmla="*/ 229336 h 706119"/>
                <a:gd name="connsiteX12" fmla="*/ 315206 w 325288"/>
                <a:gd name="connsiteY12" fmla="*/ 320645 h 706119"/>
                <a:gd name="connsiteX13" fmla="*/ 325229 w 325288"/>
                <a:gd name="connsiteY13" fmla="*/ 334375 h 706119"/>
                <a:gd name="connsiteX14" fmla="*/ 325229 w 325288"/>
                <a:gd name="connsiteY14" fmla="*/ 634528 h 706119"/>
                <a:gd name="connsiteX15" fmla="*/ 323169 w 325288"/>
                <a:gd name="connsiteY15" fmla="*/ 641668 h 706119"/>
                <a:gd name="connsiteX16" fmla="*/ 288705 w 325288"/>
                <a:gd name="connsiteY16" fmla="*/ 699199 h 706119"/>
                <a:gd name="connsiteX17" fmla="*/ 276897 w 325288"/>
                <a:gd name="connsiteY17" fmla="*/ 706064 h 706119"/>
                <a:gd name="connsiteX18" fmla="*/ 67505 w 325288"/>
                <a:gd name="connsiteY18" fmla="*/ 678603 h 706119"/>
                <a:gd name="connsiteX19" fmla="*/ 269070 w 325288"/>
                <a:gd name="connsiteY19" fmla="*/ 678603 h 706119"/>
                <a:gd name="connsiteX20" fmla="*/ 297768 w 325288"/>
                <a:gd name="connsiteY20" fmla="*/ 630958 h 706119"/>
                <a:gd name="connsiteX21" fmla="*/ 297768 w 325288"/>
                <a:gd name="connsiteY21" fmla="*/ 344261 h 706119"/>
                <a:gd name="connsiteX22" fmla="*/ 217169 w 325288"/>
                <a:gd name="connsiteY22" fmla="*/ 230022 h 706119"/>
                <a:gd name="connsiteX23" fmla="*/ 217169 w 325288"/>
                <a:gd name="connsiteY23" fmla="*/ 64568 h 706119"/>
                <a:gd name="connsiteX24" fmla="*/ 122839 w 325288"/>
                <a:gd name="connsiteY24" fmla="*/ 30104 h 706119"/>
                <a:gd name="connsiteX25" fmla="*/ 27548 w 325288"/>
                <a:gd name="connsiteY25" fmla="*/ 150934 h 706119"/>
                <a:gd name="connsiteX26" fmla="*/ 27548 w 325288"/>
                <a:gd name="connsiteY26" fmla="*/ 634390 h 706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325288" h="706119">
                  <a:moveTo>
                    <a:pt x="276897" y="706064"/>
                  </a:moveTo>
                  <a:lnTo>
                    <a:pt x="61463" y="706064"/>
                  </a:lnTo>
                  <a:cubicBezTo>
                    <a:pt x="57536" y="706092"/>
                    <a:pt x="53788" y="704444"/>
                    <a:pt x="51165" y="701533"/>
                  </a:cubicBezTo>
                  <a:lnTo>
                    <a:pt x="3520" y="648808"/>
                  </a:lnTo>
                  <a:cubicBezTo>
                    <a:pt x="1227" y="646295"/>
                    <a:pt x="-37" y="643013"/>
                    <a:pt x="-51" y="639608"/>
                  </a:cubicBezTo>
                  <a:lnTo>
                    <a:pt x="-51" y="146128"/>
                  </a:lnTo>
                  <a:cubicBezTo>
                    <a:pt x="-37" y="143025"/>
                    <a:pt x="1034" y="140032"/>
                    <a:pt x="2970" y="137615"/>
                  </a:cubicBezTo>
                  <a:lnTo>
                    <a:pt x="107323" y="5114"/>
                  </a:lnTo>
                  <a:cubicBezTo>
                    <a:pt x="111058" y="432"/>
                    <a:pt x="117388" y="-1284"/>
                    <a:pt x="122976" y="858"/>
                  </a:cubicBezTo>
                  <a:lnTo>
                    <a:pt x="235568" y="42050"/>
                  </a:lnTo>
                  <a:cubicBezTo>
                    <a:pt x="241005" y="44013"/>
                    <a:pt x="244630" y="49176"/>
                    <a:pt x="244630" y="54957"/>
                  </a:cubicBezTo>
                  <a:lnTo>
                    <a:pt x="244630" y="229336"/>
                  </a:lnTo>
                  <a:cubicBezTo>
                    <a:pt x="244630" y="299637"/>
                    <a:pt x="314519" y="320370"/>
                    <a:pt x="315206" y="320645"/>
                  </a:cubicBezTo>
                  <a:cubicBezTo>
                    <a:pt x="321316" y="322361"/>
                    <a:pt x="325462" y="328032"/>
                    <a:pt x="325229" y="334375"/>
                  </a:cubicBezTo>
                  <a:lnTo>
                    <a:pt x="325229" y="634528"/>
                  </a:lnTo>
                  <a:cubicBezTo>
                    <a:pt x="325215" y="637054"/>
                    <a:pt x="324501" y="639526"/>
                    <a:pt x="323169" y="641668"/>
                  </a:cubicBezTo>
                  <a:lnTo>
                    <a:pt x="288705" y="699199"/>
                  </a:lnTo>
                  <a:cubicBezTo>
                    <a:pt x="286261" y="703428"/>
                    <a:pt x="281772" y="706037"/>
                    <a:pt x="276897" y="706064"/>
                  </a:cubicBezTo>
                  <a:close/>
                  <a:moveTo>
                    <a:pt x="67505" y="678603"/>
                  </a:moveTo>
                  <a:lnTo>
                    <a:pt x="269070" y="678603"/>
                  </a:lnTo>
                  <a:lnTo>
                    <a:pt x="297768" y="630958"/>
                  </a:lnTo>
                  <a:lnTo>
                    <a:pt x="297768" y="344261"/>
                  </a:lnTo>
                  <a:cubicBezTo>
                    <a:pt x="249875" y="326494"/>
                    <a:pt x="217842" y="281101"/>
                    <a:pt x="217169" y="230022"/>
                  </a:cubicBezTo>
                  <a:lnTo>
                    <a:pt x="217169" y="64568"/>
                  </a:lnTo>
                  <a:lnTo>
                    <a:pt x="122839" y="30104"/>
                  </a:lnTo>
                  <a:lnTo>
                    <a:pt x="27548" y="150934"/>
                  </a:lnTo>
                  <a:lnTo>
                    <a:pt x="27548" y="634390"/>
                  </a:ln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0" name="Freeform: Shape 119">
              <a:extLst>
                <a:ext uri="{FF2B5EF4-FFF2-40B4-BE49-F238E27FC236}">
                  <a16:creationId xmlns:a16="http://schemas.microsoft.com/office/drawing/2014/main" id="{1B49CC4E-613F-8567-831C-A366C5D0883C}"/>
                </a:ext>
              </a:extLst>
            </p:cNvPr>
            <p:cNvSpPr/>
            <p:nvPr/>
          </p:nvSpPr>
          <p:spPr>
            <a:xfrm>
              <a:off x="6770794" y="2644425"/>
              <a:ext cx="236132" cy="159962"/>
            </a:xfrm>
            <a:custGeom>
              <a:avLst/>
              <a:gdLst>
                <a:gd name="connsiteX0" fmla="*/ 118106 w 236132"/>
                <a:gd name="connsiteY0" fmla="*/ 159908 h 159962"/>
                <a:gd name="connsiteX1" fmla="*/ 107396 w 236132"/>
                <a:gd name="connsiteY1" fmla="*/ 154690 h 159962"/>
                <a:gd name="connsiteX2" fmla="*/ 2906 w 236132"/>
                <a:gd name="connsiteY2" fmla="*/ 22190 h 159962"/>
                <a:gd name="connsiteX3" fmla="*/ 5172 w 236132"/>
                <a:gd name="connsiteY3" fmla="*/ 2898 h 159962"/>
                <a:gd name="connsiteX4" fmla="*/ 13616 w 236132"/>
                <a:gd name="connsiteY4" fmla="*/ -54 h 159962"/>
                <a:gd name="connsiteX5" fmla="*/ 222597 w 236132"/>
                <a:gd name="connsiteY5" fmla="*/ -54 h 159962"/>
                <a:gd name="connsiteX6" fmla="*/ 234954 w 236132"/>
                <a:gd name="connsiteY6" fmla="*/ 7772 h 159962"/>
                <a:gd name="connsiteX7" fmla="*/ 233307 w 236132"/>
                <a:gd name="connsiteY7" fmla="*/ 21503 h 159962"/>
                <a:gd name="connsiteX8" fmla="*/ 128953 w 236132"/>
                <a:gd name="connsiteY8" fmla="*/ 154004 h 159962"/>
                <a:gd name="connsiteX9" fmla="*/ 118106 w 236132"/>
                <a:gd name="connsiteY9" fmla="*/ 159908 h 159962"/>
                <a:gd name="connsiteX10" fmla="*/ 41901 w 236132"/>
                <a:gd name="connsiteY10" fmla="*/ 27407 h 159962"/>
                <a:gd name="connsiteX11" fmla="*/ 118106 w 236132"/>
                <a:gd name="connsiteY11" fmla="*/ 123522 h 159962"/>
                <a:gd name="connsiteX12" fmla="*/ 194311 w 236132"/>
                <a:gd name="connsiteY12" fmla="*/ 27407 h 159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6132" h="159962">
                  <a:moveTo>
                    <a:pt x="118106" y="159908"/>
                  </a:moveTo>
                  <a:cubicBezTo>
                    <a:pt x="113932" y="159894"/>
                    <a:pt x="109992" y="157972"/>
                    <a:pt x="107396" y="154690"/>
                  </a:cubicBezTo>
                  <a:lnTo>
                    <a:pt x="2906" y="22190"/>
                  </a:lnTo>
                  <a:cubicBezTo>
                    <a:pt x="-1790" y="16244"/>
                    <a:pt x="-788" y="7608"/>
                    <a:pt x="5172" y="2898"/>
                  </a:cubicBezTo>
                  <a:cubicBezTo>
                    <a:pt x="7574" y="1003"/>
                    <a:pt x="10554" y="-40"/>
                    <a:pt x="13616" y="-54"/>
                  </a:cubicBezTo>
                  <a:lnTo>
                    <a:pt x="222597" y="-54"/>
                  </a:lnTo>
                  <a:cubicBezTo>
                    <a:pt x="227883" y="-40"/>
                    <a:pt x="232688" y="3008"/>
                    <a:pt x="234954" y="7772"/>
                  </a:cubicBezTo>
                  <a:cubicBezTo>
                    <a:pt x="236918" y="12317"/>
                    <a:pt x="236286" y="17562"/>
                    <a:pt x="233307" y="21503"/>
                  </a:cubicBezTo>
                  <a:lnTo>
                    <a:pt x="128953" y="154004"/>
                  </a:lnTo>
                  <a:cubicBezTo>
                    <a:pt x="126482" y="157574"/>
                    <a:pt x="122459" y="159771"/>
                    <a:pt x="118106" y="159908"/>
                  </a:cubicBezTo>
                  <a:close/>
                  <a:moveTo>
                    <a:pt x="41901" y="27407"/>
                  </a:moveTo>
                  <a:lnTo>
                    <a:pt x="118106" y="123522"/>
                  </a:lnTo>
                  <a:lnTo>
                    <a:pt x="194311" y="27407"/>
                  </a:ln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1" name="Freeform: Shape 120">
              <a:extLst>
                <a:ext uri="{FF2B5EF4-FFF2-40B4-BE49-F238E27FC236}">
                  <a16:creationId xmlns:a16="http://schemas.microsoft.com/office/drawing/2014/main" id="{A116678A-CFC1-A193-869A-2346E0F3F776}"/>
                </a:ext>
              </a:extLst>
            </p:cNvPr>
            <p:cNvSpPr/>
            <p:nvPr/>
          </p:nvSpPr>
          <p:spPr>
            <a:xfrm>
              <a:off x="6875220" y="3008151"/>
              <a:ext cx="325279" cy="94741"/>
            </a:xfrm>
            <a:custGeom>
              <a:avLst/>
              <a:gdLst>
                <a:gd name="connsiteX0" fmla="*/ 311498 w 325279"/>
                <a:gd name="connsiteY0" fmla="*/ 94687 h 94741"/>
                <a:gd name="connsiteX1" fmla="*/ 13680 w 325279"/>
                <a:gd name="connsiteY1" fmla="*/ 94687 h 94741"/>
                <a:gd name="connsiteX2" fmla="*/ -51 w 325279"/>
                <a:gd name="connsiteY2" fmla="*/ 80957 h 94741"/>
                <a:gd name="connsiteX3" fmla="*/ -51 w 325279"/>
                <a:gd name="connsiteY3" fmla="*/ 13676 h 94741"/>
                <a:gd name="connsiteX4" fmla="*/ 13680 w 325279"/>
                <a:gd name="connsiteY4" fmla="*/ -54 h 94741"/>
                <a:gd name="connsiteX5" fmla="*/ 311498 w 325279"/>
                <a:gd name="connsiteY5" fmla="*/ -54 h 94741"/>
                <a:gd name="connsiteX6" fmla="*/ 325229 w 325279"/>
                <a:gd name="connsiteY6" fmla="*/ 13676 h 94741"/>
                <a:gd name="connsiteX7" fmla="*/ 325229 w 325279"/>
                <a:gd name="connsiteY7" fmla="*/ 80957 h 94741"/>
                <a:gd name="connsiteX8" fmla="*/ 311498 w 325279"/>
                <a:gd name="connsiteY8" fmla="*/ 94687 h 94741"/>
                <a:gd name="connsiteX9" fmla="*/ 27411 w 325279"/>
                <a:gd name="connsiteY9" fmla="*/ 67226 h 94741"/>
                <a:gd name="connsiteX10" fmla="*/ 297768 w 325279"/>
                <a:gd name="connsiteY10" fmla="*/ 67226 h 94741"/>
                <a:gd name="connsiteX11" fmla="*/ 297768 w 325279"/>
                <a:gd name="connsiteY11" fmla="*/ 27407 h 94741"/>
                <a:gd name="connsiteX12" fmla="*/ 27411 w 325279"/>
                <a:gd name="connsiteY12" fmla="*/ 27407 h 94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5279" h="94741">
                  <a:moveTo>
                    <a:pt x="311498" y="94687"/>
                  </a:moveTo>
                  <a:lnTo>
                    <a:pt x="13680" y="94687"/>
                  </a:lnTo>
                  <a:cubicBezTo>
                    <a:pt x="6101" y="94687"/>
                    <a:pt x="-51" y="88536"/>
                    <a:pt x="-51" y="80957"/>
                  </a:cubicBezTo>
                  <a:lnTo>
                    <a:pt x="-51" y="13676"/>
                  </a:lnTo>
                  <a:cubicBezTo>
                    <a:pt x="-51" y="6097"/>
                    <a:pt x="6101" y="-54"/>
                    <a:pt x="13680" y="-54"/>
                  </a:cubicBezTo>
                  <a:lnTo>
                    <a:pt x="311498" y="-54"/>
                  </a:lnTo>
                  <a:cubicBezTo>
                    <a:pt x="319078" y="-54"/>
                    <a:pt x="325229" y="6097"/>
                    <a:pt x="325229" y="13676"/>
                  </a:cubicBezTo>
                  <a:lnTo>
                    <a:pt x="325229" y="80957"/>
                  </a:lnTo>
                  <a:cubicBezTo>
                    <a:pt x="325229" y="88536"/>
                    <a:pt x="319078" y="94687"/>
                    <a:pt x="311498" y="94687"/>
                  </a:cubicBezTo>
                  <a:close/>
                  <a:moveTo>
                    <a:pt x="27411" y="67226"/>
                  </a:moveTo>
                  <a:lnTo>
                    <a:pt x="297768" y="67226"/>
                  </a:lnTo>
                  <a:lnTo>
                    <a:pt x="297768" y="27407"/>
                  </a:lnTo>
                  <a:lnTo>
                    <a:pt x="27411" y="27407"/>
                  </a:ln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2" name="Freeform: Shape 121">
              <a:extLst>
                <a:ext uri="{FF2B5EF4-FFF2-40B4-BE49-F238E27FC236}">
                  <a16:creationId xmlns:a16="http://schemas.microsoft.com/office/drawing/2014/main" id="{4B20BCF4-8C77-1C0B-0F27-AFBFF87A43D3}"/>
                </a:ext>
              </a:extLst>
            </p:cNvPr>
            <p:cNvSpPr/>
            <p:nvPr/>
          </p:nvSpPr>
          <p:spPr>
            <a:xfrm>
              <a:off x="6577539" y="3008151"/>
              <a:ext cx="325141" cy="94741"/>
            </a:xfrm>
            <a:custGeom>
              <a:avLst/>
              <a:gdLst>
                <a:gd name="connsiteX0" fmla="*/ 311361 w 325141"/>
                <a:gd name="connsiteY0" fmla="*/ 94687 h 94741"/>
                <a:gd name="connsiteX1" fmla="*/ 13680 w 325141"/>
                <a:gd name="connsiteY1" fmla="*/ 94687 h 94741"/>
                <a:gd name="connsiteX2" fmla="*/ -51 w 325141"/>
                <a:gd name="connsiteY2" fmla="*/ 80957 h 94741"/>
                <a:gd name="connsiteX3" fmla="*/ -51 w 325141"/>
                <a:gd name="connsiteY3" fmla="*/ 13676 h 94741"/>
                <a:gd name="connsiteX4" fmla="*/ 13680 w 325141"/>
                <a:gd name="connsiteY4" fmla="*/ -54 h 94741"/>
                <a:gd name="connsiteX5" fmla="*/ 311361 w 325141"/>
                <a:gd name="connsiteY5" fmla="*/ -54 h 94741"/>
                <a:gd name="connsiteX6" fmla="*/ 325091 w 325141"/>
                <a:gd name="connsiteY6" fmla="*/ 13676 h 94741"/>
                <a:gd name="connsiteX7" fmla="*/ 325091 w 325141"/>
                <a:gd name="connsiteY7" fmla="*/ 80957 h 94741"/>
                <a:gd name="connsiteX8" fmla="*/ 311361 w 325141"/>
                <a:gd name="connsiteY8" fmla="*/ 94687 h 94741"/>
                <a:gd name="connsiteX9" fmla="*/ 27411 w 325141"/>
                <a:gd name="connsiteY9" fmla="*/ 67226 h 94741"/>
                <a:gd name="connsiteX10" fmla="*/ 297630 w 325141"/>
                <a:gd name="connsiteY10" fmla="*/ 67226 h 94741"/>
                <a:gd name="connsiteX11" fmla="*/ 297630 w 325141"/>
                <a:gd name="connsiteY11" fmla="*/ 27407 h 94741"/>
                <a:gd name="connsiteX12" fmla="*/ 27411 w 325141"/>
                <a:gd name="connsiteY12" fmla="*/ 27407 h 947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5141" h="94741">
                  <a:moveTo>
                    <a:pt x="311361" y="94687"/>
                  </a:moveTo>
                  <a:lnTo>
                    <a:pt x="13680" y="94687"/>
                  </a:lnTo>
                  <a:cubicBezTo>
                    <a:pt x="6101" y="94687"/>
                    <a:pt x="-51" y="88536"/>
                    <a:pt x="-51" y="80957"/>
                  </a:cubicBezTo>
                  <a:lnTo>
                    <a:pt x="-51" y="13676"/>
                  </a:lnTo>
                  <a:cubicBezTo>
                    <a:pt x="-51" y="6097"/>
                    <a:pt x="6101" y="-54"/>
                    <a:pt x="13680" y="-54"/>
                  </a:cubicBezTo>
                  <a:lnTo>
                    <a:pt x="311361" y="-54"/>
                  </a:lnTo>
                  <a:cubicBezTo>
                    <a:pt x="318940" y="-54"/>
                    <a:pt x="325091" y="6097"/>
                    <a:pt x="325091" y="13676"/>
                  </a:cubicBezTo>
                  <a:lnTo>
                    <a:pt x="325091" y="80957"/>
                  </a:lnTo>
                  <a:cubicBezTo>
                    <a:pt x="325091" y="88536"/>
                    <a:pt x="318940" y="94687"/>
                    <a:pt x="311361" y="94687"/>
                  </a:cubicBezTo>
                  <a:close/>
                  <a:moveTo>
                    <a:pt x="27411" y="67226"/>
                  </a:moveTo>
                  <a:lnTo>
                    <a:pt x="297630" y="67226"/>
                  </a:lnTo>
                  <a:lnTo>
                    <a:pt x="297630" y="27407"/>
                  </a:lnTo>
                  <a:lnTo>
                    <a:pt x="27411" y="27407"/>
                  </a:ln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3" name="Freeform: Shape 122">
              <a:extLst>
                <a:ext uri="{FF2B5EF4-FFF2-40B4-BE49-F238E27FC236}">
                  <a16:creationId xmlns:a16="http://schemas.microsoft.com/office/drawing/2014/main" id="{DF3945D0-DB72-AFBF-2CCA-6E53B61C39D4}"/>
                </a:ext>
              </a:extLst>
            </p:cNvPr>
            <p:cNvSpPr/>
            <p:nvPr/>
          </p:nvSpPr>
          <p:spPr>
            <a:xfrm>
              <a:off x="6875220" y="3161247"/>
              <a:ext cx="325279" cy="94604"/>
            </a:xfrm>
            <a:custGeom>
              <a:avLst/>
              <a:gdLst>
                <a:gd name="connsiteX0" fmla="*/ 311498 w 325279"/>
                <a:gd name="connsiteY0" fmla="*/ 94550 h 94604"/>
                <a:gd name="connsiteX1" fmla="*/ 13680 w 325279"/>
                <a:gd name="connsiteY1" fmla="*/ 94550 h 94604"/>
                <a:gd name="connsiteX2" fmla="*/ -51 w 325279"/>
                <a:gd name="connsiteY2" fmla="*/ 80820 h 94604"/>
                <a:gd name="connsiteX3" fmla="*/ -51 w 325279"/>
                <a:gd name="connsiteY3" fmla="*/ 13676 h 94604"/>
                <a:gd name="connsiteX4" fmla="*/ 13680 w 325279"/>
                <a:gd name="connsiteY4" fmla="*/ -54 h 94604"/>
                <a:gd name="connsiteX5" fmla="*/ 311498 w 325279"/>
                <a:gd name="connsiteY5" fmla="*/ -54 h 94604"/>
                <a:gd name="connsiteX6" fmla="*/ 325229 w 325279"/>
                <a:gd name="connsiteY6" fmla="*/ 13676 h 94604"/>
                <a:gd name="connsiteX7" fmla="*/ 325229 w 325279"/>
                <a:gd name="connsiteY7" fmla="*/ 80820 h 94604"/>
                <a:gd name="connsiteX8" fmla="*/ 311498 w 325279"/>
                <a:gd name="connsiteY8" fmla="*/ 94550 h 94604"/>
                <a:gd name="connsiteX9" fmla="*/ 27411 w 325279"/>
                <a:gd name="connsiteY9" fmla="*/ 67089 h 94604"/>
                <a:gd name="connsiteX10" fmla="*/ 297768 w 325279"/>
                <a:gd name="connsiteY10" fmla="*/ 67089 h 94604"/>
                <a:gd name="connsiteX11" fmla="*/ 297768 w 325279"/>
                <a:gd name="connsiteY11" fmla="*/ 27407 h 94604"/>
                <a:gd name="connsiteX12" fmla="*/ 27411 w 325279"/>
                <a:gd name="connsiteY12" fmla="*/ 27407 h 9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5279" h="94604">
                  <a:moveTo>
                    <a:pt x="311498" y="94550"/>
                  </a:moveTo>
                  <a:lnTo>
                    <a:pt x="13680" y="94550"/>
                  </a:lnTo>
                  <a:cubicBezTo>
                    <a:pt x="6101" y="94550"/>
                    <a:pt x="-51" y="88399"/>
                    <a:pt x="-51" y="80820"/>
                  </a:cubicBezTo>
                  <a:lnTo>
                    <a:pt x="-51" y="13676"/>
                  </a:lnTo>
                  <a:cubicBezTo>
                    <a:pt x="-51" y="6097"/>
                    <a:pt x="6101" y="-54"/>
                    <a:pt x="13680" y="-54"/>
                  </a:cubicBezTo>
                  <a:lnTo>
                    <a:pt x="311498" y="-54"/>
                  </a:lnTo>
                  <a:cubicBezTo>
                    <a:pt x="319078" y="-54"/>
                    <a:pt x="325229" y="6097"/>
                    <a:pt x="325229" y="13676"/>
                  </a:cubicBezTo>
                  <a:lnTo>
                    <a:pt x="325229" y="80820"/>
                  </a:lnTo>
                  <a:cubicBezTo>
                    <a:pt x="325229" y="88399"/>
                    <a:pt x="319078" y="94550"/>
                    <a:pt x="311498" y="94550"/>
                  </a:cubicBezTo>
                  <a:close/>
                  <a:moveTo>
                    <a:pt x="27411" y="67089"/>
                  </a:moveTo>
                  <a:lnTo>
                    <a:pt x="297768" y="67089"/>
                  </a:lnTo>
                  <a:lnTo>
                    <a:pt x="297768" y="27407"/>
                  </a:lnTo>
                  <a:lnTo>
                    <a:pt x="27411" y="27407"/>
                  </a:ln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4" name="Freeform: Shape 123">
              <a:extLst>
                <a:ext uri="{FF2B5EF4-FFF2-40B4-BE49-F238E27FC236}">
                  <a16:creationId xmlns:a16="http://schemas.microsoft.com/office/drawing/2014/main" id="{DDCC7366-1D91-B7E1-6D2D-F2E8DEBC1538}"/>
                </a:ext>
              </a:extLst>
            </p:cNvPr>
            <p:cNvSpPr/>
            <p:nvPr/>
          </p:nvSpPr>
          <p:spPr>
            <a:xfrm>
              <a:off x="6577539" y="3161247"/>
              <a:ext cx="325141" cy="94604"/>
            </a:xfrm>
            <a:custGeom>
              <a:avLst/>
              <a:gdLst>
                <a:gd name="connsiteX0" fmla="*/ 311361 w 325141"/>
                <a:gd name="connsiteY0" fmla="*/ 94550 h 94604"/>
                <a:gd name="connsiteX1" fmla="*/ 13680 w 325141"/>
                <a:gd name="connsiteY1" fmla="*/ 94550 h 94604"/>
                <a:gd name="connsiteX2" fmla="*/ -51 w 325141"/>
                <a:gd name="connsiteY2" fmla="*/ 80820 h 94604"/>
                <a:gd name="connsiteX3" fmla="*/ -51 w 325141"/>
                <a:gd name="connsiteY3" fmla="*/ 13676 h 94604"/>
                <a:gd name="connsiteX4" fmla="*/ 13680 w 325141"/>
                <a:gd name="connsiteY4" fmla="*/ -54 h 94604"/>
                <a:gd name="connsiteX5" fmla="*/ 311361 w 325141"/>
                <a:gd name="connsiteY5" fmla="*/ -54 h 94604"/>
                <a:gd name="connsiteX6" fmla="*/ 325091 w 325141"/>
                <a:gd name="connsiteY6" fmla="*/ 13676 h 94604"/>
                <a:gd name="connsiteX7" fmla="*/ 325091 w 325141"/>
                <a:gd name="connsiteY7" fmla="*/ 80820 h 94604"/>
                <a:gd name="connsiteX8" fmla="*/ 311361 w 325141"/>
                <a:gd name="connsiteY8" fmla="*/ 94550 h 94604"/>
                <a:gd name="connsiteX9" fmla="*/ 27411 w 325141"/>
                <a:gd name="connsiteY9" fmla="*/ 67089 h 94604"/>
                <a:gd name="connsiteX10" fmla="*/ 297630 w 325141"/>
                <a:gd name="connsiteY10" fmla="*/ 67089 h 94604"/>
                <a:gd name="connsiteX11" fmla="*/ 297630 w 325141"/>
                <a:gd name="connsiteY11" fmla="*/ 27407 h 94604"/>
                <a:gd name="connsiteX12" fmla="*/ 27411 w 325141"/>
                <a:gd name="connsiteY12" fmla="*/ 27407 h 94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5141" h="94604">
                  <a:moveTo>
                    <a:pt x="311361" y="94550"/>
                  </a:moveTo>
                  <a:lnTo>
                    <a:pt x="13680" y="94550"/>
                  </a:lnTo>
                  <a:cubicBezTo>
                    <a:pt x="6101" y="94550"/>
                    <a:pt x="-51" y="88399"/>
                    <a:pt x="-51" y="80820"/>
                  </a:cubicBezTo>
                  <a:lnTo>
                    <a:pt x="-51" y="13676"/>
                  </a:lnTo>
                  <a:cubicBezTo>
                    <a:pt x="-51" y="6097"/>
                    <a:pt x="6101" y="-54"/>
                    <a:pt x="13680" y="-54"/>
                  </a:cubicBezTo>
                  <a:lnTo>
                    <a:pt x="311361" y="-54"/>
                  </a:lnTo>
                  <a:cubicBezTo>
                    <a:pt x="318940" y="-54"/>
                    <a:pt x="325091" y="6097"/>
                    <a:pt x="325091" y="13676"/>
                  </a:cubicBezTo>
                  <a:lnTo>
                    <a:pt x="325091" y="80820"/>
                  </a:lnTo>
                  <a:cubicBezTo>
                    <a:pt x="325091" y="88399"/>
                    <a:pt x="318940" y="94550"/>
                    <a:pt x="311361" y="94550"/>
                  </a:cubicBezTo>
                  <a:close/>
                  <a:moveTo>
                    <a:pt x="27411" y="67089"/>
                  </a:moveTo>
                  <a:lnTo>
                    <a:pt x="297630" y="67089"/>
                  </a:lnTo>
                  <a:lnTo>
                    <a:pt x="297630" y="27407"/>
                  </a:lnTo>
                  <a:lnTo>
                    <a:pt x="27411" y="27407"/>
                  </a:ln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74" name="Group 173">
            <a:extLst>
              <a:ext uri="{FF2B5EF4-FFF2-40B4-BE49-F238E27FC236}">
                <a16:creationId xmlns:a16="http://schemas.microsoft.com/office/drawing/2014/main" id="{99B19C26-F4A9-A713-35E7-F06BEDC055F8}"/>
              </a:ext>
            </a:extLst>
          </p:cNvPr>
          <p:cNvGrpSpPr/>
          <p:nvPr/>
        </p:nvGrpSpPr>
        <p:grpSpPr>
          <a:xfrm>
            <a:off x="5083094" y="2615446"/>
            <a:ext cx="833725" cy="695466"/>
            <a:chOff x="5083094" y="2615446"/>
            <a:chExt cx="833725" cy="695466"/>
          </a:xfrm>
        </p:grpSpPr>
        <p:sp>
          <p:nvSpPr>
            <p:cNvPr id="125" name="Freeform: Shape 124">
              <a:extLst>
                <a:ext uri="{FF2B5EF4-FFF2-40B4-BE49-F238E27FC236}">
                  <a16:creationId xmlns:a16="http://schemas.microsoft.com/office/drawing/2014/main" id="{DC20E5EB-522C-9D7F-81C5-BE56299C7B1C}"/>
                </a:ext>
              </a:extLst>
            </p:cNvPr>
            <p:cNvSpPr/>
            <p:nvPr/>
          </p:nvSpPr>
          <p:spPr>
            <a:xfrm>
              <a:off x="5347329" y="2615446"/>
              <a:ext cx="305673" cy="129843"/>
            </a:xfrm>
            <a:custGeom>
              <a:avLst/>
              <a:gdLst>
                <a:gd name="connsiteX0" fmla="*/ 291395 w 305673"/>
                <a:gd name="connsiteY0" fmla="*/ 129709 h 129843"/>
                <a:gd name="connsiteX1" fmla="*/ 277664 w 305673"/>
                <a:gd name="connsiteY1" fmla="*/ 119685 h 129843"/>
                <a:gd name="connsiteX2" fmla="*/ 252262 w 305673"/>
                <a:gd name="connsiteY2" fmla="*/ 27415 h 129843"/>
                <a:gd name="connsiteX3" fmla="*/ 52344 w 305673"/>
                <a:gd name="connsiteY3" fmla="*/ 27415 h 129843"/>
                <a:gd name="connsiteX4" fmla="*/ 26942 w 305673"/>
                <a:gd name="connsiteY4" fmla="*/ 119685 h 129843"/>
                <a:gd name="connsiteX5" fmla="*/ 10053 w 305673"/>
                <a:gd name="connsiteY5" fmla="*/ 129297 h 129843"/>
                <a:gd name="connsiteX6" fmla="*/ 442 w 305673"/>
                <a:gd name="connsiteY6" fmla="*/ 112408 h 129843"/>
                <a:gd name="connsiteX7" fmla="*/ 28590 w 305673"/>
                <a:gd name="connsiteY7" fmla="*/ 10115 h 129843"/>
                <a:gd name="connsiteX8" fmla="*/ 42320 w 305673"/>
                <a:gd name="connsiteY8" fmla="*/ -46 h 129843"/>
                <a:gd name="connsiteX9" fmla="*/ 263247 w 305673"/>
                <a:gd name="connsiteY9" fmla="*/ -46 h 129843"/>
                <a:gd name="connsiteX10" fmla="*/ 276977 w 305673"/>
                <a:gd name="connsiteY10" fmla="*/ 10115 h 129843"/>
                <a:gd name="connsiteX11" fmla="*/ 305125 w 305673"/>
                <a:gd name="connsiteY11" fmla="*/ 112408 h 129843"/>
                <a:gd name="connsiteX12" fmla="*/ 295527 w 305673"/>
                <a:gd name="connsiteY12" fmla="*/ 129297 h 129843"/>
                <a:gd name="connsiteX13" fmla="*/ 295514 w 305673"/>
                <a:gd name="connsiteY13" fmla="*/ 129297 h 129843"/>
                <a:gd name="connsiteX14" fmla="*/ 291395 w 305673"/>
                <a:gd name="connsiteY14" fmla="*/ 129709 h 129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05673" h="129843">
                  <a:moveTo>
                    <a:pt x="291395" y="129709"/>
                  </a:moveTo>
                  <a:cubicBezTo>
                    <a:pt x="285051" y="129942"/>
                    <a:pt x="279380" y="125796"/>
                    <a:pt x="277664" y="119685"/>
                  </a:cubicBezTo>
                  <a:lnTo>
                    <a:pt x="252262" y="27415"/>
                  </a:lnTo>
                  <a:lnTo>
                    <a:pt x="52344" y="27415"/>
                  </a:lnTo>
                  <a:lnTo>
                    <a:pt x="26942" y="119685"/>
                  </a:lnTo>
                  <a:cubicBezTo>
                    <a:pt x="24937" y="127004"/>
                    <a:pt x="17372" y="131302"/>
                    <a:pt x="10053" y="129297"/>
                  </a:cubicBezTo>
                  <a:cubicBezTo>
                    <a:pt x="2735" y="127292"/>
                    <a:pt x="-1563" y="119727"/>
                    <a:pt x="442" y="112408"/>
                  </a:cubicBezTo>
                  <a:lnTo>
                    <a:pt x="28590" y="10115"/>
                  </a:lnTo>
                  <a:cubicBezTo>
                    <a:pt x="30251" y="3950"/>
                    <a:pt x="35936" y="-266"/>
                    <a:pt x="42320" y="-46"/>
                  </a:cubicBezTo>
                  <a:lnTo>
                    <a:pt x="263247" y="-46"/>
                  </a:lnTo>
                  <a:cubicBezTo>
                    <a:pt x="269631" y="-266"/>
                    <a:pt x="275316" y="3950"/>
                    <a:pt x="276977" y="10115"/>
                  </a:cubicBezTo>
                  <a:lnTo>
                    <a:pt x="305125" y="112408"/>
                  </a:lnTo>
                  <a:cubicBezTo>
                    <a:pt x="307144" y="119713"/>
                    <a:pt x="302846" y="127278"/>
                    <a:pt x="295527" y="129297"/>
                  </a:cubicBezTo>
                  <a:cubicBezTo>
                    <a:pt x="295527" y="129297"/>
                    <a:pt x="295514" y="129297"/>
                    <a:pt x="295514" y="129297"/>
                  </a:cubicBezTo>
                  <a:cubicBezTo>
                    <a:pt x="294168" y="129599"/>
                    <a:pt x="292781" y="129736"/>
                    <a:pt x="291395" y="129709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6" name="Freeform: Shape 125">
              <a:extLst>
                <a:ext uri="{FF2B5EF4-FFF2-40B4-BE49-F238E27FC236}">
                  <a16:creationId xmlns:a16="http://schemas.microsoft.com/office/drawing/2014/main" id="{43351167-4961-6BB0-79C6-5EE608291AFB}"/>
                </a:ext>
              </a:extLst>
            </p:cNvPr>
            <p:cNvSpPr/>
            <p:nvPr/>
          </p:nvSpPr>
          <p:spPr>
            <a:xfrm>
              <a:off x="5083643" y="2717747"/>
              <a:ext cx="833176" cy="593164"/>
            </a:xfrm>
            <a:custGeom>
              <a:avLst/>
              <a:gdLst>
                <a:gd name="connsiteX0" fmla="*/ 735776 w 833176"/>
                <a:gd name="connsiteY0" fmla="*/ 593110 h 593164"/>
                <a:gd name="connsiteX1" fmla="*/ 96064 w 833176"/>
                <a:gd name="connsiteY1" fmla="*/ 593110 h 593164"/>
                <a:gd name="connsiteX2" fmla="*/ -50 w 833176"/>
                <a:gd name="connsiteY2" fmla="*/ 496996 h 593164"/>
                <a:gd name="connsiteX3" fmla="*/ -50 w 833176"/>
                <a:gd name="connsiteY3" fmla="*/ 37018 h 593164"/>
                <a:gd name="connsiteX4" fmla="*/ 36748 w 833176"/>
                <a:gd name="connsiteY4" fmla="*/ -54 h 593164"/>
                <a:gd name="connsiteX5" fmla="*/ 36885 w 833176"/>
                <a:gd name="connsiteY5" fmla="*/ -54 h 593164"/>
                <a:gd name="connsiteX6" fmla="*/ 796053 w 833176"/>
                <a:gd name="connsiteY6" fmla="*/ -54 h 593164"/>
                <a:gd name="connsiteX7" fmla="*/ 833126 w 833176"/>
                <a:gd name="connsiteY7" fmla="*/ 37018 h 593164"/>
                <a:gd name="connsiteX8" fmla="*/ 833126 w 833176"/>
                <a:gd name="connsiteY8" fmla="*/ 496446 h 593164"/>
                <a:gd name="connsiteX9" fmla="*/ 736188 w 833176"/>
                <a:gd name="connsiteY9" fmla="*/ 593110 h 593164"/>
                <a:gd name="connsiteX10" fmla="*/ 735776 w 833176"/>
                <a:gd name="connsiteY10" fmla="*/ 593110 h 593164"/>
                <a:gd name="connsiteX11" fmla="*/ 36336 w 833176"/>
                <a:gd name="connsiteY11" fmla="*/ 27407 h 593164"/>
                <a:gd name="connsiteX12" fmla="*/ 26862 w 833176"/>
                <a:gd name="connsiteY12" fmla="*/ 36881 h 593164"/>
                <a:gd name="connsiteX13" fmla="*/ 26862 w 833176"/>
                <a:gd name="connsiteY13" fmla="*/ 37018 h 593164"/>
                <a:gd name="connsiteX14" fmla="*/ 26862 w 833176"/>
                <a:gd name="connsiteY14" fmla="*/ 496446 h 593164"/>
                <a:gd name="connsiteX15" fmla="*/ 95515 w 833176"/>
                <a:gd name="connsiteY15" fmla="*/ 565100 h 593164"/>
                <a:gd name="connsiteX16" fmla="*/ 735226 w 833176"/>
                <a:gd name="connsiteY16" fmla="*/ 565100 h 593164"/>
                <a:gd name="connsiteX17" fmla="*/ 804566 w 833176"/>
                <a:gd name="connsiteY17" fmla="*/ 497133 h 593164"/>
                <a:gd name="connsiteX18" fmla="*/ 804566 w 833176"/>
                <a:gd name="connsiteY18" fmla="*/ 496446 h 593164"/>
                <a:gd name="connsiteX19" fmla="*/ 804566 w 833176"/>
                <a:gd name="connsiteY19" fmla="*/ 37018 h 593164"/>
                <a:gd name="connsiteX20" fmla="*/ 794955 w 833176"/>
                <a:gd name="connsiteY20" fmla="*/ 27407 h 593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33176" h="593164">
                  <a:moveTo>
                    <a:pt x="735776" y="593110"/>
                  </a:moveTo>
                  <a:lnTo>
                    <a:pt x="96064" y="593110"/>
                  </a:lnTo>
                  <a:cubicBezTo>
                    <a:pt x="43133" y="592739"/>
                    <a:pt x="320" y="549927"/>
                    <a:pt x="-50" y="496996"/>
                  </a:cubicBezTo>
                  <a:lnTo>
                    <a:pt x="-50" y="37018"/>
                  </a:lnTo>
                  <a:cubicBezTo>
                    <a:pt x="-133" y="16615"/>
                    <a:pt x="16344" y="28"/>
                    <a:pt x="36748" y="-54"/>
                  </a:cubicBezTo>
                  <a:cubicBezTo>
                    <a:pt x="36789" y="-54"/>
                    <a:pt x="36844" y="-54"/>
                    <a:pt x="36885" y="-54"/>
                  </a:cubicBezTo>
                  <a:lnTo>
                    <a:pt x="796053" y="-54"/>
                  </a:lnTo>
                  <a:cubicBezTo>
                    <a:pt x="816526" y="-54"/>
                    <a:pt x="833126" y="16546"/>
                    <a:pt x="833126" y="37018"/>
                  </a:cubicBezTo>
                  <a:lnTo>
                    <a:pt x="833126" y="496446"/>
                  </a:lnTo>
                  <a:cubicBezTo>
                    <a:pt x="833057" y="549914"/>
                    <a:pt x="789655" y="593193"/>
                    <a:pt x="736188" y="593110"/>
                  </a:cubicBezTo>
                  <a:cubicBezTo>
                    <a:pt x="736050" y="593110"/>
                    <a:pt x="735913" y="593110"/>
                    <a:pt x="735776" y="593110"/>
                  </a:cubicBezTo>
                  <a:close/>
                  <a:moveTo>
                    <a:pt x="36336" y="27407"/>
                  </a:moveTo>
                  <a:cubicBezTo>
                    <a:pt x="31105" y="27407"/>
                    <a:pt x="26862" y="31650"/>
                    <a:pt x="26862" y="36881"/>
                  </a:cubicBezTo>
                  <a:cubicBezTo>
                    <a:pt x="26862" y="36922"/>
                    <a:pt x="26862" y="36977"/>
                    <a:pt x="26862" y="37018"/>
                  </a:cubicBezTo>
                  <a:lnTo>
                    <a:pt x="26862" y="496446"/>
                  </a:lnTo>
                  <a:cubicBezTo>
                    <a:pt x="26862" y="534357"/>
                    <a:pt x="57605" y="565100"/>
                    <a:pt x="95515" y="565100"/>
                  </a:cubicBezTo>
                  <a:lnTo>
                    <a:pt x="735226" y="565100"/>
                  </a:lnTo>
                  <a:cubicBezTo>
                    <a:pt x="773137" y="565484"/>
                    <a:pt x="804182" y="535057"/>
                    <a:pt x="804566" y="497133"/>
                  </a:cubicBezTo>
                  <a:cubicBezTo>
                    <a:pt x="804566" y="496899"/>
                    <a:pt x="804566" y="496680"/>
                    <a:pt x="804566" y="496446"/>
                  </a:cubicBezTo>
                  <a:lnTo>
                    <a:pt x="804566" y="37018"/>
                  </a:lnTo>
                  <a:cubicBezTo>
                    <a:pt x="804566" y="31705"/>
                    <a:pt x="800269" y="27407"/>
                    <a:pt x="794955" y="27407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7" name="Freeform: Shape 126">
              <a:extLst>
                <a:ext uri="{FF2B5EF4-FFF2-40B4-BE49-F238E27FC236}">
                  <a16:creationId xmlns:a16="http://schemas.microsoft.com/office/drawing/2014/main" id="{76E3F4F1-45D4-5905-74A5-7FC4392419B8}"/>
                </a:ext>
              </a:extLst>
            </p:cNvPr>
            <p:cNvSpPr/>
            <p:nvPr/>
          </p:nvSpPr>
          <p:spPr>
            <a:xfrm>
              <a:off x="5189699" y="2717198"/>
              <a:ext cx="162598" cy="95567"/>
            </a:xfrm>
            <a:custGeom>
              <a:avLst/>
              <a:gdLst>
                <a:gd name="connsiteX0" fmla="*/ 116743 w 162598"/>
                <a:gd name="connsiteY0" fmla="*/ 95511 h 95567"/>
                <a:gd name="connsiteX1" fmla="*/ 45618 w 162598"/>
                <a:gd name="connsiteY1" fmla="*/ 95511 h 95567"/>
                <a:gd name="connsiteX2" fmla="*/ 33260 w 162598"/>
                <a:gd name="connsiteY2" fmla="*/ 87547 h 95567"/>
                <a:gd name="connsiteX3" fmla="*/ 1405 w 162598"/>
                <a:gd name="connsiteY3" fmla="*/ 20130 h 95567"/>
                <a:gd name="connsiteX4" fmla="*/ 2229 w 162598"/>
                <a:gd name="connsiteY4" fmla="*/ 6399 h 95567"/>
                <a:gd name="connsiteX5" fmla="*/ 13763 w 162598"/>
                <a:gd name="connsiteY5" fmla="*/ -54 h 95567"/>
                <a:gd name="connsiteX6" fmla="*/ 148735 w 162598"/>
                <a:gd name="connsiteY6" fmla="*/ -54 h 95567"/>
                <a:gd name="connsiteX7" fmla="*/ 160269 w 162598"/>
                <a:gd name="connsiteY7" fmla="*/ 6399 h 95567"/>
                <a:gd name="connsiteX8" fmla="*/ 161093 w 162598"/>
                <a:gd name="connsiteY8" fmla="*/ 20130 h 95567"/>
                <a:gd name="connsiteX9" fmla="*/ 129238 w 162598"/>
                <a:gd name="connsiteY9" fmla="*/ 87959 h 95567"/>
                <a:gd name="connsiteX10" fmla="*/ 116743 w 162598"/>
                <a:gd name="connsiteY10" fmla="*/ 95511 h 95567"/>
                <a:gd name="connsiteX11" fmla="*/ 54405 w 162598"/>
                <a:gd name="connsiteY11" fmla="*/ 68050 h 95567"/>
                <a:gd name="connsiteX12" fmla="*/ 108092 w 162598"/>
                <a:gd name="connsiteY12" fmla="*/ 68050 h 95567"/>
                <a:gd name="connsiteX13" fmla="*/ 127041 w 162598"/>
                <a:gd name="connsiteY13" fmla="*/ 27956 h 95567"/>
                <a:gd name="connsiteX14" fmla="*/ 35457 w 162598"/>
                <a:gd name="connsiteY14" fmla="*/ 27956 h 95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2598" h="95567">
                  <a:moveTo>
                    <a:pt x="116743" y="95511"/>
                  </a:moveTo>
                  <a:lnTo>
                    <a:pt x="45618" y="95511"/>
                  </a:lnTo>
                  <a:cubicBezTo>
                    <a:pt x="40304" y="95470"/>
                    <a:pt x="35498" y="92367"/>
                    <a:pt x="33260" y="87547"/>
                  </a:cubicBezTo>
                  <a:lnTo>
                    <a:pt x="1405" y="20130"/>
                  </a:lnTo>
                  <a:cubicBezTo>
                    <a:pt x="-792" y="15736"/>
                    <a:pt x="-490" y="10505"/>
                    <a:pt x="2229" y="6399"/>
                  </a:cubicBezTo>
                  <a:cubicBezTo>
                    <a:pt x="4714" y="2417"/>
                    <a:pt x="9067" y="-13"/>
                    <a:pt x="13763" y="-54"/>
                  </a:cubicBezTo>
                  <a:lnTo>
                    <a:pt x="148735" y="-54"/>
                  </a:lnTo>
                  <a:cubicBezTo>
                    <a:pt x="153431" y="-13"/>
                    <a:pt x="157784" y="2417"/>
                    <a:pt x="160269" y="6399"/>
                  </a:cubicBezTo>
                  <a:cubicBezTo>
                    <a:pt x="162987" y="10505"/>
                    <a:pt x="163290" y="15736"/>
                    <a:pt x="161093" y="20130"/>
                  </a:cubicBezTo>
                  <a:lnTo>
                    <a:pt x="129238" y="87959"/>
                  </a:lnTo>
                  <a:cubicBezTo>
                    <a:pt x="126862" y="92669"/>
                    <a:pt x="122015" y="95594"/>
                    <a:pt x="116743" y="95511"/>
                  </a:cubicBezTo>
                  <a:close/>
                  <a:moveTo>
                    <a:pt x="54405" y="68050"/>
                  </a:moveTo>
                  <a:lnTo>
                    <a:pt x="108092" y="68050"/>
                  </a:lnTo>
                  <a:lnTo>
                    <a:pt x="127041" y="27956"/>
                  </a:lnTo>
                  <a:lnTo>
                    <a:pt x="35457" y="27956"/>
                  </a:ln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8" name="Freeform: Shape 127">
              <a:extLst>
                <a:ext uri="{FF2B5EF4-FFF2-40B4-BE49-F238E27FC236}">
                  <a16:creationId xmlns:a16="http://schemas.microsoft.com/office/drawing/2014/main" id="{90617A2D-810E-DCCD-D9A3-BAC88E1D02A6}"/>
                </a:ext>
              </a:extLst>
            </p:cNvPr>
            <p:cNvSpPr/>
            <p:nvPr/>
          </p:nvSpPr>
          <p:spPr>
            <a:xfrm>
              <a:off x="5083094" y="2819546"/>
              <a:ext cx="95428" cy="373151"/>
            </a:xfrm>
            <a:custGeom>
              <a:avLst/>
              <a:gdLst>
                <a:gd name="connsiteX0" fmla="*/ 13680 w 95428"/>
                <a:gd name="connsiteY0" fmla="*/ 373090 h 373151"/>
                <a:gd name="connsiteX1" fmla="*/ 6266 w 95428"/>
                <a:gd name="connsiteY1" fmla="*/ 370893 h 373151"/>
                <a:gd name="connsiteX2" fmla="*/ -51 w 95428"/>
                <a:gd name="connsiteY2" fmla="*/ 359360 h 373151"/>
                <a:gd name="connsiteX3" fmla="*/ -51 w 95428"/>
                <a:gd name="connsiteY3" fmla="*/ 13759 h 373151"/>
                <a:gd name="connsiteX4" fmla="*/ 6266 w 95428"/>
                <a:gd name="connsiteY4" fmla="*/ 2225 h 373151"/>
                <a:gd name="connsiteX5" fmla="*/ 19996 w 95428"/>
                <a:gd name="connsiteY5" fmla="*/ 1401 h 373151"/>
                <a:gd name="connsiteX6" fmla="*/ 87551 w 95428"/>
                <a:gd name="connsiteY6" fmla="*/ 33256 h 373151"/>
                <a:gd name="connsiteX7" fmla="*/ 95378 w 95428"/>
                <a:gd name="connsiteY7" fmla="*/ 45751 h 373151"/>
                <a:gd name="connsiteX8" fmla="*/ 95378 w 95428"/>
                <a:gd name="connsiteY8" fmla="*/ 327367 h 373151"/>
                <a:gd name="connsiteX9" fmla="*/ 87551 w 95428"/>
                <a:gd name="connsiteY9" fmla="*/ 339862 h 373151"/>
                <a:gd name="connsiteX10" fmla="*/ 20134 w 95428"/>
                <a:gd name="connsiteY10" fmla="*/ 371717 h 373151"/>
                <a:gd name="connsiteX11" fmla="*/ 13680 w 95428"/>
                <a:gd name="connsiteY11" fmla="*/ 373090 h 373151"/>
                <a:gd name="connsiteX12" fmla="*/ 27411 w 95428"/>
                <a:gd name="connsiteY12" fmla="*/ 35453 h 373151"/>
                <a:gd name="connsiteX13" fmla="*/ 27411 w 95428"/>
                <a:gd name="connsiteY13" fmla="*/ 337528 h 373151"/>
                <a:gd name="connsiteX14" fmla="*/ 67367 w 95428"/>
                <a:gd name="connsiteY14" fmla="*/ 318580 h 373151"/>
                <a:gd name="connsiteX15" fmla="*/ 67367 w 95428"/>
                <a:gd name="connsiteY15" fmla="*/ 54264 h 373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5428" h="373151">
                  <a:moveTo>
                    <a:pt x="13680" y="373090"/>
                  </a:moveTo>
                  <a:cubicBezTo>
                    <a:pt x="11044" y="373076"/>
                    <a:pt x="8476" y="372321"/>
                    <a:pt x="6266" y="370893"/>
                  </a:cubicBezTo>
                  <a:cubicBezTo>
                    <a:pt x="2339" y="368367"/>
                    <a:pt x="-37" y="364028"/>
                    <a:pt x="-51" y="359360"/>
                  </a:cubicBezTo>
                  <a:lnTo>
                    <a:pt x="-51" y="13759"/>
                  </a:lnTo>
                  <a:cubicBezTo>
                    <a:pt x="-37" y="9091"/>
                    <a:pt x="2339" y="4752"/>
                    <a:pt x="6266" y="2225"/>
                  </a:cubicBezTo>
                  <a:cubicBezTo>
                    <a:pt x="10371" y="-494"/>
                    <a:pt x="15602" y="-796"/>
                    <a:pt x="19996" y="1401"/>
                  </a:cubicBezTo>
                  <a:lnTo>
                    <a:pt x="87551" y="33256"/>
                  </a:lnTo>
                  <a:cubicBezTo>
                    <a:pt x="92371" y="35549"/>
                    <a:pt x="95419" y="40424"/>
                    <a:pt x="95378" y="45751"/>
                  </a:cubicBezTo>
                  <a:lnTo>
                    <a:pt x="95378" y="327367"/>
                  </a:lnTo>
                  <a:cubicBezTo>
                    <a:pt x="95419" y="332695"/>
                    <a:pt x="92371" y="337569"/>
                    <a:pt x="87551" y="339862"/>
                  </a:cubicBezTo>
                  <a:lnTo>
                    <a:pt x="20134" y="371717"/>
                  </a:lnTo>
                  <a:cubicBezTo>
                    <a:pt x="18129" y="372692"/>
                    <a:pt x="15905" y="373159"/>
                    <a:pt x="13680" y="373090"/>
                  </a:cubicBezTo>
                  <a:close/>
                  <a:moveTo>
                    <a:pt x="27411" y="35453"/>
                  </a:moveTo>
                  <a:lnTo>
                    <a:pt x="27411" y="337528"/>
                  </a:lnTo>
                  <a:lnTo>
                    <a:pt x="67367" y="318580"/>
                  </a:lnTo>
                  <a:lnTo>
                    <a:pt x="67367" y="54264"/>
                  </a:ln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73BB6E43-7E40-6415-D0A7-4F7E76E26159}"/>
                </a:ext>
              </a:extLst>
            </p:cNvPr>
            <p:cNvSpPr/>
            <p:nvPr/>
          </p:nvSpPr>
          <p:spPr>
            <a:xfrm>
              <a:off x="5821392" y="2819546"/>
              <a:ext cx="95291" cy="373145"/>
            </a:xfrm>
            <a:custGeom>
              <a:avLst/>
              <a:gdLst>
                <a:gd name="connsiteX0" fmla="*/ 81098 w 95291"/>
                <a:gd name="connsiteY0" fmla="*/ 373090 h 373145"/>
                <a:gd name="connsiteX1" fmla="*/ 75194 w 95291"/>
                <a:gd name="connsiteY1" fmla="*/ 371717 h 373145"/>
                <a:gd name="connsiteX2" fmla="*/ 7776 w 95291"/>
                <a:gd name="connsiteY2" fmla="*/ 339862 h 373145"/>
                <a:gd name="connsiteX3" fmla="*/ -50 w 95291"/>
                <a:gd name="connsiteY3" fmla="*/ 327367 h 373145"/>
                <a:gd name="connsiteX4" fmla="*/ -50 w 95291"/>
                <a:gd name="connsiteY4" fmla="*/ 45751 h 373145"/>
                <a:gd name="connsiteX5" fmla="*/ 7776 w 95291"/>
                <a:gd name="connsiteY5" fmla="*/ 33256 h 373145"/>
                <a:gd name="connsiteX6" fmla="*/ 75194 w 95291"/>
                <a:gd name="connsiteY6" fmla="*/ 1401 h 373145"/>
                <a:gd name="connsiteX7" fmla="*/ 88925 w 95291"/>
                <a:gd name="connsiteY7" fmla="*/ 2225 h 373145"/>
                <a:gd name="connsiteX8" fmla="*/ 95241 w 95291"/>
                <a:gd name="connsiteY8" fmla="*/ 13759 h 373145"/>
                <a:gd name="connsiteX9" fmla="*/ 95241 w 95291"/>
                <a:gd name="connsiteY9" fmla="*/ 359360 h 373145"/>
                <a:gd name="connsiteX10" fmla="*/ 88925 w 95291"/>
                <a:gd name="connsiteY10" fmla="*/ 370893 h 373145"/>
                <a:gd name="connsiteX11" fmla="*/ 81098 w 95291"/>
                <a:gd name="connsiteY11" fmla="*/ 373090 h 373145"/>
                <a:gd name="connsiteX12" fmla="*/ 27411 w 95291"/>
                <a:gd name="connsiteY12" fmla="*/ 318168 h 373145"/>
                <a:gd name="connsiteX13" fmla="*/ 67367 w 95291"/>
                <a:gd name="connsiteY13" fmla="*/ 337116 h 373145"/>
                <a:gd name="connsiteX14" fmla="*/ 67367 w 95291"/>
                <a:gd name="connsiteY14" fmla="*/ 35042 h 373145"/>
                <a:gd name="connsiteX15" fmla="*/ 27411 w 95291"/>
                <a:gd name="connsiteY15" fmla="*/ 54264 h 373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5291" h="373145">
                  <a:moveTo>
                    <a:pt x="81098" y="373090"/>
                  </a:moveTo>
                  <a:cubicBezTo>
                    <a:pt x="79052" y="373049"/>
                    <a:pt x="77047" y="372582"/>
                    <a:pt x="75194" y="371717"/>
                  </a:cubicBezTo>
                  <a:lnTo>
                    <a:pt x="7776" y="339862"/>
                  </a:lnTo>
                  <a:cubicBezTo>
                    <a:pt x="2957" y="337569"/>
                    <a:pt x="-91" y="332695"/>
                    <a:pt x="-50" y="327367"/>
                  </a:cubicBezTo>
                  <a:lnTo>
                    <a:pt x="-50" y="45751"/>
                  </a:lnTo>
                  <a:cubicBezTo>
                    <a:pt x="-91" y="40424"/>
                    <a:pt x="2957" y="35549"/>
                    <a:pt x="7776" y="33256"/>
                  </a:cubicBezTo>
                  <a:lnTo>
                    <a:pt x="75194" y="1401"/>
                  </a:lnTo>
                  <a:cubicBezTo>
                    <a:pt x="79588" y="-796"/>
                    <a:pt x="84819" y="-494"/>
                    <a:pt x="88925" y="2225"/>
                  </a:cubicBezTo>
                  <a:cubicBezTo>
                    <a:pt x="92851" y="4752"/>
                    <a:pt x="95227" y="9091"/>
                    <a:pt x="95241" y="13759"/>
                  </a:cubicBezTo>
                  <a:lnTo>
                    <a:pt x="95241" y="359360"/>
                  </a:lnTo>
                  <a:cubicBezTo>
                    <a:pt x="95227" y="364028"/>
                    <a:pt x="92851" y="368367"/>
                    <a:pt x="88925" y="370893"/>
                  </a:cubicBezTo>
                  <a:cubicBezTo>
                    <a:pt x="86576" y="372349"/>
                    <a:pt x="83858" y="373118"/>
                    <a:pt x="81098" y="373090"/>
                  </a:cubicBezTo>
                  <a:close/>
                  <a:moveTo>
                    <a:pt x="27411" y="318168"/>
                  </a:moveTo>
                  <a:lnTo>
                    <a:pt x="67367" y="337116"/>
                  </a:lnTo>
                  <a:lnTo>
                    <a:pt x="67367" y="35042"/>
                  </a:lnTo>
                  <a:lnTo>
                    <a:pt x="27411" y="54264"/>
                  </a:ln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0" name="Freeform: Shape 129">
              <a:extLst>
                <a:ext uri="{FF2B5EF4-FFF2-40B4-BE49-F238E27FC236}">
                  <a16:creationId xmlns:a16="http://schemas.microsoft.com/office/drawing/2014/main" id="{6A537749-6516-622E-FF39-6F04878ACCAC}"/>
                </a:ext>
              </a:extLst>
            </p:cNvPr>
            <p:cNvSpPr/>
            <p:nvPr/>
          </p:nvSpPr>
          <p:spPr>
            <a:xfrm>
              <a:off x="5647045" y="2717747"/>
              <a:ext cx="162497" cy="95016"/>
            </a:xfrm>
            <a:custGeom>
              <a:avLst/>
              <a:gdLst>
                <a:gd name="connsiteX0" fmla="*/ 116765 w 162497"/>
                <a:gd name="connsiteY0" fmla="*/ 94962 h 95016"/>
                <a:gd name="connsiteX1" fmla="*/ 45640 w 162497"/>
                <a:gd name="connsiteY1" fmla="*/ 94962 h 95016"/>
                <a:gd name="connsiteX2" fmla="*/ 33283 w 162497"/>
                <a:gd name="connsiteY2" fmla="*/ 86998 h 95016"/>
                <a:gd name="connsiteX3" fmla="*/ 1290 w 162497"/>
                <a:gd name="connsiteY3" fmla="*/ 19581 h 95016"/>
                <a:gd name="connsiteX4" fmla="*/ 7785 w 162497"/>
                <a:gd name="connsiteY4" fmla="*/ 1278 h 95016"/>
                <a:gd name="connsiteX5" fmla="*/ 13785 w 162497"/>
                <a:gd name="connsiteY5" fmla="*/ -54 h 95016"/>
                <a:gd name="connsiteX6" fmla="*/ 148758 w 162497"/>
                <a:gd name="connsiteY6" fmla="*/ -54 h 95016"/>
                <a:gd name="connsiteX7" fmla="*/ 162447 w 162497"/>
                <a:gd name="connsiteY7" fmla="*/ 13718 h 95016"/>
                <a:gd name="connsiteX8" fmla="*/ 161115 w 162497"/>
                <a:gd name="connsiteY8" fmla="*/ 19581 h 95016"/>
                <a:gd name="connsiteX9" fmla="*/ 128986 w 162497"/>
                <a:gd name="connsiteY9" fmla="*/ 87410 h 95016"/>
                <a:gd name="connsiteX10" fmla="*/ 116765 w 162497"/>
                <a:gd name="connsiteY10" fmla="*/ 94962 h 95016"/>
                <a:gd name="connsiteX11" fmla="*/ 54291 w 162497"/>
                <a:gd name="connsiteY11" fmla="*/ 67501 h 95016"/>
                <a:gd name="connsiteX12" fmla="*/ 108115 w 162497"/>
                <a:gd name="connsiteY12" fmla="*/ 67501 h 95016"/>
                <a:gd name="connsiteX13" fmla="*/ 127063 w 162497"/>
                <a:gd name="connsiteY13" fmla="*/ 27407 h 95016"/>
                <a:gd name="connsiteX14" fmla="*/ 35480 w 162497"/>
                <a:gd name="connsiteY14" fmla="*/ 27407 h 95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2497" h="95016">
                  <a:moveTo>
                    <a:pt x="116765" y="94962"/>
                  </a:moveTo>
                  <a:lnTo>
                    <a:pt x="45640" y="94962"/>
                  </a:lnTo>
                  <a:cubicBezTo>
                    <a:pt x="40327" y="94921"/>
                    <a:pt x="35521" y="91818"/>
                    <a:pt x="33283" y="86998"/>
                  </a:cubicBezTo>
                  <a:lnTo>
                    <a:pt x="1290" y="19581"/>
                  </a:lnTo>
                  <a:cubicBezTo>
                    <a:pt x="-1977" y="12729"/>
                    <a:pt x="933" y="4546"/>
                    <a:pt x="7785" y="1278"/>
                  </a:cubicBezTo>
                  <a:cubicBezTo>
                    <a:pt x="9652" y="385"/>
                    <a:pt x="11712" y="-68"/>
                    <a:pt x="13785" y="-54"/>
                  </a:cubicBezTo>
                  <a:lnTo>
                    <a:pt x="148758" y="-54"/>
                  </a:lnTo>
                  <a:cubicBezTo>
                    <a:pt x="156337" y="-27"/>
                    <a:pt x="162475" y="6138"/>
                    <a:pt x="162447" y="13718"/>
                  </a:cubicBezTo>
                  <a:cubicBezTo>
                    <a:pt x="162447" y="15750"/>
                    <a:pt x="161994" y="17755"/>
                    <a:pt x="161115" y="19581"/>
                  </a:cubicBezTo>
                  <a:lnTo>
                    <a:pt x="128986" y="87410"/>
                  </a:lnTo>
                  <a:cubicBezTo>
                    <a:pt x="126665" y="92024"/>
                    <a:pt x="121942" y="94948"/>
                    <a:pt x="116765" y="94962"/>
                  </a:cubicBezTo>
                  <a:close/>
                  <a:moveTo>
                    <a:pt x="54291" y="67501"/>
                  </a:moveTo>
                  <a:lnTo>
                    <a:pt x="108115" y="67501"/>
                  </a:lnTo>
                  <a:lnTo>
                    <a:pt x="127063" y="27407"/>
                  </a:lnTo>
                  <a:lnTo>
                    <a:pt x="35480" y="27407"/>
                  </a:ln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1" name="Freeform: Shape 130">
              <a:extLst>
                <a:ext uri="{FF2B5EF4-FFF2-40B4-BE49-F238E27FC236}">
                  <a16:creationId xmlns:a16="http://schemas.microsoft.com/office/drawing/2014/main" id="{B566AFF3-1CD2-F943-8A68-E271E57FDD73}"/>
                </a:ext>
              </a:extLst>
            </p:cNvPr>
            <p:cNvSpPr/>
            <p:nvPr/>
          </p:nvSpPr>
          <p:spPr>
            <a:xfrm>
              <a:off x="5229106" y="3215484"/>
              <a:ext cx="162736" cy="95428"/>
            </a:xfrm>
            <a:custGeom>
              <a:avLst/>
              <a:gdLst>
                <a:gd name="connsiteX0" fmla="*/ 148735 w 162736"/>
                <a:gd name="connsiteY0" fmla="*/ 95374 h 95428"/>
                <a:gd name="connsiteX1" fmla="*/ 13900 w 162736"/>
                <a:gd name="connsiteY1" fmla="*/ 95374 h 95428"/>
                <a:gd name="connsiteX2" fmla="*/ 2229 w 162736"/>
                <a:gd name="connsiteY2" fmla="*/ 89058 h 95428"/>
                <a:gd name="connsiteX3" fmla="*/ 1405 w 162736"/>
                <a:gd name="connsiteY3" fmla="*/ 75327 h 95428"/>
                <a:gd name="connsiteX4" fmla="*/ 33398 w 162736"/>
                <a:gd name="connsiteY4" fmla="*/ 7772 h 95428"/>
                <a:gd name="connsiteX5" fmla="*/ 45755 w 162736"/>
                <a:gd name="connsiteY5" fmla="*/ -54 h 95428"/>
                <a:gd name="connsiteX6" fmla="*/ 116880 w 162736"/>
                <a:gd name="connsiteY6" fmla="*/ -54 h 95428"/>
                <a:gd name="connsiteX7" fmla="*/ 129237 w 162736"/>
                <a:gd name="connsiteY7" fmla="*/ 7772 h 95428"/>
                <a:gd name="connsiteX8" fmla="*/ 161230 w 162736"/>
                <a:gd name="connsiteY8" fmla="*/ 75327 h 95428"/>
                <a:gd name="connsiteX9" fmla="*/ 160406 w 162736"/>
                <a:gd name="connsiteY9" fmla="*/ 89058 h 95428"/>
                <a:gd name="connsiteX10" fmla="*/ 148735 w 162736"/>
                <a:gd name="connsiteY10" fmla="*/ 95374 h 95428"/>
                <a:gd name="connsiteX11" fmla="*/ 35594 w 162736"/>
                <a:gd name="connsiteY11" fmla="*/ 67912 h 95428"/>
                <a:gd name="connsiteX12" fmla="*/ 127041 w 162736"/>
                <a:gd name="connsiteY12" fmla="*/ 67912 h 95428"/>
                <a:gd name="connsiteX13" fmla="*/ 108230 w 162736"/>
                <a:gd name="connsiteY13" fmla="*/ 27956 h 95428"/>
                <a:gd name="connsiteX14" fmla="*/ 54405 w 162736"/>
                <a:gd name="connsiteY14" fmla="*/ 27956 h 95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2736" h="95428">
                  <a:moveTo>
                    <a:pt x="148735" y="95374"/>
                  </a:moveTo>
                  <a:lnTo>
                    <a:pt x="13900" y="95374"/>
                  </a:lnTo>
                  <a:cubicBezTo>
                    <a:pt x="9177" y="95415"/>
                    <a:pt x="4783" y="93026"/>
                    <a:pt x="2229" y="89058"/>
                  </a:cubicBezTo>
                  <a:cubicBezTo>
                    <a:pt x="-490" y="84952"/>
                    <a:pt x="-792" y="79721"/>
                    <a:pt x="1405" y="75327"/>
                  </a:cubicBezTo>
                  <a:lnTo>
                    <a:pt x="33398" y="7772"/>
                  </a:lnTo>
                  <a:cubicBezTo>
                    <a:pt x="35663" y="3008"/>
                    <a:pt x="40469" y="-41"/>
                    <a:pt x="45755" y="-54"/>
                  </a:cubicBezTo>
                  <a:lnTo>
                    <a:pt x="116880" y="-54"/>
                  </a:lnTo>
                  <a:cubicBezTo>
                    <a:pt x="122166" y="-41"/>
                    <a:pt x="126972" y="3008"/>
                    <a:pt x="129237" y="7772"/>
                  </a:cubicBezTo>
                  <a:lnTo>
                    <a:pt x="161230" y="75327"/>
                  </a:lnTo>
                  <a:cubicBezTo>
                    <a:pt x="163427" y="79721"/>
                    <a:pt x="163125" y="84952"/>
                    <a:pt x="160406" y="89058"/>
                  </a:cubicBezTo>
                  <a:cubicBezTo>
                    <a:pt x="157866" y="93026"/>
                    <a:pt x="153458" y="95415"/>
                    <a:pt x="148735" y="95374"/>
                  </a:cubicBezTo>
                  <a:close/>
                  <a:moveTo>
                    <a:pt x="35594" y="67912"/>
                  </a:moveTo>
                  <a:lnTo>
                    <a:pt x="127041" y="67912"/>
                  </a:lnTo>
                  <a:lnTo>
                    <a:pt x="108230" y="27956"/>
                  </a:lnTo>
                  <a:lnTo>
                    <a:pt x="54405" y="27956"/>
                  </a:ln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2" name="Freeform: Shape 131">
              <a:extLst>
                <a:ext uri="{FF2B5EF4-FFF2-40B4-BE49-F238E27FC236}">
                  <a16:creationId xmlns:a16="http://schemas.microsoft.com/office/drawing/2014/main" id="{C1CF87B4-538F-31C8-01AF-D701C7AA6740}"/>
                </a:ext>
              </a:extLst>
            </p:cNvPr>
            <p:cNvSpPr/>
            <p:nvPr/>
          </p:nvSpPr>
          <p:spPr>
            <a:xfrm>
              <a:off x="5607523" y="3215483"/>
              <a:ext cx="162598" cy="95428"/>
            </a:xfrm>
            <a:custGeom>
              <a:avLst/>
              <a:gdLst>
                <a:gd name="connsiteX0" fmla="*/ 148735 w 162598"/>
                <a:gd name="connsiteY0" fmla="*/ 95374 h 95428"/>
                <a:gd name="connsiteX1" fmla="*/ 13763 w 162598"/>
                <a:gd name="connsiteY1" fmla="*/ 95374 h 95428"/>
                <a:gd name="connsiteX2" fmla="*/ 2229 w 162598"/>
                <a:gd name="connsiteY2" fmla="*/ 89058 h 95428"/>
                <a:gd name="connsiteX3" fmla="*/ 1405 w 162598"/>
                <a:gd name="connsiteY3" fmla="*/ 75327 h 95428"/>
                <a:gd name="connsiteX4" fmla="*/ 33260 w 162598"/>
                <a:gd name="connsiteY4" fmla="*/ 7772 h 95428"/>
                <a:gd name="connsiteX5" fmla="*/ 45755 w 162598"/>
                <a:gd name="connsiteY5" fmla="*/ -54 h 95428"/>
                <a:gd name="connsiteX6" fmla="*/ 116880 w 162598"/>
                <a:gd name="connsiteY6" fmla="*/ -54 h 95428"/>
                <a:gd name="connsiteX7" fmla="*/ 129237 w 162598"/>
                <a:gd name="connsiteY7" fmla="*/ 7772 h 95428"/>
                <a:gd name="connsiteX8" fmla="*/ 161093 w 162598"/>
                <a:gd name="connsiteY8" fmla="*/ 75327 h 95428"/>
                <a:gd name="connsiteX9" fmla="*/ 160269 w 162598"/>
                <a:gd name="connsiteY9" fmla="*/ 89058 h 95428"/>
                <a:gd name="connsiteX10" fmla="*/ 148735 w 162598"/>
                <a:gd name="connsiteY10" fmla="*/ 95374 h 95428"/>
                <a:gd name="connsiteX11" fmla="*/ 35457 w 162598"/>
                <a:gd name="connsiteY11" fmla="*/ 67913 h 95428"/>
                <a:gd name="connsiteX12" fmla="*/ 127315 w 162598"/>
                <a:gd name="connsiteY12" fmla="*/ 67913 h 95428"/>
                <a:gd name="connsiteX13" fmla="*/ 108367 w 162598"/>
                <a:gd name="connsiteY13" fmla="*/ 27957 h 95428"/>
                <a:gd name="connsiteX14" fmla="*/ 54680 w 162598"/>
                <a:gd name="connsiteY14" fmla="*/ 27957 h 95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2598" h="95428">
                  <a:moveTo>
                    <a:pt x="148735" y="95374"/>
                  </a:moveTo>
                  <a:lnTo>
                    <a:pt x="13763" y="95374"/>
                  </a:lnTo>
                  <a:cubicBezTo>
                    <a:pt x="9094" y="95360"/>
                    <a:pt x="4755" y="92985"/>
                    <a:pt x="2229" y="89058"/>
                  </a:cubicBezTo>
                  <a:cubicBezTo>
                    <a:pt x="-490" y="84953"/>
                    <a:pt x="-792" y="79721"/>
                    <a:pt x="1405" y="75327"/>
                  </a:cubicBezTo>
                  <a:lnTo>
                    <a:pt x="33260" y="7772"/>
                  </a:lnTo>
                  <a:cubicBezTo>
                    <a:pt x="35553" y="2953"/>
                    <a:pt x="40428" y="-95"/>
                    <a:pt x="45755" y="-54"/>
                  </a:cubicBezTo>
                  <a:lnTo>
                    <a:pt x="116880" y="-54"/>
                  </a:lnTo>
                  <a:cubicBezTo>
                    <a:pt x="122166" y="-40"/>
                    <a:pt x="126972" y="3008"/>
                    <a:pt x="129237" y="7772"/>
                  </a:cubicBezTo>
                  <a:lnTo>
                    <a:pt x="161093" y="75327"/>
                  </a:lnTo>
                  <a:cubicBezTo>
                    <a:pt x="163289" y="79721"/>
                    <a:pt x="162988" y="84953"/>
                    <a:pt x="160269" y="89058"/>
                  </a:cubicBezTo>
                  <a:cubicBezTo>
                    <a:pt x="157742" y="92985"/>
                    <a:pt x="153403" y="95360"/>
                    <a:pt x="148735" y="95374"/>
                  </a:cubicBezTo>
                  <a:close/>
                  <a:moveTo>
                    <a:pt x="35457" y="67913"/>
                  </a:moveTo>
                  <a:lnTo>
                    <a:pt x="127315" y="67913"/>
                  </a:lnTo>
                  <a:lnTo>
                    <a:pt x="108367" y="27957"/>
                  </a:lnTo>
                  <a:lnTo>
                    <a:pt x="54680" y="27957"/>
                  </a:ln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3B271BB6-F743-7187-9162-5A3FBEC774C9}"/>
                </a:ext>
              </a:extLst>
            </p:cNvPr>
            <p:cNvSpPr/>
            <p:nvPr/>
          </p:nvSpPr>
          <p:spPr>
            <a:xfrm>
              <a:off x="5287407" y="2785165"/>
              <a:ext cx="424551" cy="424552"/>
            </a:xfrm>
            <a:custGeom>
              <a:avLst/>
              <a:gdLst>
                <a:gd name="connsiteX0" fmla="*/ 212225 w 424551"/>
                <a:gd name="connsiteY0" fmla="*/ 424498 h 424552"/>
                <a:gd name="connsiteX1" fmla="*/ -51 w 424551"/>
                <a:gd name="connsiteY1" fmla="*/ 212222 h 424552"/>
                <a:gd name="connsiteX2" fmla="*/ 212225 w 424551"/>
                <a:gd name="connsiteY2" fmla="*/ -54 h 424552"/>
                <a:gd name="connsiteX3" fmla="*/ 424501 w 424551"/>
                <a:gd name="connsiteY3" fmla="*/ 212222 h 424552"/>
                <a:gd name="connsiteX4" fmla="*/ 212225 w 424551"/>
                <a:gd name="connsiteY4" fmla="*/ 424498 h 424552"/>
                <a:gd name="connsiteX5" fmla="*/ 212225 w 424551"/>
                <a:gd name="connsiteY5" fmla="*/ 27544 h 424552"/>
                <a:gd name="connsiteX6" fmla="*/ 27411 w 424551"/>
                <a:gd name="connsiteY6" fmla="*/ 212359 h 424552"/>
                <a:gd name="connsiteX7" fmla="*/ 212225 w 424551"/>
                <a:gd name="connsiteY7" fmla="*/ 397174 h 424552"/>
                <a:gd name="connsiteX8" fmla="*/ 397040 w 424551"/>
                <a:gd name="connsiteY8" fmla="*/ 212359 h 424552"/>
                <a:gd name="connsiteX9" fmla="*/ 397040 w 424551"/>
                <a:gd name="connsiteY9" fmla="*/ 212222 h 424552"/>
                <a:gd name="connsiteX10" fmla="*/ 212225 w 424551"/>
                <a:gd name="connsiteY10" fmla="*/ 27544 h 424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4551" h="424552">
                  <a:moveTo>
                    <a:pt x="212225" y="424498"/>
                  </a:moveTo>
                  <a:cubicBezTo>
                    <a:pt x="94993" y="424498"/>
                    <a:pt x="-51" y="329454"/>
                    <a:pt x="-51" y="212222"/>
                  </a:cubicBezTo>
                  <a:cubicBezTo>
                    <a:pt x="-51" y="94990"/>
                    <a:pt x="94993" y="-54"/>
                    <a:pt x="212225" y="-54"/>
                  </a:cubicBezTo>
                  <a:cubicBezTo>
                    <a:pt x="329458" y="-54"/>
                    <a:pt x="424501" y="94990"/>
                    <a:pt x="424501" y="212222"/>
                  </a:cubicBezTo>
                  <a:cubicBezTo>
                    <a:pt x="424419" y="329427"/>
                    <a:pt x="329430" y="424415"/>
                    <a:pt x="212225" y="424498"/>
                  </a:cubicBezTo>
                  <a:close/>
                  <a:moveTo>
                    <a:pt x="212225" y="27544"/>
                  </a:moveTo>
                  <a:cubicBezTo>
                    <a:pt x="110152" y="27544"/>
                    <a:pt x="27411" y="110285"/>
                    <a:pt x="27411" y="212359"/>
                  </a:cubicBezTo>
                  <a:cubicBezTo>
                    <a:pt x="27411" y="314433"/>
                    <a:pt x="110152" y="397174"/>
                    <a:pt x="212225" y="397174"/>
                  </a:cubicBezTo>
                  <a:cubicBezTo>
                    <a:pt x="314299" y="397174"/>
                    <a:pt x="397040" y="314433"/>
                    <a:pt x="397040" y="212359"/>
                  </a:cubicBezTo>
                  <a:cubicBezTo>
                    <a:pt x="397040" y="212318"/>
                    <a:pt x="397040" y="212263"/>
                    <a:pt x="397040" y="212222"/>
                  </a:cubicBezTo>
                  <a:cubicBezTo>
                    <a:pt x="396889" y="110231"/>
                    <a:pt x="314217" y="27627"/>
                    <a:pt x="212225" y="27544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517FECC4-AEC5-2199-6176-F332BEAD3561}"/>
                </a:ext>
              </a:extLst>
            </p:cNvPr>
            <p:cNvSpPr/>
            <p:nvPr/>
          </p:nvSpPr>
          <p:spPr>
            <a:xfrm>
              <a:off x="5382972" y="2880867"/>
              <a:ext cx="233283" cy="233283"/>
            </a:xfrm>
            <a:custGeom>
              <a:avLst/>
              <a:gdLst>
                <a:gd name="connsiteX0" fmla="*/ 148378 w 233283"/>
                <a:gd name="connsiteY0" fmla="*/ 233230 h 233283"/>
                <a:gd name="connsiteX1" fmla="*/ 84805 w 233283"/>
                <a:gd name="connsiteY1" fmla="*/ 233230 h 233283"/>
                <a:gd name="connsiteX2" fmla="*/ 71074 w 233283"/>
                <a:gd name="connsiteY2" fmla="*/ 219499 h 233283"/>
                <a:gd name="connsiteX3" fmla="*/ 71074 w 233283"/>
                <a:gd name="connsiteY3" fmla="*/ 162105 h 233283"/>
                <a:gd name="connsiteX4" fmla="*/ 13680 w 233283"/>
                <a:gd name="connsiteY4" fmla="*/ 162105 h 233283"/>
                <a:gd name="connsiteX5" fmla="*/ -51 w 233283"/>
                <a:gd name="connsiteY5" fmla="*/ 148374 h 233283"/>
                <a:gd name="connsiteX6" fmla="*/ -51 w 233283"/>
                <a:gd name="connsiteY6" fmla="*/ 84801 h 233283"/>
                <a:gd name="connsiteX7" fmla="*/ 13680 w 233283"/>
                <a:gd name="connsiteY7" fmla="*/ 71071 h 233283"/>
                <a:gd name="connsiteX8" fmla="*/ 71074 w 233283"/>
                <a:gd name="connsiteY8" fmla="*/ 71071 h 233283"/>
                <a:gd name="connsiteX9" fmla="*/ 71074 w 233283"/>
                <a:gd name="connsiteY9" fmla="*/ 13676 h 233283"/>
                <a:gd name="connsiteX10" fmla="*/ 84805 w 233283"/>
                <a:gd name="connsiteY10" fmla="*/ -54 h 233283"/>
                <a:gd name="connsiteX11" fmla="*/ 148378 w 233283"/>
                <a:gd name="connsiteY11" fmla="*/ -54 h 233283"/>
                <a:gd name="connsiteX12" fmla="*/ 162109 w 233283"/>
                <a:gd name="connsiteY12" fmla="*/ 13676 h 233283"/>
                <a:gd name="connsiteX13" fmla="*/ 162109 w 233283"/>
                <a:gd name="connsiteY13" fmla="*/ 71071 h 233283"/>
                <a:gd name="connsiteX14" fmla="*/ 219503 w 233283"/>
                <a:gd name="connsiteY14" fmla="*/ 71071 h 233283"/>
                <a:gd name="connsiteX15" fmla="*/ 233233 w 233283"/>
                <a:gd name="connsiteY15" fmla="*/ 84801 h 233283"/>
                <a:gd name="connsiteX16" fmla="*/ 233233 w 233283"/>
                <a:gd name="connsiteY16" fmla="*/ 148374 h 233283"/>
                <a:gd name="connsiteX17" fmla="*/ 219503 w 233283"/>
                <a:gd name="connsiteY17" fmla="*/ 162105 h 233283"/>
                <a:gd name="connsiteX18" fmla="*/ 162109 w 233283"/>
                <a:gd name="connsiteY18" fmla="*/ 162105 h 233283"/>
                <a:gd name="connsiteX19" fmla="*/ 162109 w 233283"/>
                <a:gd name="connsiteY19" fmla="*/ 219499 h 233283"/>
                <a:gd name="connsiteX20" fmla="*/ 148378 w 233283"/>
                <a:gd name="connsiteY20" fmla="*/ 233230 h 233283"/>
                <a:gd name="connsiteX21" fmla="*/ 98536 w 233283"/>
                <a:gd name="connsiteY21" fmla="*/ 205768 h 233283"/>
                <a:gd name="connsiteX22" fmla="*/ 134647 w 233283"/>
                <a:gd name="connsiteY22" fmla="*/ 205768 h 233283"/>
                <a:gd name="connsiteX23" fmla="*/ 134647 w 233283"/>
                <a:gd name="connsiteY23" fmla="*/ 148374 h 233283"/>
                <a:gd name="connsiteX24" fmla="*/ 148378 w 233283"/>
                <a:gd name="connsiteY24" fmla="*/ 134644 h 233283"/>
                <a:gd name="connsiteX25" fmla="*/ 205772 w 233283"/>
                <a:gd name="connsiteY25" fmla="*/ 134644 h 233283"/>
                <a:gd name="connsiteX26" fmla="*/ 205772 w 233283"/>
                <a:gd name="connsiteY26" fmla="*/ 98532 h 233283"/>
                <a:gd name="connsiteX27" fmla="*/ 148378 w 233283"/>
                <a:gd name="connsiteY27" fmla="*/ 98532 h 233283"/>
                <a:gd name="connsiteX28" fmla="*/ 134647 w 233283"/>
                <a:gd name="connsiteY28" fmla="*/ 84801 h 233283"/>
                <a:gd name="connsiteX29" fmla="*/ 134647 w 233283"/>
                <a:gd name="connsiteY29" fmla="*/ 27407 h 233283"/>
                <a:gd name="connsiteX30" fmla="*/ 98536 w 233283"/>
                <a:gd name="connsiteY30" fmla="*/ 27407 h 233283"/>
                <a:gd name="connsiteX31" fmla="*/ 98536 w 233283"/>
                <a:gd name="connsiteY31" fmla="*/ 84801 h 233283"/>
                <a:gd name="connsiteX32" fmla="*/ 84805 w 233283"/>
                <a:gd name="connsiteY32" fmla="*/ 98532 h 233283"/>
                <a:gd name="connsiteX33" fmla="*/ 27411 w 233283"/>
                <a:gd name="connsiteY33" fmla="*/ 98532 h 233283"/>
                <a:gd name="connsiteX34" fmla="*/ 27411 w 233283"/>
                <a:gd name="connsiteY34" fmla="*/ 134644 h 233283"/>
                <a:gd name="connsiteX35" fmla="*/ 84805 w 233283"/>
                <a:gd name="connsiteY35" fmla="*/ 134644 h 233283"/>
                <a:gd name="connsiteX36" fmla="*/ 98536 w 233283"/>
                <a:gd name="connsiteY36" fmla="*/ 148374 h 233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233283" h="233283">
                  <a:moveTo>
                    <a:pt x="148378" y="233230"/>
                  </a:moveTo>
                  <a:lnTo>
                    <a:pt x="84805" y="233230"/>
                  </a:lnTo>
                  <a:cubicBezTo>
                    <a:pt x="77226" y="233230"/>
                    <a:pt x="71074" y="227078"/>
                    <a:pt x="71074" y="219499"/>
                  </a:cubicBezTo>
                  <a:lnTo>
                    <a:pt x="71074" y="162105"/>
                  </a:lnTo>
                  <a:lnTo>
                    <a:pt x="13680" y="162105"/>
                  </a:lnTo>
                  <a:cubicBezTo>
                    <a:pt x="6101" y="162105"/>
                    <a:pt x="-51" y="155953"/>
                    <a:pt x="-51" y="148374"/>
                  </a:cubicBezTo>
                  <a:lnTo>
                    <a:pt x="-51" y="84801"/>
                  </a:lnTo>
                  <a:cubicBezTo>
                    <a:pt x="-51" y="77222"/>
                    <a:pt x="6101" y="71071"/>
                    <a:pt x="13680" y="71071"/>
                  </a:cubicBezTo>
                  <a:lnTo>
                    <a:pt x="71074" y="71071"/>
                  </a:lnTo>
                  <a:lnTo>
                    <a:pt x="71074" y="13676"/>
                  </a:lnTo>
                  <a:cubicBezTo>
                    <a:pt x="71074" y="6097"/>
                    <a:pt x="77226" y="-54"/>
                    <a:pt x="84805" y="-54"/>
                  </a:cubicBezTo>
                  <a:lnTo>
                    <a:pt x="148378" y="-54"/>
                  </a:lnTo>
                  <a:cubicBezTo>
                    <a:pt x="155957" y="-54"/>
                    <a:pt x="162109" y="6097"/>
                    <a:pt x="162109" y="13676"/>
                  </a:cubicBezTo>
                  <a:lnTo>
                    <a:pt x="162109" y="71071"/>
                  </a:lnTo>
                  <a:lnTo>
                    <a:pt x="219503" y="71071"/>
                  </a:lnTo>
                  <a:cubicBezTo>
                    <a:pt x="227082" y="71071"/>
                    <a:pt x="233233" y="77222"/>
                    <a:pt x="233233" y="84801"/>
                  </a:cubicBezTo>
                  <a:lnTo>
                    <a:pt x="233233" y="148374"/>
                  </a:lnTo>
                  <a:cubicBezTo>
                    <a:pt x="233233" y="155953"/>
                    <a:pt x="227082" y="162105"/>
                    <a:pt x="219503" y="162105"/>
                  </a:cubicBezTo>
                  <a:lnTo>
                    <a:pt x="162109" y="162105"/>
                  </a:lnTo>
                  <a:lnTo>
                    <a:pt x="162109" y="219499"/>
                  </a:lnTo>
                  <a:cubicBezTo>
                    <a:pt x="162109" y="227078"/>
                    <a:pt x="155957" y="233230"/>
                    <a:pt x="148378" y="233230"/>
                  </a:cubicBezTo>
                  <a:close/>
                  <a:moveTo>
                    <a:pt x="98536" y="205768"/>
                  </a:moveTo>
                  <a:lnTo>
                    <a:pt x="134647" y="205768"/>
                  </a:lnTo>
                  <a:lnTo>
                    <a:pt x="134647" y="148374"/>
                  </a:lnTo>
                  <a:cubicBezTo>
                    <a:pt x="134647" y="140795"/>
                    <a:pt x="140799" y="134644"/>
                    <a:pt x="148378" y="134644"/>
                  </a:cubicBezTo>
                  <a:lnTo>
                    <a:pt x="205772" y="134644"/>
                  </a:lnTo>
                  <a:lnTo>
                    <a:pt x="205772" y="98532"/>
                  </a:lnTo>
                  <a:lnTo>
                    <a:pt x="148378" y="98532"/>
                  </a:lnTo>
                  <a:cubicBezTo>
                    <a:pt x="140799" y="98532"/>
                    <a:pt x="134647" y="92381"/>
                    <a:pt x="134647" y="84801"/>
                  </a:cubicBezTo>
                  <a:lnTo>
                    <a:pt x="134647" y="27407"/>
                  </a:lnTo>
                  <a:lnTo>
                    <a:pt x="98536" y="27407"/>
                  </a:lnTo>
                  <a:lnTo>
                    <a:pt x="98536" y="84801"/>
                  </a:lnTo>
                  <a:cubicBezTo>
                    <a:pt x="98536" y="92381"/>
                    <a:pt x="92384" y="98532"/>
                    <a:pt x="84805" y="98532"/>
                  </a:cubicBezTo>
                  <a:lnTo>
                    <a:pt x="27411" y="98532"/>
                  </a:lnTo>
                  <a:lnTo>
                    <a:pt x="27411" y="134644"/>
                  </a:lnTo>
                  <a:lnTo>
                    <a:pt x="84805" y="134644"/>
                  </a:lnTo>
                  <a:cubicBezTo>
                    <a:pt x="92384" y="134644"/>
                    <a:pt x="98536" y="140795"/>
                    <a:pt x="98536" y="148374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84" name="Group 183">
            <a:extLst>
              <a:ext uri="{FF2B5EF4-FFF2-40B4-BE49-F238E27FC236}">
                <a16:creationId xmlns:a16="http://schemas.microsoft.com/office/drawing/2014/main" id="{8BA30F7E-211D-ACB0-991E-E50C96366E90}"/>
              </a:ext>
            </a:extLst>
          </p:cNvPr>
          <p:cNvGrpSpPr/>
          <p:nvPr/>
        </p:nvGrpSpPr>
        <p:grpSpPr>
          <a:xfrm>
            <a:off x="3924223" y="5185423"/>
            <a:ext cx="741184" cy="774819"/>
            <a:chOff x="3924223" y="5185423"/>
            <a:chExt cx="741184" cy="774819"/>
          </a:xfrm>
        </p:grpSpPr>
        <p:sp>
          <p:nvSpPr>
            <p:cNvPr id="135" name="Freeform: Shape 134">
              <a:extLst>
                <a:ext uri="{FF2B5EF4-FFF2-40B4-BE49-F238E27FC236}">
                  <a16:creationId xmlns:a16="http://schemas.microsoft.com/office/drawing/2014/main" id="{1B305E66-13B2-871E-6824-F9B4ECCF0FE5}"/>
                </a:ext>
              </a:extLst>
            </p:cNvPr>
            <p:cNvSpPr/>
            <p:nvPr/>
          </p:nvSpPr>
          <p:spPr>
            <a:xfrm>
              <a:off x="4440225" y="5796436"/>
              <a:ext cx="225182" cy="81972"/>
            </a:xfrm>
            <a:custGeom>
              <a:avLst/>
              <a:gdLst>
                <a:gd name="connsiteX0" fmla="*/ 13680 w 225182"/>
                <a:gd name="connsiteY0" fmla="*/ 81918 h 81972"/>
                <a:gd name="connsiteX1" fmla="*/ -51 w 225182"/>
                <a:gd name="connsiteY1" fmla="*/ 68187 h 81972"/>
                <a:gd name="connsiteX2" fmla="*/ 13680 w 225182"/>
                <a:gd name="connsiteY2" fmla="*/ 54456 h 81972"/>
                <a:gd name="connsiteX3" fmla="*/ 192179 w 225182"/>
                <a:gd name="connsiteY3" fmla="*/ 48003 h 81972"/>
                <a:gd name="connsiteX4" fmla="*/ 197671 w 225182"/>
                <a:gd name="connsiteY4" fmla="*/ 41961 h 81972"/>
                <a:gd name="connsiteX5" fmla="*/ 197671 w 225182"/>
                <a:gd name="connsiteY5" fmla="*/ 13676 h 81972"/>
                <a:gd name="connsiteX6" fmla="*/ 211402 w 225182"/>
                <a:gd name="connsiteY6" fmla="*/ -54 h 81972"/>
                <a:gd name="connsiteX7" fmla="*/ 225132 w 225182"/>
                <a:gd name="connsiteY7" fmla="*/ 13676 h 81972"/>
                <a:gd name="connsiteX8" fmla="*/ 225132 w 225182"/>
                <a:gd name="connsiteY8" fmla="*/ 41961 h 81972"/>
                <a:gd name="connsiteX9" fmla="*/ 194238 w 225182"/>
                <a:gd name="connsiteY9" fmla="*/ 75327 h 81972"/>
                <a:gd name="connsiteX10" fmla="*/ 13955 w 225182"/>
                <a:gd name="connsiteY10" fmla="*/ 81918 h 81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5182" h="81972">
                  <a:moveTo>
                    <a:pt x="13680" y="81918"/>
                  </a:moveTo>
                  <a:cubicBezTo>
                    <a:pt x="6097" y="81918"/>
                    <a:pt x="-51" y="75766"/>
                    <a:pt x="-51" y="68187"/>
                  </a:cubicBezTo>
                  <a:cubicBezTo>
                    <a:pt x="-51" y="60608"/>
                    <a:pt x="6097" y="54456"/>
                    <a:pt x="13680" y="54456"/>
                  </a:cubicBezTo>
                  <a:cubicBezTo>
                    <a:pt x="107598" y="53358"/>
                    <a:pt x="165816" y="49925"/>
                    <a:pt x="192179" y="48003"/>
                  </a:cubicBezTo>
                  <a:cubicBezTo>
                    <a:pt x="195296" y="47715"/>
                    <a:pt x="197685" y="45092"/>
                    <a:pt x="197671" y="41961"/>
                  </a:cubicBezTo>
                  <a:lnTo>
                    <a:pt x="197671" y="13676"/>
                  </a:lnTo>
                  <a:cubicBezTo>
                    <a:pt x="197671" y="6097"/>
                    <a:pt x="203822" y="-54"/>
                    <a:pt x="211402" y="-54"/>
                  </a:cubicBezTo>
                  <a:cubicBezTo>
                    <a:pt x="218981" y="-54"/>
                    <a:pt x="225132" y="6097"/>
                    <a:pt x="225132" y="13676"/>
                  </a:cubicBezTo>
                  <a:lnTo>
                    <a:pt x="225132" y="41961"/>
                  </a:lnTo>
                  <a:cubicBezTo>
                    <a:pt x="225119" y="59441"/>
                    <a:pt x="211663" y="73968"/>
                    <a:pt x="194238" y="75327"/>
                  </a:cubicBezTo>
                  <a:cubicBezTo>
                    <a:pt x="167464" y="77386"/>
                    <a:pt x="108559" y="80819"/>
                    <a:pt x="13955" y="81918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6" name="Freeform: Shape 135">
              <a:extLst>
                <a:ext uri="{FF2B5EF4-FFF2-40B4-BE49-F238E27FC236}">
                  <a16:creationId xmlns:a16="http://schemas.microsoft.com/office/drawing/2014/main" id="{6E8870F5-2997-ED88-A08A-082FC556779C}"/>
                </a:ext>
              </a:extLst>
            </p:cNvPr>
            <p:cNvSpPr/>
            <p:nvPr/>
          </p:nvSpPr>
          <p:spPr>
            <a:xfrm>
              <a:off x="4120434" y="5185423"/>
              <a:ext cx="544679" cy="641906"/>
            </a:xfrm>
            <a:custGeom>
              <a:avLst/>
              <a:gdLst>
                <a:gd name="connsiteX0" fmla="*/ 301890 w 544679"/>
                <a:gd name="connsiteY0" fmla="*/ 641852 h 641906"/>
                <a:gd name="connsiteX1" fmla="*/ 288160 w 544679"/>
                <a:gd name="connsiteY1" fmla="*/ 628122 h 641906"/>
                <a:gd name="connsiteX2" fmla="*/ 301890 w 544679"/>
                <a:gd name="connsiteY2" fmla="*/ 614391 h 641906"/>
                <a:gd name="connsiteX3" fmla="*/ 517599 w 544679"/>
                <a:gd name="connsiteY3" fmla="*/ 611370 h 641906"/>
                <a:gd name="connsiteX4" fmla="*/ 501809 w 544679"/>
                <a:gd name="connsiteY4" fmla="*/ 568393 h 641906"/>
                <a:gd name="connsiteX5" fmla="*/ 438785 w 544679"/>
                <a:gd name="connsiteY5" fmla="*/ 542167 h 641906"/>
                <a:gd name="connsiteX6" fmla="*/ 286237 w 544679"/>
                <a:gd name="connsiteY6" fmla="*/ 521297 h 641906"/>
                <a:gd name="connsiteX7" fmla="*/ 256579 w 544679"/>
                <a:gd name="connsiteY7" fmla="*/ 486695 h 641906"/>
                <a:gd name="connsiteX8" fmla="*/ 288297 w 544679"/>
                <a:gd name="connsiteY8" fmla="*/ 40037 h 641906"/>
                <a:gd name="connsiteX9" fmla="*/ 27414 w 544679"/>
                <a:gd name="connsiteY9" fmla="*/ 37978 h 641906"/>
                <a:gd name="connsiteX10" fmla="*/ 27414 w 544679"/>
                <a:gd name="connsiteY10" fmla="*/ 97706 h 641906"/>
                <a:gd name="connsiteX11" fmla="*/ 13684 w 544679"/>
                <a:gd name="connsiteY11" fmla="*/ 111437 h 641906"/>
                <a:gd name="connsiteX12" fmla="*/ -47 w 544679"/>
                <a:gd name="connsiteY12" fmla="*/ 97706 h 641906"/>
                <a:gd name="connsiteX13" fmla="*/ -47 w 544679"/>
                <a:gd name="connsiteY13" fmla="*/ 26581 h 641906"/>
                <a:gd name="connsiteX14" fmla="*/ 10800 w 544679"/>
                <a:gd name="connsiteY14" fmla="*/ 12851 h 641906"/>
                <a:gd name="connsiteX15" fmla="*/ 305872 w 544679"/>
                <a:gd name="connsiteY15" fmla="*/ 15322 h 641906"/>
                <a:gd name="connsiteX16" fmla="*/ 316857 w 544679"/>
                <a:gd name="connsiteY16" fmla="*/ 30151 h 641906"/>
                <a:gd name="connsiteX17" fmla="*/ 283766 w 544679"/>
                <a:gd name="connsiteY17" fmla="*/ 487519 h 641906"/>
                <a:gd name="connsiteX18" fmla="*/ 293652 w 544679"/>
                <a:gd name="connsiteY18" fmla="*/ 494659 h 641906"/>
                <a:gd name="connsiteX19" fmla="*/ 440158 w 544679"/>
                <a:gd name="connsiteY19" fmla="*/ 514569 h 641906"/>
                <a:gd name="connsiteX20" fmla="*/ 522542 w 544679"/>
                <a:gd name="connsiteY20" fmla="*/ 550818 h 641906"/>
                <a:gd name="connsiteX21" fmla="*/ 544099 w 544679"/>
                <a:gd name="connsiteY21" fmla="*/ 626199 h 641906"/>
                <a:gd name="connsiteX22" fmla="*/ 530368 w 544679"/>
                <a:gd name="connsiteY22" fmla="*/ 638145 h 641906"/>
                <a:gd name="connsiteX23" fmla="*/ 300792 w 544679"/>
                <a:gd name="connsiteY23" fmla="*/ 641577 h 641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44679" h="641906">
                  <a:moveTo>
                    <a:pt x="301890" y="641852"/>
                  </a:moveTo>
                  <a:cubicBezTo>
                    <a:pt x="294307" y="641852"/>
                    <a:pt x="288160" y="635701"/>
                    <a:pt x="288160" y="628122"/>
                  </a:cubicBezTo>
                  <a:cubicBezTo>
                    <a:pt x="288160" y="620542"/>
                    <a:pt x="294307" y="614391"/>
                    <a:pt x="301890" y="614391"/>
                  </a:cubicBezTo>
                  <a:cubicBezTo>
                    <a:pt x="396220" y="614391"/>
                    <a:pt x="485057" y="612194"/>
                    <a:pt x="517599" y="611370"/>
                  </a:cubicBezTo>
                  <a:cubicBezTo>
                    <a:pt x="516995" y="595745"/>
                    <a:pt x="511461" y="580696"/>
                    <a:pt x="501809" y="568393"/>
                  </a:cubicBezTo>
                  <a:cubicBezTo>
                    <a:pt x="485414" y="551202"/>
                    <a:pt x="462539" y="541687"/>
                    <a:pt x="438785" y="542167"/>
                  </a:cubicBezTo>
                  <a:cubicBezTo>
                    <a:pt x="387473" y="539161"/>
                    <a:pt x="336472" y="532185"/>
                    <a:pt x="286237" y="521297"/>
                  </a:cubicBezTo>
                  <a:cubicBezTo>
                    <a:pt x="269431" y="518194"/>
                    <a:pt x="257072" y="503777"/>
                    <a:pt x="256579" y="486695"/>
                  </a:cubicBezTo>
                  <a:cubicBezTo>
                    <a:pt x="256579" y="484224"/>
                    <a:pt x="267289" y="246958"/>
                    <a:pt x="288297" y="40037"/>
                  </a:cubicBezTo>
                  <a:cubicBezTo>
                    <a:pt x="202075" y="24632"/>
                    <a:pt x="113868" y="23945"/>
                    <a:pt x="27414" y="37978"/>
                  </a:cubicBezTo>
                  <a:lnTo>
                    <a:pt x="27414" y="97706"/>
                  </a:lnTo>
                  <a:cubicBezTo>
                    <a:pt x="27414" y="105285"/>
                    <a:pt x="21267" y="111437"/>
                    <a:pt x="13684" y="111437"/>
                  </a:cubicBezTo>
                  <a:cubicBezTo>
                    <a:pt x="6100" y="111437"/>
                    <a:pt x="-47" y="105285"/>
                    <a:pt x="-47" y="97706"/>
                  </a:cubicBezTo>
                  <a:lnTo>
                    <a:pt x="-47" y="26581"/>
                  </a:lnTo>
                  <a:cubicBezTo>
                    <a:pt x="-194" y="19990"/>
                    <a:pt x="4359" y="14237"/>
                    <a:pt x="10800" y="12851"/>
                  </a:cubicBezTo>
                  <a:cubicBezTo>
                    <a:pt x="108414" y="-5150"/>
                    <a:pt x="208572" y="-4313"/>
                    <a:pt x="305872" y="15322"/>
                  </a:cubicBezTo>
                  <a:cubicBezTo>
                    <a:pt x="312805" y="16695"/>
                    <a:pt x="317558" y="23121"/>
                    <a:pt x="316857" y="30151"/>
                  </a:cubicBezTo>
                  <a:cubicBezTo>
                    <a:pt x="294888" y="238995"/>
                    <a:pt x="283903" y="485048"/>
                    <a:pt x="283766" y="487519"/>
                  </a:cubicBezTo>
                  <a:cubicBezTo>
                    <a:pt x="283628" y="489991"/>
                    <a:pt x="288160" y="493012"/>
                    <a:pt x="293652" y="494659"/>
                  </a:cubicBezTo>
                  <a:cubicBezTo>
                    <a:pt x="341923" y="504930"/>
                    <a:pt x="390892" y="511589"/>
                    <a:pt x="440158" y="514569"/>
                  </a:cubicBezTo>
                  <a:cubicBezTo>
                    <a:pt x="471519" y="514418"/>
                    <a:pt x="501465" y="527599"/>
                    <a:pt x="522542" y="550818"/>
                  </a:cubicBezTo>
                  <a:cubicBezTo>
                    <a:pt x="539087" y="572279"/>
                    <a:pt x="546804" y="599246"/>
                    <a:pt x="544099" y="626199"/>
                  </a:cubicBezTo>
                  <a:cubicBezTo>
                    <a:pt x="543193" y="633078"/>
                    <a:pt x="537302" y="638200"/>
                    <a:pt x="530368" y="638145"/>
                  </a:cubicBezTo>
                  <a:cubicBezTo>
                    <a:pt x="529270" y="638145"/>
                    <a:pt x="419425" y="641440"/>
                    <a:pt x="300792" y="641577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7" name="Freeform: Shape 136">
              <a:extLst>
                <a:ext uri="{FF2B5EF4-FFF2-40B4-BE49-F238E27FC236}">
                  <a16:creationId xmlns:a16="http://schemas.microsoft.com/office/drawing/2014/main" id="{06C05B1C-0AA1-D7B4-4D88-23009AE4A4D0}"/>
                </a:ext>
              </a:extLst>
            </p:cNvPr>
            <p:cNvSpPr/>
            <p:nvPr/>
          </p:nvSpPr>
          <p:spPr>
            <a:xfrm>
              <a:off x="4120434" y="5185423"/>
              <a:ext cx="316975" cy="513939"/>
            </a:xfrm>
            <a:custGeom>
              <a:avLst/>
              <a:gdLst>
                <a:gd name="connsiteX0" fmla="*/ 275802 w 316975"/>
                <a:gd name="connsiteY0" fmla="*/ 513882 h 513939"/>
                <a:gd name="connsiteX1" fmla="*/ 266190 w 316975"/>
                <a:gd name="connsiteY1" fmla="*/ 509900 h 513939"/>
                <a:gd name="connsiteX2" fmla="*/ 256579 w 316975"/>
                <a:gd name="connsiteY2" fmla="*/ 486558 h 513939"/>
                <a:gd name="connsiteX3" fmla="*/ 288297 w 316975"/>
                <a:gd name="connsiteY3" fmla="*/ 40037 h 513939"/>
                <a:gd name="connsiteX4" fmla="*/ 27414 w 316975"/>
                <a:gd name="connsiteY4" fmla="*/ 37978 h 513939"/>
                <a:gd name="connsiteX5" fmla="*/ 27414 w 316975"/>
                <a:gd name="connsiteY5" fmla="*/ 97706 h 513939"/>
                <a:gd name="connsiteX6" fmla="*/ 13684 w 316975"/>
                <a:gd name="connsiteY6" fmla="*/ 111437 h 513939"/>
                <a:gd name="connsiteX7" fmla="*/ -47 w 316975"/>
                <a:gd name="connsiteY7" fmla="*/ 97706 h 513939"/>
                <a:gd name="connsiteX8" fmla="*/ -47 w 316975"/>
                <a:gd name="connsiteY8" fmla="*/ 26581 h 513939"/>
                <a:gd name="connsiteX9" fmla="*/ 10800 w 316975"/>
                <a:gd name="connsiteY9" fmla="*/ 12851 h 513939"/>
                <a:gd name="connsiteX10" fmla="*/ 305872 w 316975"/>
                <a:gd name="connsiteY10" fmla="*/ 15322 h 513939"/>
                <a:gd name="connsiteX11" fmla="*/ 316857 w 316975"/>
                <a:gd name="connsiteY11" fmla="*/ 30151 h 513939"/>
                <a:gd name="connsiteX12" fmla="*/ 283766 w 316975"/>
                <a:gd name="connsiteY12" fmla="*/ 487519 h 513939"/>
                <a:gd name="connsiteX13" fmla="*/ 285276 w 316975"/>
                <a:gd name="connsiteY13" fmla="*/ 490128 h 513939"/>
                <a:gd name="connsiteX14" fmla="*/ 285356 w 316975"/>
                <a:gd name="connsiteY14" fmla="*/ 509543 h 513939"/>
                <a:gd name="connsiteX15" fmla="*/ 275665 w 316975"/>
                <a:gd name="connsiteY15" fmla="*/ 513608 h 51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16975" h="513939">
                  <a:moveTo>
                    <a:pt x="275802" y="513882"/>
                  </a:moveTo>
                  <a:cubicBezTo>
                    <a:pt x="272181" y="513965"/>
                    <a:pt x="268694" y="512523"/>
                    <a:pt x="266190" y="509900"/>
                  </a:cubicBezTo>
                  <a:cubicBezTo>
                    <a:pt x="259686" y="503928"/>
                    <a:pt x="256166" y="495374"/>
                    <a:pt x="256579" y="486558"/>
                  </a:cubicBezTo>
                  <a:cubicBezTo>
                    <a:pt x="256579" y="484224"/>
                    <a:pt x="267289" y="246958"/>
                    <a:pt x="288297" y="40037"/>
                  </a:cubicBezTo>
                  <a:cubicBezTo>
                    <a:pt x="202075" y="24632"/>
                    <a:pt x="113868" y="23945"/>
                    <a:pt x="27414" y="37978"/>
                  </a:cubicBezTo>
                  <a:lnTo>
                    <a:pt x="27414" y="97706"/>
                  </a:lnTo>
                  <a:cubicBezTo>
                    <a:pt x="27414" y="105285"/>
                    <a:pt x="21267" y="111437"/>
                    <a:pt x="13684" y="111437"/>
                  </a:cubicBezTo>
                  <a:cubicBezTo>
                    <a:pt x="6100" y="111437"/>
                    <a:pt x="-47" y="105285"/>
                    <a:pt x="-47" y="97706"/>
                  </a:cubicBezTo>
                  <a:lnTo>
                    <a:pt x="-47" y="26581"/>
                  </a:lnTo>
                  <a:cubicBezTo>
                    <a:pt x="-194" y="19990"/>
                    <a:pt x="4359" y="14237"/>
                    <a:pt x="10800" y="12851"/>
                  </a:cubicBezTo>
                  <a:cubicBezTo>
                    <a:pt x="108414" y="-5150"/>
                    <a:pt x="208572" y="-4313"/>
                    <a:pt x="305872" y="15322"/>
                  </a:cubicBezTo>
                  <a:cubicBezTo>
                    <a:pt x="312805" y="16695"/>
                    <a:pt x="317558" y="23121"/>
                    <a:pt x="316857" y="30151"/>
                  </a:cubicBezTo>
                  <a:cubicBezTo>
                    <a:pt x="294888" y="238995"/>
                    <a:pt x="283903" y="485048"/>
                    <a:pt x="283766" y="487519"/>
                  </a:cubicBezTo>
                  <a:cubicBezTo>
                    <a:pt x="283628" y="489991"/>
                    <a:pt x="283766" y="488618"/>
                    <a:pt x="285276" y="490128"/>
                  </a:cubicBezTo>
                  <a:cubicBezTo>
                    <a:pt x="290660" y="495469"/>
                    <a:pt x="290696" y="504161"/>
                    <a:pt x="285356" y="509543"/>
                  </a:cubicBezTo>
                  <a:cubicBezTo>
                    <a:pt x="282792" y="512125"/>
                    <a:pt x="279306" y="513594"/>
                    <a:pt x="275665" y="513608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8" name="Freeform: Shape 137">
              <a:extLst>
                <a:ext uri="{FF2B5EF4-FFF2-40B4-BE49-F238E27FC236}">
                  <a16:creationId xmlns:a16="http://schemas.microsoft.com/office/drawing/2014/main" id="{316BDD48-9FFA-CAB2-9A2A-F14CC9B6E099}"/>
                </a:ext>
              </a:extLst>
            </p:cNvPr>
            <p:cNvSpPr/>
            <p:nvPr/>
          </p:nvSpPr>
          <p:spPr>
            <a:xfrm>
              <a:off x="4408645" y="5697376"/>
              <a:ext cx="256598" cy="129953"/>
            </a:xfrm>
            <a:custGeom>
              <a:avLst/>
              <a:gdLst>
                <a:gd name="connsiteX0" fmla="*/ 13680 w 256598"/>
                <a:gd name="connsiteY0" fmla="*/ 129899 h 129953"/>
                <a:gd name="connsiteX1" fmla="*/ -51 w 256598"/>
                <a:gd name="connsiteY1" fmla="*/ 116169 h 129953"/>
                <a:gd name="connsiteX2" fmla="*/ 13680 w 256598"/>
                <a:gd name="connsiteY2" fmla="*/ 102438 h 129953"/>
                <a:gd name="connsiteX3" fmla="*/ 229389 w 256598"/>
                <a:gd name="connsiteY3" fmla="*/ 99417 h 129953"/>
                <a:gd name="connsiteX4" fmla="*/ 213599 w 256598"/>
                <a:gd name="connsiteY4" fmla="*/ 56440 h 129953"/>
                <a:gd name="connsiteX5" fmla="*/ 150575 w 256598"/>
                <a:gd name="connsiteY5" fmla="*/ 30215 h 129953"/>
                <a:gd name="connsiteX6" fmla="*/ 115562 w 256598"/>
                <a:gd name="connsiteY6" fmla="*/ 27469 h 129953"/>
                <a:gd name="connsiteX7" fmla="*/ 103135 w 256598"/>
                <a:gd name="connsiteY7" fmla="*/ 12434 h 129953"/>
                <a:gd name="connsiteX8" fmla="*/ 118170 w 256598"/>
                <a:gd name="connsiteY8" fmla="*/ 7 h 129953"/>
                <a:gd name="connsiteX9" fmla="*/ 152085 w 256598"/>
                <a:gd name="connsiteY9" fmla="*/ 2753 h 129953"/>
                <a:gd name="connsiteX10" fmla="*/ 234469 w 256598"/>
                <a:gd name="connsiteY10" fmla="*/ 39002 h 129953"/>
                <a:gd name="connsiteX11" fmla="*/ 256026 w 256598"/>
                <a:gd name="connsiteY11" fmla="*/ 114384 h 129953"/>
                <a:gd name="connsiteX12" fmla="*/ 242296 w 256598"/>
                <a:gd name="connsiteY12" fmla="*/ 126329 h 129953"/>
                <a:gd name="connsiteX13" fmla="*/ 12719 w 256598"/>
                <a:gd name="connsiteY13" fmla="*/ 129762 h 129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56598" h="129953">
                  <a:moveTo>
                    <a:pt x="13680" y="129899"/>
                  </a:moveTo>
                  <a:cubicBezTo>
                    <a:pt x="6097" y="129899"/>
                    <a:pt x="-51" y="123748"/>
                    <a:pt x="-51" y="116169"/>
                  </a:cubicBezTo>
                  <a:cubicBezTo>
                    <a:pt x="-51" y="108589"/>
                    <a:pt x="6097" y="102438"/>
                    <a:pt x="13680" y="102438"/>
                  </a:cubicBezTo>
                  <a:cubicBezTo>
                    <a:pt x="108010" y="102438"/>
                    <a:pt x="196847" y="100241"/>
                    <a:pt x="229389" y="99417"/>
                  </a:cubicBezTo>
                  <a:cubicBezTo>
                    <a:pt x="228785" y="83792"/>
                    <a:pt x="223251" y="68743"/>
                    <a:pt x="213599" y="56440"/>
                  </a:cubicBezTo>
                  <a:cubicBezTo>
                    <a:pt x="197204" y="39236"/>
                    <a:pt x="174329" y="29720"/>
                    <a:pt x="150575" y="30215"/>
                  </a:cubicBezTo>
                  <a:cubicBezTo>
                    <a:pt x="139453" y="30215"/>
                    <a:pt x="127645" y="28704"/>
                    <a:pt x="115562" y="27469"/>
                  </a:cubicBezTo>
                  <a:cubicBezTo>
                    <a:pt x="107982" y="26755"/>
                    <a:pt x="102421" y="20013"/>
                    <a:pt x="103135" y="12434"/>
                  </a:cubicBezTo>
                  <a:cubicBezTo>
                    <a:pt x="103849" y="4854"/>
                    <a:pt x="110591" y="-707"/>
                    <a:pt x="118170" y="7"/>
                  </a:cubicBezTo>
                  <a:cubicBezTo>
                    <a:pt x="129842" y="1243"/>
                    <a:pt x="141375" y="2067"/>
                    <a:pt x="152085" y="2753"/>
                  </a:cubicBezTo>
                  <a:cubicBezTo>
                    <a:pt x="183446" y="2602"/>
                    <a:pt x="213393" y="15784"/>
                    <a:pt x="234469" y="39002"/>
                  </a:cubicBezTo>
                  <a:cubicBezTo>
                    <a:pt x="251001" y="60463"/>
                    <a:pt x="258704" y="87430"/>
                    <a:pt x="256026" y="114384"/>
                  </a:cubicBezTo>
                  <a:cubicBezTo>
                    <a:pt x="255120" y="121263"/>
                    <a:pt x="249230" y="126384"/>
                    <a:pt x="242296" y="126329"/>
                  </a:cubicBezTo>
                  <a:cubicBezTo>
                    <a:pt x="241197" y="126329"/>
                    <a:pt x="131352" y="129625"/>
                    <a:pt x="12719" y="129762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9" name="Freeform: Shape 138">
              <a:extLst>
                <a:ext uri="{FF2B5EF4-FFF2-40B4-BE49-F238E27FC236}">
                  <a16:creationId xmlns:a16="http://schemas.microsoft.com/office/drawing/2014/main" id="{1736170F-F92D-5558-5625-00327B7AC194}"/>
                </a:ext>
              </a:extLst>
            </p:cNvPr>
            <p:cNvSpPr/>
            <p:nvPr/>
          </p:nvSpPr>
          <p:spPr>
            <a:xfrm>
              <a:off x="3931367" y="5868934"/>
              <a:ext cx="538241" cy="91308"/>
            </a:xfrm>
            <a:custGeom>
              <a:avLst/>
              <a:gdLst>
                <a:gd name="connsiteX0" fmla="*/ 268521 w 538241"/>
                <a:gd name="connsiteY0" fmla="*/ 91255 h 91308"/>
                <a:gd name="connsiteX1" fmla="*/ 242158 w 538241"/>
                <a:gd name="connsiteY1" fmla="*/ 91255 h 91308"/>
                <a:gd name="connsiteX2" fmla="*/ 213461 w 538241"/>
                <a:gd name="connsiteY2" fmla="*/ 62420 h 91308"/>
                <a:gd name="connsiteX3" fmla="*/ 213461 w 538241"/>
                <a:gd name="connsiteY3" fmla="*/ 59674 h 91308"/>
                <a:gd name="connsiteX4" fmla="*/ 211814 w 538241"/>
                <a:gd name="connsiteY4" fmla="*/ 59674 h 91308"/>
                <a:gd name="connsiteX5" fmla="*/ 210166 w 538241"/>
                <a:gd name="connsiteY5" fmla="*/ 62283 h 91308"/>
                <a:gd name="connsiteX6" fmla="*/ 201516 w 538241"/>
                <a:gd name="connsiteY6" fmla="*/ 82879 h 91308"/>
                <a:gd name="connsiteX7" fmla="*/ 180782 w 538241"/>
                <a:gd name="connsiteY7" fmla="*/ 91117 h 91308"/>
                <a:gd name="connsiteX8" fmla="*/ 33727 w 538241"/>
                <a:gd name="connsiteY8" fmla="*/ 85350 h 91308"/>
                <a:gd name="connsiteX9" fmla="*/ -51 w 538241"/>
                <a:gd name="connsiteY9" fmla="*/ 48964 h 91308"/>
                <a:gd name="connsiteX10" fmla="*/ -51 w 538241"/>
                <a:gd name="connsiteY10" fmla="*/ 13676 h 91308"/>
                <a:gd name="connsiteX11" fmla="*/ 13680 w 538241"/>
                <a:gd name="connsiteY11" fmla="*/ -54 h 91308"/>
                <a:gd name="connsiteX12" fmla="*/ 27411 w 538241"/>
                <a:gd name="connsiteY12" fmla="*/ 13676 h 91308"/>
                <a:gd name="connsiteX13" fmla="*/ 27411 w 538241"/>
                <a:gd name="connsiteY13" fmla="*/ 48964 h 91308"/>
                <a:gd name="connsiteX14" fmla="*/ 35649 w 538241"/>
                <a:gd name="connsiteY14" fmla="*/ 57889 h 91308"/>
                <a:gd name="connsiteX15" fmla="*/ 181194 w 538241"/>
                <a:gd name="connsiteY15" fmla="*/ 63656 h 91308"/>
                <a:gd name="connsiteX16" fmla="*/ 182705 w 538241"/>
                <a:gd name="connsiteY16" fmla="*/ 62283 h 91308"/>
                <a:gd name="connsiteX17" fmla="*/ 209205 w 538241"/>
                <a:gd name="connsiteY17" fmla="*/ 32350 h 91308"/>
                <a:gd name="connsiteX18" fmla="*/ 241344 w 538241"/>
                <a:gd name="connsiteY18" fmla="*/ 59001 h 91308"/>
                <a:gd name="connsiteX19" fmla="*/ 241472 w 538241"/>
                <a:gd name="connsiteY19" fmla="*/ 61596 h 91308"/>
                <a:gd name="connsiteX20" fmla="*/ 242845 w 538241"/>
                <a:gd name="connsiteY20" fmla="*/ 64343 h 91308"/>
                <a:gd name="connsiteX21" fmla="*/ 269070 w 538241"/>
                <a:gd name="connsiteY21" fmla="*/ 64343 h 91308"/>
                <a:gd name="connsiteX22" fmla="*/ 505238 w 538241"/>
                <a:gd name="connsiteY22" fmla="*/ 57614 h 91308"/>
                <a:gd name="connsiteX23" fmla="*/ 510730 w 538241"/>
                <a:gd name="connsiteY23" fmla="*/ 51573 h 91308"/>
                <a:gd name="connsiteX24" fmla="*/ 510730 w 538241"/>
                <a:gd name="connsiteY24" fmla="*/ 23288 h 91308"/>
                <a:gd name="connsiteX25" fmla="*/ 524461 w 538241"/>
                <a:gd name="connsiteY25" fmla="*/ 9557 h 91308"/>
                <a:gd name="connsiteX26" fmla="*/ 538191 w 538241"/>
                <a:gd name="connsiteY26" fmla="*/ 23288 h 91308"/>
                <a:gd name="connsiteX27" fmla="*/ 538191 w 538241"/>
                <a:gd name="connsiteY27" fmla="*/ 51573 h 91308"/>
                <a:gd name="connsiteX28" fmla="*/ 507297 w 538241"/>
                <a:gd name="connsiteY28" fmla="*/ 84939 h 91308"/>
                <a:gd name="connsiteX29" fmla="*/ 268521 w 538241"/>
                <a:gd name="connsiteY29" fmla="*/ 91255 h 91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38241" h="91308">
                  <a:moveTo>
                    <a:pt x="268521" y="91255"/>
                  </a:moveTo>
                  <a:lnTo>
                    <a:pt x="242158" y="91255"/>
                  </a:lnTo>
                  <a:cubicBezTo>
                    <a:pt x="226287" y="91186"/>
                    <a:pt x="213461" y="78293"/>
                    <a:pt x="213461" y="62420"/>
                  </a:cubicBezTo>
                  <a:cubicBezTo>
                    <a:pt x="213461" y="60361"/>
                    <a:pt x="213461" y="59949"/>
                    <a:pt x="213461" y="59674"/>
                  </a:cubicBezTo>
                  <a:cubicBezTo>
                    <a:pt x="212930" y="59468"/>
                    <a:pt x="212345" y="59468"/>
                    <a:pt x="211814" y="59674"/>
                  </a:cubicBezTo>
                  <a:cubicBezTo>
                    <a:pt x="211127" y="59674"/>
                    <a:pt x="210166" y="60910"/>
                    <a:pt x="210166" y="62283"/>
                  </a:cubicBezTo>
                  <a:cubicBezTo>
                    <a:pt x="210152" y="70027"/>
                    <a:pt x="207037" y="77441"/>
                    <a:pt x="201516" y="82879"/>
                  </a:cubicBezTo>
                  <a:cubicBezTo>
                    <a:pt x="196007" y="88316"/>
                    <a:pt x="188525" y="91296"/>
                    <a:pt x="180782" y="91117"/>
                  </a:cubicBezTo>
                  <a:cubicBezTo>
                    <a:pt x="104852" y="89744"/>
                    <a:pt x="55971" y="86861"/>
                    <a:pt x="33727" y="85350"/>
                  </a:cubicBezTo>
                  <a:cubicBezTo>
                    <a:pt x="14688" y="83909"/>
                    <a:pt x="-33" y="68063"/>
                    <a:pt x="-51" y="48964"/>
                  </a:cubicBezTo>
                  <a:lnTo>
                    <a:pt x="-51" y="13676"/>
                  </a:lnTo>
                  <a:cubicBezTo>
                    <a:pt x="-51" y="6097"/>
                    <a:pt x="6097" y="-54"/>
                    <a:pt x="13680" y="-54"/>
                  </a:cubicBezTo>
                  <a:cubicBezTo>
                    <a:pt x="21264" y="-54"/>
                    <a:pt x="27411" y="6097"/>
                    <a:pt x="27411" y="13676"/>
                  </a:cubicBezTo>
                  <a:lnTo>
                    <a:pt x="27411" y="48964"/>
                  </a:lnTo>
                  <a:cubicBezTo>
                    <a:pt x="27397" y="53633"/>
                    <a:pt x="30990" y="57532"/>
                    <a:pt x="35649" y="57889"/>
                  </a:cubicBezTo>
                  <a:cubicBezTo>
                    <a:pt x="57756" y="59537"/>
                    <a:pt x="105950" y="62420"/>
                    <a:pt x="181194" y="63656"/>
                  </a:cubicBezTo>
                  <a:lnTo>
                    <a:pt x="182705" y="62283"/>
                  </a:lnTo>
                  <a:cubicBezTo>
                    <a:pt x="182604" y="47001"/>
                    <a:pt x="194027" y="34108"/>
                    <a:pt x="209205" y="32350"/>
                  </a:cubicBezTo>
                  <a:cubicBezTo>
                    <a:pt x="225439" y="30840"/>
                    <a:pt x="239827" y="42758"/>
                    <a:pt x="241344" y="59001"/>
                  </a:cubicBezTo>
                  <a:cubicBezTo>
                    <a:pt x="241425" y="59866"/>
                    <a:pt x="241468" y="60731"/>
                    <a:pt x="241472" y="61596"/>
                  </a:cubicBezTo>
                  <a:cubicBezTo>
                    <a:pt x="241472" y="63793"/>
                    <a:pt x="241472" y="64343"/>
                    <a:pt x="242845" y="64343"/>
                  </a:cubicBezTo>
                  <a:lnTo>
                    <a:pt x="269070" y="64343"/>
                  </a:lnTo>
                  <a:cubicBezTo>
                    <a:pt x="395530" y="64343"/>
                    <a:pt x="471323" y="60086"/>
                    <a:pt x="505238" y="57614"/>
                  </a:cubicBezTo>
                  <a:cubicBezTo>
                    <a:pt x="508359" y="57326"/>
                    <a:pt x="510742" y="54704"/>
                    <a:pt x="510730" y="51573"/>
                  </a:cubicBezTo>
                  <a:lnTo>
                    <a:pt x="510730" y="23288"/>
                  </a:lnTo>
                  <a:cubicBezTo>
                    <a:pt x="510730" y="15709"/>
                    <a:pt x="516877" y="9557"/>
                    <a:pt x="524461" y="9557"/>
                  </a:cubicBezTo>
                  <a:cubicBezTo>
                    <a:pt x="532044" y="9557"/>
                    <a:pt x="538191" y="15709"/>
                    <a:pt x="538191" y="23288"/>
                  </a:cubicBezTo>
                  <a:lnTo>
                    <a:pt x="538191" y="51573"/>
                  </a:lnTo>
                  <a:cubicBezTo>
                    <a:pt x="538172" y="69052"/>
                    <a:pt x="524722" y="83579"/>
                    <a:pt x="507297" y="84939"/>
                  </a:cubicBezTo>
                  <a:cubicBezTo>
                    <a:pt x="472421" y="86998"/>
                    <a:pt x="395804" y="91255"/>
                    <a:pt x="268521" y="91255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0" name="Freeform: Shape 139">
              <a:extLst>
                <a:ext uri="{FF2B5EF4-FFF2-40B4-BE49-F238E27FC236}">
                  <a16:creationId xmlns:a16="http://schemas.microsoft.com/office/drawing/2014/main" id="{A67FBFD3-7D05-E743-51DC-429213CC0440}"/>
                </a:ext>
              </a:extLst>
            </p:cNvPr>
            <p:cNvSpPr/>
            <p:nvPr/>
          </p:nvSpPr>
          <p:spPr>
            <a:xfrm>
              <a:off x="3924361" y="5266841"/>
              <a:ext cx="544814" cy="641499"/>
            </a:xfrm>
            <a:custGeom>
              <a:avLst/>
              <a:gdLst>
                <a:gd name="connsiteX0" fmla="*/ 296810 w 544814"/>
                <a:gd name="connsiteY0" fmla="*/ 641446 h 641499"/>
                <a:gd name="connsiteX1" fmla="*/ 17254 w 544814"/>
                <a:gd name="connsiteY1" fmla="*/ 627715 h 641499"/>
                <a:gd name="connsiteX2" fmla="*/ 6406 w 544814"/>
                <a:gd name="connsiteY2" fmla="*/ 613984 h 641499"/>
                <a:gd name="connsiteX3" fmla="*/ 28787 w 544814"/>
                <a:gd name="connsiteY3" fmla="*/ 462947 h 641499"/>
                <a:gd name="connsiteX4" fmla="*/ 36202 w 544814"/>
                <a:gd name="connsiteY4" fmla="*/ 437133 h 641499"/>
                <a:gd name="connsiteX5" fmla="*/ 20961 w 544814"/>
                <a:gd name="connsiteY5" fmla="*/ 278133 h 641499"/>
                <a:gd name="connsiteX6" fmla="*/ -47 w 544814"/>
                <a:gd name="connsiteY6" fmla="*/ 104165 h 641499"/>
                <a:gd name="connsiteX7" fmla="*/ -47 w 544814"/>
                <a:gd name="connsiteY7" fmla="*/ 26587 h 641499"/>
                <a:gd name="connsiteX8" fmla="*/ 10800 w 544814"/>
                <a:gd name="connsiteY8" fmla="*/ 12856 h 641499"/>
                <a:gd name="connsiteX9" fmla="*/ 306009 w 544814"/>
                <a:gd name="connsiteY9" fmla="*/ 15327 h 641499"/>
                <a:gd name="connsiteX10" fmla="*/ 316857 w 544814"/>
                <a:gd name="connsiteY10" fmla="*/ 30157 h 641499"/>
                <a:gd name="connsiteX11" fmla="*/ 283903 w 544814"/>
                <a:gd name="connsiteY11" fmla="*/ 487525 h 641499"/>
                <a:gd name="connsiteX12" fmla="*/ 293789 w 544814"/>
                <a:gd name="connsiteY12" fmla="*/ 494665 h 641499"/>
                <a:gd name="connsiteX13" fmla="*/ 440295 w 544814"/>
                <a:gd name="connsiteY13" fmla="*/ 514575 h 641499"/>
                <a:gd name="connsiteX14" fmla="*/ 522679 w 544814"/>
                <a:gd name="connsiteY14" fmla="*/ 550823 h 641499"/>
                <a:gd name="connsiteX15" fmla="*/ 544236 w 544814"/>
                <a:gd name="connsiteY15" fmla="*/ 626205 h 641499"/>
                <a:gd name="connsiteX16" fmla="*/ 530506 w 544814"/>
                <a:gd name="connsiteY16" fmla="*/ 638150 h 641499"/>
                <a:gd name="connsiteX17" fmla="*/ 296810 w 544814"/>
                <a:gd name="connsiteY17" fmla="*/ 641446 h 641499"/>
                <a:gd name="connsiteX18" fmla="*/ 33868 w 544814"/>
                <a:gd name="connsiteY18" fmla="*/ 603137 h 641499"/>
                <a:gd name="connsiteX19" fmla="*/ 517462 w 544814"/>
                <a:gd name="connsiteY19" fmla="*/ 610964 h 641499"/>
                <a:gd name="connsiteX20" fmla="*/ 501671 w 544814"/>
                <a:gd name="connsiteY20" fmla="*/ 567987 h 641499"/>
                <a:gd name="connsiteX21" fmla="*/ 438647 w 544814"/>
                <a:gd name="connsiteY21" fmla="*/ 541898 h 641499"/>
                <a:gd name="connsiteX22" fmla="*/ 286375 w 544814"/>
                <a:gd name="connsiteY22" fmla="*/ 521440 h 641499"/>
                <a:gd name="connsiteX23" fmla="*/ 256716 w 544814"/>
                <a:gd name="connsiteY23" fmla="*/ 486838 h 641499"/>
                <a:gd name="connsiteX24" fmla="*/ 288434 w 544814"/>
                <a:gd name="connsiteY24" fmla="*/ 40180 h 641499"/>
                <a:gd name="connsiteX25" fmla="*/ 27552 w 544814"/>
                <a:gd name="connsiteY25" fmla="*/ 38120 h 641499"/>
                <a:gd name="connsiteX26" fmla="*/ 27552 w 544814"/>
                <a:gd name="connsiteY26" fmla="*/ 104302 h 641499"/>
                <a:gd name="connsiteX27" fmla="*/ 48148 w 544814"/>
                <a:gd name="connsiteY27" fmla="*/ 273739 h 641499"/>
                <a:gd name="connsiteX28" fmla="*/ 63114 w 544814"/>
                <a:gd name="connsiteY28" fmla="*/ 443175 h 641499"/>
                <a:gd name="connsiteX29" fmla="*/ 55013 w 544814"/>
                <a:gd name="connsiteY29" fmla="*/ 471597 h 641499"/>
                <a:gd name="connsiteX30" fmla="*/ 33868 w 544814"/>
                <a:gd name="connsiteY30" fmla="*/ 603686 h 641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544814" h="641499">
                  <a:moveTo>
                    <a:pt x="296810" y="641446"/>
                  </a:moveTo>
                  <a:cubicBezTo>
                    <a:pt x="186965" y="641446"/>
                    <a:pt x="68194" y="638699"/>
                    <a:pt x="17254" y="627715"/>
                  </a:cubicBezTo>
                  <a:cubicBezTo>
                    <a:pt x="10813" y="626328"/>
                    <a:pt x="6259" y="620575"/>
                    <a:pt x="6406" y="613984"/>
                  </a:cubicBezTo>
                  <a:cubicBezTo>
                    <a:pt x="4937" y="562714"/>
                    <a:pt x="12514" y="511581"/>
                    <a:pt x="28787" y="462947"/>
                  </a:cubicBezTo>
                  <a:cubicBezTo>
                    <a:pt x="31808" y="453610"/>
                    <a:pt x="34417" y="445372"/>
                    <a:pt x="36202" y="437133"/>
                  </a:cubicBezTo>
                  <a:cubicBezTo>
                    <a:pt x="42930" y="407475"/>
                    <a:pt x="32220" y="344589"/>
                    <a:pt x="20961" y="278133"/>
                  </a:cubicBezTo>
                  <a:cubicBezTo>
                    <a:pt x="9511" y="220766"/>
                    <a:pt x="2488" y="162603"/>
                    <a:pt x="-47" y="104165"/>
                  </a:cubicBezTo>
                  <a:lnTo>
                    <a:pt x="-47" y="26587"/>
                  </a:lnTo>
                  <a:cubicBezTo>
                    <a:pt x="-194" y="19996"/>
                    <a:pt x="4359" y="14243"/>
                    <a:pt x="10800" y="12856"/>
                  </a:cubicBezTo>
                  <a:cubicBezTo>
                    <a:pt x="108461" y="-5159"/>
                    <a:pt x="208664" y="-4307"/>
                    <a:pt x="306009" y="15327"/>
                  </a:cubicBezTo>
                  <a:cubicBezTo>
                    <a:pt x="312887" y="16769"/>
                    <a:pt x="317568" y="23168"/>
                    <a:pt x="316857" y="30157"/>
                  </a:cubicBezTo>
                  <a:cubicBezTo>
                    <a:pt x="295025" y="239000"/>
                    <a:pt x="283903" y="485053"/>
                    <a:pt x="283903" y="487525"/>
                  </a:cubicBezTo>
                  <a:cubicBezTo>
                    <a:pt x="283903" y="489997"/>
                    <a:pt x="288159" y="493017"/>
                    <a:pt x="293789" y="494665"/>
                  </a:cubicBezTo>
                  <a:cubicBezTo>
                    <a:pt x="342056" y="504963"/>
                    <a:pt x="391030" y="511622"/>
                    <a:pt x="440295" y="514575"/>
                  </a:cubicBezTo>
                  <a:cubicBezTo>
                    <a:pt x="471674" y="514341"/>
                    <a:pt x="501656" y="527522"/>
                    <a:pt x="522679" y="550823"/>
                  </a:cubicBezTo>
                  <a:cubicBezTo>
                    <a:pt x="539222" y="572285"/>
                    <a:pt x="546934" y="599251"/>
                    <a:pt x="544236" y="626205"/>
                  </a:cubicBezTo>
                  <a:cubicBezTo>
                    <a:pt x="543334" y="633084"/>
                    <a:pt x="537444" y="638205"/>
                    <a:pt x="530506" y="638150"/>
                  </a:cubicBezTo>
                  <a:cubicBezTo>
                    <a:pt x="522816" y="638837"/>
                    <a:pt x="414207" y="641446"/>
                    <a:pt x="296810" y="641446"/>
                  </a:cubicBezTo>
                  <a:close/>
                  <a:moveTo>
                    <a:pt x="33868" y="603137"/>
                  </a:moveTo>
                  <a:cubicBezTo>
                    <a:pt x="138358" y="619751"/>
                    <a:pt x="449632" y="612749"/>
                    <a:pt x="517462" y="610964"/>
                  </a:cubicBezTo>
                  <a:cubicBezTo>
                    <a:pt x="516855" y="595338"/>
                    <a:pt x="511328" y="580289"/>
                    <a:pt x="501671" y="567987"/>
                  </a:cubicBezTo>
                  <a:cubicBezTo>
                    <a:pt x="485306" y="550755"/>
                    <a:pt x="462402" y="541280"/>
                    <a:pt x="438647" y="541898"/>
                  </a:cubicBezTo>
                  <a:cubicBezTo>
                    <a:pt x="387445" y="538946"/>
                    <a:pt x="336540" y="532108"/>
                    <a:pt x="286375" y="521440"/>
                  </a:cubicBezTo>
                  <a:cubicBezTo>
                    <a:pt x="269568" y="518337"/>
                    <a:pt x="257209" y="503920"/>
                    <a:pt x="256716" y="486838"/>
                  </a:cubicBezTo>
                  <a:cubicBezTo>
                    <a:pt x="256716" y="484367"/>
                    <a:pt x="267426" y="247101"/>
                    <a:pt x="288434" y="40180"/>
                  </a:cubicBezTo>
                  <a:cubicBezTo>
                    <a:pt x="202212" y="24788"/>
                    <a:pt x="114007" y="24088"/>
                    <a:pt x="27552" y="38120"/>
                  </a:cubicBezTo>
                  <a:lnTo>
                    <a:pt x="27552" y="104302"/>
                  </a:lnTo>
                  <a:cubicBezTo>
                    <a:pt x="30154" y="161216"/>
                    <a:pt x="37038" y="217855"/>
                    <a:pt x="48148" y="273739"/>
                  </a:cubicBezTo>
                  <a:cubicBezTo>
                    <a:pt x="60368" y="345962"/>
                    <a:pt x="70940" y="408299"/>
                    <a:pt x="63114" y="443175"/>
                  </a:cubicBezTo>
                  <a:cubicBezTo>
                    <a:pt x="60905" y="452787"/>
                    <a:pt x="58201" y="462274"/>
                    <a:pt x="55013" y="471597"/>
                  </a:cubicBezTo>
                  <a:cubicBezTo>
                    <a:pt x="40520" y="514108"/>
                    <a:pt x="33369" y="558773"/>
                    <a:pt x="33868" y="603686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1" name="Freeform: Shape 140">
              <a:extLst>
                <a:ext uri="{FF2B5EF4-FFF2-40B4-BE49-F238E27FC236}">
                  <a16:creationId xmlns:a16="http://schemas.microsoft.com/office/drawing/2014/main" id="{296E4E58-1E51-49A2-D1B2-4E867A462040}"/>
                </a:ext>
              </a:extLst>
            </p:cNvPr>
            <p:cNvSpPr/>
            <p:nvPr/>
          </p:nvSpPr>
          <p:spPr>
            <a:xfrm>
              <a:off x="3924223" y="5267527"/>
              <a:ext cx="316978" cy="513392"/>
            </a:xfrm>
            <a:custGeom>
              <a:avLst/>
              <a:gdLst>
                <a:gd name="connsiteX0" fmla="*/ 275802 w 316978"/>
                <a:gd name="connsiteY0" fmla="*/ 513339 h 513392"/>
                <a:gd name="connsiteX1" fmla="*/ 266190 w 316978"/>
                <a:gd name="connsiteY1" fmla="*/ 509357 h 513392"/>
                <a:gd name="connsiteX2" fmla="*/ 256579 w 316978"/>
                <a:gd name="connsiteY2" fmla="*/ 486152 h 513392"/>
                <a:gd name="connsiteX3" fmla="*/ 288297 w 316978"/>
                <a:gd name="connsiteY3" fmla="*/ 39493 h 513392"/>
                <a:gd name="connsiteX4" fmla="*/ 27414 w 316978"/>
                <a:gd name="connsiteY4" fmla="*/ 37434 h 513392"/>
                <a:gd name="connsiteX5" fmla="*/ 27414 w 316978"/>
                <a:gd name="connsiteY5" fmla="*/ 103616 h 513392"/>
                <a:gd name="connsiteX6" fmla="*/ 48010 w 316978"/>
                <a:gd name="connsiteY6" fmla="*/ 272915 h 513392"/>
                <a:gd name="connsiteX7" fmla="*/ 64350 w 316978"/>
                <a:gd name="connsiteY7" fmla="*/ 385644 h 513392"/>
                <a:gd name="connsiteX8" fmla="*/ 51805 w 316978"/>
                <a:gd name="connsiteY8" fmla="*/ 400473 h 513392"/>
                <a:gd name="connsiteX9" fmla="*/ 51718 w 316978"/>
                <a:gd name="connsiteY9" fmla="*/ 400473 h 513392"/>
                <a:gd name="connsiteX10" fmla="*/ 36888 w 316978"/>
                <a:gd name="connsiteY10" fmla="*/ 387978 h 513392"/>
                <a:gd name="connsiteX11" fmla="*/ 20961 w 316978"/>
                <a:gd name="connsiteY11" fmla="*/ 278132 h 513392"/>
                <a:gd name="connsiteX12" fmla="*/ -47 w 316978"/>
                <a:gd name="connsiteY12" fmla="*/ 104165 h 513392"/>
                <a:gd name="connsiteX13" fmla="*/ -47 w 316978"/>
                <a:gd name="connsiteY13" fmla="*/ 26587 h 513392"/>
                <a:gd name="connsiteX14" fmla="*/ 10800 w 316978"/>
                <a:gd name="connsiteY14" fmla="*/ 12856 h 513392"/>
                <a:gd name="connsiteX15" fmla="*/ 306009 w 316978"/>
                <a:gd name="connsiteY15" fmla="*/ 15328 h 513392"/>
                <a:gd name="connsiteX16" fmla="*/ 316857 w 316978"/>
                <a:gd name="connsiteY16" fmla="*/ 30157 h 513392"/>
                <a:gd name="connsiteX17" fmla="*/ 283903 w 316978"/>
                <a:gd name="connsiteY17" fmla="*/ 487525 h 513392"/>
                <a:gd name="connsiteX18" fmla="*/ 285276 w 316978"/>
                <a:gd name="connsiteY18" fmla="*/ 490134 h 513392"/>
                <a:gd name="connsiteX19" fmla="*/ 285276 w 316978"/>
                <a:gd name="connsiteY19" fmla="*/ 509494 h 513392"/>
                <a:gd name="connsiteX20" fmla="*/ 275802 w 316978"/>
                <a:gd name="connsiteY20" fmla="*/ 513339 h 513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16978" h="513392">
                  <a:moveTo>
                    <a:pt x="275802" y="513339"/>
                  </a:moveTo>
                  <a:cubicBezTo>
                    <a:pt x="272200" y="513325"/>
                    <a:pt x="268748" y="511897"/>
                    <a:pt x="266190" y="509357"/>
                  </a:cubicBezTo>
                  <a:cubicBezTo>
                    <a:pt x="259708" y="503425"/>
                    <a:pt x="256188" y="494926"/>
                    <a:pt x="256579" y="486152"/>
                  </a:cubicBezTo>
                  <a:cubicBezTo>
                    <a:pt x="256579" y="483680"/>
                    <a:pt x="267289" y="246415"/>
                    <a:pt x="288297" y="39493"/>
                  </a:cubicBezTo>
                  <a:cubicBezTo>
                    <a:pt x="202075" y="24101"/>
                    <a:pt x="113869" y="23401"/>
                    <a:pt x="27414" y="37434"/>
                  </a:cubicBezTo>
                  <a:lnTo>
                    <a:pt x="27414" y="103616"/>
                  </a:lnTo>
                  <a:cubicBezTo>
                    <a:pt x="29941" y="160488"/>
                    <a:pt x="36827" y="217086"/>
                    <a:pt x="48010" y="272915"/>
                  </a:cubicBezTo>
                  <a:cubicBezTo>
                    <a:pt x="55013" y="314107"/>
                    <a:pt x="61741" y="353376"/>
                    <a:pt x="64350" y="385644"/>
                  </a:cubicBezTo>
                  <a:cubicBezTo>
                    <a:pt x="64979" y="393195"/>
                    <a:pt x="59363" y="399841"/>
                    <a:pt x="51805" y="400473"/>
                  </a:cubicBezTo>
                  <a:cubicBezTo>
                    <a:pt x="51777" y="400473"/>
                    <a:pt x="51746" y="400473"/>
                    <a:pt x="51718" y="400473"/>
                  </a:cubicBezTo>
                  <a:cubicBezTo>
                    <a:pt x="44175" y="401104"/>
                    <a:pt x="37543" y="395516"/>
                    <a:pt x="36888" y="387978"/>
                  </a:cubicBezTo>
                  <a:cubicBezTo>
                    <a:pt x="34280" y="356809"/>
                    <a:pt x="27826" y="318226"/>
                    <a:pt x="20961" y="278132"/>
                  </a:cubicBezTo>
                  <a:cubicBezTo>
                    <a:pt x="9504" y="220765"/>
                    <a:pt x="2481" y="162603"/>
                    <a:pt x="-47" y="104165"/>
                  </a:cubicBezTo>
                  <a:lnTo>
                    <a:pt x="-47" y="26587"/>
                  </a:lnTo>
                  <a:cubicBezTo>
                    <a:pt x="-194" y="19996"/>
                    <a:pt x="4359" y="14243"/>
                    <a:pt x="10800" y="12856"/>
                  </a:cubicBezTo>
                  <a:cubicBezTo>
                    <a:pt x="108461" y="-5159"/>
                    <a:pt x="208664" y="-4307"/>
                    <a:pt x="306009" y="15328"/>
                  </a:cubicBezTo>
                  <a:cubicBezTo>
                    <a:pt x="312887" y="16769"/>
                    <a:pt x="317568" y="23168"/>
                    <a:pt x="316857" y="30157"/>
                  </a:cubicBezTo>
                  <a:cubicBezTo>
                    <a:pt x="295025" y="239000"/>
                    <a:pt x="283903" y="485053"/>
                    <a:pt x="283903" y="487525"/>
                  </a:cubicBezTo>
                  <a:cubicBezTo>
                    <a:pt x="283903" y="487525"/>
                    <a:pt x="283903" y="488624"/>
                    <a:pt x="285276" y="490134"/>
                  </a:cubicBezTo>
                  <a:cubicBezTo>
                    <a:pt x="290599" y="495489"/>
                    <a:pt x="290599" y="504139"/>
                    <a:pt x="285276" y="509494"/>
                  </a:cubicBezTo>
                  <a:cubicBezTo>
                    <a:pt x="282730" y="511952"/>
                    <a:pt x="279338" y="513325"/>
                    <a:pt x="275802" y="513339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2" name="Freeform: Shape 141">
              <a:extLst>
                <a:ext uri="{FF2B5EF4-FFF2-40B4-BE49-F238E27FC236}">
                  <a16:creationId xmlns:a16="http://schemas.microsoft.com/office/drawing/2014/main" id="{1A9AA921-B4B3-962D-353A-62FCBC72F78F}"/>
                </a:ext>
              </a:extLst>
            </p:cNvPr>
            <p:cNvSpPr/>
            <p:nvPr/>
          </p:nvSpPr>
          <p:spPr>
            <a:xfrm>
              <a:off x="3930760" y="5761011"/>
              <a:ext cx="538415" cy="147329"/>
            </a:xfrm>
            <a:custGeom>
              <a:avLst/>
              <a:gdLst>
                <a:gd name="connsiteX0" fmla="*/ 290410 w 538415"/>
                <a:gd name="connsiteY0" fmla="*/ 147275 h 147329"/>
                <a:gd name="connsiteX1" fmla="*/ 10854 w 538415"/>
                <a:gd name="connsiteY1" fmla="*/ 133544 h 147329"/>
                <a:gd name="connsiteX2" fmla="*/ 7 w 538415"/>
                <a:gd name="connsiteY2" fmla="*/ 119814 h 147329"/>
                <a:gd name="connsiteX3" fmla="*/ 10167 w 538415"/>
                <a:gd name="connsiteY3" fmla="*/ 11479 h 147329"/>
                <a:gd name="connsiteX4" fmla="*/ 25921 w 538415"/>
                <a:gd name="connsiteY4" fmla="*/ 123 h 147329"/>
                <a:gd name="connsiteX5" fmla="*/ 37274 w 538415"/>
                <a:gd name="connsiteY5" fmla="*/ 15872 h 147329"/>
                <a:gd name="connsiteX6" fmla="*/ 36942 w 538415"/>
                <a:gd name="connsiteY6" fmla="*/ 17383 h 147329"/>
                <a:gd name="connsiteX7" fmla="*/ 27468 w 538415"/>
                <a:gd name="connsiteY7" fmla="*/ 108417 h 147329"/>
                <a:gd name="connsiteX8" fmla="*/ 511062 w 538415"/>
                <a:gd name="connsiteY8" fmla="*/ 116244 h 147329"/>
                <a:gd name="connsiteX9" fmla="*/ 495272 w 538415"/>
                <a:gd name="connsiteY9" fmla="*/ 73267 h 147329"/>
                <a:gd name="connsiteX10" fmla="*/ 432248 w 538415"/>
                <a:gd name="connsiteY10" fmla="*/ 47178 h 147329"/>
                <a:gd name="connsiteX11" fmla="*/ 397235 w 538415"/>
                <a:gd name="connsiteY11" fmla="*/ 44295 h 147329"/>
                <a:gd name="connsiteX12" fmla="*/ 384808 w 538415"/>
                <a:gd name="connsiteY12" fmla="*/ 29260 h 147329"/>
                <a:gd name="connsiteX13" fmla="*/ 399844 w 538415"/>
                <a:gd name="connsiteY13" fmla="*/ 16834 h 147329"/>
                <a:gd name="connsiteX14" fmla="*/ 433896 w 538415"/>
                <a:gd name="connsiteY14" fmla="*/ 19580 h 147329"/>
                <a:gd name="connsiteX15" fmla="*/ 516279 w 538415"/>
                <a:gd name="connsiteY15" fmla="*/ 55829 h 147329"/>
                <a:gd name="connsiteX16" fmla="*/ 537837 w 538415"/>
                <a:gd name="connsiteY16" fmla="*/ 131210 h 147329"/>
                <a:gd name="connsiteX17" fmla="*/ 524106 w 538415"/>
                <a:gd name="connsiteY17" fmla="*/ 143156 h 147329"/>
                <a:gd name="connsiteX18" fmla="*/ 290410 w 538415"/>
                <a:gd name="connsiteY18" fmla="*/ 147275 h 147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38415" h="147329">
                  <a:moveTo>
                    <a:pt x="290410" y="147275"/>
                  </a:moveTo>
                  <a:cubicBezTo>
                    <a:pt x="180565" y="147275"/>
                    <a:pt x="61795" y="144529"/>
                    <a:pt x="10854" y="133544"/>
                  </a:cubicBezTo>
                  <a:cubicBezTo>
                    <a:pt x="4413" y="132157"/>
                    <a:pt x="-140" y="126405"/>
                    <a:pt x="7" y="119814"/>
                  </a:cubicBezTo>
                  <a:cubicBezTo>
                    <a:pt x="-543" y="83441"/>
                    <a:pt x="2864" y="47110"/>
                    <a:pt x="10167" y="11479"/>
                  </a:cubicBezTo>
                  <a:cubicBezTo>
                    <a:pt x="11383" y="3996"/>
                    <a:pt x="18435" y="-1085"/>
                    <a:pt x="25921" y="123"/>
                  </a:cubicBezTo>
                  <a:cubicBezTo>
                    <a:pt x="33405" y="1346"/>
                    <a:pt x="38488" y="8390"/>
                    <a:pt x="37274" y="15872"/>
                  </a:cubicBezTo>
                  <a:cubicBezTo>
                    <a:pt x="37192" y="16381"/>
                    <a:pt x="37081" y="16889"/>
                    <a:pt x="36942" y="17383"/>
                  </a:cubicBezTo>
                  <a:cubicBezTo>
                    <a:pt x="30752" y="47330"/>
                    <a:pt x="27579" y="77825"/>
                    <a:pt x="27468" y="108417"/>
                  </a:cubicBezTo>
                  <a:cubicBezTo>
                    <a:pt x="131958" y="125031"/>
                    <a:pt x="443232" y="118029"/>
                    <a:pt x="511062" y="116244"/>
                  </a:cubicBezTo>
                  <a:cubicBezTo>
                    <a:pt x="510455" y="100618"/>
                    <a:pt x="504928" y="85570"/>
                    <a:pt x="495272" y="73267"/>
                  </a:cubicBezTo>
                  <a:cubicBezTo>
                    <a:pt x="478906" y="56035"/>
                    <a:pt x="456002" y="46561"/>
                    <a:pt x="432248" y="47178"/>
                  </a:cubicBezTo>
                  <a:cubicBezTo>
                    <a:pt x="421126" y="46492"/>
                    <a:pt x="409318" y="45531"/>
                    <a:pt x="397235" y="44295"/>
                  </a:cubicBezTo>
                  <a:cubicBezTo>
                    <a:pt x="389651" y="43581"/>
                    <a:pt x="384088" y="36839"/>
                    <a:pt x="384808" y="29260"/>
                  </a:cubicBezTo>
                  <a:cubicBezTo>
                    <a:pt x="385529" y="21681"/>
                    <a:pt x="392260" y="16120"/>
                    <a:pt x="399844" y="16834"/>
                  </a:cubicBezTo>
                  <a:cubicBezTo>
                    <a:pt x="411652" y="17932"/>
                    <a:pt x="423048" y="18893"/>
                    <a:pt x="433896" y="19580"/>
                  </a:cubicBezTo>
                  <a:cubicBezTo>
                    <a:pt x="465274" y="19347"/>
                    <a:pt x="495256" y="32528"/>
                    <a:pt x="516279" y="55829"/>
                  </a:cubicBezTo>
                  <a:cubicBezTo>
                    <a:pt x="532822" y="77290"/>
                    <a:pt x="540535" y="104257"/>
                    <a:pt x="537837" y="131210"/>
                  </a:cubicBezTo>
                  <a:cubicBezTo>
                    <a:pt x="536935" y="138089"/>
                    <a:pt x="531044" y="143211"/>
                    <a:pt x="524106" y="143156"/>
                  </a:cubicBezTo>
                  <a:cubicBezTo>
                    <a:pt x="516417" y="144666"/>
                    <a:pt x="407807" y="147275"/>
                    <a:pt x="290410" y="147275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76" name="Group 175">
            <a:extLst>
              <a:ext uri="{FF2B5EF4-FFF2-40B4-BE49-F238E27FC236}">
                <a16:creationId xmlns:a16="http://schemas.microsoft.com/office/drawing/2014/main" id="{26720A60-87D7-6914-AE0F-45C74AB27D1C}"/>
              </a:ext>
            </a:extLst>
          </p:cNvPr>
          <p:cNvGrpSpPr/>
          <p:nvPr/>
        </p:nvGrpSpPr>
        <p:grpSpPr>
          <a:xfrm>
            <a:off x="7826754" y="2563043"/>
            <a:ext cx="668821" cy="871242"/>
            <a:chOff x="7826754" y="2563043"/>
            <a:chExt cx="668821" cy="871242"/>
          </a:xfrm>
        </p:grpSpPr>
        <p:sp>
          <p:nvSpPr>
            <p:cNvPr id="143" name="Freeform: Shape 142">
              <a:extLst>
                <a:ext uri="{FF2B5EF4-FFF2-40B4-BE49-F238E27FC236}">
                  <a16:creationId xmlns:a16="http://schemas.microsoft.com/office/drawing/2014/main" id="{A57D8E73-779B-D636-C051-7EB3058C3A11}"/>
                </a:ext>
              </a:extLst>
            </p:cNvPr>
            <p:cNvSpPr/>
            <p:nvPr/>
          </p:nvSpPr>
          <p:spPr>
            <a:xfrm>
              <a:off x="8158076" y="2939635"/>
              <a:ext cx="337499" cy="444461"/>
            </a:xfrm>
            <a:custGeom>
              <a:avLst/>
              <a:gdLst>
                <a:gd name="connsiteX0" fmla="*/ 271679 w 337499"/>
                <a:gd name="connsiteY0" fmla="*/ 444407 h 444461"/>
                <a:gd name="connsiteX1" fmla="*/ 13680 w 337499"/>
                <a:gd name="connsiteY1" fmla="*/ 444407 h 444461"/>
                <a:gd name="connsiteX2" fmla="*/ -51 w 337499"/>
                <a:gd name="connsiteY2" fmla="*/ 430677 h 444461"/>
                <a:gd name="connsiteX3" fmla="*/ -51 w 337499"/>
                <a:gd name="connsiteY3" fmla="*/ 409669 h 444461"/>
                <a:gd name="connsiteX4" fmla="*/ 13680 w 337499"/>
                <a:gd name="connsiteY4" fmla="*/ 395938 h 444461"/>
                <a:gd name="connsiteX5" fmla="*/ 27411 w 337499"/>
                <a:gd name="connsiteY5" fmla="*/ 409669 h 444461"/>
                <a:gd name="connsiteX6" fmla="*/ 27411 w 337499"/>
                <a:gd name="connsiteY6" fmla="*/ 416946 h 444461"/>
                <a:gd name="connsiteX7" fmla="*/ 257948 w 337499"/>
                <a:gd name="connsiteY7" fmla="*/ 416946 h 444461"/>
                <a:gd name="connsiteX8" fmla="*/ 257948 w 337499"/>
                <a:gd name="connsiteY8" fmla="*/ 300098 h 444461"/>
                <a:gd name="connsiteX9" fmla="*/ 264677 w 337499"/>
                <a:gd name="connsiteY9" fmla="*/ 288290 h 444461"/>
                <a:gd name="connsiteX10" fmla="*/ 309988 w 337499"/>
                <a:gd name="connsiteY10" fmla="*/ 209064 h 444461"/>
                <a:gd name="connsiteX11" fmla="*/ 309988 w 337499"/>
                <a:gd name="connsiteY11" fmla="*/ 13676 h 444461"/>
                <a:gd name="connsiteX12" fmla="*/ 323718 w 337499"/>
                <a:gd name="connsiteY12" fmla="*/ -54 h 444461"/>
                <a:gd name="connsiteX13" fmla="*/ 337449 w 337499"/>
                <a:gd name="connsiteY13" fmla="*/ 13676 h 444461"/>
                <a:gd name="connsiteX14" fmla="*/ 337449 w 337499"/>
                <a:gd name="connsiteY14" fmla="*/ 208789 h 444461"/>
                <a:gd name="connsiteX15" fmla="*/ 285410 w 337499"/>
                <a:gd name="connsiteY15" fmla="*/ 307375 h 444461"/>
                <a:gd name="connsiteX16" fmla="*/ 285410 w 337499"/>
                <a:gd name="connsiteY16" fmla="*/ 430951 h 444461"/>
                <a:gd name="connsiteX17" fmla="*/ 271679 w 337499"/>
                <a:gd name="connsiteY17" fmla="*/ 444407 h 444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7499" h="444461">
                  <a:moveTo>
                    <a:pt x="271679" y="444407"/>
                  </a:moveTo>
                  <a:lnTo>
                    <a:pt x="13680" y="444407"/>
                  </a:lnTo>
                  <a:cubicBezTo>
                    <a:pt x="6101" y="444407"/>
                    <a:pt x="-51" y="438256"/>
                    <a:pt x="-51" y="430677"/>
                  </a:cubicBezTo>
                  <a:lnTo>
                    <a:pt x="-51" y="409669"/>
                  </a:lnTo>
                  <a:cubicBezTo>
                    <a:pt x="-51" y="402089"/>
                    <a:pt x="6101" y="395938"/>
                    <a:pt x="13680" y="395938"/>
                  </a:cubicBezTo>
                  <a:cubicBezTo>
                    <a:pt x="21259" y="395938"/>
                    <a:pt x="27411" y="402089"/>
                    <a:pt x="27411" y="409669"/>
                  </a:cubicBezTo>
                  <a:lnTo>
                    <a:pt x="27411" y="416946"/>
                  </a:lnTo>
                  <a:lnTo>
                    <a:pt x="257948" y="416946"/>
                  </a:lnTo>
                  <a:lnTo>
                    <a:pt x="257948" y="300098"/>
                  </a:lnTo>
                  <a:cubicBezTo>
                    <a:pt x="257948" y="295251"/>
                    <a:pt x="260502" y="290761"/>
                    <a:pt x="264677" y="288290"/>
                  </a:cubicBezTo>
                  <a:cubicBezTo>
                    <a:pt x="292701" y="271717"/>
                    <a:pt x="309919" y="241619"/>
                    <a:pt x="309988" y="209064"/>
                  </a:cubicBezTo>
                  <a:lnTo>
                    <a:pt x="309988" y="13676"/>
                  </a:lnTo>
                  <a:cubicBezTo>
                    <a:pt x="309988" y="6097"/>
                    <a:pt x="316139" y="-54"/>
                    <a:pt x="323718" y="-54"/>
                  </a:cubicBezTo>
                  <a:cubicBezTo>
                    <a:pt x="331298" y="-54"/>
                    <a:pt x="337449" y="6097"/>
                    <a:pt x="337449" y="13676"/>
                  </a:cubicBezTo>
                  <a:lnTo>
                    <a:pt x="337449" y="208789"/>
                  </a:lnTo>
                  <a:cubicBezTo>
                    <a:pt x="337339" y="248196"/>
                    <a:pt x="317896" y="285049"/>
                    <a:pt x="285410" y="307375"/>
                  </a:cubicBezTo>
                  <a:lnTo>
                    <a:pt x="285410" y="430951"/>
                  </a:lnTo>
                  <a:cubicBezTo>
                    <a:pt x="285259" y="438421"/>
                    <a:pt x="279162" y="444407"/>
                    <a:pt x="271679" y="444407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4" name="Freeform: Shape 143">
              <a:extLst>
                <a:ext uri="{FF2B5EF4-FFF2-40B4-BE49-F238E27FC236}">
                  <a16:creationId xmlns:a16="http://schemas.microsoft.com/office/drawing/2014/main" id="{A92F0279-9D2E-4D51-23AC-861C27A9A9CB}"/>
                </a:ext>
              </a:extLst>
            </p:cNvPr>
            <p:cNvSpPr/>
            <p:nvPr/>
          </p:nvSpPr>
          <p:spPr>
            <a:xfrm>
              <a:off x="8139153" y="3356563"/>
              <a:ext cx="323167" cy="77722"/>
            </a:xfrm>
            <a:custGeom>
              <a:avLst/>
              <a:gdLst>
                <a:gd name="connsiteX0" fmla="*/ 281951 w 323167"/>
                <a:gd name="connsiteY0" fmla="*/ 77596 h 77722"/>
                <a:gd name="connsiteX1" fmla="*/ 41116 w 323167"/>
                <a:gd name="connsiteY1" fmla="*/ 77596 h 77722"/>
                <a:gd name="connsiteX2" fmla="*/ 20 w 323167"/>
                <a:gd name="connsiteY2" fmla="*/ 41114 h 77722"/>
                <a:gd name="connsiteX3" fmla="*/ 36502 w 323167"/>
                <a:gd name="connsiteY3" fmla="*/ 18 h 77722"/>
                <a:gd name="connsiteX4" fmla="*/ 41116 w 323167"/>
                <a:gd name="connsiteY4" fmla="*/ 18 h 77722"/>
                <a:gd name="connsiteX5" fmla="*/ 281951 w 323167"/>
                <a:gd name="connsiteY5" fmla="*/ 18 h 77722"/>
                <a:gd name="connsiteX6" fmla="*/ 323047 w 323167"/>
                <a:gd name="connsiteY6" fmla="*/ 36500 h 77722"/>
                <a:gd name="connsiteX7" fmla="*/ 286565 w 323167"/>
                <a:gd name="connsiteY7" fmla="*/ 77596 h 77722"/>
                <a:gd name="connsiteX8" fmla="*/ 281951 w 323167"/>
                <a:gd name="connsiteY8" fmla="*/ 77596 h 77722"/>
                <a:gd name="connsiteX9" fmla="*/ 41116 w 323167"/>
                <a:gd name="connsiteY9" fmla="*/ 27479 h 77722"/>
                <a:gd name="connsiteX10" fmla="*/ 28538 w 323167"/>
                <a:gd name="connsiteY10" fmla="*/ 37557 h 77722"/>
                <a:gd name="connsiteX11" fmla="*/ 38616 w 323167"/>
                <a:gd name="connsiteY11" fmla="*/ 50135 h 77722"/>
                <a:gd name="connsiteX12" fmla="*/ 41116 w 323167"/>
                <a:gd name="connsiteY12" fmla="*/ 50135 h 77722"/>
                <a:gd name="connsiteX13" fmla="*/ 281951 w 323167"/>
                <a:gd name="connsiteY13" fmla="*/ 50135 h 77722"/>
                <a:gd name="connsiteX14" fmla="*/ 294529 w 323167"/>
                <a:gd name="connsiteY14" fmla="*/ 40056 h 77722"/>
                <a:gd name="connsiteX15" fmla="*/ 284450 w 323167"/>
                <a:gd name="connsiteY15" fmla="*/ 27479 h 77722"/>
                <a:gd name="connsiteX16" fmla="*/ 281951 w 323167"/>
                <a:gd name="connsiteY16" fmla="*/ 27479 h 77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23167" h="77722">
                  <a:moveTo>
                    <a:pt x="281951" y="77596"/>
                  </a:moveTo>
                  <a:lnTo>
                    <a:pt x="41116" y="77596"/>
                  </a:lnTo>
                  <a:cubicBezTo>
                    <a:pt x="19696" y="78873"/>
                    <a:pt x="1297" y="62533"/>
                    <a:pt x="20" y="41114"/>
                  </a:cubicBezTo>
                  <a:cubicBezTo>
                    <a:pt x="-1257" y="19694"/>
                    <a:pt x="15068" y="1295"/>
                    <a:pt x="36502" y="18"/>
                  </a:cubicBezTo>
                  <a:cubicBezTo>
                    <a:pt x="38040" y="-78"/>
                    <a:pt x="39578" y="-78"/>
                    <a:pt x="41116" y="18"/>
                  </a:cubicBezTo>
                  <a:lnTo>
                    <a:pt x="281951" y="18"/>
                  </a:lnTo>
                  <a:cubicBezTo>
                    <a:pt x="303371" y="-1259"/>
                    <a:pt x="321770" y="15080"/>
                    <a:pt x="323047" y="36500"/>
                  </a:cubicBezTo>
                  <a:cubicBezTo>
                    <a:pt x="324324" y="57920"/>
                    <a:pt x="307998" y="76319"/>
                    <a:pt x="286565" y="77596"/>
                  </a:cubicBezTo>
                  <a:cubicBezTo>
                    <a:pt x="285027" y="77692"/>
                    <a:pt x="283489" y="77692"/>
                    <a:pt x="281951" y="77596"/>
                  </a:cubicBezTo>
                  <a:close/>
                  <a:moveTo>
                    <a:pt x="41116" y="27479"/>
                  </a:moveTo>
                  <a:cubicBezTo>
                    <a:pt x="34854" y="26793"/>
                    <a:pt x="29225" y="31296"/>
                    <a:pt x="28538" y="37557"/>
                  </a:cubicBezTo>
                  <a:cubicBezTo>
                    <a:pt x="27852" y="43819"/>
                    <a:pt x="32355" y="49448"/>
                    <a:pt x="38616" y="50135"/>
                  </a:cubicBezTo>
                  <a:cubicBezTo>
                    <a:pt x="39454" y="50231"/>
                    <a:pt x="40292" y="50231"/>
                    <a:pt x="41116" y="50135"/>
                  </a:cubicBezTo>
                  <a:lnTo>
                    <a:pt x="281951" y="50135"/>
                  </a:lnTo>
                  <a:cubicBezTo>
                    <a:pt x="288213" y="50821"/>
                    <a:pt x="293842" y="46318"/>
                    <a:pt x="294529" y="40056"/>
                  </a:cubicBezTo>
                  <a:cubicBezTo>
                    <a:pt x="295215" y="33795"/>
                    <a:pt x="290712" y="28166"/>
                    <a:pt x="284450" y="27479"/>
                  </a:cubicBezTo>
                  <a:cubicBezTo>
                    <a:pt x="283612" y="27383"/>
                    <a:pt x="282775" y="27383"/>
                    <a:pt x="281951" y="27479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5" name="Freeform: Shape 144">
              <a:extLst>
                <a:ext uri="{FF2B5EF4-FFF2-40B4-BE49-F238E27FC236}">
                  <a16:creationId xmlns:a16="http://schemas.microsoft.com/office/drawing/2014/main" id="{3A9833DC-83CC-C119-C5DB-9877C0B511B7}"/>
                </a:ext>
              </a:extLst>
            </p:cNvPr>
            <p:cNvSpPr/>
            <p:nvPr/>
          </p:nvSpPr>
          <p:spPr>
            <a:xfrm>
              <a:off x="8241496" y="2996265"/>
              <a:ext cx="220851" cy="150943"/>
            </a:xfrm>
            <a:custGeom>
              <a:avLst/>
              <a:gdLst>
                <a:gd name="connsiteX0" fmla="*/ 176725 w 220851"/>
                <a:gd name="connsiteY0" fmla="*/ 150786 h 150943"/>
                <a:gd name="connsiteX1" fmla="*/ 171782 w 220851"/>
                <a:gd name="connsiteY1" fmla="*/ 150786 h 150943"/>
                <a:gd name="connsiteX2" fmla="*/ 138554 w 220851"/>
                <a:gd name="connsiteY2" fmla="*/ 147079 h 150943"/>
                <a:gd name="connsiteX3" fmla="*/ 14978 w 220851"/>
                <a:gd name="connsiteY3" fmla="*/ 145843 h 150943"/>
                <a:gd name="connsiteX4" fmla="*/ 11 w 220851"/>
                <a:gd name="connsiteY4" fmla="*/ 133485 h 150943"/>
                <a:gd name="connsiteX5" fmla="*/ 12369 w 220851"/>
                <a:gd name="connsiteY5" fmla="*/ 118519 h 150943"/>
                <a:gd name="connsiteX6" fmla="*/ 141849 w 220851"/>
                <a:gd name="connsiteY6" fmla="*/ 119892 h 150943"/>
                <a:gd name="connsiteX7" fmla="*/ 174940 w 220851"/>
                <a:gd name="connsiteY7" fmla="*/ 123599 h 150943"/>
                <a:gd name="connsiteX8" fmla="*/ 187847 w 220851"/>
                <a:gd name="connsiteY8" fmla="*/ 119480 h 150943"/>
                <a:gd name="connsiteX9" fmla="*/ 193339 w 220851"/>
                <a:gd name="connsiteY9" fmla="*/ 107122 h 150943"/>
                <a:gd name="connsiteX10" fmla="*/ 193339 w 220851"/>
                <a:gd name="connsiteY10" fmla="*/ 52200 h 150943"/>
                <a:gd name="connsiteX11" fmla="*/ 178648 w 220851"/>
                <a:gd name="connsiteY11" fmla="*/ 35723 h 150943"/>
                <a:gd name="connsiteX12" fmla="*/ 138691 w 220851"/>
                <a:gd name="connsiteY12" fmla="*/ 31192 h 150943"/>
                <a:gd name="connsiteX13" fmla="*/ 27610 w 220851"/>
                <a:gd name="connsiteY13" fmla="*/ 28995 h 150943"/>
                <a:gd name="connsiteX14" fmla="*/ 12918 w 220851"/>
                <a:gd name="connsiteY14" fmla="*/ 16225 h 150943"/>
                <a:gd name="connsiteX15" fmla="*/ 25688 w 220851"/>
                <a:gd name="connsiteY15" fmla="*/ 1534 h 150943"/>
                <a:gd name="connsiteX16" fmla="*/ 141849 w 220851"/>
                <a:gd name="connsiteY16" fmla="*/ 3868 h 150943"/>
                <a:gd name="connsiteX17" fmla="*/ 181668 w 220851"/>
                <a:gd name="connsiteY17" fmla="*/ 8399 h 150943"/>
                <a:gd name="connsiteX18" fmla="*/ 220801 w 220851"/>
                <a:gd name="connsiteY18" fmla="*/ 52200 h 150943"/>
                <a:gd name="connsiteX19" fmla="*/ 220801 w 220851"/>
                <a:gd name="connsiteY19" fmla="*/ 107122 h 150943"/>
                <a:gd name="connsiteX20" fmla="*/ 206109 w 220851"/>
                <a:gd name="connsiteY20" fmla="*/ 139939 h 150943"/>
                <a:gd name="connsiteX21" fmla="*/ 176725 w 220851"/>
                <a:gd name="connsiteY21" fmla="*/ 150786 h 150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20851" h="150943">
                  <a:moveTo>
                    <a:pt x="176725" y="150786"/>
                  </a:moveTo>
                  <a:cubicBezTo>
                    <a:pt x="175077" y="150923"/>
                    <a:pt x="173430" y="150923"/>
                    <a:pt x="171782" y="150786"/>
                  </a:cubicBezTo>
                  <a:lnTo>
                    <a:pt x="138554" y="147079"/>
                  </a:lnTo>
                  <a:cubicBezTo>
                    <a:pt x="97499" y="142561"/>
                    <a:pt x="56115" y="142149"/>
                    <a:pt x="14978" y="145843"/>
                  </a:cubicBezTo>
                  <a:cubicBezTo>
                    <a:pt x="7440" y="146557"/>
                    <a:pt x="739" y="141023"/>
                    <a:pt x="11" y="133485"/>
                  </a:cubicBezTo>
                  <a:cubicBezTo>
                    <a:pt x="-703" y="125947"/>
                    <a:pt x="4831" y="119246"/>
                    <a:pt x="12369" y="118519"/>
                  </a:cubicBezTo>
                  <a:cubicBezTo>
                    <a:pt x="55456" y="114509"/>
                    <a:pt x="98859" y="114976"/>
                    <a:pt x="141849" y="119892"/>
                  </a:cubicBezTo>
                  <a:lnTo>
                    <a:pt x="174940" y="123599"/>
                  </a:lnTo>
                  <a:cubicBezTo>
                    <a:pt x="179622" y="124093"/>
                    <a:pt x="184304" y="122597"/>
                    <a:pt x="187847" y="119480"/>
                  </a:cubicBezTo>
                  <a:cubicBezTo>
                    <a:pt x="191348" y="116322"/>
                    <a:pt x="193339" y="111832"/>
                    <a:pt x="193339" y="107122"/>
                  </a:cubicBezTo>
                  <a:lnTo>
                    <a:pt x="193339" y="52200"/>
                  </a:lnTo>
                  <a:cubicBezTo>
                    <a:pt x="193394" y="43755"/>
                    <a:pt x="187051" y="36643"/>
                    <a:pt x="178648" y="35723"/>
                  </a:cubicBezTo>
                  <a:lnTo>
                    <a:pt x="138691" y="31192"/>
                  </a:lnTo>
                  <a:cubicBezTo>
                    <a:pt x="101811" y="27100"/>
                    <a:pt x="64628" y="26359"/>
                    <a:pt x="27610" y="28995"/>
                  </a:cubicBezTo>
                  <a:cubicBezTo>
                    <a:pt x="20031" y="29530"/>
                    <a:pt x="13454" y="23805"/>
                    <a:pt x="12918" y="16225"/>
                  </a:cubicBezTo>
                  <a:cubicBezTo>
                    <a:pt x="12383" y="8646"/>
                    <a:pt x="18108" y="2069"/>
                    <a:pt x="25688" y="1534"/>
                  </a:cubicBezTo>
                  <a:cubicBezTo>
                    <a:pt x="64394" y="-1185"/>
                    <a:pt x="103280" y="-416"/>
                    <a:pt x="141849" y="3868"/>
                  </a:cubicBezTo>
                  <a:lnTo>
                    <a:pt x="181668" y="8399"/>
                  </a:lnTo>
                  <a:cubicBezTo>
                    <a:pt x="203994" y="10857"/>
                    <a:pt x="220869" y="29750"/>
                    <a:pt x="220801" y="52200"/>
                  </a:cubicBezTo>
                  <a:lnTo>
                    <a:pt x="220801" y="107122"/>
                  </a:lnTo>
                  <a:cubicBezTo>
                    <a:pt x="220787" y="119658"/>
                    <a:pt x="215446" y="131590"/>
                    <a:pt x="206109" y="139939"/>
                  </a:cubicBezTo>
                  <a:cubicBezTo>
                    <a:pt x="197994" y="147065"/>
                    <a:pt x="187517" y="150923"/>
                    <a:pt x="176725" y="150786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6" name="Freeform: Shape 145">
              <a:extLst>
                <a:ext uri="{FF2B5EF4-FFF2-40B4-BE49-F238E27FC236}">
                  <a16:creationId xmlns:a16="http://schemas.microsoft.com/office/drawing/2014/main" id="{CB025740-3431-1762-5E54-1BF2C4A9AB23}"/>
                </a:ext>
              </a:extLst>
            </p:cNvPr>
            <p:cNvSpPr/>
            <p:nvPr/>
          </p:nvSpPr>
          <p:spPr>
            <a:xfrm>
              <a:off x="8202151" y="2868510"/>
              <a:ext cx="79637" cy="444736"/>
            </a:xfrm>
            <a:custGeom>
              <a:avLst/>
              <a:gdLst>
                <a:gd name="connsiteX0" fmla="*/ 13680 w 79637"/>
                <a:gd name="connsiteY0" fmla="*/ 444682 h 444736"/>
                <a:gd name="connsiteX1" fmla="*/ -51 w 79637"/>
                <a:gd name="connsiteY1" fmla="*/ 430951 h 444736"/>
                <a:gd name="connsiteX2" fmla="*/ -51 w 79637"/>
                <a:gd name="connsiteY2" fmla="*/ 300373 h 444736"/>
                <a:gd name="connsiteX3" fmla="*/ 6815 w 79637"/>
                <a:gd name="connsiteY3" fmla="*/ 288564 h 444736"/>
                <a:gd name="connsiteX4" fmla="*/ 52126 w 79637"/>
                <a:gd name="connsiteY4" fmla="*/ 209338 h 444736"/>
                <a:gd name="connsiteX5" fmla="*/ 52126 w 79637"/>
                <a:gd name="connsiteY5" fmla="*/ 13676 h 444736"/>
                <a:gd name="connsiteX6" fmla="*/ 65856 w 79637"/>
                <a:gd name="connsiteY6" fmla="*/ -54 h 444736"/>
                <a:gd name="connsiteX7" fmla="*/ 79587 w 79637"/>
                <a:gd name="connsiteY7" fmla="*/ 13676 h 444736"/>
                <a:gd name="connsiteX8" fmla="*/ 79587 w 79637"/>
                <a:gd name="connsiteY8" fmla="*/ 209064 h 444736"/>
                <a:gd name="connsiteX9" fmla="*/ 27411 w 79637"/>
                <a:gd name="connsiteY9" fmla="*/ 307650 h 444736"/>
                <a:gd name="connsiteX10" fmla="*/ 27411 w 79637"/>
                <a:gd name="connsiteY10" fmla="*/ 431226 h 444736"/>
                <a:gd name="connsiteX11" fmla="*/ 13680 w 79637"/>
                <a:gd name="connsiteY11" fmla="*/ 444682 h 444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9637" h="444736">
                  <a:moveTo>
                    <a:pt x="13680" y="444682"/>
                  </a:moveTo>
                  <a:cubicBezTo>
                    <a:pt x="6101" y="444682"/>
                    <a:pt x="-51" y="438530"/>
                    <a:pt x="-51" y="430951"/>
                  </a:cubicBezTo>
                  <a:lnTo>
                    <a:pt x="-51" y="300373"/>
                  </a:lnTo>
                  <a:cubicBezTo>
                    <a:pt x="-23" y="295498"/>
                    <a:pt x="2586" y="291008"/>
                    <a:pt x="6815" y="288564"/>
                  </a:cubicBezTo>
                  <a:cubicBezTo>
                    <a:pt x="34798" y="271964"/>
                    <a:pt x="52002" y="241880"/>
                    <a:pt x="52126" y="209338"/>
                  </a:cubicBezTo>
                  <a:lnTo>
                    <a:pt x="52126" y="13676"/>
                  </a:lnTo>
                  <a:cubicBezTo>
                    <a:pt x="52126" y="6097"/>
                    <a:pt x="58277" y="-54"/>
                    <a:pt x="65856" y="-54"/>
                  </a:cubicBezTo>
                  <a:cubicBezTo>
                    <a:pt x="73436" y="-54"/>
                    <a:pt x="79587" y="6097"/>
                    <a:pt x="79587" y="13676"/>
                  </a:cubicBezTo>
                  <a:lnTo>
                    <a:pt x="79587" y="209064"/>
                  </a:lnTo>
                  <a:cubicBezTo>
                    <a:pt x="79505" y="248512"/>
                    <a:pt x="59980" y="285392"/>
                    <a:pt x="27411" y="307650"/>
                  </a:cubicBezTo>
                  <a:lnTo>
                    <a:pt x="27411" y="431226"/>
                  </a:lnTo>
                  <a:cubicBezTo>
                    <a:pt x="27260" y="438695"/>
                    <a:pt x="21163" y="444682"/>
                    <a:pt x="13680" y="444682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7" name="Freeform: Shape 146">
              <a:extLst>
                <a:ext uri="{FF2B5EF4-FFF2-40B4-BE49-F238E27FC236}">
                  <a16:creationId xmlns:a16="http://schemas.microsoft.com/office/drawing/2014/main" id="{1AD1B4FF-6091-67A9-0954-743C1038D583}"/>
                </a:ext>
              </a:extLst>
            </p:cNvPr>
            <p:cNvSpPr/>
            <p:nvPr/>
          </p:nvSpPr>
          <p:spPr>
            <a:xfrm>
              <a:off x="7826754" y="2840581"/>
              <a:ext cx="144996" cy="472664"/>
            </a:xfrm>
            <a:custGeom>
              <a:avLst/>
              <a:gdLst>
                <a:gd name="connsiteX0" fmla="*/ 131078 w 144996"/>
                <a:gd name="connsiteY0" fmla="*/ 472610 h 472664"/>
                <a:gd name="connsiteX1" fmla="*/ 117347 w 144996"/>
                <a:gd name="connsiteY1" fmla="*/ 458880 h 472664"/>
                <a:gd name="connsiteX2" fmla="*/ 117347 w 144996"/>
                <a:gd name="connsiteY2" fmla="*/ 331184 h 472664"/>
                <a:gd name="connsiteX3" fmla="*/ 65720 w 144996"/>
                <a:gd name="connsiteY3" fmla="*/ 279145 h 472664"/>
                <a:gd name="connsiteX4" fmla="*/ 15740 w 144996"/>
                <a:gd name="connsiteY4" fmla="*/ 192505 h 472664"/>
                <a:gd name="connsiteX5" fmla="*/ -50 w 144996"/>
                <a:gd name="connsiteY5" fmla="*/ 133600 h 472664"/>
                <a:gd name="connsiteX6" fmla="*/ -50 w 144996"/>
                <a:gd name="connsiteY6" fmla="*/ 47646 h 472664"/>
                <a:gd name="connsiteX7" fmla="*/ 47266 w 144996"/>
                <a:gd name="connsiteY7" fmla="*/ -54 h 472664"/>
                <a:gd name="connsiteX8" fmla="*/ 94279 w 144996"/>
                <a:gd name="connsiteY8" fmla="*/ 39408 h 472664"/>
                <a:gd name="connsiteX9" fmla="*/ 109108 w 144996"/>
                <a:gd name="connsiteY9" fmla="*/ 26776 h 472664"/>
                <a:gd name="connsiteX10" fmla="*/ 121741 w 144996"/>
                <a:gd name="connsiteY10" fmla="*/ 41605 h 472664"/>
                <a:gd name="connsiteX11" fmla="*/ 121741 w 144996"/>
                <a:gd name="connsiteY11" fmla="*/ 110258 h 472664"/>
                <a:gd name="connsiteX12" fmla="*/ 97259 w 144996"/>
                <a:gd name="connsiteY12" fmla="*/ 134657 h 472664"/>
                <a:gd name="connsiteX13" fmla="*/ 76155 w 144996"/>
                <a:gd name="connsiteY13" fmla="*/ 122478 h 472664"/>
                <a:gd name="connsiteX14" fmla="*/ 69564 w 144996"/>
                <a:gd name="connsiteY14" fmla="*/ 110807 h 472664"/>
                <a:gd name="connsiteX15" fmla="*/ 67642 w 144996"/>
                <a:gd name="connsiteY15" fmla="*/ 103942 h 472664"/>
                <a:gd name="connsiteX16" fmla="*/ 67642 w 144996"/>
                <a:gd name="connsiteY16" fmla="*/ 47784 h 472664"/>
                <a:gd name="connsiteX17" fmla="*/ 47595 w 144996"/>
                <a:gd name="connsiteY17" fmla="*/ 27737 h 472664"/>
                <a:gd name="connsiteX18" fmla="*/ 27548 w 144996"/>
                <a:gd name="connsiteY18" fmla="*/ 47784 h 472664"/>
                <a:gd name="connsiteX19" fmla="*/ 27548 w 144996"/>
                <a:gd name="connsiteY19" fmla="*/ 133738 h 472664"/>
                <a:gd name="connsiteX20" fmla="*/ 39631 w 144996"/>
                <a:gd name="connsiteY20" fmla="*/ 178912 h 472664"/>
                <a:gd name="connsiteX21" fmla="*/ 89611 w 144996"/>
                <a:gd name="connsiteY21" fmla="*/ 265552 h 472664"/>
                <a:gd name="connsiteX22" fmla="*/ 137531 w 144996"/>
                <a:gd name="connsiteY22" fmla="*/ 311138 h 472664"/>
                <a:gd name="connsiteX23" fmla="*/ 144946 w 144996"/>
                <a:gd name="connsiteY23" fmla="*/ 323221 h 472664"/>
                <a:gd name="connsiteX24" fmla="*/ 144946 w 144996"/>
                <a:gd name="connsiteY24" fmla="*/ 458880 h 472664"/>
                <a:gd name="connsiteX25" fmla="*/ 131215 w 144996"/>
                <a:gd name="connsiteY25" fmla="*/ 472610 h 472664"/>
                <a:gd name="connsiteX26" fmla="*/ 131078 w 144996"/>
                <a:gd name="connsiteY26" fmla="*/ 472610 h 4726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44996" h="472664">
                  <a:moveTo>
                    <a:pt x="131078" y="472610"/>
                  </a:moveTo>
                  <a:cubicBezTo>
                    <a:pt x="123498" y="472610"/>
                    <a:pt x="117347" y="466459"/>
                    <a:pt x="117347" y="458880"/>
                  </a:cubicBezTo>
                  <a:lnTo>
                    <a:pt x="117347" y="331184"/>
                  </a:lnTo>
                  <a:cubicBezTo>
                    <a:pt x="95941" y="318566"/>
                    <a:pt x="78160" y="300648"/>
                    <a:pt x="65720" y="279145"/>
                  </a:cubicBezTo>
                  <a:lnTo>
                    <a:pt x="15740" y="192505"/>
                  </a:lnTo>
                  <a:cubicBezTo>
                    <a:pt x="5373" y="174600"/>
                    <a:pt x="-78" y="154279"/>
                    <a:pt x="-50" y="133600"/>
                  </a:cubicBezTo>
                  <a:lnTo>
                    <a:pt x="-50" y="47646"/>
                  </a:lnTo>
                  <a:cubicBezTo>
                    <a:pt x="-160" y="21407"/>
                    <a:pt x="21027" y="56"/>
                    <a:pt x="47266" y="-54"/>
                  </a:cubicBezTo>
                  <a:cubicBezTo>
                    <a:pt x="70470" y="-150"/>
                    <a:pt x="90352" y="16533"/>
                    <a:pt x="94279" y="39408"/>
                  </a:cubicBezTo>
                  <a:cubicBezTo>
                    <a:pt x="94884" y="31829"/>
                    <a:pt x="101529" y="26172"/>
                    <a:pt x="109108" y="26776"/>
                  </a:cubicBezTo>
                  <a:cubicBezTo>
                    <a:pt x="116688" y="27380"/>
                    <a:pt x="122345" y="34026"/>
                    <a:pt x="121741" y="41605"/>
                  </a:cubicBezTo>
                  <a:lnTo>
                    <a:pt x="121741" y="110258"/>
                  </a:lnTo>
                  <a:cubicBezTo>
                    <a:pt x="121727" y="123755"/>
                    <a:pt x="110756" y="134685"/>
                    <a:pt x="97259" y="134657"/>
                  </a:cubicBezTo>
                  <a:cubicBezTo>
                    <a:pt x="88554" y="134644"/>
                    <a:pt x="80521" y="130003"/>
                    <a:pt x="76155" y="122478"/>
                  </a:cubicBezTo>
                  <a:lnTo>
                    <a:pt x="69564" y="110807"/>
                  </a:lnTo>
                  <a:cubicBezTo>
                    <a:pt x="68328" y="108734"/>
                    <a:pt x="67670" y="106359"/>
                    <a:pt x="67642" y="103942"/>
                  </a:cubicBezTo>
                  <a:lnTo>
                    <a:pt x="67642" y="47784"/>
                  </a:lnTo>
                  <a:cubicBezTo>
                    <a:pt x="67642" y="36717"/>
                    <a:pt x="58662" y="27737"/>
                    <a:pt x="47595" y="27737"/>
                  </a:cubicBezTo>
                  <a:cubicBezTo>
                    <a:pt x="36528" y="27737"/>
                    <a:pt x="27548" y="36717"/>
                    <a:pt x="27548" y="47784"/>
                  </a:cubicBezTo>
                  <a:lnTo>
                    <a:pt x="27548" y="133738"/>
                  </a:lnTo>
                  <a:cubicBezTo>
                    <a:pt x="27535" y="149597"/>
                    <a:pt x="31709" y="165181"/>
                    <a:pt x="39631" y="178912"/>
                  </a:cubicBezTo>
                  <a:lnTo>
                    <a:pt x="89611" y="265552"/>
                  </a:lnTo>
                  <a:cubicBezTo>
                    <a:pt x="100870" y="285036"/>
                    <a:pt x="117512" y="300867"/>
                    <a:pt x="137531" y="311138"/>
                  </a:cubicBezTo>
                  <a:cubicBezTo>
                    <a:pt x="142048" y="313486"/>
                    <a:pt x="144905" y="318127"/>
                    <a:pt x="144946" y="323221"/>
                  </a:cubicBezTo>
                  <a:lnTo>
                    <a:pt x="144946" y="458880"/>
                  </a:lnTo>
                  <a:cubicBezTo>
                    <a:pt x="144946" y="466459"/>
                    <a:pt x="138794" y="472610"/>
                    <a:pt x="131215" y="472610"/>
                  </a:cubicBezTo>
                  <a:cubicBezTo>
                    <a:pt x="131174" y="472610"/>
                    <a:pt x="131119" y="472610"/>
                    <a:pt x="131078" y="472610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8" name="Freeform: Shape 147">
              <a:extLst>
                <a:ext uri="{FF2B5EF4-FFF2-40B4-BE49-F238E27FC236}">
                  <a16:creationId xmlns:a16="http://schemas.microsoft.com/office/drawing/2014/main" id="{9A955BBE-B9C9-DC1F-EBD9-1D24BFA68069}"/>
                </a:ext>
              </a:extLst>
            </p:cNvPr>
            <p:cNvSpPr/>
            <p:nvPr/>
          </p:nvSpPr>
          <p:spPr>
            <a:xfrm>
              <a:off x="7925367" y="3285438"/>
              <a:ext cx="323167" cy="77722"/>
            </a:xfrm>
            <a:custGeom>
              <a:avLst/>
              <a:gdLst>
                <a:gd name="connsiteX0" fmla="*/ 281951 w 323167"/>
                <a:gd name="connsiteY0" fmla="*/ 77596 h 77722"/>
                <a:gd name="connsiteX1" fmla="*/ 41116 w 323167"/>
                <a:gd name="connsiteY1" fmla="*/ 77596 h 77722"/>
                <a:gd name="connsiteX2" fmla="*/ 20 w 323167"/>
                <a:gd name="connsiteY2" fmla="*/ 41114 h 77722"/>
                <a:gd name="connsiteX3" fmla="*/ 36502 w 323167"/>
                <a:gd name="connsiteY3" fmla="*/ 18 h 77722"/>
                <a:gd name="connsiteX4" fmla="*/ 41116 w 323167"/>
                <a:gd name="connsiteY4" fmla="*/ 18 h 77722"/>
                <a:gd name="connsiteX5" fmla="*/ 281951 w 323167"/>
                <a:gd name="connsiteY5" fmla="*/ 18 h 77722"/>
                <a:gd name="connsiteX6" fmla="*/ 323047 w 323167"/>
                <a:gd name="connsiteY6" fmla="*/ 36500 h 77722"/>
                <a:gd name="connsiteX7" fmla="*/ 286565 w 323167"/>
                <a:gd name="connsiteY7" fmla="*/ 77596 h 77722"/>
                <a:gd name="connsiteX8" fmla="*/ 281951 w 323167"/>
                <a:gd name="connsiteY8" fmla="*/ 77596 h 77722"/>
                <a:gd name="connsiteX9" fmla="*/ 41116 w 323167"/>
                <a:gd name="connsiteY9" fmla="*/ 27754 h 77722"/>
                <a:gd name="connsiteX10" fmla="*/ 28538 w 323167"/>
                <a:gd name="connsiteY10" fmla="*/ 37832 h 77722"/>
                <a:gd name="connsiteX11" fmla="*/ 38616 w 323167"/>
                <a:gd name="connsiteY11" fmla="*/ 50409 h 77722"/>
                <a:gd name="connsiteX12" fmla="*/ 41116 w 323167"/>
                <a:gd name="connsiteY12" fmla="*/ 50409 h 77722"/>
                <a:gd name="connsiteX13" fmla="*/ 281951 w 323167"/>
                <a:gd name="connsiteY13" fmla="*/ 50409 h 77722"/>
                <a:gd name="connsiteX14" fmla="*/ 294529 w 323167"/>
                <a:gd name="connsiteY14" fmla="*/ 40331 h 77722"/>
                <a:gd name="connsiteX15" fmla="*/ 284451 w 323167"/>
                <a:gd name="connsiteY15" fmla="*/ 27754 h 77722"/>
                <a:gd name="connsiteX16" fmla="*/ 281951 w 323167"/>
                <a:gd name="connsiteY16" fmla="*/ 27754 h 77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23167" h="77722">
                  <a:moveTo>
                    <a:pt x="281951" y="77596"/>
                  </a:moveTo>
                  <a:lnTo>
                    <a:pt x="41116" y="77596"/>
                  </a:lnTo>
                  <a:cubicBezTo>
                    <a:pt x="19696" y="78873"/>
                    <a:pt x="1297" y="62533"/>
                    <a:pt x="20" y="41114"/>
                  </a:cubicBezTo>
                  <a:cubicBezTo>
                    <a:pt x="-1257" y="19694"/>
                    <a:pt x="15068" y="1295"/>
                    <a:pt x="36502" y="18"/>
                  </a:cubicBezTo>
                  <a:cubicBezTo>
                    <a:pt x="38040" y="-78"/>
                    <a:pt x="39578" y="-78"/>
                    <a:pt x="41116" y="18"/>
                  </a:cubicBezTo>
                  <a:lnTo>
                    <a:pt x="281951" y="18"/>
                  </a:lnTo>
                  <a:cubicBezTo>
                    <a:pt x="303371" y="-1259"/>
                    <a:pt x="321770" y="15080"/>
                    <a:pt x="323047" y="36500"/>
                  </a:cubicBezTo>
                  <a:cubicBezTo>
                    <a:pt x="324324" y="57920"/>
                    <a:pt x="307999" y="76319"/>
                    <a:pt x="286565" y="77596"/>
                  </a:cubicBezTo>
                  <a:cubicBezTo>
                    <a:pt x="285027" y="77692"/>
                    <a:pt x="283489" y="77692"/>
                    <a:pt x="281951" y="77596"/>
                  </a:cubicBezTo>
                  <a:close/>
                  <a:moveTo>
                    <a:pt x="41116" y="27754"/>
                  </a:moveTo>
                  <a:cubicBezTo>
                    <a:pt x="34854" y="27067"/>
                    <a:pt x="29225" y="31571"/>
                    <a:pt x="28538" y="37832"/>
                  </a:cubicBezTo>
                  <a:cubicBezTo>
                    <a:pt x="27852" y="44093"/>
                    <a:pt x="32355" y="49723"/>
                    <a:pt x="38616" y="50409"/>
                  </a:cubicBezTo>
                  <a:cubicBezTo>
                    <a:pt x="39454" y="50505"/>
                    <a:pt x="40292" y="50505"/>
                    <a:pt x="41116" y="50409"/>
                  </a:cubicBezTo>
                  <a:lnTo>
                    <a:pt x="281951" y="50409"/>
                  </a:lnTo>
                  <a:cubicBezTo>
                    <a:pt x="288213" y="51096"/>
                    <a:pt x="293842" y="46592"/>
                    <a:pt x="294529" y="40331"/>
                  </a:cubicBezTo>
                  <a:cubicBezTo>
                    <a:pt x="295215" y="34070"/>
                    <a:pt x="290712" y="28440"/>
                    <a:pt x="284451" y="27754"/>
                  </a:cubicBezTo>
                  <a:cubicBezTo>
                    <a:pt x="283613" y="27658"/>
                    <a:pt x="282775" y="27658"/>
                    <a:pt x="281951" y="27754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9" name="Freeform: Shape 148">
              <a:extLst>
                <a:ext uri="{FF2B5EF4-FFF2-40B4-BE49-F238E27FC236}">
                  <a16:creationId xmlns:a16="http://schemas.microsoft.com/office/drawing/2014/main" id="{C45FABE7-4DC0-E218-5B27-56A9FC7AAC37}"/>
                </a:ext>
              </a:extLst>
            </p:cNvPr>
            <p:cNvSpPr/>
            <p:nvPr/>
          </p:nvSpPr>
          <p:spPr>
            <a:xfrm>
              <a:off x="7943328" y="2975924"/>
              <a:ext cx="175371" cy="196611"/>
            </a:xfrm>
            <a:custGeom>
              <a:avLst/>
              <a:gdLst>
                <a:gd name="connsiteX0" fmla="*/ 132451 w 175371"/>
                <a:gd name="connsiteY0" fmla="*/ 196529 h 196611"/>
                <a:gd name="connsiteX1" fmla="*/ 129567 w 175371"/>
                <a:gd name="connsiteY1" fmla="*/ 196529 h 196611"/>
                <a:gd name="connsiteX2" fmla="*/ 34826 w 175371"/>
                <a:gd name="connsiteY2" fmla="*/ 165360 h 196611"/>
                <a:gd name="connsiteX3" fmla="*/ -50 w 175371"/>
                <a:gd name="connsiteY3" fmla="*/ 29701 h 196611"/>
                <a:gd name="connsiteX4" fmla="*/ 13680 w 175371"/>
                <a:gd name="connsiteY4" fmla="*/ 4849 h 196611"/>
                <a:gd name="connsiteX5" fmla="*/ 41142 w 175371"/>
                <a:gd name="connsiteY5" fmla="*/ 2377 h 196611"/>
                <a:gd name="connsiteX6" fmla="*/ 171034 w 175371"/>
                <a:gd name="connsiteY6" fmla="*/ 137350 h 196611"/>
                <a:gd name="connsiteX7" fmla="*/ 168013 w 175371"/>
                <a:gd name="connsiteY7" fmla="*/ 178542 h 196611"/>
                <a:gd name="connsiteX8" fmla="*/ 132451 w 175371"/>
                <a:gd name="connsiteY8" fmla="*/ 196529 h 196611"/>
                <a:gd name="connsiteX9" fmla="*/ 29608 w 175371"/>
                <a:gd name="connsiteY9" fmla="*/ 27367 h 196611"/>
                <a:gd name="connsiteX10" fmla="*/ 29608 w 175371"/>
                <a:gd name="connsiteY10" fmla="*/ 27367 h 196611"/>
                <a:gd name="connsiteX11" fmla="*/ 28647 w 175371"/>
                <a:gd name="connsiteY11" fmla="*/ 29015 h 196611"/>
                <a:gd name="connsiteX12" fmla="*/ 52264 w 175371"/>
                <a:gd name="connsiteY12" fmla="*/ 142842 h 196611"/>
                <a:gd name="connsiteX13" fmla="*/ 132588 w 175371"/>
                <a:gd name="connsiteY13" fmla="*/ 168656 h 196611"/>
                <a:gd name="connsiteX14" fmla="*/ 145632 w 175371"/>
                <a:gd name="connsiteY14" fmla="*/ 162339 h 196611"/>
                <a:gd name="connsiteX15" fmla="*/ 146593 w 175371"/>
                <a:gd name="connsiteY15" fmla="*/ 148609 h 196611"/>
                <a:gd name="connsiteX16" fmla="*/ 30432 w 175371"/>
                <a:gd name="connsiteY16" fmla="*/ 26955 h 196611"/>
                <a:gd name="connsiteX17" fmla="*/ 30432 w 175371"/>
                <a:gd name="connsiteY17" fmla="*/ 26955 h 1966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75371" h="196611">
                  <a:moveTo>
                    <a:pt x="132451" y="196529"/>
                  </a:moveTo>
                  <a:lnTo>
                    <a:pt x="129567" y="196529"/>
                  </a:lnTo>
                  <a:cubicBezTo>
                    <a:pt x="95790" y="194661"/>
                    <a:pt x="63111" y="183910"/>
                    <a:pt x="34826" y="165360"/>
                  </a:cubicBezTo>
                  <a:cubicBezTo>
                    <a:pt x="6678" y="144627"/>
                    <a:pt x="637" y="100002"/>
                    <a:pt x="-50" y="29701"/>
                  </a:cubicBezTo>
                  <a:cubicBezTo>
                    <a:pt x="-91" y="19595"/>
                    <a:pt x="5099" y="10190"/>
                    <a:pt x="13680" y="4849"/>
                  </a:cubicBezTo>
                  <a:cubicBezTo>
                    <a:pt x="21795" y="-657"/>
                    <a:pt x="32176" y="-1591"/>
                    <a:pt x="41142" y="2377"/>
                  </a:cubicBezTo>
                  <a:cubicBezTo>
                    <a:pt x="82334" y="20090"/>
                    <a:pt x="147280" y="88194"/>
                    <a:pt x="171034" y="137350"/>
                  </a:cubicBezTo>
                  <a:cubicBezTo>
                    <a:pt x="177693" y="150586"/>
                    <a:pt x="176526" y="166418"/>
                    <a:pt x="168013" y="178542"/>
                  </a:cubicBezTo>
                  <a:cubicBezTo>
                    <a:pt x="160035" y="190254"/>
                    <a:pt x="146607" y="197050"/>
                    <a:pt x="132451" y="196529"/>
                  </a:cubicBezTo>
                  <a:close/>
                  <a:moveTo>
                    <a:pt x="29608" y="27367"/>
                  </a:moveTo>
                  <a:lnTo>
                    <a:pt x="29608" y="27367"/>
                  </a:lnTo>
                  <a:cubicBezTo>
                    <a:pt x="29018" y="27710"/>
                    <a:pt x="28647" y="28328"/>
                    <a:pt x="28647" y="29015"/>
                  </a:cubicBezTo>
                  <a:cubicBezTo>
                    <a:pt x="28647" y="87370"/>
                    <a:pt x="33590" y="129111"/>
                    <a:pt x="52264" y="142842"/>
                  </a:cubicBezTo>
                  <a:cubicBezTo>
                    <a:pt x="76361" y="158234"/>
                    <a:pt x="104028" y="167131"/>
                    <a:pt x="132588" y="168656"/>
                  </a:cubicBezTo>
                  <a:cubicBezTo>
                    <a:pt x="137778" y="169205"/>
                    <a:pt x="142845" y="166761"/>
                    <a:pt x="145632" y="162339"/>
                  </a:cubicBezTo>
                  <a:cubicBezTo>
                    <a:pt x="148392" y="158261"/>
                    <a:pt x="148749" y="153030"/>
                    <a:pt x="146593" y="148609"/>
                  </a:cubicBezTo>
                  <a:cubicBezTo>
                    <a:pt x="125860" y="105632"/>
                    <a:pt x="65170" y="41922"/>
                    <a:pt x="30432" y="26955"/>
                  </a:cubicBezTo>
                  <a:lnTo>
                    <a:pt x="30432" y="26955"/>
                  </a:ln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0" name="Freeform: Shape 149">
              <a:extLst>
                <a:ext uri="{FF2B5EF4-FFF2-40B4-BE49-F238E27FC236}">
                  <a16:creationId xmlns:a16="http://schemas.microsoft.com/office/drawing/2014/main" id="{C7E26B5E-ACEF-68A1-02AA-22CB3DD0DDF8}"/>
                </a:ext>
              </a:extLst>
            </p:cNvPr>
            <p:cNvSpPr/>
            <p:nvPr/>
          </p:nvSpPr>
          <p:spPr>
            <a:xfrm>
              <a:off x="7992422" y="2910800"/>
              <a:ext cx="244074" cy="204037"/>
            </a:xfrm>
            <a:custGeom>
              <a:avLst/>
              <a:gdLst>
                <a:gd name="connsiteX0" fmla="*/ 208030 w 244074"/>
                <a:gd name="connsiteY0" fmla="*/ 203846 h 204037"/>
                <a:gd name="connsiteX1" fmla="*/ 186473 w 244074"/>
                <a:gd name="connsiteY1" fmla="*/ 196431 h 204037"/>
                <a:gd name="connsiteX2" fmla="*/ 8798 w 244074"/>
                <a:gd name="connsiteY2" fmla="*/ 45394 h 204037"/>
                <a:gd name="connsiteX3" fmla="*/ 8798 w 244074"/>
                <a:gd name="connsiteY3" fmla="*/ 45394 h 204037"/>
                <a:gd name="connsiteX4" fmla="*/ 4858 w 244074"/>
                <a:gd name="connsiteY4" fmla="*/ 13017 h 204037"/>
                <a:gd name="connsiteX5" fmla="*/ 21705 w 244074"/>
                <a:gd name="connsiteY5" fmla="*/ 4202 h 204037"/>
                <a:gd name="connsiteX6" fmla="*/ 104089 w 244074"/>
                <a:gd name="connsiteY6" fmla="*/ -54 h 204037"/>
                <a:gd name="connsiteX7" fmla="*/ 180432 w 244074"/>
                <a:gd name="connsiteY7" fmla="*/ 5438 h 204037"/>
                <a:gd name="connsiteX8" fmla="*/ 244005 w 244074"/>
                <a:gd name="connsiteY8" fmla="*/ 77799 h 204037"/>
                <a:gd name="connsiteX9" fmla="*/ 242220 w 244074"/>
                <a:gd name="connsiteY9" fmla="*/ 171030 h 204037"/>
                <a:gd name="connsiteX10" fmla="*/ 208579 w 244074"/>
                <a:gd name="connsiteY10" fmla="*/ 203983 h 204037"/>
                <a:gd name="connsiteX11" fmla="*/ 35436 w 244074"/>
                <a:gd name="connsiteY11" fmla="*/ 30565 h 204037"/>
                <a:gd name="connsiteX12" fmla="*/ 204872 w 244074"/>
                <a:gd name="connsiteY12" fmla="*/ 174874 h 204037"/>
                <a:gd name="connsiteX13" fmla="*/ 211326 w 244074"/>
                <a:gd name="connsiteY13" fmla="*/ 175835 h 204037"/>
                <a:gd name="connsiteX14" fmla="*/ 214896 w 244074"/>
                <a:gd name="connsiteY14" fmla="*/ 170343 h 204037"/>
                <a:gd name="connsiteX15" fmla="*/ 216681 w 244074"/>
                <a:gd name="connsiteY15" fmla="*/ 77112 h 204037"/>
                <a:gd name="connsiteX16" fmla="*/ 177548 w 244074"/>
                <a:gd name="connsiteY16" fmla="*/ 32625 h 204037"/>
                <a:gd name="connsiteX17" fmla="*/ 104227 w 244074"/>
                <a:gd name="connsiteY17" fmla="*/ 27270 h 204037"/>
                <a:gd name="connsiteX18" fmla="*/ 35436 w 244074"/>
                <a:gd name="connsiteY18" fmla="*/ 30565 h 204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4074" h="204037">
                  <a:moveTo>
                    <a:pt x="208030" y="203846"/>
                  </a:moveTo>
                  <a:cubicBezTo>
                    <a:pt x="200204" y="203956"/>
                    <a:pt x="192583" y="201333"/>
                    <a:pt x="186473" y="196431"/>
                  </a:cubicBezTo>
                  <a:lnTo>
                    <a:pt x="8798" y="45394"/>
                  </a:lnTo>
                  <a:lnTo>
                    <a:pt x="8798" y="45394"/>
                  </a:lnTo>
                  <a:cubicBezTo>
                    <a:pt x="-1239" y="37540"/>
                    <a:pt x="-2996" y="23041"/>
                    <a:pt x="4858" y="13017"/>
                  </a:cubicBezTo>
                  <a:cubicBezTo>
                    <a:pt x="8950" y="7786"/>
                    <a:pt x="15087" y="4587"/>
                    <a:pt x="21705" y="4202"/>
                  </a:cubicBezTo>
                  <a:cubicBezTo>
                    <a:pt x="45185" y="2280"/>
                    <a:pt x="78413" y="-54"/>
                    <a:pt x="104089" y="-54"/>
                  </a:cubicBezTo>
                  <a:cubicBezTo>
                    <a:pt x="120703" y="-54"/>
                    <a:pt x="146379" y="1731"/>
                    <a:pt x="180432" y="5438"/>
                  </a:cubicBezTo>
                  <a:cubicBezTo>
                    <a:pt x="217216" y="9351"/>
                    <a:pt x="244856" y="40822"/>
                    <a:pt x="244005" y="77799"/>
                  </a:cubicBezTo>
                  <a:lnTo>
                    <a:pt x="242220" y="171030"/>
                  </a:lnTo>
                  <a:cubicBezTo>
                    <a:pt x="241780" y="189305"/>
                    <a:pt x="226869" y="203915"/>
                    <a:pt x="208579" y="203983"/>
                  </a:cubicBezTo>
                  <a:close/>
                  <a:moveTo>
                    <a:pt x="35436" y="30565"/>
                  </a:moveTo>
                  <a:lnTo>
                    <a:pt x="204872" y="174874"/>
                  </a:lnTo>
                  <a:cubicBezTo>
                    <a:pt x="206575" y="176577"/>
                    <a:pt x="209197" y="176961"/>
                    <a:pt x="211326" y="175835"/>
                  </a:cubicBezTo>
                  <a:cubicBezTo>
                    <a:pt x="213536" y="174929"/>
                    <a:pt x="214964" y="172732"/>
                    <a:pt x="214896" y="170343"/>
                  </a:cubicBezTo>
                  <a:lnTo>
                    <a:pt x="216681" y="77112"/>
                  </a:lnTo>
                  <a:cubicBezTo>
                    <a:pt x="217230" y="54346"/>
                    <a:pt x="200204" y="34986"/>
                    <a:pt x="177548" y="32625"/>
                  </a:cubicBezTo>
                  <a:cubicBezTo>
                    <a:pt x="145007" y="29055"/>
                    <a:pt x="119605" y="27270"/>
                    <a:pt x="104227" y="27270"/>
                  </a:cubicBezTo>
                  <a:cubicBezTo>
                    <a:pt x="82807" y="27270"/>
                    <a:pt x="56306" y="28917"/>
                    <a:pt x="35436" y="30565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1" name="Freeform: Shape 150">
              <a:extLst>
                <a:ext uri="{FF2B5EF4-FFF2-40B4-BE49-F238E27FC236}">
                  <a16:creationId xmlns:a16="http://schemas.microsoft.com/office/drawing/2014/main" id="{4B395BA9-D615-867E-3A63-274F1182F769}"/>
                </a:ext>
              </a:extLst>
            </p:cNvPr>
            <p:cNvSpPr/>
            <p:nvPr/>
          </p:nvSpPr>
          <p:spPr>
            <a:xfrm>
              <a:off x="7920938" y="2613660"/>
              <a:ext cx="110820" cy="327759"/>
            </a:xfrm>
            <a:custGeom>
              <a:avLst/>
              <a:gdLst>
                <a:gd name="connsiteX0" fmla="*/ 13689 w 110820"/>
                <a:gd name="connsiteY0" fmla="*/ 327706 h 327759"/>
                <a:gd name="connsiteX1" fmla="*/ -42 w 110820"/>
                <a:gd name="connsiteY1" fmla="*/ 313975 h 327759"/>
                <a:gd name="connsiteX2" fmla="*/ -42 w 110820"/>
                <a:gd name="connsiteY2" fmla="*/ 55839 h 327759"/>
                <a:gd name="connsiteX3" fmla="*/ 53892 w 110820"/>
                <a:gd name="connsiteY3" fmla="*/ -45 h 327759"/>
                <a:gd name="connsiteX4" fmla="*/ 65179 w 110820"/>
                <a:gd name="connsiteY4" fmla="*/ 916 h 327759"/>
                <a:gd name="connsiteX5" fmla="*/ 110765 w 110820"/>
                <a:gd name="connsiteY5" fmla="*/ 57761 h 327759"/>
                <a:gd name="connsiteX6" fmla="*/ 110765 w 110820"/>
                <a:gd name="connsiteY6" fmla="*/ 266467 h 327759"/>
                <a:gd name="connsiteX7" fmla="*/ 97034 w 110820"/>
                <a:gd name="connsiteY7" fmla="*/ 280198 h 327759"/>
                <a:gd name="connsiteX8" fmla="*/ 83303 w 110820"/>
                <a:gd name="connsiteY8" fmla="*/ 266467 h 327759"/>
                <a:gd name="connsiteX9" fmla="*/ 83303 w 110820"/>
                <a:gd name="connsiteY9" fmla="*/ 57761 h 327759"/>
                <a:gd name="connsiteX10" fmla="*/ 60510 w 110820"/>
                <a:gd name="connsiteY10" fmla="*/ 27965 h 327759"/>
                <a:gd name="connsiteX11" fmla="*/ 27997 w 110820"/>
                <a:gd name="connsiteY11" fmla="*/ 49207 h 327759"/>
                <a:gd name="connsiteX12" fmla="*/ 27420 w 110820"/>
                <a:gd name="connsiteY12" fmla="*/ 55427 h 327759"/>
                <a:gd name="connsiteX13" fmla="*/ 27420 w 110820"/>
                <a:gd name="connsiteY13" fmla="*/ 313563 h 327759"/>
                <a:gd name="connsiteX14" fmla="*/ 14101 w 110820"/>
                <a:gd name="connsiteY14" fmla="*/ 327706 h 327759"/>
                <a:gd name="connsiteX15" fmla="*/ 13689 w 110820"/>
                <a:gd name="connsiteY15" fmla="*/ 327706 h 327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0820" h="327759">
                  <a:moveTo>
                    <a:pt x="13689" y="327706"/>
                  </a:moveTo>
                  <a:cubicBezTo>
                    <a:pt x="6110" y="327706"/>
                    <a:pt x="-42" y="321554"/>
                    <a:pt x="-42" y="313975"/>
                  </a:cubicBezTo>
                  <a:lnTo>
                    <a:pt x="-42" y="55839"/>
                  </a:lnTo>
                  <a:cubicBezTo>
                    <a:pt x="-577" y="25508"/>
                    <a:pt x="23575" y="490"/>
                    <a:pt x="53892" y="-45"/>
                  </a:cubicBezTo>
                  <a:cubicBezTo>
                    <a:pt x="57682" y="-114"/>
                    <a:pt x="61458" y="202"/>
                    <a:pt x="65179" y="916"/>
                  </a:cubicBezTo>
                  <a:cubicBezTo>
                    <a:pt x="92023" y="6504"/>
                    <a:pt x="111149" y="30341"/>
                    <a:pt x="110765" y="57761"/>
                  </a:cubicBezTo>
                  <a:lnTo>
                    <a:pt x="110765" y="266467"/>
                  </a:lnTo>
                  <a:cubicBezTo>
                    <a:pt x="110765" y="274046"/>
                    <a:pt x="104613" y="280198"/>
                    <a:pt x="97034" y="280198"/>
                  </a:cubicBezTo>
                  <a:cubicBezTo>
                    <a:pt x="89455" y="280198"/>
                    <a:pt x="83303" y="274046"/>
                    <a:pt x="83303" y="266467"/>
                  </a:cubicBezTo>
                  <a:lnTo>
                    <a:pt x="83303" y="57761"/>
                  </a:lnTo>
                  <a:cubicBezTo>
                    <a:pt x="83743" y="43673"/>
                    <a:pt x="74227" y="31220"/>
                    <a:pt x="60510" y="27965"/>
                  </a:cubicBezTo>
                  <a:cubicBezTo>
                    <a:pt x="45668" y="24849"/>
                    <a:pt x="31113" y="34364"/>
                    <a:pt x="27997" y="49207"/>
                  </a:cubicBezTo>
                  <a:cubicBezTo>
                    <a:pt x="27571" y="51253"/>
                    <a:pt x="27378" y="53340"/>
                    <a:pt x="27420" y="55427"/>
                  </a:cubicBezTo>
                  <a:lnTo>
                    <a:pt x="27420" y="313563"/>
                  </a:lnTo>
                  <a:cubicBezTo>
                    <a:pt x="27653" y="321142"/>
                    <a:pt x="21680" y="327472"/>
                    <a:pt x="14101" y="327706"/>
                  </a:cubicBezTo>
                  <a:cubicBezTo>
                    <a:pt x="13964" y="327706"/>
                    <a:pt x="13826" y="327706"/>
                    <a:pt x="13689" y="327706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2" name="Freeform: Shape 151">
              <a:extLst>
                <a:ext uri="{FF2B5EF4-FFF2-40B4-BE49-F238E27FC236}">
                  <a16:creationId xmlns:a16="http://schemas.microsoft.com/office/drawing/2014/main" id="{DFE0E6A6-B95A-02C9-BE29-0BE20ADF3E2B}"/>
                </a:ext>
              </a:extLst>
            </p:cNvPr>
            <p:cNvSpPr/>
            <p:nvPr/>
          </p:nvSpPr>
          <p:spPr>
            <a:xfrm>
              <a:off x="8004292" y="2563043"/>
              <a:ext cx="110954" cy="331280"/>
            </a:xfrm>
            <a:custGeom>
              <a:avLst/>
              <a:gdLst>
                <a:gd name="connsiteX0" fmla="*/ 13680 w 110954"/>
                <a:gd name="connsiteY0" fmla="*/ 331227 h 331280"/>
                <a:gd name="connsiteX1" fmla="*/ -51 w 110954"/>
                <a:gd name="connsiteY1" fmla="*/ 317496 h 331280"/>
                <a:gd name="connsiteX2" fmla="*/ -51 w 110954"/>
                <a:gd name="connsiteY2" fmla="*/ 55377 h 331280"/>
                <a:gd name="connsiteX3" fmla="*/ 17250 w 110954"/>
                <a:gd name="connsiteY3" fmla="*/ 15147 h 331280"/>
                <a:gd name="connsiteX4" fmla="*/ 58442 w 110954"/>
                <a:gd name="connsiteY4" fmla="*/ 43 h 331280"/>
                <a:gd name="connsiteX5" fmla="*/ 110893 w 110954"/>
                <a:gd name="connsiteY5" fmla="*/ 57712 h 331280"/>
                <a:gd name="connsiteX6" fmla="*/ 110893 w 110954"/>
                <a:gd name="connsiteY6" fmla="*/ 299097 h 331280"/>
                <a:gd name="connsiteX7" fmla="*/ 97162 w 110954"/>
                <a:gd name="connsiteY7" fmla="*/ 312827 h 331280"/>
                <a:gd name="connsiteX8" fmla="*/ 97162 w 110954"/>
                <a:gd name="connsiteY8" fmla="*/ 312827 h 331280"/>
                <a:gd name="connsiteX9" fmla="*/ 83432 w 110954"/>
                <a:gd name="connsiteY9" fmla="*/ 299097 h 331280"/>
                <a:gd name="connsiteX10" fmla="*/ 83432 w 110954"/>
                <a:gd name="connsiteY10" fmla="*/ 57712 h 331280"/>
                <a:gd name="connsiteX11" fmla="*/ 56932 w 110954"/>
                <a:gd name="connsiteY11" fmla="*/ 27504 h 331280"/>
                <a:gd name="connsiteX12" fmla="*/ 36199 w 110954"/>
                <a:gd name="connsiteY12" fmla="*/ 35056 h 331280"/>
                <a:gd name="connsiteX13" fmla="*/ 27548 w 110954"/>
                <a:gd name="connsiteY13" fmla="*/ 55377 h 331280"/>
                <a:gd name="connsiteX14" fmla="*/ 27548 w 110954"/>
                <a:gd name="connsiteY14" fmla="*/ 317496 h 331280"/>
                <a:gd name="connsiteX15" fmla="*/ 13818 w 110954"/>
                <a:gd name="connsiteY15" fmla="*/ 331227 h 331280"/>
                <a:gd name="connsiteX16" fmla="*/ 13680 w 110954"/>
                <a:gd name="connsiteY16" fmla="*/ 331227 h 331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0954" h="331280">
                  <a:moveTo>
                    <a:pt x="13680" y="331227"/>
                  </a:moveTo>
                  <a:cubicBezTo>
                    <a:pt x="6101" y="331227"/>
                    <a:pt x="-51" y="325075"/>
                    <a:pt x="-51" y="317496"/>
                  </a:cubicBezTo>
                  <a:lnTo>
                    <a:pt x="-51" y="55377"/>
                  </a:lnTo>
                  <a:cubicBezTo>
                    <a:pt x="-9" y="40164"/>
                    <a:pt x="6238" y="25637"/>
                    <a:pt x="17250" y="15147"/>
                  </a:cubicBezTo>
                  <a:cubicBezTo>
                    <a:pt x="28289" y="4601"/>
                    <a:pt x="43215" y="-863"/>
                    <a:pt x="58442" y="43"/>
                  </a:cubicBezTo>
                  <a:cubicBezTo>
                    <a:pt x="88458" y="2295"/>
                    <a:pt x="111484" y="27614"/>
                    <a:pt x="110893" y="57712"/>
                  </a:cubicBezTo>
                  <a:lnTo>
                    <a:pt x="110893" y="299097"/>
                  </a:lnTo>
                  <a:cubicBezTo>
                    <a:pt x="110893" y="306676"/>
                    <a:pt x="104742" y="312827"/>
                    <a:pt x="97162" y="312827"/>
                  </a:cubicBezTo>
                  <a:lnTo>
                    <a:pt x="97162" y="312827"/>
                  </a:lnTo>
                  <a:cubicBezTo>
                    <a:pt x="89583" y="312827"/>
                    <a:pt x="83432" y="306676"/>
                    <a:pt x="83432" y="299097"/>
                  </a:cubicBezTo>
                  <a:lnTo>
                    <a:pt x="83432" y="57712"/>
                  </a:lnTo>
                  <a:cubicBezTo>
                    <a:pt x="83940" y="42237"/>
                    <a:pt x="72351" y="29015"/>
                    <a:pt x="56932" y="27504"/>
                  </a:cubicBezTo>
                  <a:cubicBezTo>
                    <a:pt x="49270" y="27010"/>
                    <a:pt x="41746" y="29756"/>
                    <a:pt x="36199" y="35056"/>
                  </a:cubicBezTo>
                  <a:cubicBezTo>
                    <a:pt x="30596" y="40315"/>
                    <a:pt x="27466" y="47688"/>
                    <a:pt x="27548" y="55377"/>
                  </a:cubicBezTo>
                  <a:lnTo>
                    <a:pt x="27548" y="317496"/>
                  </a:lnTo>
                  <a:cubicBezTo>
                    <a:pt x="27548" y="325075"/>
                    <a:pt x="21397" y="331227"/>
                    <a:pt x="13818" y="331227"/>
                  </a:cubicBezTo>
                  <a:cubicBezTo>
                    <a:pt x="13776" y="331227"/>
                    <a:pt x="13721" y="331227"/>
                    <a:pt x="13680" y="331227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3" name="Freeform: Shape 152">
              <a:extLst>
                <a:ext uri="{FF2B5EF4-FFF2-40B4-BE49-F238E27FC236}">
                  <a16:creationId xmlns:a16="http://schemas.microsoft.com/office/drawing/2014/main" id="{41A81874-A8D0-0FE2-05CA-61E8EF146484}"/>
                </a:ext>
              </a:extLst>
            </p:cNvPr>
            <p:cNvSpPr/>
            <p:nvPr/>
          </p:nvSpPr>
          <p:spPr>
            <a:xfrm>
              <a:off x="8087637" y="2587100"/>
              <a:ext cx="110806" cy="301181"/>
            </a:xfrm>
            <a:custGeom>
              <a:avLst/>
              <a:gdLst>
                <a:gd name="connsiteX0" fmla="*/ 97025 w 110806"/>
                <a:gd name="connsiteY0" fmla="*/ 301128 h 301181"/>
                <a:gd name="connsiteX1" fmla="*/ 83295 w 110806"/>
                <a:gd name="connsiteY1" fmla="*/ 287397 h 301181"/>
                <a:gd name="connsiteX2" fmla="*/ 83295 w 110806"/>
                <a:gd name="connsiteY2" fmla="*/ 55349 h 301181"/>
                <a:gd name="connsiteX3" fmla="*/ 55353 w 110806"/>
                <a:gd name="connsiteY3" fmla="*/ 27407 h 301181"/>
                <a:gd name="connsiteX4" fmla="*/ 27411 w 110806"/>
                <a:gd name="connsiteY4" fmla="*/ 55349 h 301181"/>
                <a:gd name="connsiteX5" fmla="*/ 27411 w 110806"/>
                <a:gd name="connsiteY5" fmla="*/ 275039 h 301181"/>
                <a:gd name="connsiteX6" fmla="*/ 13680 w 110806"/>
                <a:gd name="connsiteY6" fmla="*/ 288770 h 301181"/>
                <a:gd name="connsiteX7" fmla="*/ -51 w 110806"/>
                <a:gd name="connsiteY7" fmla="*/ 275039 h 301181"/>
                <a:gd name="connsiteX8" fmla="*/ -51 w 110806"/>
                <a:gd name="connsiteY8" fmla="*/ 55349 h 301181"/>
                <a:gd name="connsiteX9" fmla="*/ 55353 w 110806"/>
                <a:gd name="connsiteY9" fmla="*/ -54 h 301181"/>
                <a:gd name="connsiteX10" fmla="*/ 110756 w 110806"/>
                <a:gd name="connsiteY10" fmla="*/ 55349 h 301181"/>
                <a:gd name="connsiteX11" fmla="*/ 110756 w 110806"/>
                <a:gd name="connsiteY11" fmla="*/ 287397 h 301181"/>
                <a:gd name="connsiteX12" fmla="*/ 97025 w 110806"/>
                <a:gd name="connsiteY12" fmla="*/ 301128 h 3011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0806" h="301181">
                  <a:moveTo>
                    <a:pt x="97025" y="301128"/>
                  </a:moveTo>
                  <a:cubicBezTo>
                    <a:pt x="89446" y="301128"/>
                    <a:pt x="83295" y="294976"/>
                    <a:pt x="83295" y="287397"/>
                  </a:cubicBezTo>
                  <a:lnTo>
                    <a:pt x="83295" y="55349"/>
                  </a:lnTo>
                  <a:cubicBezTo>
                    <a:pt x="83295" y="39916"/>
                    <a:pt x="70786" y="27407"/>
                    <a:pt x="55353" y="27407"/>
                  </a:cubicBezTo>
                  <a:cubicBezTo>
                    <a:pt x="39919" y="27407"/>
                    <a:pt x="27411" y="39916"/>
                    <a:pt x="27411" y="55349"/>
                  </a:cubicBezTo>
                  <a:lnTo>
                    <a:pt x="27411" y="275039"/>
                  </a:lnTo>
                  <a:cubicBezTo>
                    <a:pt x="27411" y="282619"/>
                    <a:pt x="21259" y="288770"/>
                    <a:pt x="13680" y="288770"/>
                  </a:cubicBezTo>
                  <a:cubicBezTo>
                    <a:pt x="6101" y="288770"/>
                    <a:pt x="-51" y="282619"/>
                    <a:pt x="-51" y="275039"/>
                  </a:cubicBezTo>
                  <a:lnTo>
                    <a:pt x="-51" y="55349"/>
                  </a:lnTo>
                  <a:cubicBezTo>
                    <a:pt x="-51" y="24757"/>
                    <a:pt x="24761" y="-54"/>
                    <a:pt x="55353" y="-54"/>
                  </a:cubicBezTo>
                  <a:cubicBezTo>
                    <a:pt x="85945" y="-54"/>
                    <a:pt x="110756" y="24757"/>
                    <a:pt x="110756" y="55349"/>
                  </a:cubicBezTo>
                  <a:lnTo>
                    <a:pt x="110756" y="287397"/>
                  </a:lnTo>
                  <a:cubicBezTo>
                    <a:pt x="110756" y="294976"/>
                    <a:pt x="104604" y="301128"/>
                    <a:pt x="97025" y="301128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4" name="Freeform: Shape 153">
              <a:extLst>
                <a:ext uri="{FF2B5EF4-FFF2-40B4-BE49-F238E27FC236}">
                  <a16:creationId xmlns:a16="http://schemas.microsoft.com/office/drawing/2014/main" id="{C9C6FB3C-1532-4AE9-CE49-1581E473953F}"/>
                </a:ext>
              </a:extLst>
            </p:cNvPr>
            <p:cNvSpPr/>
            <p:nvPr/>
          </p:nvSpPr>
          <p:spPr>
            <a:xfrm>
              <a:off x="8170971" y="2670169"/>
              <a:ext cx="110817" cy="271250"/>
            </a:xfrm>
            <a:custGeom>
              <a:avLst/>
              <a:gdLst>
                <a:gd name="connsiteX0" fmla="*/ 97037 w 110817"/>
                <a:gd name="connsiteY0" fmla="*/ 271196 h 271250"/>
                <a:gd name="connsiteX1" fmla="*/ 83306 w 110817"/>
                <a:gd name="connsiteY1" fmla="*/ 257465 h 271250"/>
                <a:gd name="connsiteX2" fmla="*/ 83306 w 110817"/>
                <a:gd name="connsiteY2" fmla="*/ 54938 h 271250"/>
                <a:gd name="connsiteX3" fmla="*/ 55913 w 110817"/>
                <a:gd name="connsiteY3" fmla="*/ 27408 h 271250"/>
                <a:gd name="connsiteX4" fmla="*/ 53923 w 110817"/>
                <a:gd name="connsiteY4" fmla="*/ 27477 h 271250"/>
                <a:gd name="connsiteX5" fmla="*/ 27422 w 110817"/>
                <a:gd name="connsiteY5" fmla="*/ 57822 h 271250"/>
                <a:gd name="connsiteX6" fmla="*/ 27422 w 110817"/>
                <a:gd name="connsiteY6" fmla="*/ 204740 h 271250"/>
                <a:gd name="connsiteX7" fmla="*/ 13692 w 110817"/>
                <a:gd name="connsiteY7" fmla="*/ 218470 h 271250"/>
                <a:gd name="connsiteX8" fmla="*/ -39 w 110817"/>
                <a:gd name="connsiteY8" fmla="*/ 204740 h 271250"/>
                <a:gd name="connsiteX9" fmla="*/ -39 w 110817"/>
                <a:gd name="connsiteY9" fmla="*/ 57822 h 271250"/>
                <a:gd name="connsiteX10" fmla="*/ 52412 w 110817"/>
                <a:gd name="connsiteY10" fmla="*/ 15 h 271250"/>
                <a:gd name="connsiteX11" fmla="*/ 110698 w 110817"/>
                <a:gd name="connsiteY11" fmla="*/ 52810 h 271250"/>
                <a:gd name="connsiteX12" fmla="*/ 110767 w 110817"/>
                <a:gd name="connsiteY12" fmla="*/ 54938 h 271250"/>
                <a:gd name="connsiteX13" fmla="*/ 110767 w 110817"/>
                <a:gd name="connsiteY13" fmla="*/ 257465 h 271250"/>
                <a:gd name="connsiteX14" fmla="*/ 97037 w 110817"/>
                <a:gd name="connsiteY14" fmla="*/ 271196 h 271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0817" h="271250">
                  <a:moveTo>
                    <a:pt x="97037" y="271196"/>
                  </a:moveTo>
                  <a:cubicBezTo>
                    <a:pt x="89457" y="271196"/>
                    <a:pt x="83306" y="265045"/>
                    <a:pt x="83306" y="257465"/>
                  </a:cubicBezTo>
                  <a:lnTo>
                    <a:pt x="83306" y="54938"/>
                  </a:lnTo>
                  <a:cubicBezTo>
                    <a:pt x="83347" y="39766"/>
                    <a:pt x="71072" y="27449"/>
                    <a:pt x="55913" y="27408"/>
                  </a:cubicBezTo>
                  <a:cubicBezTo>
                    <a:pt x="55254" y="27408"/>
                    <a:pt x="54582" y="27436"/>
                    <a:pt x="53923" y="27477"/>
                  </a:cubicBezTo>
                  <a:cubicBezTo>
                    <a:pt x="38517" y="29124"/>
                    <a:pt x="26983" y="42333"/>
                    <a:pt x="27422" y="57822"/>
                  </a:cubicBezTo>
                  <a:lnTo>
                    <a:pt x="27422" y="204740"/>
                  </a:lnTo>
                  <a:cubicBezTo>
                    <a:pt x="27422" y="212319"/>
                    <a:pt x="21271" y="218470"/>
                    <a:pt x="13692" y="218470"/>
                  </a:cubicBezTo>
                  <a:cubicBezTo>
                    <a:pt x="6112" y="218470"/>
                    <a:pt x="-39" y="212319"/>
                    <a:pt x="-39" y="204740"/>
                  </a:cubicBezTo>
                  <a:lnTo>
                    <a:pt x="-39" y="57822"/>
                  </a:lnTo>
                  <a:cubicBezTo>
                    <a:pt x="-643" y="27697"/>
                    <a:pt x="22369" y="2336"/>
                    <a:pt x="52412" y="15"/>
                  </a:cubicBezTo>
                  <a:cubicBezTo>
                    <a:pt x="83086" y="-1509"/>
                    <a:pt x="109188" y="22136"/>
                    <a:pt x="110698" y="52810"/>
                  </a:cubicBezTo>
                  <a:cubicBezTo>
                    <a:pt x="110740" y="53510"/>
                    <a:pt x="110754" y="54224"/>
                    <a:pt x="110767" y="54938"/>
                  </a:cubicBezTo>
                  <a:lnTo>
                    <a:pt x="110767" y="257465"/>
                  </a:lnTo>
                  <a:cubicBezTo>
                    <a:pt x="110767" y="265045"/>
                    <a:pt x="104616" y="271196"/>
                    <a:pt x="97037" y="271196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5" name="Freeform: Shape 154">
              <a:extLst>
                <a:ext uri="{FF2B5EF4-FFF2-40B4-BE49-F238E27FC236}">
                  <a16:creationId xmlns:a16="http://schemas.microsoft.com/office/drawing/2014/main" id="{09714906-B6EF-C3E2-DF41-916A6D0E38F8}"/>
                </a:ext>
              </a:extLst>
            </p:cNvPr>
            <p:cNvSpPr/>
            <p:nvPr/>
          </p:nvSpPr>
          <p:spPr>
            <a:xfrm>
              <a:off x="8218079" y="2618952"/>
              <a:ext cx="110817" cy="312444"/>
            </a:xfrm>
            <a:custGeom>
              <a:avLst/>
              <a:gdLst>
                <a:gd name="connsiteX0" fmla="*/ 97025 w 110817"/>
                <a:gd name="connsiteY0" fmla="*/ 312391 h 312444"/>
                <a:gd name="connsiteX1" fmla="*/ 83295 w 110817"/>
                <a:gd name="connsiteY1" fmla="*/ 298660 h 312444"/>
                <a:gd name="connsiteX2" fmla="*/ 83295 w 110817"/>
                <a:gd name="connsiteY2" fmla="*/ 57275 h 312444"/>
                <a:gd name="connsiteX3" fmla="*/ 56932 w 110817"/>
                <a:gd name="connsiteY3" fmla="*/ 27067 h 312444"/>
                <a:gd name="connsiteX4" fmla="*/ 36198 w 110817"/>
                <a:gd name="connsiteY4" fmla="*/ 34757 h 312444"/>
                <a:gd name="connsiteX5" fmla="*/ 27411 w 110817"/>
                <a:gd name="connsiteY5" fmla="*/ 54941 h 312444"/>
                <a:gd name="connsiteX6" fmla="*/ 27411 w 110817"/>
                <a:gd name="connsiteY6" fmla="*/ 64964 h 312444"/>
                <a:gd name="connsiteX7" fmla="*/ 13680 w 110817"/>
                <a:gd name="connsiteY7" fmla="*/ 78695 h 312444"/>
                <a:gd name="connsiteX8" fmla="*/ -51 w 110817"/>
                <a:gd name="connsiteY8" fmla="*/ 64964 h 312444"/>
                <a:gd name="connsiteX9" fmla="*/ -51 w 110817"/>
                <a:gd name="connsiteY9" fmla="*/ 54941 h 312444"/>
                <a:gd name="connsiteX10" fmla="*/ 56177 w 110817"/>
                <a:gd name="connsiteY10" fmla="*/ -51 h 312444"/>
                <a:gd name="connsiteX11" fmla="*/ 58305 w 110817"/>
                <a:gd name="connsiteY11" fmla="*/ 18 h 312444"/>
                <a:gd name="connsiteX12" fmla="*/ 110756 w 110817"/>
                <a:gd name="connsiteY12" fmla="*/ 57687 h 312444"/>
                <a:gd name="connsiteX13" fmla="*/ 110756 w 110817"/>
                <a:gd name="connsiteY13" fmla="*/ 299072 h 312444"/>
                <a:gd name="connsiteX14" fmla="*/ 97025 w 110817"/>
                <a:gd name="connsiteY14" fmla="*/ 312391 h 312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0817" h="312444">
                  <a:moveTo>
                    <a:pt x="97025" y="312391"/>
                  </a:moveTo>
                  <a:cubicBezTo>
                    <a:pt x="89446" y="312391"/>
                    <a:pt x="83295" y="306239"/>
                    <a:pt x="83295" y="298660"/>
                  </a:cubicBezTo>
                  <a:lnTo>
                    <a:pt x="83295" y="57275"/>
                  </a:lnTo>
                  <a:cubicBezTo>
                    <a:pt x="83748" y="41869"/>
                    <a:pt x="72255" y="28715"/>
                    <a:pt x="56932" y="27067"/>
                  </a:cubicBezTo>
                  <a:cubicBezTo>
                    <a:pt x="49242" y="26614"/>
                    <a:pt x="41732" y="29402"/>
                    <a:pt x="36198" y="34757"/>
                  </a:cubicBezTo>
                  <a:cubicBezTo>
                    <a:pt x="30582" y="39960"/>
                    <a:pt x="27397" y="47279"/>
                    <a:pt x="27411" y="54941"/>
                  </a:cubicBezTo>
                  <a:lnTo>
                    <a:pt x="27411" y="64964"/>
                  </a:lnTo>
                  <a:cubicBezTo>
                    <a:pt x="27411" y="72543"/>
                    <a:pt x="21259" y="78695"/>
                    <a:pt x="13680" y="78695"/>
                  </a:cubicBezTo>
                  <a:cubicBezTo>
                    <a:pt x="6101" y="78695"/>
                    <a:pt x="-51" y="72543"/>
                    <a:pt x="-51" y="64964"/>
                  </a:cubicBezTo>
                  <a:lnTo>
                    <a:pt x="-51" y="54941"/>
                  </a:lnTo>
                  <a:cubicBezTo>
                    <a:pt x="293" y="24225"/>
                    <a:pt x="25461" y="-394"/>
                    <a:pt x="56177" y="-51"/>
                  </a:cubicBezTo>
                  <a:cubicBezTo>
                    <a:pt x="56891" y="-37"/>
                    <a:pt x="57591" y="-23"/>
                    <a:pt x="58305" y="18"/>
                  </a:cubicBezTo>
                  <a:cubicBezTo>
                    <a:pt x="88320" y="2270"/>
                    <a:pt x="111346" y="27589"/>
                    <a:pt x="110756" y="57687"/>
                  </a:cubicBezTo>
                  <a:lnTo>
                    <a:pt x="110756" y="299072"/>
                  </a:lnTo>
                  <a:cubicBezTo>
                    <a:pt x="110536" y="306500"/>
                    <a:pt x="104453" y="312391"/>
                    <a:pt x="97025" y="312391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6" name="Freeform: Shape 155">
              <a:extLst>
                <a:ext uri="{FF2B5EF4-FFF2-40B4-BE49-F238E27FC236}">
                  <a16:creationId xmlns:a16="http://schemas.microsoft.com/office/drawing/2014/main" id="{5741C356-1C2D-9ED1-BCB8-19D992F66EA0}"/>
                </a:ext>
              </a:extLst>
            </p:cNvPr>
            <p:cNvSpPr/>
            <p:nvPr/>
          </p:nvSpPr>
          <p:spPr>
            <a:xfrm>
              <a:off x="8301561" y="2642709"/>
              <a:ext cx="110806" cy="301044"/>
            </a:xfrm>
            <a:custGeom>
              <a:avLst/>
              <a:gdLst>
                <a:gd name="connsiteX0" fmla="*/ 97025 w 110806"/>
                <a:gd name="connsiteY0" fmla="*/ 300990 h 301044"/>
                <a:gd name="connsiteX1" fmla="*/ 83295 w 110806"/>
                <a:gd name="connsiteY1" fmla="*/ 287260 h 301044"/>
                <a:gd name="connsiteX2" fmla="*/ 83295 w 110806"/>
                <a:gd name="connsiteY2" fmla="*/ 55349 h 301044"/>
                <a:gd name="connsiteX3" fmla="*/ 55353 w 110806"/>
                <a:gd name="connsiteY3" fmla="*/ 27407 h 301044"/>
                <a:gd name="connsiteX4" fmla="*/ 27411 w 110806"/>
                <a:gd name="connsiteY4" fmla="*/ 55349 h 301044"/>
                <a:gd name="connsiteX5" fmla="*/ 27411 w 110806"/>
                <a:gd name="connsiteY5" fmla="*/ 275040 h 301044"/>
                <a:gd name="connsiteX6" fmla="*/ 13680 w 110806"/>
                <a:gd name="connsiteY6" fmla="*/ 288770 h 301044"/>
                <a:gd name="connsiteX7" fmla="*/ -51 w 110806"/>
                <a:gd name="connsiteY7" fmla="*/ 275040 h 301044"/>
                <a:gd name="connsiteX8" fmla="*/ -51 w 110806"/>
                <a:gd name="connsiteY8" fmla="*/ 55349 h 301044"/>
                <a:gd name="connsiteX9" fmla="*/ 55353 w 110806"/>
                <a:gd name="connsiteY9" fmla="*/ -54 h 301044"/>
                <a:gd name="connsiteX10" fmla="*/ 110756 w 110806"/>
                <a:gd name="connsiteY10" fmla="*/ 55349 h 301044"/>
                <a:gd name="connsiteX11" fmla="*/ 110756 w 110806"/>
                <a:gd name="connsiteY11" fmla="*/ 287260 h 301044"/>
                <a:gd name="connsiteX12" fmla="*/ 97025 w 110806"/>
                <a:gd name="connsiteY12" fmla="*/ 300990 h 301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0806" h="301044">
                  <a:moveTo>
                    <a:pt x="97025" y="300990"/>
                  </a:moveTo>
                  <a:cubicBezTo>
                    <a:pt x="89446" y="300990"/>
                    <a:pt x="83295" y="294839"/>
                    <a:pt x="83295" y="287260"/>
                  </a:cubicBezTo>
                  <a:lnTo>
                    <a:pt x="83295" y="55349"/>
                  </a:lnTo>
                  <a:cubicBezTo>
                    <a:pt x="83295" y="39916"/>
                    <a:pt x="70786" y="27407"/>
                    <a:pt x="55353" y="27407"/>
                  </a:cubicBezTo>
                  <a:cubicBezTo>
                    <a:pt x="39920" y="27407"/>
                    <a:pt x="27411" y="39916"/>
                    <a:pt x="27411" y="55349"/>
                  </a:cubicBezTo>
                  <a:lnTo>
                    <a:pt x="27411" y="275040"/>
                  </a:lnTo>
                  <a:cubicBezTo>
                    <a:pt x="27411" y="282619"/>
                    <a:pt x="21259" y="288770"/>
                    <a:pt x="13680" y="288770"/>
                  </a:cubicBezTo>
                  <a:cubicBezTo>
                    <a:pt x="6101" y="288770"/>
                    <a:pt x="-51" y="282619"/>
                    <a:pt x="-51" y="275040"/>
                  </a:cubicBezTo>
                  <a:lnTo>
                    <a:pt x="-51" y="55349"/>
                  </a:lnTo>
                  <a:cubicBezTo>
                    <a:pt x="-51" y="24757"/>
                    <a:pt x="24761" y="-54"/>
                    <a:pt x="55353" y="-54"/>
                  </a:cubicBezTo>
                  <a:cubicBezTo>
                    <a:pt x="85945" y="-54"/>
                    <a:pt x="110756" y="24757"/>
                    <a:pt x="110756" y="55349"/>
                  </a:cubicBezTo>
                  <a:lnTo>
                    <a:pt x="110756" y="287260"/>
                  </a:lnTo>
                  <a:cubicBezTo>
                    <a:pt x="110756" y="294839"/>
                    <a:pt x="104605" y="300990"/>
                    <a:pt x="97025" y="300990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7" name="Freeform: Shape 156">
              <a:extLst>
                <a:ext uri="{FF2B5EF4-FFF2-40B4-BE49-F238E27FC236}">
                  <a16:creationId xmlns:a16="http://schemas.microsoft.com/office/drawing/2014/main" id="{35E278C0-85FB-E15A-543D-C8595C29B149}"/>
                </a:ext>
              </a:extLst>
            </p:cNvPr>
            <p:cNvSpPr/>
            <p:nvPr/>
          </p:nvSpPr>
          <p:spPr>
            <a:xfrm>
              <a:off x="8384757" y="2725888"/>
              <a:ext cx="110817" cy="271552"/>
            </a:xfrm>
            <a:custGeom>
              <a:avLst/>
              <a:gdLst>
                <a:gd name="connsiteX0" fmla="*/ 97036 w 110817"/>
                <a:gd name="connsiteY0" fmla="*/ 271498 h 271552"/>
                <a:gd name="connsiteX1" fmla="*/ 83306 w 110817"/>
                <a:gd name="connsiteY1" fmla="*/ 257767 h 271552"/>
                <a:gd name="connsiteX2" fmla="*/ 83306 w 110817"/>
                <a:gd name="connsiteY2" fmla="*/ 54828 h 271552"/>
                <a:gd name="connsiteX3" fmla="*/ 55913 w 110817"/>
                <a:gd name="connsiteY3" fmla="*/ 27298 h 271552"/>
                <a:gd name="connsiteX4" fmla="*/ 53922 w 110817"/>
                <a:gd name="connsiteY4" fmla="*/ 27367 h 271552"/>
                <a:gd name="connsiteX5" fmla="*/ 27422 w 110817"/>
                <a:gd name="connsiteY5" fmla="*/ 57712 h 271552"/>
                <a:gd name="connsiteX6" fmla="*/ 27422 w 110817"/>
                <a:gd name="connsiteY6" fmla="*/ 204630 h 271552"/>
                <a:gd name="connsiteX7" fmla="*/ 13691 w 110817"/>
                <a:gd name="connsiteY7" fmla="*/ 218360 h 271552"/>
                <a:gd name="connsiteX8" fmla="*/ -39 w 110817"/>
                <a:gd name="connsiteY8" fmla="*/ 204630 h 271552"/>
                <a:gd name="connsiteX9" fmla="*/ -39 w 110817"/>
                <a:gd name="connsiteY9" fmla="*/ 57712 h 271552"/>
                <a:gd name="connsiteX10" fmla="*/ 52412 w 110817"/>
                <a:gd name="connsiteY10" fmla="*/ 43 h 271552"/>
                <a:gd name="connsiteX11" fmla="*/ 93604 w 110817"/>
                <a:gd name="connsiteY11" fmla="*/ 15147 h 271552"/>
                <a:gd name="connsiteX12" fmla="*/ 110767 w 110817"/>
                <a:gd name="connsiteY12" fmla="*/ 55377 h 271552"/>
                <a:gd name="connsiteX13" fmla="*/ 110767 w 110817"/>
                <a:gd name="connsiteY13" fmla="*/ 257767 h 271552"/>
                <a:gd name="connsiteX14" fmla="*/ 97036 w 110817"/>
                <a:gd name="connsiteY14" fmla="*/ 271498 h 2715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0817" h="271552">
                  <a:moveTo>
                    <a:pt x="97036" y="271498"/>
                  </a:moveTo>
                  <a:cubicBezTo>
                    <a:pt x="89457" y="271498"/>
                    <a:pt x="83306" y="265347"/>
                    <a:pt x="83306" y="257767"/>
                  </a:cubicBezTo>
                  <a:lnTo>
                    <a:pt x="83306" y="54828"/>
                  </a:lnTo>
                  <a:cubicBezTo>
                    <a:pt x="83347" y="39656"/>
                    <a:pt x="71072" y="27339"/>
                    <a:pt x="55913" y="27298"/>
                  </a:cubicBezTo>
                  <a:cubicBezTo>
                    <a:pt x="55254" y="27298"/>
                    <a:pt x="54581" y="27326"/>
                    <a:pt x="53922" y="27367"/>
                  </a:cubicBezTo>
                  <a:cubicBezTo>
                    <a:pt x="38558" y="29069"/>
                    <a:pt x="27038" y="42251"/>
                    <a:pt x="27422" y="57712"/>
                  </a:cubicBezTo>
                  <a:lnTo>
                    <a:pt x="27422" y="204630"/>
                  </a:lnTo>
                  <a:cubicBezTo>
                    <a:pt x="27422" y="212209"/>
                    <a:pt x="21271" y="218360"/>
                    <a:pt x="13691" y="218360"/>
                  </a:cubicBezTo>
                  <a:cubicBezTo>
                    <a:pt x="6112" y="218360"/>
                    <a:pt x="-39" y="212209"/>
                    <a:pt x="-39" y="204630"/>
                  </a:cubicBezTo>
                  <a:lnTo>
                    <a:pt x="-39" y="57712"/>
                  </a:lnTo>
                  <a:cubicBezTo>
                    <a:pt x="-630" y="27614"/>
                    <a:pt x="22397" y="2295"/>
                    <a:pt x="52412" y="43"/>
                  </a:cubicBezTo>
                  <a:cubicBezTo>
                    <a:pt x="67639" y="-863"/>
                    <a:pt x="82565" y="4601"/>
                    <a:pt x="93604" y="15147"/>
                  </a:cubicBezTo>
                  <a:cubicBezTo>
                    <a:pt x="104575" y="25651"/>
                    <a:pt x="110781" y="40191"/>
                    <a:pt x="110767" y="55377"/>
                  </a:cubicBezTo>
                  <a:lnTo>
                    <a:pt x="110767" y="257767"/>
                  </a:lnTo>
                  <a:cubicBezTo>
                    <a:pt x="110767" y="265347"/>
                    <a:pt x="104616" y="271498"/>
                    <a:pt x="97036" y="271498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73" name="Group 172">
            <a:extLst>
              <a:ext uri="{FF2B5EF4-FFF2-40B4-BE49-F238E27FC236}">
                <a16:creationId xmlns:a16="http://schemas.microsoft.com/office/drawing/2014/main" id="{777AFD73-9D82-3654-39FD-91AEB9B26947}"/>
              </a:ext>
            </a:extLst>
          </p:cNvPr>
          <p:cNvGrpSpPr/>
          <p:nvPr/>
        </p:nvGrpSpPr>
        <p:grpSpPr>
          <a:xfrm>
            <a:off x="3909810" y="2575409"/>
            <a:ext cx="672390" cy="772026"/>
            <a:chOff x="3909810" y="2575409"/>
            <a:chExt cx="672390" cy="772026"/>
          </a:xfrm>
        </p:grpSpPr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7E580C56-ED58-ABC0-465E-C2EB26596329}"/>
                </a:ext>
              </a:extLst>
            </p:cNvPr>
            <p:cNvSpPr/>
            <p:nvPr/>
          </p:nvSpPr>
          <p:spPr>
            <a:xfrm>
              <a:off x="3931916" y="2716099"/>
              <a:ext cx="27461" cy="600991"/>
            </a:xfrm>
            <a:custGeom>
              <a:avLst/>
              <a:gdLst>
                <a:gd name="connsiteX0" fmla="*/ 13680 w 27461"/>
                <a:gd name="connsiteY0" fmla="*/ 600937 h 600991"/>
                <a:gd name="connsiteX1" fmla="*/ -51 w 27461"/>
                <a:gd name="connsiteY1" fmla="*/ 587206 h 600991"/>
                <a:gd name="connsiteX2" fmla="*/ -51 w 27461"/>
                <a:gd name="connsiteY2" fmla="*/ 13676 h 600991"/>
                <a:gd name="connsiteX3" fmla="*/ 13680 w 27461"/>
                <a:gd name="connsiteY3" fmla="*/ -54 h 600991"/>
                <a:gd name="connsiteX4" fmla="*/ 27411 w 27461"/>
                <a:gd name="connsiteY4" fmla="*/ 13676 h 600991"/>
                <a:gd name="connsiteX5" fmla="*/ 27411 w 27461"/>
                <a:gd name="connsiteY5" fmla="*/ 587206 h 600991"/>
                <a:gd name="connsiteX6" fmla="*/ 13680 w 27461"/>
                <a:gd name="connsiteY6" fmla="*/ 600937 h 600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461" h="600991">
                  <a:moveTo>
                    <a:pt x="13680" y="600937"/>
                  </a:moveTo>
                  <a:cubicBezTo>
                    <a:pt x="6097" y="600937"/>
                    <a:pt x="-51" y="594785"/>
                    <a:pt x="-51" y="587206"/>
                  </a:cubicBezTo>
                  <a:lnTo>
                    <a:pt x="-51" y="13676"/>
                  </a:lnTo>
                  <a:cubicBezTo>
                    <a:pt x="-51" y="6097"/>
                    <a:pt x="6097" y="-54"/>
                    <a:pt x="13680" y="-54"/>
                  </a:cubicBezTo>
                  <a:cubicBezTo>
                    <a:pt x="21264" y="-54"/>
                    <a:pt x="27411" y="6097"/>
                    <a:pt x="27411" y="13676"/>
                  </a:cubicBezTo>
                  <a:lnTo>
                    <a:pt x="27411" y="587206"/>
                  </a:lnTo>
                  <a:cubicBezTo>
                    <a:pt x="27411" y="594785"/>
                    <a:pt x="21264" y="600937"/>
                    <a:pt x="13680" y="600937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9" name="Freeform: Shape 158">
              <a:extLst>
                <a:ext uri="{FF2B5EF4-FFF2-40B4-BE49-F238E27FC236}">
                  <a16:creationId xmlns:a16="http://schemas.microsoft.com/office/drawing/2014/main" id="{1A622331-E82E-168E-9010-7E6B07A7F0B2}"/>
                </a:ext>
              </a:extLst>
            </p:cNvPr>
            <p:cNvSpPr/>
            <p:nvPr/>
          </p:nvSpPr>
          <p:spPr>
            <a:xfrm>
              <a:off x="3909810" y="2675457"/>
              <a:ext cx="464782" cy="92544"/>
            </a:xfrm>
            <a:custGeom>
              <a:avLst/>
              <a:gdLst>
                <a:gd name="connsiteX0" fmla="*/ 13680 w 464782"/>
                <a:gd name="connsiteY0" fmla="*/ 92490 h 92544"/>
                <a:gd name="connsiteX1" fmla="*/ -51 w 464782"/>
                <a:gd name="connsiteY1" fmla="*/ 78760 h 92544"/>
                <a:gd name="connsiteX2" fmla="*/ 451002 w 464782"/>
                <a:gd name="connsiteY2" fmla="*/ -54 h 92544"/>
                <a:gd name="connsiteX3" fmla="*/ 464732 w 464782"/>
                <a:gd name="connsiteY3" fmla="*/ 13676 h 92544"/>
                <a:gd name="connsiteX4" fmla="*/ 464732 w 464782"/>
                <a:gd name="connsiteY4" fmla="*/ 68599 h 92544"/>
                <a:gd name="connsiteX5" fmla="*/ 451002 w 464782"/>
                <a:gd name="connsiteY5" fmla="*/ 82330 h 92544"/>
                <a:gd name="connsiteX6" fmla="*/ 437271 w 464782"/>
                <a:gd name="connsiteY6" fmla="*/ 68599 h 92544"/>
                <a:gd name="connsiteX7" fmla="*/ 437271 w 464782"/>
                <a:gd name="connsiteY7" fmla="*/ 27407 h 92544"/>
                <a:gd name="connsiteX8" fmla="*/ 27411 w 464782"/>
                <a:gd name="connsiteY8" fmla="*/ 78760 h 92544"/>
                <a:gd name="connsiteX9" fmla="*/ 13680 w 464782"/>
                <a:gd name="connsiteY9" fmla="*/ 92490 h 925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4782" h="92544">
                  <a:moveTo>
                    <a:pt x="13680" y="92490"/>
                  </a:moveTo>
                  <a:cubicBezTo>
                    <a:pt x="6097" y="92490"/>
                    <a:pt x="-51" y="86339"/>
                    <a:pt x="-51" y="78760"/>
                  </a:cubicBezTo>
                  <a:cubicBezTo>
                    <a:pt x="-51" y="59262"/>
                    <a:pt x="-51" y="-54"/>
                    <a:pt x="451002" y="-54"/>
                  </a:cubicBezTo>
                  <a:cubicBezTo>
                    <a:pt x="458585" y="-54"/>
                    <a:pt x="464732" y="6097"/>
                    <a:pt x="464732" y="13676"/>
                  </a:cubicBezTo>
                  <a:lnTo>
                    <a:pt x="464732" y="68599"/>
                  </a:lnTo>
                  <a:cubicBezTo>
                    <a:pt x="464732" y="76178"/>
                    <a:pt x="458585" y="82330"/>
                    <a:pt x="451002" y="82330"/>
                  </a:cubicBezTo>
                  <a:cubicBezTo>
                    <a:pt x="443418" y="82330"/>
                    <a:pt x="437271" y="76178"/>
                    <a:pt x="437271" y="68599"/>
                  </a:cubicBezTo>
                  <a:lnTo>
                    <a:pt x="437271" y="27407"/>
                  </a:lnTo>
                  <a:cubicBezTo>
                    <a:pt x="101556" y="28368"/>
                    <a:pt x="27411" y="64617"/>
                    <a:pt x="27411" y="78760"/>
                  </a:cubicBezTo>
                  <a:cubicBezTo>
                    <a:pt x="27411" y="86339"/>
                    <a:pt x="21264" y="92490"/>
                    <a:pt x="13680" y="92490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0" name="Freeform: Shape 159">
              <a:extLst>
                <a:ext uri="{FF2B5EF4-FFF2-40B4-BE49-F238E27FC236}">
                  <a16:creationId xmlns:a16="http://schemas.microsoft.com/office/drawing/2014/main" id="{7E82484C-7E00-E9F7-B38D-D7EB06F76158}"/>
                </a:ext>
              </a:extLst>
            </p:cNvPr>
            <p:cNvSpPr/>
            <p:nvPr/>
          </p:nvSpPr>
          <p:spPr>
            <a:xfrm>
              <a:off x="3931916" y="2862880"/>
              <a:ext cx="442676" cy="454210"/>
            </a:xfrm>
            <a:custGeom>
              <a:avLst/>
              <a:gdLst>
                <a:gd name="connsiteX0" fmla="*/ 13680 w 442676"/>
                <a:gd name="connsiteY0" fmla="*/ 454156 h 454210"/>
                <a:gd name="connsiteX1" fmla="*/ -51 w 442676"/>
                <a:gd name="connsiteY1" fmla="*/ 440425 h 454210"/>
                <a:gd name="connsiteX2" fmla="*/ 275798 w 442676"/>
                <a:gd name="connsiteY2" fmla="*/ 365044 h 454210"/>
                <a:gd name="connsiteX3" fmla="*/ 415165 w 442676"/>
                <a:gd name="connsiteY3" fmla="*/ 216753 h 454210"/>
                <a:gd name="connsiteX4" fmla="*/ 415165 w 442676"/>
                <a:gd name="connsiteY4" fmla="*/ 13676 h 454210"/>
                <a:gd name="connsiteX5" fmla="*/ 428895 w 442676"/>
                <a:gd name="connsiteY5" fmla="*/ -54 h 454210"/>
                <a:gd name="connsiteX6" fmla="*/ 442626 w 442676"/>
                <a:gd name="connsiteY6" fmla="*/ 13676 h 454210"/>
                <a:gd name="connsiteX7" fmla="*/ 442626 w 442676"/>
                <a:gd name="connsiteY7" fmla="*/ 216890 h 454210"/>
                <a:gd name="connsiteX8" fmla="*/ 275798 w 442676"/>
                <a:gd name="connsiteY8" fmla="*/ 392643 h 454210"/>
                <a:gd name="connsiteX9" fmla="*/ 27411 w 442676"/>
                <a:gd name="connsiteY9" fmla="*/ 440563 h 454210"/>
                <a:gd name="connsiteX10" fmla="*/ 13680 w 442676"/>
                <a:gd name="connsiteY10" fmla="*/ 454156 h 454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2676" h="454210">
                  <a:moveTo>
                    <a:pt x="13680" y="454156"/>
                  </a:moveTo>
                  <a:cubicBezTo>
                    <a:pt x="6097" y="454156"/>
                    <a:pt x="-51" y="448005"/>
                    <a:pt x="-51" y="440425"/>
                  </a:cubicBezTo>
                  <a:cubicBezTo>
                    <a:pt x="-51" y="386189"/>
                    <a:pt x="77253" y="365044"/>
                    <a:pt x="275798" y="365044"/>
                  </a:cubicBezTo>
                  <a:cubicBezTo>
                    <a:pt x="351317" y="365044"/>
                    <a:pt x="415165" y="297077"/>
                    <a:pt x="415165" y="216753"/>
                  </a:cubicBezTo>
                  <a:lnTo>
                    <a:pt x="415165" y="13676"/>
                  </a:lnTo>
                  <a:cubicBezTo>
                    <a:pt x="415165" y="6097"/>
                    <a:pt x="421312" y="-54"/>
                    <a:pt x="428895" y="-54"/>
                  </a:cubicBezTo>
                  <a:cubicBezTo>
                    <a:pt x="436479" y="-54"/>
                    <a:pt x="442626" y="6097"/>
                    <a:pt x="442626" y="13676"/>
                  </a:cubicBezTo>
                  <a:lnTo>
                    <a:pt x="442626" y="216890"/>
                  </a:lnTo>
                  <a:cubicBezTo>
                    <a:pt x="442626" y="313829"/>
                    <a:pt x="367794" y="392643"/>
                    <a:pt x="275798" y="392643"/>
                  </a:cubicBezTo>
                  <a:cubicBezTo>
                    <a:pt x="111031" y="392643"/>
                    <a:pt x="27411" y="408708"/>
                    <a:pt x="27411" y="440563"/>
                  </a:cubicBezTo>
                  <a:cubicBezTo>
                    <a:pt x="27335" y="448087"/>
                    <a:pt x="21210" y="454156"/>
                    <a:pt x="13680" y="454156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1" name="Freeform: Shape 160">
              <a:extLst>
                <a:ext uri="{FF2B5EF4-FFF2-40B4-BE49-F238E27FC236}">
                  <a16:creationId xmlns:a16="http://schemas.microsoft.com/office/drawing/2014/main" id="{02F8AB40-CCAE-C4E3-1823-EF2073A59970}"/>
                </a:ext>
              </a:extLst>
            </p:cNvPr>
            <p:cNvSpPr/>
            <p:nvPr/>
          </p:nvSpPr>
          <p:spPr>
            <a:xfrm>
              <a:off x="3909810" y="2575409"/>
              <a:ext cx="495176" cy="192592"/>
            </a:xfrm>
            <a:custGeom>
              <a:avLst/>
              <a:gdLst>
                <a:gd name="connsiteX0" fmla="*/ 13680 w 495176"/>
                <a:gd name="connsiteY0" fmla="*/ 192538 h 192592"/>
                <a:gd name="connsiteX1" fmla="*/ -51 w 495176"/>
                <a:gd name="connsiteY1" fmla="*/ 178807 h 192592"/>
                <a:gd name="connsiteX2" fmla="*/ -51 w 495176"/>
                <a:gd name="connsiteY2" fmla="*/ 78711 h 192592"/>
                <a:gd name="connsiteX3" fmla="*/ 427934 w 495176"/>
                <a:gd name="connsiteY3" fmla="*/ 34 h 192592"/>
                <a:gd name="connsiteX4" fmla="*/ 495037 w 495176"/>
                <a:gd name="connsiteY4" fmla="*/ 60449 h 192592"/>
                <a:gd name="connsiteX5" fmla="*/ 434621 w 495176"/>
                <a:gd name="connsiteY5" fmla="*/ 127551 h 192592"/>
                <a:gd name="connsiteX6" fmla="*/ 428758 w 495176"/>
                <a:gd name="connsiteY6" fmla="*/ 127592 h 192592"/>
                <a:gd name="connsiteX7" fmla="*/ 415027 w 495176"/>
                <a:gd name="connsiteY7" fmla="*/ 113861 h 192592"/>
                <a:gd name="connsiteX8" fmla="*/ 428758 w 495176"/>
                <a:gd name="connsiteY8" fmla="*/ 100131 h 192592"/>
                <a:gd name="connsiteX9" fmla="*/ 464732 w 495176"/>
                <a:gd name="connsiteY9" fmla="*/ 63882 h 192592"/>
                <a:gd name="connsiteX10" fmla="*/ 464732 w 495176"/>
                <a:gd name="connsiteY10" fmla="*/ 63882 h 192592"/>
                <a:gd name="connsiteX11" fmla="*/ 427934 w 495176"/>
                <a:gd name="connsiteY11" fmla="*/ 27496 h 192592"/>
                <a:gd name="connsiteX12" fmla="*/ 27411 w 495176"/>
                <a:gd name="connsiteY12" fmla="*/ 78711 h 192592"/>
                <a:gd name="connsiteX13" fmla="*/ 27411 w 495176"/>
                <a:gd name="connsiteY13" fmla="*/ 178670 h 192592"/>
                <a:gd name="connsiteX14" fmla="*/ 13819 w 495176"/>
                <a:gd name="connsiteY14" fmla="*/ 192538 h 192592"/>
                <a:gd name="connsiteX15" fmla="*/ 13680 w 495176"/>
                <a:gd name="connsiteY15" fmla="*/ 192538 h 192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95176" h="192592">
                  <a:moveTo>
                    <a:pt x="13680" y="192538"/>
                  </a:moveTo>
                  <a:cubicBezTo>
                    <a:pt x="6097" y="192538"/>
                    <a:pt x="-51" y="186387"/>
                    <a:pt x="-51" y="178807"/>
                  </a:cubicBezTo>
                  <a:lnTo>
                    <a:pt x="-51" y="78711"/>
                  </a:lnTo>
                  <a:cubicBezTo>
                    <a:pt x="-51" y="30104"/>
                    <a:pt x="71623" y="34"/>
                    <a:pt x="427934" y="34"/>
                  </a:cubicBezTo>
                  <a:cubicBezTo>
                    <a:pt x="463148" y="-1806"/>
                    <a:pt x="493190" y="25244"/>
                    <a:pt x="495037" y="60449"/>
                  </a:cubicBezTo>
                  <a:cubicBezTo>
                    <a:pt x="496884" y="95668"/>
                    <a:pt x="469835" y="125711"/>
                    <a:pt x="434621" y="127551"/>
                  </a:cubicBezTo>
                  <a:cubicBezTo>
                    <a:pt x="432668" y="127661"/>
                    <a:pt x="430712" y="127674"/>
                    <a:pt x="428758" y="127592"/>
                  </a:cubicBezTo>
                  <a:cubicBezTo>
                    <a:pt x="421174" y="127592"/>
                    <a:pt x="415027" y="121441"/>
                    <a:pt x="415027" y="113861"/>
                  </a:cubicBezTo>
                  <a:cubicBezTo>
                    <a:pt x="415027" y="106282"/>
                    <a:pt x="421174" y="100131"/>
                    <a:pt x="428758" y="100131"/>
                  </a:cubicBezTo>
                  <a:cubicBezTo>
                    <a:pt x="448702" y="100062"/>
                    <a:pt x="464808" y="83832"/>
                    <a:pt x="464732" y="63882"/>
                  </a:cubicBezTo>
                  <a:cubicBezTo>
                    <a:pt x="464732" y="63882"/>
                    <a:pt x="464732" y="63882"/>
                    <a:pt x="464732" y="63882"/>
                  </a:cubicBezTo>
                  <a:cubicBezTo>
                    <a:pt x="464581" y="43684"/>
                    <a:pt x="448128" y="27413"/>
                    <a:pt x="427934" y="27496"/>
                  </a:cubicBezTo>
                  <a:cubicBezTo>
                    <a:pt x="96888" y="27496"/>
                    <a:pt x="27411" y="54957"/>
                    <a:pt x="27411" y="78711"/>
                  </a:cubicBezTo>
                  <a:lnTo>
                    <a:pt x="27411" y="178670"/>
                  </a:lnTo>
                  <a:cubicBezTo>
                    <a:pt x="27486" y="186249"/>
                    <a:pt x="21401" y="192456"/>
                    <a:pt x="13819" y="192538"/>
                  </a:cubicBezTo>
                  <a:cubicBezTo>
                    <a:pt x="13772" y="192538"/>
                    <a:pt x="13727" y="192538"/>
                    <a:pt x="13680" y="192538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2" name="Freeform: Shape 161">
              <a:extLst>
                <a:ext uri="{FF2B5EF4-FFF2-40B4-BE49-F238E27FC236}">
                  <a16:creationId xmlns:a16="http://schemas.microsoft.com/office/drawing/2014/main" id="{F34EE0A7-2A4A-5F99-42D5-C8C9FF4DBDAA}"/>
                </a:ext>
              </a:extLst>
            </p:cNvPr>
            <p:cNvSpPr/>
            <p:nvPr/>
          </p:nvSpPr>
          <p:spPr>
            <a:xfrm>
              <a:off x="4300310" y="2731066"/>
              <a:ext cx="120967" cy="159275"/>
            </a:xfrm>
            <a:custGeom>
              <a:avLst/>
              <a:gdLst>
                <a:gd name="connsiteX0" fmla="*/ 107186 w 120967"/>
                <a:gd name="connsiteY0" fmla="*/ 159221 h 159275"/>
                <a:gd name="connsiteX1" fmla="*/ 45398 w 120967"/>
                <a:gd name="connsiteY1" fmla="*/ 159221 h 159275"/>
                <a:gd name="connsiteX2" fmla="*/ -51 w 120967"/>
                <a:gd name="connsiteY2" fmla="*/ 113910 h 159275"/>
                <a:gd name="connsiteX3" fmla="*/ -51 w 120967"/>
                <a:gd name="connsiteY3" fmla="*/ 45257 h 159275"/>
                <a:gd name="connsiteX4" fmla="*/ 45398 w 120967"/>
                <a:gd name="connsiteY4" fmla="*/ -54 h 159275"/>
                <a:gd name="connsiteX5" fmla="*/ 107186 w 120967"/>
                <a:gd name="connsiteY5" fmla="*/ -54 h 159275"/>
                <a:gd name="connsiteX6" fmla="*/ 120917 w 120967"/>
                <a:gd name="connsiteY6" fmla="*/ 13676 h 159275"/>
                <a:gd name="connsiteX7" fmla="*/ 120917 w 120967"/>
                <a:gd name="connsiteY7" fmla="*/ 145628 h 159275"/>
                <a:gd name="connsiteX8" fmla="*/ 107186 w 120967"/>
                <a:gd name="connsiteY8" fmla="*/ 159221 h 159275"/>
                <a:gd name="connsiteX9" fmla="*/ 45398 w 120967"/>
                <a:gd name="connsiteY9" fmla="*/ 27270 h 159275"/>
                <a:gd name="connsiteX10" fmla="*/ 27411 w 120967"/>
                <a:gd name="connsiteY10" fmla="*/ 45119 h 159275"/>
                <a:gd name="connsiteX11" fmla="*/ 27411 w 120967"/>
                <a:gd name="connsiteY11" fmla="*/ 113773 h 159275"/>
                <a:gd name="connsiteX12" fmla="*/ 45398 w 120967"/>
                <a:gd name="connsiteY12" fmla="*/ 131623 h 159275"/>
                <a:gd name="connsiteX13" fmla="*/ 93455 w 120967"/>
                <a:gd name="connsiteY13" fmla="*/ 131623 h 159275"/>
                <a:gd name="connsiteX14" fmla="*/ 93455 w 120967"/>
                <a:gd name="connsiteY14" fmla="*/ 27132 h 159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0967" h="159275">
                  <a:moveTo>
                    <a:pt x="107186" y="159221"/>
                  </a:moveTo>
                  <a:lnTo>
                    <a:pt x="45398" y="159221"/>
                  </a:lnTo>
                  <a:cubicBezTo>
                    <a:pt x="20351" y="159221"/>
                    <a:pt x="25" y="138955"/>
                    <a:pt x="-51" y="113910"/>
                  </a:cubicBezTo>
                  <a:lnTo>
                    <a:pt x="-51" y="45257"/>
                  </a:lnTo>
                  <a:cubicBezTo>
                    <a:pt x="25" y="20212"/>
                    <a:pt x="20351" y="-54"/>
                    <a:pt x="45398" y="-54"/>
                  </a:cubicBezTo>
                  <a:lnTo>
                    <a:pt x="107186" y="-54"/>
                  </a:lnTo>
                  <a:cubicBezTo>
                    <a:pt x="114769" y="-54"/>
                    <a:pt x="120917" y="6097"/>
                    <a:pt x="120917" y="13676"/>
                  </a:cubicBezTo>
                  <a:lnTo>
                    <a:pt x="120917" y="145628"/>
                  </a:lnTo>
                  <a:cubicBezTo>
                    <a:pt x="120841" y="153152"/>
                    <a:pt x="114716" y="159221"/>
                    <a:pt x="107186" y="159221"/>
                  </a:cubicBezTo>
                  <a:close/>
                  <a:moveTo>
                    <a:pt x="45398" y="27270"/>
                  </a:moveTo>
                  <a:cubicBezTo>
                    <a:pt x="35517" y="27270"/>
                    <a:pt x="27486" y="35233"/>
                    <a:pt x="27411" y="45119"/>
                  </a:cubicBezTo>
                  <a:lnTo>
                    <a:pt x="27411" y="113773"/>
                  </a:lnTo>
                  <a:cubicBezTo>
                    <a:pt x="27486" y="123659"/>
                    <a:pt x="35517" y="131623"/>
                    <a:pt x="45398" y="131623"/>
                  </a:cubicBezTo>
                  <a:lnTo>
                    <a:pt x="93455" y="131623"/>
                  </a:lnTo>
                  <a:lnTo>
                    <a:pt x="93455" y="27132"/>
                  </a:ln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3" name="Freeform: Shape 162">
              <a:extLst>
                <a:ext uri="{FF2B5EF4-FFF2-40B4-BE49-F238E27FC236}">
                  <a16:creationId xmlns:a16="http://schemas.microsoft.com/office/drawing/2014/main" id="{1D4C1B40-8EAC-4A9C-6A06-E85B7248C9BF}"/>
                </a:ext>
              </a:extLst>
            </p:cNvPr>
            <p:cNvSpPr/>
            <p:nvPr/>
          </p:nvSpPr>
          <p:spPr>
            <a:xfrm>
              <a:off x="4393815" y="2764020"/>
              <a:ext cx="188384" cy="197446"/>
            </a:xfrm>
            <a:custGeom>
              <a:avLst/>
              <a:gdLst>
                <a:gd name="connsiteX0" fmla="*/ 13680 w 188384"/>
                <a:gd name="connsiteY0" fmla="*/ 197393 h 197446"/>
                <a:gd name="connsiteX1" fmla="*/ -51 w 188384"/>
                <a:gd name="connsiteY1" fmla="*/ 183662 h 197446"/>
                <a:gd name="connsiteX2" fmla="*/ 13680 w 188384"/>
                <a:gd name="connsiteY2" fmla="*/ 169931 h 197446"/>
                <a:gd name="connsiteX3" fmla="*/ 160873 w 188384"/>
                <a:gd name="connsiteY3" fmla="*/ 98669 h 197446"/>
                <a:gd name="connsiteX4" fmla="*/ 13680 w 188384"/>
                <a:gd name="connsiteY4" fmla="*/ 27407 h 197446"/>
                <a:gd name="connsiteX5" fmla="*/ -51 w 188384"/>
                <a:gd name="connsiteY5" fmla="*/ 13676 h 197446"/>
                <a:gd name="connsiteX6" fmla="*/ 13680 w 188384"/>
                <a:gd name="connsiteY6" fmla="*/ -54 h 197446"/>
                <a:gd name="connsiteX7" fmla="*/ 188334 w 188384"/>
                <a:gd name="connsiteY7" fmla="*/ 98532 h 197446"/>
                <a:gd name="connsiteX8" fmla="*/ 13680 w 188384"/>
                <a:gd name="connsiteY8" fmla="*/ 197393 h 197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384" h="197446">
                  <a:moveTo>
                    <a:pt x="13680" y="197393"/>
                  </a:moveTo>
                  <a:cubicBezTo>
                    <a:pt x="6097" y="197393"/>
                    <a:pt x="-51" y="191241"/>
                    <a:pt x="-51" y="183662"/>
                  </a:cubicBezTo>
                  <a:cubicBezTo>
                    <a:pt x="-51" y="176083"/>
                    <a:pt x="6097" y="169931"/>
                    <a:pt x="13680" y="169931"/>
                  </a:cubicBezTo>
                  <a:cubicBezTo>
                    <a:pt x="101694" y="169931"/>
                    <a:pt x="160873" y="133133"/>
                    <a:pt x="160873" y="98669"/>
                  </a:cubicBezTo>
                  <a:cubicBezTo>
                    <a:pt x="160873" y="64205"/>
                    <a:pt x="101694" y="27407"/>
                    <a:pt x="13680" y="27407"/>
                  </a:cubicBezTo>
                  <a:cubicBezTo>
                    <a:pt x="6097" y="27407"/>
                    <a:pt x="-51" y="21256"/>
                    <a:pt x="-51" y="13676"/>
                  </a:cubicBezTo>
                  <a:cubicBezTo>
                    <a:pt x="-51" y="6097"/>
                    <a:pt x="6097" y="-54"/>
                    <a:pt x="13680" y="-54"/>
                  </a:cubicBezTo>
                  <a:cubicBezTo>
                    <a:pt x="111580" y="-54"/>
                    <a:pt x="188334" y="43335"/>
                    <a:pt x="188334" y="98532"/>
                  </a:cubicBezTo>
                  <a:cubicBezTo>
                    <a:pt x="188334" y="153729"/>
                    <a:pt x="111580" y="197393"/>
                    <a:pt x="13680" y="197393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4" name="Freeform: Shape 163">
              <a:extLst>
                <a:ext uri="{FF2B5EF4-FFF2-40B4-BE49-F238E27FC236}">
                  <a16:creationId xmlns:a16="http://schemas.microsoft.com/office/drawing/2014/main" id="{3C2226F5-776B-9AF0-D6E2-C3E51DFBD2E0}"/>
                </a:ext>
              </a:extLst>
            </p:cNvPr>
            <p:cNvSpPr/>
            <p:nvPr/>
          </p:nvSpPr>
          <p:spPr>
            <a:xfrm>
              <a:off x="4393815" y="2830064"/>
              <a:ext cx="188384" cy="197309"/>
            </a:xfrm>
            <a:custGeom>
              <a:avLst/>
              <a:gdLst>
                <a:gd name="connsiteX0" fmla="*/ 13680 w 188384"/>
                <a:gd name="connsiteY0" fmla="*/ 197255 h 197309"/>
                <a:gd name="connsiteX1" fmla="*/ -51 w 188384"/>
                <a:gd name="connsiteY1" fmla="*/ 183525 h 197309"/>
                <a:gd name="connsiteX2" fmla="*/ 13680 w 188384"/>
                <a:gd name="connsiteY2" fmla="*/ 169794 h 197309"/>
                <a:gd name="connsiteX3" fmla="*/ 160873 w 188384"/>
                <a:gd name="connsiteY3" fmla="*/ 98669 h 197309"/>
                <a:gd name="connsiteX4" fmla="*/ 13680 w 188384"/>
                <a:gd name="connsiteY4" fmla="*/ 27407 h 197309"/>
                <a:gd name="connsiteX5" fmla="*/ -51 w 188384"/>
                <a:gd name="connsiteY5" fmla="*/ 13676 h 197309"/>
                <a:gd name="connsiteX6" fmla="*/ 13680 w 188384"/>
                <a:gd name="connsiteY6" fmla="*/ -54 h 197309"/>
                <a:gd name="connsiteX7" fmla="*/ 188334 w 188384"/>
                <a:gd name="connsiteY7" fmla="*/ 98669 h 197309"/>
                <a:gd name="connsiteX8" fmla="*/ 13680 w 188384"/>
                <a:gd name="connsiteY8" fmla="*/ 197255 h 197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384" h="197309">
                  <a:moveTo>
                    <a:pt x="13680" y="197255"/>
                  </a:moveTo>
                  <a:cubicBezTo>
                    <a:pt x="6097" y="197255"/>
                    <a:pt x="-51" y="191104"/>
                    <a:pt x="-51" y="183525"/>
                  </a:cubicBezTo>
                  <a:cubicBezTo>
                    <a:pt x="-51" y="175945"/>
                    <a:pt x="6097" y="169794"/>
                    <a:pt x="13680" y="169794"/>
                  </a:cubicBezTo>
                  <a:cubicBezTo>
                    <a:pt x="101694" y="169794"/>
                    <a:pt x="160873" y="132996"/>
                    <a:pt x="160873" y="98669"/>
                  </a:cubicBezTo>
                  <a:cubicBezTo>
                    <a:pt x="160873" y="64343"/>
                    <a:pt x="101694" y="27407"/>
                    <a:pt x="13680" y="27407"/>
                  </a:cubicBezTo>
                  <a:cubicBezTo>
                    <a:pt x="6097" y="27407"/>
                    <a:pt x="-51" y="21256"/>
                    <a:pt x="-51" y="13676"/>
                  </a:cubicBezTo>
                  <a:cubicBezTo>
                    <a:pt x="-51" y="6097"/>
                    <a:pt x="6097" y="-54"/>
                    <a:pt x="13680" y="-54"/>
                  </a:cubicBezTo>
                  <a:cubicBezTo>
                    <a:pt x="111580" y="-54"/>
                    <a:pt x="188334" y="43335"/>
                    <a:pt x="188334" y="98669"/>
                  </a:cubicBezTo>
                  <a:cubicBezTo>
                    <a:pt x="188334" y="154004"/>
                    <a:pt x="111580" y="197255"/>
                    <a:pt x="13680" y="197255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5" name="Freeform: Shape 164">
              <a:extLst>
                <a:ext uri="{FF2B5EF4-FFF2-40B4-BE49-F238E27FC236}">
                  <a16:creationId xmlns:a16="http://schemas.microsoft.com/office/drawing/2014/main" id="{6E4651A4-D384-4191-1A76-EE0266697C54}"/>
                </a:ext>
              </a:extLst>
            </p:cNvPr>
            <p:cNvSpPr/>
            <p:nvPr/>
          </p:nvSpPr>
          <p:spPr>
            <a:xfrm>
              <a:off x="4347131" y="2934005"/>
              <a:ext cx="74145" cy="27461"/>
            </a:xfrm>
            <a:custGeom>
              <a:avLst/>
              <a:gdLst>
                <a:gd name="connsiteX0" fmla="*/ 60364 w 74145"/>
                <a:gd name="connsiteY0" fmla="*/ 27407 h 27461"/>
                <a:gd name="connsiteX1" fmla="*/ 13680 w 74145"/>
                <a:gd name="connsiteY1" fmla="*/ 27407 h 27461"/>
                <a:gd name="connsiteX2" fmla="*/ -51 w 74145"/>
                <a:gd name="connsiteY2" fmla="*/ 13676 h 27461"/>
                <a:gd name="connsiteX3" fmla="*/ 13680 w 74145"/>
                <a:gd name="connsiteY3" fmla="*/ -54 h 27461"/>
                <a:gd name="connsiteX4" fmla="*/ 60364 w 74145"/>
                <a:gd name="connsiteY4" fmla="*/ -54 h 27461"/>
                <a:gd name="connsiteX5" fmla="*/ 74095 w 74145"/>
                <a:gd name="connsiteY5" fmla="*/ 13676 h 27461"/>
                <a:gd name="connsiteX6" fmla="*/ 60364 w 74145"/>
                <a:gd name="connsiteY6" fmla="*/ 27407 h 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145" h="27461">
                  <a:moveTo>
                    <a:pt x="60364" y="27407"/>
                  </a:moveTo>
                  <a:lnTo>
                    <a:pt x="13680" y="27407"/>
                  </a:lnTo>
                  <a:cubicBezTo>
                    <a:pt x="6097" y="27407"/>
                    <a:pt x="-51" y="21256"/>
                    <a:pt x="-51" y="13676"/>
                  </a:cubicBezTo>
                  <a:cubicBezTo>
                    <a:pt x="-51" y="6097"/>
                    <a:pt x="6097" y="-54"/>
                    <a:pt x="13680" y="-54"/>
                  </a:cubicBezTo>
                  <a:lnTo>
                    <a:pt x="60364" y="-54"/>
                  </a:lnTo>
                  <a:cubicBezTo>
                    <a:pt x="67948" y="-54"/>
                    <a:pt x="74095" y="6097"/>
                    <a:pt x="74095" y="13676"/>
                  </a:cubicBezTo>
                  <a:cubicBezTo>
                    <a:pt x="74095" y="21256"/>
                    <a:pt x="67948" y="27407"/>
                    <a:pt x="60364" y="27407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6" name="Freeform: Shape 165">
              <a:extLst>
                <a:ext uri="{FF2B5EF4-FFF2-40B4-BE49-F238E27FC236}">
                  <a16:creationId xmlns:a16="http://schemas.microsoft.com/office/drawing/2014/main" id="{4CB9304F-BF12-52A9-CC4E-A0113C33C727}"/>
                </a:ext>
              </a:extLst>
            </p:cNvPr>
            <p:cNvSpPr/>
            <p:nvPr/>
          </p:nvSpPr>
          <p:spPr>
            <a:xfrm>
              <a:off x="4347131" y="2999912"/>
              <a:ext cx="74145" cy="27461"/>
            </a:xfrm>
            <a:custGeom>
              <a:avLst/>
              <a:gdLst>
                <a:gd name="connsiteX0" fmla="*/ 60364 w 74145"/>
                <a:gd name="connsiteY0" fmla="*/ 27407 h 27461"/>
                <a:gd name="connsiteX1" fmla="*/ 13680 w 74145"/>
                <a:gd name="connsiteY1" fmla="*/ 27407 h 27461"/>
                <a:gd name="connsiteX2" fmla="*/ -51 w 74145"/>
                <a:gd name="connsiteY2" fmla="*/ 13676 h 27461"/>
                <a:gd name="connsiteX3" fmla="*/ 13680 w 74145"/>
                <a:gd name="connsiteY3" fmla="*/ -54 h 27461"/>
                <a:gd name="connsiteX4" fmla="*/ 60364 w 74145"/>
                <a:gd name="connsiteY4" fmla="*/ -54 h 27461"/>
                <a:gd name="connsiteX5" fmla="*/ 74095 w 74145"/>
                <a:gd name="connsiteY5" fmla="*/ 13676 h 27461"/>
                <a:gd name="connsiteX6" fmla="*/ 60364 w 74145"/>
                <a:gd name="connsiteY6" fmla="*/ 27407 h 27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4145" h="27461">
                  <a:moveTo>
                    <a:pt x="60364" y="27407"/>
                  </a:moveTo>
                  <a:lnTo>
                    <a:pt x="13680" y="27407"/>
                  </a:lnTo>
                  <a:cubicBezTo>
                    <a:pt x="6097" y="27407"/>
                    <a:pt x="-51" y="21256"/>
                    <a:pt x="-51" y="13676"/>
                  </a:cubicBezTo>
                  <a:cubicBezTo>
                    <a:pt x="-51" y="6097"/>
                    <a:pt x="6097" y="-54"/>
                    <a:pt x="13680" y="-54"/>
                  </a:cubicBezTo>
                  <a:lnTo>
                    <a:pt x="60364" y="-54"/>
                  </a:lnTo>
                  <a:cubicBezTo>
                    <a:pt x="67948" y="-54"/>
                    <a:pt x="74095" y="6097"/>
                    <a:pt x="74095" y="13676"/>
                  </a:cubicBezTo>
                  <a:cubicBezTo>
                    <a:pt x="74095" y="21256"/>
                    <a:pt x="67948" y="27407"/>
                    <a:pt x="60364" y="27407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7" name="Freeform: Shape 166">
              <a:extLst>
                <a:ext uri="{FF2B5EF4-FFF2-40B4-BE49-F238E27FC236}">
                  <a16:creationId xmlns:a16="http://schemas.microsoft.com/office/drawing/2014/main" id="{D23E5B21-9939-A1FE-01F2-460467E06098}"/>
                </a:ext>
              </a:extLst>
            </p:cNvPr>
            <p:cNvSpPr/>
            <p:nvPr/>
          </p:nvSpPr>
          <p:spPr>
            <a:xfrm>
              <a:off x="4554739" y="2849012"/>
              <a:ext cx="27461" cy="93505"/>
            </a:xfrm>
            <a:custGeom>
              <a:avLst/>
              <a:gdLst>
                <a:gd name="connsiteX0" fmla="*/ 13680 w 27461"/>
                <a:gd name="connsiteY0" fmla="*/ 93451 h 93505"/>
                <a:gd name="connsiteX1" fmla="*/ -51 w 27461"/>
                <a:gd name="connsiteY1" fmla="*/ 79721 h 93505"/>
                <a:gd name="connsiteX2" fmla="*/ -51 w 27461"/>
                <a:gd name="connsiteY2" fmla="*/ 13676 h 93505"/>
                <a:gd name="connsiteX3" fmla="*/ 13680 w 27461"/>
                <a:gd name="connsiteY3" fmla="*/ -54 h 93505"/>
                <a:gd name="connsiteX4" fmla="*/ 27411 w 27461"/>
                <a:gd name="connsiteY4" fmla="*/ 13676 h 93505"/>
                <a:gd name="connsiteX5" fmla="*/ 27411 w 27461"/>
                <a:gd name="connsiteY5" fmla="*/ 79721 h 93505"/>
                <a:gd name="connsiteX6" fmla="*/ 13680 w 27461"/>
                <a:gd name="connsiteY6" fmla="*/ 93451 h 93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461" h="93505">
                  <a:moveTo>
                    <a:pt x="13680" y="93451"/>
                  </a:moveTo>
                  <a:cubicBezTo>
                    <a:pt x="6101" y="93451"/>
                    <a:pt x="-51" y="87300"/>
                    <a:pt x="-51" y="79721"/>
                  </a:cubicBezTo>
                  <a:lnTo>
                    <a:pt x="-51" y="13676"/>
                  </a:lnTo>
                  <a:cubicBezTo>
                    <a:pt x="-51" y="6097"/>
                    <a:pt x="6101" y="-54"/>
                    <a:pt x="13680" y="-54"/>
                  </a:cubicBezTo>
                  <a:cubicBezTo>
                    <a:pt x="21259" y="-54"/>
                    <a:pt x="27411" y="6097"/>
                    <a:pt x="27411" y="13676"/>
                  </a:cubicBezTo>
                  <a:lnTo>
                    <a:pt x="27411" y="79721"/>
                  </a:lnTo>
                  <a:cubicBezTo>
                    <a:pt x="27411" y="87300"/>
                    <a:pt x="21259" y="93451"/>
                    <a:pt x="13680" y="93451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68" name="Freeform: Shape 167">
              <a:extLst>
                <a:ext uri="{FF2B5EF4-FFF2-40B4-BE49-F238E27FC236}">
                  <a16:creationId xmlns:a16="http://schemas.microsoft.com/office/drawing/2014/main" id="{2F5B762A-03FA-0899-3DC1-482FDE97C63E}"/>
                </a:ext>
              </a:extLst>
            </p:cNvPr>
            <p:cNvSpPr/>
            <p:nvPr/>
          </p:nvSpPr>
          <p:spPr>
            <a:xfrm>
              <a:off x="3931877" y="3245691"/>
              <a:ext cx="389440" cy="101744"/>
            </a:xfrm>
            <a:custGeom>
              <a:avLst/>
              <a:gdLst>
                <a:gd name="connsiteX0" fmla="*/ 276112 w 389440"/>
                <a:gd name="connsiteY0" fmla="*/ 101690 h 101744"/>
                <a:gd name="connsiteX1" fmla="*/ -11 w 389440"/>
                <a:gd name="connsiteY1" fmla="*/ 57614 h 101744"/>
                <a:gd name="connsiteX2" fmla="*/ 12690 w 389440"/>
                <a:gd name="connsiteY2" fmla="*/ 42854 h 101744"/>
                <a:gd name="connsiteX3" fmla="*/ 27450 w 389440"/>
                <a:gd name="connsiteY3" fmla="*/ 55555 h 101744"/>
                <a:gd name="connsiteX4" fmla="*/ 275975 w 389440"/>
                <a:gd name="connsiteY4" fmla="*/ 74229 h 101744"/>
                <a:gd name="connsiteX5" fmla="*/ 361929 w 389440"/>
                <a:gd name="connsiteY5" fmla="*/ 13676 h 101744"/>
                <a:gd name="connsiteX6" fmla="*/ 375660 w 389440"/>
                <a:gd name="connsiteY6" fmla="*/ -54 h 101744"/>
                <a:gd name="connsiteX7" fmla="*/ 389390 w 389440"/>
                <a:gd name="connsiteY7" fmla="*/ 13676 h 101744"/>
                <a:gd name="connsiteX8" fmla="*/ 276524 w 389440"/>
                <a:gd name="connsiteY8" fmla="*/ 101690 h 101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89440" h="101744">
                  <a:moveTo>
                    <a:pt x="276112" y="101690"/>
                  </a:moveTo>
                  <a:cubicBezTo>
                    <a:pt x="39808" y="101690"/>
                    <a:pt x="-11" y="87959"/>
                    <a:pt x="-11" y="57614"/>
                  </a:cubicBezTo>
                  <a:cubicBezTo>
                    <a:pt x="-580" y="50035"/>
                    <a:pt x="5106" y="43417"/>
                    <a:pt x="12690" y="42854"/>
                  </a:cubicBezTo>
                  <a:cubicBezTo>
                    <a:pt x="20273" y="42291"/>
                    <a:pt x="26882" y="47976"/>
                    <a:pt x="27450" y="55555"/>
                  </a:cubicBezTo>
                  <a:cubicBezTo>
                    <a:pt x="41181" y="67912"/>
                    <a:pt x="124663" y="74229"/>
                    <a:pt x="275975" y="74229"/>
                  </a:cubicBezTo>
                  <a:cubicBezTo>
                    <a:pt x="323208" y="72444"/>
                    <a:pt x="361929" y="45257"/>
                    <a:pt x="361929" y="13676"/>
                  </a:cubicBezTo>
                  <a:cubicBezTo>
                    <a:pt x="361929" y="6097"/>
                    <a:pt x="368076" y="-54"/>
                    <a:pt x="375660" y="-54"/>
                  </a:cubicBezTo>
                  <a:cubicBezTo>
                    <a:pt x="383243" y="-54"/>
                    <a:pt x="389390" y="6097"/>
                    <a:pt x="389390" y="13676"/>
                  </a:cubicBezTo>
                  <a:cubicBezTo>
                    <a:pt x="389390" y="60635"/>
                    <a:pt x="339823" y="99356"/>
                    <a:pt x="276524" y="101690"/>
                  </a:cubicBezTo>
                  <a:close/>
                </a:path>
              </a:pathLst>
            </a:custGeom>
            <a:solidFill>
              <a:srgbClr val="303F47"/>
            </a:solidFill>
            <a:ln w="137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146265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BE78EE8-2EAF-820B-B5F8-D50725F62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75D09-11C4-4DCB-AD2F-C25D7C13D042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DBBED71-D08A-0BC7-160D-EE4AD653EB97}"/>
              </a:ext>
            </a:extLst>
          </p:cNvPr>
          <p:cNvSpPr txBox="1"/>
          <p:nvPr/>
        </p:nvSpPr>
        <p:spPr>
          <a:xfrm>
            <a:off x="2699657" y="23791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خود را در این قسمت وارد نمایید</a:t>
            </a:r>
            <a:endParaRPr lang="en-US" sz="20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6" name="Picture 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D4196EA-D1E0-EE6D-2808-B33BFD0BF5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7" t="11576" r="15870" b="9985"/>
          <a:stretch/>
        </p:blipFill>
        <p:spPr>
          <a:xfrm>
            <a:off x="2188088" y="281123"/>
            <a:ext cx="316321" cy="278697"/>
          </a:xfrm>
          <a:prstGeom prst="rect">
            <a:avLst/>
          </a:prstGeom>
        </p:spPr>
      </p:pic>
      <p:sp>
        <p:nvSpPr>
          <p:cNvPr id="7" name="Freeform 121">
            <a:extLst>
              <a:ext uri="{FF2B5EF4-FFF2-40B4-BE49-F238E27FC236}">
                <a16:creationId xmlns:a16="http://schemas.microsoft.com/office/drawing/2014/main" id="{7CF43E6A-E4BF-884B-C8C7-4E819C96F34B}"/>
              </a:ext>
            </a:extLst>
          </p:cNvPr>
          <p:cNvSpPr>
            <a:spLocks noEditPoints="1"/>
          </p:cNvSpPr>
          <p:nvPr/>
        </p:nvSpPr>
        <p:spPr bwMode="auto">
          <a:xfrm>
            <a:off x="4271463" y="1891685"/>
            <a:ext cx="3659188" cy="3657600"/>
          </a:xfrm>
          <a:custGeom>
            <a:avLst/>
            <a:gdLst>
              <a:gd name="T0" fmla="*/ 448 w 961"/>
              <a:gd name="T1" fmla="*/ 954 h 960"/>
              <a:gd name="T2" fmla="*/ 505 w 961"/>
              <a:gd name="T3" fmla="*/ 955 h 960"/>
              <a:gd name="T4" fmla="*/ 537 w 961"/>
              <a:gd name="T5" fmla="*/ 957 h 960"/>
              <a:gd name="T6" fmla="*/ 566 w 961"/>
              <a:gd name="T7" fmla="*/ 953 h 960"/>
              <a:gd name="T8" fmla="*/ 597 w 961"/>
              <a:gd name="T9" fmla="*/ 941 h 960"/>
              <a:gd name="T10" fmla="*/ 618 w 961"/>
              <a:gd name="T11" fmla="*/ 930 h 960"/>
              <a:gd name="T12" fmla="*/ 315 w 961"/>
              <a:gd name="T13" fmla="*/ 931 h 960"/>
              <a:gd name="T14" fmla="*/ 293 w 961"/>
              <a:gd name="T15" fmla="*/ 911 h 960"/>
              <a:gd name="T16" fmla="*/ 263 w 961"/>
              <a:gd name="T17" fmla="*/ 908 h 960"/>
              <a:gd name="T18" fmla="*/ 699 w 961"/>
              <a:gd name="T19" fmla="*/ 908 h 960"/>
              <a:gd name="T20" fmla="*/ 718 w 961"/>
              <a:gd name="T21" fmla="*/ 886 h 960"/>
              <a:gd name="T22" fmla="*/ 215 w 961"/>
              <a:gd name="T23" fmla="*/ 880 h 960"/>
              <a:gd name="T24" fmla="*/ 195 w 961"/>
              <a:gd name="T25" fmla="*/ 864 h 960"/>
              <a:gd name="T26" fmla="*/ 177 w 961"/>
              <a:gd name="T27" fmla="*/ 845 h 960"/>
              <a:gd name="T28" fmla="*/ 149 w 961"/>
              <a:gd name="T29" fmla="*/ 820 h 960"/>
              <a:gd name="T30" fmla="*/ 810 w 961"/>
              <a:gd name="T31" fmla="*/ 828 h 960"/>
              <a:gd name="T32" fmla="*/ 833 w 961"/>
              <a:gd name="T33" fmla="*/ 806 h 960"/>
              <a:gd name="T34" fmla="*/ 844 w 961"/>
              <a:gd name="T35" fmla="*/ 779 h 960"/>
              <a:gd name="T36" fmla="*/ 93 w 961"/>
              <a:gd name="T37" fmla="*/ 763 h 960"/>
              <a:gd name="T38" fmla="*/ 81 w 961"/>
              <a:gd name="T39" fmla="*/ 742 h 960"/>
              <a:gd name="T40" fmla="*/ 71 w 961"/>
              <a:gd name="T41" fmla="*/ 711 h 960"/>
              <a:gd name="T42" fmla="*/ 52 w 961"/>
              <a:gd name="T43" fmla="*/ 684 h 960"/>
              <a:gd name="T44" fmla="*/ 906 w 961"/>
              <a:gd name="T45" fmla="*/ 693 h 960"/>
              <a:gd name="T46" fmla="*/ 919 w 961"/>
              <a:gd name="T47" fmla="*/ 668 h 960"/>
              <a:gd name="T48" fmla="*/ 934 w 961"/>
              <a:gd name="T49" fmla="*/ 638 h 960"/>
              <a:gd name="T50" fmla="*/ 19 w 961"/>
              <a:gd name="T51" fmla="*/ 612 h 960"/>
              <a:gd name="T52" fmla="*/ 17 w 961"/>
              <a:gd name="T53" fmla="*/ 589 h 960"/>
              <a:gd name="T54" fmla="*/ 12 w 961"/>
              <a:gd name="T55" fmla="*/ 562 h 960"/>
              <a:gd name="T56" fmla="*/ 7 w 961"/>
              <a:gd name="T57" fmla="*/ 524 h 960"/>
              <a:gd name="T58" fmla="*/ 953 w 961"/>
              <a:gd name="T59" fmla="*/ 533 h 960"/>
              <a:gd name="T60" fmla="*/ 955 w 961"/>
              <a:gd name="T61" fmla="*/ 505 h 960"/>
              <a:gd name="T62" fmla="*/ 961 w 961"/>
              <a:gd name="T63" fmla="*/ 472 h 960"/>
              <a:gd name="T64" fmla="*/ 949 w 961"/>
              <a:gd name="T65" fmla="*/ 445 h 960"/>
              <a:gd name="T66" fmla="*/ 14 w 961"/>
              <a:gd name="T67" fmla="*/ 418 h 960"/>
              <a:gd name="T68" fmla="*/ 15 w 961"/>
              <a:gd name="T69" fmla="*/ 385 h 960"/>
              <a:gd name="T70" fmla="*/ 947 w 961"/>
              <a:gd name="T71" fmla="*/ 394 h 960"/>
              <a:gd name="T72" fmla="*/ 942 w 961"/>
              <a:gd name="T73" fmla="*/ 367 h 960"/>
              <a:gd name="T74" fmla="*/ 938 w 961"/>
              <a:gd name="T75" fmla="*/ 334 h 960"/>
              <a:gd name="T76" fmla="*/ 922 w 961"/>
              <a:gd name="T77" fmla="*/ 304 h 960"/>
              <a:gd name="T78" fmla="*/ 48 w 961"/>
              <a:gd name="T79" fmla="*/ 289 h 960"/>
              <a:gd name="T80" fmla="*/ 64 w 961"/>
              <a:gd name="T81" fmla="*/ 261 h 960"/>
              <a:gd name="T82" fmla="*/ 76 w 961"/>
              <a:gd name="T83" fmla="*/ 230 h 960"/>
              <a:gd name="T84" fmla="*/ 86 w 961"/>
              <a:gd name="T85" fmla="*/ 215 h 960"/>
              <a:gd name="T86" fmla="*/ 875 w 961"/>
              <a:gd name="T87" fmla="*/ 215 h 960"/>
              <a:gd name="T88" fmla="*/ 859 w 961"/>
              <a:gd name="T89" fmla="*/ 185 h 960"/>
              <a:gd name="T90" fmla="*/ 834 w 961"/>
              <a:gd name="T91" fmla="*/ 170 h 960"/>
              <a:gd name="T92" fmla="*/ 146 w 961"/>
              <a:gd name="T93" fmla="*/ 150 h 960"/>
              <a:gd name="T94" fmla="*/ 159 w 961"/>
              <a:gd name="T95" fmla="*/ 124 h 960"/>
              <a:gd name="T96" fmla="*/ 798 w 961"/>
              <a:gd name="T97" fmla="*/ 132 h 960"/>
              <a:gd name="T98" fmla="*/ 781 w 961"/>
              <a:gd name="T99" fmla="*/ 112 h 960"/>
              <a:gd name="T100" fmla="*/ 758 w 961"/>
              <a:gd name="T101" fmla="*/ 88 h 960"/>
              <a:gd name="T102" fmla="*/ 225 w 961"/>
              <a:gd name="T103" fmla="*/ 80 h 960"/>
              <a:gd name="T104" fmla="*/ 255 w 961"/>
              <a:gd name="T105" fmla="*/ 67 h 960"/>
              <a:gd name="T106" fmla="*/ 282 w 961"/>
              <a:gd name="T107" fmla="*/ 48 h 960"/>
              <a:gd name="T108" fmla="*/ 301 w 961"/>
              <a:gd name="T109" fmla="*/ 34 h 960"/>
              <a:gd name="T110" fmla="*/ 662 w 961"/>
              <a:gd name="T111" fmla="*/ 41 h 960"/>
              <a:gd name="T112" fmla="*/ 632 w 961"/>
              <a:gd name="T113" fmla="*/ 24 h 960"/>
              <a:gd name="T114" fmla="*/ 351 w 961"/>
              <a:gd name="T115" fmla="*/ 23 h 960"/>
              <a:gd name="T116" fmla="*/ 383 w 961"/>
              <a:gd name="T117" fmla="*/ 20 h 960"/>
              <a:gd name="T118" fmla="*/ 415 w 961"/>
              <a:gd name="T119" fmla="*/ 9 h 960"/>
              <a:gd name="T120" fmla="*/ 438 w 961"/>
              <a:gd name="T121" fmla="*/ 2 h 960"/>
              <a:gd name="T122" fmla="*/ 522 w 961"/>
              <a:gd name="T123" fmla="*/ 12 h 960"/>
              <a:gd name="T124" fmla="*/ 494 w 961"/>
              <a:gd name="T125" fmla="*/ 0 h 9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61" h="960">
                <a:moveTo>
                  <a:pt x="481" y="960"/>
                </a:moveTo>
                <a:cubicBezTo>
                  <a:pt x="481" y="960"/>
                  <a:pt x="481" y="960"/>
                  <a:pt x="481" y="960"/>
                </a:cubicBezTo>
                <a:cubicBezTo>
                  <a:pt x="481" y="960"/>
                  <a:pt x="481" y="960"/>
                  <a:pt x="481" y="960"/>
                </a:cubicBezTo>
                <a:cubicBezTo>
                  <a:pt x="478" y="960"/>
                  <a:pt x="476" y="958"/>
                  <a:pt x="476" y="955"/>
                </a:cubicBezTo>
                <a:cubicBezTo>
                  <a:pt x="476" y="955"/>
                  <a:pt x="476" y="955"/>
                  <a:pt x="476" y="955"/>
                </a:cubicBezTo>
                <a:cubicBezTo>
                  <a:pt x="476" y="952"/>
                  <a:pt x="478" y="950"/>
                  <a:pt x="481" y="950"/>
                </a:cubicBezTo>
                <a:cubicBezTo>
                  <a:pt x="481" y="950"/>
                  <a:pt x="481" y="950"/>
                  <a:pt x="481" y="950"/>
                </a:cubicBezTo>
                <a:cubicBezTo>
                  <a:pt x="481" y="950"/>
                  <a:pt x="481" y="950"/>
                  <a:pt x="481" y="950"/>
                </a:cubicBezTo>
                <a:cubicBezTo>
                  <a:pt x="481" y="950"/>
                  <a:pt x="481" y="950"/>
                  <a:pt x="481" y="950"/>
                </a:cubicBezTo>
                <a:cubicBezTo>
                  <a:pt x="481" y="950"/>
                  <a:pt x="481" y="950"/>
                  <a:pt x="482" y="950"/>
                </a:cubicBezTo>
                <a:cubicBezTo>
                  <a:pt x="482" y="950"/>
                  <a:pt x="482" y="950"/>
                  <a:pt x="482" y="950"/>
                </a:cubicBezTo>
                <a:cubicBezTo>
                  <a:pt x="484" y="950"/>
                  <a:pt x="487" y="952"/>
                  <a:pt x="487" y="955"/>
                </a:cubicBezTo>
                <a:cubicBezTo>
                  <a:pt x="487" y="955"/>
                  <a:pt x="487" y="955"/>
                  <a:pt x="487" y="955"/>
                </a:cubicBezTo>
                <a:cubicBezTo>
                  <a:pt x="487" y="958"/>
                  <a:pt x="484" y="960"/>
                  <a:pt x="482" y="960"/>
                </a:cubicBezTo>
                <a:cubicBezTo>
                  <a:pt x="482" y="960"/>
                  <a:pt x="482" y="960"/>
                  <a:pt x="482" y="960"/>
                </a:cubicBezTo>
                <a:cubicBezTo>
                  <a:pt x="482" y="960"/>
                  <a:pt x="481" y="960"/>
                  <a:pt x="481" y="960"/>
                </a:cubicBezTo>
                <a:close/>
                <a:moveTo>
                  <a:pt x="452" y="959"/>
                </a:moveTo>
                <a:cubicBezTo>
                  <a:pt x="450" y="959"/>
                  <a:pt x="448" y="957"/>
                  <a:pt x="448" y="954"/>
                </a:cubicBezTo>
                <a:cubicBezTo>
                  <a:pt x="448" y="954"/>
                  <a:pt x="448" y="954"/>
                  <a:pt x="448" y="954"/>
                </a:cubicBezTo>
                <a:cubicBezTo>
                  <a:pt x="448" y="951"/>
                  <a:pt x="450" y="949"/>
                  <a:pt x="453" y="949"/>
                </a:cubicBezTo>
                <a:cubicBezTo>
                  <a:pt x="453" y="949"/>
                  <a:pt x="453" y="949"/>
                  <a:pt x="453" y="949"/>
                </a:cubicBezTo>
                <a:cubicBezTo>
                  <a:pt x="456" y="950"/>
                  <a:pt x="458" y="952"/>
                  <a:pt x="458" y="955"/>
                </a:cubicBezTo>
                <a:cubicBezTo>
                  <a:pt x="458" y="955"/>
                  <a:pt x="458" y="955"/>
                  <a:pt x="458" y="955"/>
                </a:cubicBezTo>
                <a:cubicBezTo>
                  <a:pt x="458" y="957"/>
                  <a:pt x="455" y="959"/>
                  <a:pt x="453" y="959"/>
                </a:cubicBezTo>
                <a:cubicBezTo>
                  <a:pt x="453" y="959"/>
                  <a:pt x="453" y="959"/>
                  <a:pt x="453" y="959"/>
                </a:cubicBezTo>
                <a:cubicBezTo>
                  <a:pt x="453" y="959"/>
                  <a:pt x="453" y="959"/>
                  <a:pt x="452" y="959"/>
                </a:cubicBezTo>
                <a:close/>
                <a:moveTo>
                  <a:pt x="505" y="955"/>
                </a:moveTo>
                <a:cubicBezTo>
                  <a:pt x="504" y="952"/>
                  <a:pt x="507" y="949"/>
                  <a:pt x="509" y="949"/>
                </a:cubicBezTo>
                <a:cubicBezTo>
                  <a:pt x="509" y="949"/>
                  <a:pt x="509" y="949"/>
                  <a:pt x="509" y="949"/>
                </a:cubicBezTo>
                <a:cubicBezTo>
                  <a:pt x="512" y="949"/>
                  <a:pt x="514" y="951"/>
                  <a:pt x="515" y="954"/>
                </a:cubicBezTo>
                <a:cubicBezTo>
                  <a:pt x="515" y="954"/>
                  <a:pt x="515" y="954"/>
                  <a:pt x="515" y="954"/>
                </a:cubicBezTo>
                <a:cubicBezTo>
                  <a:pt x="515" y="957"/>
                  <a:pt x="513" y="959"/>
                  <a:pt x="510" y="959"/>
                </a:cubicBezTo>
                <a:cubicBezTo>
                  <a:pt x="510" y="959"/>
                  <a:pt x="510" y="959"/>
                  <a:pt x="510" y="959"/>
                </a:cubicBezTo>
                <a:cubicBezTo>
                  <a:pt x="510" y="959"/>
                  <a:pt x="510" y="959"/>
                  <a:pt x="510" y="959"/>
                </a:cubicBezTo>
                <a:cubicBezTo>
                  <a:pt x="510" y="959"/>
                  <a:pt x="510" y="959"/>
                  <a:pt x="510" y="959"/>
                </a:cubicBezTo>
                <a:cubicBezTo>
                  <a:pt x="507" y="959"/>
                  <a:pt x="505" y="957"/>
                  <a:pt x="505" y="955"/>
                </a:cubicBezTo>
                <a:close/>
                <a:moveTo>
                  <a:pt x="424" y="957"/>
                </a:moveTo>
                <a:cubicBezTo>
                  <a:pt x="422" y="957"/>
                  <a:pt x="420" y="954"/>
                  <a:pt x="420" y="951"/>
                </a:cubicBezTo>
                <a:cubicBezTo>
                  <a:pt x="420" y="951"/>
                  <a:pt x="420" y="951"/>
                  <a:pt x="420" y="951"/>
                </a:cubicBezTo>
                <a:cubicBezTo>
                  <a:pt x="420" y="949"/>
                  <a:pt x="423" y="947"/>
                  <a:pt x="426" y="947"/>
                </a:cubicBezTo>
                <a:cubicBezTo>
                  <a:pt x="426" y="947"/>
                  <a:pt x="426" y="947"/>
                  <a:pt x="426" y="947"/>
                </a:cubicBezTo>
                <a:cubicBezTo>
                  <a:pt x="428" y="947"/>
                  <a:pt x="430" y="950"/>
                  <a:pt x="430" y="953"/>
                </a:cubicBezTo>
                <a:cubicBezTo>
                  <a:pt x="430" y="953"/>
                  <a:pt x="430" y="953"/>
                  <a:pt x="430" y="953"/>
                </a:cubicBezTo>
                <a:cubicBezTo>
                  <a:pt x="430" y="955"/>
                  <a:pt x="427" y="957"/>
                  <a:pt x="425" y="957"/>
                </a:cubicBezTo>
                <a:cubicBezTo>
                  <a:pt x="425" y="957"/>
                  <a:pt x="425" y="957"/>
                  <a:pt x="425" y="957"/>
                </a:cubicBezTo>
                <a:cubicBezTo>
                  <a:pt x="425" y="957"/>
                  <a:pt x="425" y="957"/>
                  <a:pt x="424" y="957"/>
                </a:cubicBezTo>
                <a:close/>
                <a:moveTo>
                  <a:pt x="532" y="952"/>
                </a:moveTo>
                <a:cubicBezTo>
                  <a:pt x="532" y="950"/>
                  <a:pt x="534" y="947"/>
                  <a:pt x="537" y="947"/>
                </a:cubicBezTo>
                <a:cubicBezTo>
                  <a:pt x="537" y="947"/>
                  <a:pt x="537" y="947"/>
                  <a:pt x="537" y="947"/>
                </a:cubicBezTo>
                <a:cubicBezTo>
                  <a:pt x="539" y="947"/>
                  <a:pt x="542" y="948"/>
                  <a:pt x="542" y="951"/>
                </a:cubicBezTo>
                <a:cubicBezTo>
                  <a:pt x="542" y="951"/>
                  <a:pt x="542" y="951"/>
                  <a:pt x="542" y="951"/>
                </a:cubicBezTo>
                <a:cubicBezTo>
                  <a:pt x="543" y="954"/>
                  <a:pt x="541" y="956"/>
                  <a:pt x="538" y="957"/>
                </a:cubicBezTo>
                <a:cubicBezTo>
                  <a:pt x="538" y="957"/>
                  <a:pt x="538" y="957"/>
                  <a:pt x="538" y="957"/>
                </a:cubicBezTo>
                <a:cubicBezTo>
                  <a:pt x="538" y="957"/>
                  <a:pt x="538" y="957"/>
                  <a:pt x="537" y="957"/>
                </a:cubicBezTo>
                <a:cubicBezTo>
                  <a:pt x="537" y="957"/>
                  <a:pt x="537" y="957"/>
                  <a:pt x="537" y="957"/>
                </a:cubicBezTo>
                <a:cubicBezTo>
                  <a:pt x="535" y="957"/>
                  <a:pt x="533" y="955"/>
                  <a:pt x="532" y="952"/>
                </a:cubicBezTo>
                <a:close/>
                <a:moveTo>
                  <a:pt x="396" y="953"/>
                </a:moveTo>
                <a:cubicBezTo>
                  <a:pt x="394" y="952"/>
                  <a:pt x="392" y="950"/>
                  <a:pt x="392" y="947"/>
                </a:cubicBezTo>
                <a:cubicBezTo>
                  <a:pt x="392" y="947"/>
                  <a:pt x="392" y="947"/>
                  <a:pt x="392" y="947"/>
                </a:cubicBezTo>
                <a:cubicBezTo>
                  <a:pt x="393" y="944"/>
                  <a:pt x="395" y="942"/>
                  <a:pt x="398" y="943"/>
                </a:cubicBezTo>
                <a:cubicBezTo>
                  <a:pt x="398" y="943"/>
                  <a:pt x="398" y="943"/>
                  <a:pt x="398" y="943"/>
                </a:cubicBezTo>
                <a:cubicBezTo>
                  <a:pt x="401" y="943"/>
                  <a:pt x="403" y="946"/>
                  <a:pt x="402" y="949"/>
                </a:cubicBezTo>
                <a:cubicBezTo>
                  <a:pt x="402" y="949"/>
                  <a:pt x="402" y="949"/>
                  <a:pt x="402" y="949"/>
                </a:cubicBezTo>
                <a:cubicBezTo>
                  <a:pt x="402" y="951"/>
                  <a:pt x="400" y="953"/>
                  <a:pt x="397" y="953"/>
                </a:cubicBezTo>
                <a:cubicBezTo>
                  <a:pt x="397" y="953"/>
                  <a:pt x="397" y="953"/>
                  <a:pt x="397" y="953"/>
                </a:cubicBezTo>
                <a:cubicBezTo>
                  <a:pt x="397" y="953"/>
                  <a:pt x="397" y="953"/>
                  <a:pt x="396" y="953"/>
                </a:cubicBezTo>
                <a:close/>
                <a:moveTo>
                  <a:pt x="560" y="949"/>
                </a:moveTo>
                <a:cubicBezTo>
                  <a:pt x="560" y="946"/>
                  <a:pt x="561" y="943"/>
                  <a:pt x="564" y="943"/>
                </a:cubicBezTo>
                <a:cubicBezTo>
                  <a:pt x="564" y="943"/>
                  <a:pt x="564" y="943"/>
                  <a:pt x="564" y="943"/>
                </a:cubicBezTo>
                <a:cubicBezTo>
                  <a:pt x="567" y="942"/>
                  <a:pt x="569" y="944"/>
                  <a:pt x="570" y="947"/>
                </a:cubicBezTo>
                <a:cubicBezTo>
                  <a:pt x="570" y="947"/>
                  <a:pt x="570" y="947"/>
                  <a:pt x="570" y="947"/>
                </a:cubicBezTo>
                <a:cubicBezTo>
                  <a:pt x="570" y="950"/>
                  <a:pt x="569" y="952"/>
                  <a:pt x="566" y="953"/>
                </a:cubicBezTo>
                <a:cubicBezTo>
                  <a:pt x="566" y="953"/>
                  <a:pt x="566" y="953"/>
                  <a:pt x="566" y="953"/>
                </a:cubicBezTo>
                <a:cubicBezTo>
                  <a:pt x="565" y="953"/>
                  <a:pt x="565" y="953"/>
                  <a:pt x="565" y="953"/>
                </a:cubicBezTo>
                <a:cubicBezTo>
                  <a:pt x="565" y="953"/>
                  <a:pt x="565" y="953"/>
                  <a:pt x="565" y="953"/>
                </a:cubicBezTo>
                <a:cubicBezTo>
                  <a:pt x="563" y="953"/>
                  <a:pt x="560" y="951"/>
                  <a:pt x="560" y="949"/>
                </a:cubicBezTo>
                <a:close/>
                <a:moveTo>
                  <a:pt x="369" y="947"/>
                </a:moveTo>
                <a:cubicBezTo>
                  <a:pt x="366" y="946"/>
                  <a:pt x="365" y="944"/>
                  <a:pt x="365" y="941"/>
                </a:cubicBezTo>
                <a:cubicBezTo>
                  <a:pt x="365" y="941"/>
                  <a:pt x="365" y="941"/>
                  <a:pt x="365" y="941"/>
                </a:cubicBezTo>
                <a:cubicBezTo>
                  <a:pt x="366" y="938"/>
                  <a:pt x="369" y="937"/>
                  <a:pt x="371" y="937"/>
                </a:cubicBezTo>
                <a:cubicBezTo>
                  <a:pt x="371" y="937"/>
                  <a:pt x="371" y="937"/>
                  <a:pt x="371" y="937"/>
                </a:cubicBezTo>
                <a:cubicBezTo>
                  <a:pt x="374" y="938"/>
                  <a:pt x="376" y="941"/>
                  <a:pt x="375" y="943"/>
                </a:cubicBezTo>
                <a:cubicBezTo>
                  <a:pt x="375" y="943"/>
                  <a:pt x="375" y="943"/>
                  <a:pt x="375" y="943"/>
                </a:cubicBezTo>
                <a:cubicBezTo>
                  <a:pt x="374" y="946"/>
                  <a:pt x="372" y="947"/>
                  <a:pt x="370" y="947"/>
                </a:cubicBezTo>
                <a:cubicBezTo>
                  <a:pt x="370" y="947"/>
                  <a:pt x="370" y="947"/>
                  <a:pt x="370" y="947"/>
                </a:cubicBezTo>
                <a:cubicBezTo>
                  <a:pt x="370" y="947"/>
                  <a:pt x="369" y="947"/>
                  <a:pt x="369" y="947"/>
                </a:cubicBezTo>
                <a:close/>
                <a:moveTo>
                  <a:pt x="587" y="943"/>
                </a:moveTo>
                <a:cubicBezTo>
                  <a:pt x="587" y="940"/>
                  <a:pt x="588" y="938"/>
                  <a:pt x="591" y="937"/>
                </a:cubicBezTo>
                <a:cubicBezTo>
                  <a:pt x="591" y="937"/>
                  <a:pt x="591" y="937"/>
                  <a:pt x="591" y="937"/>
                </a:cubicBezTo>
                <a:cubicBezTo>
                  <a:pt x="594" y="936"/>
                  <a:pt x="596" y="938"/>
                  <a:pt x="597" y="941"/>
                </a:cubicBezTo>
                <a:cubicBezTo>
                  <a:pt x="597" y="941"/>
                  <a:pt x="597" y="941"/>
                  <a:pt x="597" y="941"/>
                </a:cubicBezTo>
                <a:cubicBezTo>
                  <a:pt x="598" y="943"/>
                  <a:pt x="596" y="946"/>
                  <a:pt x="593" y="947"/>
                </a:cubicBezTo>
                <a:cubicBezTo>
                  <a:pt x="593" y="947"/>
                  <a:pt x="593" y="947"/>
                  <a:pt x="593" y="947"/>
                </a:cubicBezTo>
                <a:cubicBezTo>
                  <a:pt x="593" y="947"/>
                  <a:pt x="593" y="947"/>
                  <a:pt x="592" y="947"/>
                </a:cubicBezTo>
                <a:cubicBezTo>
                  <a:pt x="592" y="947"/>
                  <a:pt x="592" y="947"/>
                  <a:pt x="592" y="947"/>
                </a:cubicBezTo>
                <a:cubicBezTo>
                  <a:pt x="590" y="947"/>
                  <a:pt x="588" y="945"/>
                  <a:pt x="587" y="943"/>
                </a:cubicBezTo>
                <a:close/>
                <a:moveTo>
                  <a:pt x="342" y="940"/>
                </a:moveTo>
                <a:cubicBezTo>
                  <a:pt x="339" y="939"/>
                  <a:pt x="338" y="936"/>
                  <a:pt x="338" y="933"/>
                </a:cubicBezTo>
                <a:cubicBezTo>
                  <a:pt x="338" y="933"/>
                  <a:pt x="338" y="933"/>
                  <a:pt x="338" y="933"/>
                </a:cubicBezTo>
                <a:cubicBezTo>
                  <a:pt x="339" y="931"/>
                  <a:pt x="342" y="929"/>
                  <a:pt x="345" y="930"/>
                </a:cubicBezTo>
                <a:cubicBezTo>
                  <a:pt x="345" y="930"/>
                  <a:pt x="345" y="930"/>
                  <a:pt x="345" y="930"/>
                </a:cubicBezTo>
                <a:cubicBezTo>
                  <a:pt x="347" y="931"/>
                  <a:pt x="349" y="934"/>
                  <a:pt x="348" y="936"/>
                </a:cubicBezTo>
                <a:cubicBezTo>
                  <a:pt x="348" y="936"/>
                  <a:pt x="348" y="936"/>
                  <a:pt x="348" y="936"/>
                </a:cubicBezTo>
                <a:cubicBezTo>
                  <a:pt x="347" y="939"/>
                  <a:pt x="345" y="940"/>
                  <a:pt x="343" y="940"/>
                </a:cubicBezTo>
                <a:cubicBezTo>
                  <a:pt x="343" y="940"/>
                  <a:pt x="343" y="940"/>
                  <a:pt x="343" y="940"/>
                </a:cubicBezTo>
                <a:cubicBezTo>
                  <a:pt x="343" y="940"/>
                  <a:pt x="342" y="940"/>
                  <a:pt x="342" y="940"/>
                </a:cubicBezTo>
                <a:close/>
                <a:moveTo>
                  <a:pt x="614" y="936"/>
                </a:moveTo>
                <a:cubicBezTo>
                  <a:pt x="613" y="933"/>
                  <a:pt x="615" y="931"/>
                  <a:pt x="618" y="930"/>
                </a:cubicBezTo>
                <a:cubicBezTo>
                  <a:pt x="618" y="930"/>
                  <a:pt x="618" y="930"/>
                  <a:pt x="618" y="930"/>
                </a:cubicBezTo>
                <a:cubicBezTo>
                  <a:pt x="620" y="929"/>
                  <a:pt x="623" y="930"/>
                  <a:pt x="624" y="933"/>
                </a:cubicBezTo>
                <a:cubicBezTo>
                  <a:pt x="624" y="933"/>
                  <a:pt x="624" y="933"/>
                  <a:pt x="624" y="933"/>
                </a:cubicBezTo>
                <a:cubicBezTo>
                  <a:pt x="625" y="936"/>
                  <a:pt x="623" y="939"/>
                  <a:pt x="621" y="939"/>
                </a:cubicBezTo>
                <a:cubicBezTo>
                  <a:pt x="621" y="939"/>
                  <a:pt x="621" y="939"/>
                  <a:pt x="621" y="939"/>
                </a:cubicBezTo>
                <a:cubicBezTo>
                  <a:pt x="620" y="940"/>
                  <a:pt x="620" y="940"/>
                  <a:pt x="619" y="940"/>
                </a:cubicBezTo>
                <a:cubicBezTo>
                  <a:pt x="619" y="940"/>
                  <a:pt x="619" y="940"/>
                  <a:pt x="619" y="940"/>
                </a:cubicBezTo>
                <a:cubicBezTo>
                  <a:pt x="617" y="940"/>
                  <a:pt x="615" y="938"/>
                  <a:pt x="614" y="936"/>
                </a:cubicBezTo>
                <a:close/>
                <a:moveTo>
                  <a:pt x="315" y="931"/>
                </a:moveTo>
                <a:cubicBezTo>
                  <a:pt x="312" y="930"/>
                  <a:pt x="311" y="927"/>
                  <a:pt x="312" y="924"/>
                </a:cubicBezTo>
                <a:cubicBezTo>
                  <a:pt x="312" y="924"/>
                  <a:pt x="312" y="924"/>
                  <a:pt x="312" y="924"/>
                </a:cubicBezTo>
                <a:cubicBezTo>
                  <a:pt x="313" y="922"/>
                  <a:pt x="316" y="920"/>
                  <a:pt x="318" y="921"/>
                </a:cubicBezTo>
                <a:cubicBezTo>
                  <a:pt x="318" y="921"/>
                  <a:pt x="318" y="921"/>
                  <a:pt x="318" y="921"/>
                </a:cubicBezTo>
                <a:cubicBezTo>
                  <a:pt x="321" y="922"/>
                  <a:pt x="322" y="925"/>
                  <a:pt x="321" y="928"/>
                </a:cubicBezTo>
                <a:cubicBezTo>
                  <a:pt x="321" y="928"/>
                  <a:pt x="321" y="928"/>
                  <a:pt x="321" y="928"/>
                </a:cubicBezTo>
                <a:cubicBezTo>
                  <a:pt x="321" y="930"/>
                  <a:pt x="319" y="931"/>
                  <a:pt x="317" y="931"/>
                </a:cubicBezTo>
                <a:cubicBezTo>
                  <a:pt x="317" y="931"/>
                  <a:pt x="317" y="931"/>
                  <a:pt x="317" y="931"/>
                </a:cubicBezTo>
                <a:cubicBezTo>
                  <a:pt x="316" y="931"/>
                  <a:pt x="315" y="931"/>
                  <a:pt x="315" y="931"/>
                </a:cubicBezTo>
                <a:close/>
                <a:moveTo>
                  <a:pt x="641" y="927"/>
                </a:moveTo>
                <a:cubicBezTo>
                  <a:pt x="640" y="925"/>
                  <a:pt x="641" y="922"/>
                  <a:pt x="644" y="921"/>
                </a:cubicBezTo>
                <a:cubicBezTo>
                  <a:pt x="644" y="921"/>
                  <a:pt x="644" y="921"/>
                  <a:pt x="644" y="921"/>
                </a:cubicBezTo>
                <a:cubicBezTo>
                  <a:pt x="646" y="920"/>
                  <a:pt x="649" y="921"/>
                  <a:pt x="650" y="924"/>
                </a:cubicBezTo>
                <a:cubicBezTo>
                  <a:pt x="650" y="924"/>
                  <a:pt x="650" y="924"/>
                  <a:pt x="650" y="924"/>
                </a:cubicBezTo>
                <a:cubicBezTo>
                  <a:pt x="651" y="927"/>
                  <a:pt x="650" y="929"/>
                  <a:pt x="647" y="930"/>
                </a:cubicBezTo>
                <a:cubicBezTo>
                  <a:pt x="647" y="930"/>
                  <a:pt x="647" y="930"/>
                  <a:pt x="647" y="930"/>
                </a:cubicBezTo>
                <a:cubicBezTo>
                  <a:pt x="647" y="930"/>
                  <a:pt x="647" y="930"/>
                  <a:pt x="647" y="930"/>
                </a:cubicBezTo>
                <a:cubicBezTo>
                  <a:pt x="647" y="930"/>
                  <a:pt x="647" y="930"/>
                  <a:pt x="647" y="930"/>
                </a:cubicBezTo>
                <a:cubicBezTo>
                  <a:pt x="647" y="931"/>
                  <a:pt x="646" y="931"/>
                  <a:pt x="646" y="931"/>
                </a:cubicBezTo>
                <a:cubicBezTo>
                  <a:pt x="646" y="931"/>
                  <a:pt x="646" y="931"/>
                  <a:pt x="646" y="931"/>
                </a:cubicBezTo>
                <a:cubicBezTo>
                  <a:pt x="643" y="931"/>
                  <a:pt x="642" y="929"/>
                  <a:pt x="641" y="927"/>
                </a:cubicBezTo>
                <a:close/>
                <a:moveTo>
                  <a:pt x="289" y="920"/>
                </a:moveTo>
                <a:cubicBezTo>
                  <a:pt x="289" y="920"/>
                  <a:pt x="289" y="920"/>
                  <a:pt x="289" y="920"/>
                </a:cubicBezTo>
                <a:cubicBezTo>
                  <a:pt x="289" y="920"/>
                  <a:pt x="289" y="920"/>
                  <a:pt x="289" y="920"/>
                </a:cubicBezTo>
                <a:cubicBezTo>
                  <a:pt x="286" y="919"/>
                  <a:pt x="285" y="916"/>
                  <a:pt x="286" y="914"/>
                </a:cubicBezTo>
                <a:cubicBezTo>
                  <a:pt x="286" y="914"/>
                  <a:pt x="286" y="914"/>
                  <a:pt x="286" y="914"/>
                </a:cubicBezTo>
                <a:cubicBezTo>
                  <a:pt x="287" y="911"/>
                  <a:pt x="290" y="910"/>
                  <a:pt x="293" y="911"/>
                </a:cubicBezTo>
                <a:cubicBezTo>
                  <a:pt x="293" y="911"/>
                  <a:pt x="293" y="911"/>
                  <a:pt x="293" y="911"/>
                </a:cubicBezTo>
                <a:cubicBezTo>
                  <a:pt x="295" y="912"/>
                  <a:pt x="296" y="915"/>
                  <a:pt x="295" y="918"/>
                </a:cubicBezTo>
                <a:cubicBezTo>
                  <a:pt x="295" y="918"/>
                  <a:pt x="295" y="918"/>
                  <a:pt x="295" y="918"/>
                </a:cubicBezTo>
                <a:cubicBezTo>
                  <a:pt x="294" y="919"/>
                  <a:pt x="293" y="921"/>
                  <a:pt x="291" y="921"/>
                </a:cubicBezTo>
                <a:cubicBezTo>
                  <a:pt x="291" y="921"/>
                  <a:pt x="291" y="921"/>
                  <a:pt x="291" y="921"/>
                </a:cubicBezTo>
                <a:cubicBezTo>
                  <a:pt x="290" y="921"/>
                  <a:pt x="289" y="920"/>
                  <a:pt x="289" y="920"/>
                </a:cubicBezTo>
                <a:close/>
                <a:moveTo>
                  <a:pt x="667" y="917"/>
                </a:moveTo>
                <a:cubicBezTo>
                  <a:pt x="666" y="915"/>
                  <a:pt x="667" y="912"/>
                  <a:pt x="669" y="911"/>
                </a:cubicBezTo>
                <a:cubicBezTo>
                  <a:pt x="669" y="911"/>
                  <a:pt x="669" y="911"/>
                  <a:pt x="669" y="911"/>
                </a:cubicBezTo>
                <a:cubicBezTo>
                  <a:pt x="672" y="910"/>
                  <a:pt x="675" y="911"/>
                  <a:pt x="676" y="913"/>
                </a:cubicBezTo>
                <a:cubicBezTo>
                  <a:pt x="676" y="913"/>
                  <a:pt x="676" y="913"/>
                  <a:pt x="676" y="913"/>
                </a:cubicBezTo>
                <a:cubicBezTo>
                  <a:pt x="677" y="916"/>
                  <a:pt x="676" y="919"/>
                  <a:pt x="673" y="920"/>
                </a:cubicBezTo>
                <a:cubicBezTo>
                  <a:pt x="673" y="920"/>
                  <a:pt x="673" y="920"/>
                  <a:pt x="673" y="920"/>
                </a:cubicBezTo>
                <a:cubicBezTo>
                  <a:pt x="673" y="920"/>
                  <a:pt x="672" y="920"/>
                  <a:pt x="671" y="920"/>
                </a:cubicBezTo>
                <a:cubicBezTo>
                  <a:pt x="671" y="920"/>
                  <a:pt x="671" y="920"/>
                  <a:pt x="671" y="920"/>
                </a:cubicBezTo>
                <a:cubicBezTo>
                  <a:pt x="669" y="920"/>
                  <a:pt x="668" y="919"/>
                  <a:pt x="667" y="917"/>
                </a:cubicBezTo>
                <a:close/>
                <a:moveTo>
                  <a:pt x="263" y="908"/>
                </a:moveTo>
                <a:cubicBezTo>
                  <a:pt x="263" y="908"/>
                  <a:pt x="263" y="908"/>
                  <a:pt x="263" y="908"/>
                </a:cubicBezTo>
                <a:cubicBezTo>
                  <a:pt x="263" y="908"/>
                  <a:pt x="263" y="908"/>
                  <a:pt x="263" y="908"/>
                </a:cubicBezTo>
                <a:cubicBezTo>
                  <a:pt x="261" y="907"/>
                  <a:pt x="260" y="904"/>
                  <a:pt x="261" y="901"/>
                </a:cubicBezTo>
                <a:cubicBezTo>
                  <a:pt x="261" y="901"/>
                  <a:pt x="261" y="901"/>
                  <a:pt x="261" y="901"/>
                </a:cubicBezTo>
                <a:cubicBezTo>
                  <a:pt x="262" y="899"/>
                  <a:pt x="265" y="898"/>
                  <a:pt x="268" y="899"/>
                </a:cubicBezTo>
                <a:cubicBezTo>
                  <a:pt x="268" y="899"/>
                  <a:pt x="268" y="899"/>
                  <a:pt x="268" y="899"/>
                </a:cubicBezTo>
                <a:cubicBezTo>
                  <a:pt x="270" y="900"/>
                  <a:pt x="271" y="903"/>
                  <a:pt x="270" y="906"/>
                </a:cubicBezTo>
                <a:cubicBezTo>
                  <a:pt x="270" y="906"/>
                  <a:pt x="270" y="906"/>
                  <a:pt x="270" y="906"/>
                </a:cubicBezTo>
                <a:cubicBezTo>
                  <a:pt x="269" y="908"/>
                  <a:pt x="267" y="909"/>
                  <a:pt x="265" y="909"/>
                </a:cubicBezTo>
                <a:cubicBezTo>
                  <a:pt x="265" y="909"/>
                  <a:pt x="265" y="909"/>
                  <a:pt x="265" y="909"/>
                </a:cubicBezTo>
                <a:cubicBezTo>
                  <a:pt x="265" y="909"/>
                  <a:pt x="264" y="908"/>
                  <a:pt x="263" y="908"/>
                </a:cubicBezTo>
                <a:close/>
                <a:moveTo>
                  <a:pt x="692" y="906"/>
                </a:moveTo>
                <a:cubicBezTo>
                  <a:pt x="691" y="903"/>
                  <a:pt x="692" y="900"/>
                  <a:pt x="694" y="899"/>
                </a:cubicBezTo>
                <a:cubicBezTo>
                  <a:pt x="694" y="899"/>
                  <a:pt x="694" y="899"/>
                  <a:pt x="694" y="899"/>
                </a:cubicBezTo>
                <a:cubicBezTo>
                  <a:pt x="697" y="898"/>
                  <a:pt x="700" y="899"/>
                  <a:pt x="701" y="901"/>
                </a:cubicBezTo>
                <a:cubicBezTo>
                  <a:pt x="701" y="901"/>
                  <a:pt x="701" y="901"/>
                  <a:pt x="701" y="901"/>
                </a:cubicBezTo>
                <a:cubicBezTo>
                  <a:pt x="702" y="903"/>
                  <a:pt x="701" y="906"/>
                  <a:pt x="699" y="908"/>
                </a:cubicBezTo>
                <a:cubicBezTo>
                  <a:pt x="699" y="908"/>
                  <a:pt x="699" y="908"/>
                  <a:pt x="699" y="908"/>
                </a:cubicBezTo>
                <a:cubicBezTo>
                  <a:pt x="699" y="908"/>
                  <a:pt x="699" y="908"/>
                  <a:pt x="699" y="908"/>
                </a:cubicBezTo>
                <a:cubicBezTo>
                  <a:pt x="699" y="908"/>
                  <a:pt x="699" y="908"/>
                  <a:pt x="699" y="908"/>
                </a:cubicBezTo>
                <a:cubicBezTo>
                  <a:pt x="698" y="908"/>
                  <a:pt x="697" y="908"/>
                  <a:pt x="696" y="908"/>
                </a:cubicBezTo>
                <a:cubicBezTo>
                  <a:pt x="696" y="908"/>
                  <a:pt x="696" y="908"/>
                  <a:pt x="696" y="908"/>
                </a:cubicBezTo>
                <a:cubicBezTo>
                  <a:pt x="695" y="908"/>
                  <a:pt x="693" y="907"/>
                  <a:pt x="692" y="906"/>
                </a:cubicBezTo>
                <a:close/>
                <a:moveTo>
                  <a:pt x="238" y="895"/>
                </a:moveTo>
                <a:cubicBezTo>
                  <a:pt x="238" y="895"/>
                  <a:pt x="238" y="895"/>
                  <a:pt x="238" y="895"/>
                </a:cubicBezTo>
                <a:cubicBezTo>
                  <a:pt x="238" y="895"/>
                  <a:pt x="238" y="895"/>
                  <a:pt x="238" y="895"/>
                </a:cubicBezTo>
                <a:cubicBezTo>
                  <a:pt x="236" y="893"/>
                  <a:pt x="235" y="890"/>
                  <a:pt x="237" y="888"/>
                </a:cubicBezTo>
                <a:cubicBezTo>
                  <a:pt x="237" y="888"/>
                  <a:pt x="237" y="888"/>
                  <a:pt x="237" y="888"/>
                </a:cubicBezTo>
                <a:cubicBezTo>
                  <a:pt x="238" y="885"/>
                  <a:pt x="241" y="885"/>
                  <a:pt x="244" y="886"/>
                </a:cubicBezTo>
                <a:cubicBezTo>
                  <a:pt x="244" y="886"/>
                  <a:pt x="244" y="886"/>
                  <a:pt x="244" y="886"/>
                </a:cubicBezTo>
                <a:cubicBezTo>
                  <a:pt x="246" y="887"/>
                  <a:pt x="247" y="890"/>
                  <a:pt x="245" y="893"/>
                </a:cubicBezTo>
                <a:cubicBezTo>
                  <a:pt x="245" y="893"/>
                  <a:pt x="245" y="893"/>
                  <a:pt x="245" y="893"/>
                </a:cubicBezTo>
                <a:cubicBezTo>
                  <a:pt x="244" y="894"/>
                  <a:pt x="243" y="895"/>
                  <a:pt x="241" y="895"/>
                </a:cubicBezTo>
                <a:cubicBezTo>
                  <a:pt x="241" y="895"/>
                  <a:pt x="241" y="895"/>
                  <a:pt x="241" y="895"/>
                </a:cubicBezTo>
                <a:cubicBezTo>
                  <a:pt x="240" y="895"/>
                  <a:pt x="239" y="895"/>
                  <a:pt x="238" y="895"/>
                </a:cubicBezTo>
                <a:close/>
                <a:moveTo>
                  <a:pt x="717" y="892"/>
                </a:moveTo>
                <a:cubicBezTo>
                  <a:pt x="715" y="890"/>
                  <a:pt x="716" y="887"/>
                  <a:pt x="718" y="886"/>
                </a:cubicBezTo>
                <a:cubicBezTo>
                  <a:pt x="718" y="886"/>
                  <a:pt x="718" y="886"/>
                  <a:pt x="718" y="886"/>
                </a:cubicBezTo>
                <a:cubicBezTo>
                  <a:pt x="721" y="884"/>
                  <a:pt x="724" y="885"/>
                  <a:pt x="725" y="887"/>
                </a:cubicBezTo>
                <a:cubicBezTo>
                  <a:pt x="725" y="887"/>
                  <a:pt x="725" y="887"/>
                  <a:pt x="725" y="887"/>
                </a:cubicBezTo>
                <a:cubicBezTo>
                  <a:pt x="727" y="890"/>
                  <a:pt x="726" y="893"/>
                  <a:pt x="723" y="894"/>
                </a:cubicBezTo>
                <a:cubicBezTo>
                  <a:pt x="723" y="894"/>
                  <a:pt x="723" y="894"/>
                  <a:pt x="723" y="894"/>
                </a:cubicBezTo>
                <a:cubicBezTo>
                  <a:pt x="723" y="895"/>
                  <a:pt x="722" y="895"/>
                  <a:pt x="721" y="895"/>
                </a:cubicBezTo>
                <a:cubicBezTo>
                  <a:pt x="721" y="895"/>
                  <a:pt x="721" y="895"/>
                  <a:pt x="721" y="895"/>
                </a:cubicBezTo>
                <a:cubicBezTo>
                  <a:pt x="719" y="895"/>
                  <a:pt x="718" y="894"/>
                  <a:pt x="717" y="892"/>
                </a:cubicBezTo>
                <a:close/>
                <a:moveTo>
                  <a:pt x="215" y="880"/>
                </a:moveTo>
                <a:cubicBezTo>
                  <a:pt x="212" y="878"/>
                  <a:pt x="212" y="875"/>
                  <a:pt x="213" y="873"/>
                </a:cubicBezTo>
                <a:cubicBezTo>
                  <a:pt x="213" y="873"/>
                  <a:pt x="213" y="873"/>
                  <a:pt x="213" y="873"/>
                </a:cubicBezTo>
                <a:cubicBezTo>
                  <a:pt x="215" y="870"/>
                  <a:pt x="218" y="870"/>
                  <a:pt x="220" y="871"/>
                </a:cubicBezTo>
                <a:cubicBezTo>
                  <a:pt x="220" y="871"/>
                  <a:pt x="220" y="871"/>
                  <a:pt x="220" y="871"/>
                </a:cubicBezTo>
                <a:cubicBezTo>
                  <a:pt x="222" y="873"/>
                  <a:pt x="223" y="876"/>
                  <a:pt x="221" y="878"/>
                </a:cubicBezTo>
                <a:cubicBezTo>
                  <a:pt x="221" y="878"/>
                  <a:pt x="221" y="878"/>
                  <a:pt x="221" y="878"/>
                </a:cubicBezTo>
                <a:cubicBezTo>
                  <a:pt x="221" y="880"/>
                  <a:pt x="219" y="880"/>
                  <a:pt x="217" y="880"/>
                </a:cubicBezTo>
                <a:cubicBezTo>
                  <a:pt x="217" y="880"/>
                  <a:pt x="217" y="880"/>
                  <a:pt x="217" y="880"/>
                </a:cubicBezTo>
                <a:cubicBezTo>
                  <a:pt x="216" y="880"/>
                  <a:pt x="215" y="880"/>
                  <a:pt x="215" y="880"/>
                </a:cubicBezTo>
                <a:close/>
                <a:moveTo>
                  <a:pt x="740" y="878"/>
                </a:moveTo>
                <a:cubicBezTo>
                  <a:pt x="739" y="875"/>
                  <a:pt x="739" y="872"/>
                  <a:pt x="742" y="871"/>
                </a:cubicBezTo>
                <a:cubicBezTo>
                  <a:pt x="742" y="871"/>
                  <a:pt x="742" y="871"/>
                  <a:pt x="742" y="871"/>
                </a:cubicBezTo>
                <a:cubicBezTo>
                  <a:pt x="744" y="869"/>
                  <a:pt x="747" y="870"/>
                  <a:pt x="749" y="872"/>
                </a:cubicBezTo>
                <a:cubicBezTo>
                  <a:pt x="749" y="872"/>
                  <a:pt x="749" y="872"/>
                  <a:pt x="749" y="872"/>
                </a:cubicBezTo>
                <a:cubicBezTo>
                  <a:pt x="750" y="875"/>
                  <a:pt x="750" y="878"/>
                  <a:pt x="747" y="879"/>
                </a:cubicBezTo>
                <a:cubicBezTo>
                  <a:pt x="747" y="879"/>
                  <a:pt x="747" y="879"/>
                  <a:pt x="747" y="879"/>
                </a:cubicBezTo>
                <a:cubicBezTo>
                  <a:pt x="746" y="880"/>
                  <a:pt x="745" y="880"/>
                  <a:pt x="744" y="880"/>
                </a:cubicBezTo>
                <a:cubicBezTo>
                  <a:pt x="744" y="880"/>
                  <a:pt x="744" y="880"/>
                  <a:pt x="744" y="880"/>
                </a:cubicBezTo>
                <a:cubicBezTo>
                  <a:pt x="743" y="880"/>
                  <a:pt x="741" y="879"/>
                  <a:pt x="740" y="878"/>
                </a:cubicBezTo>
                <a:close/>
                <a:moveTo>
                  <a:pt x="192" y="863"/>
                </a:moveTo>
                <a:cubicBezTo>
                  <a:pt x="189" y="862"/>
                  <a:pt x="189" y="858"/>
                  <a:pt x="191" y="856"/>
                </a:cubicBezTo>
                <a:cubicBezTo>
                  <a:pt x="191" y="856"/>
                  <a:pt x="191" y="856"/>
                  <a:pt x="191" y="856"/>
                </a:cubicBezTo>
                <a:cubicBezTo>
                  <a:pt x="192" y="854"/>
                  <a:pt x="195" y="854"/>
                  <a:pt x="198" y="855"/>
                </a:cubicBezTo>
                <a:cubicBezTo>
                  <a:pt x="198" y="855"/>
                  <a:pt x="198" y="855"/>
                  <a:pt x="198" y="855"/>
                </a:cubicBezTo>
                <a:cubicBezTo>
                  <a:pt x="200" y="857"/>
                  <a:pt x="200" y="860"/>
                  <a:pt x="199" y="862"/>
                </a:cubicBezTo>
                <a:cubicBezTo>
                  <a:pt x="199" y="862"/>
                  <a:pt x="199" y="862"/>
                  <a:pt x="199" y="862"/>
                </a:cubicBezTo>
                <a:cubicBezTo>
                  <a:pt x="198" y="864"/>
                  <a:pt x="196" y="864"/>
                  <a:pt x="195" y="864"/>
                </a:cubicBezTo>
                <a:cubicBezTo>
                  <a:pt x="195" y="864"/>
                  <a:pt x="195" y="864"/>
                  <a:pt x="195" y="864"/>
                </a:cubicBezTo>
                <a:cubicBezTo>
                  <a:pt x="194" y="864"/>
                  <a:pt x="192" y="864"/>
                  <a:pt x="192" y="863"/>
                </a:cubicBezTo>
                <a:close/>
                <a:moveTo>
                  <a:pt x="763" y="862"/>
                </a:moveTo>
                <a:cubicBezTo>
                  <a:pt x="762" y="860"/>
                  <a:pt x="762" y="856"/>
                  <a:pt x="764" y="855"/>
                </a:cubicBezTo>
                <a:cubicBezTo>
                  <a:pt x="764" y="855"/>
                  <a:pt x="764" y="855"/>
                  <a:pt x="764" y="855"/>
                </a:cubicBezTo>
                <a:cubicBezTo>
                  <a:pt x="766" y="853"/>
                  <a:pt x="769" y="854"/>
                  <a:pt x="771" y="856"/>
                </a:cubicBezTo>
                <a:cubicBezTo>
                  <a:pt x="771" y="856"/>
                  <a:pt x="771" y="856"/>
                  <a:pt x="771" y="856"/>
                </a:cubicBezTo>
                <a:cubicBezTo>
                  <a:pt x="773" y="858"/>
                  <a:pt x="772" y="861"/>
                  <a:pt x="770" y="863"/>
                </a:cubicBezTo>
                <a:cubicBezTo>
                  <a:pt x="770" y="863"/>
                  <a:pt x="770" y="863"/>
                  <a:pt x="770" y="863"/>
                </a:cubicBezTo>
                <a:cubicBezTo>
                  <a:pt x="769" y="863"/>
                  <a:pt x="768" y="864"/>
                  <a:pt x="767" y="864"/>
                </a:cubicBezTo>
                <a:cubicBezTo>
                  <a:pt x="767" y="864"/>
                  <a:pt x="767" y="864"/>
                  <a:pt x="767" y="864"/>
                </a:cubicBezTo>
                <a:cubicBezTo>
                  <a:pt x="766" y="864"/>
                  <a:pt x="764" y="863"/>
                  <a:pt x="763" y="862"/>
                </a:cubicBezTo>
                <a:close/>
                <a:moveTo>
                  <a:pt x="170" y="846"/>
                </a:moveTo>
                <a:cubicBezTo>
                  <a:pt x="167" y="844"/>
                  <a:pt x="167" y="841"/>
                  <a:pt x="169" y="839"/>
                </a:cubicBezTo>
                <a:cubicBezTo>
                  <a:pt x="169" y="839"/>
                  <a:pt x="169" y="839"/>
                  <a:pt x="169" y="839"/>
                </a:cubicBezTo>
                <a:cubicBezTo>
                  <a:pt x="171" y="836"/>
                  <a:pt x="174" y="836"/>
                  <a:pt x="176" y="838"/>
                </a:cubicBezTo>
                <a:cubicBezTo>
                  <a:pt x="176" y="838"/>
                  <a:pt x="176" y="838"/>
                  <a:pt x="176" y="838"/>
                </a:cubicBezTo>
                <a:cubicBezTo>
                  <a:pt x="178" y="840"/>
                  <a:pt x="178" y="843"/>
                  <a:pt x="177" y="845"/>
                </a:cubicBezTo>
                <a:cubicBezTo>
                  <a:pt x="177" y="845"/>
                  <a:pt x="177" y="845"/>
                  <a:pt x="177" y="845"/>
                </a:cubicBezTo>
                <a:cubicBezTo>
                  <a:pt x="176" y="846"/>
                  <a:pt x="174" y="847"/>
                  <a:pt x="173" y="847"/>
                </a:cubicBezTo>
                <a:cubicBezTo>
                  <a:pt x="173" y="847"/>
                  <a:pt x="173" y="847"/>
                  <a:pt x="173" y="847"/>
                </a:cubicBezTo>
                <a:cubicBezTo>
                  <a:pt x="172" y="847"/>
                  <a:pt x="171" y="846"/>
                  <a:pt x="170" y="846"/>
                </a:cubicBezTo>
                <a:close/>
                <a:moveTo>
                  <a:pt x="785" y="845"/>
                </a:moveTo>
                <a:cubicBezTo>
                  <a:pt x="783" y="842"/>
                  <a:pt x="784" y="839"/>
                  <a:pt x="786" y="838"/>
                </a:cubicBezTo>
                <a:cubicBezTo>
                  <a:pt x="786" y="838"/>
                  <a:pt x="786" y="838"/>
                  <a:pt x="786" y="838"/>
                </a:cubicBezTo>
                <a:cubicBezTo>
                  <a:pt x="788" y="836"/>
                  <a:pt x="791" y="836"/>
                  <a:pt x="793" y="838"/>
                </a:cubicBezTo>
                <a:cubicBezTo>
                  <a:pt x="793" y="838"/>
                  <a:pt x="793" y="838"/>
                  <a:pt x="793" y="838"/>
                </a:cubicBezTo>
                <a:cubicBezTo>
                  <a:pt x="794" y="840"/>
                  <a:pt x="794" y="843"/>
                  <a:pt x="792" y="845"/>
                </a:cubicBezTo>
                <a:cubicBezTo>
                  <a:pt x="792" y="845"/>
                  <a:pt x="792" y="845"/>
                  <a:pt x="792" y="845"/>
                </a:cubicBezTo>
                <a:cubicBezTo>
                  <a:pt x="792" y="845"/>
                  <a:pt x="792" y="845"/>
                  <a:pt x="792" y="845"/>
                </a:cubicBezTo>
                <a:cubicBezTo>
                  <a:pt x="792" y="845"/>
                  <a:pt x="792" y="845"/>
                  <a:pt x="792" y="845"/>
                </a:cubicBezTo>
                <a:cubicBezTo>
                  <a:pt x="791" y="846"/>
                  <a:pt x="790" y="846"/>
                  <a:pt x="789" y="846"/>
                </a:cubicBezTo>
                <a:cubicBezTo>
                  <a:pt x="789" y="846"/>
                  <a:pt x="789" y="846"/>
                  <a:pt x="789" y="846"/>
                </a:cubicBezTo>
                <a:cubicBezTo>
                  <a:pt x="787" y="846"/>
                  <a:pt x="786" y="846"/>
                  <a:pt x="785" y="845"/>
                </a:cubicBezTo>
                <a:close/>
                <a:moveTo>
                  <a:pt x="149" y="827"/>
                </a:moveTo>
                <a:cubicBezTo>
                  <a:pt x="147" y="825"/>
                  <a:pt x="147" y="822"/>
                  <a:pt x="149" y="820"/>
                </a:cubicBezTo>
                <a:cubicBezTo>
                  <a:pt x="149" y="820"/>
                  <a:pt x="149" y="820"/>
                  <a:pt x="149" y="820"/>
                </a:cubicBezTo>
                <a:cubicBezTo>
                  <a:pt x="150" y="818"/>
                  <a:pt x="154" y="818"/>
                  <a:pt x="156" y="819"/>
                </a:cubicBezTo>
                <a:cubicBezTo>
                  <a:pt x="156" y="819"/>
                  <a:pt x="156" y="819"/>
                  <a:pt x="156" y="819"/>
                </a:cubicBezTo>
                <a:cubicBezTo>
                  <a:pt x="158" y="821"/>
                  <a:pt x="158" y="825"/>
                  <a:pt x="156" y="827"/>
                </a:cubicBezTo>
                <a:cubicBezTo>
                  <a:pt x="156" y="827"/>
                  <a:pt x="156" y="827"/>
                  <a:pt x="156" y="827"/>
                </a:cubicBezTo>
                <a:cubicBezTo>
                  <a:pt x="155" y="828"/>
                  <a:pt x="153" y="828"/>
                  <a:pt x="152" y="828"/>
                </a:cubicBezTo>
                <a:cubicBezTo>
                  <a:pt x="152" y="828"/>
                  <a:pt x="152" y="828"/>
                  <a:pt x="152" y="828"/>
                </a:cubicBezTo>
                <a:cubicBezTo>
                  <a:pt x="151" y="828"/>
                  <a:pt x="150" y="828"/>
                  <a:pt x="149" y="827"/>
                </a:cubicBezTo>
                <a:close/>
                <a:moveTo>
                  <a:pt x="806" y="826"/>
                </a:moveTo>
                <a:cubicBezTo>
                  <a:pt x="804" y="824"/>
                  <a:pt x="804" y="821"/>
                  <a:pt x="806" y="819"/>
                </a:cubicBezTo>
                <a:cubicBezTo>
                  <a:pt x="806" y="819"/>
                  <a:pt x="806" y="819"/>
                  <a:pt x="806" y="819"/>
                </a:cubicBezTo>
                <a:cubicBezTo>
                  <a:pt x="808" y="817"/>
                  <a:pt x="811" y="817"/>
                  <a:pt x="813" y="819"/>
                </a:cubicBezTo>
                <a:cubicBezTo>
                  <a:pt x="813" y="819"/>
                  <a:pt x="813" y="819"/>
                  <a:pt x="813" y="819"/>
                </a:cubicBezTo>
                <a:cubicBezTo>
                  <a:pt x="815" y="821"/>
                  <a:pt x="815" y="824"/>
                  <a:pt x="813" y="826"/>
                </a:cubicBezTo>
                <a:cubicBezTo>
                  <a:pt x="813" y="826"/>
                  <a:pt x="813" y="826"/>
                  <a:pt x="813" y="826"/>
                </a:cubicBezTo>
                <a:cubicBezTo>
                  <a:pt x="813" y="826"/>
                  <a:pt x="813" y="826"/>
                  <a:pt x="813" y="826"/>
                </a:cubicBezTo>
                <a:cubicBezTo>
                  <a:pt x="813" y="826"/>
                  <a:pt x="813" y="826"/>
                  <a:pt x="813" y="826"/>
                </a:cubicBezTo>
                <a:cubicBezTo>
                  <a:pt x="812" y="827"/>
                  <a:pt x="811" y="828"/>
                  <a:pt x="810" y="828"/>
                </a:cubicBezTo>
                <a:cubicBezTo>
                  <a:pt x="810" y="828"/>
                  <a:pt x="810" y="828"/>
                  <a:pt x="810" y="828"/>
                </a:cubicBezTo>
                <a:cubicBezTo>
                  <a:pt x="808" y="828"/>
                  <a:pt x="807" y="827"/>
                  <a:pt x="806" y="826"/>
                </a:cubicBezTo>
                <a:close/>
                <a:moveTo>
                  <a:pt x="129" y="807"/>
                </a:moveTo>
                <a:cubicBezTo>
                  <a:pt x="127" y="805"/>
                  <a:pt x="127" y="801"/>
                  <a:pt x="129" y="800"/>
                </a:cubicBezTo>
                <a:cubicBezTo>
                  <a:pt x="129" y="800"/>
                  <a:pt x="129" y="800"/>
                  <a:pt x="129" y="800"/>
                </a:cubicBezTo>
                <a:cubicBezTo>
                  <a:pt x="131" y="798"/>
                  <a:pt x="134" y="798"/>
                  <a:pt x="136" y="800"/>
                </a:cubicBezTo>
                <a:cubicBezTo>
                  <a:pt x="136" y="800"/>
                  <a:pt x="136" y="800"/>
                  <a:pt x="136" y="800"/>
                </a:cubicBezTo>
                <a:cubicBezTo>
                  <a:pt x="138" y="802"/>
                  <a:pt x="138" y="805"/>
                  <a:pt x="136" y="807"/>
                </a:cubicBezTo>
                <a:cubicBezTo>
                  <a:pt x="136" y="807"/>
                  <a:pt x="136" y="807"/>
                  <a:pt x="136" y="807"/>
                </a:cubicBezTo>
                <a:cubicBezTo>
                  <a:pt x="135" y="808"/>
                  <a:pt x="134" y="808"/>
                  <a:pt x="133" y="808"/>
                </a:cubicBezTo>
                <a:cubicBezTo>
                  <a:pt x="133" y="808"/>
                  <a:pt x="133" y="808"/>
                  <a:pt x="133" y="808"/>
                </a:cubicBezTo>
                <a:cubicBezTo>
                  <a:pt x="131" y="808"/>
                  <a:pt x="130" y="808"/>
                  <a:pt x="129" y="807"/>
                </a:cubicBezTo>
                <a:close/>
                <a:moveTo>
                  <a:pt x="826" y="806"/>
                </a:moveTo>
                <a:cubicBezTo>
                  <a:pt x="824" y="804"/>
                  <a:pt x="824" y="801"/>
                  <a:pt x="825" y="799"/>
                </a:cubicBezTo>
                <a:cubicBezTo>
                  <a:pt x="825" y="799"/>
                  <a:pt x="825" y="799"/>
                  <a:pt x="825" y="799"/>
                </a:cubicBezTo>
                <a:cubicBezTo>
                  <a:pt x="827" y="797"/>
                  <a:pt x="830" y="797"/>
                  <a:pt x="832" y="799"/>
                </a:cubicBezTo>
                <a:cubicBezTo>
                  <a:pt x="832" y="799"/>
                  <a:pt x="832" y="799"/>
                  <a:pt x="832" y="799"/>
                </a:cubicBezTo>
                <a:cubicBezTo>
                  <a:pt x="835" y="801"/>
                  <a:pt x="835" y="804"/>
                  <a:pt x="833" y="806"/>
                </a:cubicBezTo>
                <a:cubicBezTo>
                  <a:pt x="833" y="806"/>
                  <a:pt x="833" y="806"/>
                  <a:pt x="833" y="806"/>
                </a:cubicBezTo>
                <a:cubicBezTo>
                  <a:pt x="832" y="807"/>
                  <a:pt x="830" y="808"/>
                  <a:pt x="829" y="808"/>
                </a:cubicBezTo>
                <a:cubicBezTo>
                  <a:pt x="829" y="808"/>
                  <a:pt x="829" y="808"/>
                  <a:pt x="829" y="808"/>
                </a:cubicBezTo>
                <a:cubicBezTo>
                  <a:pt x="828" y="808"/>
                  <a:pt x="827" y="807"/>
                  <a:pt x="826" y="806"/>
                </a:cubicBezTo>
                <a:close/>
                <a:moveTo>
                  <a:pt x="110" y="785"/>
                </a:moveTo>
                <a:cubicBezTo>
                  <a:pt x="110" y="785"/>
                  <a:pt x="110" y="785"/>
                  <a:pt x="110" y="785"/>
                </a:cubicBezTo>
                <a:cubicBezTo>
                  <a:pt x="110" y="785"/>
                  <a:pt x="110" y="785"/>
                  <a:pt x="110" y="785"/>
                </a:cubicBezTo>
                <a:cubicBezTo>
                  <a:pt x="109" y="783"/>
                  <a:pt x="109" y="780"/>
                  <a:pt x="111" y="778"/>
                </a:cubicBezTo>
                <a:cubicBezTo>
                  <a:pt x="111" y="778"/>
                  <a:pt x="111" y="778"/>
                  <a:pt x="111" y="778"/>
                </a:cubicBezTo>
                <a:cubicBezTo>
                  <a:pt x="113" y="777"/>
                  <a:pt x="116" y="777"/>
                  <a:pt x="118" y="779"/>
                </a:cubicBezTo>
                <a:cubicBezTo>
                  <a:pt x="118" y="779"/>
                  <a:pt x="118" y="779"/>
                  <a:pt x="118" y="779"/>
                </a:cubicBezTo>
                <a:cubicBezTo>
                  <a:pt x="120" y="781"/>
                  <a:pt x="119" y="784"/>
                  <a:pt x="117" y="786"/>
                </a:cubicBezTo>
                <a:cubicBezTo>
                  <a:pt x="117" y="786"/>
                  <a:pt x="117" y="786"/>
                  <a:pt x="117" y="786"/>
                </a:cubicBezTo>
                <a:cubicBezTo>
                  <a:pt x="116" y="787"/>
                  <a:pt x="115" y="787"/>
                  <a:pt x="114" y="787"/>
                </a:cubicBezTo>
                <a:cubicBezTo>
                  <a:pt x="114" y="787"/>
                  <a:pt x="114" y="787"/>
                  <a:pt x="114" y="787"/>
                </a:cubicBezTo>
                <a:cubicBezTo>
                  <a:pt x="113" y="787"/>
                  <a:pt x="111" y="787"/>
                  <a:pt x="110" y="785"/>
                </a:cubicBezTo>
                <a:close/>
                <a:moveTo>
                  <a:pt x="844" y="786"/>
                </a:moveTo>
                <a:cubicBezTo>
                  <a:pt x="842" y="784"/>
                  <a:pt x="842" y="781"/>
                  <a:pt x="844" y="779"/>
                </a:cubicBezTo>
                <a:cubicBezTo>
                  <a:pt x="844" y="779"/>
                  <a:pt x="844" y="779"/>
                  <a:pt x="844" y="779"/>
                </a:cubicBezTo>
                <a:cubicBezTo>
                  <a:pt x="845" y="776"/>
                  <a:pt x="848" y="776"/>
                  <a:pt x="851" y="778"/>
                </a:cubicBezTo>
                <a:cubicBezTo>
                  <a:pt x="851" y="778"/>
                  <a:pt x="851" y="778"/>
                  <a:pt x="851" y="778"/>
                </a:cubicBezTo>
                <a:cubicBezTo>
                  <a:pt x="853" y="780"/>
                  <a:pt x="853" y="783"/>
                  <a:pt x="851" y="785"/>
                </a:cubicBezTo>
                <a:cubicBezTo>
                  <a:pt x="851" y="785"/>
                  <a:pt x="851" y="785"/>
                  <a:pt x="851" y="785"/>
                </a:cubicBezTo>
                <a:cubicBezTo>
                  <a:pt x="850" y="786"/>
                  <a:pt x="849" y="787"/>
                  <a:pt x="847" y="787"/>
                </a:cubicBezTo>
                <a:cubicBezTo>
                  <a:pt x="847" y="787"/>
                  <a:pt x="847" y="787"/>
                  <a:pt x="847" y="787"/>
                </a:cubicBezTo>
                <a:cubicBezTo>
                  <a:pt x="846" y="787"/>
                  <a:pt x="845" y="786"/>
                  <a:pt x="844" y="786"/>
                </a:cubicBezTo>
                <a:close/>
                <a:moveTo>
                  <a:pt x="93" y="763"/>
                </a:moveTo>
                <a:cubicBezTo>
                  <a:pt x="91" y="761"/>
                  <a:pt x="92" y="758"/>
                  <a:pt x="94" y="756"/>
                </a:cubicBezTo>
                <a:cubicBezTo>
                  <a:pt x="94" y="756"/>
                  <a:pt x="94" y="756"/>
                  <a:pt x="94" y="756"/>
                </a:cubicBezTo>
                <a:cubicBezTo>
                  <a:pt x="96" y="755"/>
                  <a:pt x="99" y="755"/>
                  <a:pt x="101" y="757"/>
                </a:cubicBezTo>
                <a:cubicBezTo>
                  <a:pt x="101" y="757"/>
                  <a:pt x="101" y="757"/>
                  <a:pt x="101" y="757"/>
                </a:cubicBezTo>
                <a:cubicBezTo>
                  <a:pt x="103" y="760"/>
                  <a:pt x="102" y="763"/>
                  <a:pt x="100" y="764"/>
                </a:cubicBezTo>
                <a:cubicBezTo>
                  <a:pt x="100" y="764"/>
                  <a:pt x="100" y="764"/>
                  <a:pt x="100" y="764"/>
                </a:cubicBezTo>
                <a:cubicBezTo>
                  <a:pt x="99" y="765"/>
                  <a:pt x="98" y="765"/>
                  <a:pt x="97" y="765"/>
                </a:cubicBezTo>
                <a:cubicBezTo>
                  <a:pt x="97" y="765"/>
                  <a:pt x="97" y="765"/>
                  <a:pt x="97" y="765"/>
                </a:cubicBezTo>
                <a:cubicBezTo>
                  <a:pt x="96" y="765"/>
                  <a:pt x="94" y="765"/>
                  <a:pt x="93" y="763"/>
                </a:cubicBezTo>
                <a:close/>
                <a:moveTo>
                  <a:pt x="862" y="764"/>
                </a:moveTo>
                <a:cubicBezTo>
                  <a:pt x="859" y="762"/>
                  <a:pt x="859" y="759"/>
                  <a:pt x="861" y="757"/>
                </a:cubicBezTo>
                <a:cubicBezTo>
                  <a:pt x="861" y="757"/>
                  <a:pt x="861" y="757"/>
                  <a:pt x="861" y="757"/>
                </a:cubicBezTo>
                <a:cubicBezTo>
                  <a:pt x="862" y="754"/>
                  <a:pt x="865" y="754"/>
                  <a:pt x="867" y="756"/>
                </a:cubicBezTo>
                <a:cubicBezTo>
                  <a:pt x="867" y="756"/>
                  <a:pt x="867" y="756"/>
                  <a:pt x="867" y="756"/>
                </a:cubicBezTo>
                <a:cubicBezTo>
                  <a:pt x="870" y="757"/>
                  <a:pt x="870" y="760"/>
                  <a:pt x="869" y="763"/>
                </a:cubicBezTo>
                <a:cubicBezTo>
                  <a:pt x="869" y="763"/>
                  <a:pt x="869" y="763"/>
                  <a:pt x="869" y="763"/>
                </a:cubicBezTo>
                <a:cubicBezTo>
                  <a:pt x="868" y="764"/>
                  <a:pt x="866" y="765"/>
                  <a:pt x="865" y="765"/>
                </a:cubicBezTo>
                <a:cubicBezTo>
                  <a:pt x="865" y="765"/>
                  <a:pt x="865" y="765"/>
                  <a:pt x="865" y="765"/>
                </a:cubicBezTo>
                <a:cubicBezTo>
                  <a:pt x="864" y="765"/>
                  <a:pt x="862" y="764"/>
                  <a:pt x="862" y="764"/>
                </a:cubicBezTo>
                <a:close/>
                <a:moveTo>
                  <a:pt x="77" y="740"/>
                </a:moveTo>
                <a:cubicBezTo>
                  <a:pt x="76" y="738"/>
                  <a:pt x="76" y="735"/>
                  <a:pt x="79" y="733"/>
                </a:cubicBezTo>
                <a:cubicBezTo>
                  <a:pt x="79" y="733"/>
                  <a:pt x="79" y="733"/>
                  <a:pt x="79" y="733"/>
                </a:cubicBezTo>
                <a:cubicBezTo>
                  <a:pt x="81" y="732"/>
                  <a:pt x="84" y="732"/>
                  <a:pt x="85" y="735"/>
                </a:cubicBezTo>
                <a:cubicBezTo>
                  <a:pt x="85" y="735"/>
                  <a:pt x="85" y="735"/>
                  <a:pt x="85" y="735"/>
                </a:cubicBezTo>
                <a:cubicBezTo>
                  <a:pt x="87" y="737"/>
                  <a:pt x="86" y="740"/>
                  <a:pt x="84" y="742"/>
                </a:cubicBezTo>
                <a:cubicBezTo>
                  <a:pt x="84" y="742"/>
                  <a:pt x="84" y="742"/>
                  <a:pt x="84" y="742"/>
                </a:cubicBezTo>
                <a:cubicBezTo>
                  <a:pt x="83" y="742"/>
                  <a:pt x="82" y="742"/>
                  <a:pt x="81" y="742"/>
                </a:cubicBezTo>
                <a:cubicBezTo>
                  <a:pt x="81" y="742"/>
                  <a:pt x="81" y="742"/>
                  <a:pt x="81" y="742"/>
                </a:cubicBezTo>
                <a:cubicBezTo>
                  <a:pt x="80" y="742"/>
                  <a:pt x="78" y="742"/>
                  <a:pt x="77" y="740"/>
                </a:cubicBezTo>
                <a:close/>
                <a:moveTo>
                  <a:pt x="878" y="741"/>
                </a:moveTo>
                <a:cubicBezTo>
                  <a:pt x="875" y="739"/>
                  <a:pt x="875" y="736"/>
                  <a:pt x="876" y="734"/>
                </a:cubicBezTo>
                <a:cubicBezTo>
                  <a:pt x="876" y="734"/>
                  <a:pt x="876" y="734"/>
                  <a:pt x="876" y="734"/>
                </a:cubicBezTo>
                <a:cubicBezTo>
                  <a:pt x="878" y="732"/>
                  <a:pt x="881" y="731"/>
                  <a:pt x="883" y="732"/>
                </a:cubicBezTo>
                <a:cubicBezTo>
                  <a:pt x="883" y="732"/>
                  <a:pt x="883" y="732"/>
                  <a:pt x="883" y="732"/>
                </a:cubicBezTo>
                <a:cubicBezTo>
                  <a:pt x="885" y="734"/>
                  <a:pt x="886" y="737"/>
                  <a:pt x="885" y="739"/>
                </a:cubicBezTo>
                <a:cubicBezTo>
                  <a:pt x="885" y="739"/>
                  <a:pt x="885" y="739"/>
                  <a:pt x="885" y="739"/>
                </a:cubicBezTo>
                <a:cubicBezTo>
                  <a:pt x="885" y="739"/>
                  <a:pt x="885" y="739"/>
                  <a:pt x="885" y="739"/>
                </a:cubicBezTo>
                <a:cubicBezTo>
                  <a:pt x="885" y="739"/>
                  <a:pt x="885" y="739"/>
                  <a:pt x="885" y="739"/>
                </a:cubicBezTo>
                <a:cubicBezTo>
                  <a:pt x="884" y="741"/>
                  <a:pt x="882" y="742"/>
                  <a:pt x="880" y="742"/>
                </a:cubicBezTo>
                <a:cubicBezTo>
                  <a:pt x="880" y="742"/>
                  <a:pt x="880" y="742"/>
                  <a:pt x="880" y="742"/>
                </a:cubicBezTo>
                <a:cubicBezTo>
                  <a:pt x="879" y="742"/>
                  <a:pt x="878" y="741"/>
                  <a:pt x="878" y="741"/>
                </a:cubicBezTo>
                <a:close/>
                <a:moveTo>
                  <a:pt x="62" y="716"/>
                </a:moveTo>
                <a:cubicBezTo>
                  <a:pt x="61" y="714"/>
                  <a:pt x="62" y="711"/>
                  <a:pt x="64" y="709"/>
                </a:cubicBezTo>
                <a:cubicBezTo>
                  <a:pt x="64" y="709"/>
                  <a:pt x="64" y="709"/>
                  <a:pt x="64" y="709"/>
                </a:cubicBezTo>
                <a:cubicBezTo>
                  <a:pt x="67" y="708"/>
                  <a:pt x="70" y="709"/>
                  <a:pt x="71" y="711"/>
                </a:cubicBezTo>
                <a:cubicBezTo>
                  <a:pt x="71" y="711"/>
                  <a:pt x="71" y="711"/>
                  <a:pt x="71" y="711"/>
                </a:cubicBezTo>
                <a:cubicBezTo>
                  <a:pt x="73" y="713"/>
                  <a:pt x="72" y="716"/>
                  <a:pt x="69" y="718"/>
                </a:cubicBezTo>
                <a:cubicBezTo>
                  <a:pt x="69" y="718"/>
                  <a:pt x="69" y="718"/>
                  <a:pt x="69" y="718"/>
                </a:cubicBezTo>
                <a:cubicBezTo>
                  <a:pt x="68" y="718"/>
                  <a:pt x="68" y="718"/>
                  <a:pt x="67" y="718"/>
                </a:cubicBezTo>
                <a:cubicBezTo>
                  <a:pt x="67" y="718"/>
                  <a:pt x="67" y="718"/>
                  <a:pt x="67" y="718"/>
                </a:cubicBezTo>
                <a:cubicBezTo>
                  <a:pt x="65" y="718"/>
                  <a:pt x="63" y="718"/>
                  <a:pt x="62" y="716"/>
                </a:cubicBezTo>
                <a:close/>
                <a:moveTo>
                  <a:pt x="892" y="717"/>
                </a:moveTo>
                <a:cubicBezTo>
                  <a:pt x="890" y="716"/>
                  <a:pt x="889" y="713"/>
                  <a:pt x="890" y="710"/>
                </a:cubicBezTo>
                <a:cubicBezTo>
                  <a:pt x="890" y="710"/>
                  <a:pt x="890" y="710"/>
                  <a:pt x="890" y="710"/>
                </a:cubicBezTo>
                <a:cubicBezTo>
                  <a:pt x="892" y="708"/>
                  <a:pt x="895" y="707"/>
                  <a:pt x="897" y="708"/>
                </a:cubicBezTo>
                <a:cubicBezTo>
                  <a:pt x="897" y="708"/>
                  <a:pt x="897" y="708"/>
                  <a:pt x="897" y="708"/>
                </a:cubicBezTo>
                <a:cubicBezTo>
                  <a:pt x="900" y="710"/>
                  <a:pt x="900" y="713"/>
                  <a:pt x="899" y="715"/>
                </a:cubicBezTo>
                <a:cubicBezTo>
                  <a:pt x="899" y="715"/>
                  <a:pt x="899" y="715"/>
                  <a:pt x="899" y="715"/>
                </a:cubicBezTo>
                <a:cubicBezTo>
                  <a:pt x="898" y="717"/>
                  <a:pt x="897" y="718"/>
                  <a:pt x="895" y="718"/>
                </a:cubicBezTo>
                <a:cubicBezTo>
                  <a:pt x="895" y="718"/>
                  <a:pt x="895" y="718"/>
                  <a:pt x="895" y="718"/>
                </a:cubicBezTo>
                <a:cubicBezTo>
                  <a:pt x="894" y="718"/>
                  <a:pt x="893" y="718"/>
                  <a:pt x="892" y="717"/>
                </a:cubicBezTo>
                <a:close/>
                <a:moveTo>
                  <a:pt x="49" y="691"/>
                </a:moveTo>
                <a:cubicBezTo>
                  <a:pt x="48" y="689"/>
                  <a:pt x="49" y="686"/>
                  <a:pt x="52" y="684"/>
                </a:cubicBezTo>
                <a:cubicBezTo>
                  <a:pt x="52" y="684"/>
                  <a:pt x="52" y="684"/>
                  <a:pt x="52" y="684"/>
                </a:cubicBezTo>
                <a:cubicBezTo>
                  <a:pt x="54" y="683"/>
                  <a:pt x="57" y="684"/>
                  <a:pt x="58" y="687"/>
                </a:cubicBezTo>
                <a:cubicBezTo>
                  <a:pt x="58" y="687"/>
                  <a:pt x="58" y="687"/>
                  <a:pt x="58" y="687"/>
                </a:cubicBezTo>
                <a:cubicBezTo>
                  <a:pt x="59" y="689"/>
                  <a:pt x="58" y="692"/>
                  <a:pt x="56" y="693"/>
                </a:cubicBezTo>
                <a:cubicBezTo>
                  <a:pt x="56" y="693"/>
                  <a:pt x="56" y="693"/>
                  <a:pt x="56" y="693"/>
                </a:cubicBezTo>
                <a:cubicBezTo>
                  <a:pt x="55" y="694"/>
                  <a:pt x="55" y="694"/>
                  <a:pt x="54" y="694"/>
                </a:cubicBezTo>
                <a:cubicBezTo>
                  <a:pt x="54" y="694"/>
                  <a:pt x="54" y="694"/>
                  <a:pt x="54" y="694"/>
                </a:cubicBezTo>
                <a:cubicBezTo>
                  <a:pt x="52" y="694"/>
                  <a:pt x="50" y="693"/>
                  <a:pt x="49" y="691"/>
                </a:cubicBezTo>
                <a:close/>
                <a:moveTo>
                  <a:pt x="906" y="693"/>
                </a:moveTo>
                <a:cubicBezTo>
                  <a:pt x="903" y="691"/>
                  <a:pt x="902" y="688"/>
                  <a:pt x="903" y="686"/>
                </a:cubicBezTo>
                <a:cubicBezTo>
                  <a:pt x="903" y="686"/>
                  <a:pt x="903" y="686"/>
                  <a:pt x="903" y="686"/>
                </a:cubicBezTo>
                <a:cubicBezTo>
                  <a:pt x="904" y="683"/>
                  <a:pt x="907" y="682"/>
                  <a:pt x="910" y="684"/>
                </a:cubicBezTo>
                <a:cubicBezTo>
                  <a:pt x="910" y="684"/>
                  <a:pt x="910" y="684"/>
                  <a:pt x="910" y="684"/>
                </a:cubicBezTo>
                <a:cubicBezTo>
                  <a:pt x="912" y="685"/>
                  <a:pt x="913" y="688"/>
                  <a:pt x="912" y="690"/>
                </a:cubicBezTo>
                <a:cubicBezTo>
                  <a:pt x="912" y="690"/>
                  <a:pt x="912" y="690"/>
                  <a:pt x="912" y="690"/>
                </a:cubicBezTo>
                <a:cubicBezTo>
                  <a:pt x="911" y="692"/>
                  <a:pt x="910" y="693"/>
                  <a:pt x="908" y="693"/>
                </a:cubicBezTo>
                <a:cubicBezTo>
                  <a:pt x="908" y="693"/>
                  <a:pt x="908" y="693"/>
                  <a:pt x="908" y="693"/>
                </a:cubicBezTo>
                <a:cubicBezTo>
                  <a:pt x="907" y="693"/>
                  <a:pt x="906" y="693"/>
                  <a:pt x="906" y="693"/>
                </a:cubicBezTo>
                <a:close/>
                <a:moveTo>
                  <a:pt x="38" y="665"/>
                </a:moveTo>
                <a:cubicBezTo>
                  <a:pt x="37" y="663"/>
                  <a:pt x="38" y="660"/>
                  <a:pt x="40" y="659"/>
                </a:cubicBezTo>
                <a:cubicBezTo>
                  <a:pt x="40" y="659"/>
                  <a:pt x="40" y="659"/>
                  <a:pt x="40" y="659"/>
                </a:cubicBezTo>
                <a:cubicBezTo>
                  <a:pt x="43" y="658"/>
                  <a:pt x="46" y="659"/>
                  <a:pt x="47" y="662"/>
                </a:cubicBezTo>
                <a:cubicBezTo>
                  <a:pt x="47" y="662"/>
                  <a:pt x="47" y="662"/>
                  <a:pt x="47" y="662"/>
                </a:cubicBezTo>
                <a:cubicBezTo>
                  <a:pt x="48" y="664"/>
                  <a:pt x="47" y="667"/>
                  <a:pt x="44" y="668"/>
                </a:cubicBezTo>
                <a:cubicBezTo>
                  <a:pt x="44" y="668"/>
                  <a:pt x="44" y="668"/>
                  <a:pt x="44" y="668"/>
                </a:cubicBezTo>
                <a:cubicBezTo>
                  <a:pt x="44" y="668"/>
                  <a:pt x="43" y="669"/>
                  <a:pt x="42" y="669"/>
                </a:cubicBezTo>
                <a:cubicBezTo>
                  <a:pt x="42" y="669"/>
                  <a:pt x="42" y="669"/>
                  <a:pt x="42" y="669"/>
                </a:cubicBezTo>
                <a:cubicBezTo>
                  <a:pt x="40" y="669"/>
                  <a:pt x="38" y="667"/>
                  <a:pt x="38" y="665"/>
                </a:cubicBezTo>
                <a:close/>
                <a:moveTo>
                  <a:pt x="917" y="667"/>
                </a:moveTo>
                <a:cubicBezTo>
                  <a:pt x="915" y="666"/>
                  <a:pt x="914" y="663"/>
                  <a:pt x="915" y="661"/>
                </a:cubicBezTo>
                <a:cubicBezTo>
                  <a:pt x="915" y="661"/>
                  <a:pt x="915" y="661"/>
                  <a:pt x="915" y="661"/>
                </a:cubicBezTo>
                <a:cubicBezTo>
                  <a:pt x="916" y="658"/>
                  <a:pt x="919" y="657"/>
                  <a:pt x="921" y="658"/>
                </a:cubicBezTo>
                <a:cubicBezTo>
                  <a:pt x="921" y="658"/>
                  <a:pt x="921" y="658"/>
                  <a:pt x="921" y="658"/>
                </a:cubicBezTo>
                <a:cubicBezTo>
                  <a:pt x="924" y="659"/>
                  <a:pt x="925" y="662"/>
                  <a:pt x="924" y="665"/>
                </a:cubicBezTo>
                <a:cubicBezTo>
                  <a:pt x="924" y="665"/>
                  <a:pt x="924" y="665"/>
                  <a:pt x="924" y="665"/>
                </a:cubicBezTo>
                <a:cubicBezTo>
                  <a:pt x="923" y="666"/>
                  <a:pt x="921" y="668"/>
                  <a:pt x="919" y="668"/>
                </a:cubicBezTo>
                <a:cubicBezTo>
                  <a:pt x="919" y="668"/>
                  <a:pt x="919" y="668"/>
                  <a:pt x="919" y="668"/>
                </a:cubicBezTo>
                <a:cubicBezTo>
                  <a:pt x="919" y="668"/>
                  <a:pt x="918" y="667"/>
                  <a:pt x="917" y="667"/>
                </a:cubicBezTo>
                <a:close/>
                <a:moveTo>
                  <a:pt x="28" y="639"/>
                </a:moveTo>
                <a:cubicBezTo>
                  <a:pt x="27" y="637"/>
                  <a:pt x="28" y="634"/>
                  <a:pt x="31" y="633"/>
                </a:cubicBezTo>
                <a:cubicBezTo>
                  <a:pt x="31" y="633"/>
                  <a:pt x="31" y="633"/>
                  <a:pt x="31" y="633"/>
                </a:cubicBezTo>
                <a:cubicBezTo>
                  <a:pt x="33" y="632"/>
                  <a:pt x="36" y="633"/>
                  <a:pt x="37" y="636"/>
                </a:cubicBezTo>
                <a:cubicBezTo>
                  <a:pt x="37" y="636"/>
                  <a:pt x="37" y="636"/>
                  <a:pt x="37" y="636"/>
                </a:cubicBezTo>
                <a:cubicBezTo>
                  <a:pt x="38" y="639"/>
                  <a:pt x="36" y="641"/>
                  <a:pt x="34" y="642"/>
                </a:cubicBezTo>
                <a:cubicBezTo>
                  <a:pt x="34" y="642"/>
                  <a:pt x="34" y="642"/>
                  <a:pt x="34" y="642"/>
                </a:cubicBezTo>
                <a:cubicBezTo>
                  <a:pt x="33" y="642"/>
                  <a:pt x="33" y="643"/>
                  <a:pt x="32" y="643"/>
                </a:cubicBezTo>
                <a:cubicBezTo>
                  <a:pt x="32" y="643"/>
                  <a:pt x="32" y="643"/>
                  <a:pt x="32" y="643"/>
                </a:cubicBezTo>
                <a:cubicBezTo>
                  <a:pt x="30" y="643"/>
                  <a:pt x="28" y="641"/>
                  <a:pt x="28" y="639"/>
                </a:cubicBezTo>
                <a:close/>
                <a:moveTo>
                  <a:pt x="928" y="641"/>
                </a:moveTo>
                <a:cubicBezTo>
                  <a:pt x="925" y="640"/>
                  <a:pt x="924" y="637"/>
                  <a:pt x="925" y="635"/>
                </a:cubicBezTo>
                <a:cubicBezTo>
                  <a:pt x="925" y="635"/>
                  <a:pt x="925" y="635"/>
                  <a:pt x="925" y="635"/>
                </a:cubicBezTo>
                <a:cubicBezTo>
                  <a:pt x="925" y="632"/>
                  <a:pt x="928" y="631"/>
                  <a:pt x="931" y="632"/>
                </a:cubicBezTo>
                <a:cubicBezTo>
                  <a:pt x="931" y="632"/>
                  <a:pt x="931" y="632"/>
                  <a:pt x="931" y="632"/>
                </a:cubicBezTo>
                <a:cubicBezTo>
                  <a:pt x="934" y="633"/>
                  <a:pt x="935" y="636"/>
                  <a:pt x="934" y="638"/>
                </a:cubicBezTo>
                <a:cubicBezTo>
                  <a:pt x="934" y="638"/>
                  <a:pt x="934" y="638"/>
                  <a:pt x="934" y="638"/>
                </a:cubicBezTo>
                <a:cubicBezTo>
                  <a:pt x="934" y="638"/>
                  <a:pt x="934" y="638"/>
                  <a:pt x="934" y="638"/>
                </a:cubicBezTo>
                <a:cubicBezTo>
                  <a:pt x="934" y="638"/>
                  <a:pt x="934" y="638"/>
                  <a:pt x="934" y="638"/>
                </a:cubicBezTo>
                <a:cubicBezTo>
                  <a:pt x="933" y="640"/>
                  <a:pt x="931" y="642"/>
                  <a:pt x="929" y="642"/>
                </a:cubicBezTo>
                <a:cubicBezTo>
                  <a:pt x="929" y="642"/>
                  <a:pt x="929" y="642"/>
                  <a:pt x="929" y="642"/>
                </a:cubicBezTo>
                <a:cubicBezTo>
                  <a:pt x="929" y="642"/>
                  <a:pt x="928" y="641"/>
                  <a:pt x="928" y="641"/>
                </a:cubicBezTo>
                <a:close/>
                <a:moveTo>
                  <a:pt x="19" y="612"/>
                </a:moveTo>
                <a:cubicBezTo>
                  <a:pt x="19" y="612"/>
                  <a:pt x="19" y="612"/>
                  <a:pt x="19" y="612"/>
                </a:cubicBezTo>
                <a:cubicBezTo>
                  <a:pt x="19" y="612"/>
                  <a:pt x="19" y="612"/>
                  <a:pt x="19" y="612"/>
                </a:cubicBezTo>
                <a:cubicBezTo>
                  <a:pt x="18" y="610"/>
                  <a:pt x="20" y="607"/>
                  <a:pt x="22" y="606"/>
                </a:cubicBezTo>
                <a:cubicBezTo>
                  <a:pt x="22" y="606"/>
                  <a:pt x="22" y="606"/>
                  <a:pt x="22" y="606"/>
                </a:cubicBezTo>
                <a:cubicBezTo>
                  <a:pt x="25" y="605"/>
                  <a:pt x="28" y="607"/>
                  <a:pt x="29" y="610"/>
                </a:cubicBezTo>
                <a:cubicBezTo>
                  <a:pt x="29" y="610"/>
                  <a:pt x="29" y="610"/>
                  <a:pt x="29" y="610"/>
                </a:cubicBezTo>
                <a:cubicBezTo>
                  <a:pt x="29" y="612"/>
                  <a:pt x="28" y="615"/>
                  <a:pt x="25" y="616"/>
                </a:cubicBezTo>
                <a:cubicBezTo>
                  <a:pt x="25" y="616"/>
                  <a:pt x="25" y="616"/>
                  <a:pt x="25" y="616"/>
                </a:cubicBezTo>
                <a:cubicBezTo>
                  <a:pt x="25" y="616"/>
                  <a:pt x="24" y="616"/>
                  <a:pt x="24" y="616"/>
                </a:cubicBezTo>
                <a:cubicBezTo>
                  <a:pt x="24" y="616"/>
                  <a:pt x="24" y="616"/>
                  <a:pt x="24" y="616"/>
                </a:cubicBezTo>
                <a:cubicBezTo>
                  <a:pt x="22" y="616"/>
                  <a:pt x="20" y="615"/>
                  <a:pt x="19" y="612"/>
                </a:cubicBezTo>
                <a:close/>
                <a:moveTo>
                  <a:pt x="936" y="615"/>
                </a:moveTo>
                <a:cubicBezTo>
                  <a:pt x="934" y="614"/>
                  <a:pt x="932" y="611"/>
                  <a:pt x="933" y="609"/>
                </a:cubicBezTo>
                <a:cubicBezTo>
                  <a:pt x="933" y="609"/>
                  <a:pt x="933" y="609"/>
                  <a:pt x="933" y="609"/>
                </a:cubicBezTo>
                <a:cubicBezTo>
                  <a:pt x="934" y="606"/>
                  <a:pt x="936" y="604"/>
                  <a:pt x="939" y="605"/>
                </a:cubicBezTo>
                <a:cubicBezTo>
                  <a:pt x="939" y="605"/>
                  <a:pt x="939" y="605"/>
                  <a:pt x="939" y="605"/>
                </a:cubicBezTo>
                <a:cubicBezTo>
                  <a:pt x="942" y="606"/>
                  <a:pt x="943" y="609"/>
                  <a:pt x="943" y="611"/>
                </a:cubicBezTo>
                <a:cubicBezTo>
                  <a:pt x="943" y="611"/>
                  <a:pt x="943" y="611"/>
                  <a:pt x="943" y="611"/>
                </a:cubicBezTo>
                <a:cubicBezTo>
                  <a:pt x="942" y="614"/>
                  <a:pt x="940" y="615"/>
                  <a:pt x="938" y="615"/>
                </a:cubicBezTo>
                <a:cubicBezTo>
                  <a:pt x="938" y="615"/>
                  <a:pt x="938" y="615"/>
                  <a:pt x="938" y="615"/>
                </a:cubicBezTo>
                <a:cubicBezTo>
                  <a:pt x="937" y="615"/>
                  <a:pt x="937" y="615"/>
                  <a:pt x="936" y="615"/>
                </a:cubicBezTo>
                <a:close/>
                <a:moveTo>
                  <a:pt x="12" y="585"/>
                </a:moveTo>
                <a:cubicBezTo>
                  <a:pt x="11" y="582"/>
                  <a:pt x="13" y="580"/>
                  <a:pt x="16" y="579"/>
                </a:cubicBezTo>
                <a:cubicBezTo>
                  <a:pt x="16" y="579"/>
                  <a:pt x="16" y="579"/>
                  <a:pt x="16" y="579"/>
                </a:cubicBezTo>
                <a:cubicBezTo>
                  <a:pt x="18" y="578"/>
                  <a:pt x="21" y="580"/>
                  <a:pt x="22" y="583"/>
                </a:cubicBezTo>
                <a:cubicBezTo>
                  <a:pt x="22" y="583"/>
                  <a:pt x="22" y="583"/>
                  <a:pt x="22" y="583"/>
                </a:cubicBezTo>
                <a:cubicBezTo>
                  <a:pt x="22" y="586"/>
                  <a:pt x="21" y="588"/>
                  <a:pt x="18" y="589"/>
                </a:cubicBezTo>
                <a:cubicBezTo>
                  <a:pt x="18" y="589"/>
                  <a:pt x="18" y="589"/>
                  <a:pt x="18" y="589"/>
                </a:cubicBezTo>
                <a:cubicBezTo>
                  <a:pt x="18" y="589"/>
                  <a:pt x="17" y="589"/>
                  <a:pt x="17" y="589"/>
                </a:cubicBezTo>
                <a:cubicBezTo>
                  <a:pt x="17" y="589"/>
                  <a:pt x="17" y="589"/>
                  <a:pt x="17" y="589"/>
                </a:cubicBezTo>
                <a:cubicBezTo>
                  <a:pt x="15" y="589"/>
                  <a:pt x="12" y="587"/>
                  <a:pt x="12" y="585"/>
                </a:cubicBezTo>
                <a:close/>
                <a:moveTo>
                  <a:pt x="943" y="588"/>
                </a:moveTo>
                <a:cubicBezTo>
                  <a:pt x="941" y="587"/>
                  <a:pt x="939" y="585"/>
                  <a:pt x="940" y="582"/>
                </a:cubicBezTo>
                <a:cubicBezTo>
                  <a:pt x="940" y="582"/>
                  <a:pt x="940" y="582"/>
                  <a:pt x="940" y="582"/>
                </a:cubicBezTo>
                <a:cubicBezTo>
                  <a:pt x="940" y="579"/>
                  <a:pt x="943" y="577"/>
                  <a:pt x="946" y="578"/>
                </a:cubicBezTo>
                <a:cubicBezTo>
                  <a:pt x="946" y="578"/>
                  <a:pt x="946" y="578"/>
                  <a:pt x="946" y="578"/>
                </a:cubicBezTo>
                <a:cubicBezTo>
                  <a:pt x="948" y="579"/>
                  <a:pt x="950" y="581"/>
                  <a:pt x="949" y="584"/>
                </a:cubicBezTo>
                <a:cubicBezTo>
                  <a:pt x="949" y="584"/>
                  <a:pt x="949" y="584"/>
                  <a:pt x="949" y="584"/>
                </a:cubicBezTo>
                <a:cubicBezTo>
                  <a:pt x="949" y="586"/>
                  <a:pt x="947" y="588"/>
                  <a:pt x="945" y="588"/>
                </a:cubicBezTo>
                <a:cubicBezTo>
                  <a:pt x="945" y="588"/>
                  <a:pt x="945" y="588"/>
                  <a:pt x="945" y="588"/>
                </a:cubicBezTo>
                <a:cubicBezTo>
                  <a:pt x="944" y="588"/>
                  <a:pt x="944" y="588"/>
                  <a:pt x="943" y="588"/>
                </a:cubicBezTo>
                <a:close/>
                <a:moveTo>
                  <a:pt x="7" y="557"/>
                </a:moveTo>
                <a:cubicBezTo>
                  <a:pt x="6" y="555"/>
                  <a:pt x="8" y="552"/>
                  <a:pt x="11" y="552"/>
                </a:cubicBezTo>
                <a:cubicBezTo>
                  <a:pt x="11" y="552"/>
                  <a:pt x="11" y="552"/>
                  <a:pt x="11" y="552"/>
                </a:cubicBezTo>
                <a:cubicBezTo>
                  <a:pt x="13" y="551"/>
                  <a:pt x="16" y="553"/>
                  <a:pt x="16" y="556"/>
                </a:cubicBezTo>
                <a:cubicBezTo>
                  <a:pt x="16" y="556"/>
                  <a:pt x="16" y="556"/>
                  <a:pt x="16" y="556"/>
                </a:cubicBezTo>
                <a:cubicBezTo>
                  <a:pt x="17" y="559"/>
                  <a:pt x="15" y="561"/>
                  <a:pt x="12" y="562"/>
                </a:cubicBezTo>
                <a:cubicBezTo>
                  <a:pt x="12" y="562"/>
                  <a:pt x="12" y="562"/>
                  <a:pt x="12" y="562"/>
                </a:cubicBezTo>
                <a:cubicBezTo>
                  <a:pt x="12" y="562"/>
                  <a:pt x="12" y="562"/>
                  <a:pt x="12" y="562"/>
                </a:cubicBezTo>
                <a:cubicBezTo>
                  <a:pt x="12" y="562"/>
                  <a:pt x="12" y="562"/>
                  <a:pt x="12" y="562"/>
                </a:cubicBezTo>
                <a:cubicBezTo>
                  <a:pt x="9" y="562"/>
                  <a:pt x="7" y="560"/>
                  <a:pt x="7" y="557"/>
                </a:cubicBezTo>
                <a:close/>
                <a:moveTo>
                  <a:pt x="949" y="560"/>
                </a:moveTo>
                <a:cubicBezTo>
                  <a:pt x="946" y="560"/>
                  <a:pt x="944" y="557"/>
                  <a:pt x="945" y="555"/>
                </a:cubicBezTo>
                <a:cubicBezTo>
                  <a:pt x="945" y="555"/>
                  <a:pt x="945" y="555"/>
                  <a:pt x="945" y="555"/>
                </a:cubicBezTo>
                <a:cubicBezTo>
                  <a:pt x="945" y="552"/>
                  <a:pt x="948" y="550"/>
                  <a:pt x="951" y="551"/>
                </a:cubicBezTo>
                <a:cubicBezTo>
                  <a:pt x="951" y="551"/>
                  <a:pt x="951" y="551"/>
                  <a:pt x="951" y="551"/>
                </a:cubicBezTo>
                <a:cubicBezTo>
                  <a:pt x="953" y="551"/>
                  <a:pt x="955" y="554"/>
                  <a:pt x="955" y="556"/>
                </a:cubicBezTo>
                <a:cubicBezTo>
                  <a:pt x="955" y="556"/>
                  <a:pt x="955" y="556"/>
                  <a:pt x="955" y="556"/>
                </a:cubicBezTo>
                <a:cubicBezTo>
                  <a:pt x="955" y="556"/>
                  <a:pt x="955" y="556"/>
                  <a:pt x="955" y="556"/>
                </a:cubicBezTo>
                <a:cubicBezTo>
                  <a:pt x="955" y="556"/>
                  <a:pt x="955" y="556"/>
                  <a:pt x="955" y="556"/>
                </a:cubicBezTo>
                <a:cubicBezTo>
                  <a:pt x="954" y="559"/>
                  <a:pt x="952" y="561"/>
                  <a:pt x="950" y="561"/>
                </a:cubicBezTo>
                <a:cubicBezTo>
                  <a:pt x="950" y="561"/>
                  <a:pt x="950" y="561"/>
                  <a:pt x="950" y="561"/>
                </a:cubicBezTo>
                <a:cubicBezTo>
                  <a:pt x="950" y="561"/>
                  <a:pt x="949" y="560"/>
                  <a:pt x="949" y="560"/>
                </a:cubicBezTo>
                <a:close/>
                <a:moveTo>
                  <a:pt x="3" y="529"/>
                </a:moveTo>
                <a:cubicBezTo>
                  <a:pt x="3" y="527"/>
                  <a:pt x="5" y="524"/>
                  <a:pt x="7" y="524"/>
                </a:cubicBezTo>
                <a:cubicBezTo>
                  <a:pt x="7" y="524"/>
                  <a:pt x="7" y="524"/>
                  <a:pt x="7" y="524"/>
                </a:cubicBezTo>
                <a:cubicBezTo>
                  <a:pt x="10" y="524"/>
                  <a:pt x="13" y="526"/>
                  <a:pt x="13" y="528"/>
                </a:cubicBezTo>
                <a:cubicBezTo>
                  <a:pt x="13" y="528"/>
                  <a:pt x="13" y="528"/>
                  <a:pt x="13" y="528"/>
                </a:cubicBezTo>
                <a:cubicBezTo>
                  <a:pt x="13" y="531"/>
                  <a:pt x="11" y="534"/>
                  <a:pt x="8" y="534"/>
                </a:cubicBezTo>
                <a:cubicBezTo>
                  <a:pt x="8" y="534"/>
                  <a:pt x="8" y="534"/>
                  <a:pt x="8" y="534"/>
                </a:cubicBezTo>
                <a:cubicBezTo>
                  <a:pt x="8" y="534"/>
                  <a:pt x="8" y="534"/>
                  <a:pt x="8" y="534"/>
                </a:cubicBezTo>
                <a:cubicBezTo>
                  <a:pt x="8" y="534"/>
                  <a:pt x="8" y="534"/>
                  <a:pt x="8" y="534"/>
                </a:cubicBezTo>
                <a:cubicBezTo>
                  <a:pt x="5" y="534"/>
                  <a:pt x="3" y="532"/>
                  <a:pt x="3" y="529"/>
                </a:cubicBezTo>
                <a:close/>
                <a:moveTo>
                  <a:pt x="953" y="533"/>
                </a:moveTo>
                <a:cubicBezTo>
                  <a:pt x="950" y="533"/>
                  <a:pt x="948" y="530"/>
                  <a:pt x="948" y="527"/>
                </a:cubicBezTo>
                <a:cubicBezTo>
                  <a:pt x="948" y="527"/>
                  <a:pt x="948" y="527"/>
                  <a:pt x="948" y="527"/>
                </a:cubicBezTo>
                <a:cubicBezTo>
                  <a:pt x="949" y="525"/>
                  <a:pt x="951" y="523"/>
                  <a:pt x="954" y="523"/>
                </a:cubicBezTo>
                <a:cubicBezTo>
                  <a:pt x="954" y="523"/>
                  <a:pt x="954" y="523"/>
                  <a:pt x="954" y="523"/>
                </a:cubicBezTo>
                <a:cubicBezTo>
                  <a:pt x="957" y="523"/>
                  <a:pt x="959" y="526"/>
                  <a:pt x="958" y="528"/>
                </a:cubicBezTo>
                <a:cubicBezTo>
                  <a:pt x="958" y="528"/>
                  <a:pt x="958" y="528"/>
                  <a:pt x="958" y="528"/>
                </a:cubicBezTo>
                <a:cubicBezTo>
                  <a:pt x="958" y="531"/>
                  <a:pt x="956" y="533"/>
                  <a:pt x="953" y="533"/>
                </a:cubicBezTo>
                <a:cubicBezTo>
                  <a:pt x="953" y="533"/>
                  <a:pt x="953" y="533"/>
                  <a:pt x="953" y="533"/>
                </a:cubicBezTo>
                <a:cubicBezTo>
                  <a:pt x="953" y="533"/>
                  <a:pt x="953" y="533"/>
                  <a:pt x="953" y="533"/>
                </a:cubicBezTo>
                <a:close/>
                <a:moveTo>
                  <a:pt x="1" y="501"/>
                </a:moveTo>
                <a:cubicBezTo>
                  <a:pt x="1" y="499"/>
                  <a:pt x="3" y="496"/>
                  <a:pt x="6" y="496"/>
                </a:cubicBezTo>
                <a:cubicBezTo>
                  <a:pt x="6" y="496"/>
                  <a:pt x="6" y="496"/>
                  <a:pt x="6" y="496"/>
                </a:cubicBezTo>
                <a:cubicBezTo>
                  <a:pt x="8" y="496"/>
                  <a:pt x="11" y="498"/>
                  <a:pt x="11" y="501"/>
                </a:cubicBezTo>
                <a:cubicBezTo>
                  <a:pt x="11" y="501"/>
                  <a:pt x="11" y="501"/>
                  <a:pt x="11" y="501"/>
                </a:cubicBezTo>
                <a:cubicBezTo>
                  <a:pt x="11" y="504"/>
                  <a:pt x="9" y="506"/>
                  <a:pt x="6" y="506"/>
                </a:cubicBezTo>
                <a:cubicBezTo>
                  <a:pt x="6" y="506"/>
                  <a:pt x="6" y="506"/>
                  <a:pt x="6" y="506"/>
                </a:cubicBezTo>
                <a:cubicBezTo>
                  <a:pt x="6" y="506"/>
                  <a:pt x="6" y="506"/>
                  <a:pt x="6" y="506"/>
                </a:cubicBezTo>
                <a:cubicBezTo>
                  <a:pt x="6" y="506"/>
                  <a:pt x="6" y="506"/>
                  <a:pt x="6" y="506"/>
                </a:cubicBezTo>
                <a:cubicBezTo>
                  <a:pt x="3" y="506"/>
                  <a:pt x="1" y="504"/>
                  <a:pt x="1" y="501"/>
                </a:cubicBezTo>
                <a:close/>
                <a:moveTo>
                  <a:pt x="955" y="505"/>
                </a:moveTo>
                <a:cubicBezTo>
                  <a:pt x="952" y="505"/>
                  <a:pt x="950" y="503"/>
                  <a:pt x="950" y="500"/>
                </a:cubicBezTo>
                <a:cubicBezTo>
                  <a:pt x="950" y="500"/>
                  <a:pt x="950" y="500"/>
                  <a:pt x="950" y="500"/>
                </a:cubicBezTo>
                <a:cubicBezTo>
                  <a:pt x="950" y="497"/>
                  <a:pt x="953" y="495"/>
                  <a:pt x="956" y="495"/>
                </a:cubicBezTo>
                <a:cubicBezTo>
                  <a:pt x="956" y="495"/>
                  <a:pt x="956" y="495"/>
                  <a:pt x="956" y="495"/>
                </a:cubicBezTo>
                <a:cubicBezTo>
                  <a:pt x="958" y="495"/>
                  <a:pt x="960" y="498"/>
                  <a:pt x="960" y="500"/>
                </a:cubicBezTo>
                <a:cubicBezTo>
                  <a:pt x="960" y="500"/>
                  <a:pt x="960" y="500"/>
                  <a:pt x="960" y="500"/>
                </a:cubicBezTo>
                <a:cubicBezTo>
                  <a:pt x="960" y="503"/>
                  <a:pt x="958" y="505"/>
                  <a:pt x="955" y="505"/>
                </a:cubicBezTo>
                <a:cubicBezTo>
                  <a:pt x="955" y="505"/>
                  <a:pt x="955" y="505"/>
                  <a:pt x="955" y="505"/>
                </a:cubicBezTo>
                <a:cubicBezTo>
                  <a:pt x="955" y="505"/>
                  <a:pt x="955" y="505"/>
                  <a:pt x="955" y="505"/>
                </a:cubicBezTo>
                <a:close/>
                <a:moveTo>
                  <a:pt x="5" y="478"/>
                </a:moveTo>
                <a:cubicBezTo>
                  <a:pt x="3" y="478"/>
                  <a:pt x="0" y="476"/>
                  <a:pt x="0" y="473"/>
                </a:cubicBezTo>
                <a:cubicBezTo>
                  <a:pt x="0" y="473"/>
                  <a:pt x="0" y="473"/>
                  <a:pt x="0" y="473"/>
                </a:cubicBezTo>
                <a:cubicBezTo>
                  <a:pt x="0" y="470"/>
                  <a:pt x="3" y="468"/>
                  <a:pt x="5" y="468"/>
                </a:cubicBezTo>
                <a:cubicBezTo>
                  <a:pt x="5" y="468"/>
                  <a:pt x="5" y="468"/>
                  <a:pt x="5" y="468"/>
                </a:cubicBezTo>
                <a:cubicBezTo>
                  <a:pt x="8" y="468"/>
                  <a:pt x="10" y="471"/>
                  <a:pt x="10" y="473"/>
                </a:cubicBezTo>
                <a:cubicBezTo>
                  <a:pt x="10" y="473"/>
                  <a:pt x="10" y="473"/>
                  <a:pt x="10" y="473"/>
                </a:cubicBezTo>
                <a:cubicBezTo>
                  <a:pt x="10" y="476"/>
                  <a:pt x="8" y="478"/>
                  <a:pt x="5" y="478"/>
                </a:cubicBezTo>
                <a:cubicBezTo>
                  <a:pt x="5" y="478"/>
                  <a:pt x="5" y="478"/>
                  <a:pt x="5" y="478"/>
                </a:cubicBezTo>
                <a:cubicBezTo>
                  <a:pt x="5" y="478"/>
                  <a:pt x="5" y="478"/>
                  <a:pt x="5" y="478"/>
                </a:cubicBezTo>
                <a:close/>
                <a:moveTo>
                  <a:pt x="951" y="472"/>
                </a:moveTo>
                <a:cubicBezTo>
                  <a:pt x="951" y="472"/>
                  <a:pt x="951" y="472"/>
                  <a:pt x="951" y="472"/>
                </a:cubicBezTo>
                <a:cubicBezTo>
                  <a:pt x="951" y="469"/>
                  <a:pt x="953" y="467"/>
                  <a:pt x="956" y="467"/>
                </a:cubicBezTo>
                <a:cubicBezTo>
                  <a:pt x="956" y="467"/>
                  <a:pt x="956" y="467"/>
                  <a:pt x="956" y="467"/>
                </a:cubicBezTo>
                <a:cubicBezTo>
                  <a:pt x="958" y="467"/>
                  <a:pt x="961" y="469"/>
                  <a:pt x="961" y="472"/>
                </a:cubicBezTo>
                <a:cubicBezTo>
                  <a:pt x="961" y="472"/>
                  <a:pt x="961" y="472"/>
                  <a:pt x="961" y="472"/>
                </a:cubicBezTo>
                <a:cubicBezTo>
                  <a:pt x="961" y="472"/>
                  <a:pt x="961" y="472"/>
                  <a:pt x="961" y="472"/>
                </a:cubicBezTo>
                <a:cubicBezTo>
                  <a:pt x="961" y="472"/>
                  <a:pt x="961" y="472"/>
                  <a:pt x="961" y="472"/>
                </a:cubicBezTo>
                <a:cubicBezTo>
                  <a:pt x="961" y="475"/>
                  <a:pt x="959" y="477"/>
                  <a:pt x="956" y="477"/>
                </a:cubicBezTo>
                <a:cubicBezTo>
                  <a:pt x="956" y="477"/>
                  <a:pt x="956" y="477"/>
                  <a:pt x="956" y="477"/>
                </a:cubicBezTo>
                <a:cubicBezTo>
                  <a:pt x="956" y="477"/>
                  <a:pt x="956" y="477"/>
                  <a:pt x="956" y="477"/>
                </a:cubicBezTo>
                <a:cubicBezTo>
                  <a:pt x="956" y="477"/>
                  <a:pt x="956" y="477"/>
                  <a:pt x="956" y="477"/>
                </a:cubicBezTo>
                <a:cubicBezTo>
                  <a:pt x="953" y="477"/>
                  <a:pt x="951" y="475"/>
                  <a:pt x="951" y="472"/>
                </a:cubicBezTo>
                <a:close/>
                <a:moveTo>
                  <a:pt x="6" y="450"/>
                </a:moveTo>
                <a:cubicBezTo>
                  <a:pt x="3" y="450"/>
                  <a:pt x="1" y="448"/>
                  <a:pt x="2" y="445"/>
                </a:cubicBezTo>
                <a:cubicBezTo>
                  <a:pt x="2" y="445"/>
                  <a:pt x="2" y="445"/>
                  <a:pt x="2" y="445"/>
                </a:cubicBezTo>
                <a:cubicBezTo>
                  <a:pt x="2" y="442"/>
                  <a:pt x="4" y="440"/>
                  <a:pt x="7" y="440"/>
                </a:cubicBezTo>
                <a:cubicBezTo>
                  <a:pt x="7" y="440"/>
                  <a:pt x="7" y="440"/>
                  <a:pt x="7" y="440"/>
                </a:cubicBezTo>
                <a:cubicBezTo>
                  <a:pt x="10" y="441"/>
                  <a:pt x="12" y="443"/>
                  <a:pt x="12" y="446"/>
                </a:cubicBezTo>
                <a:cubicBezTo>
                  <a:pt x="12" y="446"/>
                  <a:pt x="12" y="446"/>
                  <a:pt x="12" y="446"/>
                </a:cubicBezTo>
                <a:cubicBezTo>
                  <a:pt x="11" y="448"/>
                  <a:pt x="9" y="450"/>
                  <a:pt x="7" y="450"/>
                </a:cubicBezTo>
                <a:cubicBezTo>
                  <a:pt x="7" y="450"/>
                  <a:pt x="7" y="450"/>
                  <a:pt x="7" y="450"/>
                </a:cubicBezTo>
                <a:cubicBezTo>
                  <a:pt x="6" y="450"/>
                  <a:pt x="6" y="450"/>
                  <a:pt x="6" y="450"/>
                </a:cubicBezTo>
                <a:close/>
                <a:moveTo>
                  <a:pt x="949" y="445"/>
                </a:moveTo>
                <a:cubicBezTo>
                  <a:pt x="949" y="445"/>
                  <a:pt x="949" y="445"/>
                  <a:pt x="949" y="445"/>
                </a:cubicBezTo>
                <a:cubicBezTo>
                  <a:pt x="949" y="442"/>
                  <a:pt x="951" y="440"/>
                  <a:pt x="954" y="439"/>
                </a:cubicBezTo>
                <a:cubicBezTo>
                  <a:pt x="954" y="439"/>
                  <a:pt x="954" y="439"/>
                  <a:pt x="954" y="439"/>
                </a:cubicBezTo>
                <a:cubicBezTo>
                  <a:pt x="957" y="439"/>
                  <a:pt x="959" y="441"/>
                  <a:pt x="959" y="444"/>
                </a:cubicBezTo>
                <a:cubicBezTo>
                  <a:pt x="959" y="444"/>
                  <a:pt x="959" y="444"/>
                  <a:pt x="959" y="444"/>
                </a:cubicBezTo>
                <a:cubicBezTo>
                  <a:pt x="960" y="447"/>
                  <a:pt x="958" y="449"/>
                  <a:pt x="955" y="449"/>
                </a:cubicBezTo>
                <a:cubicBezTo>
                  <a:pt x="955" y="449"/>
                  <a:pt x="955" y="449"/>
                  <a:pt x="955" y="449"/>
                </a:cubicBezTo>
                <a:cubicBezTo>
                  <a:pt x="955" y="449"/>
                  <a:pt x="955" y="449"/>
                  <a:pt x="954" y="449"/>
                </a:cubicBezTo>
                <a:cubicBezTo>
                  <a:pt x="954" y="449"/>
                  <a:pt x="954" y="449"/>
                  <a:pt x="954" y="449"/>
                </a:cubicBezTo>
                <a:cubicBezTo>
                  <a:pt x="952" y="449"/>
                  <a:pt x="950" y="447"/>
                  <a:pt x="949" y="445"/>
                </a:cubicBezTo>
                <a:close/>
                <a:moveTo>
                  <a:pt x="9" y="423"/>
                </a:moveTo>
                <a:cubicBezTo>
                  <a:pt x="6" y="422"/>
                  <a:pt x="4" y="420"/>
                  <a:pt x="4" y="417"/>
                </a:cubicBezTo>
                <a:cubicBezTo>
                  <a:pt x="4" y="417"/>
                  <a:pt x="4" y="417"/>
                  <a:pt x="4" y="417"/>
                </a:cubicBezTo>
                <a:cubicBezTo>
                  <a:pt x="4" y="417"/>
                  <a:pt x="4" y="417"/>
                  <a:pt x="4" y="417"/>
                </a:cubicBezTo>
                <a:cubicBezTo>
                  <a:pt x="4" y="417"/>
                  <a:pt x="4" y="417"/>
                  <a:pt x="4" y="417"/>
                </a:cubicBezTo>
                <a:cubicBezTo>
                  <a:pt x="5" y="414"/>
                  <a:pt x="7" y="412"/>
                  <a:pt x="10" y="413"/>
                </a:cubicBezTo>
                <a:cubicBezTo>
                  <a:pt x="10" y="413"/>
                  <a:pt x="10" y="413"/>
                  <a:pt x="10" y="413"/>
                </a:cubicBezTo>
                <a:cubicBezTo>
                  <a:pt x="13" y="413"/>
                  <a:pt x="15" y="416"/>
                  <a:pt x="14" y="418"/>
                </a:cubicBezTo>
                <a:cubicBezTo>
                  <a:pt x="14" y="418"/>
                  <a:pt x="14" y="418"/>
                  <a:pt x="14" y="418"/>
                </a:cubicBezTo>
                <a:cubicBezTo>
                  <a:pt x="14" y="421"/>
                  <a:pt x="12" y="423"/>
                  <a:pt x="9" y="423"/>
                </a:cubicBezTo>
                <a:cubicBezTo>
                  <a:pt x="9" y="423"/>
                  <a:pt x="9" y="423"/>
                  <a:pt x="9" y="423"/>
                </a:cubicBezTo>
                <a:cubicBezTo>
                  <a:pt x="9" y="423"/>
                  <a:pt x="9" y="423"/>
                  <a:pt x="9" y="423"/>
                </a:cubicBezTo>
                <a:close/>
                <a:moveTo>
                  <a:pt x="947" y="417"/>
                </a:moveTo>
                <a:cubicBezTo>
                  <a:pt x="946" y="415"/>
                  <a:pt x="948" y="412"/>
                  <a:pt x="951" y="412"/>
                </a:cubicBezTo>
                <a:cubicBezTo>
                  <a:pt x="951" y="412"/>
                  <a:pt x="951" y="412"/>
                  <a:pt x="951" y="412"/>
                </a:cubicBezTo>
                <a:cubicBezTo>
                  <a:pt x="954" y="411"/>
                  <a:pt x="956" y="413"/>
                  <a:pt x="957" y="416"/>
                </a:cubicBezTo>
                <a:cubicBezTo>
                  <a:pt x="957" y="416"/>
                  <a:pt x="957" y="416"/>
                  <a:pt x="957" y="416"/>
                </a:cubicBezTo>
                <a:cubicBezTo>
                  <a:pt x="957" y="419"/>
                  <a:pt x="955" y="421"/>
                  <a:pt x="952" y="422"/>
                </a:cubicBezTo>
                <a:cubicBezTo>
                  <a:pt x="952" y="422"/>
                  <a:pt x="952" y="422"/>
                  <a:pt x="952" y="422"/>
                </a:cubicBezTo>
                <a:cubicBezTo>
                  <a:pt x="952" y="422"/>
                  <a:pt x="952" y="422"/>
                  <a:pt x="952" y="422"/>
                </a:cubicBezTo>
                <a:cubicBezTo>
                  <a:pt x="952" y="422"/>
                  <a:pt x="952" y="422"/>
                  <a:pt x="952" y="422"/>
                </a:cubicBezTo>
                <a:cubicBezTo>
                  <a:pt x="949" y="422"/>
                  <a:pt x="947" y="420"/>
                  <a:pt x="947" y="417"/>
                </a:cubicBezTo>
                <a:close/>
                <a:moveTo>
                  <a:pt x="13" y="395"/>
                </a:moveTo>
                <a:cubicBezTo>
                  <a:pt x="10" y="395"/>
                  <a:pt x="8" y="392"/>
                  <a:pt x="9" y="389"/>
                </a:cubicBezTo>
                <a:cubicBezTo>
                  <a:pt x="9" y="389"/>
                  <a:pt x="9" y="389"/>
                  <a:pt x="9" y="389"/>
                </a:cubicBezTo>
                <a:cubicBezTo>
                  <a:pt x="9" y="386"/>
                  <a:pt x="12" y="385"/>
                  <a:pt x="15" y="385"/>
                </a:cubicBezTo>
                <a:cubicBezTo>
                  <a:pt x="15" y="385"/>
                  <a:pt x="15" y="385"/>
                  <a:pt x="15" y="385"/>
                </a:cubicBezTo>
                <a:cubicBezTo>
                  <a:pt x="18" y="386"/>
                  <a:pt x="19" y="388"/>
                  <a:pt x="19" y="391"/>
                </a:cubicBezTo>
                <a:cubicBezTo>
                  <a:pt x="19" y="391"/>
                  <a:pt x="19" y="391"/>
                  <a:pt x="19" y="391"/>
                </a:cubicBezTo>
                <a:cubicBezTo>
                  <a:pt x="18" y="393"/>
                  <a:pt x="16" y="395"/>
                  <a:pt x="14" y="395"/>
                </a:cubicBezTo>
                <a:cubicBezTo>
                  <a:pt x="14" y="395"/>
                  <a:pt x="14" y="395"/>
                  <a:pt x="14" y="395"/>
                </a:cubicBezTo>
                <a:cubicBezTo>
                  <a:pt x="14" y="395"/>
                  <a:pt x="13" y="395"/>
                  <a:pt x="13" y="395"/>
                </a:cubicBezTo>
                <a:close/>
                <a:moveTo>
                  <a:pt x="942" y="390"/>
                </a:moveTo>
                <a:cubicBezTo>
                  <a:pt x="942" y="390"/>
                  <a:pt x="942" y="390"/>
                  <a:pt x="942" y="390"/>
                </a:cubicBezTo>
                <a:cubicBezTo>
                  <a:pt x="942" y="387"/>
                  <a:pt x="943" y="385"/>
                  <a:pt x="946" y="384"/>
                </a:cubicBezTo>
                <a:cubicBezTo>
                  <a:pt x="946" y="384"/>
                  <a:pt x="946" y="384"/>
                  <a:pt x="946" y="384"/>
                </a:cubicBezTo>
                <a:cubicBezTo>
                  <a:pt x="949" y="384"/>
                  <a:pt x="951" y="385"/>
                  <a:pt x="952" y="388"/>
                </a:cubicBezTo>
                <a:cubicBezTo>
                  <a:pt x="952" y="388"/>
                  <a:pt x="952" y="388"/>
                  <a:pt x="952" y="388"/>
                </a:cubicBezTo>
                <a:cubicBezTo>
                  <a:pt x="952" y="388"/>
                  <a:pt x="952" y="388"/>
                  <a:pt x="952" y="388"/>
                </a:cubicBezTo>
                <a:cubicBezTo>
                  <a:pt x="952" y="388"/>
                  <a:pt x="952" y="388"/>
                  <a:pt x="952" y="388"/>
                </a:cubicBezTo>
                <a:cubicBezTo>
                  <a:pt x="952" y="391"/>
                  <a:pt x="951" y="393"/>
                  <a:pt x="948" y="394"/>
                </a:cubicBezTo>
                <a:cubicBezTo>
                  <a:pt x="948" y="394"/>
                  <a:pt x="948" y="394"/>
                  <a:pt x="948" y="394"/>
                </a:cubicBezTo>
                <a:cubicBezTo>
                  <a:pt x="948" y="394"/>
                  <a:pt x="947" y="394"/>
                  <a:pt x="947" y="394"/>
                </a:cubicBezTo>
                <a:cubicBezTo>
                  <a:pt x="947" y="394"/>
                  <a:pt x="947" y="394"/>
                  <a:pt x="947" y="394"/>
                </a:cubicBezTo>
                <a:cubicBezTo>
                  <a:pt x="945" y="394"/>
                  <a:pt x="943" y="392"/>
                  <a:pt x="942" y="390"/>
                </a:cubicBezTo>
                <a:close/>
                <a:moveTo>
                  <a:pt x="19" y="368"/>
                </a:moveTo>
                <a:cubicBezTo>
                  <a:pt x="16" y="367"/>
                  <a:pt x="14" y="364"/>
                  <a:pt x="15" y="362"/>
                </a:cubicBezTo>
                <a:cubicBezTo>
                  <a:pt x="15" y="362"/>
                  <a:pt x="15" y="362"/>
                  <a:pt x="15" y="362"/>
                </a:cubicBezTo>
                <a:cubicBezTo>
                  <a:pt x="16" y="359"/>
                  <a:pt x="18" y="357"/>
                  <a:pt x="21" y="358"/>
                </a:cubicBezTo>
                <a:cubicBezTo>
                  <a:pt x="21" y="358"/>
                  <a:pt x="21" y="358"/>
                  <a:pt x="21" y="358"/>
                </a:cubicBezTo>
                <a:cubicBezTo>
                  <a:pt x="24" y="359"/>
                  <a:pt x="25" y="361"/>
                  <a:pt x="25" y="364"/>
                </a:cubicBezTo>
                <a:cubicBezTo>
                  <a:pt x="25" y="364"/>
                  <a:pt x="25" y="364"/>
                  <a:pt x="25" y="364"/>
                </a:cubicBezTo>
                <a:cubicBezTo>
                  <a:pt x="24" y="366"/>
                  <a:pt x="22" y="368"/>
                  <a:pt x="20" y="368"/>
                </a:cubicBezTo>
                <a:cubicBezTo>
                  <a:pt x="20" y="368"/>
                  <a:pt x="20" y="368"/>
                  <a:pt x="20" y="368"/>
                </a:cubicBezTo>
                <a:cubicBezTo>
                  <a:pt x="20" y="368"/>
                  <a:pt x="19" y="368"/>
                  <a:pt x="19" y="368"/>
                </a:cubicBezTo>
                <a:close/>
                <a:moveTo>
                  <a:pt x="936" y="363"/>
                </a:moveTo>
                <a:cubicBezTo>
                  <a:pt x="936" y="363"/>
                  <a:pt x="936" y="363"/>
                  <a:pt x="936" y="363"/>
                </a:cubicBezTo>
                <a:cubicBezTo>
                  <a:pt x="935" y="360"/>
                  <a:pt x="937" y="358"/>
                  <a:pt x="940" y="357"/>
                </a:cubicBezTo>
                <a:cubicBezTo>
                  <a:pt x="940" y="357"/>
                  <a:pt x="940" y="357"/>
                  <a:pt x="940" y="357"/>
                </a:cubicBezTo>
                <a:cubicBezTo>
                  <a:pt x="942" y="356"/>
                  <a:pt x="945" y="358"/>
                  <a:pt x="946" y="361"/>
                </a:cubicBezTo>
                <a:cubicBezTo>
                  <a:pt x="946" y="361"/>
                  <a:pt x="946" y="361"/>
                  <a:pt x="946" y="361"/>
                </a:cubicBezTo>
                <a:cubicBezTo>
                  <a:pt x="946" y="363"/>
                  <a:pt x="945" y="366"/>
                  <a:pt x="942" y="367"/>
                </a:cubicBezTo>
                <a:cubicBezTo>
                  <a:pt x="942" y="367"/>
                  <a:pt x="942" y="367"/>
                  <a:pt x="942" y="367"/>
                </a:cubicBezTo>
                <a:cubicBezTo>
                  <a:pt x="942" y="367"/>
                  <a:pt x="941" y="367"/>
                  <a:pt x="941" y="367"/>
                </a:cubicBezTo>
                <a:cubicBezTo>
                  <a:pt x="941" y="367"/>
                  <a:pt x="941" y="367"/>
                  <a:pt x="941" y="367"/>
                </a:cubicBezTo>
                <a:cubicBezTo>
                  <a:pt x="939" y="367"/>
                  <a:pt x="937" y="365"/>
                  <a:pt x="936" y="363"/>
                </a:cubicBezTo>
                <a:close/>
                <a:moveTo>
                  <a:pt x="26" y="341"/>
                </a:moveTo>
                <a:cubicBezTo>
                  <a:pt x="23" y="340"/>
                  <a:pt x="22" y="337"/>
                  <a:pt x="23" y="335"/>
                </a:cubicBezTo>
                <a:cubicBezTo>
                  <a:pt x="23" y="335"/>
                  <a:pt x="23" y="335"/>
                  <a:pt x="23" y="335"/>
                </a:cubicBezTo>
                <a:cubicBezTo>
                  <a:pt x="24" y="332"/>
                  <a:pt x="27" y="331"/>
                  <a:pt x="29" y="331"/>
                </a:cubicBezTo>
                <a:cubicBezTo>
                  <a:pt x="29" y="331"/>
                  <a:pt x="29" y="331"/>
                  <a:pt x="29" y="331"/>
                </a:cubicBezTo>
                <a:cubicBezTo>
                  <a:pt x="32" y="332"/>
                  <a:pt x="33" y="335"/>
                  <a:pt x="32" y="338"/>
                </a:cubicBezTo>
                <a:cubicBezTo>
                  <a:pt x="32" y="338"/>
                  <a:pt x="32" y="338"/>
                  <a:pt x="32" y="338"/>
                </a:cubicBezTo>
                <a:cubicBezTo>
                  <a:pt x="32" y="340"/>
                  <a:pt x="30" y="341"/>
                  <a:pt x="28" y="341"/>
                </a:cubicBezTo>
                <a:cubicBezTo>
                  <a:pt x="28" y="341"/>
                  <a:pt x="28" y="341"/>
                  <a:pt x="28" y="341"/>
                </a:cubicBezTo>
                <a:cubicBezTo>
                  <a:pt x="27" y="341"/>
                  <a:pt x="27" y="341"/>
                  <a:pt x="26" y="341"/>
                </a:cubicBezTo>
                <a:close/>
                <a:moveTo>
                  <a:pt x="928" y="337"/>
                </a:moveTo>
                <a:cubicBezTo>
                  <a:pt x="928" y="334"/>
                  <a:pt x="929" y="331"/>
                  <a:pt x="932" y="330"/>
                </a:cubicBezTo>
                <a:cubicBezTo>
                  <a:pt x="932" y="330"/>
                  <a:pt x="932" y="330"/>
                  <a:pt x="932" y="330"/>
                </a:cubicBezTo>
                <a:cubicBezTo>
                  <a:pt x="934" y="329"/>
                  <a:pt x="937" y="331"/>
                  <a:pt x="938" y="334"/>
                </a:cubicBezTo>
                <a:cubicBezTo>
                  <a:pt x="938" y="334"/>
                  <a:pt x="938" y="334"/>
                  <a:pt x="938" y="334"/>
                </a:cubicBezTo>
                <a:cubicBezTo>
                  <a:pt x="939" y="336"/>
                  <a:pt x="937" y="339"/>
                  <a:pt x="935" y="340"/>
                </a:cubicBezTo>
                <a:cubicBezTo>
                  <a:pt x="935" y="340"/>
                  <a:pt x="935" y="340"/>
                  <a:pt x="935" y="340"/>
                </a:cubicBezTo>
                <a:cubicBezTo>
                  <a:pt x="934" y="340"/>
                  <a:pt x="934" y="340"/>
                  <a:pt x="933" y="340"/>
                </a:cubicBezTo>
                <a:cubicBezTo>
                  <a:pt x="933" y="340"/>
                  <a:pt x="933" y="340"/>
                  <a:pt x="933" y="340"/>
                </a:cubicBezTo>
                <a:cubicBezTo>
                  <a:pt x="931" y="340"/>
                  <a:pt x="929" y="339"/>
                  <a:pt x="928" y="337"/>
                </a:cubicBezTo>
                <a:close/>
                <a:moveTo>
                  <a:pt x="35" y="314"/>
                </a:moveTo>
                <a:cubicBezTo>
                  <a:pt x="32" y="313"/>
                  <a:pt x="31" y="311"/>
                  <a:pt x="32" y="308"/>
                </a:cubicBezTo>
                <a:cubicBezTo>
                  <a:pt x="32" y="308"/>
                  <a:pt x="32" y="308"/>
                  <a:pt x="32" y="308"/>
                </a:cubicBezTo>
                <a:cubicBezTo>
                  <a:pt x="33" y="305"/>
                  <a:pt x="36" y="304"/>
                  <a:pt x="39" y="305"/>
                </a:cubicBezTo>
                <a:cubicBezTo>
                  <a:pt x="39" y="305"/>
                  <a:pt x="39" y="305"/>
                  <a:pt x="39" y="305"/>
                </a:cubicBezTo>
                <a:cubicBezTo>
                  <a:pt x="41" y="306"/>
                  <a:pt x="43" y="309"/>
                  <a:pt x="42" y="312"/>
                </a:cubicBezTo>
                <a:cubicBezTo>
                  <a:pt x="42" y="312"/>
                  <a:pt x="42" y="312"/>
                  <a:pt x="42" y="312"/>
                </a:cubicBezTo>
                <a:cubicBezTo>
                  <a:pt x="41" y="314"/>
                  <a:pt x="39" y="315"/>
                  <a:pt x="37" y="315"/>
                </a:cubicBezTo>
                <a:cubicBezTo>
                  <a:pt x="37" y="315"/>
                  <a:pt x="37" y="315"/>
                  <a:pt x="37" y="315"/>
                </a:cubicBezTo>
                <a:cubicBezTo>
                  <a:pt x="36" y="315"/>
                  <a:pt x="36" y="315"/>
                  <a:pt x="35" y="314"/>
                </a:cubicBezTo>
                <a:close/>
                <a:moveTo>
                  <a:pt x="919" y="311"/>
                </a:moveTo>
                <a:cubicBezTo>
                  <a:pt x="918" y="308"/>
                  <a:pt x="920" y="305"/>
                  <a:pt x="922" y="304"/>
                </a:cubicBezTo>
                <a:cubicBezTo>
                  <a:pt x="922" y="304"/>
                  <a:pt x="922" y="304"/>
                  <a:pt x="922" y="304"/>
                </a:cubicBezTo>
                <a:cubicBezTo>
                  <a:pt x="925" y="303"/>
                  <a:pt x="928" y="304"/>
                  <a:pt x="929" y="307"/>
                </a:cubicBezTo>
                <a:cubicBezTo>
                  <a:pt x="929" y="307"/>
                  <a:pt x="929" y="307"/>
                  <a:pt x="929" y="307"/>
                </a:cubicBezTo>
                <a:cubicBezTo>
                  <a:pt x="930" y="310"/>
                  <a:pt x="928" y="312"/>
                  <a:pt x="926" y="313"/>
                </a:cubicBezTo>
                <a:cubicBezTo>
                  <a:pt x="926" y="313"/>
                  <a:pt x="926" y="313"/>
                  <a:pt x="926" y="313"/>
                </a:cubicBezTo>
                <a:cubicBezTo>
                  <a:pt x="925" y="314"/>
                  <a:pt x="924" y="314"/>
                  <a:pt x="924" y="314"/>
                </a:cubicBezTo>
                <a:cubicBezTo>
                  <a:pt x="924" y="314"/>
                  <a:pt x="924" y="314"/>
                  <a:pt x="924" y="314"/>
                </a:cubicBezTo>
                <a:cubicBezTo>
                  <a:pt x="922" y="314"/>
                  <a:pt x="920" y="313"/>
                  <a:pt x="919" y="311"/>
                </a:cubicBezTo>
                <a:close/>
                <a:moveTo>
                  <a:pt x="46" y="289"/>
                </a:moveTo>
                <a:cubicBezTo>
                  <a:pt x="43" y="287"/>
                  <a:pt x="42" y="284"/>
                  <a:pt x="43" y="282"/>
                </a:cubicBezTo>
                <a:cubicBezTo>
                  <a:pt x="43" y="282"/>
                  <a:pt x="43" y="282"/>
                  <a:pt x="43" y="282"/>
                </a:cubicBezTo>
                <a:cubicBezTo>
                  <a:pt x="43" y="282"/>
                  <a:pt x="43" y="282"/>
                  <a:pt x="43" y="282"/>
                </a:cubicBezTo>
                <a:cubicBezTo>
                  <a:pt x="43" y="282"/>
                  <a:pt x="43" y="282"/>
                  <a:pt x="43" y="282"/>
                </a:cubicBezTo>
                <a:cubicBezTo>
                  <a:pt x="44" y="279"/>
                  <a:pt x="47" y="278"/>
                  <a:pt x="50" y="279"/>
                </a:cubicBezTo>
                <a:cubicBezTo>
                  <a:pt x="50" y="279"/>
                  <a:pt x="50" y="279"/>
                  <a:pt x="50" y="279"/>
                </a:cubicBezTo>
                <a:cubicBezTo>
                  <a:pt x="52" y="281"/>
                  <a:pt x="53" y="284"/>
                  <a:pt x="52" y="286"/>
                </a:cubicBezTo>
                <a:cubicBezTo>
                  <a:pt x="52" y="286"/>
                  <a:pt x="52" y="286"/>
                  <a:pt x="52" y="286"/>
                </a:cubicBezTo>
                <a:cubicBezTo>
                  <a:pt x="51" y="288"/>
                  <a:pt x="50" y="289"/>
                  <a:pt x="48" y="289"/>
                </a:cubicBezTo>
                <a:cubicBezTo>
                  <a:pt x="48" y="289"/>
                  <a:pt x="48" y="289"/>
                  <a:pt x="48" y="289"/>
                </a:cubicBezTo>
                <a:cubicBezTo>
                  <a:pt x="47" y="289"/>
                  <a:pt x="46" y="289"/>
                  <a:pt x="46" y="289"/>
                </a:cubicBezTo>
                <a:close/>
                <a:moveTo>
                  <a:pt x="909" y="285"/>
                </a:moveTo>
                <a:cubicBezTo>
                  <a:pt x="907" y="283"/>
                  <a:pt x="908" y="280"/>
                  <a:pt x="911" y="279"/>
                </a:cubicBezTo>
                <a:cubicBezTo>
                  <a:pt x="911" y="279"/>
                  <a:pt x="911" y="279"/>
                  <a:pt x="911" y="279"/>
                </a:cubicBezTo>
                <a:cubicBezTo>
                  <a:pt x="914" y="277"/>
                  <a:pt x="916" y="279"/>
                  <a:pt x="918" y="281"/>
                </a:cubicBezTo>
                <a:cubicBezTo>
                  <a:pt x="918" y="281"/>
                  <a:pt x="918" y="281"/>
                  <a:pt x="918" y="281"/>
                </a:cubicBezTo>
                <a:cubicBezTo>
                  <a:pt x="919" y="284"/>
                  <a:pt x="918" y="287"/>
                  <a:pt x="915" y="288"/>
                </a:cubicBezTo>
                <a:cubicBezTo>
                  <a:pt x="915" y="288"/>
                  <a:pt x="915" y="288"/>
                  <a:pt x="915" y="288"/>
                </a:cubicBezTo>
                <a:cubicBezTo>
                  <a:pt x="914" y="288"/>
                  <a:pt x="914" y="288"/>
                  <a:pt x="913" y="288"/>
                </a:cubicBezTo>
                <a:cubicBezTo>
                  <a:pt x="913" y="288"/>
                  <a:pt x="913" y="288"/>
                  <a:pt x="913" y="288"/>
                </a:cubicBezTo>
                <a:cubicBezTo>
                  <a:pt x="911" y="288"/>
                  <a:pt x="909" y="287"/>
                  <a:pt x="909" y="285"/>
                </a:cubicBezTo>
                <a:close/>
                <a:moveTo>
                  <a:pt x="58" y="263"/>
                </a:moveTo>
                <a:cubicBezTo>
                  <a:pt x="55" y="262"/>
                  <a:pt x="54" y="259"/>
                  <a:pt x="56" y="257"/>
                </a:cubicBezTo>
                <a:cubicBezTo>
                  <a:pt x="56" y="257"/>
                  <a:pt x="56" y="257"/>
                  <a:pt x="56" y="257"/>
                </a:cubicBezTo>
                <a:cubicBezTo>
                  <a:pt x="57" y="254"/>
                  <a:pt x="60" y="253"/>
                  <a:pt x="62" y="255"/>
                </a:cubicBezTo>
                <a:cubicBezTo>
                  <a:pt x="62" y="255"/>
                  <a:pt x="62" y="255"/>
                  <a:pt x="62" y="255"/>
                </a:cubicBezTo>
                <a:cubicBezTo>
                  <a:pt x="65" y="256"/>
                  <a:pt x="66" y="259"/>
                  <a:pt x="64" y="261"/>
                </a:cubicBezTo>
                <a:cubicBezTo>
                  <a:pt x="64" y="261"/>
                  <a:pt x="64" y="261"/>
                  <a:pt x="64" y="261"/>
                </a:cubicBezTo>
                <a:cubicBezTo>
                  <a:pt x="63" y="263"/>
                  <a:pt x="62" y="264"/>
                  <a:pt x="60" y="264"/>
                </a:cubicBezTo>
                <a:cubicBezTo>
                  <a:pt x="60" y="264"/>
                  <a:pt x="60" y="264"/>
                  <a:pt x="60" y="264"/>
                </a:cubicBezTo>
                <a:cubicBezTo>
                  <a:pt x="59" y="264"/>
                  <a:pt x="58" y="264"/>
                  <a:pt x="58" y="263"/>
                </a:cubicBezTo>
                <a:close/>
                <a:moveTo>
                  <a:pt x="896" y="260"/>
                </a:moveTo>
                <a:cubicBezTo>
                  <a:pt x="895" y="258"/>
                  <a:pt x="896" y="255"/>
                  <a:pt x="898" y="254"/>
                </a:cubicBezTo>
                <a:cubicBezTo>
                  <a:pt x="898" y="254"/>
                  <a:pt x="898" y="254"/>
                  <a:pt x="898" y="254"/>
                </a:cubicBezTo>
                <a:cubicBezTo>
                  <a:pt x="901" y="252"/>
                  <a:pt x="904" y="253"/>
                  <a:pt x="905" y="256"/>
                </a:cubicBezTo>
                <a:cubicBezTo>
                  <a:pt x="905" y="256"/>
                  <a:pt x="905" y="256"/>
                  <a:pt x="905" y="256"/>
                </a:cubicBezTo>
                <a:cubicBezTo>
                  <a:pt x="906" y="258"/>
                  <a:pt x="906" y="261"/>
                  <a:pt x="903" y="263"/>
                </a:cubicBezTo>
                <a:cubicBezTo>
                  <a:pt x="903" y="263"/>
                  <a:pt x="903" y="263"/>
                  <a:pt x="903" y="263"/>
                </a:cubicBezTo>
                <a:cubicBezTo>
                  <a:pt x="902" y="263"/>
                  <a:pt x="902" y="263"/>
                  <a:pt x="901" y="263"/>
                </a:cubicBezTo>
                <a:cubicBezTo>
                  <a:pt x="901" y="263"/>
                  <a:pt x="901" y="263"/>
                  <a:pt x="901" y="263"/>
                </a:cubicBezTo>
                <a:cubicBezTo>
                  <a:pt x="899" y="263"/>
                  <a:pt x="897" y="262"/>
                  <a:pt x="896" y="260"/>
                </a:cubicBezTo>
                <a:close/>
                <a:moveTo>
                  <a:pt x="71" y="239"/>
                </a:moveTo>
                <a:cubicBezTo>
                  <a:pt x="69" y="237"/>
                  <a:pt x="68" y="234"/>
                  <a:pt x="69" y="232"/>
                </a:cubicBezTo>
                <a:cubicBezTo>
                  <a:pt x="69" y="232"/>
                  <a:pt x="69" y="232"/>
                  <a:pt x="69" y="232"/>
                </a:cubicBezTo>
                <a:cubicBezTo>
                  <a:pt x="71" y="230"/>
                  <a:pt x="74" y="229"/>
                  <a:pt x="76" y="230"/>
                </a:cubicBezTo>
                <a:cubicBezTo>
                  <a:pt x="76" y="230"/>
                  <a:pt x="76" y="230"/>
                  <a:pt x="76" y="230"/>
                </a:cubicBezTo>
                <a:cubicBezTo>
                  <a:pt x="79" y="232"/>
                  <a:pt x="79" y="235"/>
                  <a:pt x="78" y="237"/>
                </a:cubicBezTo>
                <a:cubicBezTo>
                  <a:pt x="78" y="237"/>
                  <a:pt x="78" y="237"/>
                  <a:pt x="78" y="237"/>
                </a:cubicBezTo>
                <a:cubicBezTo>
                  <a:pt x="77" y="239"/>
                  <a:pt x="75" y="240"/>
                  <a:pt x="74" y="240"/>
                </a:cubicBezTo>
                <a:cubicBezTo>
                  <a:pt x="74" y="240"/>
                  <a:pt x="74" y="240"/>
                  <a:pt x="74" y="240"/>
                </a:cubicBezTo>
                <a:cubicBezTo>
                  <a:pt x="73" y="240"/>
                  <a:pt x="72" y="239"/>
                  <a:pt x="71" y="239"/>
                </a:cubicBezTo>
                <a:close/>
                <a:moveTo>
                  <a:pt x="883" y="237"/>
                </a:moveTo>
                <a:cubicBezTo>
                  <a:pt x="883" y="237"/>
                  <a:pt x="883" y="237"/>
                  <a:pt x="883" y="237"/>
                </a:cubicBezTo>
                <a:cubicBezTo>
                  <a:pt x="881" y="234"/>
                  <a:pt x="882" y="231"/>
                  <a:pt x="884" y="230"/>
                </a:cubicBezTo>
                <a:cubicBezTo>
                  <a:pt x="884" y="230"/>
                  <a:pt x="884" y="230"/>
                  <a:pt x="884" y="230"/>
                </a:cubicBezTo>
                <a:cubicBezTo>
                  <a:pt x="887" y="228"/>
                  <a:pt x="890" y="229"/>
                  <a:pt x="891" y="231"/>
                </a:cubicBezTo>
                <a:cubicBezTo>
                  <a:pt x="891" y="231"/>
                  <a:pt x="891" y="231"/>
                  <a:pt x="891" y="231"/>
                </a:cubicBezTo>
                <a:cubicBezTo>
                  <a:pt x="893" y="234"/>
                  <a:pt x="892" y="237"/>
                  <a:pt x="890" y="238"/>
                </a:cubicBezTo>
                <a:cubicBezTo>
                  <a:pt x="890" y="238"/>
                  <a:pt x="890" y="238"/>
                  <a:pt x="890" y="238"/>
                </a:cubicBezTo>
                <a:cubicBezTo>
                  <a:pt x="889" y="239"/>
                  <a:pt x="888" y="239"/>
                  <a:pt x="887" y="239"/>
                </a:cubicBezTo>
                <a:cubicBezTo>
                  <a:pt x="887" y="239"/>
                  <a:pt x="887" y="239"/>
                  <a:pt x="887" y="239"/>
                </a:cubicBezTo>
                <a:cubicBezTo>
                  <a:pt x="885" y="239"/>
                  <a:pt x="884" y="238"/>
                  <a:pt x="883" y="237"/>
                </a:cubicBezTo>
                <a:close/>
                <a:moveTo>
                  <a:pt x="86" y="215"/>
                </a:moveTo>
                <a:cubicBezTo>
                  <a:pt x="84" y="214"/>
                  <a:pt x="83" y="211"/>
                  <a:pt x="85" y="208"/>
                </a:cubicBezTo>
                <a:cubicBezTo>
                  <a:pt x="85" y="208"/>
                  <a:pt x="85" y="208"/>
                  <a:pt x="85" y="208"/>
                </a:cubicBezTo>
                <a:cubicBezTo>
                  <a:pt x="85" y="208"/>
                  <a:pt x="85" y="208"/>
                  <a:pt x="85" y="208"/>
                </a:cubicBezTo>
                <a:cubicBezTo>
                  <a:pt x="85" y="208"/>
                  <a:pt x="85" y="208"/>
                  <a:pt x="85" y="208"/>
                </a:cubicBezTo>
                <a:cubicBezTo>
                  <a:pt x="86" y="206"/>
                  <a:pt x="89" y="205"/>
                  <a:pt x="92" y="207"/>
                </a:cubicBezTo>
                <a:cubicBezTo>
                  <a:pt x="92" y="207"/>
                  <a:pt x="92" y="207"/>
                  <a:pt x="92" y="207"/>
                </a:cubicBezTo>
                <a:cubicBezTo>
                  <a:pt x="94" y="209"/>
                  <a:pt x="95" y="212"/>
                  <a:pt x="93" y="214"/>
                </a:cubicBezTo>
                <a:cubicBezTo>
                  <a:pt x="93" y="214"/>
                  <a:pt x="93" y="214"/>
                  <a:pt x="93" y="214"/>
                </a:cubicBezTo>
                <a:cubicBezTo>
                  <a:pt x="92" y="215"/>
                  <a:pt x="90" y="216"/>
                  <a:pt x="89" y="216"/>
                </a:cubicBezTo>
                <a:cubicBezTo>
                  <a:pt x="89" y="216"/>
                  <a:pt x="89" y="216"/>
                  <a:pt x="89" y="216"/>
                </a:cubicBezTo>
                <a:cubicBezTo>
                  <a:pt x="88" y="216"/>
                  <a:pt x="87" y="216"/>
                  <a:pt x="86" y="215"/>
                </a:cubicBezTo>
                <a:close/>
                <a:moveTo>
                  <a:pt x="868" y="213"/>
                </a:moveTo>
                <a:cubicBezTo>
                  <a:pt x="866" y="211"/>
                  <a:pt x="867" y="208"/>
                  <a:pt x="869" y="206"/>
                </a:cubicBezTo>
                <a:cubicBezTo>
                  <a:pt x="869" y="206"/>
                  <a:pt x="869" y="206"/>
                  <a:pt x="869" y="206"/>
                </a:cubicBezTo>
                <a:cubicBezTo>
                  <a:pt x="871" y="205"/>
                  <a:pt x="874" y="205"/>
                  <a:pt x="876" y="208"/>
                </a:cubicBezTo>
                <a:cubicBezTo>
                  <a:pt x="876" y="208"/>
                  <a:pt x="876" y="208"/>
                  <a:pt x="876" y="208"/>
                </a:cubicBezTo>
                <a:cubicBezTo>
                  <a:pt x="878" y="210"/>
                  <a:pt x="877" y="213"/>
                  <a:pt x="875" y="215"/>
                </a:cubicBezTo>
                <a:cubicBezTo>
                  <a:pt x="875" y="215"/>
                  <a:pt x="875" y="215"/>
                  <a:pt x="875" y="215"/>
                </a:cubicBezTo>
                <a:cubicBezTo>
                  <a:pt x="874" y="215"/>
                  <a:pt x="873" y="216"/>
                  <a:pt x="872" y="216"/>
                </a:cubicBezTo>
                <a:cubicBezTo>
                  <a:pt x="872" y="216"/>
                  <a:pt x="872" y="216"/>
                  <a:pt x="872" y="216"/>
                </a:cubicBezTo>
                <a:cubicBezTo>
                  <a:pt x="870" y="216"/>
                  <a:pt x="869" y="215"/>
                  <a:pt x="868" y="213"/>
                </a:cubicBezTo>
                <a:close/>
                <a:moveTo>
                  <a:pt x="102" y="193"/>
                </a:moveTo>
                <a:cubicBezTo>
                  <a:pt x="100" y="191"/>
                  <a:pt x="100" y="188"/>
                  <a:pt x="101" y="186"/>
                </a:cubicBezTo>
                <a:cubicBezTo>
                  <a:pt x="101" y="186"/>
                  <a:pt x="101" y="186"/>
                  <a:pt x="101" y="186"/>
                </a:cubicBezTo>
                <a:cubicBezTo>
                  <a:pt x="103" y="183"/>
                  <a:pt x="106" y="183"/>
                  <a:pt x="108" y="185"/>
                </a:cubicBezTo>
                <a:cubicBezTo>
                  <a:pt x="108" y="185"/>
                  <a:pt x="108" y="185"/>
                  <a:pt x="108" y="185"/>
                </a:cubicBezTo>
                <a:cubicBezTo>
                  <a:pt x="111" y="186"/>
                  <a:pt x="111" y="190"/>
                  <a:pt x="109" y="192"/>
                </a:cubicBezTo>
                <a:cubicBezTo>
                  <a:pt x="109" y="192"/>
                  <a:pt x="109" y="192"/>
                  <a:pt x="109" y="192"/>
                </a:cubicBezTo>
                <a:cubicBezTo>
                  <a:pt x="108" y="193"/>
                  <a:pt x="107" y="194"/>
                  <a:pt x="105" y="194"/>
                </a:cubicBezTo>
                <a:cubicBezTo>
                  <a:pt x="105" y="194"/>
                  <a:pt x="105" y="194"/>
                  <a:pt x="105" y="194"/>
                </a:cubicBezTo>
                <a:cubicBezTo>
                  <a:pt x="104" y="194"/>
                  <a:pt x="103" y="193"/>
                  <a:pt x="102" y="193"/>
                </a:cubicBezTo>
                <a:close/>
                <a:moveTo>
                  <a:pt x="851" y="191"/>
                </a:moveTo>
                <a:cubicBezTo>
                  <a:pt x="850" y="189"/>
                  <a:pt x="850" y="186"/>
                  <a:pt x="852" y="184"/>
                </a:cubicBezTo>
                <a:cubicBezTo>
                  <a:pt x="852" y="184"/>
                  <a:pt x="852" y="184"/>
                  <a:pt x="852" y="184"/>
                </a:cubicBezTo>
                <a:cubicBezTo>
                  <a:pt x="854" y="182"/>
                  <a:pt x="858" y="183"/>
                  <a:pt x="859" y="185"/>
                </a:cubicBezTo>
                <a:cubicBezTo>
                  <a:pt x="859" y="185"/>
                  <a:pt x="859" y="185"/>
                  <a:pt x="859" y="185"/>
                </a:cubicBezTo>
                <a:cubicBezTo>
                  <a:pt x="861" y="187"/>
                  <a:pt x="861" y="190"/>
                  <a:pt x="858" y="192"/>
                </a:cubicBezTo>
                <a:cubicBezTo>
                  <a:pt x="858" y="192"/>
                  <a:pt x="858" y="192"/>
                  <a:pt x="858" y="192"/>
                </a:cubicBezTo>
                <a:cubicBezTo>
                  <a:pt x="857" y="193"/>
                  <a:pt x="856" y="193"/>
                  <a:pt x="855" y="193"/>
                </a:cubicBezTo>
                <a:cubicBezTo>
                  <a:pt x="855" y="193"/>
                  <a:pt x="855" y="193"/>
                  <a:pt x="855" y="193"/>
                </a:cubicBezTo>
                <a:cubicBezTo>
                  <a:pt x="854" y="193"/>
                  <a:pt x="852" y="192"/>
                  <a:pt x="851" y="191"/>
                </a:cubicBezTo>
                <a:close/>
                <a:moveTo>
                  <a:pt x="120" y="171"/>
                </a:moveTo>
                <a:cubicBezTo>
                  <a:pt x="118" y="169"/>
                  <a:pt x="118" y="166"/>
                  <a:pt x="119" y="164"/>
                </a:cubicBezTo>
                <a:cubicBezTo>
                  <a:pt x="119" y="164"/>
                  <a:pt x="119" y="164"/>
                  <a:pt x="119" y="164"/>
                </a:cubicBezTo>
                <a:cubicBezTo>
                  <a:pt x="119" y="164"/>
                  <a:pt x="119" y="164"/>
                  <a:pt x="119" y="164"/>
                </a:cubicBezTo>
                <a:cubicBezTo>
                  <a:pt x="119" y="164"/>
                  <a:pt x="119" y="164"/>
                  <a:pt x="119" y="164"/>
                </a:cubicBezTo>
                <a:cubicBezTo>
                  <a:pt x="121" y="162"/>
                  <a:pt x="124" y="162"/>
                  <a:pt x="126" y="163"/>
                </a:cubicBezTo>
                <a:cubicBezTo>
                  <a:pt x="126" y="163"/>
                  <a:pt x="126" y="163"/>
                  <a:pt x="126" y="163"/>
                </a:cubicBezTo>
                <a:cubicBezTo>
                  <a:pt x="128" y="165"/>
                  <a:pt x="129" y="168"/>
                  <a:pt x="127" y="170"/>
                </a:cubicBezTo>
                <a:cubicBezTo>
                  <a:pt x="127" y="170"/>
                  <a:pt x="127" y="170"/>
                  <a:pt x="127" y="170"/>
                </a:cubicBezTo>
                <a:cubicBezTo>
                  <a:pt x="126" y="172"/>
                  <a:pt x="125" y="172"/>
                  <a:pt x="123" y="172"/>
                </a:cubicBezTo>
                <a:cubicBezTo>
                  <a:pt x="123" y="172"/>
                  <a:pt x="123" y="172"/>
                  <a:pt x="123" y="172"/>
                </a:cubicBezTo>
                <a:cubicBezTo>
                  <a:pt x="122" y="172"/>
                  <a:pt x="121" y="172"/>
                  <a:pt x="120" y="171"/>
                </a:cubicBezTo>
                <a:close/>
                <a:moveTo>
                  <a:pt x="834" y="170"/>
                </a:moveTo>
                <a:cubicBezTo>
                  <a:pt x="832" y="168"/>
                  <a:pt x="832" y="165"/>
                  <a:pt x="834" y="163"/>
                </a:cubicBezTo>
                <a:cubicBezTo>
                  <a:pt x="834" y="163"/>
                  <a:pt x="834" y="163"/>
                  <a:pt x="834" y="163"/>
                </a:cubicBezTo>
                <a:cubicBezTo>
                  <a:pt x="836" y="161"/>
                  <a:pt x="839" y="161"/>
                  <a:pt x="841" y="163"/>
                </a:cubicBezTo>
                <a:cubicBezTo>
                  <a:pt x="841" y="163"/>
                  <a:pt x="841" y="163"/>
                  <a:pt x="841" y="163"/>
                </a:cubicBezTo>
                <a:cubicBezTo>
                  <a:pt x="843" y="165"/>
                  <a:pt x="843" y="169"/>
                  <a:pt x="841" y="170"/>
                </a:cubicBezTo>
                <a:cubicBezTo>
                  <a:pt x="841" y="170"/>
                  <a:pt x="841" y="170"/>
                  <a:pt x="841" y="170"/>
                </a:cubicBezTo>
                <a:cubicBezTo>
                  <a:pt x="840" y="171"/>
                  <a:pt x="839" y="172"/>
                  <a:pt x="838" y="172"/>
                </a:cubicBezTo>
                <a:cubicBezTo>
                  <a:pt x="838" y="172"/>
                  <a:pt x="838" y="172"/>
                  <a:pt x="838" y="172"/>
                </a:cubicBezTo>
                <a:cubicBezTo>
                  <a:pt x="836" y="172"/>
                  <a:pt x="835" y="171"/>
                  <a:pt x="834" y="170"/>
                </a:cubicBezTo>
                <a:close/>
                <a:moveTo>
                  <a:pt x="139" y="150"/>
                </a:moveTo>
                <a:cubicBezTo>
                  <a:pt x="137" y="148"/>
                  <a:pt x="137" y="145"/>
                  <a:pt x="139" y="143"/>
                </a:cubicBezTo>
                <a:cubicBezTo>
                  <a:pt x="139" y="143"/>
                  <a:pt x="139" y="143"/>
                  <a:pt x="139" y="143"/>
                </a:cubicBezTo>
                <a:cubicBezTo>
                  <a:pt x="139" y="143"/>
                  <a:pt x="139" y="143"/>
                  <a:pt x="139" y="143"/>
                </a:cubicBezTo>
                <a:cubicBezTo>
                  <a:pt x="139" y="143"/>
                  <a:pt x="139" y="143"/>
                  <a:pt x="139" y="143"/>
                </a:cubicBezTo>
                <a:cubicBezTo>
                  <a:pt x="140" y="141"/>
                  <a:pt x="144" y="141"/>
                  <a:pt x="146" y="143"/>
                </a:cubicBezTo>
                <a:cubicBezTo>
                  <a:pt x="146" y="143"/>
                  <a:pt x="146" y="143"/>
                  <a:pt x="146" y="143"/>
                </a:cubicBezTo>
                <a:cubicBezTo>
                  <a:pt x="148" y="145"/>
                  <a:pt x="148" y="148"/>
                  <a:pt x="146" y="150"/>
                </a:cubicBezTo>
                <a:cubicBezTo>
                  <a:pt x="146" y="150"/>
                  <a:pt x="146" y="150"/>
                  <a:pt x="146" y="150"/>
                </a:cubicBezTo>
                <a:cubicBezTo>
                  <a:pt x="145" y="151"/>
                  <a:pt x="143" y="152"/>
                  <a:pt x="142" y="152"/>
                </a:cubicBezTo>
                <a:cubicBezTo>
                  <a:pt x="142" y="152"/>
                  <a:pt x="142" y="152"/>
                  <a:pt x="142" y="152"/>
                </a:cubicBezTo>
                <a:cubicBezTo>
                  <a:pt x="141" y="152"/>
                  <a:pt x="140" y="151"/>
                  <a:pt x="139" y="150"/>
                </a:cubicBezTo>
                <a:close/>
                <a:moveTo>
                  <a:pt x="815" y="150"/>
                </a:moveTo>
                <a:cubicBezTo>
                  <a:pt x="815" y="150"/>
                  <a:pt x="815" y="150"/>
                  <a:pt x="815" y="150"/>
                </a:cubicBezTo>
                <a:cubicBezTo>
                  <a:pt x="813" y="148"/>
                  <a:pt x="813" y="145"/>
                  <a:pt x="815" y="143"/>
                </a:cubicBezTo>
                <a:cubicBezTo>
                  <a:pt x="815" y="143"/>
                  <a:pt x="815" y="143"/>
                  <a:pt x="815" y="143"/>
                </a:cubicBezTo>
                <a:cubicBezTo>
                  <a:pt x="817" y="141"/>
                  <a:pt x="820" y="141"/>
                  <a:pt x="822" y="143"/>
                </a:cubicBezTo>
                <a:cubicBezTo>
                  <a:pt x="822" y="143"/>
                  <a:pt x="822" y="143"/>
                  <a:pt x="822" y="143"/>
                </a:cubicBezTo>
                <a:cubicBezTo>
                  <a:pt x="822" y="143"/>
                  <a:pt x="822" y="143"/>
                  <a:pt x="822" y="143"/>
                </a:cubicBezTo>
                <a:cubicBezTo>
                  <a:pt x="822" y="143"/>
                  <a:pt x="822" y="143"/>
                  <a:pt x="822" y="143"/>
                </a:cubicBezTo>
                <a:cubicBezTo>
                  <a:pt x="824" y="145"/>
                  <a:pt x="824" y="148"/>
                  <a:pt x="822" y="150"/>
                </a:cubicBezTo>
                <a:cubicBezTo>
                  <a:pt x="822" y="150"/>
                  <a:pt x="822" y="150"/>
                  <a:pt x="822" y="150"/>
                </a:cubicBezTo>
                <a:cubicBezTo>
                  <a:pt x="821" y="151"/>
                  <a:pt x="820" y="151"/>
                  <a:pt x="819" y="151"/>
                </a:cubicBezTo>
                <a:cubicBezTo>
                  <a:pt x="819" y="151"/>
                  <a:pt x="819" y="151"/>
                  <a:pt x="819" y="151"/>
                </a:cubicBezTo>
                <a:cubicBezTo>
                  <a:pt x="817" y="151"/>
                  <a:pt x="816" y="151"/>
                  <a:pt x="815" y="150"/>
                </a:cubicBezTo>
                <a:close/>
                <a:moveTo>
                  <a:pt x="159" y="131"/>
                </a:moveTo>
                <a:cubicBezTo>
                  <a:pt x="157" y="129"/>
                  <a:pt x="157" y="126"/>
                  <a:pt x="159" y="124"/>
                </a:cubicBezTo>
                <a:cubicBezTo>
                  <a:pt x="159" y="124"/>
                  <a:pt x="159" y="124"/>
                  <a:pt x="159" y="124"/>
                </a:cubicBezTo>
                <a:cubicBezTo>
                  <a:pt x="161" y="122"/>
                  <a:pt x="164" y="122"/>
                  <a:pt x="166" y="124"/>
                </a:cubicBezTo>
                <a:cubicBezTo>
                  <a:pt x="166" y="124"/>
                  <a:pt x="166" y="124"/>
                  <a:pt x="166" y="124"/>
                </a:cubicBezTo>
                <a:cubicBezTo>
                  <a:pt x="168" y="126"/>
                  <a:pt x="168" y="129"/>
                  <a:pt x="166" y="131"/>
                </a:cubicBezTo>
                <a:cubicBezTo>
                  <a:pt x="166" y="131"/>
                  <a:pt x="166" y="131"/>
                  <a:pt x="166" y="131"/>
                </a:cubicBezTo>
                <a:cubicBezTo>
                  <a:pt x="165" y="132"/>
                  <a:pt x="163" y="132"/>
                  <a:pt x="162" y="132"/>
                </a:cubicBezTo>
                <a:cubicBezTo>
                  <a:pt x="162" y="132"/>
                  <a:pt x="162" y="132"/>
                  <a:pt x="162" y="132"/>
                </a:cubicBezTo>
                <a:cubicBezTo>
                  <a:pt x="161" y="132"/>
                  <a:pt x="160" y="132"/>
                  <a:pt x="159" y="131"/>
                </a:cubicBezTo>
                <a:close/>
                <a:moveTo>
                  <a:pt x="795" y="131"/>
                </a:moveTo>
                <a:cubicBezTo>
                  <a:pt x="793" y="129"/>
                  <a:pt x="793" y="126"/>
                  <a:pt x="795" y="124"/>
                </a:cubicBezTo>
                <a:cubicBezTo>
                  <a:pt x="795" y="124"/>
                  <a:pt x="795" y="124"/>
                  <a:pt x="795" y="124"/>
                </a:cubicBezTo>
                <a:cubicBezTo>
                  <a:pt x="796" y="122"/>
                  <a:pt x="800" y="121"/>
                  <a:pt x="802" y="123"/>
                </a:cubicBezTo>
                <a:cubicBezTo>
                  <a:pt x="802" y="123"/>
                  <a:pt x="802" y="123"/>
                  <a:pt x="802" y="123"/>
                </a:cubicBezTo>
                <a:cubicBezTo>
                  <a:pt x="802" y="123"/>
                  <a:pt x="802" y="123"/>
                  <a:pt x="802" y="123"/>
                </a:cubicBezTo>
                <a:cubicBezTo>
                  <a:pt x="802" y="123"/>
                  <a:pt x="802" y="123"/>
                  <a:pt x="802" y="123"/>
                </a:cubicBezTo>
                <a:cubicBezTo>
                  <a:pt x="804" y="125"/>
                  <a:pt x="804" y="128"/>
                  <a:pt x="802" y="130"/>
                </a:cubicBezTo>
                <a:cubicBezTo>
                  <a:pt x="802" y="130"/>
                  <a:pt x="802" y="130"/>
                  <a:pt x="802" y="130"/>
                </a:cubicBezTo>
                <a:cubicBezTo>
                  <a:pt x="801" y="131"/>
                  <a:pt x="800" y="132"/>
                  <a:pt x="798" y="132"/>
                </a:cubicBezTo>
                <a:cubicBezTo>
                  <a:pt x="798" y="132"/>
                  <a:pt x="798" y="132"/>
                  <a:pt x="798" y="132"/>
                </a:cubicBezTo>
                <a:cubicBezTo>
                  <a:pt x="797" y="132"/>
                  <a:pt x="796" y="132"/>
                  <a:pt x="795" y="131"/>
                </a:cubicBezTo>
                <a:close/>
                <a:moveTo>
                  <a:pt x="180" y="112"/>
                </a:moveTo>
                <a:cubicBezTo>
                  <a:pt x="178" y="110"/>
                  <a:pt x="178" y="107"/>
                  <a:pt x="180" y="105"/>
                </a:cubicBezTo>
                <a:cubicBezTo>
                  <a:pt x="180" y="105"/>
                  <a:pt x="180" y="105"/>
                  <a:pt x="180" y="105"/>
                </a:cubicBezTo>
                <a:cubicBezTo>
                  <a:pt x="182" y="104"/>
                  <a:pt x="186" y="104"/>
                  <a:pt x="187" y="106"/>
                </a:cubicBezTo>
                <a:cubicBezTo>
                  <a:pt x="187" y="106"/>
                  <a:pt x="187" y="106"/>
                  <a:pt x="187" y="106"/>
                </a:cubicBezTo>
                <a:cubicBezTo>
                  <a:pt x="189" y="108"/>
                  <a:pt x="189" y="112"/>
                  <a:pt x="187" y="113"/>
                </a:cubicBezTo>
                <a:cubicBezTo>
                  <a:pt x="187" y="113"/>
                  <a:pt x="187" y="113"/>
                  <a:pt x="187" y="113"/>
                </a:cubicBezTo>
                <a:cubicBezTo>
                  <a:pt x="186" y="114"/>
                  <a:pt x="185" y="114"/>
                  <a:pt x="183" y="114"/>
                </a:cubicBezTo>
                <a:cubicBezTo>
                  <a:pt x="183" y="114"/>
                  <a:pt x="183" y="114"/>
                  <a:pt x="183" y="114"/>
                </a:cubicBezTo>
                <a:cubicBezTo>
                  <a:pt x="182" y="114"/>
                  <a:pt x="181" y="114"/>
                  <a:pt x="180" y="112"/>
                </a:cubicBezTo>
                <a:close/>
                <a:moveTo>
                  <a:pt x="774" y="113"/>
                </a:moveTo>
                <a:cubicBezTo>
                  <a:pt x="772" y="111"/>
                  <a:pt x="771" y="108"/>
                  <a:pt x="773" y="106"/>
                </a:cubicBezTo>
                <a:cubicBezTo>
                  <a:pt x="773" y="106"/>
                  <a:pt x="773" y="106"/>
                  <a:pt x="773" y="106"/>
                </a:cubicBezTo>
                <a:cubicBezTo>
                  <a:pt x="775" y="104"/>
                  <a:pt x="778" y="103"/>
                  <a:pt x="780" y="105"/>
                </a:cubicBezTo>
                <a:cubicBezTo>
                  <a:pt x="780" y="105"/>
                  <a:pt x="780" y="105"/>
                  <a:pt x="780" y="105"/>
                </a:cubicBezTo>
                <a:cubicBezTo>
                  <a:pt x="782" y="107"/>
                  <a:pt x="783" y="110"/>
                  <a:pt x="781" y="112"/>
                </a:cubicBezTo>
                <a:cubicBezTo>
                  <a:pt x="781" y="112"/>
                  <a:pt x="781" y="112"/>
                  <a:pt x="781" y="112"/>
                </a:cubicBezTo>
                <a:cubicBezTo>
                  <a:pt x="780" y="113"/>
                  <a:pt x="779" y="114"/>
                  <a:pt x="777" y="114"/>
                </a:cubicBezTo>
                <a:cubicBezTo>
                  <a:pt x="777" y="114"/>
                  <a:pt x="777" y="114"/>
                  <a:pt x="777" y="114"/>
                </a:cubicBezTo>
                <a:cubicBezTo>
                  <a:pt x="776" y="114"/>
                  <a:pt x="775" y="114"/>
                  <a:pt x="774" y="113"/>
                </a:cubicBezTo>
                <a:close/>
                <a:moveTo>
                  <a:pt x="202" y="95"/>
                </a:moveTo>
                <a:cubicBezTo>
                  <a:pt x="200" y="93"/>
                  <a:pt x="201" y="90"/>
                  <a:pt x="203" y="88"/>
                </a:cubicBezTo>
                <a:cubicBezTo>
                  <a:pt x="203" y="88"/>
                  <a:pt x="203" y="88"/>
                  <a:pt x="203" y="88"/>
                </a:cubicBezTo>
                <a:cubicBezTo>
                  <a:pt x="205" y="87"/>
                  <a:pt x="208" y="87"/>
                  <a:pt x="210" y="90"/>
                </a:cubicBezTo>
                <a:cubicBezTo>
                  <a:pt x="210" y="90"/>
                  <a:pt x="210" y="90"/>
                  <a:pt x="210" y="90"/>
                </a:cubicBezTo>
                <a:cubicBezTo>
                  <a:pt x="211" y="92"/>
                  <a:pt x="211" y="95"/>
                  <a:pt x="209" y="97"/>
                </a:cubicBezTo>
                <a:cubicBezTo>
                  <a:pt x="209" y="97"/>
                  <a:pt x="209" y="97"/>
                  <a:pt x="209" y="97"/>
                </a:cubicBezTo>
                <a:cubicBezTo>
                  <a:pt x="208" y="97"/>
                  <a:pt x="207" y="98"/>
                  <a:pt x="206" y="98"/>
                </a:cubicBezTo>
                <a:cubicBezTo>
                  <a:pt x="206" y="98"/>
                  <a:pt x="206" y="98"/>
                  <a:pt x="206" y="98"/>
                </a:cubicBezTo>
                <a:cubicBezTo>
                  <a:pt x="204" y="98"/>
                  <a:pt x="203" y="97"/>
                  <a:pt x="202" y="95"/>
                </a:cubicBezTo>
                <a:close/>
                <a:moveTo>
                  <a:pt x="752" y="96"/>
                </a:moveTo>
                <a:cubicBezTo>
                  <a:pt x="750" y="95"/>
                  <a:pt x="749" y="91"/>
                  <a:pt x="751" y="89"/>
                </a:cubicBezTo>
                <a:cubicBezTo>
                  <a:pt x="751" y="89"/>
                  <a:pt x="751" y="89"/>
                  <a:pt x="751" y="89"/>
                </a:cubicBezTo>
                <a:cubicBezTo>
                  <a:pt x="752" y="87"/>
                  <a:pt x="755" y="86"/>
                  <a:pt x="758" y="88"/>
                </a:cubicBezTo>
                <a:cubicBezTo>
                  <a:pt x="758" y="88"/>
                  <a:pt x="758" y="88"/>
                  <a:pt x="758" y="88"/>
                </a:cubicBezTo>
                <a:cubicBezTo>
                  <a:pt x="758" y="88"/>
                  <a:pt x="758" y="88"/>
                  <a:pt x="758" y="88"/>
                </a:cubicBezTo>
                <a:cubicBezTo>
                  <a:pt x="758" y="88"/>
                  <a:pt x="758" y="88"/>
                  <a:pt x="758" y="88"/>
                </a:cubicBezTo>
                <a:cubicBezTo>
                  <a:pt x="760" y="90"/>
                  <a:pt x="761" y="93"/>
                  <a:pt x="759" y="95"/>
                </a:cubicBezTo>
                <a:cubicBezTo>
                  <a:pt x="759" y="95"/>
                  <a:pt x="759" y="95"/>
                  <a:pt x="759" y="95"/>
                </a:cubicBezTo>
                <a:cubicBezTo>
                  <a:pt x="758" y="96"/>
                  <a:pt x="756" y="97"/>
                  <a:pt x="755" y="97"/>
                </a:cubicBezTo>
                <a:cubicBezTo>
                  <a:pt x="755" y="97"/>
                  <a:pt x="755" y="97"/>
                  <a:pt x="755" y="97"/>
                </a:cubicBezTo>
                <a:cubicBezTo>
                  <a:pt x="754" y="97"/>
                  <a:pt x="753" y="97"/>
                  <a:pt x="752" y="96"/>
                </a:cubicBezTo>
                <a:close/>
                <a:moveTo>
                  <a:pt x="225" y="80"/>
                </a:moveTo>
                <a:cubicBezTo>
                  <a:pt x="223" y="77"/>
                  <a:pt x="224" y="74"/>
                  <a:pt x="226" y="73"/>
                </a:cubicBezTo>
                <a:cubicBezTo>
                  <a:pt x="226" y="73"/>
                  <a:pt x="226" y="73"/>
                  <a:pt x="226" y="73"/>
                </a:cubicBezTo>
                <a:cubicBezTo>
                  <a:pt x="229" y="71"/>
                  <a:pt x="232" y="72"/>
                  <a:pt x="233" y="74"/>
                </a:cubicBezTo>
                <a:cubicBezTo>
                  <a:pt x="233" y="74"/>
                  <a:pt x="233" y="74"/>
                  <a:pt x="233" y="74"/>
                </a:cubicBezTo>
                <a:cubicBezTo>
                  <a:pt x="235" y="77"/>
                  <a:pt x="234" y="80"/>
                  <a:pt x="232" y="81"/>
                </a:cubicBezTo>
                <a:cubicBezTo>
                  <a:pt x="232" y="81"/>
                  <a:pt x="232" y="81"/>
                  <a:pt x="232" y="81"/>
                </a:cubicBezTo>
                <a:cubicBezTo>
                  <a:pt x="231" y="82"/>
                  <a:pt x="230" y="82"/>
                  <a:pt x="229" y="82"/>
                </a:cubicBezTo>
                <a:cubicBezTo>
                  <a:pt x="229" y="82"/>
                  <a:pt x="229" y="82"/>
                  <a:pt x="229" y="82"/>
                </a:cubicBezTo>
                <a:cubicBezTo>
                  <a:pt x="227" y="82"/>
                  <a:pt x="226" y="81"/>
                  <a:pt x="225" y="80"/>
                </a:cubicBezTo>
                <a:close/>
                <a:moveTo>
                  <a:pt x="729" y="81"/>
                </a:moveTo>
                <a:cubicBezTo>
                  <a:pt x="727" y="79"/>
                  <a:pt x="726" y="76"/>
                  <a:pt x="727" y="74"/>
                </a:cubicBezTo>
                <a:cubicBezTo>
                  <a:pt x="727" y="74"/>
                  <a:pt x="727" y="74"/>
                  <a:pt x="727" y="74"/>
                </a:cubicBezTo>
                <a:cubicBezTo>
                  <a:pt x="729" y="72"/>
                  <a:pt x="732" y="71"/>
                  <a:pt x="734" y="72"/>
                </a:cubicBezTo>
                <a:cubicBezTo>
                  <a:pt x="734" y="72"/>
                  <a:pt x="734" y="72"/>
                  <a:pt x="734" y="72"/>
                </a:cubicBezTo>
                <a:cubicBezTo>
                  <a:pt x="737" y="74"/>
                  <a:pt x="737" y="77"/>
                  <a:pt x="736" y="79"/>
                </a:cubicBezTo>
                <a:cubicBezTo>
                  <a:pt x="736" y="79"/>
                  <a:pt x="736" y="79"/>
                  <a:pt x="736" y="79"/>
                </a:cubicBezTo>
                <a:cubicBezTo>
                  <a:pt x="735" y="81"/>
                  <a:pt x="733" y="82"/>
                  <a:pt x="732" y="82"/>
                </a:cubicBezTo>
                <a:cubicBezTo>
                  <a:pt x="732" y="82"/>
                  <a:pt x="732" y="82"/>
                  <a:pt x="732" y="82"/>
                </a:cubicBezTo>
                <a:cubicBezTo>
                  <a:pt x="731" y="82"/>
                  <a:pt x="730" y="81"/>
                  <a:pt x="729" y="81"/>
                </a:cubicBezTo>
                <a:close/>
                <a:moveTo>
                  <a:pt x="249" y="65"/>
                </a:moveTo>
                <a:cubicBezTo>
                  <a:pt x="247" y="63"/>
                  <a:pt x="248" y="60"/>
                  <a:pt x="250" y="59"/>
                </a:cubicBezTo>
                <a:cubicBezTo>
                  <a:pt x="250" y="59"/>
                  <a:pt x="250" y="59"/>
                  <a:pt x="250" y="59"/>
                </a:cubicBezTo>
                <a:cubicBezTo>
                  <a:pt x="250" y="59"/>
                  <a:pt x="250" y="59"/>
                  <a:pt x="250" y="59"/>
                </a:cubicBezTo>
                <a:cubicBezTo>
                  <a:pt x="250" y="59"/>
                  <a:pt x="250" y="59"/>
                  <a:pt x="250" y="59"/>
                </a:cubicBezTo>
                <a:cubicBezTo>
                  <a:pt x="253" y="57"/>
                  <a:pt x="256" y="58"/>
                  <a:pt x="257" y="61"/>
                </a:cubicBezTo>
                <a:cubicBezTo>
                  <a:pt x="257" y="61"/>
                  <a:pt x="257" y="61"/>
                  <a:pt x="257" y="61"/>
                </a:cubicBezTo>
                <a:cubicBezTo>
                  <a:pt x="259" y="63"/>
                  <a:pt x="258" y="66"/>
                  <a:pt x="255" y="67"/>
                </a:cubicBezTo>
                <a:cubicBezTo>
                  <a:pt x="255" y="67"/>
                  <a:pt x="255" y="67"/>
                  <a:pt x="255" y="67"/>
                </a:cubicBezTo>
                <a:cubicBezTo>
                  <a:pt x="255" y="68"/>
                  <a:pt x="254" y="68"/>
                  <a:pt x="253" y="68"/>
                </a:cubicBezTo>
                <a:cubicBezTo>
                  <a:pt x="253" y="68"/>
                  <a:pt x="253" y="68"/>
                  <a:pt x="253" y="68"/>
                </a:cubicBezTo>
                <a:cubicBezTo>
                  <a:pt x="251" y="68"/>
                  <a:pt x="249" y="67"/>
                  <a:pt x="249" y="65"/>
                </a:cubicBezTo>
                <a:close/>
                <a:moveTo>
                  <a:pt x="705" y="67"/>
                </a:moveTo>
                <a:cubicBezTo>
                  <a:pt x="703" y="66"/>
                  <a:pt x="702" y="63"/>
                  <a:pt x="703" y="60"/>
                </a:cubicBezTo>
                <a:cubicBezTo>
                  <a:pt x="703" y="60"/>
                  <a:pt x="703" y="60"/>
                  <a:pt x="703" y="60"/>
                </a:cubicBezTo>
                <a:cubicBezTo>
                  <a:pt x="704" y="58"/>
                  <a:pt x="707" y="57"/>
                  <a:pt x="710" y="58"/>
                </a:cubicBezTo>
                <a:cubicBezTo>
                  <a:pt x="710" y="58"/>
                  <a:pt x="710" y="58"/>
                  <a:pt x="710" y="58"/>
                </a:cubicBezTo>
                <a:cubicBezTo>
                  <a:pt x="712" y="59"/>
                  <a:pt x="713" y="62"/>
                  <a:pt x="712" y="65"/>
                </a:cubicBezTo>
                <a:cubicBezTo>
                  <a:pt x="712" y="65"/>
                  <a:pt x="712" y="65"/>
                  <a:pt x="712" y="65"/>
                </a:cubicBezTo>
                <a:cubicBezTo>
                  <a:pt x="711" y="67"/>
                  <a:pt x="709" y="68"/>
                  <a:pt x="708" y="68"/>
                </a:cubicBezTo>
                <a:cubicBezTo>
                  <a:pt x="708" y="68"/>
                  <a:pt x="708" y="68"/>
                  <a:pt x="708" y="68"/>
                </a:cubicBezTo>
                <a:cubicBezTo>
                  <a:pt x="707" y="68"/>
                  <a:pt x="706" y="67"/>
                  <a:pt x="705" y="67"/>
                </a:cubicBezTo>
                <a:close/>
                <a:moveTo>
                  <a:pt x="273" y="52"/>
                </a:moveTo>
                <a:cubicBezTo>
                  <a:pt x="272" y="50"/>
                  <a:pt x="273" y="47"/>
                  <a:pt x="276" y="46"/>
                </a:cubicBezTo>
                <a:cubicBezTo>
                  <a:pt x="276" y="46"/>
                  <a:pt x="276" y="46"/>
                  <a:pt x="276" y="46"/>
                </a:cubicBezTo>
                <a:cubicBezTo>
                  <a:pt x="278" y="45"/>
                  <a:pt x="281" y="46"/>
                  <a:pt x="282" y="48"/>
                </a:cubicBezTo>
                <a:cubicBezTo>
                  <a:pt x="282" y="48"/>
                  <a:pt x="282" y="48"/>
                  <a:pt x="282" y="48"/>
                </a:cubicBezTo>
                <a:cubicBezTo>
                  <a:pt x="283" y="51"/>
                  <a:pt x="282" y="54"/>
                  <a:pt x="280" y="55"/>
                </a:cubicBezTo>
                <a:cubicBezTo>
                  <a:pt x="280" y="55"/>
                  <a:pt x="280" y="55"/>
                  <a:pt x="280" y="55"/>
                </a:cubicBezTo>
                <a:cubicBezTo>
                  <a:pt x="279" y="55"/>
                  <a:pt x="278" y="55"/>
                  <a:pt x="278" y="55"/>
                </a:cubicBezTo>
                <a:cubicBezTo>
                  <a:pt x="278" y="55"/>
                  <a:pt x="278" y="55"/>
                  <a:pt x="278" y="55"/>
                </a:cubicBezTo>
                <a:cubicBezTo>
                  <a:pt x="276" y="55"/>
                  <a:pt x="274" y="54"/>
                  <a:pt x="273" y="52"/>
                </a:cubicBezTo>
                <a:close/>
                <a:moveTo>
                  <a:pt x="680" y="54"/>
                </a:moveTo>
                <a:cubicBezTo>
                  <a:pt x="678" y="53"/>
                  <a:pt x="677" y="50"/>
                  <a:pt x="678" y="48"/>
                </a:cubicBezTo>
                <a:cubicBezTo>
                  <a:pt x="678" y="48"/>
                  <a:pt x="678" y="48"/>
                  <a:pt x="678" y="48"/>
                </a:cubicBezTo>
                <a:cubicBezTo>
                  <a:pt x="679" y="45"/>
                  <a:pt x="682" y="44"/>
                  <a:pt x="685" y="45"/>
                </a:cubicBezTo>
                <a:cubicBezTo>
                  <a:pt x="685" y="45"/>
                  <a:pt x="685" y="45"/>
                  <a:pt x="685" y="45"/>
                </a:cubicBezTo>
                <a:cubicBezTo>
                  <a:pt x="687" y="47"/>
                  <a:pt x="688" y="50"/>
                  <a:pt x="687" y="52"/>
                </a:cubicBezTo>
                <a:cubicBezTo>
                  <a:pt x="687" y="52"/>
                  <a:pt x="687" y="52"/>
                  <a:pt x="687" y="52"/>
                </a:cubicBezTo>
                <a:cubicBezTo>
                  <a:pt x="686" y="54"/>
                  <a:pt x="684" y="55"/>
                  <a:pt x="683" y="55"/>
                </a:cubicBezTo>
                <a:cubicBezTo>
                  <a:pt x="683" y="55"/>
                  <a:pt x="683" y="55"/>
                  <a:pt x="683" y="55"/>
                </a:cubicBezTo>
                <a:cubicBezTo>
                  <a:pt x="682" y="55"/>
                  <a:pt x="681" y="55"/>
                  <a:pt x="680" y="54"/>
                </a:cubicBezTo>
                <a:close/>
                <a:moveTo>
                  <a:pt x="299" y="41"/>
                </a:moveTo>
                <a:cubicBezTo>
                  <a:pt x="298" y="38"/>
                  <a:pt x="299" y="36"/>
                  <a:pt x="301" y="34"/>
                </a:cubicBezTo>
                <a:cubicBezTo>
                  <a:pt x="301" y="34"/>
                  <a:pt x="301" y="34"/>
                  <a:pt x="301" y="34"/>
                </a:cubicBezTo>
                <a:cubicBezTo>
                  <a:pt x="301" y="34"/>
                  <a:pt x="301" y="34"/>
                  <a:pt x="301" y="34"/>
                </a:cubicBezTo>
                <a:cubicBezTo>
                  <a:pt x="301" y="34"/>
                  <a:pt x="301" y="34"/>
                  <a:pt x="301" y="34"/>
                </a:cubicBezTo>
                <a:cubicBezTo>
                  <a:pt x="304" y="33"/>
                  <a:pt x="307" y="35"/>
                  <a:pt x="308" y="37"/>
                </a:cubicBezTo>
                <a:cubicBezTo>
                  <a:pt x="308" y="37"/>
                  <a:pt x="308" y="37"/>
                  <a:pt x="308" y="37"/>
                </a:cubicBezTo>
                <a:cubicBezTo>
                  <a:pt x="309" y="40"/>
                  <a:pt x="308" y="43"/>
                  <a:pt x="305" y="44"/>
                </a:cubicBezTo>
                <a:cubicBezTo>
                  <a:pt x="305" y="44"/>
                  <a:pt x="305" y="44"/>
                  <a:pt x="305" y="44"/>
                </a:cubicBezTo>
                <a:cubicBezTo>
                  <a:pt x="304" y="44"/>
                  <a:pt x="304" y="44"/>
                  <a:pt x="303" y="44"/>
                </a:cubicBezTo>
                <a:cubicBezTo>
                  <a:pt x="303" y="44"/>
                  <a:pt x="303" y="44"/>
                  <a:pt x="303" y="44"/>
                </a:cubicBezTo>
                <a:cubicBezTo>
                  <a:pt x="301" y="44"/>
                  <a:pt x="299" y="43"/>
                  <a:pt x="299" y="41"/>
                </a:cubicBezTo>
                <a:close/>
                <a:moveTo>
                  <a:pt x="655" y="43"/>
                </a:moveTo>
                <a:cubicBezTo>
                  <a:pt x="653" y="42"/>
                  <a:pt x="651" y="39"/>
                  <a:pt x="652" y="37"/>
                </a:cubicBezTo>
                <a:cubicBezTo>
                  <a:pt x="652" y="37"/>
                  <a:pt x="652" y="37"/>
                  <a:pt x="652" y="37"/>
                </a:cubicBezTo>
                <a:cubicBezTo>
                  <a:pt x="653" y="34"/>
                  <a:pt x="656" y="33"/>
                  <a:pt x="659" y="34"/>
                </a:cubicBezTo>
                <a:cubicBezTo>
                  <a:pt x="659" y="34"/>
                  <a:pt x="659" y="34"/>
                  <a:pt x="659" y="34"/>
                </a:cubicBezTo>
                <a:cubicBezTo>
                  <a:pt x="659" y="34"/>
                  <a:pt x="659" y="34"/>
                  <a:pt x="659" y="34"/>
                </a:cubicBezTo>
                <a:cubicBezTo>
                  <a:pt x="659" y="34"/>
                  <a:pt x="659" y="34"/>
                  <a:pt x="659" y="34"/>
                </a:cubicBezTo>
                <a:cubicBezTo>
                  <a:pt x="661" y="35"/>
                  <a:pt x="663" y="38"/>
                  <a:pt x="662" y="41"/>
                </a:cubicBezTo>
                <a:cubicBezTo>
                  <a:pt x="662" y="41"/>
                  <a:pt x="662" y="41"/>
                  <a:pt x="662" y="41"/>
                </a:cubicBezTo>
                <a:cubicBezTo>
                  <a:pt x="661" y="43"/>
                  <a:pt x="659" y="44"/>
                  <a:pt x="657" y="44"/>
                </a:cubicBezTo>
                <a:cubicBezTo>
                  <a:pt x="657" y="44"/>
                  <a:pt x="657" y="44"/>
                  <a:pt x="657" y="44"/>
                </a:cubicBezTo>
                <a:cubicBezTo>
                  <a:pt x="656" y="44"/>
                  <a:pt x="656" y="44"/>
                  <a:pt x="655" y="43"/>
                </a:cubicBezTo>
                <a:close/>
                <a:moveTo>
                  <a:pt x="325" y="31"/>
                </a:moveTo>
                <a:cubicBezTo>
                  <a:pt x="324" y="28"/>
                  <a:pt x="325" y="26"/>
                  <a:pt x="328" y="25"/>
                </a:cubicBezTo>
                <a:cubicBezTo>
                  <a:pt x="328" y="25"/>
                  <a:pt x="328" y="25"/>
                  <a:pt x="328" y="25"/>
                </a:cubicBezTo>
                <a:cubicBezTo>
                  <a:pt x="330" y="24"/>
                  <a:pt x="333" y="25"/>
                  <a:pt x="334" y="28"/>
                </a:cubicBezTo>
                <a:cubicBezTo>
                  <a:pt x="334" y="28"/>
                  <a:pt x="334" y="28"/>
                  <a:pt x="334" y="28"/>
                </a:cubicBezTo>
                <a:cubicBezTo>
                  <a:pt x="335" y="30"/>
                  <a:pt x="334" y="33"/>
                  <a:pt x="331" y="34"/>
                </a:cubicBezTo>
                <a:cubicBezTo>
                  <a:pt x="331" y="34"/>
                  <a:pt x="331" y="34"/>
                  <a:pt x="331" y="34"/>
                </a:cubicBezTo>
                <a:cubicBezTo>
                  <a:pt x="330" y="34"/>
                  <a:pt x="330" y="34"/>
                  <a:pt x="329" y="34"/>
                </a:cubicBezTo>
                <a:cubicBezTo>
                  <a:pt x="329" y="34"/>
                  <a:pt x="329" y="34"/>
                  <a:pt x="329" y="34"/>
                </a:cubicBezTo>
                <a:cubicBezTo>
                  <a:pt x="327" y="34"/>
                  <a:pt x="325" y="33"/>
                  <a:pt x="325" y="31"/>
                </a:cubicBezTo>
                <a:close/>
                <a:moveTo>
                  <a:pt x="629" y="34"/>
                </a:moveTo>
                <a:cubicBezTo>
                  <a:pt x="627" y="33"/>
                  <a:pt x="625" y="30"/>
                  <a:pt x="626" y="28"/>
                </a:cubicBezTo>
                <a:cubicBezTo>
                  <a:pt x="626" y="28"/>
                  <a:pt x="626" y="28"/>
                  <a:pt x="626" y="28"/>
                </a:cubicBezTo>
                <a:cubicBezTo>
                  <a:pt x="627" y="25"/>
                  <a:pt x="630" y="23"/>
                  <a:pt x="632" y="24"/>
                </a:cubicBezTo>
                <a:cubicBezTo>
                  <a:pt x="632" y="24"/>
                  <a:pt x="632" y="24"/>
                  <a:pt x="632" y="24"/>
                </a:cubicBezTo>
                <a:cubicBezTo>
                  <a:pt x="632" y="24"/>
                  <a:pt x="632" y="24"/>
                  <a:pt x="632" y="24"/>
                </a:cubicBezTo>
                <a:cubicBezTo>
                  <a:pt x="632" y="24"/>
                  <a:pt x="632" y="24"/>
                  <a:pt x="632" y="24"/>
                </a:cubicBezTo>
                <a:cubicBezTo>
                  <a:pt x="635" y="25"/>
                  <a:pt x="636" y="28"/>
                  <a:pt x="636" y="31"/>
                </a:cubicBezTo>
                <a:cubicBezTo>
                  <a:pt x="636" y="31"/>
                  <a:pt x="636" y="31"/>
                  <a:pt x="636" y="31"/>
                </a:cubicBezTo>
                <a:cubicBezTo>
                  <a:pt x="635" y="33"/>
                  <a:pt x="633" y="34"/>
                  <a:pt x="631" y="34"/>
                </a:cubicBezTo>
                <a:cubicBezTo>
                  <a:pt x="631" y="34"/>
                  <a:pt x="631" y="34"/>
                  <a:pt x="631" y="34"/>
                </a:cubicBezTo>
                <a:cubicBezTo>
                  <a:pt x="630" y="34"/>
                  <a:pt x="630" y="34"/>
                  <a:pt x="629" y="34"/>
                </a:cubicBezTo>
                <a:close/>
                <a:moveTo>
                  <a:pt x="351" y="23"/>
                </a:moveTo>
                <a:cubicBezTo>
                  <a:pt x="350" y="20"/>
                  <a:pt x="352" y="17"/>
                  <a:pt x="355" y="17"/>
                </a:cubicBezTo>
                <a:cubicBezTo>
                  <a:pt x="355" y="17"/>
                  <a:pt x="355" y="17"/>
                  <a:pt x="355" y="17"/>
                </a:cubicBezTo>
                <a:cubicBezTo>
                  <a:pt x="357" y="16"/>
                  <a:pt x="360" y="17"/>
                  <a:pt x="361" y="20"/>
                </a:cubicBezTo>
                <a:cubicBezTo>
                  <a:pt x="361" y="20"/>
                  <a:pt x="361" y="20"/>
                  <a:pt x="361" y="20"/>
                </a:cubicBezTo>
                <a:cubicBezTo>
                  <a:pt x="362" y="23"/>
                  <a:pt x="360" y="25"/>
                  <a:pt x="357" y="26"/>
                </a:cubicBezTo>
                <a:cubicBezTo>
                  <a:pt x="357" y="26"/>
                  <a:pt x="357" y="26"/>
                  <a:pt x="357" y="26"/>
                </a:cubicBezTo>
                <a:cubicBezTo>
                  <a:pt x="357" y="26"/>
                  <a:pt x="356" y="26"/>
                  <a:pt x="356" y="26"/>
                </a:cubicBezTo>
                <a:cubicBezTo>
                  <a:pt x="356" y="26"/>
                  <a:pt x="356" y="26"/>
                  <a:pt x="356" y="26"/>
                </a:cubicBezTo>
                <a:cubicBezTo>
                  <a:pt x="354" y="26"/>
                  <a:pt x="352" y="25"/>
                  <a:pt x="351" y="23"/>
                </a:cubicBezTo>
                <a:close/>
                <a:moveTo>
                  <a:pt x="603" y="26"/>
                </a:moveTo>
                <a:cubicBezTo>
                  <a:pt x="600" y="25"/>
                  <a:pt x="599" y="22"/>
                  <a:pt x="599" y="20"/>
                </a:cubicBezTo>
                <a:cubicBezTo>
                  <a:pt x="599" y="20"/>
                  <a:pt x="599" y="20"/>
                  <a:pt x="599" y="20"/>
                </a:cubicBezTo>
                <a:cubicBezTo>
                  <a:pt x="600" y="17"/>
                  <a:pt x="603" y="15"/>
                  <a:pt x="605" y="16"/>
                </a:cubicBezTo>
                <a:cubicBezTo>
                  <a:pt x="605" y="16"/>
                  <a:pt x="605" y="16"/>
                  <a:pt x="605" y="16"/>
                </a:cubicBezTo>
                <a:cubicBezTo>
                  <a:pt x="608" y="17"/>
                  <a:pt x="610" y="20"/>
                  <a:pt x="609" y="22"/>
                </a:cubicBezTo>
                <a:cubicBezTo>
                  <a:pt x="609" y="22"/>
                  <a:pt x="609" y="22"/>
                  <a:pt x="609" y="22"/>
                </a:cubicBezTo>
                <a:cubicBezTo>
                  <a:pt x="608" y="25"/>
                  <a:pt x="606" y="26"/>
                  <a:pt x="604" y="26"/>
                </a:cubicBezTo>
                <a:cubicBezTo>
                  <a:pt x="604" y="26"/>
                  <a:pt x="604" y="26"/>
                  <a:pt x="604" y="26"/>
                </a:cubicBezTo>
                <a:cubicBezTo>
                  <a:pt x="604" y="26"/>
                  <a:pt x="603" y="26"/>
                  <a:pt x="603" y="26"/>
                </a:cubicBezTo>
                <a:close/>
                <a:moveTo>
                  <a:pt x="378" y="16"/>
                </a:moveTo>
                <a:cubicBezTo>
                  <a:pt x="378" y="13"/>
                  <a:pt x="379" y="10"/>
                  <a:pt x="382" y="10"/>
                </a:cubicBezTo>
                <a:cubicBezTo>
                  <a:pt x="382" y="10"/>
                  <a:pt x="382" y="10"/>
                  <a:pt x="382" y="10"/>
                </a:cubicBezTo>
                <a:cubicBezTo>
                  <a:pt x="385" y="9"/>
                  <a:pt x="387" y="11"/>
                  <a:pt x="388" y="14"/>
                </a:cubicBezTo>
                <a:cubicBezTo>
                  <a:pt x="388" y="14"/>
                  <a:pt x="388" y="14"/>
                  <a:pt x="388" y="14"/>
                </a:cubicBezTo>
                <a:cubicBezTo>
                  <a:pt x="389" y="16"/>
                  <a:pt x="387" y="19"/>
                  <a:pt x="384" y="20"/>
                </a:cubicBezTo>
                <a:cubicBezTo>
                  <a:pt x="384" y="20"/>
                  <a:pt x="384" y="20"/>
                  <a:pt x="384" y="20"/>
                </a:cubicBezTo>
                <a:cubicBezTo>
                  <a:pt x="384" y="20"/>
                  <a:pt x="383" y="20"/>
                  <a:pt x="383" y="20"/>
                </a:cubicBezTo>
                <a:cubicBezTo>
                  <a:pt x="383" y="20"/>
                  <a:pt x="383" y="20"/>
                  <a:pt x="383" y="20"/>
                </a:cubicBezTo>
                <a:cubicBezTo>
                  <a:pt x="381" y="20"/>
                  <a:pt x="379" y="18"/>
                  <a:pt x="378" y="16"/>
                </a:cubicBezTo>
                <a:close/>
                <a:moveTo>
                  <a:pt x="576" y="19"/>
                </a:moveTo>
                <a:cubicBezTo>
                  <a:pt x="573" y="19"/>
                  <a:pt x="572" y="16"/>
                  <a:pt x="572" y="14"/>
                </a:cubicBezTo>
                <a:cubicBezTo>
                  <a:pt x="572" y="14"/>
                  <a:pt x="572" y="14"/>
                  <a:pt x="572" y="14"/>
                </a:cubicBezTo>
                <a:cubicBezTo>
                  <a:pt x="573" y="11"/>
                  <a:pt x="575" y="9"/>
                  <a:pt x="578" y="10"/>
                </a:cubicBezTo>
                <a:cubicBezTo>
                  <a:pt x="578" y="10"/>
                  <a:pt x="578" y="10"/>
                  <a:pt x="578" y="10"/>
                </a:cubicBezTo>
                <a:cubicBezTo>
                  <a:pt x="581" y="10"/>
                  <a:pt x="582" y="13"/>
                  <a:pt x="582" y="16"/>
                </a:cubicBezTo>
                <a:cubicBezTo>
                  <a:pt x="582" y="16"/>
                  <a:pt x="582" y="16"/>
                  <a:pt x="582" y="16"/>
                </a:cubicBezTo>
                <a:cubicBezTo>
                  <a:pt x="581" y="18"/>
                  <a:pt x="579" y="20"/>
                  <a:pt x="577" y="20"/>
                </a:cubicBezTo>
                <a:cubicBezTo>
                  <a:pt x="577" y="20"/>
                  <a:pt x="577" y="20"/>
                  <a:pt x="577" y="20"/>
                </a:cubicBezTo>
                <a:cubicBezTo>
                  <a:pt x="577" y="20"/>
                  <a:pt x="576" y="20"/>
                  <a:pt x="576" y="19"/>
                </a:cubicBezTo>
                <a:close/>
                <a:moveTo>
                  <a:pt x="406" y="11"/>
                </a:moveTo>
                <a:cubicBezTo>
                  <a:pt x="405" y="8"/>
                  <a:pt x="407" y="5"/>
                  <a:pt x="410" y="5"/>
                </a:cubicBezTo>
                <a:cubicBezTo>
                  <a:pt x="410" y="5"/>
                  <a:pt x="410" y="5"/>
                  <a:pt x="410" y="5"/>
                </a:cubicBezTo>
                <a:cubicBezTo>
                  <a:pt x="410" y="5"/>
                  <a:pt x="410" y="5"/>
                  <a:pt x="410" y="5"/>
                </a:cubicBezTo>
                <a:cubicBezTo>
                  <a:pt x="410" y="5"/>
                  <a:pt x="410" y="5"/>
                  <a:pt x="410" y="5"/>
                </a:cubicBezTo>
                <a:cubicBezTo>
                  <a:pt x="413" y="5"/>
                  <a:pt x="415" y="6"/>
                  <a:pt x="415" y="9"/>
                </a:cubicBezTo>
                <a:cubicBezTo>
                  <a:pt x="415" y="9"/>
                  <a:pt x="415" y="9"/>
                  <a:pt x="415" y="9"/>
                </a:cubicBezTo>
                <a:cubicBezTo>
                  <a:pt x="416" y="12"/>
                  <a:pt x="414" y="14"/>
                  <a:pt x="411" y="15"/>
                </a:cubicBezTo>
                <a:cubicBezTo>
                  <a:pt x="411" y="15"/>
                  <a:pt x="411" y="15"/>
                  <a:pt x="411" y="15"/>
                </a:cubicBezTo>
                <a:cubicBezTo>
                  <a:pt x="411" y="15"/>
                  <a:pt x="411" y="15"/>
                  <a:pt x="411" y="15"/>
                </a:cubicBezTo>
                <a:cubicBezTo>
                  <a:pt x="411" y="15"/>
                  <a:pt x="411" y="15"/>
                  <a:pt x="411" y="15"/>
                </a:cubicBezTo>
                <a:cubicBezTo>
                  <a:pt x="408" y="15"/>
                  <a:pt x="406" y="13"/>
                  <a:pt x="406" y="11"/>
                </a:cubicBezTo>
                <a:close/>
                <a:moveTo>
                  <a:pt x="549" y="15"/>
                </a:moveTo>
                <a:cubicBezTo>
                  <a:pt x="546" y="14"/>
                  <a:pt x="544" y="12"/>
                  <a:pt x="545" y="9"/>
                </a:cubicBezTo>
                <a:cubicBezTo>
                  <a:pt x="545" y="9"/>
                  <a:pt x="545" y="9"/>
                  <a:pt x="545" y="9"/>
                </a:cubicBezTo>
                <a:cubicBezTo>
                  <a:pt x="545" y="6"/>
                  <a:pt x="547" y="4"/>
                  <a:pt x="550" y="5"/>
                </a:cubicBezTo>
                <a:cubicBezTo>
                  <a:pt x="550" y="5"/>
                  <a:pt x="550" y="5"/>
                  <a:pt x="550" y="5"/>
                </a:cubicBezTo>
                <a:cubicBezTo>
                  <a:pt x="553" y="5"/>
                  <a:pt x="555" y="8"/>
                  <a:pt x="554" y="10"/>
                </a:cubicBezTo>
                <a:cubicBezTo>
                  <a:pt x="554" y="10"/>
                  <a:pt x="554" y="10"/>
                  <a:pt x="554" y="10"/>
                </a:cubicBezTo>
                <a:cubicBezTo>
                  <a:pt x="554" y="13"/>
                  <a:pt x="552" y="15"/>
                  <a:pt x="549" y="15"/>
                </a:cubicBezTo>
                <a:cubicBezTo>
                  <a:pt x="549" y="15"/>
                  <a:pt x="549" y="15"/>
                  <a:pt x="549" y="15"/>
                </a:cubicBezTo>
                <a:cubicBezTo>
                  <a:pt x="549" y="15"/>
                  <a:pt x="549" y="15"/>
                  <a:pt x="549" y="15"/>
                </a:cubicBezTo>
                <a:close/>
                <a:moveTo>
                  <a:pt x="433" y="7"/>
                </a:moveTo>
                <a:cubicBezTo>
                  <a:pt x="433" y="4"/>
                  <a:pt x="435" y="2"/>
                  <a:pt x="438" y="2"/>
                </a:cubicBezTo>
                <a:cubicBezTo>
                  <a:pt x="438" y="2"/>
                  <a:pt x="438" y="2"/>
                  <a:pt x="438" y="2"/>
                </a:cubicBezTo>
                <a:cubicBezTo>
                  <a:pt x="441" y="1"/>
                  <a:pt x="443" y="3"/>
                  <a:pt x="443" y="6"/>
                </a:cubicBezTo>
                <a:cubicBezTo>
                  <a:pt x="443" y="6"/>
                  <a:pt x="443" y="6"/>
                  <a:pt x="443" y="6"/>
                </a:cubicBezTo>
                <a:cubicBezTo>
                  <a:pt x="443" y="9"/>
                  <a:pt x="441" y="11"/>
                  <a:pt x="439" y="12"/>
                </a:cubicBezTo>
                <a:cubicBezTo>
                  <a:pt x="439" y="12"/>
                  <a:pt x="439" y="12"/>
                  <a:pt x="439" y="12"/>
                </a:cubicBezTo>
                <a:cubicBezTo>
                  <a:pt x="439" y="12"/>
                  <a:pt x="438" y="12"/>
                  <a:pt x="438" y="12"/>
                </a:cubicBezTo>
                <a:cubicBezTo>
                  <a:pt x="438" y="12"/>
                  <a:pt x="438" y="12"/>
                  <a:pt x="438" y="12"/>
                </a:cubicBezTo>
                <a:cubicBezTo>
                  <a:pt x="436" y="12"/>
                  <a:pt x="433" y="10"/>
                  <a:pt x="433" y="7"/>
                </a:cubicBezTo>
                <a:close/>
                <a:moveTo>
                  <a:pt x="521" y="12"/>
                </a:moveTo>
                <a:cubicBezTo>
                  <a:pt x="521" y="12"/>
                  <a:pt x="521" y="12"/>
                  <a:pt x="521" y="12"/>
                </a:cubicBezTo>
                <a:cubicBezTo>
                  <a:pt x="519" y="11"/>
                  <a:pt x="517" y="9"/>
                  <a:pt x="517" y="6"/>
                </a:cubicBezTo>
                <a:cubicBezTo>
                  <a:pt x="517" y="6"/>
                  <a:pt x="517" y="6"/>
                  <a:pt x="517" y="6"/>
                </a:cubicBezTo>
                <a:cubicBezTo>
                  <a:pt x="517" y="3"/>
                  <a:pt x="519" y="1"/>
                  <a:pt x="522" y="2"/>
                </a:cubicBezTo>
                <a:cubicBezTo>
                  <a:pt x="522" y="2"/>
                  <a:pt x="522" y="2"/>
                  <a:pt x="522" y="2"/>
                </a:cubicBezTo>
                <a:cubicBezTo>
                  <a:pt x="525" y="2"/>
                  <a:pt x="527" y="4"/>
                  <a:pt x="527" y="7"/>
                </a:cubicBezTo>
                <a:cubicBezTo>
                  <a:pt x="527" y="7"/>
                  <a:pt x="527" y="7"/>
                  <a:pt x="527" y="7"/>
                </a:cubicBezTo>
                <a:cubicBezTo>
                  <a:pt x="527" y="10"/>
                  <a:pt x="524" y="12"/>
                  <a:pt x="522" y="12"/>
                </a:cubicBezTo>
                <a:cubicBezTo>
                  <a:pt x="522" y="12"/>
                  <a:pt x="522" y="12"/>
                  <a:pt x="522" y="12"/>
                </a:cubicBezTo>
                <a:cubicBezTo>
                  <a:pt x="522" y="12"/>
                  <a:pt x="522" y="12"/>
                  <a:pt x="521" y="12"/>
                </a:cubicBezTo>
                <a:close/>
                <a:moveTo>
                  <a:pt x="461" y="5"/>
                </a:moveTo>
                <a:cubicBezTo>
                  <a:pt x="461" y="2"/>
                  <a:pt x="463" y="0"/>
                  <a:pt x="466" y="0"/>
                </a:cubicBezTo>
                <a:cubicBezTo>
                  <a:pt x="466" y="0"/>
                  <a:pt x="466" y="0"/>
                  <a:pt x="466" y="0"/>
                </a:cubicBezTo>
                <a:cubicBezTo>
                  <a:pt x="469" y="0"/>
                  <a:pt x="471" y="2"/>
                  <a:pt x="471" y="5"/>
                </a:cubicBezTo>
                <a:cubicBezTo>
                  <a:pt x="471" y="5"/>
                  <a:pt x="471" y="5"/>
                  <a:pt x="471" y="5"/>
                </a:cubicBezTo>
                <a:cubicBezTo>
                  <a:pt x="471" y="8"/>
                  <a:pt x="469" y="10"/>
                  <a:pt x="466" y="10"/>
                </a:cubicBezTo>
                <a:cubicBezTo>
                  <a:pt x="466" y="10"/>
                  <a:pt x="466" y="10"/>
                  <a:pt x="466" y="10"/>
                </a:cubicBezTo>
                <a:cubicBezTo>
                  <a:pt x="466" y="10"/>
                  <a:pt x="466" y="10"/>
                  <a:pt x="466" y="10"/>
                </a:cubicBezTo>
                <a:cubicBezTo>
                  <a:pt x="466" y="10"/>
                  <a:pt x="466" y="10"/>
                  <a:pt x="466" y="10"/>
                </a:cubicBezTo>
                <a:cubicBezTo>
                  <a:pt x="463" y="10"/>
                  <a:pt x="461" y="8"/>
                  <a:pt x="461" y="5"/>
                </a:cubicBezTo>
                <a:close/>
                <a:moveTo>
                  <a:pt x="494" y="10"/>
                </a:moveTo>
                <a:cubicBezTo>
                  <a:pt x="491" y="10"/>
                  <a:pt x="489" y="8"/>
                  <a:pt x="489" y="5"/>
                </a:cubicBezTo>
                <a:cubicBezTo>
                  <a:pt x="489" y="5"/>
                  <a:pt x="489" y="5"/>
                  <a:pt x="489" y="5"/>
                </a:cubicBezTo>
                <a:cubicBezTo>
                  <a:pt x="489" y="2"/>
                  <a:pt x="491" y="0"/>
                  <a:pt x="494" y="0"/>
                </a:cubicBezTo>
                <a:cubicBezTo>
                  <a:pt x="494" y="0"/>
                  <a:pt x="494" y="0"/>
                  <a:pt x="494" y="0"/>
                </a:cubicBezTo>
                <a:cubicBezTo>
                  <a:pt x="494" y="0"/>
                  <a:pt x="494" y="0"/>
                  <a:pt x="494" y="0"/>
                </a:cubicBezTo>
                <a:cubicBezTo>
                  <a:pt x="494" y="0"/>
                  <a:pt x="494" y="0"/>
                  <a:pt x="494" y="0"/>
                </a:cubicBezTo>
                <a:cubicBezTo>
                  <a:pt x="497" y="0"/>
                  <a:pt x="499" y="2"/>
                  <a:pt x="499" y="5"/>
                </a:cubicBezTo>
                <a:cubicBezTo>
                  <a:pt x="499" y="5"/>
                  <a:pt x="499" y="5"/>
                  <a:pt x="499" y="5"/>
                </a:cubicBezTo>
                <a:cubicBezTo>
                  <a:pt x="499" y="8"/>
                  <a:pt x="497" y="10"/>
                  <a:pt x="494" y="10"/>
                </a:cubicBezTo>
                <a:cubicBezTo>
                  <a:pt x="494" y="10"/>
                  <a:pt x="494" y="10"/>
                  <a:pt x="494" y="10"/>
                </a:cubicBezTo>
                <a:cubicBezTo>
                  <a:pt x="494" y="10"/>
                  <a:pt x="494" y="10"/>
                  <a:pt x="494" y="10"/>
                </a:cubicBezTo>
                <a:close/>
              </a:path>
            </a:pathLst>
          </a:custGeom>
          <a:solidFill>
            <a:schemeClr val="bg2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DCDFE6B-8D53-5241-DE06-F0F0591A31DB}"/>
              </a:ext>
            </a:extLst>
          </p:cNvPr>
          <p:cNvGrpSpPr/>
          <p:nvPr/>
        </p:nvGrpSpPr>
        <p:grpSpPr>
          <a:xfrm>
            <a:off x="1701301" y="4738073"/>
            <a:ext cx="2687638" cy="1120775"/>
            <a:chOff x="1843088" y="4452938"/>
            <a:chExt cx="2687638" cy="1120775"/>
          </a:xfrm>
        </p:grpSpPr>
        <p:sp>
          <p:nvSpPr>
            <p:cNvPr id="10" name="Freeform 111">
              <a:extLst>
                <a:ext uri="{FF2B5EF4-FFF2-40B4-BE49-F238E27FC236}">
                  <a16:creationId xmlns:a16="http://schemas.microsoft.com/office/drawing/2014/main" id="{4001886A-6CD8-3968-44B0-F30F8A01BC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3088" y="4452938"/>
              <a:ext cx="2687638" cy="1120775"/>
            </a:xfrm>
            <a:custGeom>
              <a:avLst/>
              <a:gdLst>
                <a:gd name="T0" fmla="*/ 706 w 706"/>
                <a:gd name="T1" fmla="*/ 42 h 294"/>
                <a:gd name="T2" fmla="*/ 643 w 706"/>
                <a:gd name="T3" fmla="*/ 44 h 294"/>
                <a:gd name="T4" fmla="*/ 602 w 706"/>
                <a:gd name="T5" fmla="*/ 15 h 294"/>
                <a:gd name="T6" fmla="*/ 548 w 706"/>
                <a:gd name="T7" fmla="*/ 0 h 294"/>
                <a:gd name="T8" fmla="*/ 548 w 706"/>
                <a:gd name="T9" fmla="*/ 0 h 294"/>
                <a:gd name="T10" fmla="*/ 541 w 706"/>
                <a:gd name="T11" fmla="*/ 0 h 294"/>
                <a:gd name="T12" fmla="*/ 540 w 706"/>
                <a:gd name="T13" fmla="*/ 0 h 294"/>
                <a:gd name="T14" fmla="*/ 539 w 706"/>
                <a:gd name="T15" fmla="*/ 0 h 294"/>
                <a:gd name="T16" fmla="*/ 538 w 706"/>
                <a:gd name="T17" fmla="*/ 0 h 294"/>
                <a:gd name="T18" fmla="*/ 536 w 706"/>
                <a:gd name="T19" fmla="*/ 0 h 294"/>
                <a:gd name="T20" fmla="*/ 148 w 706"/>
                <a:gd name="T21" fmla="*/ 0 h 294"/>
                <a:gd name="T22" fmla="*/ 147 w 706"/>
                <a:gd name="T23" fmla="*/ 0 h 294"/>
                <a:gd name="T24" fmla="*/ 0 w 706"/>
                <a:gd name="T25" fmla="*/ 147 h 294"/>
                <a:gd name="T26" fmla="*/ 147 w 706"/>
                <a:gd name="T27" fmla="*/ 294 h 294"/>
                <a:gd name="T28" fmla="*/ 538 w 706"/>
                <a:gd name="T29" fmla="*/ 294 h 294"/>
                <a:gd name="T30" fmla="*/ 539 w 706"/>
                <a:gd name="T31" fmla="*/ 294 h 294"/>
                <a:gd name="T32" fmla="*/ 546 w 706"/>
                <a:gd name="T33" fmla="*/ 294 h 294"/>
                <a:gd name="T34" fmla="*/ 548 w 706"/>
                <a:gd name="T35" fmla="*/ 294 h 294"/>
                <a:gd name="T36" fmla="*/ 548 w 706"/>
                <a:gd name="T37" fmla="*/ 294 h 294"/>
                <a:gd name="T38" fmla="*/ 670 w 706"/>
                <a:gd name="T39" fmla="*/ 211 h 294"/>
                <a:gd name="T40" fmla="*/ 676 w 706"/>
                <a:gd name="T41" fmla="*/ 97 h 294"/>
                <a:gd name="T42" fmla="*/ 706 w 706"/>
                <a:gd name="T43" fmla="*/ 42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6" h="294">
                  <a:moveTo>
                    <a:pt x="706" y="42"/>
                  </a:moveTo>
                  <a:cubicBezTo>
                    <a:pt x="643" y="44"/>
                    <a:pt x="643" y="44"/>
                    <a:pt x="643" y="44"/>
                  </a:cubicBezTo>
                  <a:cubicBezTo>
                    <a:pt x="631" y="32"/>
                    <a:pt x="618" y="22"/>
                    <a:pt x="602" y="15"/>
                  </a:cubicBezTo>
                  <a:cubicBezTo>
                    <a:pt x="585" y="6"/>
                    <a:pt x="567" y="1"/>
                    <a:pt x="548" y="0"/>
                  </a:cubicBezTo>
                  <a:cubicBezTo>
                    <a:pt x="548" y="0"/>
                    <a:pt x="548" y="0"/>
                    <a:pt x="548" y="0"/>
                  </a:cubicBezTo>
                  <a:cubicBezTo>
                    <a:pt x="546" y="0"/>
                    <a:pt x="544" y="0"/>
                    <a:pt x="541" y="0"/>
                  </a:cubicBezTo>
                  <a:cubicBezTo>
                    <a:pt x="540" y="0"/>
                    <a:pt x="540" y="0"/>
                    <a:pt x="540" y="0"/>
                  </a:cubicBezTo>
                  <a:cubicBezTo>
                    <a:pt x="539" y="0"/>
                    <a:pt x="539" y="0"/>
                    <a:pt x="539" y="0"/>
                  </a:cubicBezTo>
                  <a:cubicBezTo>
                    <a:pt x="539" y="0"/>
                    <a:pt x="538" y="0"/>
                    <a:pt x="538" y="0"/>
                  </a:cubicBezTo>
                  <a:cubicBezTo>
                    <a:pt x="536" y="0"/>
                    <a:pt x="536" y="0"/>
                    <a:pt x="536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8" y="0"/>
                    <a:pt x="147" y="0"/>
                  </a:cubicBezTo>
                  <a:cubicBezTo>
                    <a:pt x="66" y="0"/>
                    <a:pt x="0" y="65"/>
                    <a:pt x="0" y="147"/>
                  </a:cubicBezTo>
                  <a:cubicBezTo>
                    <a:pt x="0" y="228"/>
                    <a:pt x="66" y="294"/>
                    <a:pt x="147" y="294"/>
                  </a:cubicBezTo>
                  <a:cubicBezTo>
                    <a:pt x="147" y="294"/>
                    <a:pt x="538" y="294"/>
                    <a:pt x="538" y="294"/>
                  </a:cubicBezTo>
                  <a:cubicBezTo>
                    <a:pt x="539" y="294"/>
                    <a:pt x="539" y="294"/>
                    <a:pt x="539" y="294"/>
                  </a:cubicBezTo>
                  <a:cubicBezTo>
                    <a:pt x="541" y="294"/>
                    <a:pt x="544" y="294"/>
                    <a:pt x="546" y="294"/>
                  </a:cubicBezTo>
                  <a:cubicBezTo>
                    <a:pt x="548" y="294"/>
                    <a:pt x="548" y="294"/>
                    <a:pt x="548" y="294"/>
                  </a:cubicBezTo>
                  <a:cubicBezTo>
                    <a:pt x="548" y="294"/>
                    <a:pt x="548" y="294"/>
                    <a:pt x="548" y="294"/>
                  </a:cubicBezTo>
                  <a:cubicBezTo>
                    <a:pt x="599" y="290"/>
                    <a:pt x="646" y="260"/>
                    <a:pt x="670" y="211"/>
                  </a:cubicBezTo>
                  <a:cubicBezTo>
                    <a:pt x="688" y="174"/>
                    <a:pt x="689" y="133"/>
                    <a:pt x="676" y="97"/>
                  </a:cubicBezTo>
                  <a:lnTo>
                    <a:pt x="706" y="42"/>
                  </a:lnTo>
                  <a:close/>
                </a:path>
              </a:pathLst>
            </a:custGeom>
            <a:solidFill>
              <a:srgbClr val="163A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1" name="Oval 117">
              <a:extLst>
                <a:ext uri="{FF2B5EF4-FFF2-40B4-BE49-F238E27FC236}">
                  <a16:creationId xmlns:a16="http://schemas.microsoft.com/office/drawing/2014/main" id="{CC2D9197-FA35-A71B-45AE-211849BC7C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9800" y="4602163"/>
              <a:ext cx="822325" cy="8223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F8BA12F-4B1D-EA8F-F7DC-1F570F5F034A}"/>
              </a:ext>
            </a:extLst>
          </p:cNvPr>
          <p:cNvGrpSpPr/>
          <p:nvPr/>
        </p:nvGrpSpPr>
        <p:grpSpPr>
          <a:xfrm>
            <a:off x="4484188" y="4639648"/>
            <a:ext cx="274638" cy="274638"/>
            <a:chOff x="4625975" y="4354513"/>
            <a:chExt cx="274638" cy="274638"/>
          </a:xfrm>
          <a:solidFill>
            <a:srgbClr val="7030A0"/>
          </a:solidFill>
        </p:grpSpPr>
        <p:sp>
          <p:nvSpPr>
            <p:cNvPr id="13" name="Oval 125">
              <a:extLst>
                <a:ext uri="{FF2B5EF4-FFF2-40B4-BE49-F238E27FC236}">
                  <a16:creationId xmlns:a16="http://schemas.microsoft.com/office/drawing/2014/main" id="{F54A2EBD-EB2F-C3A6-3C70-59BA401BB4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25975" y="4354513"/>
              <a:ext cx="274638" cy="274638"/>
            </a:xfrm>
            <a:prstGeom prst="ellipse">
              <a:avLst/>
            </a:prstGeom>
            <a:grpFill/>
            <a:ln w="38100" cap="rnd">
              <a:solidFill>
                <a:srgbClr val="FFC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Oval 131">
              <a:extLst>
                <a:ext uri="{FF2B5EF4-FFF2-40B4-BE49-F238E27FC236}">
                  <a16:creationId xmlns:a16="http://schemas.microsoft.com/office/drawing/2014/main" id="{84D581F5-0C98-D76A-AA5F-E76403C7E4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7413" y="4425950"/>
              <a:ext cx="130175" cy="127000"/>
            </a:xfrm>
            <a:prstGeom prst="ellipse">
              <a:avLst/>
            </a:prstGeom>
            <a:grpFill/>
            <a:ln>
              <a:solidFill>
                <a:srgbClr val="FFC00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357B3C37-C541-D070-A22A-6FD264B0242F}"/>
              </a:ext>
            </a:extLst>
          </p:cNvPr>
          <p:cNvGrpSpPr/>
          <p:nvPr/>
        </p:nvGrpSpPr>
        <p:grpSpPr>
          <a:xfrm>
            <a:off x="1217113" y="3161685"/>
            <a:ext cx="2813050" cy="1119188"/>
            <a:chOff x="1358900" y="2876550"/>
            <a:chExt cx="2813050" cy="1119188"/>
          </a:xfrm>
        </p:grpSpPr>
        <p:sp>
          <p:nvSpPr>
            <p:cNvPr id="16" name="Freeform 112">
              <a:extLst>
                <a:ext uri="{FF2B5EF4-FFF2-40B4-BE49-F238E27FC236}">
                  <a16:creationId xmlns:a16="http://schemas.microsoft.com/office/drawing/2014/main" id="{5D563563-EB32-266B-5FDC-97F7681A7F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8900" y="2876550"/>
              <a:ext cx="2813050" cy="1119188"/>
            </a:xfrm>
            <a:custGeom>
              <a:avLst/>
              <a:gdLst>
                <a:gd name="T0" fmla="*/ 684 w 739"/>
                <a:gd name="T1" fmla="*/ 115 h 294"/>
                <a:gd name="T2" fmla="*/ 665 w 739"/>
                <a:gd name="T3" fmla="*/ 69 h 294"/>
                <a:gd name="T4" fmla="*/ 548 w 739"/>
                <a:gd name="T5" fmla="*/ 0 h 294"/>
                <a:gd name="T6" fmla="*/ 547 w 739"/>
                <a:gd name="T7" fmla="*/ 0 h 294"/>
                <a:gd name="T8" fmla="*/ 534 w 739"/>
                <a:gd name="T9" fmla="*/ 0 h 294"/>
                <a:gd name="T10" fmla="*/ 148 w 739"/>
                <a:gd name="T11" fmla="*/ 0 h 294"/>
                <a:gd name="T12" fmla="*/ 148 w 739"/>
                <a:gd name="T13" fmla="*/ 0 h 294"/>
                <a:gd name="T14" fmla="*/ 0 w 739"/>
                <a:gd name="T15" fmla="*/ 147 h 294"/>
                <a:gd name="T16" fmla="*/ 148 w 739"/>
                <a:gd name="T17" fmla="*/ 294 h 294"/>
                <a:gd name="T18" fmla="*/ 148 w 739"/>
                <a:gd name="T19" fmla="*/ 294 h 294"/>
                <a:gd name="T20" fmla="*/ 534 w 739"/>
                <a:gd name="T21" fmla="*/ 294 h 294"/>
                <a:gd name="T22" fmla="*/ 548 w 739"/>
                <a:gd name="T23" fmla="*/ 294 h 294"/>
                <a:gd name="T24" fmla="*/ 619 w 739"/>
                <a:gd name="T25" fmla="*/ 272 h 294"/>
                <a:gd name="T26" fmla="*/ 684 w 739"/>
                <a:gd name="T27" fmla="*/ 178 h 294"/>
                <a:gd name="T28" fmla="*/ 739 w 739"/>
                <a:gd name="T29" fmla="*/ 147 h 294"/>
                <a:gd name="T30" fmla="*/ 684 w 739"/>
                <a:gd name="T31" fmla="*/ 115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39" h="294">
                  <a:moveTo>
                    <a:pt x="684" y="115"/>
                  </a:moveTo>
                  <a:cubicBezTo>
                    <a:pt x="681" y="99"/>
                    <a:pt x="675" y="83"/>
                    <a:pt x="665" y="69"/>
                  </a:cubicBezTo>
                  <a:cubicBezTo>
                    <a:pt x="639" y="27"/>
                    <a:pt x="595" y="2"/>
                    <a:pt x="548" y="0"/>
                  </a:cubicBezTo>
                  <a:cubicBezTo>
                    <a:pt x="548" y="0"/>
                    <a:pt x="547" y="0"/>
                    <a:pt x="547" y="0"/>
                  </a:cubicBezTo>
                  <a:cubicBezTo>
                    <a:pt x="534" y="0"/>
                    <a:pt x="534" y="0"/>
                    <a:pt x="534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66" y="0"/>
                    <a:pt x="0" y="66"/>
                    <a:pt x="0" y="147"/>
                  </a:cubicBezTo>
                  <a:cubicBezTo>
                    <a:pt x="0" y="228"/>
                    <a:pt x="66" y="294"/>
                    <a:pt x="148" y="294"/>
                  </a:cubicBezTo>
                  <a:cubicBezTo>
                    <a:pt x="148" y="294"/>
                    <a:pt x="148" y="294"/>
                    <a:pt x="148" y="294"/>
                  </a:cubicBezTo>
                  <a:cubicBezTo>
                    <a:pt x="534" y="294"/>
                    <a:pt x="534" y="294"/>
                    <a:pt x="534" y="294"/>
                  </a:cubicBezTo>
                  <a:cubicBezTo>
                    <a:pt x="539" y="294"/>
                    <a:pt x="544" y="294"/>
                    <a:pt x="548" y="294"/>
                  </a:cubicBezTo>
                  <a:cubicBezTo>
                    <a:pt x="573" y="292"/>
                    <a:pt x="597" y="285"/>
                    <a:pt x="619" y="272"/>
                  </a:cubicBezTo>
                  <a:cubicBezTo>
                    <a:pt x="654" y="250"/>
                    <a:pt x="676" y="216"/>
                    <a:pt x="684" y="178"/>
                  </a:cubicBezTo>
                  <a:cubicBezTo>
                    <a:pt x="739" y="147"/>
                    <a:pt x="739" y="147"/>
                    <a:pt x="739" y="147"/>
                  </a:cubicBezTo>
                  <a:lnTo>
                    <a:pt x="684" y="115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7" name="Oval 118">
              <a:extLst>
                <a:ext uri="{FF2B5EF4-FFF2-40B4-BE49-F238E27FC236}">
                  <a16:creationId xmlns:a16="http://schemas.microsoft.com/office/drawing/2014/main" id="{FFAF3CA9-AABF-91AE-6116-88161E1F3B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08313" y="3024188"/>
              <a:ext cx="822325" cy="8239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45BC6EA-901C-9878-8679-CFF2783BDD5C}"/>
              </a:ext>
            </a:extLst>
          </p:cNvPr>
          <p:cNvGrpSpPr/>
          <p:nvPr/>
        </p:nvGrpSpPr>
        <p:grpSpPr>
          <a:xfrm>
            <a:off x="4160338" y="3583960"/>
            <a:ext cx="274638" cy="274638"/>
            <a:chOff x="4302125" y="3298825"/>
            <a:chExt cx="274638" cy="274638"/>
          </a:xfrm>
          <a:solidFill>
            <a:srgbClr val="7030A0"/>
          </a:solidFill>
        </p:grpSpPr>
        <p:sp>
          <p:nvSpPr>
            <p:cNvPr id="19" name="Oval 126">
              <a:extLst>
                <a:ext uri="{FF2B5EF4-FFF2-40B4-BE49-F238E27FC236}">
                  <a16:creationId xmlns:a16="http://schemas.microsoft.com/office/drawing/2014/main" id="{7C0D9EA3-691A-4A46-8910-C3467DCCB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02125" y="3298825"/>
              <a:ext cx="274638" cy="274638"/>
            </a:xfrm>
            <a:prstGeom prst="ellipse">
              <a:avLst/>
            </a:prstGeom>
            <a:grpFill/>
            <a:ln w="38100" cap="rnd">
              <a:solidFill>
                <a:srgbClr val="FFC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" name="Oval 132">
              <a:extLst>
                <a:ext uri="{FF2B5EF4-FFF2-40B4-BE49-F238E27FC236}">
                  <a16:creationId xmlns:a16="http://schemas.microsoft.com/office/drawing/2014/main" id="{50701E8C-8902-D7EF-8703-BCE3C882EC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75150" y="3371850"/>
              <a:ext cx="128588" cy="128588"/>
            </a:xfrm>
            <a:prstGeom prst="ellipse">
              <a:avLst/>
            </a:prstGeom>
            <a:grpFill/>
            <a:ln>
              <a:solidFill>
                <a:srgbClr val="FFC00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C9F5C2D-DB23-D55C-5F27-D2DCACA8BBA9}"/>
              </a:ext>
            </a:extLst>
          </p:cNvPr>
          <p:cNvGrpSpPr/>
          <p:nvPr/>
        </p:nvGrpSpPr>
        <p:grpSpPr>
          <a:xfrm>
            <a:off x="1701301" y="1583710"/>
            <a:ext cx="2687638" cy="1120775"/>
            <a:chOff x="1843088" y="1298575"/>
            <a:chExt cx="2687638" cy="1120775"/>
          </a:xfrm>
        </p:grpSpPr>
        <p:sp>
          <p:nvSpPr>
            <p:cNvPr id="22" name="Freeform 113">
              <a:extLst>
                <a:ext uri="{FF2B5EF4-FFF2-40B4-BE49-F238E27FC236}">
                  <a16:creationId xmlns:a16="http://schemas.microsoft.com/office/drawing/2014/main" id="{90796722-D32A-4515-AA15-444C323140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3088" y="1298575"/>
              <a:ext cx="2687638" cy="1120775"/>
            </a:xfrm>
            <a:custGeom>
              <a:avLst/>
              <a:gdLst>
                <a:gd name="T0" fmla="*/ 676 w 706"/>
                <a:gd name="T1" fmla="*/ 196 h 294"/>
                <a:gd name="T2" fmla="*/ 670 w 706"/>
                <a:gd name="T3" fmla="*/ 83 h 294"/>
                <a:gd name="T4" fmla="*/ 548 w 706"/>
                <a:gd name="T5" fmla="*/ 0 h 294"/>
                <a:gd name="T6" fmla="*/ 547 w 706"/>
                <a:gd name="T7" fmla="*/ 0 h 294"/>
                <a:gd name="T8" fmla="*/ 539 w 706"/>
                <a:gd name="T9" fmla="*/ 0 h 294"/>
                <a:gd name="T10" fmla="*/ 538 w 706"/>
                <a:gd name="T11" fmla="*/ 0 h 294"/>
                <a:gd name="T12" fmla="*/ 147 w 706"/>
                <a:gd name="T13" fmla="*/ 0 h 294"/>
                <a:gd name="T14" fmla="*/ 0 w 706"/>
                <a:gd name="T15" fmla="*/ 147 h 294"/>
                <a:gd name="T16" fmla="*/ 147 w 706"/>
                <a:gd name="T17" fmla="*/ 294 h 294"/>
                <a:gd name="T18" fmla="*/ 148 w 706"/>
                <a:gd name="T19" fmla="*/ 294 h 294"/>
                <a:gd name="T20" fmla="*/ 536 w 706"/>
                <a:gd name="T21" fmla="*/ 294 h 294"/>
                <a:gd name="T22" fmla="*/ 538 w 706"/>
                <a:gd name="T23" fmla="*/ 294 h 294"/>
                <a:gd name="T24" fmla="*/ 539 w 706"/>
                <a:gd name="T25" fmla="*/ 294 h 294"/>
                <a:gd name="T26" fmla="*/ 540 w 706"/>
                <a:gd name="T27" fmla="*/ 294 h 294"/>
                <a:gd name="T28" fmla="*/ 541 w 706"/>
                <a:gd name="T29" fmla="*/ 294 h 294"/>
                <a:gd name="T30" fmla="*/ 548 w 706"/>
                <a:gd name="T31" fmla="*/ 294 h 294"/>
                <a:gd name="T32" fmla="*/ 548 w 706"/>
                <a:gd name="T33" fmla="*/ 294 h 294"/>
                <a:gd name="T34" fmla="*/ 602 w 706"/>
                <a:gd name="T35" fmla="*/ 279 h 294"/>
                <a:gd name="T36" fmla="*/ 643 w 706"/>
                <a:gd name="T37" fmla="*/ 250 h 294"/>
                <a:gd name="T38" fmla="*/ 706 w 706"/>
                <a:gd name="T39" fmla="*/ 252 h 294"/>
                <a:gd name="T40" fmla="*/ 676 w 706"/>
                <a:gd name="T41" fmla="*/ 196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06" h="294">
                  <a:moveTo>
                    <a:pt x="676" y="196"/>
                  </a:moveTo>
                  <a:cubicBezTo>
                    <a:pt x="689" y="161"/>
                    <a:pt x="688" y="120"/>
                    <a:pt x="670" y="83"/>
                  </a:cubicBezTo>
                  <a:cubicBezTo>
                    <a:pt x="646" y="34"/>
                    <a:pt x="599" y="4"/>
                    <a:pt x="548" y="0"/>
                  </a:cubicBezTo>
                  <a:cubicBezTo>
                    <a:pt x="548" y="0"/>
                    <a:pt x="547" y="0"/>
                    <a:pt x="547" y="0"/>
                  </a:cubicBezTo>
                  <a:cubicBezTo>
                    <a:pt x="544" y="0"/>
                    <a:pt x="541" y="0"/>
                    <a:pt x="539" y="0"/>
                  </a:cubicBezTo>
                  <a:cubicBezTo>
                    <a:pt x="538" y="0"/>
                    <a:pt x="538" y="0"/>
                    <a:pt x="538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66" y="0"/>
                    <a:pt x="0" y="66"/>
                    <a:pt x="0" y="147"/>
                  </a:cubicBezTo>
                  <a:cubicBezTo>
                    <a:pt x="0" y="228"/>
                    <a:pt x="66" y="294"/>
                    <a:pt x="147" y="294"/>
                  </a:cubicBezTo>
                  <a:cubicBezTo>
                    <a:pt x="148" y="294"/>
                    <a:pt x="148" y="294"/>
                    <a:pt x="148" y="294"/>
                  </a:cubicBezTo>
                  <a:cubicBezTo>
                    <a:pt x="536" y="294"/>
                    <a:pt x="536" y="294"/>
                    <a:pt x="536" y="294"/>
                  </a:cubicBezTo>
                  <a:cubicBezTo>
                    <a:pt x="538" y="294"/>
                    <a:pt x="538" y="294"/>
                    <a:pt x="538" y="294"/>
                  </a:cubicBezTo>
                  <a:cubicBezTo>
                    <a:pt x="538" y="294"/>
                    <a:pt x="539" y="294"/>
                    <a:pt x="539" y="294"/>
                  </a:cubicBezTo>
                  <a:cubicBezTo>
                    <a:pt x="540" y="294"/>
                    <a:pt x="540" y="294"/>
                    <a:pt x="540" y="294"/>
                  </a:cubicBezTo>
                  <a:cubicBezTo>
                    <a:pt x="541" y="294"/>
                    <a:pt x="541" y="294"/>
                    <a:pt x="541" y="294"/>
                  </a:cubicBezTo>
                  <a:cubicBezTo>
                    <a:pt x="544" y="294"/>
                    <a:pt x="546" y="294"/>
                    <a:pt x="548" y="294"/>
                  </a:cubicBezTo>
                  <a:cubicBezTo>
                    <a:pt x="548" y="294"/>
                    <a:pt x="548" y="294"/>
                    <a:pt x="548" y="294"/>
                  </a:cubicBezTo>
                  <a:cubicBezTo>
                    <a:pt x="567" y="293"/>
                    <a:pt x="585" y="288"/>
                    <a:pt x="602" y="279"/>
                  </a:cubicBezTo>
                  <a:cubicBezTo>
                    <a:pt x="618" y="272"/>
                    <a:pt x="631" y="262"/>
                    <a:pt x="643" y="250"/>
                  </a:cubicBezTo>
                  <a:cubicBezTo>
                    <a:pt x="706" y="252"/>
                    <a:pt x="706" y="252"/>
                    <a:pt x="706" y="252"/>
                  </a:cubicBezTo>
                  <a:lnTo>
                    <a:pt x="676" y="19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23" name="Oval 119">
              <a:extLst>
                <a:ext uri="{FF2B5EF4-FFF2-40B4-BE49-F238E27FC236}">
                  <a16:creationId xmlns:a16="http://schemas.microsoft.com/office/drawing/2014/main" id="{CDDBC72C-5530-C151-8FF7-FFB5C833FB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9800" y="1447800"/>
              <a:ext cx="822325" cy="8223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3AC44C87-10DD-287D-707A-909C987D46EB}"/>
              </a:ext>
            </a:extLst>
          </p:cNvPr>
          <p:cNvGrpSpPr/>
          <p:nvPr/>
        </p:nvGrpSpPr>
        <p:grpSpPr>
          <a:xfrm>
            <a:off x="4484188" y="2528273"/>
            <a:ext cx="274638" cy="274638"/>
            <a:chOff x="4625975" y="2243138"/>
            <a:chExt cx="274638" cy="274638"/>
          </a:xfrm>
          <a:solidFill>
            <a:srgbClr val="7030A0"/>
          </a:solidFill>
        </p:grpSpPr>
        <p:sp>
          <p:nvSpPr>
            <p:cNvPr id="25" name="Oval 127">
              <a:extLst>
                <a:ext uri="{FF2B5EF4-FFF2-40B4-BE49-F238E27FC236}">
                  <a16:creationId xmlns:a16="http://schemas.microsoft.com/office/drawing/2014/main" id="{DF9F9395-0195-ADE8-0F12-6CDC5BECED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25975" y="2243138"/>
              <a:ext cx="274638" cy="274638"/>
            </a:xfrm>
            <a:prstGeom prst="ellipse">
              <a:avLst/>
            </a:prstGeom>
            <a:grpFill/>
            <a:ln w="38100" cap="rnd">
              <a:solidFill>
                <a:srgbClr val="FFC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6" name="Oval 133">
              <a:extLst>
                <a:ext uri="{FF2B5EF4-FFF2-40B4-BE49-F238E27FC236}">
                  <a16:creationId xmlns:a16="http://schemas.microsoft.com/office/drawing/2014/main" id="{5A3BDD94-915D-2F1C-FF4F-05085354A0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7413" y="2316163"/>
              <a:ext cx="130175" cy="128588"/>
            </a:xfrm>
            <a:prstGeom prst="ellipse">
              <a:avLst/>
            </a:prstGeom>
            <a:grpFill/>
            <a:ln>
              <a:solidFill>
                <a:srgbClr val="FFC00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533042DF-5A2D-CBE9-1784-38EEDD1F6393}"/>
              </a:ext>
            </a:extLst>
          </p:cNvPr>
          <p:cNvGrpSpPr/>
          <p:nvPr/>
        </p:nvGrpSpPr>
        <p:grpSpPr>
          <a:xfrm>
            <a:off x="7824288" y="4723785"/>
            <a:ext cx="2687638" cy="1119188"/>
            <a:chOff x="7966075" y="4438650"/>
            <a:chExt cx="2687638" cy="1119188"/>
          </a:xfrm>
        </p:grpSpPr>
        <p:sp>
          <p:nvSpPr>
            <p:cNvPr id="28" name="Freeform 108">
              <a:extLst>
                <a:ext uri="{FF2B5EF4-FFF2-40B4-BE49-F238E27FC236}">
                  <a16:creationId xmlns:a16="http://schemas.microsoft.com/office/drawing/2014/main" id="{683FD93E-37FD-C7F8-EF0C-7AD215169466}"/>
                </a:ext>
              </a:extLst>
            </p:cNvPr>
            <p:cNvSpPr>
              <a:spLocks/>
            </p:cNvSpPr>
            <p:nvPr/>
          </p:nvSpPr>
          <p:spPr bwMode="auto">
            <a:xfrm>
              <a:off x="7966075" y="4438650"/>
              <a:ext cx="2687638" cy="1119188"/>
            </a:xfrm>
            <a:custGeom>
              <a:avLst/>
              <a:gdLst>
                <a:gd name="T0" fmla="*/ 558 w 706"/>
                <a:gd name="T1" fmla="*/ 0 h 294"/>
                <a:gd name="T2" fmla="*/ 558 w 706"/>
                <a:gd name="T3" fmla="*/ 0 h 294"/>
                <a:gd name="T4" fmla="*/ 170 w 706"/>
                <a:gd name="T5" fmla="*/ 0 h 294"/>
                <a:gd name="T6" fmla="*/ 168 w 706"/>
                <a:gd name="T7" fmla="*/ 0 h 294"/>
                <a:gd name="T8" fmla="*/ 167 w 706"/>
                <a:gd name="T9" fmla="*/ 0 h 294"/>
                <a:gd name="T10" fmla="*/ 166 w 706"/>
                <a:gd name="T11" fmla="*/ 0 h 294"/>
                <a:gd name="T12" fmla="*/ 164 w 706"/>
                <a:gd name="T13" fmla="*/ 0 h 294"/>
                <a:gd name="T14" fmla="*/ 158 w 706"/>
                <a:gd name="T15" fmla="*/ 0 h 294"/>
                <a:gd name="T16" fmla="*/ 158 w 706"/>
                <a:gd name="T17" fmla="*/ 0 h 294"/>
                <a:gd name="T18" fmla="*/ 104 w 706"/>
                <a:gd name="T19" fmla="*/ 15 h 294"/>
                <a:gd name="T20" fmla="*/ 63 w 706"/>
                <a:gd name="T21" fmla="*/ 44 h 294"/>
                <a:gd name="T22" fmla="*/ 0 w 706"/>
                <a:gd name="T23" fmla="*/ 42 h 294"/>
                <a:gd name="T24" fmla="*/ 29 w 706"/>
                <a:gd name="T25" fmla="*/ 97 h 294"/>
                <a:gd name="T26" fmla="*/ 36 w 706"/>
                <a:gd name="T27" fmla="*/ 211 h 294"/>
                <a:gd name="T28" fmla="*/ 158 w 706"/>
                <a:gd name="T29" fmla="*/ 294 h 294"/>
                <a:gd name="T30" fmla="*/ 159 w 706"/>
                <a:gd name="T31" fmla="*/ 294 h 294"/>
                <a:gd name="T32" fmla="*/ 167 w 706"/>
                <a:gd name="T33" fmla="*/ 294 h 294"/>
                <a:gd name="T34" fmla="*/ 168 w 706"/>
                <a:gd name="T35" fmla="*/ 294 h 294"/>
                <a:gd name="T36" fmla="*/ 558 w 706"/>
                <a:gd name="T37" fmla="*/ 294 h 294"/>
                <a:gd name="T38" fmla="*/ 706 w 706"/>
                <a:gd name="T39" fmla="*/ 147 h 294"/>
                <a:gd name="T40" fmla="*/ 558 w 706"/>
                <a:gd name="T41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06" h="294">
                  <a:moveTo>
                    <a:pt x="558" y="0"/>
                  </a:moveTo>
                  <a:cubicBezTo>
                    <a:pt x="558" y="0"/>
                    <a:pt x="558" y="0"/>
                    <a:pt x="558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68" y="0"/>
                    <a:pt x="167" y="0"/>
                    <a:pt x="167" y="0"/>
                  </a:cubicBezTo>
                  <a:cubicBezTo>
                    <a:pt x="166" y="0"/>
                    <a:pt x="166" y="0"/>
                    <a:pt x="166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2" y="0"/>
                    <a:pt x="160" y="0"/>
                    <a:pt x="158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39" y="1"/>
                    <a:pt x="121" y="6"/>
                    <a:pt x="104" y="15"/>
                  </a:cubicBezTo>
                  <a:cubicBezTo>
                    <a:pt x="88" y="22"/>
                    <a:pt x="74" y="32"/>
                    <a:pt x="63" y="44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17" y="133"/>
                    <a:pt x="18" y="174"/>
                    <a:pt x="36" y="211"/>
                  </a:cubicBezTo>
                  <a:cubicBezTo>
                    <a:pt x="60" y="260"/>
                    <a:pt x="107" y="290"/>
                    <a:pt x="158" y="294"/>
                  </a:cubicBezTo>
                  <a:cubicBezTo>
                    <a:pt x="158" y="294"/>
                    <a:pt x="159" y="294"/>
                    <a:pt x="159" y="294"/>
                  </a:cubicBezTo>
                  <a:cubicBezTo>
                    <a:pt x="162" y="294"/>
                    <a:pt x="165" y="294"/>
                    <a:pt x="167" y="294"/>
                  </a:cubicBezTo>
                  <a:cubicBezTo>
                    <a:pt x="168" y="294"/>
                    <a:pt x="168" y="294"/>
                    <a:pt x="168" y="294"/>
                  </a:cubicBezTo>
                  <a:cubicBezTo>
                    <a:pt x="558" y="294"/>
                    <a:pt x="558" y="294"/>
                    <a:pt x="558" y="294"/>
                  </a:cubicBezTo>
                  <a:cubicBezTo>
                    <a:pt x="640" y="294"/>
                    <a:pt x="706" y="228"/>
                    <a:pt x="706" y="147"/>
                  </a:cubicBezTo>
                  <a:cubicBezTo>
                    <a:pt x="706" y="65"/>
                    <a:pt x="640" y="0"/>
                    <a:pt x="558" y="0"/>
                  </a:cubicBez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29" name="Oval 114">
              <a:extLst>
                <a:ext uri="{FF2B5EF4-FFF2-40B4-BE49-F238E27FC236}">
                  <a16:creationId xmlns:a16="http://schemas.microsoft.com/office/drawing/2014/main" id="{34191FBB-8485-E748-5629-4082554109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86738" y="4602163"/>
              <a:ext cx="817563" cy="8223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264F45F3-BAD7-F59B-E2E6-B51D473AE632}"/>
              </a:ext>
            </a:extLst>
          </p:cNvPr>
          <p:cNvGrpSpPr/>
          <p:nvPr/>
        </p:nvGrpSpPr>
        <p:grpSpPr>
          <a:xfrm>
            <a:off x="8170363" y="3161685"/>
            <a:ext cx="2813050" cy="1119188"/>
            <a:chOff x="8312150" y="2876550"/>
            <a:chExt cx="2813050" cy="1119188"/>
          </a:xfrm>
        </p:grpSpPr>
        <p:sp>
          <p:nvSpPr>
            <p:cNvPr id="31" name="Freeform 109">
              <a:extLst>
                <a:ext uri="{FF2B5EF4-FFF2-40B4-BE49-F238E27FC236}">
                  <a16:creationId xmlns:a16="http://schemas.microsoft.com/office/drawing/2014/main" id="{1C821725-68C9-0CEE-F6C2-79311AC797C1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2150" y="2876550"/>
              <a:ext cx="2813050" cy="1119188"/>
            </a:xfrm>
            <a:custGeom>
              <a:avLst/>
              <a:gdLst>
                <a:gd name="T0" fmla="*/ 592 w 739"/>
                <a:gd name="T1" fmla="*/ 0 h 294"/>
                <a:gd name="T2" fmla="*/ 591 w 739"/>
                <a:gd name="T3" fmla="*/ 0 h 294"/>
                <a:gd name="T4" fmla="*/ 199 w 739"/>
                <a:gd name="T5" fmla="*/ 0 h 294"/>
                <a:gd name="T6" fmla="*/ 196 w 739"/>
                <a:gd name="T7" fmla="*/ 0 h 294"/>
                <a:gd name="T8" fmla="*/ 192 w 739"/>
                <a:gd name="T9" fmla="*/ 0 h 294"/>
                <a:gd name="T10" fmla="*/ 191 w 739"/>
                <a:gd name="T11" fmla="*/ 0 h 294"/>
                <a:gd name="T12" fmla="*/ 74 w 739"/>
                <a:gd name="T13" fmla="*/ 69 h 294"/>
                <a:gd name="T14" fmla="*/ 55 w 739"/>
                <a:gd name="T15" fmla="*/ 115 h 294"/>
                <a:gd name="T16" fmla="*/ 0 w 739"/>
                <a:gd name="T17" fmla="*/ 147 h 294"/>
                <a:gd name="T18" fmla="*/ 55 w 739"/>
                <a:gd name="T19" fmla="*/ 179 h 294"/>
                <a:gd name="T20" fmla="*/ 120 w 739"/>
                <a:gd name="T21" fmla="*/ 272 h 294"/>
                <a:gd name="T22" fmla="*/ 191 w 739"/>
                <a:gd name="T23" fmla="*/ 294 h 294"/>
                <a:gd name="T24" fmla="*/ 193 w 739"/>
                <a:gd name="T25" fmla="*/ 294 h 294"/>
                <a:gd name="T26" fmla="*/ 197 w 739"/>
                <a:gd name="T27" fmla="*/ 294 h 294"/>
                <a:gd name="T28" fmla="*/ 198 w 739"/>
                <a:gd name="T29" fmla="*/ 294 h 294"/>
                <a:gd name="T30" fmla="*/ 591 w 739"/>
                <a:gd name="T31" fmla="*/ 294 h 294"/>
                <a:gd name="T32" fmla="*/ 592 w 739"/>
                <a:gd name="T33" fmla="*/ 294 h 294"/>
                <a:gd name="T34" fmla="*/ 739 w 739"/>
                <a:gd name="T35" fmla="*/ 147 h 294"/>
                <a:gd name="T36" fmla="*/ 592 w 739"/>
                <a:gd name="T37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39" h="294">
                  <a:moveTo>
                    <a:pt x="592" y="0"/>
                  </a:moveTo>
                  <a:cubicBezTo>
                    <a:pt x="592" y="0"/>
                    <a:pt x="591" y="0"/>
                    <a:pt x="591" y="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196" y="0"/>
                    <a:pt x="196" y="0"/>
                    <a:pt x="196" y="0"/>
                  </a:cubicBezTo>
                  <a:cubicBezTo>
                    <a:pt x="195" y="0"/>
                    <a:pt x="193" y="0"/>
                    <a:pt x="192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44" y="3"/>
                    <a:pt x="100" y="27"/>
                    <a:pt x="74" y="69"/>
                  </a:cubicBezTo>
                  <a:cubicBezTo>
                    <a:pt x="64" y="84"/>
                    <a:pt x="58" y="99"/>
                    <a:pt x="55" y="115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55" y="179"/>
                    <a:pt x="55" y="179"/>
                    <a:pt x="55" y="179"/>
                  </a:cubicBezTo>
                  <a:cubicBezTo>
                    <a:pt x="63" y="216"/>
                    <a:pt x="86" y="250"/>
                    <a:pt x="120" y="272"/>
                  </a:cubicBezTo>
                  <a:cubicBezTo>
                    <a:pt x="142" y="285"/>
                    <a:pt x="167" y="293"/>
                    <a:pt x="191" y="294"/>
                  </a:cubicBezTo>
                  <a:cubicBezTo>
                    <a:pt x="191" y="294"/>
                    <a:pt x="193" y="294"/>
                    <a:pt x="193" y="294"/>
                  </a:cubicBezTo>
                  <a:cubicBezTo>
                    <a:pt x="194" y="294"/>
                    <a:pt x="196" y="294"/>
                    <a:pt x="197" y="294"/>
                  </a:cubicBezTo>
                  <a:cubicBezTo>
                    <a:pt x="198" y="294"/>
                    <a:pt x="198" y="294"/>
                    <a:pt x="198" y="294"/>
                  </a:cubicBezTo>
                  <a:cubicBezTo>
                    <a:pt x="591" y="294"/>
                    <a:pt x="591" y="294"/>
                    <a:pt x="591" y="294"/>
                  </a:cubicBezTo>
                  <a:cubicBezTo>
                    <a:pt x="591" y="294"/>
                    <a:pt x="592" y="294"/>
                    <a:pt x="592" y="294"/>
                  </a:cubicBezTo>
                  <a:cubicBezTo>
                    <a:pt x="673" y="294"/>
                    <a:pt x="739" y="228"/>
                    <a:pt x="739" y="147"/>
                  </a:cubicBezTo>
                  <a:cubicBezTo>
                    <a:pt x="739" y="66"/>
                    <a:pt x="673" y="0"/>
                    <a:pt x="592" y="0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2" name="Oval 115">
              <a:extLst>
                <a:ext uri="{FF2B5EF4-FFF2-40B4-BE49-F238E27FC236}">
                  <a16:creationId xmlns:a16="http://schemas.microsoft.com/office/drawing/2014/main" id="{78CECBEA-1FCF-7F0C-C115-039F24F116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55050" y="3024188"/>
              <a:ext cx="822325" cy="8239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4AD2785-1B38-B5FA-DBC2-3A9E2AFAA085}"/>
              </a:ext>
            </a:extLst>
          </p:cNvPr>
          <p:cNvGrpSpPr/>
          <p:nvPr/>
        </p:nvGrpSpPr>
        <p:grpSpPr>
          <a:xfrm>
            <a:off x="7811588" y="1583710"/>
            <a:ext cx="2689225" cy="1120775"/>
            <a:chOff x="7953375" y="1298575"/>
            <a:chExt cx="2689225" cy="1120775"/>
          </a:xfrm>
        </p:grpSpPr>
        <p:sp>
          <p:nvSpPr>
            <p:cNvPr id="34" name="Freeform 110">
              <a:extLst>
                <a:ext uri="{FF2B5EF4-FFF2-40B4-BE49-F238E27FC236}">
                  <a16:creationId xmlns:a16="http://schemas.microsoft.com/office/drawing/2014/main" id="{714EBFE8-7BAF-2578-3BD4-20C33BBB37EC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3375" y="1298575"/>
              <a:ext cx="2689225" cy="1120775"/>
            </a:xfrm>
            <a:custGeom>
              <a:avLst/>
              <a:gdLst>
                <a:gd name="T0" fmla="*/ 559 w 706"/>
                <a:gd name="T1" fmla="*/ 0 h 294"/>
                <a:gd name="T2" fmla="*/ 169 w 706"/>
                <a:gd name="T3" fmla="*/ 0 h 294"/>
                <a:gd name="T4" fmla="*/ 168 w 706"/>
                <a:gd name="T5" fmla="*/ 0 h 294"/>
                <a:gd name="T6" fmla="*/ 159 w 706"/>
                <a:gd name="T7" fmla="*/ 0 h 294"/>
                <a:gd name="T8" fmla="*/ 158 w 706"/>
                <a:gd name="T9" fmla="*/ 0 h 294"/>
                <a:gd name="T10" fmla="*/ 36 w 706"/>
                <a:gd name="T11" fmla="*/ 83 h 294"/>
                <a:gd name="T12" fmla="*/ 30 w 706"/>
                <a:gd name="T13" fmla="*/ 196 h 294"/>
                <a:gd name="T14" fmla="*/ 0 w 706"/>
                <a:gd name="T15" fmla="*/ 252 h 294"/>
                <a:gd name="T16" fmla="*/ 63 w 706"/>
                <a:gd name="T17" fmla="*/ 250 h 294"/>
                <a:gd name="T18" fmla="*/ 104 w 706"/>
                <a:gd name="T19" fmla="*/ 279 h 294"/>
                <a:gd name="T20" fmla="*/ 158 w 706"/>
                <a:gd name="T21" fmla="*/ 294 h 294"/>
                <a:gd name="T22" fmla="*/ 158 w 706"/>
                <a:gd name="T23" fmla="*/ 294 h 294"/>
                <a:gd name="T24" fmla="*/ 165 w 706"/>
                <a:gd name="T25" fmla="*/ 294 h 294"/>
                <a:gd name="T26" fmla="*/ 166 w 706"/>
                <a:gd name="T27" fmla="*/ 294 h 294"/>
                <a:gd name="T28" fmla="*/ 167 w 706"/>
                <a:gd name="T29" fmla="*/ 294 h 294"/>
                <a:gd name="T30" fmla="*/ 168 w 706"/>
                <a:gd name="T31" fmla="*/ 294 h 294"/>
                <a:gd name="T32" fmla="*/ 170 w 706"/>
                <a:gd name="T33" fmla="*/ 294 h 294"/>
                <a:gd name="T34" fmla="*/ 558 w 706"/>
                <a:gd name="T35" fmla="*/ 294 h 294"/>
                <a:gd name="T36" fmla="*/ 559 w 706"/>
                <a:gd name="T37" fmla="*/ 294 h 294"/>
                <a:gd name="T38" fmla="*/ 706 w 706"/>
                <a:gd name="T39" fmla="*/ 147 h 294"/>
                <a:gd name="T40" fmla="*/ 559 w 706"/>
                <a:gd name="T41" fmla="*/ 0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06" h="294">
                  <a:moveTo>
                    <a:pt x="559" y="0"/>
                  </a:moveTo>
                  <a:cubicBezTo>
                    <a:pt x="559" y="0"/>
                    <a:pt x="169" y="0"/>
                    <a:pt x="169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65" y="0"/>
                    <a:pt x="162" y="0"/>
                    <a:pt x="159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07" y="4"/>
                    <a:pt x="60" y="34"/>
                    <a:pt x="36" y="83"/>
                  </a:cubicBezTo>
                  <a:cubicBezTo>
                    <a:pt x="18" y="120"/>
                    <a:pt x="17" y="161"/>
                    <a:pt x="30" y="196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63" y="250"/>
                    <a:pt x="63" y="250"/>
                    <a:pt x="63" y="250"/>
                  </a:cubicBezTo>
                  <a:cubicBezTo>
                    <a:pt x="75" y="262"/>
                    <a:pt x="88" y="272"/>
                    <a:pt x="104" y="279"/>
                  </a:cubicBezTo>
                  <a:cubicBezTo>
                    <a:pt x="121" y="288"/>
                    <a:pt x="140" y="293"/>
                    <a:pt x="158" y="294"/>
                  </a:cubicBezTo>
                  <a:cubicBezTo>
                    <a:pt x="158" y="294"/>
                    <a:pt x="158" y="294"/>
                    <a:pt x="158" y="294"/>
                  </a:cubicBezTo>
                  <a:cubicBezTo>
                    <a:pt x="161" y="294"/>
                    <a:pt x="163" y="294"/>
                    <a:pt x="165" y="294"/>
                  </a:cubicBezTo>
                  <a:cubicBezTo>
                    <a:pt x="166" y="294"/>
                    <a:pt x="166" y="294"/>
                    <a:pt x="166" y="294"/>
                  </a:cubicBezTo>
                  <a:cubicBezTo>
                    <a:pt x="167" y="294"/>
                    <a:pt x="167" y="294"/>
                    <a:pt x="167" y="294"/>
                  </a:cubicBezTo>
                  <a:cubicBezTo>
                    <a:pt x="168" y="294"/>
                    <a:pt x="168" y="294"/>
                    <a:pt x="168" y="294"/>
                  </a:cubicBezTo>
                  <a:cubicBezTo>
                    <a:pt x="170" y="294"/>
                    <a:pt x="170" y="294"/>
                    <a:pt x="170" y="294"/>
                  </a:cubicBezTo>
                  <a:cubicBezTo>
                    <a:pt x="558" y="294"/>
                    <a:pt x="558" y="294"/>
                    <a:pt x="558" y="294"/>
                  </a:cubicBezTo>
                  <a:cubicBezTo>
                    <a:pt x="558" y="294"/>
                    <a:pt x="559" y="294"/>
                    <a:pt x="559" y="294"/>
                  </a:cubicBezTo>
                  <a:cubicBezTo>
                    <a:pt x="640" y="294"/>
                    <a:pt x="706" y="228"/>
                    <a:pt x="706" y="147"/>
                  </a:cubicBezTo>
                  <a:cubicBezTo>
                    <a:pt x="706" y="66"/>
                    <a:pt x="640" y="0"/>
                    <a:pt x="559" y="0"/>
                  </a:cubicBezTo>
                  <a:close/>
                </a:path>
              </a:pathLst>
            </a:custGeom>
            <a:solidFill>
              <a:srgbClr val="163A6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5" name="Oval 116">
              <a:extLst>
                <a:ext uri="{FF2B5EF4-FFF2-40B4-BE49-F238E27FC236}">
                  <a16:creationId xmlns:a16="http://schemas.microsoft.com/office/drawing/2014/main" id="{35CB72FB-ADCD-AE1F-0C8C-8C812A2A6C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86738" y="1447800"/>
              <a:ext cx="817563" cy="8223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DE398AB1-2679-2A7C-8632-55A2CBFC80B6}"/>
              </a:ext>
            </a:extLst>
          </p:cNvPr>
          <p:cNvGrpSpPr/>
          <p:nvPr/>
        </p:nvGrpSpPr>
        <p:grpSpPr>
          <a:xfrm>
            <a:off x="7440113" y="2528273"/>
            <a:ext cx="274638" cy="274638"/>
            <a:chOff x="4625975" y="4354513"/>
            <a:chExt cx="274638" cy="274638"/>
          </a:xfrm>
          <a:solidFill>
            <a:srgbClr val="7030A0"/>
          </a:solidFill>
        </p:grpSpPr>
        <p:sp>
          <p:nvSpPr>
            <p:cNvPr id="40" name="Oval 125">
              <a:extLst>
                <a:ext uri="{FF2B5EF4-FFF2-40B4-BE49-F238E27FC236}">
                  <a16:creationId xmlns:a16="http://schemas.microsoft.com/office/drawing/2014/main" id="{9D1EC98B-742F-F80D-4C96-E9F76F5B4D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25975" y="4354513"/>
              <a:ext cx="274638" cy="274638"/>
            </a:xfrm>
            <a:prstGeom prst="ellipse">
              <a:avLst/>
            </a:prstGeom>
            <a:grpFill/>
            <a:ln w="38100" cap="rnd">
              <a:solidFill>
                <a:srgbClr val="FFC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1" name="Oval 131">
              <a:extLst>
                <a:ext uri="{FF2B5EF4-FFF2-40B4-BE49-F238E27FC236}">
                  <a16:creationId xmlns:a16="http://schemas.microsoft.com/office/drawing/2014/main" id="{8A22CF4C-96E9-2889-36D4-D9C4ECEC63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7413" y="4425950"/>
              <a:ext cx="130175" cy="127000"/>
            </a:xfrm>
            <a:prstGeom prst="ellipse">
              <a:avLst/>
            </a:prstGeom>
            <a:grpFill/>
            <a:ln>
              <a:solidFill>
                <a:srgbClr val="FFC00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294ABCD6-F3E1-3270-4893-10BBFC0304AF}"/>
              </a:ext>
            </a:extLst>
          </p:cNvPr>
          <p:cNvGrpSpPr/>
          <p:nvPr/>
        </p:nvGrpSpPr>
        <p:grpSpPr>
          <a:xfrm>
            <a:off x="7764411" y="3585547"/>
            <a:ext cx="274638" cy="274638"/>
            <a:chOff x="4302125" y="3298825"/>
            <a:chExt cx="274638" cy="274638"/>
          </a:xfrm>
          <a:solidFill>
            <a:srgbClr val="7030A0"/>
          </a:solidFill>
        </p:grpSpPr>
        <p:sp>
          <p:nvSpPr>
            <p:cNvPr id="43" name="Oval 126">
              <a:extLst>
                <a:ext uri="{FF2B5EF4-FFF2-40B4-BE49-F238E27FC236}">
                  <a16:creationId xmlns:a16="http://schemas.microsoft.com/office/drawing/2014/main" id="{87B23666-F38D-EB97-04EC-09AFE1B332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02125" y="3298825"/>
              <a:ext cx="274638" cy="274638"/>
            </a:xfrm>
            <a:prstGeom prst="ellipse">
              <a:avLst/>
            </a:prstGeom>
            <a:grpFill/>
            <a:ln w="38100" cap="rnd">
              <a:solidFill>
                <a:srgbClr val="FFC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4" name="Oval 132">
              <a:extLst>
                <a:ext uri="{FF2B5EF4-FFF2-40B4-BE49-F238E27FC236}">
                  <a16:creationId xmlns:a16="http://schemas.microsoft.com/office/drawing/2014/main" id="{FA0581CD-A4AE-D022-1D1E-A9C222C636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75150" y="3371850"/>
              <a:ext cx="128588" cy="128588"/>
            </a:xfrm>
            <a:prstGeom prst="ellipse">
              <a:avLst/>
            </a:prstGeom>
            <a:grpFill/>
            <a:ln>
              <a:solidFill>
                <a:srgbClr val="FFC00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32B9AE0F-AB4D-9419-9028-B33D7F6B97E9}"/>
              </a:ext>
            </a:extLst>
          </p:cNvPr>
          <p:cNvGrpSpPr/>
          <p:nvPr/>
        </p:nvGrpSpPr>
        <p:grpSpPr>
          <a:xfrm>
            <a:off x="7444673" y="4643616"/>
            <a:ext cx="274638" cy="274638"/>
            <a:chOff x="4625975" y="2243138"/>
            <a:chExt cx="274638" cy="274638"/>
          </a:xfrm>
          <a:solidFill>
            <a:srgbClr val="7030A0"/>
          </a:solidFill>
        </p:grpSpPr>
        <p:sp>
          <p:nvSpPr>
            <p:cNvPr id="46" name="Oval 127">
              <a:extLst>
                <a:ext uri="{FF2B5EF4-FFF2-40B4-BE49-F238E27FC236}">
                  <a16:creationId xmlns:a16="http://schemas.microsoft.com/office/drawing/2014/main" id="{98388CAB-9554-485F-4C60-EB4698D635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25975" y="2243138"/>
              <a:ext cx="274638" cy="274638"/>
            </a:xfrm>
            <a:prstGeom prst="ellipse">
              <a:avLst/>
            </a:prstGeom>
            <a:grpFill/>
            <a:ln w="38100" cap="rnd">
              <a:solidFill>
                <a:srgbClr val="FFC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7" name="Oval 133">
              <a:extLst>
                <a:ext uri="{FF2B5EF4-FFF2-40B4-BE49-F238E27FC236}">
                  <a16:creationId xmlns:a16="http://schemas.microsoft.com/office/drawing/2014/main" id="{2F1C3350-6821-AA78-F11A-F017061CA7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7413" y="2316163"/>
              <a:ext cx="130175" cy="128588"/>
            </a:xfrm>
            <a:prstGeom prst="ellipse">
              <a:avLst/>
            </a:prstGeom>
            <a:grpFill/>
            <a:ln>
              <a:solidFill>
                <a:srgbClr val="FFC000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89" name="Group 188">
            <a:extLst>
              <a:ext uri="{FF2B5EF4-FFF2-40B4-BE49-F238E27FC236}">
                <a16:creationId xmlns:a16="http://schemas.microsoft.com/office/drawing/2014/main" id="{E9FC2BC8-1ECC-CEB3-AA2B-C8360DE0A96A}"/>
              </a:ext>
            </a:extLst>
          </p:cNvPr>
          <p:cNvGrpSpPr/>
          <p:nvPr/>
        </p:nvGrpSpPr>
        <p:grpSpPr>
          <a:xfrm>
            <a:off x="5028160" y="997202"/>
            <a:ext cx="2097418" cy="5446565"/>
            <a:chOff x="4185635" y="1411818"/>
            <a:chExt cx="2097418" cy="5446565"/>
          </a:xfrm>
        </p:grpSpPr>
        <p:sp>
          <p:nvSpPr>
            <p:cNvPr id="190" name="Freeform: Shape 189">
              <a:extLst>
                <a:ext uri="{FF2B5EF4-FFF2-40B4-BE49-F238E27FC236}">
                  <a16:creationId xmlns:a16="http://schemas.microsoft.com/office/drawing/2014/main" id="{BE6A1ED6-2227-D31B-D8B8-4ABB9A64BECA}"/>
                </a:ext>
              </a:extLst>
            </p:cNvPr>
            <p:cNvSpPr/>
            <p:nvPr/>
          </p:nvSpPr>
          <p:spPr>
            <a:xfrm>
              <a:off x="4507635" y="6343507"/>
              <a:ext cx="581059" cy="514772"/>
            </a:xfrm>
            <a:custGeom>
              <a:avLst/>
              <a:gdLst>
                <a:gd name="connsiteX0" fmla="*/ 105969 w 581059"/>
                <a:gd name="connsiteY0" fmla="*/ 319643 h 514772"/>
                <a:gd name="connsiteX1" fmla="*/ 169856 w 581059"/>
                <a:gd name="connsiteY1" fmla="*/ 319643 h 514772"/>
                <a:gd name="connsiteX2" fmla="*/ 323290 w 581059"/>
                <a:gd name="connsiteY2" fmla="*/ 199968 h 514772"/>
                <a:gd name="connsiteX3" fmla="*/ 323290 w 581059"/>
                <a:gd name="connsiteY3" fmla="*/ 21503 h 514772"/>
                <a:gd name="connsiteX4" fmla="*/ 336766 w 581059"/>
                <a:gd name="connsiteY4" fmla="*/ 6212 h 514772"/>
                <a:gd name="connsiteX5" fmla="*/ 547663 w 581059"/>
                <a:gd name="connsiteY5" fmla="*/ 6212 h 514772"/>
                <a:gd name="connsiteX6" fmla="*/ 560964 w 581059"/>
                <a:gd name="connsiteY6" fmla="*/ 21468 h 514772"/>
                <a:gd name="connsiteX7" fmla="*/ 560964 w 581059"/>
                <a:gd name="connsiteY7" fmla="*/ 350784 h 514772"/>
                <a:gd name="connsiteX8" fmla="*/ 573951 w 581059"/>
                <a:gd name="connsiteY8" fmla="*/ 358324 h 514772"/>
                <a:gd name="connsiteX9" fmla="*/ 580934 w 581059"/>
                <a:gd name="connsiteY9" fmla="*/ 370683 h 514772"/>
                <a:gd name="connsiteX10" fmla="*/ 580934 w 581059"/>
                <a:gd name="connsiteY10" fmla="*/ 421094 h 514772"/>
                <a:gd name="connsiteX11" fmla="*/ 573951 w 581059"/>
                <a:gd name="connsiteY11" fmla="*/ 433488 h 514772"/>
                <a:gd name="connsiteX12" fmla="*/ 560964 w 581059"/>
                <a:gd name="connsiteY12" fmla="*/ 440994 h 514772"/>
                <a:gd name="connsiteX13" fmla="*/ 560964 w 581059"/>
                <a:gd name="connsiteY13" fmla="*/ 462499 h 514772"/>
                <a:gd name="connsiteX14" fmla="*/ 510281 w 581059"/>
                <a:gd name="connsiteY14" fmla="*/ 514516 h 514772"/>
                <a:gd name="connsiteX15" fmla="*/ 508947 w 581059"/>
                <a:gd name="connsiteY15" fmla="*/ 514516 h 514772"/>
                <a:gd name="connsiteX16" fmla="*/ 353139 w 581059"/>
                <a:gd name="connsiteY16" fmla="*/ 498946 h 514772"/>
                <a:gd name="connsiteX17" fmla="*/ 203790 w 581059"/>
                <a:gd name="connsiteY17" fmla="*/ 514516 h 514772"/>
                <a:gd name="connsiteX18" fmla="*/ 50705 w 581059"/>
                <a:gd name="connsiteY18" fmla="*/ 499609 h 514772"/>
                <a:gd name="connsiteX19" fmla="*/ -126 w 581059"/>
                <a:gd name="connsiteY19" fmla="*/ 439109 h 514772"/>
                <a:gd name="connsiteX20" fmla="*/ -126 w 581059"/>
                <a:gd name="connsiteY20" fmla="*/ 425807 h 514772"/>
                <a:gd name="connsiteX21" fmla="*/ 105829 w 581059"/>
                <a:gd name="connsiteY21" fmla="*/ 319643 h 514772"/>
                <a:gd name="connsiteX22" fmla="*/ 105969 w 581059"/>
                <a:gd name="connsiteY22" fmla="*/ 319643 h 514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81059" h="514772">
                  <a:moveTo>
                    <a:pt x="105969" y="319643"/>
                  </a:moveTo>
                  <a:lnTo>
                    <a:pt x="169856" y="319643"/>
                  </a:lnTo>
                  <a:cubicBezTo>
                    <a:pt x="235943" y="319643"/>
                    <a:pt x="323290" y="266054"/>
                    <a:pt x="323290" y="199968"/>
                  </a:cubicBezTo>
                  <a:lnTo>
                    <a:pt x="323290" y="21503"/>
                  </a:lnTo>
                  <a:cubicBezTo>
                    <a:pt x="323266" y="13717"/>
                    <a:pt x="329054" y="7154"/>
                    <a:pt x="336766" y="6212"/>
                  </a:cubicBezTo>
                  <a:cubicBezTo>
                    <a:pt x="406801" y="-2412"/>
                    <a:pt x="477628" y="-2412"/>
                    <a:pt x="547663" y="6212"/>
                  </a:cubicBezTo>
                  <a:cubicBezTo>
                    <a:pt x="555302" y="7224"/>
                    <a:pt x="560996" y="13752"/>
                    <a:pt x="560964" y="21468"/>
                  </a:cubicBezTo>
                  <a:lnTo>
                    <a:pt x="560964" y="350784"/>
                  </a:lnTo>
                  <a:lnTo>
                    <a:pt x="573951" y="358324"/>
                  </a:lnTo>
                  <a:cubicBezTo>
                    <a:pt x="578312" y="360908"/>
                    <a:pt x="580972" y="365621"/>
                    <a:pt x="580934" y="370683"/>
                  </a:cubicBezTo>
                  <a:lnTo>
                    <a:pt x="580934" y="421094"/>
                  </a:lnTo>
                  <a:cubicBezTo>
                    <a:pt x="580976" y="426156"/>
                    <a:pt x="578319" y="430904"/>
                    <a:pt x="573951" y="433488"/>
                  </a:cubicBezTo>
                  <a:lnTo>
                    <a:pt x="560964" y="440994"/>
                  </a:lnTo>
                  <a:lnTo>
                    <a:pt x="560964" y="462499"/>
                  </a:lnTo>
                  <a:cubicBezTo>
                    <a:pt x="561335" y="490847"/>
                    <a:pt x="538642" y="514132"/>
                    <a:pt x="510281" y="514516"/>
                  </a:cubicBezTo>
                  <a:cubicBezTo>
                    <a:pt x="509837" y="514516"/>
                    <a:pt x="509390" y="514516"/>
                    <a:pt x="508947" y="514516"/>
                  </a:cubicBezTo>
                  <a:cubicBezTo>
                    <a:pt x="446107" y="514516"/>
                    <a:pt x="419819" y="498946"/>
                    <a:pt x="353139" y="498946"/>
                  </a:cubicBezTo>
                  <a:cubicBezTo>
                    <a:pt x="286459" y="498946"/>
                    <a:pt x="249244" y="514516"/>
                    <a:pt x="203790" y="514516"/>
                  </a:cubicBezTo>
                  <a:cubicBezTo>
                    <a:pt x="173452" y="514516"/>
                    <a:pt x="107610" y="509524"/>
                    <a:pt x="50705" y="499609"/>
                  </a:cubicBezTo>
                  <a:cubicBezTo>
                    <a:pt x="21313" y="494478"/>
                    <a:pt x="-129" y="468957"/>
                    <a:pt x="-126" y="439109"/>
                  </a:cubicBezTo>
                  <a:lnTo>
                    <a:pt x="-126" y="425807"/>
                  </a:lnTo>
                  <a:cubicBezTo>
                    <a:pt x="-185" y="367227"/>
                    <a:pt x="47256" y="319713"/>
                    <a:pt x="105829" y="319643"/>
                  </a:cubicBezTo>
                  <a:cubicBezTo>
                    <a:pt x="105875" y="319643"/>
                    <a:pt x="105924" y="319643"/>
                    <a:pt x="105969" y="319643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1" name="Freeform: Shape 190">
              <a:extLst>
                <a:ext uri="{FF2B5EF4-FFF2-40B4-BE49-F238E27FC236}">
                  <a16:creationId xmlns:a16="http://schemas.microsoft.com/office/drawing/2014/main" id="{9064E378-A39A-3F09-F87E-083D795710F3}"/>
                </a:ext>
              </a:extLst>
            </p:cNvPr>
            <p:cNvSpPr/>
            <p:nvPr/>
          </p:nvSpPr>
          <p:spPr>
            <a:xfrm>
              <a:off x="4831051" y="6343507"/>
              <a:ext cx="237674" cy="217225"/>
            </a:xfrm>
            <a:custGeom>
              <a:avLst/>
              <a:gdLst>
                <a:gd name="connsiteX0" fmla="*/ -126 w 237674"/>
                <a:gd name="connsiteY0" fmla="*/ 21503 h 217225"/>
                <a:gd name="connsiteX1" fmla="*/ 13350 w 237674"/>
                <a:gd name="connsiteY1" fmla="*/ 6212 h 217225"/>
                <a:gd name="connsiteX2" fmla="*/ 224247 w 237674"/>
                <a:gd name="connsiteY2" fmla="*/ 6212 h 217225"/>
                <a:gd name="connsiteX3" fmla="*/ 237548 w 237674"/>
                <a:gd name="connsiteY3" fmla="*/ 21468 h 217225"/>
                <a:gd name="connsiteX4" fmla="*/ 237548 w 237674"/>
                <a:gd name="connsiteY4" fmla="*/ 216970 h 217225"/>
                <a:gd name="connsiteX5" fmla="*/ -126 w 237674"/>
                <a:gd name="connsiteY5" fmla="*/ 80188 h 21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7674" h="217225">
                  <a:moveTo>
                    <a:pt x="-126" y="21503"/>
                  </a:moveTo>
                  <a:cubicBezTo>
                    <a:pt x="-150" y="13717"/>
                    <a:pt x="5638" y="7154"/>
                    <a:pt x="13350" y="6212"/>
                  </a:cubicBezTo>
                  <a:cubicBezTo>
                    <a:pt x="83385" y="-2412"/>
                    <a:pt x="154212" y="-2412"/>
                    <a:pt x="224247" y="6212"/>
                  </a:cubicBezTo>
                  <a:cubicBezTo>
                    <a:pt x="231886" y="7224"/>
                    <a:pt x="237580" y="13752"/>
                    <a:pt x="237548" y="21468"/>
                  </a:cubicBezTo>
                  <a:lnTo>
                    <a:pt x="237548" y="216970"/>
                  </a:lnTo>
                  <a:lnTo>
                    <a:pt x="-126" y="80188"/>
                  </a:ln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2" name="Freeform: Shape 191">
              <a:extLst>
                <a:ext uri="{FF2B5EF4-FFF2-40B4-BE49-F238E27FC236}">
                  <a16:creationId xmlns:a16="http://schemas.microsoft.com/office/drawing/2014/main" id="{D66FA00F-8979-1E6C-1EA1-E67BFFF95B94}"/>
                </a:ext>
              </a:extLst>
            </p:cNvPr>
            <p:cNvSpPr/>
            <p:nvPr/>
          </p:nvSpPr>
          <p:spPr>
            <a:xfrm>
              <a:off x="4828468" y="6421468"/>
              <a:ext cx="242700" cy="141742"/>
            </a:xfrm>
            <a:custGeom>
              <a:avLst/>
              <a:gdLst>
                <a:gd name="connsiteX0" fmla="*/ 240132 w 242700"/>
                <a:gd name="connsiteY0" fmla="*/ 141487 h 141742"/>
                <a:gd name="connsiteX1" fmla="*/ 238910 w 242700"/>
                <a:gd name="connsiteY1" fmla="*/ 141172 h 141742"/>
                <a:gd name="connsiteX2" fmla="*/ 1096 w 242700"/>
                <a:gd name="connsiteY2" fmla="*/ 4356 h 141742"/>
                <a:gd name="connsiteX3" fmla="*/ 188 w 242700"/>
                <a:gd name="connsiteY3" fmla="*/ 1039 h 141742"/>
                <a:gd name="connsiteX4" fmla="*/ 3439 w 242700"/>
                <a:gd name="connsiteY4" fmla="*/ 27 h 141742"/>
                <a:gd name="connsiteX5" fmla="*/ 3679 w 242700"/>
                <a:gd name="connsiteY5" fmla="*/ 167 h 141742"/>
                <a:gd name="connsiteX6" fmla="*/ 241389 w 242700"/>
                <a:gd name="connsiteY6" fmla="*/ 136948 h 141742"/>
                <a:gd name="connsiteX7" fmla="*/ 242227 w 242700"/>
                <a:gd name="connsiteY7" fmla="*/ 140300 h 141742"/>
                <a:gd name="connsiteX8" fmla="*/ 240167 w 242700"/>
                <a:gd name="connsiteY8" fmla="*/ 141487 h 141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2700" h="141742">
                  <a:moveTo>
                    <a:pt x="240132" y="141487"/>
                  </a:moveTo>
                  <a:cubicBezTo>
                    <a:pt x="239706" y="141487"/>
                    <a:pt x="239284" y="141382"/>
                    <a:pt x="238910" y="141172"/>
                  </a:cubicBezTo>
                  <a:lnTo>
                    <a:pt x="1096" y="4356"/>
                  </a:lnTo>
                  <a:cubicBezTo>
                    <a:pt x="-63" y="3693"/>
                    <a:pt x="-468" y="2191"/>
                    <a:pt x="188" y="1039"/>
                  </a:cubicBezTo>
                  <a:cubicBezTo>
                    <a:pt x="806" y="-147"/>
                    <a:pt x="2262" y="-601"/>
                    <a:pt x="3439" y="27"/>
                  </a:cubicBezTo>
                  <a:cubicBezTo>
                    <a:pt x="3522" y="62"/>
                    <a:pt x="3603" y="132"/>
                    <a:pt x="3679" y="167"/>
                  </a:cubicBezTo>
                  <a:lnTo>
                    <a:pt x="241389" y="136948"/>
                  </a:lnTo>
                  <a:cubicBezTo>
                    <a:pt x="242544" y="137646"/>
                    <a:pt x="242921" y="139147"/>
                    <a:pt x="242227" y="140300"/>
                  </a:cubicBezTo>
                  <a:cubicBezTo>
                    <a:pt x="241790" y="141033"/>
                    <a:pt x="241012" y="141487"/>
                    <a:pt x="240167" y="141487"/>
                  </a:cubicBezTo>
                  <a:close/>
                </a:path>
              </a:pathLst>
            </a:custGeom>
            <a:solidFill>
              <a:srgbClr val="D66371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3" name="Freeform: Shape 192">
              <a:extLst>
                <a:ext uri="{FF2B5EF4-FFF2-40B4-BE49-F238E27FC236}">
                  <a16:creationId xmlns:a16="http://schemas.microsoft.com/office/drawing/2014/main" id="{88DF5F82-3758-D800-8643-FD977BAC7AE7}"/>
                </a:ext>
              </a:extLst>
            </p:cNvPr>
            <p:cNvSpPr/>
            <p:nvPr/>
          </p:nvSpPr>
          <p:spPr>
            <a:xfrm>
              <a:off x="4519476" y="6718013"/>
              <a:ext cx="452450" cy="32390"/>
            </a:xfrm>
            <a:custGeom>
              <a:avLst/>
              <a:gdLst>
                <a:gd name="connsiteX0" fmla="*/ 191949 w 452450"/>
                <a:gd name="connsiteY0" fmla="*/ 32134 h 32390"/>
                <a:gd name="connsiteX1" fmla="*/ 1475 w 452450"/>
                <a:gd name="connsiteY1" fmla="*/ 4485 h 32390"/>
                <a:gd name="connsiteX2" fmla="*/ 26 w 452450"/>
                <a:gd name="connsiteY2" fmla="*/ 1343 h 32390"/>
                <a:gd name="connsiteX3" fmla="*/ 2662 w 452450"/>
                <a:gd name="connsiteY3" fmla="*/ -228 h 32390"/>
                <a:gd name="connsiteX4" fmla="*/ 191949 w 452450"/>
                <a:gd name="connsiteY4" fmla="*/ 27282 h 32390"/>
                <a:gd name="connsiteX5" fmla="*/ 243688 w 452450"/>
                <a:gd name="connsiteY5" fmla="*/ 21312 h 32390"/>
                <a:gd name="connsiteX6" fmla="*/ 341438 w 452450"/>
                <a:gd name="connsiteY6" fmla="*/ 11712 h 32390"/>
                <a:gd name="connsiteX7" fmla="*/ 430217 w 452450"/>
                <a:gd name="connsiteY7" fmla="*/ 20404 h 32390"/>
                <a:gd name="connsiteX8" fmla="*/ 450605 w 452450"/>
                <a:gd name="connsiteY8" fmla="*/ 25012 h 32390"/>
                <a:gd name="connsiteX9" fmla="*/ 452232 w 452450"/>
                <a:gd name="connsiteY9" fmla="*/ 27945 h 32390"/>
                <a:gd name="connsiteX10" fmla="*/ 452211 w 452450"/>
                <a:gd name="connsiteY10" fmla="*/ 28015 h 32390"/>
                <a:gd name="connsiteX11" fmla="*/ 449275 w 452450"/>
                <a:gd name="connsiteY11" fmla="*/ 29656 h 32390"/>
                <a:gd name="connsiteX12" fmla="*/ 449209 w 452450"/>
                <a:gd name="connsiteY12" fmla="*/ 29621 h 32390"/>
                <a:gd name="connsiteX13" fmla="*/ 429414 w 452450"/>
                <a:gd name="connsiteY13" fmla="*/ 25152 h 32390"/>
                <a:gd name="connsiteX14" fmla="*/ 341438 w 452450"/>
                <a:gd name="connsiteY14" fmla="*/ 16529 h 32390"/>
                <a:gd name="connsiteX15" fmla="*/ 244630 w 452450"/>
                <a:gd name="connsiteY15" fmla="*/ 26095 h 32390"/>
                <a:gd name="connsiteX16" fmla="*/ 191949 w 452450"/>
                <a:gd name="connsiteY16" fmla="*/ 32134 h 32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52450" h="32390">
                  <a:moveTo>
                    <a:pt x="191949" y="32134"/>
                  </a:moveTo>
                  <a:cubicBezTo>
                    <a:pt x="113330" y="32134"/>
                    <a:pt x="51328" y="16808"/>
                    <a:pt x="1475" y="4485"/>
                  </a:cubicBezTo>
                  <a:cubicBezTo>
                    <a:pt x="208" y="4031"/>
                    <a:pt x="-442" y="2600"/>
                    <a:pt x="26" y="1343"/>
                  </a:cubicBezTo>
                  <a:cubicBezTo>
                    <a:pt x="424" y="261"/>
                    <a:pt x="1520" y="-402"/>
                    <a:pt x="2662" y="-228"/>
                  </a:cubicBezTo>
                  <a:cubicBezTo>
                    <a:pt x="52235" y="12026"/>
                    <a:pt x="113923" y="27282"/>
                    <a:pt x="191949" y="27282"/>
                  </a:cubicBezTo>
                  <a:cubicBezTo>
                    <a:pt x="209332" y="26723"/>
                    <a:pt x="226637" y="24733"/>
                    <a:pt x="243688" y="21312"/>
                  </a:cubicBezTo>
                  <a:cubicBezTo>
                    <a:pt x="275914" y="15168"/>
                    <a:pt x="308633" y="11956"/>
                    <a:pt x="341438" y="11712"/>
                  </a:cubicBezTo>
                  <a:cubicBezTo>
                    <a:pt x="371239" y="11851"/>
                    <a:pt x="400958" y="14749"/>
                    <a:pt x="430217" y="20404"/>
                  </a:cubicBezTo>
                  <a:cubicBezTo>
                    <a:pt x="437095" y="21556"/>
                    <a:pt x="443902" y="23093"/>
                    <a:pt x="450605" y="25012"/>
                  </a:cubicBezTo>
                  <a:cubicBezTo>
                    <a:pt x="451866" y="25362"/>
                    <a:pt x="452592" y="26688"/>
                    <a:pt x="452232" y="27945"/>
                  </a:cubicBezTo>
                  <a:cubicBezTo>
                    <a:pt x="452225" y="27980"/>
                    <a:pt x="452218" y="27980"/>
                    <a:pt x="452211" y="28015"/>
                  </a:cubicBezTo>
                  <a:cubicBezTo>
                    <a:pt x="451848" y="29272"/>
                    <a:pt x="450535" y="30005"/>
                    <a:pt x="449275" y="29656"/>
                  </a:cubicBezTo>
                  <a:cubicBezTo>
                    <a:pt x="449251" y="29621"/>
                    <a:pt x="449230" y="29621"/>
                    <a:pt x="449209" y="29621"/>
                  </a:cubicBezTo>
                  <a:cubicBezTo>
                    <a:pt x="449209" y="29621"/>
                    <a:pt x="440656" y="27108"/>
                    <a:pt x="429414" y="25152"/>
                  </a:cubicBezTo>
                  <a:cubicBezTo>
                    <a:pt x="400417" y="19567"/>
                    <a:pt x="370966" y="16704"/>
                    <a:pt x="341438" y="16529"/>
                  </a:cubicBezTo>
                  <a:cubicBezTo>
                    <a:pt x="308947" y="16808"/>
                    <a:pt x="276546" y="19986"/>
                    <a:pt x="244630" y="26095"/>
                  </a:cubicBezTo>
                  <a:cubicBezTo>
                    <a:pt x="227269" y="29586"/>
                    <a:pt x="209649" y="31611"/>
                    <a:pt x="191949" y="32134"/>
                  </a:cubicBezTo>
                  <a:close/>
                </a:path>
              </a:pathLst>
            </a:custGeom>
            <a:solidFill>
              <a:srgbClr val="D66371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4" name="Freeform: Shape 193">
              <a:extLst>
                <a:ext uri="{FF2B5EF4-FFF2-40B4-BE49-F238E27FC236}">
                  <a16:creationId xmlns:a16="http://schemas.microsoft.com/office/drawing/2014/main" id="{7174F8E8-04E2-3A44-4AF8-402D7B21C40F}"/>
                </a:ext>
              </a:extLst>
            </p:cNvPr>
            <p:cNvSpPr/>
            <p:nvPr/>
          </p:nvSpPr>
          <p:spPr>
            <a:xfrm>
              <a:off x="4944861" y="6627063"/>
              <a:ext cx="126356" cy="169737"/>
            </a:xfrm>
            <a:custGeom>
              <a:avLst/>
              <a:gdLst>
                <a:gd name="connsiteX0" fmla="*/ 101675 w 126356"/>
                <a:gd name="connsiteY0" fmla="*/ 169482 h 169737"/>
                <a:gd name="connsiteX1" fmla="*/ -126 w 126356"/>
                <a:gd name="connsiteY1" fmla="*/ 65307 h 169737"/>
                <a:gd name="connsiteX2" fmla="*/ 73746 w 126356"/>
                <a:gd name="connsiteY2" fmla="*/ -256 h 169737"/>
                <a:gd name="connsiteX3" fmla="*/ 125030 w 126356"/>
                <a:gd name="connsiteY3" fmla="*/ 12417 h 169737"/>
                <a:gd name="connsiteX4" fmla="*/ 125889 w 126356"/>
                <a:gd name="connsiteY4" fmla="*/ 15768 h 169737"/>
                <a:gd name="connsiteX5" fmla="*/ 125798 w 126356"/>
                <a:gd name="connsiteY5" fmla="*/ 15908 h 169737"/>
                <a:gd name="connsiteX6" fmla="*/ 122482 w 126356"/>
                <a:gd name="connsiteY6" fmla="*/ 16676 h 169737"/>
                <a:gd name="connsiteX7" fmla="*/ 73606 w 126356"/>
                <a:gd name="connsiteY7" fmla="*/ 4736 h 169737"/>
                <a:gd name="connsiteX8" fmla="*/ 4587 w 126356"/>
                <a:gd name="connsiteY8" fmla="*/ 65447 h 169737"/>
                <a:gd name="connsiteX9" fmla="*/ 101535 w 126356"/>
                <a:gd name="connsiteY9" fmla="*/ 164768 h 169737"/>
                <a:gd name="connsiteX10" fmla="*/ 103944 w 126356"/>
                <a:gd name="connsiteY10" fmla="*/ 167177 h 169737"/>
                <a:gd name="connsiteX11" fmla="*/ 101675 w 126356"/>
                <a:gd name="connsiteY11" fmla="*/ 169482 h 169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6356" h="169737">
                  <a:moveTo>
                    <a:pt x="101675" y="169482"/>
                  </a:moveTo>
                  <a:cubicBezTo>
                    <a:pt x="58839" y="169482"/>
                    <a:pt x="-126" y="109120"/>
                    <a:pt x="-126" y="65307"/>
                  </a:cubicBezTo>
                  <a:cubicBezTo>
                    <a:pt x="-126" y="24251"/>
                    <a:pt x="27489" y="-256"/>
                    <a:pt x="73746" y="-256"/>
                  </a:cubicBezTo>
                  <a:cubicBezTo>
                    <a:pt x="93959" y="-256"/>
                    <a:pt x="111694" y="4143"/>
                    <a:pt x="125030" y="12417"/>
                  </a:cubicBezTo>
                  <a:cubicBezTo>
                    <a:pt x="126193" y="13115"/>
                    <a:pt x="126577" y="14616"/>
                    <a:pt x="125889" y="15768"/>
                  </a:cubicBezTo>
                  <a:cubicBezTo>
                    <a:pt x="125861" y="15803"/>
                    <a:pt x="125830" y="15873"/>
                    <a:pt x="125798" y="15908"/>
                  </a:cubicBezTo>
                  <a:cubicBezTo>
                    <a:pt x="125093" y="17025"/>
                    <a:pt x="123609" y="17374"/>
                    <a:pt x="122482" y="16676"/>
                  </a:cubicBezTo>
                  <a:cubicBezTo>
                    <a:pt x="109914" y="8856"/>
                    <a:pt x="93052" y="4736"/>
                    <a:pt x="73606" y="4736"/>
                  </a:cubicBezTo>
                  <a:cubicBezTo>
                    <a:pt x="30386" y="4736"/>
                    <a:pt x="4587" y="27428"/>
                    <a:pt x="4587" y="65447"/>
                  </a:cubicBezTo>
                  <a:cubicBezTo>
                    <a:pt x="4587" y="106292"/>
                    <a:pt x="61667" y="164768"/>
                    <a:pt x="101535" y="164768"/>
                  </a:cubicBezTo>
                  <a:cubicBezTo>
                    <a:pt x="102865" y="164768"/>
                    <a:pt x="103944" y="165851"/>
                    <a:pt x="103944" y="167177"/>
                  </a:cubicBezTo>
                  <a:cubicBezTo>
                    <a:pt x="103878" y="168399"/>
                    <a:pt x="102904" y="169412"/>
                    <a:pt x="101675" y="169482"/>
                  </a:cubicBezTo>
                  <a:close/>
                </a:path>
              </a:pathLst>
            </a:custGeom>
            <a:solidFill>
              <a:srgbClr val="D66371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5" name="Freeform: Shape 194">
              <a:extLst>
                <a:ext uri="{FF2B5EF4-FFF2-40B4-BE49-F238E27FC236}">
                  <a16:creationId xmlns:a16="http://schemas.microsoft.com/office/drawing/2014/main" id="{54F61231-36AD-87F7-A05A-7CBCCF54D3FC}"/>
                </a:ext>
              </a:extLst>
            </p:cNvPr>
            <p:cNvSpPr/>
            <p:nvPr/>
          </p:nvSpPr>
          <p:spPr>
            <a:xfrm>
              <a:off x="4828608" y="6389493"/>
              <a:ext cx="242526" cy="4817"/>
            </a:xfrm>
            <a:custGeom>
              <a:avLst/>
              <a:gdLst>
                <a:gd name="connsiteX0" fmla="*/ 239992 w 242526"/>
                <a:gd name="connsiteY0" fmla="*/ 4562 h 4817"/>
                <a:gd name="connsiteX1" fmla="*/ 2283 w 242526"/>
                <a:gd name="connsiteY1" fmla="*/ 4562 h 4817"/>
                <a:gd name="connsiteX2" fmla="*/ -126 w 242526"/>
                <a:gd name="connsiteY2" fmla="*/ 2153 h 4817"/>
                <a:gd name="connsiteX3" fmla="*/ 2283 w 242526"/>
                <a:gd name="connsiteY3" fmla="*/ -256 h 4817"/>
                <a:gd name="connsiteX4" fmla="*/ 239992 w 242526"/>
                <a:gd name="connsiteY4" fmla="*/ -256 h 4817"/>
                <a:gd name="connsiteX5" fmla="*/ 242401 w 242526"/>
                <a:gd name="connsiteY5" fmla="*/ 2153 h 4817"/>
                <a:gd name="connsiteX6" fmla="*/ 239992 w 242526"/>
                <a:gd name="connsiteY6" fmla="*/ 4562 h 4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2526" h="4817">
                  <a:moveTo>
                    <a:pt x="239992" y="4562"/>
                  </a:moveTo>
                  <a:lnTo>
                    <a:pt x="2283" y="4562"/>
                  </a:lnTo>
                  <a:cubicBezTo>
                    <a:pt x="953" y="4562"/>
                    <a:pt x="-126" y="3479"/>
                    <a:pt x="-126" y="2153"/>
                  </a:cubicBezTo>
                  <a:cubicBezTo>
                    <a:pt x="-126" y="827"/>
                    <a:pt x="953" y="-256"/>
                    <a:pt x="2283" y="-256"/>
                  </a:cubicBezTo>
                  <a:lnTo>
                    <a:pt x="239992" y="-256"/>
                  </a:lnTo>
                  <a:cubicBezTo>
                    <a:pt x="241322" y="-256"/>
                    <a:pt x="242401" y="827"/>
                    <a:pt x="242401" y="2153"/>
                  </a:cubicBezTo>
                  <a:cubicBezTo>
                    <a:pt x="242401" y="3479"/>
                    <a:pt x="241322" y="4562"/>
                    <a:pt x="239992" y="4562"/>
                  </a:cubicBezTo>
                  <a:close/>
                </a:path>
              </a:pathLst>
            </a:custGeom>
            <a:solidFill>
              <a:srgbClr val="D66371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id="{56C724FB-2BBE-5801-6E6B-FC6512C23D4D}"/>
                </a:ext>
              </a:extLst>
            </p:cNvPr>
            <p:cNvSpPr/>
            <p:nvPr/>
          </p:nvSpPr>
          <p:spPr>
            <a:xfrm>
              <a:off x="4507636" y="6763984"/>
              <a:ext cx="560955" cy="94399"/>
            </a:xfrm>
            <a:custGeom>
              <a:avLst/>
              <a:gdLst>
                <a:gd name="connsiteX0" fmla="*/ 353139 w 560955"/>
                <a:gd name="connsiteY0" fmla="*/ 78399 h 94399"/>
                <a:gd name="connsiteX1" fmla="*/ 203789 w 560955"/>
                <a:gd name="connsiteY1" fmla="*/ 93969 h 94399"/>
                <a:gd name="connsiteX2" fmla="*/ 50705 w 560955"/>
                <a:gd name="connsiteY2" fmla="*/ 79062 h 94399"/>
                <a:gd name="connsiteX3" fmla="*/ 50705 w 560955"/>
                <a:gd name="connsiteY3" fmla="*/ 79062 h 94399"/>
                <a:gd name="connsiteX4" fmla="*/ -126 w 560955"/>
                <a:gd name="connsiteY4" fmla="*/ 18561 h 94399"/>
                <a:gd name="connsiteX5" fmla="*/ -126 w 560955"/>
                <a:gd name="connsiteY5" fmla="*/ 5260 h 94399"/>
                <a:gd name="connsiteX6" fmla="*/ -126 w 560955"/>
                <a:gd name="connsiteY6" fmla="*/ -256 h 94399"/>
                <a:gd name="connsiteX7" fmla="*/ 203650 w 560955"/>
                <a:gd name="connsiteY7" fmla="*/ 30815 h 94399"/>
                <a:gd name="connsiteX8" fmla="*/ 255772 w 560955"/>
                <a:gd name="connsiteY8" fmla="*/ 24810 h 94399"/>
                <a:gd name="connsiteX9" fmla="*/ 352999 w 560955"/>
                <a:gd name="connsiteY9" fmla="*/ 15244 h 94399"/>
                <a:gd name="connsiteX10" fmla="*/ 441394 w 560955"/>
                <a:gd name="connsiteY10" fmla="*/ 23903 h 94399"/>
                <a:gd name="connsiteX11" fmla="*/ 508807 w 560955"/>
                <a:gd name="connsiteY11" fmla="*/ 30885 h 94399"/>
                <a:gd name="connsiteX12" fmla="*/ 560825 w 560955"/>
                <a:gd name="connsiteY12" fmla="*/ 24671 h 94399"/>
                <a:gd name="connsiteX13" fmla="*/ 560825 w 560955"/>
                <a:gd name="connsiteY13" fmla="*/ 42126 h 94399"/>
                <a:gd name="connsiteX14" fmla="*/ 510141 w 560955"/>
                <a:gd name="connsiteY14" fmla="*/ 94144 h 94399"/>
                <a:gd name="connsiteX15" fmla="*/ 508807 w 560955"/>
                <a:gd name="connsiteY15" fmla="*/ 94144 h 94399"/>
                <a:gd name="connsiteX16" fmla="*/ 353139 w 560955"/>
                <a:gd name="connsiteY16" fmla="*/ 78399 h 94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60955" h="94399">
                  <a:moveTo>
                    <a:pt x="353139" y="78399"/>
                  </a:moveTo>
                  <a:cubicBezTo>
                    <a:pt x="286459" y="78399"/>
                    <a:pt x="249244" y="93969"/>
                    <a:pt x="203789" y="93969"/>
                  </a:cubicBezTo>
                  <a:cubicBezTo>
                    <a:pt x="152432" y="93340"/>
                    <a:pt x="101221" y="88348"/>
                    <a:pt x="50705" y="79062"/>
                  </a:cubicBezTo>
                  <a:lnTo>
                    <a:pt x="50705" y="79062"/>
                  </a:lnTo>
                  <a:cubicBezTo>
                    <a:pt x="21313" y="73930"/>
                    <a:pt x="-129" y="48410"/>
                    <a:pt x="-126" y="18561"/>
                  </a:cubicBezTo>
                  <a:lnTo>
                    <a:pt x="-126" y="5260"/>
                  </a:lnTo>
                  <a:cubicBezTo>
                    <a:pt x="-126" y="3410"/>
                    <a:pt x="-126" y="1560"/>
                    <a:pt x="-126" y="-256"/>
                  </a:cubicBezTo>
                  <a:cubicBezTo>
                    <a:pt x="51961" y="12487"/>
                    <a:pt x="119619" y="30815"/>
                    <a:pt x="203650" y="30815"/>
                  </a:cubicBezTo>
                  <a:cubicBezTo>
                    <a:pt x="221161" y="30291"/>
                    <a:pt x="238596" y="28267"/>
                    <a:pt x="255772" y="24810"/>
                  </a:cubicBezTo>
                  <a:cubicBezTo>
                    <a:pt x="287827" y="18701"/>
                    <a:pt x="320368" y="15489"/>
                    <a:pt x="352999" y="15244"/>
                  </a:cubicBezTo>
                  <a:cubicBezTo>
                    <a:pt x="382667" y="15384"/>
                    <a:pt x="412261" y="18282"/>
                    <a:pt x="441394" y="23903"/>
                  </a:cubicBezTo>
                  <a:cubicBezTo>
                    <a:pt x="463598" y="28336"/>
                    <a:pt x="486167" y="30675"/>
                    <a:pt x="508807" y="30885"/>
                  </a:cubicBezTo>
                  <a:cubicBezTo>
                    <a:pt x="526266" y="29977"/>
                    <a:pt x="543642" y="27882"/>
                    <a:pt x="560825" y="24671"/>
                  </a:cubicBezTo>
                  <a:lnTo>
                    <a:pt x="560825" y="42126"/>
                  </a:lnTo>
                  <a:cubicBezTo>
                    <a:pt x="561195" y="70474"/>
                    <a:pt x="538503" y="93759"/>
                    <a:pt x="510141" y="94144"/>
                  </a:cubicBezTo>
                  <a:cubicBezTo>
                    <a:pt x="509697" y="94144"/>
                    <a:pt x="509251" y="94144"/>
                    <a:pt x="508807" y="94144"/>
                  </a:cubicBezTo>
                  <a:cubicBezTo>
                    <a:pt x="446002" y="93969"/>
                    <a:pt x="419679" y="78399"/>
                    <a:pt x="353139" y="78399"/>
                  </a:cubicBezTo>
                  <a:close/>
                </a:path>
              </a:pathLst>
            </a:custGeom>
            <a:solidFill>
              <a:srgbClr val="3A5870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id="{823BA483-E8E7-6175-110A-E22975A1D548}"/>
                </a:ext>
              </a:extLst>
            </p:cNvPr>
            <p:cNvSpPr/>
            <p:nvPr/>
          </p:nvSpPr>
          <p:spPr>
            <a:xfrm>
              <a:off x="5554966" y="6343507"/>
              <a:ext cx="581094" cy="514772"/>
            </a:xfrm>
            <a:custGeom>
              <a:avLst/>
              <a:gdLst>
                <a:gd name="connsiteX0" fmla="*/ 474839 w 581094"/>
                <a:gd name="connsiteY0" fmla="*/ 319643 h 514772"/>
                <a:gd name="connsiteX1" fmla="*/ 410952 w 581094"/>
                <a:gd name="connsiteY1" fmla="*/ 319643 h 514772"/>
                <a:gd name="connsiteX2" fmla="*/ 257553 w 581094"/>
                <a:gd name="connsiteY2" fmla="*/ 199968 h 514772"/>
                <a:gd name="connsiteX3" fmla="*/ 257553 w 581094"/>
                <a:gd name="connsiteY3" fmla="*/ 21503 h 514772"/>
                <a:gd name="connsiteX4" fmla="*/ 244042 w 581094"/>
                <a:gd name="connsiteY4" fmla="*/ 6212 h 514772"/>
                <a:gd name="connsiteX5" fmla="*/ 33145 w 581094"/>
                <a:gd name="connsiteY5" fmla="*/ 6212 h 514772"/>
                <a:gd name="connsiteX6" fmla="*/ 19844 w 581094"/>
                <a:gd name="connsiteY6" fmla="*/ 21468 h 514772"/>
                <a:gd name="connsiteX7" fmla="*/ 19844 w 581094"/>
                <a:gd name="connsiteY7" fmla="*/ 350784 h 514772"/>
                <a:gd name="connsiteX8" fmla="*/ 6857 w 581094"/>
                <a:gd name="connsiteY8" fmla="*/ 358324 h 514772"/>
                <a:gd name="connsiteX9" fmla="*/ -126 w 581094"/>
                <a:gd name="connsiteY9" fmla="*/ 370683 h 514772"/>
                <a:gd name="connsiteX10" fmla="*/ -126 w 581094"/>
                <a:gd name="connsiteY10" fmla="*/ 421094 h 514772"/>
                <a:gd name="connsiteX11" fmla="*/ 6857 w 581094"/>
                <a:gd name="connsiteY11" fmla="*/ 433488 h 514772"/>
                <a:gd name="connsiteX12" fmla="*/ 19844 w 581094"/>
                <a:gd name="connsiteY12" fmla="*/ 440994 h 514772"/>
                <a:gd name="connsiteX13" fmla="*/ 19844 w 581094"/>
                <a:gd name="connsiteY13" fmla="*/ 462499 h 514772"/>
                <a:gd name="connsiteX14" fmla="*/ 70534 w 581094"/>
                <a:gd name="connsiteY14" fmla="*/ 514516 h 514772"/>
                <a:gd name="connsiteX15" fmla="*/ 71896 w 581094"/>
                <a:gd name="connsiteY15" fmla="*/ 514516 h 514772"/>
                <a:gd name="connsiteX16" fmla="*/ 227669 w 581094"/>
                <a:gd name="connsiteY16" fmla="*/ 498946 h 514772"/>
                <a:gd name="connsiteX17" fmla="*/ 377054 w 581094"/>
                <a:gd name="connsiteY17" fmla="*/ 514516 h 514772"/>
                <a:gd name="connsiteX18" fmla="*/ 530138 w 581094"/>
                <a:gd name="connsiteY18" fmla="*/ 499609 h 514772"/>
                <a:gd name="connsiteX19" fmla="*/ 580969 w 581094"/>
                <a:gd name="connsiteY19" fmla="*/ 439109 h 514772"/>
                <a:gd name="connsiteX20" fmla="*/ 580969 w 581094"/>
                <a:gd name="connsiteY20" fmla="*/ 425807 h 514772"/>
                <a:gd name="connsiteX21" fmla="*/ 474944 w 581094"/>
                <a:gd name="connsiteY21" fmla="*/ 319643 h 514772"/>
                <a:gd name="connsiteX22" fmla="*/ 474839 w 581094"/>
                <a:gd name="connsiteY22" fmla="*/ 319643 h 514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81094" h="514772">
                  <a:moveTo>
                    <a:pt x="474839" y="319643"/>
                  </a:moveTo>
                  <a:lnTo>
                    <a:pt x="410952" y="319643"/>
                  </a:lnTo>
                  <a:cubicBezTo>
                    <a:pt x="344900" y="319643"/>
                    <a:pt x="257553" y="266054"/>
                    <a:pt x="257553" y="199968"/>
                  </a:cubicBezTo>
                  <a:lnTo>
                    <a:pt x="257553" y="21503"/>
                  </a:lnTo>
                  <a:cubicBezTo>
                    <a:pt x="257553" y="13717"/>
                    <a:pt x="251758" y="7154"/>
                    <a:pt x="244042" y="6212"/>
                  </a:cubicBezTo>
                  <a:cubicBezTo>
                    <a:pt x="174011" y="-2412"/>
                    <a:pt x="103176" y="-2412"/>
                    <a:pt x="33145" y="6212"/>
                  </a:cubicBezTo>
                  <a:cubicBezTo>
                    <a:pt x="25499" y="7259"/>
                    <a:pt x="19844" y="13752"/>
                    <a:pt x="19844" y="21468"/>
                  </a:cubicBezTo>
                  <a:lnTo>
                    <a:pt x="19844" y="350784"/>
                  </a:lnTo>
                  <a:lnTo>
                    <a:pt x="6857" y="358324"/>
                  </a:lnTo>
                  <a:cubicBezTo>
                    <a:pt x="2493" y="360908"/>
                    <a:pt x="-160" y="365621"/>
                    <a:pt x="-126" y="370683"/>
                  </a:cubicBezTo>
                  <a:lnTo>
                    <a:pt x="-126" y="421094"/>
                  </a:lnTo>
                  <a:cubicBezTo>
                    <a:pt x="-160" y="426156"/>
                    <a:pt x="2493" y="430904"/>
                    <a:pt x="6857" y="433488"/>
                  </a:cubicBezTo>
                  <a:lnTo>
                    <a:pt x="19844" y="440994"/>
                  </a:lnTo>
                  <a:lnTo>
                    <a:pt x="19844" y="462499"/>
                  </a:lnTo>
                  <a:cubicBezTo>
                    <a:pt x="19460" y="490847"/>
                    <a:pt x="42152" y="514132"/>
                    <a:pt x="70534" y="514516"/>
                  </a:cubicBezTo>
                  <a:cubicBezTo>
                    <a:pt x="70988" y="514516"/>
                    <a:pt x="71442" y="514516"/>
                    <a:pt x="71896" y="514516"/>
                  </a:cubicBezTo>
                  <a:cubicBezTo>
                    <a:pt x="134736" y="514516"/>
                    <a:pt x="160989" y="498946"/>
                    <a:pt x="227669" y="498946"/>
                  </a:cubicBezTo>
                  <a:cubicBezTo>
                    <a:pt x="294349" y="498946"/>
                    <a:pt x="331599" y="514516"/>
                    <a:pt x="377054" y="514516"/>
                  </a:cubicBezTo>
                  <a:cubicBezTo>
                    <a:pt x="407391" y="514516"/>
                    <a:pt x="473198" y="509524"/>
                    <a:pt x="530138" y="499609"/>
                  </a:cubicBezTo>
                  <a:cubicBezTo>
                    <a:pt x="559534" y="494443"/>
                    <a:pt x="580969" y="468957"/>
                    <a:pt x="580969" y="439109"/>
                  </a:cubicBezTo>
                  <a:lnTo>
                    <a:pt x="580969" y="425807"/>
                  </a:lnTo>
                  <a:cubicBezTo>
                    <a:pt x="581004" y="367227"/>
                    <a:pt x="533525" y="319678"/>
                    <a:pt x="474944" y="319643"/>
                  </a:cubicBezTo>
                  <a:cubicBezTo>
                    <a:pt x="474909" y="319643"/>
                    <a:pt x="474874" y="319643"/>
                    <a:pt x="474839" y="319643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id="{68A044C6-05D7-5F15-9EA9-57DDE4B43374}"/>
                </a:ext>
              </a:extLst>
            </p:cNvPr>
            <p:cNvSpPr/>
            <p:nvPr/>
          </p:nvSpPr>
          <p:spPr>
            <a:xfrm>
              <a:off x="5574936" y="6343507"/>
              <a:ext cx="237709" cy="217225"/>
            </a:xfrm>
            <a:custGeom>
              <a:avLst/>
              <a:gdLst>
                <a:gd name="connsiteX0" fmla="*/ 237584 w 237709"/>
                <a:gd name="connsiteY0" fmla="*/ 21503 h 217225"/>
                <a:gd name="connsiteX1" fmla="*/ 224073 w 237709"/>
                <a:gd name="connsiteY1" fmla="*/ 6212 h 217225"/>
                <a:gd name="connsiteX2" fmla="*/ 13175 w 237709"/>
                <a:gd name="connsiteY2" fmla="*/ 6212 h 217225"/>
                <a:gd name="connsiteX3" fmla="*/ -126 w 237709"/>
                <a:gd name="connsiteY3" fmla="*/ 21468 h 217225"/>
                <a:gd name="connsiteX4" fmla="*/ -126 w 237709"/>
                <a:gd name="connsiteY4" fmla="*/ 216970 h 217225"/>
                <a:gd name="connsiteX5" fmla="*/ 237584 w 237709"/>
                <a:gd name="connsiteY5" fmla="*/ 80188 h 217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7709" h="217225">
                  <a:moveTo>
                    <a:pt x="237584" y="21503"/>
                  </a:moveTo>
                  <a:cubicBezTo>
                    <a:pt x="237584" y="13717"/>
                    <a:pt x="231788" y="7154"/>
                    <a:pt x="224073" y="6212"/>
                  </a:cubicBezTo>
                  <a:cubicBezTo>
                    <a:pt x="154041" y="-2412"/>
                    <a:pt x="83207" y="-2412"/>
                    <a:pt x="13175" y="6212"/>
                  </a:cubicBezTo>
                  <a:cubicBezTo>
                    <a:pt x="5530" y="7259"/>
                    <a:pt x="-126" y="13752"/>
                    <a:pt x="-126" y="21468"/>
                  </a:cubicBezTo>
                  <a:lnTo>
                    <a:pt x="-126" y="216970"/>
                  </a:lnTo>
                  <a:lnTo>
                    <a:pt x="237584" y="80188"/>
                  </a:ln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99" name="Freeform: Shape 198">
              <a:extLst>
                <a:ext uri="{FF2B5EF4-FFF2-40B4-BE49-F238E27FC236}">
                  <a16:creationId xmlns:a16="http://schemas.microsoft.com/office/drawing/2014/main" id="{8F7AEF02-6F9F-1003-9680-E5208A969198}"/>
                </a:ext>
              </a:extLst>
            </p:cNvPr>
            <p:cNvSpPr/>
            <p:nvPr/>
          </p:nvSpPr>
          <p:spPr>
            <a:xfrm>
              <a:off x="5572561" y="6421482"/>
              <a:ext cx="242677" cy="141735"/>
            </a:xfrm>
            <a:custGeom>
              <a:avLst/>
              <a:gdLst>
                <a:gd name="connsiteX0" fmla="*/ 2249 w 242677"/>
                <a:gd name="connsiteY0" fmla="*/ 141473 h 141735"/>
                <a:gd name="connsiteX1" fmla="*/ -125 w 242677"/>
                <a:gd name="connsiteY1" fmla="*/ 138959 h 141735"/>
                <a:gd name="connsiteX2" fmla="*/ 1062 w 242677"/>
                <a:gd name="connsiteY2" fmla="*/ 136934 h 141735"/>
                <a:gd name="connsiteX3" fmla="*/ 238736 w 242677"/>
                <a:gd name="connsiteY3" fmla="*/ 153 h 141735"/>
                <a:gd name="connsiteX4" fmla="*/ 242088 w 242677"/>
                <a:gd name="connsiteY4" fmla="*/ 781 h 141735"/>
                <a:gd name="connsiteX5" fmla="*/ 242227 w 242677"/>
                <a:gd name="connsiteY5" fmla="*/ 1026 h 141735"/>
                <a:gd name="connsiteX6" fmla="*/ 241354 w 242677"/>
                <a:gd name="connsiteY6" fmla="*/ 4342 h 141735"/>
                <a:gd name="connsiteX7" fmla="*/ 3645 w 242677"/>
                <a:gd name="connsiteY7" fmla="*/ 141159 h 141735"/>
                <a:gd name="connsiteX8" fmla="*/ 2249 w 242677"/>
                <a:gd name="connsiteY8" fmla="*/ 141473 h 141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2677" h="141735">
                  <a:moveTo>
                    <a:pt x="2249" y="141473"/>
                  </a:moveTo>
                  <a:cubicBezTo>
                    <a:pt x="887" y="141438"/>
                    <a:pt x="-160" y="140321"/>
                    <a:pt x="-125" y="138959"/>
                  </a:cubicBezTo>
                  <a:cubicBezTo>
                    <a:pt x="-90" y="138122"/>
                    <a:pt x="364" y="137353"/>
                    <a:pt x="1062" y="136934"/>
                  </a:cubicBezTo>
                  <a:lnTo>
                    <a:pt x="238736" y="153"/>
                  </a:lnTo>
                  <a:cubicBezTo>
                    <a:pt x="239819" y="-580"/>
                    <a:pt x="241319" y="-301"/>
                    <a:pt x="242088" y="781"/>
                  </a:cubicBezTo>
                  <a:cubicBezTo>
                    <a:pt x="242123" y="851"/>
                    <a:pt x="242192" y="956"/>
                    <a:pt x="242227" y="1026"/>
                  </a:cubicBezTo>
                  <a:cubicBezTo>
                    <a:pt x="242891" y="2178"/>
                    <a:pt x="242507" y="3644"/>
                    <a:pt x="241354" y="4342"/>
                  </a:cubicBezTo>
                  <a:lnTo>
                    <a:pt x="3645" y="141159"/>
                  </a:lnTo>
                  <a:cubicBezTo>
                    <a:pt x="3226" y="141403"/>
                    <a:pt x="2738" y="141508"/>
                    <a:pt x="2249" y="141473"/>
                  </a:cubicBezTo>
                  <a:close/>
                </a:path>
              </a:pathLst>
            </a:custGeom>
            <a:solidFill>
              <a:srgbClr val="D66371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0" name="Freeform: Shape 199">
              <a:extLst>
                <a:ext uri="{FF2B5EF4-FFF2-40B4-BE49-F238E27FC236}">
                  <a16:creationId xmlns:a16="http://schemas.microsoft.com/office/drawing/2014/main" id="{5D8B54BD-D8C0-3E3D-FEEA-498FB8681CA3}"/>
                </a:ext>
              </a:extLst>
            </p:cNvPr>
            <p:cNvSpPr/>
            <p:nvPr/>
          </p:nvSpPr>
          <p:spPr>
            <a:xfrm>
              <a:off x="5671886" y="6717973"/>
              <a:ext cx="452687" cy="32430"/>
            </a:xfrm>
            <a:custGeom>
              <a:avLst/>
              <a:gdLst>
                <a:gd name="connsiteX0" fmla="*/ 260134 w 452687"/>
                <a:gd name="connsiteY0" fmla="*/ 32175 h 32430"/>
                <a:gd name="connsiteX1" fmla="*/ 207557 w 452687"/>
                <a:gd name="connsiteY1" fmla="*/ 26135 h 32430"/>
                <a:gd name="connsiteX2" fmla="*/ 110749 w 452687"/>
                <a:gd name="connsiteY2" fmla="*/ 16570 h 32430"/>
                <a:gd name="connsiteX3" fmla="*/ 22808 w 452687"/>
                <a:gd name="connsiteY3" fmla="*/ 25193 h 32430"/>
                <a:gd name="connsiteX4" fmla="*/ 2979 w 452687"/>
                <a:gd name="connsiteY4" fmla="*/ 29661 h 32430"/>
                <a:gd name="connsiteX5" fmla="*/ 11 w 452687"/>
                <a:gd name="connsiteY5" fmla="*/ 28125 h 32430"/>
                <a:gd name="connsiteX6" fmla="*/ -24 w 452687"/>
                <a:gd name="connsiteY6" fmla="*/ 28055 h 32430"/>
                <a:gd name="connsiteX7" fmla="*/ 1582 w 452687"/>
                <a:gd name="connsiteY7" fmla="*/ 25053 h 32430"/>
                <a:gd name="connsiteX8" fmla="*/ 21970 w 452687"/>
                <a:gd name="connsiteY8" fmla="*/ 20445 h 32430"/>
                <a:gd name="connsiteX9" fmla="*/ 110749 w 452687"/>
                <a:gd name="connsiteY9" fmla="*/ 11752 h 32430"/>
                <a:gd name="connsiteX10" fmla="*/ 208500 w 452687"/>
                <a:gd name="connsiteY10" fmla="*/ 21353 h 32430"/>
                <a:gd name="connsiteX11" fmla="*/ 260273 w 452687"/>
                <a:gd name="connsiteY11" fmla="*/ 27322 h 32430"/>
                <a:gd name="connsiteX12" fmla="*/ 449561 w 452687"/>
                <a:gd name="connsiteY12" fmla="*/ -188 h 32430"/>
                <a:gd name="connsiteX13" fmla="*/ 452493 w 452687"/>
                <a:gd name="connsiteY13" fmla="*/ 1593 h 32430"/>
                <a:gd name="connsiteX14" fmla="*/ 450713 w 452687"/>
                <a:gd name="connsiteY14" fmla="*/ 4525 h 32430"/>
                <a:gd name="connsiteX15" fmla="*/ 260134 w 452687"/>
                <a:gd name="connsiteY15" fmla="*/ 32175 h 32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52687" h="32430">
                  <a:moveTo>
                    <a:pt x="260134" y="32175"/>
                  </a:moveTo>
                  <a:cubicBezTo>
                    <a:pt x="242468" y="31616"/>
                    <a:pt x="224873" y="29626"/>
                    <a:pt x="207557" y="26135"/>
                  </a:cubicBezTo>
                  <a:cubicBezTo>
                    <a:pt x="175649" y="20026"/>
                    <a:pt x="143251" y="16814"/>
                    <a:pt x="110749" y="16570"/>
                  </a:cubicBezTo>
                  <a:cubicBezTo>
                    <a:pt x="81249" y="16744"/>
                    <a:pt x="51784" y="19607"/>
                    <a:pt x="22808" y="25193"/>
                  </a:cubicBezTo>
                  <a:cubicBezTo>
                    <a:pt x="11532" y="27148"/>
                    <a:pt x="3084" y="29661"/>
                    <a:pt x="2979" y="29661"/>
                  </a:cubicBezTo>
                  <a:cubicBezTo>
                    <a:pt x="1722" y="30045"/>
                    <a:pt x="395" y="29382"/>
                    <a:pt x="11" y="28125"/>
                  </a:cubicBezTo>
                  <a:cubicBezTo>
                    <a:pt x="-24" y="28090"/>
                    <a:pt x="-24" y="28090"/>
                    <a:pt x="-24" y="28055"/>
                  </a:cubicBezTo>
                  <a:cubicBezTo>
                    <a:pt x="-408" y="26798"/>
                    <a:pt x="325" y="25437"/>
                    <a:pt x="1582" y="25053"/>
                  </a:cubicBezTo>
                  <a:cubicBezTo>
                    <a:pt x="8285" y="23133"/>
                    <a:pt x="15093" y="21597"/>
                    <a:pt x="21970" y="20445"/>
                  </a:cubicBezTo>
                  <a:cubicBezTo>
                    <a:pt x="51226" y="14789"/>
                    <a:pt x="80935" y="11891"/>
                    <a:pt x="110749" y="11752"/>
                  </a:cubicBezTo>
                  <a:cubicBezTo>
                    <a:pt x="143566" y="11996"/>
                    <a:pt x="176277" y="15208"/>
                    <a:pt x="208500" y="21353"/>
                  </a:cubicBezTo>
                  <a:cubicBezTo>
                    <a:pt x="225572" y="24774"/>
                    <a:pt x="242887" y="26764"/>
                    <a:pt x="260273" y="27322"/>
                  </a:cubicBezTo>
                  <a:cubicBezTo>
                    <a:pt x="338264" y="27322"/>
                    <a:pt x="399917" y="12066"/>
                    <a:pt x="449561" y="-188"/>
                  </a:cubicBezTo>
                  <a:cubicBezTo>
                    <a:pt x="450853" y="-502"/>
                    <a:pt x="452179" y="301"/>
                    <a:pt x="452493" y="1593"/>
                  </a:cubicBezTo>
                  <a:cubicBezTo>
                    <a:pt x="452807" y="2884"/>
                    <a:pt x="452004" y="4211"/>
                    <a:pt x="450713" y="4525"/>
                  </a:cubicBezTo>
                  <a:cubicBezTo>
                    <a:pt x="400720" y="16814"/>
                    <a:pt x="338718" y="32175"/>
                    <a:pt x="260134" y="32175"/>
                  </a:cubicBezTo>
                  <a:close/>
                </a:path>
              </a:pathLst>
            </a:custGeom>
            <a:solidFill>
              <a:srgbClr val="D66371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1" name="Freeform: Shape 200">
              <a:extLst>
                <a:ext uri="{FF2B5EF4-FFF2-40B4-BE49-F238E27FC236}">
                  <a16:creationId xmlns:a16="http://schemas.microsoft.com/office/drawing/2014/main" id="{8CD2F686-859F-7220-9974-CECE5FE32008}"/>
                </a:ext>
              </a:extLst>
            </p:cNvPr>
            <p:cNvSpPr/>
            <p:nvPr/>
          </p:nvSpPr>
          <p:spPr>
            <a:xfrm>
              <a:off x="5572150" y="6627063"/>
              <a:ext cx="126512" cy="169737"/>
            </a:xfrm>
            <a:custGeom>
              <a:avLst/>
              <a:gdLst>
                <a:gd name="connsiteX0" fmla="*/ 24759 w 126512"/>
                <a:gd name="connsiteY0" fmla="*/ 169482 h 169737"/>
                <a:gd name="connsiteX1" fmla="*/ 22350 w 126512"/>
                <a:gd name="connsiteY1" fmla="*/ 167038 h 169737"/>
                <a:gd name="connsiteX2" fmla="*/ 24759 w 126512"/>
                <a:gd name="connsiteY2" fmla="*/ 164629 h 169737"/>
                <a:gd name="connsiteX3" fmla="*/ 121707 w 126512"/>
                <a:gd name="connsiteY3" fmla="*/ 65307 h 169737"/>
                <a:gd name="connsiteX4" fmla="*/ 52688 w 126512"/>
                <a:gd name="connsiteY4" fmla="*/ 4597 h 169737"/>
                <a:gd name="connsiteX5" fmla="*/ 3813 w 126512"/>
                <a:gd name="connsiteY5" fmla="*/ 16536 h 169737"/>
                <a:gd name="connsiteX6" fmla="*/ 391 w 126512"/>
                <a:gd name="connsiteY6" fmla="*/ 16117 h 169737"/>
                <a:gd name="connsiteX7" fmla="*/ 810 w 126512"/>
                <a:gd name="connsiteY7" fmla="*/ 12696 h 169737"/>
                <a:gd name="connsiteX8" fmla="*/ 1229 w 126512"/>
                <a:gd name="connsiteY8" fmla="*/ 12417 h 169737"/>
                <a:gd name="connsiteX9" fmla="*/ 52548 w 126512"/>
                <a:gd name="connsiteY9" fmla="*/ -256 h 169737"/>
                <a:gd name="connsiteX10" fmla="*/ 126385 w 126512"/>
                <a:gd name="connsiteY10" fmla="*/ 65307 h 169737"/>
                <a:gd name="connsiteX11" fmla="*/ 24759 w 126512"/>
                <a:gd name="connsiteY11" fmla="*/ 169482 h 169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6512" h="169737">
                  <a:moveTo>
                    <a:pt x="24759" y="169482"/>
                  </a:moveTo>
                  <a:cubicBezTo>
                    <a:pt x="23433" y="169447"/>
                    <a:pt x="22350" y="168364"/>
                    <a:pt x="22350" y="167038"/>
                  </a:cubicBezTo>
                  <a:cubicBezTo>
                    <a:pt x="22350" y="165711"/>
                    <a:pt x="23433" y="164629"/>
                    <a:pt x="24759" y="164629"/>
                  </a:cubicBezTo>
                  <a:cubicBezTo>
                    <a:pt x="64627" y="164629"/>
                    <a:pt x="121707" y="106153"/>
                    <a:pt x="121707" y="65307"/>
                  </a:cubicBezTo>
                  <a:cubicBezTo>
                    <a:pt x="121707" y="27289"/>
                    <a:pt x="95908" y="4597"/>
                    <a:pt x="52688" y="4597"/>
                  </a:cubicBezTo>
                  <a:cubicBezTo>
                    <a:pt x="33347" y="4597"/>
                    <a:pt x="16485" y="8716"/>
                    <a:pt x="3813" y="16536"/>
                  </a:cubicBezTo>
                  <a:cubicBezTo>
                    <a:pt x="2730" y="17374"/>
                    <a:pt x="1229" y="17165"/>
                    <a:pt x="391" y="16117"/>
                  </a:cubicBezTo>
                  <a:cubicBezTo>
                    <a:pt x="-447" y="15035"/>
                    <a:pt x="-237" y="13499"/>
                    <a:pt x="810" y="12696"/>
                  </a:cubicBezTo>
                  <a:cubicBezTo>
                    <a:pt x="950" y="12591"/>
                    <a:pt x="1090" y="12486"/>
                    <a:pt x="1229" y="12417"/>
                  </a:cubicBezTo>
                  <a:cubicBezTo>
                    <a:pt x="14565" y="4143"/>
                    <a:pt x="32300" y="-256"/>
                    <a:pt x="52548" y="-256"/>
                  </a:cubicBezTo>
                  <a:cubicBezTo>
                    <a:pt x="98806" y="-256"/>
                    <a:pt x="126385" y="24182"/>
                    <a:pt x="126385" y="65307"/>
                  </a:cubicBezTo>
                  <a:cubicBezTo>
                    <a:pt x="126699" y="109120"/>
                    <a:pt x="67560" y="169482"/>
                    <a:pt x="24759" y="169482"/>
                  </a:cubicBezTo>
                  <a:close/>
                </a:path>
              </a:pathLst>
            </a:custGeom>
            <a:solidFill>
              <a:srgbClr val="D66371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2" name="Freeform: Shape 201">
              <a:extLst>
                <a:ext uri="{FF2B5EF4-FFF2-40B4-BE49-F238E27FC236}">
                  <a16:creationId xmlns:a16="http://schemas.microsoft.com/office/drawing/2014/main" id="{549CC829-7318-C6E1-F715-F129C28D7015}"/>
                </a:ext>
              </a:extLst>
            </p:cNvPr>
            <p:cNvSpPr/>
            <p:nvPr/>
          </p:nvSpPr>
          <p:spPr>
            <a:xfrm>
              <a:off x="5572527" y="6389493"/>
              <a:ext cx="242526" cy="4817"/>
            </a:xfrm>
            <a:custGeom>
              <a:avLst/>
              <a:gdLst>
                <a:gd name="connsiteX0" fmla="*/ 239992 w 242526"/>
                <a:gd name="connsiteY0" fmla="*/ 4562 h 4817"/>
                <a:gd name="connsiteX1" fmla="*/ 2283 w 242526"/>
                <a:gd name="connsiteY1" fmla="*/ 4562 h 4817"/>
                <a:gd name="connsiteX2" fmla="*/ -126 w 242526"/>
                <a:gd name="connsiteY2" fmla="*/ 2153 h 4817"/>
                <a:gd name="connsiteX3" fmla="*/ 2283 w 242526"/>
                <a:gd name="connsiteY3" fmla="*/ -256 h 4817"/>
                <a:gd name="connsiteX4" fmla="*/ 239992 w 242526"/>
                <a:gd name="connsiteY4" fmla="*/ -256 h 4817"/>
                <a:gd name="connsiteX5" fmla="*/ 242401 w 242526"/>
                <a:gd name="connsiteY5" fmla="*/ 2153 h 4817"/>
                <a:gd name="connsiteX6" fmla="*/ 239992 w 242526"/>
                <a:gd name="connsiteY6" fmla="*/ 4562 h 4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2526" h="4817">
                  <a:moveTo>
                    <a:pt x="239992" y="4562"/>
                  </a:moveTo>
                  <a:lnTo>
                    <a:pt x="2283" y="4562"/>
                  </a:lnTo>
                  <a:cubicBezTo>
                    <a:pt x="956" y="4562"/>
                    <a:pt x="-126" y="3479"/>
                    <a:pt x="-126" y="2153"/>
                  </a:cubicBezTo>
                  <a:cubicBezTo>
                    <a:pt x="-126" y="827"/>
                    <a:pt x="956" y="-256"/>
                    <a:pt x="2283" y="-256"/>
                  </a:cubicBezTo>
                  <a:lnTo>
                    <a:pt x="239992" y="-256"/>
                  </a:lnTo>
                  <a:cubicBezTo>
                    <a:pt x="241319" y="-256"/>
                    <a:pt x="242401" y="827"/>
                    <a:pt x="242401" y="2153"/>
                  </a:cubicBezTo>
                  <a:cubicBezTo>
                    <a:pt x="242401" y="3479"/>
                    <a:pt x="241319" y="4562"/>
                    <a:pt x="239992" y="4562"/>
                  </a:cubicBezTo>
                  <a:close/>
                </a:path>
              </a:pathLst>
            </a:custGeom>
            <a:solidFill>
              <a:srgbClr val="D66371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3" name="Freeform: Shape 202">
              <a:extLst>
                <a:ext uri="{FF2B5EF4-FFF2-40B4-BE49-F238E27FC236}">
                  <a16:creationId xmlns:a16="http://schemas.microsoft.com/office/drawing/2014/main" id="{03BE4EA4-E17D-D331-0855-141CA545C315}"/>
                </a:ext>
              </a:extLst>
            </p:cNvPr>
            <p:cNvSpPr/>
            <p:nvPr/>
          </p:nvSpPr>
          <p:spPr>
            <a:xfrm>
              <a:off x="5575071" y="6763984"/>
              <a:ext cx="560990" cy="94399"/>
            </a:xfrm>
            <a:custGeom>
              <a:avLst/>
              <a:gdLst>
                <a:gd name="connsiteX0" fmla="*/ 207565 w 560990"/>
                <a:gd name="connsiteY0" fmla="*/ 78399 h 94399"/>
                <a:gd name="connsiteX1" fmla="*/ 356949 w 560990"/>
                <a:gd name="connsiteY1" fmla="*/ 93969 h 94399"/>
                <a:gd name="connsiteX2" fmla="*/ 510034 w 560990"/>
                <a:gd name="connsiteY2" fmla="*/ 79062 h 94399"/>
                <a:gd name="connsiteX3" fmla="*/ 510034 w 560990"/>
                <a:gd name="connsiteY3" fmla="*/ 79062 h 94399"/>
                <a:gd name="connsiteX4" fmla="*/ 560864 w 560990"/>
                <a:gd name="connsiteY4" fmla="*/ 18561 h 94399"/>
                <a:gd name="connsiteX5" fmla="*/ 560864 w 560990"/>
                <a:gd name="connsiteY5" fmla="*/ 5260 h 94399"/>
                <a:gd name="connsiteX6" fmla="*/ 560864 w 560990"/>
                <a:gd name="connsiteY6" fmla="*/ -256 h 94399"/>
                <a:gd name="connsiteX7" fmla="*/ 357089 w 560990"/>
                <a:gd name="connsiteY7" fmla="*/ 30815 h 94399"/>
                <a:gd name="connsiteX8" fmla="*/ 304932 w 560990"/>
                <a:gd name="connsiteY8" fmla="*/ 24810 h 94399"/>
                <a:gd name="connsiteX9" fmla="*/ 207704 w 560990"/>
                <a:gd name="connsiteY9" fmla="*/ 15244 h 94399"/>
                <a:gd name="connsiteX10" fmla="*/ 119344 w 560990"/>
                <a:gd name="connsiteY10" fmla="*/ 23903 h 94399"/>
                <a:gd name="connsiteX11" fmla="*/ 51931 w 560990"/>
                <a:gd name="connsiteY11" fmla="*/ 30885 h 94399"/>
                <a:gd name="connsiteX12" fmla="*/ -121 w 560990"/>
                <a:gd name="connsiteY12" fmla="*/ 24671 h 94399"/>
                <a:gd name="connsiteX13" fmla="*/ -121 w 560990"/>
                <a:gd name="connsiteY13" fmla="*/ 42126 h 94399"/>
                <a:gd name="connsiteX14" fmla="*/ 50570 w 560990"/>
                <a:gd name="connsiteY14" fmla="*/ 94144 h 94399"/>
                <a:gd name="connsiteX15" fmla="*/ 51931 w 560990"/>
                <a:gd name="connsiteY15" fmla="*/ 94144 h 94399"/>
                <a:gd name="connsiteX16" fmla="*/ 207565 w 560990"/>
                <a:gd name="connsiteY16" fmla="*/ 78399 h 94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60990" h="94399">
                  <a:moveTo>
                    <a:pt x="207565" y="78399"/>
                  </a:moveTo>
                  <a:cubicBezTo>
                    <a:pt x="274245" y="78399"/>
                    <a:pt x="311495" y="93969"/>
                    <a:pt x="356949" y="93969"/>
                  </a:cubicBezTo>
                  <a:cubicBezTo>
                    <a:pt x="408303" y="93306"/>
                    <a:pt x="459518" y="88348"/>
                    <a:pt x="510034" y="79062"/>
                  </a:cubicBezTo>
                  <a:lnTo>
                    <a:pt x="510034" y="79062"/>
                  </a:lnTo>
                  <a:cubicBezTo>
                    <a:pt x="539429" y="73895"/>
                    <a:pt x="560864" y="48410"/>
                    <a:pt x="560864" y="18561"/>
                  </a:cubicBezTo>
                  <a:lnTo>
                    <a:pt x="560864" y="5260"/>
                  </a:lnTo>
                  <a:cubicBezTo>
                    <a:pt x="560864" y="3410"/>
                    <a:pt x="560864" y="1560"/>
                    <a:pt x="560864" y="-256"/>
                  </a:cubicBezTo>
                  <a:cubicBezTo>
                    <a:pt x="508742" y="12487"/>
                    <a:pt x="441085" y="30815"/>
                    <a:pt x="357089" y="30815"/>
                  </a:cubicBezTo>
                  <a:cubicBezTo>
                    <a:pt x="339564" y="30291"/>
                    <a:pt x="322108" y="28267"/>
                    <a:pt x="304932" y="24810"/>
                  </a:cubicBezTo>
                  <a:cubicBezTo>
                    <a:pt x="272883" y="18701"/>
                    <a:pt x="240346" y="15489"/>
                    <a:pt x="207704" y="15244"/>
                  </a:cubicBezTo>
                  <a:cubicBezTo>
                    <a:pt x="178030" y="15384"/>
                    <a:pt x="148460" y="18282"/>
                    <a:pt x="119344" y="23903"/>
                  </a:cubicBezTo>
                  <a:cubicBezTo>
                    <a:pt x="97141" y="28336"/>
                    <a:pt x="74554" y="30675"/>
                    <a:pt x="51931" y="30885"/>
                  </a:cubicBezTo>
                  <a:cubicBezTo>
                    <a:pt x="34476" y="29977"/>
                    <a:pt x="17055" y="27917"/>
                    <a:pt x="-121" y="24671"/>
                  </a:cubicBezTo>
                  <a:lnTo>
                    <a:pt x="-121" y="42126"/>
                  </a:lnTo>
                  <a:cubicBezTo>
                    <a:pt x="-505" y="70474"/>
                    <a:pt x="22187" y="93759"/>
                    <a:pt x="50570" y="94144"/>
                  </a:cubicBezTo>
                  <a:cubicBezTo>
                    <a:pt x="51024" y="94144"/>
                    <a:pt x="51478" y="94144"/>
                    <a:pt x="51931" y="94144"/>
                  </a:cubicBezTo>
                  <a:cubicBezTo>
                    <a:pt x="114701" y="93969"/>
                    <a:pt x="140885" y="78399"/>
                    <a:pt x="207565" y="78399"/>
                  </a:cubicBezTo>
                  <a:close/>
                </a:path>
              </a:pathLst>
            </a:custGeom>
            <a:solidFill>
              <a:srgbClr val="3A5870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4" name="Freeform: Shape 203">
              <a:extLst>
                <a:ext uri="{FF2B5EF4-FFF2-40B4-BE49-F238E27FC236}">
                  <a16:creationId xmlns:a16="http://schemas.microsoft.com/office/drawing/2014/main" id="{D50FFEAE-D480-F402-7214-4C9CAF7F757F}"/>
                </a:ext>
              </a:extLst>
            </p:cNvPr>
            <p:cNvSpPr/>
            <p:nvPr/>
          </p:nvSpPr>
          <p:spPr>
            <a:xfrm>
              <a:off x="4922321" y="2083772"/>
              <a:ext cx="604762" cy="234710"/>
            </a:xfrm>
            <a:custGeom>
              <a:avLst/>
              <a:gdLst>
                <a:gd name="connsiteX0" fmla="*/ 34878 w 604762"/>
                <a:gd name="connsiteY0" fmla="*/ 232674 h 234710"/>
                <a:gd name="connsiteX1" fmla="*/ 6949 w 604762"/>
                <a:gd name="connsiteY1" fmla="*/ 87723 h 234710"/>
                <a:gd name="connsiteX2" fmla="*/ 333367 w 604762"/>
                <a:gd name="connsiteY2" fmla="*/ 5822 h 234710"/>
                <a:gd name="connsiteX3" fmla="*/ 599529 w 604762"/>
                <a:gd name="connsiteY3" fmla="*/ 79763 h 234710"/>
                <a:gd name="connsiteX4" fmla="*/ 576767 w 604762"/>
                <a:gd name="connsiteY4" fmla="*/ 234454 h 234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4762" h="234710">
                  <a:moveTo>
                    <a:pt x="34878" y="232674"/>
                  </a:moveTo>
                  <a:cubicBezTo>
                    <a:pt x="34878" y="232674"/>
                    <a:pt x="-19025" y="165889"/>
                    <a:pt x="6949" y="87723"/>
                  </a:cubicBezTo>
                  <a:cubicBezTo>
                    <a:pt x="46782" y="-31708"/>
                    <a:pt x="254817" y="4705"/>
                    <a:pt x="333367" y="5822"/>
                  </a:cubicBezTo>
                  <a:cubicBezTo>
                    <a:pt x="411917" y="6939"/>
                    <a:pt x="572229" y="3553"/>
                    <a:pt x="599529" y="79763"/>
                  </a:cubicBezTo>
                  <a:cubicBezTo>
                    <a:pt x="618940" y="133945"/>
                    <a:pt x="576767" y="234454"/>
                    <a:pt x="576767" y="234454"/>
                  </a:cubicBezTo>
                  <a:close/>
                </a:path>
              </a:pathLst>
            </a:custGeom>
            <a:solidFill>
              <a:srgbClr val="3A5870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5" name="Freeform: Shape 204">
              <a:extLst>
                <a:ext uri="{FF2B5EF4-FFF2-40B4-BE49-F238E27FC236}">
                  <a16:creationId xmlns:a16="http://schemas.microsoft.com/office/drawing/2014/main" id="{6507D5A3-83C3-9312-657A-25DF02AD76BB}"/>
                </a:ext>
              </a:extLst>
            </p:cNvPr>
            <p:cNvSpPr/>
            <p:nvPr/>
          </p:nvSpPr>
          <p:spPr>
            <a:xfrm>
              <a:off x="5949880" y="4025562"/>
              <a:ext cx="320238" cy="142363"/>
            </a:xfrm>
            <a:custGeom>
              <a:avLst/>
              <a:gdLst>
                <a:gd name="connsiteX0" fmla="*/ -126 w 320238"/>
                <a:gd name="connsiteY0" fmla="*/ 109470 h 142363"/>
                <a:gd name="connsiteX1" fmla="*/ 149992 w 320238"/>
                <a:gd name="connsiteY1" fmla="*/ 142042 h 142363"/>
                <a:gd name="connsiteX2" fmla="*/ 320113 w 320238"/>
                <a:gd name="connsiteY2" fmla="*/ 107968 h 142363"/>
                <a:gd name="connsiteX3" fmla="*/ 312293 w 320238"/>
                <a:gd name="connsiteY3" fmla="*/ -256 h 142363"/>
                <a:gd name="connsiteX4" fmla="*/ 8881 w 320238"/>
                <a:gd name="connsiteY4" fmla="*/ 6936 h 142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0238" h="142363">
                  <a:moveTo>
                    <a:pt x="-126" y="109470"/>
                  </a:moveTo>
                  <a:cubicBezTo>
                    <a:pt x="1655" y="128287"/>
                    <a:pt x="56605" y="143228"/>
                    <a:pt x="149992" y="142042"/>
                  </a:cubicBezTo>
                  <a:cubicBezTo>
                    <a:pt x="198169" y="141413"/>
                    <a:pt x="311455" y="125948"/>
                    <a:pt x="320113" y="107968"/>
                  </a:cubicBezTo>
                  <a:lnTo>
                    <a:pt x="312293" y="-256"/>
                  </a:lnTo>
                  <a:lnTo>
                    <a:pt x="8881" y="6936"/>
                  </a:lnTo>
                  <a:close/>
                </a:path>
              </a:pathLst>
            </a:custGeom>
            <a:solidFill>
              <a:srgbClr val="09151C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6" name="Freeform: Shape 205">
              <a:extLst>
                <a:ext uri="{FF2B5EF4-FFF2-40B4-BE49-F238E27FC236}">
                  <a16:creationId xmlns:a16="http://schemas.microsoft.com/office/drawing/2014/main" id="{B5EA3667-7934-84C4-8417-197F34CF8572}"/>
                </a:ext>
              </a:extLst>
            </p:cNvPr>
            <p:cNvSpPr/>
            <p:nvPr/>
          </p:nvSpPr>
          <p:spPr>
            <a:xfrm>
              <a:off x="4230267" y="4070667"/>
              <a:ext cx="295522" cy="176184"/>
            </a:xfrm>
            <a:custGeom>
              <a:avLst/>
              <a:gdLst>
                <a:gd name="connsiteX0" fmla="*/ -126 w 295522"/>
                <a:gd name="connsiteY0" fmla="*/ 136526 h 176184"/>
                <a:gd name="connsiteX1" fmla="*/ 143009 w 295522"/>
                <a:gd name="connsiteY1" fmla="*/ 174404 h 176184"/>
                <a:gd name="connsiteX2" fmla="*/ 295396 w 295522"/>
                <a:gd name="connsiteY2" fmla="*/ 157368 h 176184"/>
                <a:gd name="connsiteX3" fmla="*/ 202987 w 295522"/>
                <a:gd name="connsiteY3" fmla="*/ -256 h 176184"/>
                <a:gd name="connsiteX4" fmla="*/ 24696 w 295522"/>
                <a:gd name="connsiteY4" fmla="*/ 2363 h 176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522" h="176184">
                  <a:moveTo>
                    <a:pt x="-126" y="136526"/>
                  </a:moveTo>
                  <a:cubicBezTo>
                    <a:pt x="3365" y="166898"/>
                    <a:pt x="28816" y="175591"/>
                    <a:pt x="143009" y="174404"/>
                  </a:cubicBezTo>
                  <a:cubicBezTo>
                    <a:pt x="194573" y="173846"/>
                    <a:pt x="284853" y="184249"/>
                    <a:pt x="295396" y="157368"/>
                  </a:cubicBezTo>
                  <a:lnTo>
                    <a:pt x="202987" y="-256"/>
                  </a:lnTo>
                  <a:lnTo>
                    <a:pt x="24696" y="2363"/>
                  </a:lnTo>
                  <a:close/>
                </a:path>
              </a:pathLst>
            </a:custGeom>
            <a:solidFill>
              <a:srgbClr val="09151C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7" name="Freeform: Shape 206">
              <a:extLst>
                <a:ext uri="{FF2B5EF4-FFF2-40B4-BE49-F238E27FC236}">
                  <a16:creationId xmlns:a16="http://schemas.microsoft.com/office/drawing/2014/main" id="{8FFAF4EB-02BF-A7F0-F0CB-8B532433268F}"/>
                </a:ext>
              </a:extLst>
            </p:cNvPr>
            <p:cNvSpPr/>
            <p:nvPr/>
          </p:nvSpPr>
          <p:spPr>
            <a:xfrm>
              <a:off x="4274783" y="4141711"/>
              <a:ext cx="209294" cy="425462"/>
            </a:xfrm>
            <a:custGeom>
              <a:avLst/>
              <a:gdLst>
                <a:gd name="connsiteX0" fmla="*/ 171772 w 209294"/>
                <a:gd name="connsiteY0" fmla="*/ 15698 h 425462"/>
                <a:gd name="connsiteX1" fmla="*/ 169712 w 209294"/>
                <a:gd name="connsiteY1" fmla="*/ 100672 h 425462"/>
                <a:gd name="connsiteX2" fmla="*/ 203052 w 209294"/>
                <a:gd name="connsiteY2" fmla="*/ 284199 h 425462"/>
                <a:gd name="connsiteX3" fmla="*/ 134277 w 209294"/>
                <a:gd name="connsiteY3" fmla="*/ 216472 h 425462"/>
                <a:gd name="connsiteX4" fmla="*/ 110678 w 209294"/>
                <a:gd name="connsiteY4" fmla="*/ 250021 h 425462"/>
                <a:gd name="connsiteX5" fmla="*/ 166535 w 209294"/>
                <a:gd name="connsiteY5" fmla="*/ 305181 h 425462"/>
                <a:gd name="connsiteX6" fmla="*/ 153835 w 209294"/>
                <a:gd name="connsiteY6" fmla="*/ 331015 h 425462"/>
                <a:gd name="connsiteX7" fmla="*/ 147404 w 209294"/>
                <a:gd name="connsiteY7" fmla="*/ 332097 h 425462"/>
                <a:gd name="connsiteX8" fmla="*/ 166151 w 209294"/>
                <a:gd name="connsiteY8" fmla="*/ 374793 h 425462"/>
                <a:gd name="connsiteX9" fmla="*/ 138676 w 209294"/>
                <a:gd name="connsiteY9" fmla="*/ 376644 h 425462"/>
                <a:gd name="connsiteX10" fmla="*/ 127260 w 209294"/>
                <a:gd name="connsiteY10" fmla="*/ 425205 h 425462"/>
                <a:gd name="connsiteX11" fmla="*/ 11530 w 209294"/>
                <a:gd name="connsiteY11" fmla="*/ 336461 h 425462"/>
                <a:gd name="connsiteX12" fmla="*/ 149 w 209294"/>
                <a:gd name="connsiteY12" fmla="*/ 218182 h 425462"/>
                <a:gd name="connsiteX13" fmla="*/ 27240 w 209294"/>
                <a:gd name="connsiteY13" fmla="*/ -256 h 425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9294" h="425462">
                  <a:moveTo>
                    <a:pt x="171772" y="15698"/>
                  </a:moveTo>
                  <a:cubicBezTo>
                    <a:pt x="171772" y="15698"/>
                    <a:pt x="160042" y="74733"/>
                    <a:pt x="169712" y="100672"/>
                  </a:cubicBezTo>
                  <a:cubicBezTo>
                    <a:pt x="179382" y="126611"/>
                    <a:pt x="225570" y="275227"/>
                    <a:pt x="203052" y="284199"/>
                  </a:cubicBezTo>
                  <a:cubicBezTo>
                    <a:pt x="180535" y="293172"/>
                    <a:pt x="160112" y="307624"/>
                    <a:pt x="134277" y="216472"/>
                  </a:cubicBezTo>
                  <a:cubicBezTo>
                    <a:pt x="134277" y="216472"/>
                    <a:pt x="106558" y="228795"/>
                    <a:pt x="110678" y="250021"/>
                  </a:cubicBezTo>
                  <a:cubicBezTo>
                    <a:pt x="114797" y="271247"/>
                    <a:pt x="161543" y="291112"/>
                    <a:pt x="166535" y="305181"/>
                  </a:cubicBezTo>
                  <a:cubicBezTo>
                    <a:pt x="170159" y="315829"/>
                    <a:pt x="164472" y="327384"/>
                    <a:pt x="153835" y="331015"/>
                  </a:cubicBezTo>
                  <a:cubicBezTo>
                    <a:pt x="151761" y="331713"/>
                    <a:pt x="149593" y="332097"/>
                    <a:pt x="147404" y="332097"/>
                  </a:cubicBezTo>
                  <a:cubicBezTo>
                    <a:pt x="147404" y="332097"/>
                    <a:pt x="187901" y="349553"/>
                    <a:pt x="166151" y="374793"/>
                  </a:cubicBezTo>
                  <a:cubicBezTo>
                    <a:pt x="166151" y="374793"/>
                    <a:pt x="159832" y="384115"/>
                    <a:pt x="138676" y="376644"/>
                  </a:cubicBezTo>
                  <a:cubicBezTo>
                    <a:pt x="138676" y="376644"/>
                    <a:pt x="156132" y="425519"/>
                    <a:pt x="127260" y="425205"/>
                  </a:cubicBezTo>
                  <a:cubicBezTo>
                    <a:pt x="98389" y="424891"/>
                    <a:pt x="18338" y="359468"/>
                    <a:pt x="11530" y="336461"/>
                  </a:cubicBezTo>
                  <a:cubicBezTo>
                    <a:pt x="4723" y="313455"/>
                    <a:pt x="-1526" y="239374"/>
                    <a:pt x="149" y="218182"/>
                  </a:cubicBezTo>
                  <a:cubicBezTo>
                    <a:pt x="1825" y="196992"/>
                    <a:pt x="28078" y="57592"/>
                    <a:pt x="27240" y="-256"/>
                  </a:cubicBezTo>
                  <a:close/>
                </a:path>
              </a:pathLst>
            </a:custGeom>
            <a:solidFill>
              <a:srgbClr val="E4EDF4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8" name="Freeform: Shape 207">
              <a:extLst>
                <a:ext uri="{FF2B5EF4-FFF2-40B4-BE49-F238E27FC236}">
                  <a16:creationId xmlns:a16="http://schemas.microsoft.com/office/drawing/2014/main" id="{5713C361-4E31-3664-038B-5CA6D0DF2346}"/>
                </a:ext>
              </a:extLst>
            </p:cNvPr>
            <p:cNvSpPr/>
            <p:nvPr/>
          </p:nvSpPr>
          <p:spPr>
            <a:xfrm>
              <a:off x="4296982" y="4141711"/>
              <a:ext cx="149838" cy="76598"/>
            </a:xfrm>
            <a:custGeom>
              <a:avLst/>
              <a:gdLst>
                <a:gd name="connsiteX0" fmla="*/ -126 w 149838"/>
                <a:gd name="connsiteY0" fmla="*/ 68728 h 76598"/>
                <a:gd name="connsiteX1" fmla="*/ 3365 w 149838"/>
                <a:gd name="connsiteY1" fmla="*/ 69531 h 76598"/>
                <a:gd name="connsiteX2" fmla="*/ 141299 w 149838"/>
                <a:gd name="connsiteY2" fmla="*/ 65307 h 76598"/>
                <a:gd name="connsiteX3" fmla="*/ 143952 w 149838"/>
                <a:gd name="connsiteY3" fmla="*/ 65516 h 76598"/>
                <a:gd name="connsiteX4" fmla="*/ 149713 w 149838"/>
                <a:gd name="connsiteY4" fmla="*/ 15698 h 76598"/>
                <a:gd name="connsiteX5" fmla="*/ 5251 w 149838"/>
                <a:gd name="connsiteY5" fmla="*/ -256 h 76598"/>
                <a:gd name="connsiteX6" fmla="*/ -126 w 149838"/>
                <a:gd name="connsiteY6" fmla="*/ 68728 h 76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9838" h="76598">
                  <a:moveTo>
                    <a:pt x="-126" y="68728"/>
                  </a:moveTo>
                  <a:lnTo>
                    <a:pt x="3365" y="69531"/>
                  </a:lnTo>
                  <a:cubicBezTo>
                    <a:pt x="3365" y="69531"/>
                    <a:pt x="78354" y="87371"/>
                    <a:pt x="141299" y="65307"/>
                  </a:cubicBezTo>
                  <a:lnTo>
                    <a:pt x="143952" y="65516"/>
                  </a:lnTo>
                  <a:cubicBezTo>
                    <a:pt x="144678" y="48794"/>
                    <a:pt x="146605" y="32142"/>
                    <a:pt x="149713" y="15698"/>
                  </a:cubicBezTo>
                  <a:lnTo>
                    <a:pt x="5251" y="-256"/>
                  </a:lnTo>
                  <a:cubicBezTo>
                    <a:pt x="4856" y="22820"/>
                    <a:pt x="3062" y="45862"/>
                    <a:pt x="-126" y="68728"/>
                  </a:cubicBez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09" name="Freeform: Shape 208">
              <a:extLst>
                <a:ext uri="{FF2B5EF4-FFF2-40B4-BE49-F238E27FC236}">
                  <a16:creationId xmlns:a16="http://schemas.microsoft.com/office/drawing/2014/main" id="{1E15FCF2-BBBA-AECD-1D3A-DD09F542536A}"/>
                </a:ext>
              </a:extLst>
            </p:cNvPr>
            <p:cNvSpPr/>
            <p:nvPr/>
          </p:nvSpPr>
          <p:spPr>
            <a:xfrm>
              <a:off x="4347152" y="4358438"/>
              <a:ext cx="100397" cy="204439"/>
            </a:xfrm>
            <a:custGeom>
              <a:avLst/>
              <a:gdLst>
                <a:gd name="connsiteX0" fmla="*/ 93853 w 100397"/>
                <a:gd name="connsiteY0" fmla="*/ 158066 h 204439"/>
                <a:gd name="connsiteX1" fmla="*/ 75105 w 100397"/>
                <a:gd name="connsiteY1" fmla="*/ 115370 h 204439"/>
                <a:gd name="connsiteX2" fmla="*/ 95322 w 100397"/>
                <a:gd name="connsiteY2" fmla="*/ 94877 h 204439"/>
                <a:gd name="connsiteX3" fmla="*/ 94237 w 100397"/>
                <a:gd name="connsiteY3" fmla="*/ 88453 h 204439"/>
                <a:gd name="connsiteX4" fmla="*/ 38379 w 100397"/>
                <a:gd name="connsiteY4" fmla="*/ 33294 h 204439"/>
                <a:gd name="connsiteX5" fmla="*/ 61979 w 100397"/>
                <a:gd name="connsiteY5" fmla="*/ -256 h 204439"/>
                <a:gd name="connsiteX6" fmla="*/ 3538 w 100397"/>
                <a:gd name="connsiteY6" fmla="*/ 138167 h 204439"/>
                <a:gd name="connsiteX7" fmla="*/ 66762 w 100397"/>
                <a:gd name="connsiteY7" fmla="*/ 204183 h 204439"/>
                <a:gd name="connsiteX8" fmla="*/ 66762 w 100397"/>
                <a:gd name="connsiteY8" fmla="*/ 204183 h 204439"/>
                <a:gd name="connsiteX9" fmla="*/ 66447 w 100397"/>
                <a:gd name="connsiteY9" fmla="*/ 159916 h 204439"/>
                <a:gd name="connsiteX10" fmla="*/ 93853 w 100397"/>
                <a:gd name="connsiteY10" fmla="*/ 158066 h 204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0397" h="204439">
                  <a:moveTo>
                    <a:pt x="93853" y="158066"/>
                  </a:moveTo>
                  <a:cubicBezTo>
                    <a:pt x="115602" y="132965"/>
                    <a:pt x="75105" y="115370"/>
                    <a:pt x="75105" y="115370"/>
                  </a:cubicBezTo>
                  <a:cubicBezTo>
                    <a:pt x="86347" y="115300"/>
                    <a:pt x="95399" y="106118"/>
                    <a:pt x="95322" y="94877"/>
                  </a:cubicBezTo>
                  <a:cubicBezTo>
                    <a:pt x="95308" y="92677"/>
                    <a:pt x="94942" y="90513"/>
                    <a:pt x="94237" y="88453"/>
                  </a:cubicBezTo>
                  <a:cubicBezTo>
                    <a:pt x="89174" y="74489"/>
                    <a:pt x="42429" y="54485"/>
                    <a:pt x="38379" y="33294"/>
                  </a:cubicBezTo>
                  <a:cubicBezTo>
                    <a:pt x="34329" y="12103"/>
                    <a:pt x="61979" y="-256"/>
                    <a:pt x="61979" y="-256"/>
                  </a:cubicBezTo>
                  <a:cubicBezTo>
                    <a:pt x="-5260" y="21284"/>
                    <a:pt x="-4352" y="115963"/>
                    <a:pt x="3538" y="138167"/>
                  </a:cubicBezTo>
                  <a:cubicBezTo>
                    <a:pt x="11428" y="160370"/>
                    <a:pt x="66762" y="204183"/>
                    <a:pt x="66762" y="204183"/>
                  </a:cubicBezTo>
                  <a:lnTo>
                    <a:pt x="66762" y="204183"/>
                  </a:lnTo>
                  <a:cubicBezTo>
                    <a:pt x="78143" y="192279"/>
                    <a:pt x="66447" y="159916"/>
                    <a:pt x="66447" y="159916"/>
                  </a:cubicBezTo>
                  <a:cubicBezTo>
                    <a:pt x="87534" y="167387"/>
                    <a:pt x="93853" y="158066"/>
                    <a:pt x="93853" y="158066"/>
                  </a:cubicBez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0" name="Freeform: Shape 209">
              <a:extLst>
                <a:ext uri="{FF2B5EF4-FFF2-40B4-BE49-F238E27FC236}">
                  <a16:creationId xmlns:a16="http://schemas.microsoft.com/office/drawing/2014/main" id="{3A8E377E-0761-E656-9B7C-F60A47D51B6C}"/>
                </a:ext>
              </a:extLst>
            </p:cNvPr>
            <p:cNvSpPr/>
            <p:nvPr/>
          </p:nvSpPr>
          <p:spPr>
            <a:xfrm>
              <a:off x="4185635" y="2230331"/>
              <a:ext cx="771689" cy="1997959"/>
            </a:xfrm>
            <a:custGeom>
              <a:avLst/>
              <a:gdLst>
                <a:gd name="connsiteX0" fmla="*/ 771564 w 771689"/>
                <a:gd name="connsiteY0" fmla="*/ -256 h 1997959"/>
                <a:gd name="connsiteX1" fmla="*/ 672137 w 771689"/>
                <a:gd name="connsiteY1" fmla="*/ 99171 h 1997959"/>
                <a:gd name="connsiteX2" fmla="*/ 306165 w 771689"/>
                <a:gd name="connsiteY2" fmla="*/ 251558 h 1997959"/>
                <a:gd name="connsiteX3" fmla="*/ 101097 w 771689"/>
                <a:gd name="connsiteY3" fmla="*/ 794180 h 1997959"/>
                <a:gd name="connsiteX4" fmla="*/ 35115 w 771689"/>
                <a:gd name="connsiteY4" fmla="*/ 1223062 h 1997959"/>
                <a:gd name="connsiteX5" fmla="*/ 12388 w 771689"/>
                <a:gd name="connsiteY5" fmla="*/ 1552238 h 1997959"/>
                <a:gd name="connsiteX6" fmla="*/ 44506 w 771689"/>
                <a:gd name="connsiteY6" fmla="*/ 1976861 h 1997959"/>
                <a:gd name="connsiteX7" fmla="*/ 191866 w 771689"/>
                <a:gd name="connsiteY7" fmla="*/ 1956892 h 1997959"/>
                <a:gd name="connsiteX8" fmla="*/ 339958 w 771689"/>
                <a:gd name="connsiteY8" fmla="*/ 1997703 h 1997959"/>
                <a:gd name="connsiteX9" fmla="*/ 367259 w 771689"/>
                <a:gd name="connsiteY9" fmla="*/ 1606071 h 1997959"/>
                <a:gd name="connsiteX10" fmla="*/ 411596 w 771689"/>
                <a:gd name="connsiteY10" fmla="*/ 1303916 h 1997959"/>
                <a:gd name="connsiteX11" fmla="*/ 442318 w 771689"/>
                <a:gd name="connsiteY11" fmla="*/ 946183 h 1997959"/>
                <a:gd name="connsiteX12" fmla="*/ 508055 w 771689"/>
                <a:gd name="connsiteY12" fmla="*/ 541564 h 1997959"/>
                <a:gd name="connsiteX13" fmla="*/ 726424 w 771689"/>
                <a:gd name="connsiteY13" fmla="*/ 414767 h 1997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71689" h="1997959">
                  <a:moveTo>
                    <a:pt x="771564" y="-256"/>
                  </a:moveTo>
                  <a:cubicBezTo>
                    <a:pt x="771564" y="-256"/>
                    <a:pt x="762033" y="77002"/>
                    <a:pt x="672137" y="99171"/>
                  </a:cubicBezTo>
                  <a:cubicBezTo>
                    <a:pt x="582241" y="121339"/>
                    <a:pt x="386914" y="196922"/>
                    <a:pt x="306165" y="251558"/>
                  </a:cubicBezTo>
                  <a:cubicBezTo>
                    <a:pt x="225415" y="306193"/>
                    <a:pt x="138592" y="630482"/>
                    <a:pt x="101097" y="794180"/>
                  </a:cubicBezTo>
                  <a:cubicBezTo>
                    <a:pt x="66465" y="945240"/>
                    <a:pt x="40352" y="1134493"/>
                    <a:pt x="35115" y="1223062"/>
                  </a:cubicBezTo>
                  <a:cubicBezTo>
                    <a:pt x="29879" y="1311631"/>
                    <a:pt x="38432" y="1432528"/>
                    <a:pt x="12388" y="1552238"/>
                  </a:cubicBezTo>
                  <a:cubicBezTo>
                    <a:pt x="-13655" y="1671948"/>
                    <a:pt x="2823" y="1810126"/>
                    <a:pt x="44506" y="1976861"/>
                  </a:cubicBezTo>
                  <a:cubicBezTo>
                    <a:pt x="47090" y="1959406"/>
                    <a:pt x="131784" y="1953471"/>
                    <a:pt x="191866" y="1956892"/>
                  </a:cubicBezTo>
                  <a:cubicBezTo>
                    <a:pt x="252646" y="1960383"/>
                    <a:pt x="328892" y="1972672"/>
                    <a:pt x="339958" y="1997703"/>
                  </a:cubicBezTo>
                  <a:cubicBezTo>
                    <a:pt x="339958" y="1997703"/>
                    <a:pt x="386146" y="1796301"/>
                    <a:pt x="367259" y="1606071"/>
                  </a:cubicBezTo>
                  <a:cubicBezTo>
                    <a:pt x="367259" y="1606071"/>
                    <a:pt x="408175" y="1387074"/>
                    <a:pt x="411596" y="1303916"/>
                  </a:cubicBezTo>
                  <a:cubicBezTo>
                    <a:pt x="415017" y="1220758"/>
                    <a:pt x="417985" y="1109427"/>
                    <a:pt x="442318" y="946183"/>
                  </a:cubicBezTo>
                  <a:cubicBezTo>
                    <a:pt x="466651" y="782938"/>
                    <a:pt x="490669" y="604054"/>
                    <a:pt x="508055" y="541564"/>
                  </a:cubicBezTo>
                  <a:lnTo>
                    <a:pt x="726424" y="414767"/>
                  </a:lnTo>
                  <a:close/>
                </a:path>
              </a:pathLst>
            </a:custGeom>
            <a:solidFill>
              <a:srgbClr val="163A65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1" name="Freeform: Shape 210">
              <a:extLst>
                <a:ext uri="{FF2B5EF4-FFF2-40B4-BE49-F238E27FC236}">
                  <a16:creationId xmlns:a16="http://schemas.microsoft.com/office/drawing/2014/main" id="{CDCF6A8A-1856-4CFF-22CB-73E4B920FF4A}"/>
                </a:ext>
              </a:extLst>
            </p:cNvPr>
            <p:cNvSpPr/>
            <p:nvPr/>
          </p:nvSpPr>
          <p:spPr>
            <a:xfrm>
              <a:off x="6015662" y="4080128"/>
              <a:ext cx="207178" cy="433308"/>
            </a:xfrm>
            <a:custGeom>
              <a:avLst/>
              <a:gdLst>
                <a:gd name="connsiteX0" fmla="*/ 12922 w 207178"/>
                <a:gd name="connsiteY0" fmla="*/ 29837 h 433308"/>
                <a:gd name="connsiteX1" fmla="*/ 23395 w 207178"/>
                <a:gd name="connsiteY1" fmla="*/ 114183 h 433308"/>
                <a:gd name="connsiteX2" fmla="*/ 8418 w 207178"/>
                <a:gd name="connsiteY2" fmla="*/ 300119 h 433308"/>
                <a:gd name="connsiteX3" fmla="*/ 70141 w 207178"/>
                <a:gd name="connsiteY3" fmla="*/ 225898 h 433308"/>
                <a:gd name="connsiteX4" fmla="*/ 96953 w 207178"/>
                <a:gd name="connsiteY4" fmla="*/ 256934 h 433308"/>
                <a:gd name="connsiteX5" fmla="*/ 46786 w 207178"/>
                <a:gd name="connsiteY5" fmla="*/ 317400 h 433308"/>
                <a:gd name="connsiteX6" fmla="*/ 61937 w 207178"/>
                <a:gd name="connsiteY6" fmla="*/ 341803 h 433308"/>
                <a:gd name="connsiteX7" fmla="*/ 68465 w 207178"/>
                <a:gd name="connsiteY7" fmla="*/ 342256 h 433308"/>
                <a:gd name="connsiteX8" fmla="*/ 54082 w 207178"/>
                <a:gd name="connsiteY8" fmla="*/ 386594 h 433308"/>
                <a:gd name="connsiteX9" fmla="*/ 81557 w 207178"/>
                <a:gd name="connsiteY9" fmla="*/ 385721 h 433308"/>
                <a:gd name="connsiteX10" fmla="*/ 97756 w 207178"/>
                <a:gd name="connsiteY10" fmla="*/ 432920 h 433308"/>
                <a:gd name="connsiteX11" fmla="*/ 204095 w 207178"/>
                <a:gd name="connsiteY11" fmla="*/ 333145 h 433308"/>
                <a:gd name="connsiteX12" fmla="*/ 203711 w 207178"/>
                <a:gd name="connsiteY12" fmla="*/ 214447 h 433308"/>
                <a:gd name="connsiteX13" fmla="*/ 155115 w 207178"/>
                <a:gd name="connsiteY13" fmla="*/ -256 h 433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7178" h="433308">
                  <a:moveTo>
                    <a:pt x="12922" y="29837"/>
                  </a:moveTo>
                  <a:cubicBezTo>
                    <a:pt x="12922" y="29837"/>
                    <a:pt x="30377" y="87441"/>
                    <a:pt x="23395" y="114183"/>
                  </a:cubicBezTo>
                  <a:cubicBezTo>
                    <a:pt x="16413" y="140925"/>
                    <a:pt x="-15007" y="293381"/>
                    <a:pt x="8418" y="300119"/>
                  </a:cubicBezTo>
                  <a:cubicBezTo>
                    <a:pt x="31844" y="306857"/>
                    <a:pt x="53488" y="319145"/>
                    <a:pt x="70141" y="225898"/>
                  </a:cubicBezTo>
                  <a:cubicBezTo>
                    <a:pt x="70141" y="225898"/>
                    <a:pt x="98943" y="235429"/>
                    <a:pt x="96953" y="256934"/>
                  </a:cubicBezTo>
                  <a:cubicBezTo>
                    <a:pt x="94963" y="278439"/>
                    <a:pt x="50416" y="302877"/>
                    <a:pt x="46786" y="317400"/>
                  </a:cubicBezTo>
                  <a:cubicBezTo>
                    <a:pt x="44237" y="328327"/>
                    <a:pt x="51010" y="339254"/>
                    <a:pt x="61937" y="341803"/>
                  </a:cubicBezTo>
                  <a:cubicBezTo>
                    <a:pt x="64066" y="342326"/>
                    <a:pt x="66266" y="342466"/>
                    <a:pt x="68465" y="342256"/>
                  </a:cubicBezTo>
                  <a:cubicBezTo>
                    <a:pt x="68465" y="342256"/>
                    <a:pt x="30063" y="363797"/>
                    <a:pt x="54082" y="386594"/>
                  </a:cubicBezTo>
                  <a:cubicBezTo>
                    <a:pt x="54082" y="386594"/>
                    <a:pt x="61274" y="395252"/>
                    <a:pt x="81557" y="385721"/>
                  </a:cubicBezTo>
                  <a:cubicBezTo>
                    <a:pt x="81557" y="385721"/>
                    <a:pt x="68919" y="435958"/>
                    <a:pt x="97756" y="432920"/>
                  </a:cubicBezTo>
                  <a:cubicBezTo>
                    <a:pt x="126592" y="429883"/>
                    <a:pt x="199626" y="356710"/>
                    <a:pt x="204095" y="333145"/>
                  </a:cubicBezTo>
                  <a:cubicBezTo>
                    <a:pt x="208563" y="309580"/>
                    <a:pt x="207586" y="235394"/>
                    <a:pt x="203711" y="214447"/>
                  </a:cubicBezTo>
                  <a:cubicBezTo>
                    <a:pt x="199836" y="193500"/>
                    <a:pt x="160037" y="57347"/>
                    <a:pt x="155115" y="-256"/>
                  </a:cubicBezTo>
                  <a:close/>
                </a:path>
              </a:pathLst>
            </a:custGeom>
            <a:solidFill>
              <a:srgbClr val="E4EDF4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2" name="Freeform: Shape 211">
              <a:extLst>
                <a:ext uri="{FF2B5EF4-FFF2-40B4-BE49-F238E27FC236}">
                  <a16:creationId xmlns:a16="http://schemas.microsoft.com/office/drawing/2014/main" id="{0BE3D2D0-A80E-3E87-DF82-481FAB35F5F4}"/>
                </a:ext>
              </a:extLst>
            </p:cNvPr>
            <p:cNvSpPr/>
            <p:nvPr/>
          </p:nvSpPr>
          <p:spPr>
            <a:xfrm>
              <a:off x="6028884" y="4080128"/>
              <a:ext cx="154027" cy="83789"/>
            </a:xfrm>
            <a:custGeom>
              <a:avLst/>
              <a:gdLst>
                <a:gd name="connsiteX0" fmla="*/ 153902 w 154027"/>
                <a:gd name="connsiteY0" fmla="*/ 67751 h 83789"/>
                <a:gd name="connsiteX1" fmla="*/ 150655 w 154027"/>
                <a:gd name="connsiteY1" fmla="*/ 68868 h 83789"/>
                <a:gd name="connsiteX2" fmla="*/ 12966 w 154027"/>
                <a:gd name="connsiteY2" fmla="*/ 78364 h 83789"/>
                <a:gd name="connsiteX3" fmla="*/ 10347 w 154027"/>
                <a:gd name="connsiteY3" fmla="*/ 78853 h 83789"/>
                <a:gd name="connsiteX4" fmla="*/ -126 w 154027"/>
                <a:gd name="connsiteY4" fmla="*/ 29977 h 83789"/>
                <a:gd name="connsiteX5" fmla="*/ 142032 w 154027"/>
                <a:gd name="connsiteY5" fmla="*/ -256 h 83789"/>
                <a:gd name="connsiteX6" fmla="*/ 153902 w 154027"/>
                <a:gd name="connsiteY6" fmla="*/ 67751 h 83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4027" h="83789">
                  <a:moveTo>
                    <a:pt x="153902" y="67751"/>
                  </a:moveTo>
                  <a:lnTo>
                    <a:pt x="150655" y="68868"/>
                  </a:lnTo>
                  <a:cubicBezTo>
                    <a:pt x="150655" y="68868"/>
                    <a:pt x="77761" y="94109"/>
                    <a:pt x="12966" y="78364"/>
                  </a:cubicBezTo>
                  <a:lnTo>
                    <a:pt x="10347" y="78853"/>
                  </a:lnTo>
                  <a:cubicBezTo>
                    <a:pt x="8008" y="62340"/>
                    <a:pt x="4517" y="46001"/>
                    <a:pt x="-126" y="29977"/>
                  </a:cubicBezTo>
                  <a:lnTo>
                    <a:pt x="142032" y="-256"/>
                  </a:lnTo>
                  <a:cubicBezTo>
                    <a:pt x="144580" y="22646"/>
                    <a:pt x="148560" y="45338"/>
                    <a:pt x="153902" y="67751"/>
                  </a:cubicBez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3" name="Freeform: Shape 212">
              <a:extLst>
                <a:ext uri="{FF2B5EF4-FFF2-40B4-BE49-F238E27FC236}">
                  <a16:creationId xmlns:a16="http://schemas.microsoft.com/office/drawing/2014/main" id="{C4CEE2C1-145E-D3A0-1D5F-940F322B90BD}"/>
                </a:ext>
              </a:extLst>
            </p:cNvPr>
            <p:cNvSpPr/>
            <p:nvPr/>
          </p:nvSpPr>
          <p:spPr>
            <a:xfrm>
              <a:off x="6061876" y="4306282"/>
              <a:ext cx="97374" cy="203880"/>
            </a:xfrm>
            <a:custGeom>
              <a:avLst/>
              <a:gdLst>
                <a:gd name="connsiteX0" fmla="*/ 7833 w 97374"/>
                <a:gd name="connsiteY0" fmla="*/ 160440 h 203880"/>
                <a:gd name="connsiteX1" fmla="*/ 22217 w 97374"/>
                <a:gd name="connsiteY1" fmla="*/ 116103 h 203880"/>
                <a:gd name="connsiteX2" fmla="*/ 83 w 97374"/>
                <a:gd name="connsiteY2" fmla="*/ 97774 h 203880"/>
                <a:gd name="connsiteX3" fmla="*/ 537 w 97374"/>
                <a:gd name="connsiteY3" fmla="*/ 91246 h 203880"/>
                <a:gd name="connsiteX4" fmla="*/ 50704 w 97374"/>
                <a:gd name="connsiteY4" fmla="*/ 30780 h 203880"/>
                <a:gd name="connsiteX5" fmla="*/ 23892 w 97374"/>
                <a:gd name="connsiteY5" fmla="*/ -256 h 203880"/>
                <a:gd name="connsiteX6" fmla="*/ 95774 w 97374"/>
                <a:gd name="connsiteY6" fmla="*/ 131673 h 203880"/>
                <a:gd name="connsiteX7" fmla="*/ 39428 w 97374"/>
                <a:gd name="connsiteY7" fmla="*/ 203625 h 203880"/>
                <a:gd name="connsiteX8" fmla="*/ 39428 w 97374"/>
                <a:gd name="connsiteY8" fmla="*/ 203625 h 203880"/>
                <a:gd name="connsiteX9" fmla="*/ 35308 w 97374"/>
                <a:gd name="connsiteY9" fmla="*/ 159567 h 203880"/>
                <a:gd name="connsiteX10" fmla="*/ 7833 w 97374"/>
                <a:gd name="connsiteY10" fmla="*/ 160440 h 203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7374" h="203880">
                  <a:moveTo>
                    <a:pt x="7833" y="160440"/>
                  </a:moveTo>
                  <a:cubicBezTo>
                    <a:pt x="-16325" y="137643"/>
                    <a:pt x="22217" y="116103"/>
                    <a:pt x="22217" y="116103"/>
                  </a:cubicBezTo>
                  <a:cubicBezTo>
                    <a:pt x="11045" y="117150"/>
                    <a:pt x="1131" y="108946"/>
                    <a:pt x="83" y="97774"/>
                  </a:cubicBezTo>
                  <a:cubicBezTo>
                    <a:pt x="-127" y="95575"/>
                    <a:pt x="48" y="93375"/>
                    <a:pt x="537" y="91246"/>
                  </a:cubicBezTo>
                  <a:cubicBezTo>
                    <a:pt x="4028" y="76723"/>
                    <a:pt x="48714" y="52320"/>
                    <a:pt x="50704" y="30780"/>
                  </a:cubicBezTo>
                  <a:cubicBezTo>
                    <a:pt x="52694" y="9240"/>
                    <a:pt x="23892" y="-256"/>
                    <a:pt x="23892" y="-256"/>
                  </a:cubicBezTo>
                  <a:cubicBezTo>
                    <a:pt x="92946" y="14511"/>
                    <a:pt x="101534" y="108806"/>
                    <a:pt x="95774" y="131673"/>
                  </a:cubicBezTo>
                  <a:cubicBezTo>
                    <a:pt x="90014" y="154540"/>
                    <a:pt x="39428" y="203625"/>
                    <a:pt x="39428" y="203625"/>
                  </a:cubicBezTo>
                  <a:lnTo>
                    <a:pt x="39428" y="203625"/>
                  </a:lnTo>
                  <a:cubicBezTo>
                    <a:pt x="26930" y="192942"/>
                    <a:pt x="35308" y="159567"/>
                    <a:pt x="35308" y="159567"/>
                  </a:cubicBezTo>
                  <a:cubicBezTo>
                    <a:pt x="15025" y="169098"/>
                    <a:pt x="7833" y="160440"/>
                    <a:pt x="7833" y="160440"/>
                  </a:cubicBez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4" name="Freeform: Shape 213">
              <a:extLst>
                <a:ext uri="{FF2B5EF4-FFF2-40B4-BE49-F238E27FC236}">
                  <a16:creationId xmlns:a16="http://schemas.microsoft.com/office/drawing/2014/main" id="{CC0C5108-DE4A-FA80-9857-82F7EC2D4116}"/>
                </a:ext>
              </a:extLst>
            </p:cNvPr>
            <p:cNvSpPr/>
            <p:nvPr/>
          </p:nvSpPr>
          <p:spPr>
            <a:xfrm>
              <a:off x="5489868" y="2164314"/>
              <a:ext cx="793185" cy="1971915"/>
            </a:xfrm>
            <a:custGeom>
              <a:avLst/>
              <a:gdLst>
                <a:gd name="connsiteX0" fmla="*/ 458 w 793185"/>
                <a:gd name="connsiteY0" fmla="*/ -256 h 1971915"/>
                <a:gd name="connsiteX1" fmla="*/ 57781 w 793185"/>
                <a:gd name="connsiteY1" fmla="*/ 105699 h 1971915"/>
                <a:gd name="connsiteX2" fmla="*/ 480938 w 793185"/>
                <a:gd name="connsiteY2" fmla="*/ 299002 h 1971915"/>
                <a:gd name="connsiteX3" fmla="*/ 736452 w 793185"/>
                <a:gd name="connsiteY3" fmla="*/ 1037335 h 1971915"/>
                <a:gd name="connsiteX4" fmla="*/ 778345 w 793185"/>
                <a:gd name="connsiteY4" fmla="*/ 1545012 h 1971915"/>
                <a:gd name="connsiteX5" fmla="*/ 780440 w 793185"/>
                <a:gd name="connsiteY5" fmla="*/ 1969216 h 1971915"/>
                <a:gd name="connsiteX6" fmla="*/ 616847 w 793185"/>
                <a:gd name="connsiteY6" fmla="*/ 1941916 h 1971915"/>
                <a:gd name="connsiteX7" fmla="*/ 460097 w 793185"/>
                <a:gd name="connsiteY7" fmla="*/ 1971659 h 1971915"/>
                <a:gd name="connsiteX8" fmla="*/ 409231 w 793185"/>
                <a:gd name="connsiteY8" fmla="*/ 1638259 h 1971915"/>
                <a:gd name="connsiteX9" fmla="*/ 380255 w 793185"/>
                <a:gd name="connsiteY9" fmla="*/ 1208330 h 1971915"/>
                <a:gd name="connsiteX10" fmla="*/ 333195 w 793185"/>
                <a:gd name="connsiteY10" fmla="*/ 864596 h 1971915"/>
                <a:gd name="connsiteX11" fmla="*/ 296748 w 793185"/>
                <a:gd name="connsiteY11" fmla="*/ 630133 h 1971915"/>
                <a:gd name="connsiteX12" fmla="*/ 72723 w 793185"/>
                <a:gd name="connsiteY12" fmla="*/ 439972 h 1971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93185" h="1971915">
                  <a:moveTo>
                    <a:pt x="458" y="-256"/>
                  </a:moveTo>
                  <a:cubicBezTo>
                    <a:pt x="458" y="-256"/>
                    <a:pt x="-10016" y="74419"/>
                    <a:pt x="57781" y="105699"/>
                  </a:cubicBezTo>
                  <a:cubicBezTo>
                    <a:pt x="125579" y="136979"/>
                    <a:pt x="429968" y="258645"/>
                    <a:pt x="480938" y="299002"/>
                  </a:cubicBezTo>
                  <a:cubicBezTo>
                    <a:pt x="588604" y="384289"/>
                    <a:pt x="724303" y="907641"/>
                    <a:pt x="736452" y="1037335"/>
                  </a:cubicBezTo>
                  <a:cubicBezTo>
                    <a:pt x="750102" y="1182914"/>
                    <a:pt x="752616" y="1388191"/>
                    <a:pt x="778345" y="1545012"/>
                  </a:cubicBezTo>
                  <a:cubicBezTo>
                    <a:pt x="810184" y="1740514"/>
                    <a:pt x="780440" y="1969216"/>
                    <a:pt x="780440" y="1969216"/>
                  </a:cubicBezTo>
                  <a:cubicBezTo>
                    <a:pt x="775518" y="1949806"/>
                    <a:pt x="673647" y="1942195"/>
                    <a:pt x="616847" y="1941916"/>
                  </a:cubicBezTo>
                  <a:cubicBezTo>
                    <a:pt x="563957" y="1941671"/>
                    <a:pt x="473223" y="1956578"/>
                    <a:pt x="460097" y="1971659"/>
                  </a:cubicBezTo>
                  <a:cubicBezTo>
                    <a:pt x="460097" y="1971659"/>
                    <a:pt x="397257" y="1788377"/>
                    <a:pt x="409231" y="1638259"/>
                  </a:cubicBezTo>
                  <a:cubicBezTo>
                    <a:pt x="409231" y="1638259"/>
                    <a:pt x="382873" y="1335964"/>
                    <a:pt x="380255" y="1208330"/>
                  </a:cubicBezTo>
                  <a:cubicBezTo>
                    <a:pt x="377637" y="1080695"/>
                    <a:pt x="333195" y="864596"/>
                    <a:pt x="333195" y="864596"/>
                  </a:cubicBezTo>
                  <a:lnTo>
                    <a:pt x="296748" y="630133"/>
                  </a:lnTo>
                  <a:lnTo>
                    <a:pt x="72723" y="439972"/>
                  </a:lnTo>
                  <a:close/>
                </a:path>
              </a:pathLst>
            </a:custGeom>
            <a:solidFill>
              <a:srgbClr val="163A65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5" name="Freeform: Shape 214">
              <a:extLst>
                <a:ext uri="{FF2B5EF4-FFF2-40B4-BE49-F238E27FC236}">
                  <a16:creationId xmlns:a16="http://schemas.microsoft.com/office/drawing/2014/main" id="{DDDB0573-64BE-06F9-06DC-688F1D4AE3A9}"/>
                </a:ext>
              </a:extLst>
            </p:cNvPr>
            <p:cNvSpPr/>
            <p:nvPr/>
          </p:nvSpPr>
          <p:spPr>
            <a:xfrm>
              <a:off x="4584618" y="2164314"/>
              <a:ext cx="1383502" cy="4500410"/>
            </a:xfrm>
            <a:custGeom>
              <a:avLst/>
              <a:gdLst>
                <a:gd name="connsiteX0" fmla="*/ 372581 w 1383502"/>
                <a:gd name="connsiteY0" fmla="*/ 65761 h 4500410"/>
                <a:gd name="connsiteX1" fmla="*/ 905708 w 1383502"/>
                <a:gd name="connsiteY1" fmla="*/ -256 h 4500410"/>
                <a:gd name="connsiteX2" fmla="*/ 928295 w 1383502"/>
                <a:gd name="connsiteY2" fmla="*/ 133907 h 4500410"/>
                <a:gd name="connsiteX3" fmla="*/ 977799 w 1383502"/>
                <a:gd name="connsiteY3" fmla="*/ 439972 h 4500410"/>
                <a:gd name="connsiteX4" fmla="*/ 1272134 w 1383502"/>
                <a:gd name="connsiteY4" fmla="*/ 630133 h 4500410"/>
                <a:gd name="connsiteX5" fmla="*/ 1238270 w 1383502"/>
                <a:gd name="connsiteY5" fmla="*/ 864596 h 4500410"/>
                <a:gd name="connsiteX6" fmla="*/ 1212226 w 1383502"/>
                <a:gd name="connsiteY6" fmla="*/ 1442862 h 4500410"/>
                <a:gd name="connsiteX7" fmla="*/ 1251292 w 1383502"/>
                <a:gd name="connsiteY7" fmla="*/ 1638364 h 4500410"/>
                <a:gd name="connsiteX8" fmla="*/ 1324012 w 1383502"/>
                <a:gd name="connsiteY8" fmla="*/ 2226371 h 4500410"/>
                <a:gd name="connsiteX9" fmla="*/ 1344958 w 1383502"/>
                <a:gd name="connsiteY9" fmla="*/ 2990294 h 4500410"/>
                <a:gd name="connsiteX10" fmla="*/ 1355431 w 1383502"/>
                <a:gd name="connsiteY10" fmla="*/ 3464386 h 4500410"/>
                <a:gd name="connsiteX11" fmla="*/ 1381510 w 1383502"/>
                <a:gd name="connsiteY11" fmla="*/ 3787383 h 4500410"/>
                <a:gd name="connsiteX12" fmla="*/ 1362379 w 1383502"/>
                <a:gd name="connsiteY12" fmla="*/ 4110380 h 4500410"/>
                <a:gd name="connsiteX13" fmla="*/ 1351417 w 1383502"/>
                <a:gd name="connsiteY13" fmla="*/ 4429921 h 4500410"/>
                <a:gd name="connsiteX14" fmla="*/ 906825 w 1383502"/>
                <a:gd name="connsiteY14" fmla="*/ 4429921 h 4500410"/>
                <a:gd name="connsiteX15" fmla="*/ 865734 w 1383502"/>
                <a:gd name="connsiteY15" fmla="*/ 4009662 h 4500410"/>
                <a:gd name="connsiteX16" fmla="*/ 827332 w 1383502"/>
                <a:gd name="connsiteY16" fmla="*/ 3766541 h 4500410"/>
                <a:gd name="connsiteX17" fmla="*/ 848279 w 1383502"/>
                <a:gd name="connsiteY17" fmla="*/ 3582455 h 4500410"/>
                <a:gd name="connsiteX18" fmla="*/ 775350 w 1383502"/>
                <a:gd name="connsiteY18" fmla="*/ 3224722 h 4500410"/>
                <a:gd name="connsiteX19" fmla="*/ 711393 w 1383502"/>
                <a:gd name="connsiteY19" fmla="*/ 2751084 h 4500410"/>
                <a:gd name="connsiteX20" fmla="*/ 720470 w 1383502"/>
                <a:gd name="connsiteY20" fmla="*/ 2605505 h 4500410"/>
                <a:gd name="connsiteX21" fmla="*/ 709996 w 1383502"/>
                <a:gd name="connsiteY21" fmla="*/ 2537253 h 4500410"/>
                <a:gd name="connsiteX22" fmla="*/ 699244 w 1383502"/>
                <a:gd name="connsiteY22" fmla="*/ 2384203 h 4500410"/>
                <a:gd name="connsiteX23" fmla="*/ 657699 w 1383502"/>
                <a:gd name="connsiteY23" fmla="*/ 2578972 h 4500410"/>
                <a:gd name="connsiteX24" fmla="*/ 658817 w 1383502"/>
                <a:gd name="connsiteY24" fmla="*/ 2750700 h 4500410"/>
                <a:gd name="connsiteX25" fmla="*/ 636823 w 1383502"/>
                <a:gd name="connsiteY25" fmla="*/ 2891286 h 4500410"/>
                <a:gd name="connsiteX26" fmla="*/ 640314 w 1383502"/>
                <a:gd name="connsiteY26" fmla="*/ 3321984 h 4500410"/>
                <a:gd name="connsiteX27" fmla="*/ 546473 w 1383502"/>
                <a:gd name="connsiteY27" fmla="*/ 3822120 h 4500410"/>
                <a:gd name="connsiteX28" fmla="*/ 561415 w 1383502"/>
                <a:gd name="connsiteY28" fmla="*/ 4029456 h 4500410"/>
                <a:gd name="connsiteX29" fmla="*/ 560333 w 1383502"/>
                <a:gd name="connsiteY29" fmla="*/ 4447307 h 4500410"/>
                <a:gd name="connsiteX30" fmla="*/ 49793 w 1383502"/>
                <a:gd name="connsiteY30" fmla="*/ 4475235 h 4500410"/>
                <a:gd name="connsiteX31" fmla="*/ 15057 w 1383502"/>
                <a:gd name="connsiteY31" fmla="*/ 4041116 h 4500410"/>
                <a:gd name="connsiteX32" fmla="*/ 42986 w 1383502"/>
                <a:gd name="connsiteY32" fmla="*/ 3509701 h 4500410"/>
                <a:gd name="connsiteX33" fmla="*/ 18548 w 1383502"/>
                <a:gd name="connsiteY33" fmla="*/ 3217949 h 4500410"/>
                <a:gd name="connsiteX34" fmla="*/ 80864 w 1383502"/>
                <a:gd name="connsiteY34" fmla="*/ 2912024 h 4500410"/>
                <a:gd name="connsiteX35" fmla="*/ 54646 w 1383502"/>
                <a:gd name="connsiteY35" fmla="*/ 2139826 h 4500410"/>
                <a:gd name="connsiteX36" fmla="*/ 112040 w 1383502"/>
                <a:gd name="connsiteY36" fmla="*/ 1696456 h 4500410"/>
                <a:gd name="connsiteX37" fmla="*/ 115531 w 1383502"/>
                <a:gd name="connsiteY37" fmla="*/ 1564457 h 4500410"/>
                <a:gd name="connsiteX38" fmla="*/ 59918 w 1383502"/>
                <a:gd name="connsiteY38" fmla="*/ 1272775 h 4500410"/>
                <a:gd name="connsiteX39" fmla="*/ 4374 w 1383502"/>
                <a:gd name="connsiteY39" fmla="*/ 1012304 h 4500410"/>
                <a:gd name="connsiteX40" fmla="*/ 32198 w 1383502"/>
                <a:gd name="connsiteY40" fmla="*/ 588519 h 4500410"/>
                <a:gd name="connsiteX41" fmla="*/ 352612 w 1383502"/>
                <a:gd name="connsiteY41" fmla="*/ 149582 h 4500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1383502" h="4500410">
                  <a:moveTo>
                    <a:pt x="372581" y="65761"/>
                  </a:moveTo>
                  <a:lnTo>
                    <a:pt x="905708" y="-256"/>
                  </a:lnTo>
                  <a:lnTo>
                    <a:pt x="928295" y="133907"/>
                  </a:lnTo>
                  <a:lnTo>
                    <a:pt x="977799" y="439972"/>
                  </a:lnTo>
                  <a:lnTo>
                    <a:pt x="1272134" y="630133"/>
                  </a:lnTo>
                  <a:lnTo>
                    <a:pt x="1238270" y="864596"/>
                  </a:lnTo>
                  <a:cubicBezTo>
                    <a:pt x="1238270" y="864596"/>
                    <a:pt x="1300796" y="1323047"/>
                    <a:pt x="1212226" y="1442862"/>
                  </a:cubicBezTo>
                  <a:cubicBezTo>
                    <a:pt x="1212226" y="1442862"/>
                    <a:pt x="1261730" y="1565295"/>
                    <a:pt x="1251292" y="1638364"/>
                  </a:cubicBezTo>
                  <a:cubicBezTo>
                    <a:pt x="1251292" y="1638364"/>
                    <a:pt x="1324012" y="2028390"/>
                    <a:pt x="1324012" y="2226371"/>
                  </a:cubicBezTo>
                  <a:cubicBezTo>
                    <a:pt x="1324012" y="2424351"/>
                    <a:pt x="1324012" y="2854770"/>
                    <a:pt x="1344958" y="2990294"/>
                  </a:cubicBezTo>
                  <a:cubicBezTo>
                    <a:pt x="1365905" y="3125819"/>
                    <a:pt x="1403993" y="3374071"/>
                    <a:pt x="1355431" y="3464386"/>
                  </a:cubicBezTo>
                  <a:cubicBezTo>
                    <a:pt x="1355431" y="3464386"/>
                    <a:pt x="1391914" y="3638034"/>
                    <a:pt x="1381510" y="3787383"/>
                  </a:cubicBezTo>
                  <a:cubicBezTo>
                    <a:pt x="1371106" y="3936732"/>
                    <a:pt x="1369326" y="4037451"/>
                    <a:pt x="1362379" y="4110380"/>
                  </a:cubicBezTo>
                  <a:cubicBezTo>
                    <a:pt x="1355431" y="4183309"/>
                    <a:pt x="1351417" y="4429921"/>
                    <a:pt x="1351417" y="4429921"/>
                  </a:cubicBezTo>
                  <a:cubicBezTo>
                    <a:pt x="1351417" y="4429921"/>
                    <a:pt x="1111753" y="4523692"/>
                    <a:pt x="906825" y="4429921"/>
                  </a:cubicBezTo>
                  <a:cubicBezTo>
                    <a:pt x="906825" y="4429921"/>
                    <a:pt x="872682" y="4134713"/>
                    <a:pt x="865734" y="4009662"/>
                  </a:cubicBezTo>
                  <a:cubicBezTo>
                    <a:pt x="858787" y="3884610"/>
                    <a:pt x="827332" y="3766541"/>
                    <a:pt x="827332" y="3766541"/>
                  </a:cubicBezTo>
                  <a:lnTo>
                    <a:pt x="848279" y="3582455"/>
                  </a:lnTo>
                  <a:cubicBezTo>
                    <a:pt x="848279" y="3582455"/>
                    <a:pt x="787673" y="3334587"/>
                    <a:pt x="775350" y="3224722"/>
                  </a:cubicBezTo>
                  <a:cubicBezTo>
                    <a:pt x="757440" y="3065248"/>
                    <a:pt x="721552" y="2879591"/>
                    <a:pt x="711393" y="2751084"/>
                  </a:cubicBezTo>
                  <a:cubicBezTo>
                    <a:pt x="707612" y="2702383"/>
                    <a:pt x="710666" y="2653368"/>
                    <a:pt x="720470" y="2605505"/>
                  </a:cubicBezTo>
                  <a:lnTo>
                    <a:pt x="709996" y="2537253"/>
                  </a:lnTo>
                  <a:cubicBezTo>
                    <a:pt x="709996" y="2537253"/>
                    <a:pt x="694391" y="2453467"/>
                    <a:pt x="699244" y="2384203"/>
                  </a:cubicBezTo>
                  <a:lnTo>
                    <a:pt x="657699" y="2578972"/>
                  </a:lnTo>
                  <a:cubicBezTo>
                    <a:pt x="661020" y="2636157"/>
                    <a:pt x="661393" y="2693480"/>
                    <a:pt x="658817" y="2750700"/>
                  </a:cubicBezTo>
                  <a:cubicBezTo>
                    <a:pt x="655744" y="2809385"/>
                    <a:pt x="644608" y="2873133"/>
                    <a:pt x="636823" y="2891286"/>
                  </a:cubicBezTo>
                  <a:cubicBezTo>
                    <a:pt x="584701" y="3012847"/>
                    <a:pt x="654278" y="3249055"/>
                    <a:pt x="640314" y="3321984"/>
                  </a:cubicBezTo>
                  <a:cubicBezTo>
                    <a:pt x="626349" y="3394913"/>
                    <a:pt x="546473" y="3742243"/>
                    <a:pt x="546473" y="3822120"/>
                  </a:cubicBezTo>
                  <a:cubicBezTo>
                    <a:pt x="546473" y="3901996"/>
                    <a:pt x="561415" y="4029456"/>
                    <a:pt x="561415" y="4029456"/>
                  </a:cubicBezTo>
                  <a:cubicBezTo>
                    <a:pt x="561415" y="4029456"/>
                    <a:pt x="556876" y="4263360"/>
                    <a:pt x="560333" y="4447307"/>
                  </a:cubicBezTo>
                  <a:cubicBezTo>
                    <a:pt x="560333" y="4447307"/>
                    <a:pt x="272072" y="4544534"/>
                    <a:pt x="49793" y="4475235"/>
                  </a:cubicBezTo>
                  <a:cubicBezTo>
                    <a:pt x="49793" y="4475235"/>
                    <a:pt x="8110" y="4277290"/>
                    <a:pt x="15057" y="4041116"/>
                  </a:cubicBezTo>
                  <a:cubicBezTo>
                    <a:pt x="15057" y="4041116"/>
                    <a:pt x="-33469" y="3777154"/>
                    <a:pt x="42986" y="3509701"/>
                  </a:cubicBezTo>
                  <a:cubicBezTo>
                    <a:pt x="42986" y="3509701"/>
                    <a:pt x="8284" y="3363842"/>
                    <a:pt x="18548" y="3217949"/>
                  </a:cubicBezTo>
                  <a:cubicBezTo>
                    <a:pt x="28812" y="3072056"/>
                    <a:pt x="80864" y="2912024"/>
                    <a:pt x="80864" y="2912024"/>
                  </a:cubicBezTo>
                  <a:cubicBezTo>
                    <a:pt x="80864" y="2912024"/>
                    <a:pt x="30313" y="2421139"/>
                    <a:pt x="54646" y="2139826"/>
                  </a:cubicBezTo>
                  <a:cubicBezTo>
                    <a:pt x="78979" y="1858513"/>
                    <a:pt x="112040" y="1696456"/>
                    <a:pt x="112040" y="1696456"/>
                  </a:cubicBezTo>
                  <a:lnTo>
                    <a:pt x="115531" y="1564457"/>
                  </a:lnTo>
                  <a:cubicBezTo>
                    <a:pt x="115531" y="1564457"/>
                    <a:pt x="49444" y="1425511"/>
                    <a:pt x="59918" y="1272775"/>
                  </a:cubicBezTo>
                  <a:cubicBezTo>
                    <a:pt x="70391" y="1120040"/>
                    <a:pt x="4374" y="1012304"/>
                    <a:pt x="4374" y="1012304"/>
                  </a:cubicBezTo>
                  <a:lnTo>
                    <a:pt x="32198" y="588519"/>
                  </a:lnTo>
                  <a:lnTo>
                    <a:pt x="352612" y="149582"/>
                  </a:lnTo>
                  <a:close/>
                </a:path>
              </a:pathLst>
            </a:custGeom>
            <a:solidFill>
              <a:srgbClr val="7030A0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6" name="Freeform: Shape 215">
              <a:extLst>
                <a:ext uri="{FF2B5EF4-FFF2-40B4-BE49-F238E27FC236}">
                  <a16:creationId xmlns:a16="http://schemas.microsoft.com/office/drawing/2014/main" id="{DEC70443-2AE5-2AEC-1741-BC92672C2A07}"/>
                </a:ext>
              </a:extLst>
            </p:cNvPr>
            <p:cNvSpPr/>
            <p:nvPr/>
          </p:nvSpPr>
          <p:spPr>
            <a:xfrm>
              <a:off x="4260326" y="3065368"/>
              <a:ext cx="357209" cy="275308"/>
            </a:xfrm>
            <a:custGeom>
              <a:avLst/>
              <a:gdLst>
                <a:gd name="connsiteX0" fmla="*/ 348287 w 357209"/>
                <a:gd name="connsiteY0" fmla="*/ 275053 h 275308"/>
                <a:gd name="connsiteX1" fmla="*/ 357084 w 357209"/>
                <a:gd name="connsiteY1" fmla="*/ 184773 h 275308"/>
                <a:gd name="connsiteX2" fmla="*/ 18831 w 357209"/>
                <a:gd name="connsiteY2" fmla="*/ -256 h 275308"/>
                <a:gd name="connsiteX3" fmla="*/ -126 w 357209"/>
                <a:gd name="connsiteY3" fmla="*/ 88488 h 275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7209" h="275308">
                  <a:moveTo>
                    <a:pt x="348287" y="275053"/>
                  </a:moveTo>
                  <a:cubicBezTo>
                    <a:pt x="353209" y="243633"/>
                    <a:pt x="354745" y="213609"/>
                    <a:pt x="357084" y="184773"/>
                  </a:cubicBezTo>
                  <a:lnTo>
                    <a:pt x="18831" y="-256"/>
                  </a:lnTo>
                  <a:cubicBezTo>
                    <a:pt x="13804" y="10811"/>
                    <a:pt x="1829" y="69880"/>
                    <a:pt x="-126" y="88488"/>
                  </a:cubicBezTo>
                  <a:close/>
                </a:path>
              </a:pathLst>
            </a:custGeom>
            <a:solidFill>
              <a:srgbClr val="E4EDF4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7" name="Freeform: Shape 216">
              <a:extLst>
                <a:ext uri="{FF2B5EF4-FFF2-40B4-BE49-F238E27FC236}">
                  <a16:creationId xmlns:a16="http://schemas.microsoft.com/office/drawing/2014/main" id="{95820048-919D-453B-711A-7EC2AC2F5C7F}"/>
                </a:ext>
              </a:extLst>
            </p:cNvPr>
            <p:cNvSpPr/>
            <p:nvPr/>
          </p:nvSpPr>
          <p:spPr>
            <a:xfrm>
              <a:off x="5854713" y="3150342"/>
              <a:ext cx="374769" cy="139050"/>
            </a:xfrm>
            <a:custGeom>
              <a:avLst/>
              <a:gdLst>
                <a:gd name="connsiteX0" fmla="*/ 363263 w 374769"/>
                <a:gd name="connsiteY0" fmla="*/ -256 h 139050"/>
                <a:gd name="connsiteX1" fmla="*/ -126 w 374769"/>
                <a:gd name="connsiteY1" fmla="*/ 62584 h 139050"/>
                <a:gd name="connsiteX2" fmla="*/ 9545 w 374769"/>
                <a:gd name="connsiteY2" fmla="*/ 138795 h 139050"/>
                <a:gd name="connsiteX3" fmla="*/ 374644 w 374769"/>
                <a:gd name="connsiteY3" fmla="*/ 72464 h 139050"/>
                <a:gd name="connsiteX4" fmla="*/ 363263 w 374769"/>
                <a:gd name="connsiteY4" fmla="*/ -256 h 139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4769" h="139050">
                  <a:moveTo>
                    <a:pt x="363263" y="-256"/>
                  </a:moveTo>
                  <a:lnTo>
                    <a:pt x="-126" y="62584"/>
                  </a:lnTo>
                  <a:cubicBezTo>
                    <a:pt x="4448" y="87800"/>
                    <a:pt x="7659" y="113237"/>
                    <a:pt x="9545" y="138795"/>
                  </a:cubicBezTo>
                  <a:lnTo>
                    <a:pt x="374644" y="72464"/>
                  </a:lnTo>
                  <a:cubicBezTo>
                    <a:pt x="370874" y="41463"/>
                    <a:pt x="369722" y="26277"/>
                    <a:pt x="363263" y="-256"/>
                  </a:cubicBezTo>
                  <a:close/>
                </a:path>
              </a:pathLst>
            </a:custGeom>
            <a:solidFill>
              <a:srgbClr val="E4EDF4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8" name="Freeform: Shape 217">
              <a:extLst>
                <a:ext uri="{FF2B5EF4-FFF2-40B4-BE49-F238E27FC236}">
                  <a16:creationId xmlns:a16="http://schemas.microsoft.com/office/drawing/2014/main" id="{F796DFB5-4FD7-8FC0-A55C-A2C6AC2D8122}"/>
                </a:ext>
              </a:extLst>
            </p:cNvPr>
            <p:cNvSpPr/>
            <p:nvPr/>
          </p:nvSpPr>
          <p:spPr>
            <a:xfrm>
              <a:off x="5132557" y="2383695"/>
              <a:ext cx="188243" cy="6109"/>
            </a:xfrm>
            <a:custGeom>
              <a:avLst/>
              <a:gdLst>
                <a:gd name="connsiteX0" fmla="*/ 185378 w 188243"/>
                <a:gd name="connsiteY0" fmla="*/ 5854 h 6109"/>
                <a:gd name="connsiteX1" fmla="*/ 2619 w 188243"/>
                <a:gd name="connsiteY1" fmla="*/ 5854 h 6109"/>
                <a:gd name="connsiteX2" fmla="*/ -108 w 188243"/>
                <a:gd name="connsiteY2" fmla="*/ 2471 h 6109"/>
                <a:gd name="connsiteX3" fmla="*/ 2619 w 188243"/>
                <a:gd name="connsiteY3" fmla="*/ -256 h 6109"/>
                <a:gd name="connsiteX4" fmla="*/ 185378 w 188243"/>
                <a:gd name="connsiteY4" fmla="*/ -256 h 6109"/>
                <a:gd name="connsiteX5" fmla="*/ 188101 w 188243"/>
                <a:gd name="connsiteY5" fmla="*/ 3127 h 6109"/>
                <a:gd name="connsiteX6" fmla="*/ 185378 w 188243"/>
                <a:gd name="connsiteY6" fmla="*/ 5854 h 6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243" h="6109">
                  <a:moveTo>
                    <a:pt x="185378" y="5854"/>
                  </a:moveTo>
                  <a:lnTo>
                    <a:pt x="2619" y="5854"/>
                  </a:lnTo>
                  <a:cubicBezTo>
                    <a:pt x="932" y="5672"/>
                    <a:pt x="-290" y="4160"/>
                    <a:pt x="-108" y="2471"/>
                  </a:cubicBezTo>
                  <a:cubicBezTo>
                    <a:pt x="46" y="1032"/>
                    <a:pt x="1180" y="-102"/>
                    <a:pt x="2619" y="-256"/>
                  </a:cubicBezTo>
                  <a:lnTo>
                    <a:pt x="185378" y="-256"/>
                  </a:lnTo>
                  <a:cubicBezTo>
                    <a:pt x="187054" y="-74"/>
                    <a:pt x="188275" y="1437"/>
                    <a:pt x="188101" y="3127"/>
                  </a:cubicBezTo>
                  <a:cubicBezTo>
                    <a:pt x="187961" y="4565"/>
                    <a:pt x="186809" y="5700"/>
                    <a:pt x="185378" y="5854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9" name="Freeform: Shape 218">
              <a:extLst>
                <a:ext uri="{FF2B5EF4-FFF2-40B4-BE49-F238E27FC236}">
                  <a16:creationId xmlns:a16="http://schemas.microsoft.com/office/drawing/2014/main" id="{B2E058EA-95A7-622F-4D52-FA0A62C7F5F4}"/>
                </a:ext>
              </a:extLst>
            </p:cNvPr>
            <p:cNvSpPr/>
            <p:nvPr/>
          </p:nvSpPr>
          <p:spPr>
            <a:xfrm>
              <a:off x="5188030" y="4176168"/>
              <a:ext cx="147956" cy="6109"/>
            </a:xfrm>
            <a:custGeom>
              <a:avLst/>
              <a:gdLst>
                <a:gd name="connsiteX0" fmla="*/ 145091 w 147956"/>
                <a:gd name="connsiteY0" fmla="*/ 5854 h 6109"/>
                <a:gd name="connsiteX1" fmla="*/ 2619 w 147956"/>
                <a:gd name="connsiteY1" fmla="*/ 5854 h 6109"/>
                <a:gd name="connsiteX2" fmla="*/ -108 w 147956"/>
                <a:gd name="connsiteY2" fmla="*/ 2467 h 6109"/>
                <a:gd name="connsiteX3" fmla="*/ 2619 w 147956"/>
                <a:gd name="connsiteY3" fmla="*/ -256 h 6109"/>
                <a:gd name="connsiteX4" fmla="*/ 145091 w 147956"/>
                <a:gd name="connsiteY4" fmla="*/ -256 h 6109"/>
                <a:gd name="connsiteX5" fmla="*/ 147814 w 147956"/>
                <a:gd name="connsiteY5" fmla="*/ 3130 h 6109"/>
                <a:gd name="connsiteX6" fmla="*/ 145091 w 147956"/>
                <a:gd name="connsiteY6" fmla="*/ 5854 h 6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7956" h="6109">
                  <a:moveTo>
                    <a:pt x="145091" y="5854"/>
                  </a:moveTo>
                  <a:lnTo>
                    <a:pt x="2619" y="5854"/>
                  </a:lnTo>
                  <a:cubicBezTo>
                    <a:pt x="932" y="5679"/>
                    <a:pt x="-290" y="4143"/>
                    <a:pt x="-108" y="2467"/>
                  </a:cubicBezTo>
                  <a:cubicBezTo>
                    <a:pt x="46" y="1036"/>
                    <a:pt x="1180" y="-116"/>
                    <a:pt x="2619" y="-256"/>
                  </a:cubicBezTo>
                  <a:lnTo>
                    <a:pt x="145091" y="-256"/>
                  </a:lnTo>
                  <a:cubicBezTo>
                    <a:pt x="146766" y="-81"/>
                    <a:pt x="147988" y="1455"/>
                    <a:pt x="147814" y="3130"/>
                  </a:cubicBezTo>
                  <a:cubicBezTo>
                    <a:pt x="147674" y="4562"/>
                    <a:pt x="146522" y="5714"/>
                    <a:pt x="145091" y="5854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0" name="Freeform: Shape 219">
              <a:extLst>
                <a:ext uri="{FF2B5EF4-FFF2-40B4-BE49-F238E27FC236}">
                  <a16:creationId xmlns:a16="http://schemas.microsoft.com/office/drawing/2014/main" id="{7E678304-5D9B-08CD-C31E-1ADA3BED3D32}"/>
                </a:ext>
              </a:extLst>
            </p:cNvPr>
            <p:cNvSpPr/>
            <p:nvPr/>
          </p:nvSpPr>
          <p:spPr>
            <a:xfrm>
              <a:off x="5329580" y="3709359"/>
              <a:ext cx="492577" cy="20960"/>
            </a:xfrm>
            <a:custGeom>
              <a:avLst/>
              <a:gdLst>
                <a:gd name="connsiteX0" fmla="*/ 489398 w 492577"/>
                <a:gd name="connsiteY0" fmla="*/ 20704 h 20960"/>
                <a:gd name="connsiteX1" fmla="*/ 489398 w 492577"/>
                <a:gd name="connsiteY1" fmla="*/ 20704 h 20960"/>
                <a:gd name="connsiteX2" fmla="*/ 2947 w 492577"/>
                <a:gd name="connsiteY2" fmla="*/ 6042 h 20960"/>
                <a:gd name="connsiteX3" fmla="*/ -125 w 492577"/>
                <a:gd name="connsiteY3" fmla="*/ 3183 h 20960"/>
                <a:gd name="connsiteX4" fmla="*/ -125 w 492577"/>
                <a:gd name="connsiteY4" fmla="*/ 3039 h 20960"/>
                <a:gd name="connsiteX5" fmla="*/ 2877 w 492577"/>
                <a:gd name="connsiteY5" fmla="*/ -68 h 20960"/>
                <a:gd name="connsiteX6" fmla="*/ 489712 w 492577"/>
                <a:gd name="connsiteY6" fmla="*/ 14595 h 20960"/>
                <a:gd name="connsiteX7" fmla="*/ 492435 w 492577"/>
                <a:gd name="connsiteY7" fmla="*/ 17978 h 20960"/>
                <a:gd name="connsiteX8" fmla="*/ 489712 w 492577"/>
                <a:gd name="connsiteY8" fmla="*/ 20704 h 20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2577" h="20960">
                  <a:moveTo>
                    <a:pt x="489398" y="20704"/>
                  </a:moveTo>
                  <a:lnTo>
                    <a:pt x="489398" y="20704"/>
                  </a:lnTo>
                  <a:cubicBezTo>
                    <a:pt x="279268" y="9498"/>
                    <a:pt x="124682" y="4820"/>
                    <a:pt x="2947" y="6042"/>
                  </a:cubicBezTo>
                  <a:cubicBezTo>
                    <a:pt x="1306" y="6101"/>
                    <a:pt x="-55" y="4820"/>
                    <a:pt x="-125" y="3183"/>
                  </a:cubicBezTo>
                  <a:cubicBezTo>
                    <a:pt x="-125" y="3134"/>
                    <a:pt x="-125" y="3088"/>
                    <a:pt x="-125" y="3039"/>
                  </a:cubicBezTo>
                  <a:cubicBezTo>
                    <a:pt x="-160" y="1357"/>
                    <a:pt x="1201" y="-29"/>
                    <a:pt x="2877" y="-68"/>
                  </a:cubicBezTo>
                  <a:cubicBezTo>
                    <a:pt x="124751" y="-1290"/>
                    <a:pt x="279443" y="3423"/>
                    <a:pt x="489712" y="14595"/>
                  </a:cubicBezTo>
                  <a:cubicBezTo>
                    <a:pt x="491387" y="14776"/>
                    <a:pt x="492609" y="16288"/>
                    <a:pt x="492435" y="17978"/>
                  </a:cubicBezTo>
                  <a:cubicBezTo>
                    <a:pt x="492295" y="19416"/>
                    <a:pt x="491143" y="20551"/>
                    <a:pt x="489712" y="20704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1" name="Freeform: Shape 220">
              <a:extLst>
                <a:ext uri="{FF2B5EF4-FFF2-40B4-BE49-F238E27FC236}">
                  <a16:creationId xmlns:a16="http://schemas.microsoft.com/office/drawing/2014/main" id="{64E03CA3-18BE-782B-5900-7592FD31A344}"/>
                </a:ext>
              </a:extLst>
            </p:cNvPr>
            <p:cNvSpPr/>
            <p:nvPr/>
          </p:nvSpPr>
          <p:spPr>
            <a:xfrm>
              <a:off x="4701927" y="3714400"/>
              <a:ext cx="485532" cy="55334"/>
            </a:xfrm>
            <a:custGeom>
              <a:avLst/>
              <a:gdLst>
                <a:gd name="connsiteX0" fmla="*/ 2830 w 485532"/>
                <a:gd name="connsiteY0" fmla="*/ 55078 h 55334"/>
                <a:gd name="connsiteX1" fmla="*/ -124 w 485532"/>
                <a:gd name="connsiteY1" fmla="*/ 51891 h 55334"/>
                <a:gd name="connsiteX2" fmla="*/ 2306 w 485532"/>
                <a:gd name="connsiteY2" fmla="*/ 49004 h 55334"/>
                <a:gd name="connsiteX3" fmla="*/ 315807 w 485532"/>
                <a:gd name="connsiteY3" fmla="*/ 12173 h 55334"/>
                <a:gd name="connsiteX4" fmla="*/ 342025 w 485532"/>
                <a:gd name="connsiteY4" fmla="*/ 10043 h 55334"/>
                <a:gd name="connsiteX5" fmla="*/ 482438 w 485532"/>
                <a:gd name="connsiteY5" fmla="*/ -256 h 55334"/>
                <a:gd name="connsiteX6" fmla="*/ 485405 w 485532"/>
                <a:gd name="connsiteY6" fmla="*/ 2918 h 55334"/>
                <a:gd name="connsiteX7" fmla="*/ 482787 w 485532"/>
                <a:gd name="connsiteY7" fmla="*/ 5854 h 55334"/>
                <a:gd name="connsiteX8" fmla="*/ 342514 w 485532"/>
                <a:gd name="connsiteY8" fmla="*/ 16117 h 55334"/>
                <a:gd name="connsiteX9" fmla="*/ 316296 w 485532"/>
                <a:gd name="connsiteY9" fmla="*/ 18247 h 55334"/>
                <a:gd name="connsiteX10" fmla="*/ 3354 w 485532"/>
                <a:gd name="connsiteY10" fmla="*/ 55008 h 55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85532" h="55334">
                  <a:moveTo>
                    <a:pt x="2830" y="55078"/>
                  </a:moveTo>
                  <a:cubicBezTo>
                    <a:pt x="1133" y="55012"/>
                    <a:pt x="-187" y="53588"/>
                    <a:pt x="-124" y="51891"/>
                  </a:cubicBezTo>
                  <a:cubicBezTo>
                    <a:pt x="-68" y="50488"/>
                    <a:pt x="931" y="49297"/>
                    <a:pt x="2306" y="49004"/>
                  </a:cubicBezTo>
                  <a:cubicBezTo>
                    <a:pt x="3493" y="48794"/>
                    <a:pt x="125123" y="27638"/>
                    <a:pt x="315807" y="12173"/>
                  </a:cubicBezTo>
                  <a:lnTo>
                    <a:pt x="342025" y="10043"/>
                  </a:lnTo>
                  <a:cubicBezTo>
                    <a:pt x="389400" y="6168"/>
                    <a:pt x="434121" y="2502"/>
                    <a:pt x="482438" y="-256"/>
                  </a:cubicBezTo>
                  <a:cubicBezTo>
                    <a:pt x="484134" y="-200"/>
                    <a:pt x="485465" y="1221"/>
                    <a:pt x="485405" y="2918"/>
                  </a:cubicBezTo>
                  <a:cubicBezTo>
                    <a:pt x="485356" y="4401"/>
                    <a:pt x="484257" y="5637"/>
                    <a:pt x="482787" y="5854"/>
                  </a:cubicBezTo>
                  <a:cubicBezTo>
                    <a:pt x="434540" y="8577"/>
                    <a:pt x="389854" y="12242"/>
                    <a:pt x="342514" y="16117"/>
                  </a:cubicBezTo>
                  <a:lnTo>
                    <a:pt x="316296" y="18247"/>
                  </a:lnTo>
                  <a:cubicBezTo>
                    <a:pt x="125926" y="33678"/>
                    <a:pt x="4540" y="54799"/>
                    <a:pt x="3354" y="55008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2" name="Freeform: Shape 221">
              <a:extLst>
                <a:ext uri="{FF2B5EF4-FFF2-40B4-BE49-F238E27FC236}">
                  <a16:creationId xmlns:a16="http://schemas.microsoft.com/office/drawing/2014/main" id="{222A9AA6-38AF-4151-CA3A-EC29EA0BEF35}"/>
                </a:ext>
              </a:extLst>
            </p:cNvPr>
            <p:cNvSpPr/>
            <p:nvPr/>
          </p:nvSpPr>
          <p:spPr>
            <a:xfrm>
              <a:off x="5320399" y="2565477"/>
              <a:ext cx="586854" cy="177138"/>
            </a:xfrm>
            <a:custGeom>
              <a:avLst/>
              <a:gdLst>
                <a:gd name="connsiteX0" fmla="*/ 586729 w 586854"/>
                <a:gd name="connsiteY0" fmla="*/ -256 h 177138"/>
                <a:gd name="connsiteX1" fmla="*/ -126 w 586854"/>
                <a:gd name="connsiteY1" fmla="*/ -256 h 177138"/>
                <a:gd name="connsiteX2" fmla="*/ 3365 w 586854"/>
                <a:gd name="connsiteY2" fmla="*/ 172414 h 177138"/>
                <a:gd name="connsiteX3" fmla="*/ 495611 w 586854"/>
                <a:gd name="connsiteY3" fmla="*/ 176883 h 177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6854" h="177138">
                  <a:moveTo>
                    <a:pt x="586729" y="-256"/>
                  </a:moveTo>
                  <a:lnTo>
                    <a:pt x="-126" y="-256"/>
                  </a:lnTo>
                  <a:cubicBezTo>
                    <a:pt x="-126" y="58325"/>
                    <a:pt x="433" y="114601"/>
                    <a:pt x="3365" y="172414"/>
                  </a:cubicBezTo>
                  <a:lnTo>
                    <a:pt x="495611" y="176883"/>
                  </a:lnTo>
                  <a:close/>
                </a:path>
              </a:pathLst>
            </a:custGeom>
            <a:solidFill>
              <a:srgbClr val="E4EDF4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3" name="Freeform: Shape 222">
              <a:extLst>
                <a:ext uri="{FF2B5EF4-FFF2-40B4-BE49-F238E27FC236}">
                  <a16:creationId xmlns:a16="http://schemas.microsoft.com/office/drawing/2014/main" id="{8F334913-1BF7-D8D2-578D-620A6915D1EE}"/>
                </a:ext>
              </a:extLst>
            </p:cNvPr>
            <p:cNvSpPr/>
            <p:nvPr/>
          </p:nvSpPr>
          <p:spPr>
            <a:xfrm>
              <a:off x="4551833" y="2565442"/>
              <a:ext cx="592824" cy="171064"/>
            </a:xfrm>
            <a:custGeom>
              <a:avLst/>
              <a:gdLst>
                <a:gd name="connsiteX0" fmla="*/ -126 w 592824"/>
                <a:gd name="connsiteY0" fmla="*/ -221 h 171064"/>
                <a:gd name="connsiteX1" fmla="*/ 118572 w 592824"/>
                <a:gd name="connsiteY1" fmla="*/ 166514 h 171064"/>
                <a:gd name="connsiteX2" fmla="*/ 592699 w 592824"/>
                <a:gd name="connsiteY2" fmla="*/ 170808 h 171064"/>
                <a:gd name="connsiteX3" fmla="*/ 592699 w 592824"/>
                <a:gd name="connsiteY3" fmla="*/ -256 h 171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2824" h="171064">
                  <a:moveTo>
                    <a:pt x="-126" y="-221"/>
                  </a:moveTo>
                  <a:lnTo>
                    <a:pt x="118572" y="166514"/>
                  </a:lnTo>
                  <a:lnTo>
                    <a:pt x="592699" y="170808"/>
                  </a:lnTo>
                  <a:lnTo>
                    <a:pt x="592699" y="-256"/>
                  </a:lnTo>
                  <a:close/>
                </a:path>
              </a:pathLst>
            </a:custGeom>
            <a:solidFill>
              <a:srgbClr val="E4EDF4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4" name="Freeform: Shape 223">
              <a:extLst>
                <a:ext uri="{FF2B5EF4-FFF2-40B4-BE49-F238E27FC236}">
                  <a16:creationId xmlns:a16="http://schemas.microsoft.com/office/drawing/2014/main" id="{A20BEF80-3185-19C8-9135-C7129D915400}"/>
                </a:ext>
              </a:extLst>
            </p:cNvPr>
            <p:cNvSpPr/>
            <p:nvPr/>
          </p:nvSpPr>
          <p:spPr>
            <a:xfrm>
              <a:off x="4664281" y="2732631"/>
              <a:ext cx="489243" cy="42347"/>
            </a:xfrm>
            <a:custGeom>
              <a:avLst/>
              <a:gdLst>
                <a:gd name="connsiteX0" fmla="*/ -126 w 489243"/>
                <a:gd name="connsiteY0" fmla="*/ -256 h 42347"/>
                <a:gd name="connsiteX1" fmla="*/ 29409 w 489243"/>
                <a:gd name="connsiteY1" fmla="*/ 39264 h 42347"/>
                <a:gd name="connsiteX2" fmla="*/ 489118 w 489243"/>
                <a:gd name="connsiteY2" fmla="*/ 42091 h 42347"/>
                <a:gd name="connsiteX3" fmla="*/ 480075 w 489243"/>
                <a:gd name="connsiteY3" fmla="*/ 931 h 42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9243" h="42347">
                  <a:moveTo>
                    <a:pt x="-126" y="-256"/>
                  </a:moveTo>
                  <a:lnTo>
                    <a:pt x="29409" y="39264"/>
                  </a:lnTo>
                  <a:lnTo>
                    <a:pt x="489118" y="42091"/>
                  </a:lnTo>
                  <a:cubicBezTo>
                    <a:pt x="489118" y="28371"/>
                    <a:pt x="480075" y="14895"/>
                    <a:pt x="480075" y="931"/>
                  </a:cubicBezTo>
                  <a:close/>
                </a:path>
              </a:pathLst>
            </a:custGeom>
            <a:solidFill>
              <a:srgbClr val="D66371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5" name="Freeform: Shape 224">
              <a:extLst>
                <a:ext uri="{FF2B5EF4-FFF2-40B4-BE49-F238E27FC236}">
                  <a16:creationId xmlns:a16="http://schemas.microsoft.com/office/drawing/2014/main" id="{A987A73E-89B9-D221-DBF9-C83CDFDB2BA4}"/>
                </a:ext>
              </a:extLst>
            </p:cNvPr>
            <p:cNvSpPr/>
            <p:nvPr/>
          </p:nvSpPr>
          <p:spPr>
            <a:xfrm>
              <a:off x="5322250" y="2734412"/>
              <a:ext cx="495422" cy="44860"/>
            </a:xfrm>
            <a:custGeom>
              <a:avLst/>
              <a:gdLst>
                <a:gd name="connsiteX0" fmla="*/ 495297 w 495422"/>
                <a:gd name="connsiteY0" fmla="*/ 966 h 44860"/>
                <a:gd name="connsiteX1" fmla="*/ -126 w 495422"/>
                <a:gd name="connsiteY1" fmla="*/ -256 h 44860"/>
                <a:gd name="connsiteX2" fmla="*/ 3994 w 495422"/>
                <a:gd name="connsiteY2" fmla="*/ 41637 h 44860"/>
                <a:gd name="connsiteX3" fmla="*/ 473582 w 495422"/>
                <a:gd name="connsiteY3" fmla="*/ 44605 h 44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5422" h="44860">
                  <a:moveTo>
                    <a:pt x="495297" y="966"/>
                  </a:moveTo>
                  <a:lnTo>
                    <a:pt x="-126" y="-256"/>
                  </a:lnTo>
                  <a:cubicBezTo>
                    <a:pt x="1794" y="13709"/>
                    <a:pt x="3121" y="27673"/>
                    <a:pt x="3994" y="41637"/>
                  </a:cubicBezTo>
                  <a:lnTo>
                    <a:pt x="473582" y="44605"/>
                  </a:lnTo>
                  <a:close/>
                </a:path>
              </a:pathLst>
            </a:custGeom>
            <a:solidFill>
              <a:srgbClr val="D66371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6" name="Freeform: Shape 225">
              <a:extLst>
                <a:ext uri="{FF2B5EF4-FFF2-40B4-BE49-F238E27FC236}">
                  <a16:creationId xmlns:a16="http://schemas.microsoft.com/office/drawing/2014/main" id="{19BB7057-54AD-BC70-97F6-A9B4F8A63A11}"/>
                </a:ext>
              </a:extLst>
            </p:cNvPr>
            <p:cNvSpPr/>
            <p:nvPr/>
          </p:nvSpPr>
          <p:spPr>
            <a:xfrm>
              <a:off x="5401044" y="2893676"/>
              <a:ext cx="330817" cy="373443"/>
            </a:xfrm>
            <a:custGeom>
              <a:avLst/>
              <a:gdLst>
                <a:gd name="connsiteX0" fmla="*/ 312628 w 330817"/>
                <a:gd name="connsiteY0" fmla="*/ 0 h 373443"/>
                <a:gd name="connsiteX1" fmla="*/ 330817 w 330817"/>
                <a:gd name="connsiteY1" fmla="*/ 0 h 373443"/>
                <a:gd name="connsiteX2" fmla="*/ 330817 w 330817"/>
                <a:gd name="connsiteY2" fmla="*/ 373443 h 373443"/>
                <a:gd name="connsiteX3" fmla="*/ 312628 w 330817"/>
                <a:gd name="connsiteY3" fmla="*/ 373443 h 373443"/>
                <a:gd name="connsiteX4" fmla="*/ 18189 w 330817"/>
                <a:gd name="connsiteY4" fmla="*/ 373443 h 373443"/>
                <a:gd name="connsiteX5" fmla="*/ 0 w 330817"/>
                <a:gd name="connsiteY5" fmla="*/ 373443 h 373443"/>
                <a:gd name="connsiteX6" fmla="*/ 0 w 330817"/>
                <a:gd name="connsiteY6" fmla="*/ 0 h 373443"/>
                <a:gd name="connsiteX7" fmla="*/ 18189 w 330817"/>
                <a:gd name="connsiteY7" fmla="*/ 0 h 373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0817" h="373443">
                  <a:moveTo>
                    <a:pt x="312628" y="0"/>
                  </a:moveTo>
                  <a:cubicBezTo>
                    <a:pt x="322674" y="0"/>
                    <a:pt x="330817" y="0"/>
                    <a:pt x="330817" y="0"/>
                  </a:cubicBezTo>
                  <a:lnTo>
                    <a:pt x="330817" y="373443"/>
                  </a:lnTo>
                  <a:cubicBezTo>
                    <a:pt x="330817" y="373443"/>
                    <a:pt x="322674" y="373443"/>
                    <a:pt x="312628" y="373443"/>
                  </a:cubicBezTo>
                  <a:lnTo>
                    <a:pt x="18189" y="373443"/>
                  </a:lnTo>
                  <a:cubicBezTo>
                    <a:pt x="8143" y="373443"/>
                    <a:pt x="0" y="373443"/>
                    <a:pt x="0" y="373443"/>
                  </a:cubicBezTo>
                  <a:lnTo>
                    <a:pt x="0" y="0"/>
                  </a:lnTo>
                  <a:cubicBezTo>
                    <a:pt x="0" y="0"/>
                    <a:pt x="8143" y="0"/>
                    <a:pt x="18189" y="0"/>
                  </a:cubicBezTo>
                  <a:close/>
                </a:path>
              </a:pathLst>
            </a:custGeom>
            <a:solidFill>
              <a:srgbClr val="2F495B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7" name="Freeform: Shape 226">
              <a:extLst>
                <a:ext uri="{FF2B5EF4-FFF2-40B4-BE49-F238E27FC236}">
                  <a16:creationId xmlns:a16="http://schemas.microsoft.com/office/drawing/2014/main" id="{2690F946-15FE-2BAF-56F6-D068A9810D34}"/>
                </a:ext>
              </a:extLst>
            </p:cNvPr>
            <p:cNvSpPr/>
            <p:nvPr/>
          </p:nvSpPr>
          <p:spPr>
            <a:xfrm>
              <a:off x="4718533" y="2901496"/>
              <a:ext cx="354277" cy="339579"/>
            </a:xfrm>
            <a:custGeom>
              <a:avLst/>
              <a:gdLst>
                <a:gd name="connsiteX0" fmla="*/ 336089 w 354277"/>
                <a:gd name="connsiteY0" fmla="*/ 0 h 339579"/>
                <a:gd name="connsiteX1" fmla="*/ 354277 w 354277"/>
                <a:gd name="connsiteY1" fmla="*/ 0 h 339579"/>
                <a:gd name="connsiteX2" fmla="*/ 354277 w 354277"/>
                <a:gd name="connsiteY2" fmla="*/ 339580 h 339579"/>
                <a:gd name="connsiteX3" fmla="*/ 336089 w 354277"/>
                <a:gd name="connsiteY3" fmla="*/ 339580 h 339579"/>
                <a:gd name="connsiteX4" fmla="*/ 18189 w 354277"/>
                <a:gd name="connsiteY4" fmla="*/ 339580 h 339579"/>
                <a:gd name="connsiteX5" fmla="*/ 0 w 354277"/>
                <a:gd name="connsiteY5" fmla="*/ 339580 h 339579"/>
                <a:gd name="connsiteX6" fmla="*/ 0 w 354277"/>
                <a:gd name="connsiteY6" fmla="*/ 0 h 339579"/>
                <a:gd name="connsiteX7" fmla="*/ 18189 w 354277"/>
                <a:gd name="connsiteY7" fmla="*/ 0 h 339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4277" h="339579">
                  <a:moveTo>
                    <a:pt x="336089" y="0"/>
                  </a:moveTo>
                  <a:cubicBezTo>
                    <a:pt x="346134" y="0"/>
                    <a:pt x="354277" y="0"/>
                    <a:pt x="354277" y="0"/>
                  </a:cubicBezTo>
                  <a:lnTo>
                    <a:pt x="354277" y="339580"/>
                  </a:lnTo>
                  <a:cubicBezTo>
                    <a:pt x="354277" y="339580"/>
                    <a:pt x="346134" y="339580"/>
                    <a:pt x="336089" y="339580"/>
                  </a:cubicBezTo>
                  <a:lnTo>
                    <a:pt x="18189" y="339580"/>
                  </a:lnTo>
                  <a:cubicBezTo>
                    <a:pt x="8143" y="339580"/>
                    <a:pt x="0" y="339580"/>
                    <a:pt x="0" y="339580"/>
                  </a:cubicBezTo>
                  <a:lnTo>
                    <a:pt x="0" y="0"/>
                  </a:lnTo>
                  <a:cubicBezTo>
                    <a:pt x="0" y="0"/>
                    <a:pt x="8143" y="0"/>
                    <a:pt x="18189" y="0"/>
                  </a:cubicBezTo>
                  <a:close/>
                </a:path>
              </a:pathLst>
            </a:custGeom>
            <a:solidFill>
              <a:srgbClr val="2F495B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8" name="Freeform: Shape 227">
              <a:extLst>
                <a:ext uri="{FF2B5EF4-FFF2-40B4-BE49-F238E27FC236}">
                  <a16:creationId xmlns:a16="http://schemas.microsoft.com/office/drawing/2014/main" id="{E802578B-6E87-6C85-E774-24152D71159F}"/>
                </a:ext>
              </a:extLst>
            </p:cNvPr>
            <p:cNvSpPr/>
            <p:nvPr/>
          </p:nvSpPr>
          <p:spPr>
            <a:xfrm>
              <a:off x="5406753" y="3041820"/>
              <a:ext cx="322645" cy="6145"/>
            </a:xfrm>
            <a:custGeom>
              <a:avLst/>
              <a:gdLst>
                <a:gd name="connsiteX0" fmla="*/ 319781 w 322645"/>
                <a:gd name="connsiteY0" fmla="*/ 5872 h 6145"/>
                <a:gd name="connsiteX1" fmla="*/ 3277 w 322645"/>
                <a:gd name="connsiteY1" fmla="*/ 5872 h 6145"/>
                <a:gd name="connsiteX2" fmla="*/ -109 w 322645"/>
                <a:gd name="connsiteY2" fmla="*/ 3145 h 6145"/>
                <a:gd name="connsiteX3" fmla="*/ 2614 w 322645"/>
                <a:gd name="connsiteY3" fmla="*/ -237 h 6145"/>
                <a:gd name="connsiteX4" fmla="*/ 3277 w 322645"/>
                <a:gd name="connsiteY4" fmla="*/ -237 h 6145"/>
                <a:gd name="connsiteX5" fmla="*/ 319781 w 322645"/>
                <a:gd name="connsiteY5" fmla="*/ -237 h 6145"/>
                <a:gd name="connsiteX6" fmla="*/ 322503 w 322645"/>
                <a:gd name="connsiteY6" fmla="*/ 3145 h 6145"/>
                <a:gd name="connsiteX7" fmla="*/ 319781 w 322645"/>
                <a:gd name="connsiteY7" fmla="*/ 5872 h 6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22645" h="6145">
                  <a:moveTo>
                    <a:pt x="319781" y="5872"/>
                  </a:moveTo>
                  <a:lnTo>
                    <a:pt x="3277" y="5872"/>
                  </a:lnTo>
                  <a:cubicBezTo>
                    <a:pt x="1601" y="6054"/>
                    <a:pt x="65" y="4832"/>
                    <a:pt x="-109" y="3145"/>
                  </a:cubicBezTo>
                  <a:cubicBezTo>
                    <a:pt x="-284" y="1456"/>
                    <a:pt x="938" y="-56"/>
                    <a:pt x="2614" y="-237"/>
                  </a:cubicBezTo>
                  <a:cubicBezTo>
                    <a:pt x="2858" y="-262"/>
                    <a:pt x="3067" y="-262"/>
                    <a:pt x="3277" y="-237"/>
                  </a:cubicBezTo>
                  <a:lnTo>
                    <a:pt x="319781" y="-237"/>
                  </a:lnTo>
                  <a:cubicBezTo>
                    <a:pt x="321456" y="-56"/>
                    <a:pt x="322678" y="1456"/>
                    <a:pt x="322503" y="3145"/>
                  </a:cubicBezTo>
                  <a:cubicBezTo>
                    <a:pt x="322364" y="4584"/>
                    <a:pt x="321212" y="5718"/>
                    <a:pt x="319781" y="5872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9" name="Freeform: Shape 228">
              <a:extLst>
                <a:ext uri="{FF2B5EF4-FFF2-40B4-BE49-F238E27FC236}">
                  <a16:creationId xmlns:a16="http://schemas.microsoft.com/office/drawing/2014/main" id="{D9A82C79-F54C-DB69-9AE0-0E6034CAA2DE}"/>
                </a:ext>
              </a:extLst>
            </p:cNvPr>
            <p:cNvSpPr/>
            <p:nvPr/>
          </p:nvSpPr>
          <p:spPr>
            <a:xfrm>
              <a:off x="4719699" y="3028712"/>
              <a:ext cx="350654" cy="6109"/>
            </a:xfrm>
            <a:custGeom>
              <a:avLst/>
              <a:gdLst>
                <a:gd name="connsiteX0" fmla="*/ 347784 w 350654"/>
                <a:gd name="connsiteY0" fmla="*/ 5854 h 6109"/>
                <a:gd name="connsiteX1" fmla="*/ 2619 w 350654"/>
                <a:gd name="connsiteY1" fmla="*/ 5854 h 6109"/>
                <a:gd name="connsiteX2" fmla="*/ -108 w 350654"/>
                <a:gd name="connsiteY2" fmla="*/ 2471 h 6109"/>
                <a:gd name="connsiteX3" fmla="*/ 2619 w 350654"/>
                <a:gd name="connsiteY3" fmla="*/ -256 h 6109"/>
                <a:gd name="connsiteX4" fmla="*/ 347784 w 350654"/>
                <a:gd name="connsiteY4" fmla="*/ -256 h 6109"/>
                <a:gd name="connsiteX5" fmla="*/ 350511 w 350654"/>
                <a:gd name="connsiteY5" fmla="*/ 3127 h 6109"/>
                <a:gd name="connsiteX6" fmla="*/ 347784 w 350654"/>
                <a:gd name="connsiteY6" fmla="*/ 5854 h 6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0654" h="6109">
                  <a:moveTo>
                    <a:pt x="347784" y="5854"/>
                  </a:moveTo>
                  <a:lnTo>
                    <a:pt x="2619" y="5854"/>
                  </a:lnTo>
                  <a:cubicBezTo>
                    <a:pt x="932" y="5672"/>
                    <a:pt x="-290" y="4160"/>
                    <a:pt x="-108" y="2471"/>
                  </a:cubicBezTo>
                  <a:cubicBezTo>
                    <a:pt x="46" y="1032"/>
                    <a:pt x="1180" y="-102"/>
                    <a:pt x="2619" y="-256"/>
                  </a:cubicBezTo>
                  <a:lnTo>
                    <a:pt x="347784" y="-256"/>
                  </a:lnTo>
                  <a:cubicBezTo>
                    <a:pt x="349470" y="-74"/>
                    <a:pt x="350692" y="1437"/>
                    <a:pt x="350511" y="3127"/>
                  </a:cubicBezTo>
                  <a:cubicBezTo>
                    <a:pt x="350357" y="4565"/>
                    <a:pt x="349222" y="5700"/>
                    <a:pt x="347784" y="5854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0" name="Freeform: Shape 229">
              <a:extLst>
                <a:ext uri="{FF2B5EF4-FFF2-40B4-BE49-F238E27FC236}">
                  <a16:creationId xmlns:a16="http://schemas.microsoft.com/office/drawing/2014/main" id="{2C4AD73C-FA8C-5D1D-C46B-722457CA0571}"/>
                </a:ext>
              </a:extLst>
            </p:cNvPr>
            <p:cNvSpPr/>
            <p:nvPr/>
          </p:nvSpPr>
          <p:spPr>
            <a:xfrm>
              <a:off x="4597741" y="5182479"/>
              <a:ext cx="629129" cy="683243"/>
            </a:xfrm>
            <a:custGeom>
              <a:avLst/>
              <a:gdLst>
                <a:gd name="connsiteX0" fmla="*/ 5285 w 629129"/>
                <a:gd name="connsiteY0" fmla="*/ 199505 h 683243"/>
                <a:gd name="connsiteX1" fmla="*/ 29723 w 629129"/>
                <a:gd name="connsiteY1" fmla="*/ 491257 h 683243"/>
                <a:gd name="connsiteX2" fmla="*/ -126 w 629129"/>
                <a:gd name="connsiteY2" fmla="*/ 644586 h 683243"/>
                <a:gd name="connsiteX3" fmla="*/ 563373 w 629129"/>
                <a:gd name="connsiteY3" fmla="*/ 682988 h 683243"/>
                <a:gd name="connsiteX4" fmla="*/ 627121 w 629129"/>
                <a:gd name="connsiteY4" fmla="*/ 303680 h 683243"/>
                <a:gd name="connsiteX5" fmla="*/ 605266 w 629129"/>
                <a:gd name="connsiteY5" fmla="*/ 38356 h 683243"/>
                <a:gd name="connsiteX6" fmla="*/ 38730 w 629129"/>
                <a:gd name="connsiteY6" fmla="*/ -256 h 683243"/>
                <a:gd name="connsiteX7" fmla="*/ 5285 w 629129"/>
                <a:gd name="connsiteY7" fmla="*/ 199505 h 683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29129" h="683243">
                  <a:moveTo>
                    <a:pt x="5285" y="199505"/>
                  </a:moveTo>
                  <a:cubicBezTo>
                    <a:pt x="-5188" y="345398"/>
                    <a:pt x="29723" y="491257"/>
                    <a:pt x="29723" y="491257"/>
                  </a:cubicBezTo>
                  <a:cubicBezTo>
                    <a:pt x="15570" y="541459"/>
                    <a:pt x="5586" y="592743"/>
                    <a:pt x="-126" y="644586"/>
                  </a:cubicBezTo>
                  <a:lnTo>
                    <a:pt x="563373" y="682988"/>
                  </a:lnTo>
                  <a:cubicBezTo>
                    <a:pt x="582400" y="548336"/>
                    <a:pt x="617206" y="355837"/>
                    <a:pt x="627121" y="303680"/>
                  </a:cubicBezTo>
                  <a:cubicBezTo>
                    <a:pt x="635953" y="257353"/>
                    <a:pt x="611166" y="145149"/>
                    <a:pt x="605266" y="38356"/>
                  </a:cubicBezTo>
                  <a:lnTo>
                    <a:pt x="38730" y="-256"/>
                  </a:lnTo>
                  <a:cubicBezTo>
                    <a:pt x="24801" y="56859"/>
                    <a:pt x="10278" y="129753"/>
                    <a:pt x="5285" y="199505"/>
                  </a:cubicBezTo>
                  <a:close/>
                </a:path>
              </a:pathLst>
            </a:custGeom>
            <a:solidFill>
              <a:srgbClr val="7030A0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1" name="Freeform: Shape 230">
              <a:extLst>
                <a:ext uri="{FF2B5EF4-FFF2-40B4-BE49-F238E27FC236}">
                  <a16:creationId xmlns:a16="http://schemas.microsoft.com/office/drawing/2014/main" id="{200021D9-7B7E-253A-418A-495A1CF88739}"/>
                </a:ext>
              </a:extLst>
            </p:cNvPr>
            <p:cNvSpPr/>
            <p:nvPr/>
          </p:nvSpPr>
          <p:spPr>
            <a:xfrm>
              <a:off x="5337297" y="5175567"/>
              <a:ext cx="630937" cy="698150"/>
            </a:xfrm>
            <a:custGeom>
              <a:avLst/>
              <a:gdLst>
                <a:gd name="connsiteX0" fmla="*/ 630647 w 630937"/>
                <a:gd name="connsiteY0" fmla="*/ 697895 h 698150"/>
                <a:gd name="connsiteX1" fmla="*/ 602718 w 630937"/>
                <a:gd name="connsiteY1" fmla="*/ 453029 h 698150"/>
                <a:gd name="connsiteX2" fmla="*/ 595491 w 630937"/>
                <a:gd name="connsiteY2" fmla="*/ -256 h 698150"/>
                <a:gd name="connsiteX3" fmla="*/ -126 w 630937"/>
                <a:gd name="connsiteY3" fmla="*/ 45862 h 698150"/>
                <a:gd name="connsiteX4" fmla="*/ 22706 w 630937"/>
                <a:gd name="connsiteY4" fmla="*/ 213435 h 698150"/>
                <a:gd name="connsiteX5" fmla="*/ 95635 w 630937"/>
                <a:gd name="connsiteY5" fmla="*/ 571168 h 698150"/>
                <a:gd name="connsiteX6" fmla="*/ 81670 w 630937"/>
                <a:gd name="connsiteY6" fmla="*/ 693357 h 69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30937" h="698150">
                  <a:moveTo>
                    <a:pt x="630647" y="697895"/>
                  </a:moveTo>
                  <a:cubicBezTo>
                    <a:pt x="633056" y="585621"/>
                    <a:pt x="608443" y="452017"/>
                    <a:pt x="602718" y="453029"/>
                  </a:cubicBezTo>
                  <a:cubicBezTo>
                    <a:pt x="648975" y="367148"/>
                    <a:pt x="616682" y="138481"/>
                    <a:pt x="595491" y="-256"/>
                  </a:cubicBezTo>
                  <a:lnTo>
                    <a:pt x="-126" y="45862"/>
                  </a:lnTo>
                  <a:cubicBezTo>
                    <a:pt x="15235" y="144799"/>
                    <a:pt x="22706" y="213435"/>
                    <a:pt x="22706" y="213435"/>
                  </a:cubicBezTo>
                  <a:cubicBezTo>
                    <a:pt x="40161" y="387117"/>
                    <a:pt x="95635" y="571168"/>
                    <a:pt x="95635" y="571168"/>
                  </a:cubicBezTo>
                  <a:lnTo>
                    <a:pt x="81670" y="693357"/>
                  </a:lnTo>
                  <a:close/>
                </a:path>
              </a:pathLst>
            </a:custGeom>
            <a:solidFill>
              <a:srgbClr val="7030A0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2" name="Freeform: Shape 231">
              <a:extLst>
                <a:ext uri="{FF2B5EF4-FFF2-40B4-BE49-F238E27FC236}">
                  <a16:creationId xmlns:a16="http://schemas.microsoft.com/office/drawing/2014/main" id="{7C86406E-9303-52B1-63F4-2E305DC5BD1C}"/>
                </a:ext>
              </a:extLst>
            </p:cNvPr>
            <p:cNvSpPr/>
            <p:nvPr/>
          </p:nvSpPr>
          <p:spPr>
            <a:xfrm>
              <a:off x="4759631" y="3526264"/>
              <a:ext cx="45127" cy="229121"/>
            </a:xfrm>
            <a:custGeom>
              <a:avLst/>
              <a:gdLst>
                <a:gd name="connsiteX0" fmla="*/ 42004 w 45127"/>
                <a:gd name="connsiteY0" fmla="*/ 228866 h 229121"/>
                <a:gd name="connsiteX1" fmla="*/ 39281 w 45127"/>
                <a:gd name="connsiteY1" fmla="*/ 227225 h 229121"/>
                <a:gd name="connsiteX2" fmla="*/ -98 w 45127"/>
                <a:gd name="connsiteY2" fmla="*/ 2712 h 229121"/>
                <a:gd name="connsiteX3" fmla="*/ 2939 w 45127"/>
                <a:gd name="connsiteY3" fmla="*/ -256 h 229121"/>
                <a:gd name="connsiteX4" fmla="*/ 2939 w 45127"/>
                <a:gd name="connsiteY4" fmla="*/ -256 h 229121"/>
                <a:gd name="connsiteX5" fmla="*/ 2939 w 45127"/>
                <a:gd name="connsiteY5" fmla="*/ -256 h 229121"/>
                <a:gd name="connsiteX6" fmla="*/ 5906 w 45127"/>
                <a:gd name="connsiteY6" fmla="*/ 2782 h 229121"/>
                <a:gd name="connsiteX7" fmla="*/ 5906 w 45127"/>
                <a:gd name="connsiteY7" fmla="*/ 2817 h 229121"/>
                <a:gd name="connsiteX8" fmla="*/ 44658 w 45127"/>
                <a:gd name="connsiteY8" fmla="*/ 224432 h 229121"/>
                <a:gd name="connsiteX9" fmla="*/ 43394 w 45127"/>
                <a:gd name="connsiteY9" fmla="*/ 228485 h 229121"/>
                <a:gd name="connsiteX10" fmla="*/ 43331 w 45127"/>
                <a:gd name="connsiteY10" fmla="*/ 228517 h 229121"/>
                <a:gd name="connsiteX11" fmla="*/ 42004 w 45127"/>
                <a:gd name="connsiteY11" fmla="*/ 228866 h 229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5127" h="229121">
                  <a:moveTo>
                    <a:pt x="42004" y="228866"/>
                  </a:moveTo>
                  <a:cubicBezTo>
                    <a:pt x="40863" y="228866"/>
                    <a:pt x="39812" y="228234"/>
                    <a:pt x="39281" y="227225"/>
                  </a:cubicBezTo>
                  <a:cubicBezTo>
                    <a:pt x="-2263" y="146161"/>
                    <a:pt x="-133" y="4143"/>
                    <a:pt x="-98" y="2712"/>
                  </a:cubicBezTo>
                  <a:cubicBezTo>
                    <a:pt x="-81" y="1054"/>
                    <a:pt x="1281" y="-273"/>
                    <a:pt x="2939" y="-256"/>
                  </a:cubicBezTo>
                  <a:cubicBezTo>
                    <a:pt x="2939" y="-256"/>
                    <a:pt x="2939" y="-256"/>
                    <a:pt x="2939" y="-256"/>
                  </a:cubicBezTo>
                  <a:lnTo>
                    <a:pt x="2939" y="-256"/>
                  </a:lnTo>
                  <a:cubicBezTo>
                    <a:pt x="4597" y="-238"/>
                    <a:pt x="5927" y="1123"/>
                    <a:pt x="5906" y="2782"/>
                  </a:cubicBezTo>
                  <a:cubicBezTo>
                    <a:pt x="5906" y="2792"/>
                    <a:pt x="5906" y="2803"/>
                    <a:pt x="5906" y="2817"/>
                  </a:cubicBezTo>
                  <a:cubicBezTo>
                    <a:pt x="5906" y="4248"/>
                    <a:pt x="3812" y="144730"/>
                    <a:pt x="44658" y="224432"/>
                  </a:cubicBezTo>
                  <a:cubicBezTo>
                    <a:pt x="45429" y="225902"/>
                    <a:pt x="44860" y="227714"/>
                    <a:pt x="43394" y="228485"/>
                  </a:cubicBezTo>
                  <a:cubicBezTo>
                    <a:pt x="43373" y="228496"/>
                    <a:pt x="43352" y="228506"/>
                    <a:pt x="43331" y="228517"/>
                  </a:cubicBezTo>
                  <a:cubicBezTo>
                    <a:pt x="42923" y="228740"/>
                    <a:pt x="42469" y="228859"/>
                    <a:pt x="42004" y="228866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3" name="Freeform: Shape 232">
              <a:extLst>
                <a:ext uri="{FF2B5EF4-FFF2-40B4-BE49-F238E27FC236}">
                  <a16:creationId xmlns:a16="http://schemas.microsoft.com/office/drawing/2014/main" id="{6500401F-A3A6-26A0-BE1B-E561919BE060}"/>
                </a:ext>
              </a:extLst>
            </p:cNvPr>
            <p:cNvSpPr/>
            <p:nvPr/>
          </p:nvSpPr>
          <p:spPr>
            <a:xfrm>
              <a:off x="4829118" y="3566251"/>
              <a:ext cx="41507" cy="181000"/>
            </a:xfrm>
            <a:custGeom>
              <a:avLst/>
              <a:gdLst>
                <a:gd name="connsiteX0" fmla="*/ 38429 w 41507"/>
                <a:gd name="connsiteY0" fmla="*/ 180744 h 181000"/>
                <a:gd name="connsiteX1" fmla="*/ 35846 w 41507"/>
                <a:gd name="connsiteY1" fmla="*/ 179313 h 181000"/>
                <a:gd name="connsiteX2" fmla="*/ 3379 w 41507"/>
                <a:gd name="connsiteY2" fmla="*/ 67598 h 181000"/>
                <a:gd name="connsiteX3" fmla="*/ -112 w 41507"/>
                <a:gd name="connsiteY3" fmla="*/ 2489 h 181000"/>
                <a:gd name="connsiteX4" fmla="*/ 3270 w 41507"/>
                <a:gd name="connsiteY4" fmla="*/ -238 h 181000"/>
                <a:gd name="connsiteX5" fmla="*/ 5997 w 41507"/>
                <a:gd name="connsiteY5" fmla="*/ 2489 h 181000"/>
                <a:gd name="connsiteX6" fmla="*/ 40908 w 41507"/>
                <a:gd name="connsiteY6" fmla="*/ 175752 h 181000"/>
                <a:gd name="connsiteX7" fmla="*/ 39965 w 41507"/>
                <a:gd name="connsiteY7" fmla="*/ 179976 h 181000"/>
                <a:gd name="connsiteX8" fmla="*/ 38429 w 41507"/>
                <a:gd name="connsiteY8" fmla="*/ 180744 h 1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1507" h="181000">
                  <a:moveTo>
                    <a:pt x="38429" y="180744"/>
                  </a:moveTo>
                  <a:cubicBezTo>
                    <a:pt x="37382" y="180734"/>
                    <a:pt x="36411" y="180196"/>
                    <a:pt x="35846" y="179313"/>
                  </a:cubicBezTo>
                  <a:cubicBezTo>
                    <a:pt x="19752" y="153723"/>
                    <a:pt x="8825" y="116194"/>
                    <a:pt x="3379" y="67598"/>
                  </a:cubicBezTo>
                  <a:cubicBezTo>
                    <a:pt x="897" y="45984"/>
                    <a:pt x="-266" y="24242"/>
                    <a:pt x="-112" y="2489"/>
                  </a:cubicBezTo>
                  <a:cubicBezTo>
                    <a:pt x="69" y="802"/>
                    <a:pt x="1581" y="-419"/>
                    <a:pt x="3270" y="-238"/>
                  </a:cubicBezTo>
                  <a:cubicBezTo>
                    <a:pt x="4709" y="-84"/>
                    <a:pt x="5843" y="1050"/>
                    <a:pt x="5997" y="2489"/>
                  </a:cubicBezTo>
                  <a:cubicBezTo>
                    <a:pt x="5997" y="3641"/>
                    <a:pt x="3658" y="116473"/>
                    <a:pt x="40908" y="175752"/>
                  </a:cubicBezTo>
                  <a:cubicBezTo>
                    <a:pt x="41809" y="177180"/>
                    <a:pt x="41386" y="179065"/>
                    <a:pt x="39965" y="179976"/>
                  </a:cubicBezTo>
                  <a:cubicBezTo>
                    <a:pt x="39536" y="180371"/>
                    <a:pt x="39002" y="180636"/>
                    <a:pt x="38429" y="180744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4" name="Freeform: Shape 233">
              <a:extLst>
                <a:ext uri="{FF2B5EF4-FFF2-40B4-BE49-F238E27FC236}">
                  <a16:creationId xmlns:a16="http://schemas.microsoft.com/office/drawing/2014/main" id="{657F639F-DC4A-8D35-3CA8-442F54ED5432}"/>
                </a:ext>
              </a:extLst>
            </p:cNvPr>
            <p:cNvSpPr/>
            <p:nvPr/>
          </p:nvSpPr>
          <p:spPr>
            <a:xfrm>
              <a:off x="4693140" y="3534930"/>
              <a:ext cx="38006" cy="177270"/>
            </a:xfrm>
            <a:custGeom>
              <a:avLst/>
              <a:gdLst>
                <a:gd name="connsiteX0" fmla="*/ 5298 w 38006"/>
                <a:gd name="connsiteY0" fmla="*/ 176910 h 177270"/>
                <a:gd name="connsiteX1" fmla="*/ 2296 w 38006"/>
                <a:gd name="connsiteY1" fmla="*/ 174187 h 177270"/>
                <a:gd name="connsiteX2" fmla="*/ 29701 w 38006"/>
                <a:gd name="connsiteY2" fmla="*/ 6160 h 177270"/>
                <a:gd name="connsiteX3" fmla="*/ 32005 w 38006"/>
                <a:gd name="connsiteY3" fmla="*/ 1656 h 177270"/>
                <a:gd name="connsiteX4" fmla="*/ 35967 w 38006"/>
                <a:gd name="connsiteY4" fmla="*/ -37 h 177270"/>
                <a:gd name="connsiteX5" fmla="*/ 37661 w 38006"/>
                <a:gd name="connsiteY5" fmla="*/ 3926 h 177270"/>
                <a:gd name="connsiteX6" fmla="*/ 35112 w 38006"/>
                <a:gd name="connsiteY6" fmla="*/ 9023 h 177270"/>
                <a:gd name="connsiteX7" fmla="*/ 8335 w 38006"/>
                <a:gd name="connsiteY7" fmla="*/ 173523 h 177270"/>
                <a:gd name="connsiteX8" fmla="*/ 5878 w 38006"/>
                <a:gd name="connsiteY8" fmla="*/ 176983 h 177270"/>
                <a:gd name="connsiteX9" fmla="*/ 5647 w 38006"/>
                <a:gd name="connsiteY9" fmla="*/ 177015 h 177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006" h="177270">
                  <a:moveTo>
                    <a:pt x="5298" y="176910"/>
                  </a:moveTo>
                  <a:cubicBezTo>
                    <a:pt x="3748" y="176899"/>
                    <a:pt x="2456" y="175726"/>
                    <a:pt x="2296" y="174187"/>
                  </a:cubicBezTo>
                  <a:cubicBezTo>
                    <a:pt x="-8597" y="77902"/>
                    <a:pt x="20240" y="24069"/>
                    <a:pt x="29701" y="6160"/>
                  </a:cubicBezTo>
                  <a:cubicBezTo>
                    <a:pt x="30818" y="4100"/>
                    <a:pt x="31656" y="2669"/>
                    <a:pt x="32005" y="1656"/>
                  </a:cubicBezTo>
                  <a:cubicBezTo>
                    <a:pt x="32633" y="96"/>
                    <a:pt x="34407" y="-662"/>
                    <a:pt x="35967" y="-37"/>
                  </a:cubicBezTo>
                  <a:cubicBezTo>
                    <a:pt x="37528" y="592"/>
                    <a:pt x="38289" y="2365"/>
                    <a:pt x="37661" y="3926"/>
                  </a:cubicBezTo>
                  <a:cubicBezTo>
                    <a:pt x="37207" y="5078"/>
                    <a:pt x="36369" y="6649"/>
                    <a:pt x="35112" y="9023"/>
                  </a:cubicBezTo>
                  <a:cubicBezTo>
                    <a:pt x="25826" y="26478"/>
                    <a:pt x="-2313" y="79089"/>
                    <a:pt x="8335" y="173523"/>
                  </a:cubicBezTo>
                  <a:cubicBezTo>
                    <a:pt x="8611" y="175157"/>
                    <a:pt x="7511" y="176707"/>
                    <a:pt x="5878" y="176983"/>
                  </a:cubicBezTo>
                  <a:cubicBezTo>
                    <a:pt x="5801" y="176997"/>
                    <a:pt x="5724" y="177008"/>
                    <a:pt x="5647" y="177015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5" name="Freeform: Shape 234">
              <a:extLst>
                <a:ext uri="{FF2B5EF4-FFF2-40B4-BE49-F238E27FC236}">
                  <a16:creationId xmlns:a16="http://schemas.microsoft.com/office/drawing/2014/main" id="{DB56F7E7-2FE3-4826-0178-D6F8334AF34C}"/>
                </a:ext>
              </a:extLst>
            </p:cNvPr>
            <p:cNvSpPr/>
            <p:nvPr/>
          </p:nvSpPr>
          <p:spPr>
            <a:xfrm>
              <a:off x="4764577" y="3746263"/>
              <a:ext cx="70395" cy="246273"/>
            </a:xfrm>
            <a:custGeom>
              <a:avLst/>
              <a:gdLst>
                <a:gd name="connsiteX0" fmla="*/ 5080 w 70395"/>
                <a:gd name="connsiteY0" fmla="*/ 245913 h 246273"/>
                <a:gd name="connsiteX1" fmla="*/ 2042 w 70395"/>
                <a:gd name="connsiteY1" fmla="*/ 243190 h 246273"/>
                <a:gd name="connsiteX2" fmla="*/ 64882 w 70395"/>
                <a:gd name="connsiteY2" fmla="*/ 837 h 246273"/>
                <a:gd name="connsiteX3" fmla="*/ 69176 w 70395"/>
                <a:gd name="connsiteY3" fmla="*/ 453 h 246273"/>
                <a:gd name="connsiteX4" fmla="*/ 69560 w 70395"/>
                <a:gd name="connsiteY4" fmla="*/ 4747 h 246273"/>
                <a:gd name="connsiteX5" fmla="*/ 8187 w 70395"/>
                <a:gd name="connsiteY5" fmla="*/ 242527 h 246273"/>
                <a:gd name="connsiteX6" fmla="*/ 5513 w 70395"/>
                <a:gd name="connsiteY6" fmla="*/ 246011 h 246273"/>
                <a:gd name="connsiteX7" fmla="*/ 5464 w 70395"/>
                <a:gd name="connsiteY7" fmla="*/ 246018 h 246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0395" h="246273">
                  <a:moveTo>
                    <a:pt x="5080" y="245913"/>
                  </a:moveTo>
                  <a:cubicBezTo>
                    <a:pt x="3523" y="245906"/>
                    <a:pt x="2220" y="244736"/>
                    <a:pt x="2042" y="243190"/>
                  </a:cubicBezTo>
                  <a:cubicBezTo>
                    <a:pt x="-13982" y="97297"/>
                    <a:pt x="64044" y="1780"/>
                    <a:pt x="64882" y="837"/>
                  </a:cubicBezTo>
                  <a:cubicBezTo>
                    <a:pt x="65961" y="-454"/>
                    <a:pt x="67885" y="-626"/>
                    <a:pt x="69176" y="453"/>
                  </a:cubicBezTo>
                  <a:cubicBezTo>
                    <a:pt x="70468" y="1532"/>
                    <a:pt x="70639" y="3456"/>
                    <a:pt x="69560" y="4747"/>
                  </a:cubicBezTo>
                  <a:cubicBezTo>
                    <a:pt x="68792" y="5655"/>
                    <a:pt x="-7558" y="99321"/>
                    <a:pt x="8187" y="242527"/>
                  </a:cubicBezTo>
                  <a:cubicBezTo>
                    <a:pt x="8410" y="244227"/>
                    <a:pt x="7213" y="245787"/>
                    <a:pt x="5513" y="246011"/>
                  </a:cubicBezTo>
                  <a:cubicBezTo>
                    <a:pt x="5495" y="246014"/>
                    <a:pt x="5481" y="246018"/>
                    <a:pt x="5464" y="246018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6" name="Freeform: Shape 235">
              <a:extLst>
                <a:ext uri="{FF2B5EF4-FFF2-40B4-BE49-F238E27FC236}">
                  <a16:creationId xmlns:a16="http://schemas.microsoft.com/office/drawing/2014/main" id="{C64374A8-31AF-C5AE-9C01-67B065E985A6}"/>
                </a:ext>
              </a:extLst>
            </p:cNvPr>
            <p:cNvSpPr/>
            <p:nvPr/>
          </p:nvSpPr>
          <p:spPr>
            <a:xfrm>
              <a:off x="4892649" y="3737246"/>
              <a:ext cx="33415" cy="208404"/>
            </a:xfrm>
            <a:custGeom>
              <a:avLst/>
              <a:gdLst>
                <a:gd name="connsiteX0" fmla="*/ 8971 w 33415"/>
                <a:gd name="connsiteY0" fmla="*/ 208149 h 208404"/>
                <a:gd name="connsiteX1" fmla="*/ 6004 w 33415"/>
                <a:gd name="connsiteY1" fmla="*/ 205705 h 208404"/>
                <a:gd name="connsiteX2" fmla="*/ 27474 w 33415"/>
                <a:gd name="connsiteY2" fmla="*/ 1545 h 208404"/>
                <a:gd name="connsiteX3" fmla="*/ 31489 w 33415"/>
                <a:gd name="connsiteY3" fmla="*/ 9 h 208404"/>
                <a:gd name="connsiteX4" fmla="*/ 33025 w 33415"/>
                <a:gd name="connsiteY4" fmla="*/ 4024 h 208404"/>
                <a:gd name="connsiteX5" fmla="*/ 12078 w 33415"/>
                <a:gd name="connsiteY5" fmla="*/ 204483 h 208404"/>
                <a:gd name="connsiteX6" fmla="*/ 9704 w 33415"/>
                <a:gd name="connsiteY6" fmla="*/ 207974 h 208404"/>
                <a:gd name="connsiteX7" fmla="*/ 8971 w 33415"/>
                <a:gd name="connsiteY7" fmla="*/ 208149 h 208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3415" h="208404">
                  <a:moveTo>
                    <a:pt x="8971" y="208149"/>
                  </a:moveTo>
                  <a:cubicBezTo>
                    <a:pt x="7522" y="208156"/>
                    <a:pt x="6273" y="207129"/>
                    <a:pt x="6004" y="205705"/>
                  </a:cubicBezTo>
                  <a:cubicBezTo>
                    <a:pt x="-15641" y="100064"/>
                    <a:pt x="26950" y="2523"/>
                    <a:pt x="27474" y="1545"/>
                  </a:cubicBezTo>
                  <a:cubicBezTo>
                    <a:pt x="28158" y="13"/>
                    <a:pt x="29956" y="-675"/>
                    <a:pt x="31489" y="9"/>
                  </a:cubicBezTo>
                  <a:cubicBezTo>
                    <a:pt x="33021" y="693"/>
                    <a:pt x="33709" y="2491"/>
                    <a:pt x="33025" y="4024"/>
                  </a:cubicBezTo>
                  <a:cubicBezTo>
                    <a:pt x="32606" y="5001"/>
                    <a:pt x="-9287" y="100797"/>
                    <a:pt x="12078" y="204483"/>
                  </a:cubicBezTo>
                  <a:cubicBezTo>
                    <a:pt x="12379" y="206099"/>
                    <a:pt x="11317" y="207656"/>
                    <a:pt x="9704" y="207974"/>
                  </a:cubicBezTo>
                  <a:cubicBezTo>
                    <a:pt x="9474" y="208079"/>
                    <a:pt x="9226" y="208138"/>
                    <a:pt x="8971" y="208149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7" name="Freeform: Shape 236">
              <a:extLst>
                <a:ext uri="{FF2B5EF4-FFF2-40B4-BE49-F238E27FC236}">
                  <a16:creationId xmlns:a16="http://schemas.microsoft.com/office/drawing/2014/main" id="{E1392ED2-9B0C-499B-29C8-A18DA0C0022D}"/>
                </a:ext>
              </a:extLst>
            </p:cNvPr>
            <p:cNvSpPr/>
            <p:nvPr/>
          </p:nvSpPr>
          <p:spPr>
            <a:xfrm>
              <a:off x="5584657" y="3449838"/>
              <a:ext cx="56810" cy="270077"/>
            </a:xfrm>
            <a:custGeom>
              <a:avLst/>
              <a:gdLst>
                <a:gd name="connsiteX0" fmla="*/ 2930 w 56810"/>
                <a:gd name="connsiteY0" fmla="*/ 269821 h 270077"/>
                <a:gd name="connsiteX1" fmla="*/ 1464 w 56810"/>
                <a:gd name="connsiteY1" fmla="*/ 269437 h 270077"/>
                <a:gd name="connsiteX2" fmla="*/ 242 w 56810"/>
                <a:gd name="connsiteY2" fmla="*/ 265321 h 270077"/>
                <a:gd name="connsiteX3" fmla="*/ 242 w 56810"/>
                <a:gd name="connsiteY3" fmla="*/ 265318 h 270077"/>
                <a:gd name="connsiteX4" fmla="*/ 50235 w 56810"/>
                <a:gd name="connsiteY4" fmla="*/ 2891 h 270077"/>
                <a:gd name="connsiteX5" fmla="*/ 53202 w 56810"/>
                <a:gd name="connsiteY5" fmla="*/ -250 h 270077"/>
                <a:gd name="connsiteX6" fmla="*/ 56344 w 56810"/>
                <a:gd name="connsiteY6" fmla="*/ 2535 h 270077"/>
                <a:gd name="connsiteX7" fmla="*/ 56344 w 56810"/>
                <a:gd name="connsiteY7" fmla="*/ 2682 h 270077"/>
                <a:gd name="connsiteX8" fmla="*/ 5618 w 56810"/>
                <a:gd name="connsiteY8" fmla="*/ 268215 h 270077"/>
                <a:gd name="connsiteX9" fmla="*/ 2930 w 56810"/>
                <a:gd name="connsiteY9" fmla="*/ 269821 h 270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6810" h="270077">
                  <a:moveTo>
                    <a:pt x="2930" y="269821"/>
                  </a:moveTo>
                  <a:cubicBezTo>
                    <a:pt x="2406" y="269811"/>
                    <a:pt x="1917" y="269678"/>
                    <a:pt x="1464" y="269437"/>
                  </a:cubicBezTo>
                  <a:cubicBezTo>
                    <a:pt x="-2" y="268638"/>
                    <a:pt x="-561" y="266795"/>
                    <a:pt x="242" y="265321"/>
                  </a:cubicBezTo>
                  <a:cubicBezTo>
                    <a:pt x="242" y="265318"/>
                    <a:pt x="242" y="265318"/>
                    <a:pt x="242" y="265318"/>
                  </a:cubicBezTo>
                  <a:cubicBezTo>
                    <a:pt x="801" y="264270"/>
                    <a:pt x="55366" y="161597"/>
                    <a:pt x="50235" y="2891"/>
                  </a:cubicBezTo>
                  <a:cubicBezTo>
                    <a:pt x="50200" y="1209"/>
                    <a:pt x="51526" y="-195"/>
                    <a:pt x="53202" y="-250"/>
                  </a:cubicBezTo>
                  <a:cubicBezTo>
                    <a:pt x="54843" y="-348"/>
                    <a:pt x="56239" y="901"/>
                    <a:pt x="56344" y="2535"/>
                  </a:cubicBezTo>
                  <a:cubicBezTo>
                    <a:pt x="56344" y="2584"/>
                    <a:pt x="56344" y="2633"/>
                    <a:pt x="56344" y="2682"/>
                  </a:cubicBezTo>
                  <a:cubicBezTo>
                    <a:pt x="61511" y="163273"/>
                    <a:pt x="6177" y="267168"/>
                    <a:pt x="5618" y="268215"/>
                  </a:cubicBezTo>
                  <a:cubicBezTo>
                    <a:pt x="5095" y="269200"/>
                    <a:pt x="4047" y="269818"/>
                    <a:pt x="2930" y="269821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8" name="Freeform: Shape 237">
              <a:extLst>
                <a:ext uri="{FF2B5EF4-FFF2-40B4-BE49-F238E27FC236}">
                  <a16:creationId xmlns:a16="http://schemas.microsoft.com/office/drawing/2014/main" id="{44A87009-480D-92A3-7207-B95EA7F1BFC9}"/>
                </a:ext>
              </a:extLst>
            </p:cNvPr>
            <p:cNvSpPr/>
            <p:nvPr/>
          </p:nvSpPr>
          <p:spPr>
            <a:xfrm>
              <a:off x="5673666" y="3503689"/>
              <a:ext cx="69914" cy="219263"/>
            </a:xfrm>
            <a:custGeom>
              <a:avLst/>
              <a:gdLst>
                <a:gd name="connsiteX0" fmla="*/ 2910 w 69914"/>
                <a:gd name="connsiteY0" fmla="*/ 219008 h 219263"/>
                <a:gd name="connsiteX1" fmla="*/ 1653 w 69914"/>
                <a:gd name="connsiteY1" fmla="*/ 218729 h 219263"/>
                <a:gd name="connsiteX2" fmla="*/ 151 w 69914"/>
                <a:gd name="connsiteY2" fmla="*/ 214710 h 219263"/>
                <a:gd name="connsiteX3" fmla="*/ 151 w 69914"/>
                <a:gd name="connsiteY3" fmla="*/ 214679 h 219263"/>
                <a:gd name="connsiteX4" fmla="*/ 63725 w 69914"/>
                <a:gd name="connsiteY4" fmla="*/ 2420 h 219263"/>
                <a:gd name="connsiteX5" fmla="*/ 67111 w 69914"/>
                <a:gd name="connsiteY5" fmla="*/ -233 h 219263"/>
                <a:gd name="connsiteX6" fmla="*/ 69764 w 69914"/>
                <a:gd name="connsiteY6" fmla="*/ 3153 h 219263"/>
                <a:gd name="connsiteX7" fmla="*/ 5703 w 69914"/>
                <a:gd name="connsiteY7" fmla="*/ 217193 h 219263"/>
                <a:gd name="connsiteX8" fmla="*/ 2910 w 69914"/>
                <a:gd name="connsiteY8" fmla="*/ 219008 h 219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9914" h="219263">
                  <a:moveTo>
                    <a:pt x="2910" y="219008"/>
                  </a:moveTo>
                  <a:cubicBezTo>
                    <a:pt x="2491" y="218998"/>
                    <a:pt x="2037" y="218903"/>
                    <a:pt x="1653" y="218729"/>
                  </a:cubicBezTo>
                  <a:cubicBezTo>
                    <a:pt x="117" y="218037"/>
                    <a:pt x="-547" y="216236"/>
                    <a:pt x="151" y="214710"/>
                  </a:cubicBezTo>
                  <a:cubicBezTo>
                    <a:pt x="151" y="214700"/>
                    <a:pt x="151" y="214689"/>
                    <a:pt x="151" y="214679"/>
                  </a:cubicBezTo>
                  <a:cubicBezTo>
                    <a:pt x="675" y="213562"/>
                    <a:pt x="51750" y="99787"/>
                    <a:pt x="63725" y="2420"/>
                  </a:cubicBezTo>
                  <a:cubicBezTo>
                    <a:pt x="63934" y="751"/>
                    <a:pt x="65435" y="-436"/>
                    <a:pt x="67111" y="-233"/>
                  </a:cubicBezTo>
                  <a:cubicBezTo>
                    <a:pt x="68787" y="-31"/>
                    <a:pt x="69974" y="1484"/>
                    <a:pt x="69764" y="3153"/>
                  </a:cubicBezTo>
                  <a:cubicBezTo>
                    <a:pt x="57685" y="101463"/>
                    <a:pt x="6226" y="216110"/>
                    <a:pt x="5703" y="217193"/>
                  </a:cubicBezTo>
                  <a:cubicBezTo>
                    <a:pt x="5214" y="218289"/>
                    <a:pt x="4096" y="218994"/>
                    <a:pt x="2910" y="219008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39" name="Freeform: Shape 238">
              <a:extLst>
                <a:ext uri="{FF2B5EF4-FFF2-40B4-BE49-F238E27FC236}">
                  <a16:creationId xmlns:a16="http://schemas.microsoft.com/office/drawing/2014/main" id="{DABC124C-DBB4-9661-552D-BB14689C3CC9}"/>
                </a:ext>
              </a:extLst>
            </p:cNvPr>
            <p:cNvSpPr/>
            <p:nvPr/>
          </p:nvSpPr>
          <p:spPr>
            <a:xfrm>
              <a:off x="5740528" y="3720740"/>
              <a:ext cx="63842" cy="240550"/>
            </a:xfrm>
            <a:custGeom>
              <a:avLst/>
              <a:gdLst>
                <a:gd name="connsiteX0" fmla="*/ 60645 w 63842"/>
                <a:gd name="connsiteY0" fmla="*/ 240295 h 240550"/>
                <a:gd name="connsiteX1" fmla="*/ 57608 w 63842"/>
                <a:gd name="connsiteY1" fmla="*/ 237258 h 240550"/>
                <a:gd name="connsiteX2" fmla="*/ 284 w 63842"/>
                <a:gd name="connsiteY2" fmla="*/ 4366 h 240550"/>
                <a:gd name="connsiteX3" fmla="*/ 1366 w 63842"/>
                <a:gd name="connsiteY3" fmla="*/ 177 h 240550"/>
                <a:gd name="connsiteX4" fmla="*/ 5521 w 63842"/>
                <a:gd name="connsiteY4" fmla="*/ 1220 h 240550"/>
                <a:gd name="connsiteX5" fmla="*/ 5556 w 63842"/>
                <a:gd name="connsiteY5" fmla="*/ 1259 h 240550"/>
                <a:gd name="connsiteX6" fmla="*/ 63717 w 63842"/>
                <a:gd name="connsiteY6" fmla="*/ 237223 h 240550"/>
                <a:gd name="connsiteX7" fmla="*/ 60680 w 63842"/>
                <a:gd name="connsiteY7" fmla="*/ 240295 h 24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842" h="240550">
                  <a:moveTo>
                    <a:pt x="60645" y="240295"/>
                  </a:moveTo>
                  <a:cubicBezTo>
                    <a:pt x="58969" y="240295"/>
                    <a:pt x="57608" y="238933"/>
                    <a:pt x="57608" y="237258"/>
                  </a:cubicBezTo>
                  <a:cubicBezTo>
                    <a:pt x="57189" y="153925"/>
                    <a:pt x="34671" y="62528"/>
                    <a:pt x="284" y="4366"/>
                  </a:cubicBezTo>
                  <a:cubicBezTo>
                    <a:pt x="-554" y="2907"/>
                    <a:pt x="-65" y="1049"/>
                    <a:pt x="1366" y="177"/>
                  </a:cubicBezTo>
                  <a:cubicBezTo>
                    <a:pt x="2798" y="-686"/>
                    <a:pt x="4683" y="-218"/>
                    <a:pt x="5521" y="1220"/>
                  </a:cubicBezTo>
                  <a:cubicBezTo>
                    <a:pt x="5556" y="1235"/>
                    <a:pt x="5556" y="1245"/>
                    <a:pt x="5556" y="1259"/>
                  </a:cubicBezTo>
                  <a:cubicBezTo>
                    <a:pt x="40990" y="61166"/>
                    <a:pt x="63264" y="151586"/>
                    <a:pt x="63717" y="237223"/>
                  </a:cubicBezTo>
                  <a:cubicBezTo>
                    <a:pt x="63717" y="238905"/>
                    <a:pt x="62356" y="240277"/>
                    <a:pt x="60680" y="240295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0" name="Freeform: Shape 239">
              <a:extLst>
                <a:ext uri="{FF2B5EF4-FFF2-40B4-BE49-F238E27FC236}">
                  <a16:creationId xmlns:a16="http://schemas.microsoft.com/office/drawing/2014/main" id="{ADC07086-3126-B01E-E391-5DC1C557EAA2}"/>
                </a:ext>
              </a:extLst>
            </p:cNvPr>
            <p:cNvSpPr/>
            <p:nvPr/>
          </p:nvSpPr>
          <p:spPr>
            <a:xfrm>
              <a:off x="5673745" y="3716825"/>
              <a:ext cx="24363" cy="181939"/>
            </a:xfrm>
            <a:custGeom>
              <a:avLst/>
              <a:gdLst>
                <a:gd name="connsiteX0" fmla="*/ 18122 w 24363"/>
                <a:gd name="connsiteY0" fmla="*/ 181684 h 181939"/>
                <a:gd name="connsiteX1" fmla="*/ 17668 w 24363"/>
                <a:gd name="connsiteY1" fmla="*/ 181684 h 181939"/>
                <a:gd name="connsiteX2" fmla="*/ 15085 w 24363"/>
                <a:gd name="connsiteY2" fmla="*/ 178259 h 181939"/>
                <a:gd name="connsiteX3" fmla="*/ 15085 w 24363"/>
                <a:gd name="connsiteY3" fmla="*/ 178193 h 181939"/>
                <a:gd name="connsiteX4" fmla="*/ 3 w 24363"/>
                <a:gd name="connsiteY4" fmla="*/ 3638 h 181939"/>
                <a:gd name="connsiteX5" fmla="*/ 2063 w 24363"/>
                <a:gd name="connsiteY5" fmla="*/ -133 h 181939"/>
                <a:gd name="connsiteX6" fmla="*/ 5833 w 24363"/>
                <a:gd name="connsiteY6" fmla="*/ 1927 h 181939"/>
                <a:gd name="connsiteX7" fmla="*/ 21124 w 24363"/>
                <a:gd name="connsiteY7" fmla="*/ 179066 h 181939"/>
                <a:gd name="connsiteX8" fmla="*/ 18122 w 24363"/>
                <a:gd name="connsiteY8" fmla="*/ 181684 h 181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363" h="181939">
                  <a:moveTo>
                    <a:pt x="18122" y="181684"/>
                  </a:moveTo>
                  <a:lnTo>
                    <a:pt x="17668" y="181684"/>
                  </a:lnTo>
                  <a:cubicBezTo>
                    <a:pt x="15993" y="181454"/>
                    <a:pt x="14841" y="179921"/>
                    <a:pt x="15085" y="178259"/>
                  </a:cubicBezTo>
                  <a:cubicBezTo>
                    <a:pt x="15085" y="178238"/>
                    <a:pt x="15085" y="178214"/>
                    <a:pt x="15085" y="178193"/>
                  </a:cubicBezTo>
                  <a:cubicBezTo>
                    <a:pt x="27025" y="98177"/>
                    <a:pt x="248" y="4580"/>
                    <a:pt x="3" y="3638"/>
                  </a:cubicBezTo>
                  <a:cubicBezTo>
                    <a:pt x="-485" y="2028"/>
                    <a:pt x="457" y="339"/>
                    <a:pt x="2063" y="-133"/>
                  </a:cubicBezTo>
                  <a:cubicBezTo>
                    <a:pt x="3669" y="-604"/>
                    <a:pt x="5345" y="318"/>
                    <a:pt x="5833" y="1927"/>
                  </a:cubicBezTo>
                  <a:cubicBezTo>
                    <a:pt x="6113" y="2870"/>
                    <a:pt x="33238" y="97723"/>
                    <a:pt x="21124" y="179066"/>
                  </a:cubicBezTo>
                  <a:cubicBezTo>
                    <a:pt x="20915" y="180563"/>
                    <a:pt x="19623" y="181681"/>
                    <a:pt x="18122" y="181684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1" name="Freeform: Shape 240">
              <a:extLst>
                <a:ext uri="{FF2B5EF4-FFF2-40B4-BE49-F238E27FC236}">
                  <a16:creationId xmlns:a16="http://schemas.microsoft.com/office/drawing/2014/main" id="{B11795A2-67BA-6BA9-6691-8E0E7259FD5A}"/>
                </a:ext>
              </a:extLst>
            </p:cNvPr>
            <p:cNvSpPr/>
            <p:nvPr/>
          </p:nvSpPr>
          <p:spPr>
            <a:xfrm>
              <a:off x="5593382" y="3716792"/>
              <a:ext cx="34797" cy="247980"/>
            </a:xfrm>
            <a:custGeom>
              <a:avLst/>
              <a:gdLst>
                <a:gd name="connsiteX0" fmla="*/ 2899 w 34797"/>
                <a:gd name="connsiteY0" fmla="*/ 247699 h 247980"/>
                <a:gd name="connsiteX1" fmla="*/ 2201 w 34797"/>
                <a:gd name="connsiteY1" fmla="*/ 247699 h 247980"/>
                <a:gd name="connsiteX2" fmla="*/ -69 w 34797"/>
                <a:gd name="connsiteY2" fmla="*/ 244208 h 247980"/>
                <a:gd name="connsiteX3" fmla="*/ 5482 w 34797"/>
                <a:gd name="connsiteY3" fmla="*/ 220294 h 247980"/>
                <a:gd name="connsiteX4" fmla="*/ 20773 w 34797"/>
                <a:gd name="connsiteY4" fmla="*/ 3322 h 247980"/>
                <a:gd name="connsiteX5" fmla="*/ 23007 w 34797"/>
                <a:gd name="connsiteY5" fmla="*/ -169 h 247980"/>
                <a:gd name="connsiteX6" fmla="*/ 26708 w 34797"/>
                <a:gd name="connsiteY6" fmla="*/ 2065 h 247980"/>
                <a:gd name="connsiteX7" fmla="*/ 11417 w 34797"/>
                <a:gd name="connsiteY7" fmla="*/ 222004 h 247980"/>
                <a:gd name="connsiteX8" fmla="*/ 5866 w 34797"/>
                <a:gd name="connsiteY8" fmla="*/ 245849 h 247980"/>
                <a:gd name="connsiteX9" fmla="*/ 2899 w 34797"/>
                <a:gd name="connsiteY9" fmla="*/ 247699 h 247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797" h="247980">
                  <a:moveTo>
                    <a:pt x="2899" y="247699"/>
                  </a:moveTo>
                  <a:cubicBezTo>
                    <a:pt x="2654" y="247734"/>
                    <a:pt x="2445" y="247734"/>
                    <a:pt x="2201" y="247699"/>
                  </a:cubicBezTo>
                  <a:cubicBezTo>
                    <a:pt x="629" y="247332"/>
                    <a:pt x="-383" y="245793"/>
                    <a:pt x="-69" y="244208"/>
                  </a:cubicBezTo>
                  <a:cubicBezTo>
                    <a:pt x="1747" y="236248"/>
                    <a:pt x="3422" y="228253"/>
                    <a:pt x="5482" y="220294"/>
                  </a:cubicBezTo>
                  <a:cubicBezTo>
                    <a:pt x="21890" y="150472"/>
                    <a:pt x="38857" y="78136"/>
                    <a:pt x="20773" y="3322"/>
                  </a:cubicBezTo>
                  <a:cubicBezTo>
                    <a:pt x="20459" y="1747"/>
                    <a:pt x="21437" y="211"/>
                    <a:pt x="23007" y="-169"/>
                  </a:cubicBezTo>
                  <a:cubicBezTo>
                    <a:pt x="24648" y="-564"/>
                    <a:pt x="26289" y="431"/>
                    <a:pt x="26708" y="2065"/>
                  </a:cubicBezTo>
                  <a:cubicBezTo>
                    <a:pt x="45141" y="78276"/>
                    <a:pt x="28000" y="151275"/>
                    <a:pt x="11417" y="222004"/>
                  </a:cubicBezTo>
                  <a:cubicBezTo>
                    <a:pt x="9532" y="229964"/>
                    <a:pt x="7681" y="237913"/>
                    <a:pt x="5866" y="245849"/>
                  </a:cubicBezTo>
                  <a:cubicBezTo>
                    <a:pt x="5377" y="247036"/>
                    <a:pt x="4190" y="247783"/>
                    <a:pt x="2899" y="247699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2" name="Freeform: Shape 241">
              <a:extLst>
                <a:ext uri="{FF2B5EF4-FFF2-40B4-BE49-F238E27FC236}">
                  <a16:creationId xmlns:a16="http://schemas.microsoft.com/office/drawing/2014/main" id="{86C3D674-1908-D1C3-E505-21EE2463D238}"/>
                </a:ext>
              </a:extLst>
            </p:cNvPr>
            <p:cNvSpPr/>
            <p:nvPr/>
          </p:nvSpPr>
          <p:spPr>
            <a:xfrm>
              <a:off x="4843056" y="6191892"/>
              <a:ext cx="301767" cy="235374"/>
            </a:xfrm>
            <a:custGeom>
              <a:avLst/>
              <a:gdLst>
                <a:gd name="connsiteX0" fmla="*/ 3020 w 301767"/>
                <a:gd name="connsiteY0" fmla="*/ 235119 h 235374"/>
                <a:gd name="connsiteX1" fmla="*/ 751 w 301767"/>
                <a:gd name="connsiteY1" fmla="*/ 234142 h 235374"/>
                <a:gd name="connsiteX2" fmla="*/ 751 w 301767"/>
                <a:gd name="connsiteY2" fmla="*/ 229813 h 235374"/>
                <a:gd name="connsiteX3" fmla="*/ 167905 w 301767"/>
                <a:gd name="connsiteY3" fmla="*/ 177062 h 235374"/>
                <a:gd name="connsiteX4" fmla="*/ 296343 w 301767"/>
                <a:gd name="connsiteY4" fmla="*/ 762 h 235374"/>
                <a:gd name="connsiteX5" fmla="*/ 300634 w 301767"/>
                <a:gd name="connsiteY5" fmla="*/ 517 h 235374"/>
                <a:gd name="connsiteX6" fmla="*/ 301265 w 301767"/>
                <a:gd name="connsiteY6" fmla="*/ 4253 h 235374"/>
                <a:gd name="connsiteX7" fmla="*/ 172095 w 301767"/>
                <a:gd name="connsiteY7" fmla="*/ 181636 h 235374"/>
                <a:gd name="connsiteX8" fmla="*/ 169860 w 301767"/>
                <a:gd name="connsiteY8" fmla="*/ 182892 h 235374"/>
                <a:gd name="connsiteX9" fmla="*/ 4975 w 301767"/>
                <a:gd name="connsiteY9" fmla="*/ 234177 h 235374"/>
                <a:gd name="connsiteX10" fmla="*/ 3020 w 301767"/>
                <a:gd name="connsiteY10" fmla="*/ 235119 h 235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1767" h="235374">
                  <a:moveTo>
                    <a:pt x="3020" y="235119"/>
                  </a:moveTo>
                  <a:cubicBezTo>
                    <a:pt x="2165" y="235119"/>
                    <a:pt x="1348" y="234770"/>
                    <a:pt x="751" y="234142"/>
                  </a:cubicBezTo>
                  <a:cubicBezTo>
                    <a:pt x="-418" y="232920"/>
                    <a:pt x="-418" y="231035"/>
                    <a:pt x="751" y="229813"/>
                  </a:cubicBezTo>
                  <a:cubicBezTo>
                    <a:pt x="44076" y="189840"/>
                    <a:pt x="153557" y="178389"/>
                    <a:pt x="167905" y="177062"/>
                  </a:cubicBezTo>
                  <a:lnTo>
                    <a:pt x="296343" y="762"/>
                  </a:lnTo>
                  <a:cubicBezTo>
                    <a:pt x="297464" y="-496"/>
                    <a:pt x="299384" y="-600"/>
                    <a:pt x="300634" y="517"/>
                  </a:cubicBezTo>
                  <a:cubicBezTo>
                    <a:pt x="301685" y="1460"/>
                    <a:pt x="301946" y="3030"/>
                    <a:pt x="301265" y="4253"/>
                  </a:cubicBezTo>
                  <a:lnTo>
                    <a:pt x="172095" y="181636"/>
                  </a:lnTo>
                  <a:cubicBezTo>
                    <a:pt x="171574" y="182368"/>
                    <a:pt x="170754" y="182822"/>
                    <a:pt x="169860" y="182892"/>
                  </a:cubicBezTo>
                  <a:cubicBezTo>
                    <a:pt x="168673" y="182892"/>
                    <a:pt x="48824" y="193715"/>
                    <a:pt x="4975" y="234177"/>
                  </a:cubicBezTo>
                  <a:cubicBezTo>
                    <a:pt x="4462" y="234735"/>
                    <a:pt x="3767" y="235050"/>
                    <a:pt x="3020" y="235119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3" name="Freeform: Shape 242">
              <a:extLst>
                <a:ext uri="{FF2B5EF4-FFF2-40B4-BE49-F238E27FC236}">
                  <a16:creationId xmlns:a16="http://schemas.microsoft.com/office/drawing/2014/main" id="{547C1CBF-2370-963B-B80D-04037CFF3BA5}"/>
                </a:ext>
              </a:extLst>
            </p:cNvPr>
            <p:cNvSpPr/>
            <p:nvPr/>
          </p:nvSpPr>
          <p:spPr>
            <a:xfrm>
              <a:off x="5280585" y="4545620"/>
              <a:ext cx="127655" cy="294381"/>
            </a:xfrm>
            <a:custGeom>
              <a:avLst/>
              <a:gdLst>
                <a:gd name="connsiteX0" fmla="*/ 124662 w 127655"/>
                <a:gd name="connsiteY0" fmla="*/ 294126 h 294381"/>
                <a:gd name="connsiteX1" fmla="*/ 122148 w 127655"/>
                <a:gd name="connsiteY1" fmla="*/ 292799 h 294381"/>
                <a:gd name="connsiteX2" fmla="*/ -40 w 127655"/>
                <a:gd name="connsiteY2" fmla="*/ 3526 h 294381"/>
                <a:gd name="connsiteX3" fmla="*/ 2211 w 127655"/>
                <a:gd name="connsiteY3" fmla="*/ -175 h 294381"/>
                <a:gd name="connsiteX4" fmla="*/ 5894 w 127655"/>
                <a:gd name="connsiteY4" fmla="*/ 2095 h 294381"/>
                <a:gd name="connsiteX5" fmla="*/ 127001 w 127655"/>
                <a:gd name="connsiteY5" fmla="*/ 289378 h 294381"/>
                <a:gd name="connsiteX6" fmla="*/ 126198 w 127655"/>
                <a:gd name="connsiteY6" fmla="*/ 293602 h 294381"/>
                <a:gd name="connsiteX7" fmla="*/ 126198 w 127655"/>
                <a:gd name="connsiteY7" fmla="*/ 293602 h 294381"/>
                <a:gd name="connsiteX8" fmla="*/ 124662 w 127655"/>
                <a:gd name="connsiteY8" fmla="*/ 294126 h 294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655" h="294381">
                  <a:moveTo>
                    <a:pt x="124662" y="294126"/>
                  </a:moveTo>
                  <a:cubicBezTo>
                    <a:pt x="123649" y="294126"/>
                    <a:pt x="122707" y="293637"/>
                    <a:pt x="122148" y="292799"/>
                  </a:cubicBezTo>
                  <a:cubicBezTo>
                    <a:pt x="42865" y="175603"/>
                    <a:pt x="553" y="5237"/>
                    <a:pt x="-40" y="3526"/>
                  </a:cubicBezTo>
                  <a:cubicBezTo>
                    <a:pt x="-435" y="1885"/>
                    <a:pt x="574" y="244"/>
                    <a:pt x="2211" y="-175"/>
                  </a:cubicBezTo>
                  <a:cubicBezTo>
                    <a:pt x="3849" y="-558"/>
                    <a:pt x="5500" y="454"/>
                    <a:pt x="5894" y="2095"/>
                  </a:cubicBezTo>
                  <a:cubicBezTo>
                    <a:pt x="6313" y="3770"/>
                    <a:pt x="48346" y="173159"/>
                    <a:pt x="127001" y="289378"/>
                  </a:cubicBezTo>
                  <a:cubicBezTo>
                    <a:pt x="127943" y="290774"/>
                    <a:pt x="127594" y="292659"/>
                    <a:pt x="126198" y="293602"/>
                  </a:cubicBezTo>
                  <a:cubicBezTo>
                    <a:pt x="126198" y="293602"/>
                    <a:pt x="126198" y="293602"/>
                    <a:pt x="126198" y="293602"/>
                  </a:cubicBezTo>
                  <a:cubicBezTo>
                    <a:pt x="125744" y="293916"/>
                    <a:pt x="125221" y="294091"/>
                    <a:pt x="124662" y="294126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4" name="Freeform: Shape 243">
              <a:extLst>
                <a:ext uri="{FF2B5EF4-FFF2-40B4-BE49-F238E27FC236}">
                  <a16:creationId xmlns:a16="http://schemas.microsoft.com/office/drawing/2014/main" id="{570316D6-FE7D-4CC1-D8FA-4D31B7181637}"/>
                </a:ext>
              </a:extLst>
            </p:cNvPr>
            <p:cNvSpPr/>
            <p:nvPr/>
          </p:nvSpPr>
          <p:spPr>
            <a:xfrm>
              <a:off x="4492796" y="2482348"/>
              <a:ext cx="204054" cy="292847"/>
            </a:xfrm>
            <a:custGeom>
              <a:avLst/>
              <a:gdLst>
                <a:gd name="connsiteX0" fmla="*/ 200894 w 204054"/>
                <a:gd name="connsiteY0" fmla="*/ 292584 h 292847"/>
                <a:gd name="connsiteX1" fmla="*/ 198380 w 204054"/>
                <a:gd name="connsiteY1" fmla="*/ 291258 h 292847"/>
                <a:gd name="connsiteX2" fmla="*/ 400 w 204054"/>
                <a:gd name="connsiteY2" fmla="*/ 4498 h 292847"/>
                <a:gd name="connsiteX3" fmla="*/ 1168 w 204054"/>
                <a:gd name="connsiteY3" fmla="*/ 274 h 292847"/>
                <a:gd name="connsiteX4" fmla="*/ 5427 w 204054"/>
                <a:gd name="connsiteY4" fmla="*/ 1042 h 292847"/>
                <a:gd name="connsiteX5" fmla="*/ 203373 w 204054"/>
                <a:gd name="connsiteY5" fmla="*/ 287941 h 292847"/>
                <a:gd name="connsiteX6" fmla="*/ 202643 w 204054"/>
                <a:gd name="connsiteY6" fmla="*/ 292172 h 292847"/>
                <a:gd name="connsiteX7" fmla="*/ 202605 w 204054"/>
                <a:gd name="connsiteY7" fmla="*/ 292200 h 292847"/>
                <a:gd name="connsiteX8" fmla="*/ 200894 w 204054"/>
                <a:gd name="connsiteY8" fmla="*/ 292584 h 292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04054" h="292847">
                  <a:moveTo>
                    <a:pt x="200894" y="292584"/>
                  </a:moveTo>
                  <a:cubicBezTo>
                    <a:pt x="199885" y="292591"/>
                    <a:pt x="198942" y="292092"/>
                    <a:pt x="198380" y="291258"/>
                  </a:cubicBezTo>
                  <a:lnTo>
                    <a:pt x="400" y="4498"/>
                  </a:lnTo>
                  <a:cubicBezTo>
                    <a:pt x="-532" y="3116"/>
                    <a:pt x="-194" y="1241"/>
                    <a:pt x="1168" y="274"/>
                  </a:cubicBezTo>
                  <a:cubicBezTo>
                    <a:pt x="2561" y="-665"/>
                    <a:pt x="4450" y="-323"/>
                    <a:pt x="5427" y="1042"/>
                  </a:cubicBezTo>
                  <a:lnTo>
                    <a:pt x="203373" y="287941"/>
                  </a:lnTo>
                  <a:cubicBezTo>
                    <a:pt x="204340" y="289313"/>
                    <a:pt x="204012" y="291205"/>
                    <a:pt x="202643" y="292172"/>
                  </a:cubicBezTo>
                  <a:cubicBezTo>
                    <a:pt x="202629" y="292183"/>
                    <a:pt x="202619" y="292193"/>
                    <a:pt x="202605" y="292200"/>
                  </a:cubicBezTo>
                  <a:cubicBezTo>
                    <a:pt x="202085" y="292493"/>
                    <a:pt x="201487" y="292626"/>
                    <a:pt x="200894" y="292584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5" name="Freeform: Shape 244">
              <a:extLst>
                <a:ext uri="{FF2B5EF4-FFF2-40B4-BE49-F238E27FC236}">
                  <a16:creationId xmlns:a16="http://schemas.microsoft.com/office/drawing/2014/main" id="{81B7F217-F5FC-0725-6C92-728FAD2B8509}"/>
                </a:ext>
              </a:extLst>
            </p:cNvPr>
            <p:cNvSpPr/>
            <p:nvPr/>
          </p:nvSpPr>
          <p:spPr>
            <a:xfrm>
              <a:off x="5783513" y="2467914"/>
              <a:ext cx="187411" cy="329860"/>
            </a:xfrm>
            <a:custGeom>
              <a:avLst/>
              <a:gdLst>
                <a:gd name="connsiteX0" fmla="*/ 2927 w 187411"/>
                <a:gd name="connsiteY0" fmla="*/ 329605 h 329860"/>
                <a:gd name="connsiteX1" fmla="*/ 1426 w 187411"/>
                <a:gd name="connsiteY1" fmla="*/ 329221 h 329860"/>
                <a:gd name="connsiteX2" fmla="*/ 274 w 187411"/>
                <a:gd name="connsiteY2" fmla="*/ 325087 h 329860"/>
                <a:gd name="connsiteX3" fmla="*/ 274 w 187411"/>
                <a:gd name="connsiteY3" fmla="*/ 325067 h 329860"/>
                <a:gd name="connsiteX4" fmla="*/ 181602 w 187411"/>
                <a:gd name="connsiteY4" fmla="*/ 1302 h 329860"/>
                <a:gd name="connsiteX5" fmla="*/ 185756 w 187411"/>
                <a:gd name="connsiteY5" fmla="*/ 132 h 329860"/>
                <a:gd name="connsiteX6" fmla="*/ 186909 w 187411"/>
                <a:gd name="connsiteY6" fmla="*/ 4269 h 329860"/>
                <a:gd name="connsiteX7" fmla="*/ 5581 w 187411"/>
                <a:gd name="connsiteY7" fmla="*/ 328034 h 329860"/>
                <a:gd name="connsiteX8" fmla="*/ 2927 w 187411"/>
                <a:gd name="connsiteY8" fmla="*/ 329605 h 32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7411" h="329860">
                  <a:moveTo>
                    <a:pt x="2927" y="329605"/>
                  </a:moveTo>
                  <a:cubicBezTo>
                    <a:pt x="2403" y="329591"/>
                    <a:pt x="1880" y="329458"/>
                    <a:pt x="1426" y="329221"/>
                  </a:cubicBezTo>
                  <a:cubicBezTo>
                    <a:pt x="-40" y="328401"/>
                    <a:pt x="-564" y="326550"/>
                    <a:pt x="274" y="325087"/>
                  </a:cubicBezTo>
                  <a:cubicBezTo>
                    <a:pt x="274" y="325081"/>
                    <a:pt x="274" y="325074"/>
                    <a:pt x="274" y="325067"/>
                  </a:cubicBezTo>
                  <a:lnTo>
                    <a:pt x="181602" y="1302"/>
                  </a:lnTo>
                  <a:cubicBezTo>
                    <a:pt x="182405" y="-165"/>
                    <a:pt x="184290" y="-688"/>
                    <a:pt x="185756" y="132"/>
                  </a:cubicBezTo>
                  <a:cubicBezTo>
                    <a:pt x="187188" y="952"/>
                    <a:pt x="187712" y="2803"/>
                    <a:pt x="186909" y="4269"/>
                  </a:cubicBezTo>
                  <a:lnTo>
                    <a:pt x="5581" y="328034"/>
                  </a:lnTo>
                  <a:cubicBezTo>
                    <a:pt x="5057" y="329001"/>
                    <a:pt x="4045" y="329602"/>
                    <a:pt x="2927" y="329605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6" name="Freeform: Shape 245">
              <a:extLst>
                <a:ext uri="{FF2B5EF4-FFF2-40B4-BE49-F238E27FC236}">
                  <a16:creationId xmlns:a16="http://schemas.microsoft.com/office/drawing/2014/main" id="{77C2D950-1CC2-C664-4E6E-BD88DE99B169}"/>
                </a:ext>
              </a:extLst>
            </p:cNvPr>
            <p:cNvSpPr/>
            <p:nvPr/>
          </p:nvSpPr>
          <p:spPr>
            <a:xfrm>
              <a:off x="4614480" y="2769175"/>
              <a:ext cx="82377" cy="484259"/>
            </a:xfrm>
            <a:custGeom>
              <a:avLst/>
              <a:gdLst>
                <a:gd name="connsiteX0" fmla="*/ 2930 w 82377"/>
                <a:gd name="connsiteY0" fmla="*/ 484004 h 484259"/>
                <a:gd name="connsiteX1" fmla="*/ 2057 w 82377"/>
                <a:gd name="connsiteY1" fmla="*/ 484004 h 484259"/>
                <a:gd name="connsiteX2" fmla="*/ -3 w 82377"/>
                <a:gd name="connsiteY2" fmla="*/ 480233 h 484259"/>
                <a:gd name="connsiteX3" fmla="*/ -3 w 82377"/>
                <a:gd name="connsiteY3" fmla="*/ 480233 h 484259"/>
                <a:gd name="connsiteX4" fmla="*/ 60882 w 82377"/>
                <a:gd name="connsiteY4" fmla="*/ 117159 h 484259"/>
                <a:gd name="connsiteX5" fmla="*/ 76243 w 82377"/>
                <a:gd name="connsiteY5" fmla="*/ 1952 h 484259"/>
                <a:gd name="connsiteX6" fmla="*/ 80013 w 82377"/>
                <a:gd name="connsiteY6" fmla="*/ -143 h 484259"/>
                <a:gd name="connsiteX7" fmla="*/ 82143 w 82377"/>
                <a:gd name="connsiteY7" fmla="*/ 3586 h 484259"/>
                <a:gd name="connsiteX8" fmla="*/ 82143 w 82377"/>
                <a:gd name="connsiteY8" fmla="*/ 3593 h 484259"/>
                <a:gd name="connsiteX9" fmla="*/ 66922 w 82377"/>
                <a:gd name="connsiteY9" fmla="*/ 117647 h 484259"/>
                <a:gd name="connsiteX10" fmla="*/ 5862 w 82377"/>
                <a:gd name="connsiteY10" fmla="*/ 481874 h 484259"/>
                <a:gd name="connsiteX11" fmla="*/ 2930 w 82377"/>
                <a:gd name="connsiteY11" fmla="*/ 484004 h 484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2377" h="484259">
                  <a:moveTo>
                    <a:pt x="2930" y="484004"/>
                  </a:moveTo>
                  <a:lnTo>
                    <a:pt x="2057" y="484004"/>
                  </a:lnTo>
                  <a:cubicBezTo>
                    <a:pt x="448" y="483532"/>
                    <a:pt x="-474" y="481843"/>
                    <a:pt x="-3" y="480233"/>
                  </a:cubicBezTo>
                  <a:cubicBezTo>
                    <a:pt x="-3" y="480233"/>
                    <a:pt x="-3" y="480233"/>
                    <a:pt x="-3" y="480233"/>
                  </a:cubicBezTo>
                  <a:cubicBezTo>
                    <a:pt x="37771" y="349526"/>
                    <a:pt x="51142" y="215189"/>
                    <a:pt x="60882" y="117159"/>
                  </a:cubicBezTo>
                  <a:cubicBezTo>
                    <a:pt x="66014" y="65246"/>
                    <a:pt x="70099" y="24225"/>
                    <a:pt x="76243" y="1952"/>
                  </a:cubicBezTo>
                  <a:cubicBezTo>
                    <a:pt x="76714" y="339"/>
                    <a:pt x="78394" y="-593"/>
                    <a:pt x="80013" y="-143"/>
                  </a:cubicBezTo>
                  <a:cubicBezTo>
                    <a:pt x="81633" y="297"/>
                    <a:pt x="82586" y="1970"/>
                    <a:pt x="82143" y="3586"/>
                  </a:cubicBezTo>
                  <a:cubicBezTo>
                    <a:pt x="82143" y="3589"/>
                    <a:pt x="82143" y="3589"/>
                    <a:pt x="82143" y="3593"/>
                  </a:cubicBezTo>
                  <a:cubicBezTo>
                    <a:pt x="76103" y="25273"/>
                    <a:pt x="72054" y="66049"/>
                    <a:pt x="66922" y="117647"/>
                  </a:cubicBezTo>
                  <a:cubicBezTo>
                    <a:pt x="57182" y="215992"/>
                    <a:pt x="43811" y="350644"/>
                    <a:pt x="5862" y="481874"/>
                  </a:cubicBezTo>
                  <a:cubicBezTo>
                    <a:pt x="5454" y="483145"/>
                    <a:pt x="4267" y="484007"/>
                    <a:pt x="2930" y="484004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7" name="Freeform: Shape 246">
              <a:extLst>
                <a:ext uri="{FF2B5EF4-FFF2-40B4-BE49-F238E27FC236}">
                  <a16:creationId xmlns:a16="http://schemas.microsoft.com/office/drawing/2014/main" id="{F0397D56-831E-38DD-FE6F-9A78BB92E711}"/>
                </a:ext>
              </a:extLst>
            </p:cNvPr>
            <p:cNvSpPr/>
            <p:nvPr/>
          </p:nvSpPr>
          <p:spPr>
            <a:xfrm>
              <a:off x="5783497" y="2791759"/>
              <a:ext cx="40363" cy="253989"/>
            </a:xfrm>
            <a:custGeom>
              <a:avLst/>
              <a:gdLst>
                <a:gd name="connsiteX0" fmla="*/ 37156 w 40363"/>
                <a:gd name="connsiteY0" fmla="*/ 253699 h 253989"/>
                <a:gd name="connsiteX1" fmla="*/ 34154 w 40363"/>
                <a:gd name="connsiteY1" fmla="*/ 251080 h 253989"/>
                <a:gd name="connsiteX2" fmla="*/ -94 w 40363"/>
                <a:gd name="connsiteY2" fmla="*/ 3212 h 253989"/>
                <a:gd name="connsiteX3" fmla="*/ 2489 w 40363"/>
                <a:gd name="connsiteY3" fmla="*/ -227 h 253989"/>
                <a:gd name="connsiteX4" fmla="*/ 5946 w 40363"/>
                <a:gd name="connsiteY4" fmla="*/ 2374 h 253989"/>
                <a:gd name="connsiteX5" fmla="*/ 40194 w 40363"/>
                <a:gd name="connsiteY5" fmla="*/ 250243 h 253989"/>
                <a:gd name="connsiteX6" fmla="*/ 37750 w 40363"/>
                <a:gd name="connsiteY6" fmla="*/ 253709 h 253989"/>
                <a:gd name="connsiteX7" fmla="*/ 37575 w 40363"/>
                <a:gd name="connsiteY7" fmla="*/ 253734 h 253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0363" h="253989">
                  <a:moveTo>
                    <a:pt x="37156" y="253699"/>
                  </a:moveTo>
                  <a:cubicBezTo>
                    <a:pt x="35620" y="253713"/>
                    <a:pt x="34363" y="252589"/>
                    <a:pt x="34154" y="251080"/>
                  </a:cubicBezTo>
                  <a:lnTo>
                    <a:pt x="-94" y="3212"/>
                  </a:lnTo>
                  <a:cubicBezTo>
                    <a:pt x="-338" y="1543"/>
                    <a:pt x="849" y="4"/>
                    <a:pt x="2489" y="-227"/>
                  </a:cubicBezTo>
                  <a:cubicBezTo>
                    <a:pt x="4165" y="-457"/>
                    <a:pt x="5701" y="705"/>
                    <a:pt x="5946" y="2374"/>
                  </a:cubicBezTo>
                  <a:lnTo>
                    <a:pt x="40194" y="250243"/>
                  </a:lnTo>
                  <a:cubicBezTo>
                    <a:pt x="40473" y="251876"/>
                    <a:pt x="39391" y="253430"/>
                    <a:pt x="37750" y="253709"/>
                  </a:cubicBezTo>
                  <a:cubicBezTo>
                    <a:pt x="37680" y="253720"/>
                    <a:pt x="37645" y="253727"/>
                    <a:pt x="37575" y="253734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8" name="Freeform: Shape 247">
              <a:extLst>
                <a:ext uri="{FF2B5EF4-FFF2-40B4-BE49-F238E27FC236}">
                  <a16:creationId xmlns:a16="http://schemas.microsoft.com/office/drawing/2014/main" id="{4159C508-3665-8B1B-6643-651CE2DC6352}"/>
                </a:ext>
              </a:extLst>
            </p:cNvPr>
            <p:cNvSpPr/>
            <p:nvPr/>
          </p:nvSpPr>
          <p:spPr>
            <a:xfrm>
              <a:off x="5122062" y="2295018"/>
              <a:ext cx="215255" cy="2046139"/>
            </a:xfrm>
            <a:custGeom>
              <a:avLst/>
              <a:gdLst>
                <a:gd name="connsiteX0" fmla="*/ 209104 w 215255"/>
                <a:gd name="connsiteY0" fmla="*/ 2045884 h 2046139"/>
                <a:gd name="connsiteX1" fmla="*/ 209104 w 215255"/>
                <a:gd name="connsiteY1" fmla="*/ 2045884 h 2046139"/>
                <a:gd name="connsiteX2" fmla="*/ 68447 w 215255"/>
                <a:gd name="connsiteY2" fmla="*/ 2044592 h 2046139"/>
                <a:gd name="connsiteX3" fmla="*/ 65445 w 215255"/>
                <a:gd name="connsiteY3" fmla="*/ 2041520 h 2046139"/>
                <a:gd name="connsiteX4" fmla="*/ 65445 w 215255"/>
                <a:gd name="connsiteY4" fmla="*/ 2041520 h 2046139"/>
                <a:gd name="connsiteX5" fmla="*/ -118 w 215255"/>
                <a:gd name="connsiteY5" fmla="*/ 2994 h 2046139"/>
                <a:gd name="connsiteX6" fmla="*/ 2696 w 215255"/>
                <a:gd name="connsiteY6" fmla="*/ -252 h 2046139"/>
                <a:gd name="connsiteX7" fmla="*/ 2710 w 215255"/>
                <a:gd name="connsiteY7" fmla="*/ -252 h 2046139"/>
                <a:gd name="connsiteX8" fmla="*/ 5956 w 215255"/>
                <a:gd name="connsiteY8" fmla="*/ 2610 h 2046139"/>
                <a:gd name="connsiteX9" fmla="*/ 71519 w 215255"/>
                <a:gd name="connsiteY9" fmla="*/ 2038518 h 2046139"/>
                <a:gd name="connsiteX10" fmla="*/ 206101 w 215255"/>
                <a:gd name="connsiteY10" fmla="*/ 2039775 h 2046139"/>
                <a:gd name="connsiteX11" fmla="*/ 200271 w 215255"/>
                <a:gd name="connsiteY11" fmla="*/ 1192519 h 2046139"/>
                <a:gd name="connsiteX12" fmla="*/ 196152 w 215255"/>
                <a:gd name="connsiteY12" fmla="*/ 791949 h 2046139"/>
                <a:gd name="connsiteX13" fmla="*/ 197653 w 215255"/>
                <a:gd name="connsiteY13" fmla="*/ 525543 h 2046139"/>
                <a:gd name="connsiteX14" fmla="*/ 197828 w 215255"/>
                <a:gd name="connsiteY14" fmla="*/ 2750 h 2046139"/>
                <a:gd name="connsiteX15" fmla="*/ 200900 w 215255"/>
                <a:gd name="connsiteY15" fmla="*/ -252 h 2046139"/>
                <a:gd name="connsiteX16" fmla="*/ 200900 w 215255"/>
                <a:gd name="connsiteY16" fmla="*/ -252 h 2046139"/>
                <a:gd name="connsiteX17" fmla="*/ 203902 w 215255"/>
                <a:gd name="connsiteY17" fmla="*/ 2820 h 2046139"/>
                <a:gd name="connsiteX18" fmla="*/ 203902 w 215255"/>
                <a:gd name="connsiteY18" fmla="*/ 2855 h 2046139"/>
                <a:gd name="connsiteX19" fmla="*/ 203693 w 215255"/>
                <a:gd name="connsiteY19" fmla="*/ 525438 h 2046139"/>
                <a:gd name="connsiteX20" fmla="*/ 202226 w 215255"/>
                <a:gd name="connsiteY20" fmla="*/ 792089 h 2046139"/>
                <a:gd name="connsiteX21" fmla="*/ 206311 w 215255"/>
                <a:gd name="connsiteY21" fmla="*/ 1192169 h 2046139"/>
                <a:gd name="connsiteX22" fmla="*/ 212141 w 215255"/>
                <a:gd name="connsiteY22" fmla="*/ 2042882 h 2046139"/>
                <a:gd name="connsiteX23" fmla="*/ 209104 w 215255"/>
                <a:gd name="connsiteY23" fmla="*/ 2045884 h 2046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5255" h="2046139">
                  <a:moveTo>
                    <a:pt x="209104" y="2045884"/>
                  </a:moveTo>
                  <a:lnTo>
                    <a:pt x="209104" y="2045884"/>
                  </a:lnTo>
                  <a:lnTo>
                    <a:pt x="68447" y="2044592"/>
                  </a:lnTo>
                  <a:cubicBezTo>
                    <a:pt x="66771" y="2044558"/>
                    <a:pt x="65427" y="2043196"/>
                    <a:pt x="65445" y="2041520"/>
                  </a:cubicBezTo>
                  <a:cubicBezTo>
                    <a:pt x="65445" y="2041520"/>
                    <a:pt x="65445" y="2041520"/>
                    <a:pt x="65445" y="2041520"/>
                  </a:cubicBezTo>
                  <a:cubicBezTo>
                    <a:pt x="70577" y="1124896"/>
                    <a:pt x="755" y="14096"/>
                    <a:pt x="-118" y="2994"/>
                  </a:cubicBezTo>
                  <a:cubicBezTo>
                    <a:pt x="-237" y="1322"/>
                    <a:pt x="1024" y="-134"/>
                    <a:pt x="2696" y="-252"/>
                  </a:cubicBezTo>
                  <a:cubicBezTo>
                    <a:pt x="2699" y="-252"/>
                    <a:pt x="2706" y="-252"/>
                    <a:pt x="2710" y="-252"/>
                  </a:cubicBezTo>
                  <a:cubicBezTo>
                    <a:pt x="4389" y="-333"/>
                    <a:pt x="5827" y="935"/>
                    <a:pt x="5956" y="2610"/>
                  </a:cubicBezTo>
                  <a:cubicBezTo>
                    <a:pt x="6655" y="13712"/>
                    <a:pt x="76512" y="1122278"/>
                    <a:pt x="71519" y="2038518"/>
                  </a:cubicBezTo>
                  <a:lnTo>
                    <a:pt x="206101" y="2039775"/>
                  </a:lnTo>
                  <a:cubicBezTo>
                    <a:pt x="206869" y="1995158"/>
                    <a:pt x="215109" y="1474670"/>
                    <a:pt x="200271" y="1192519"/>
                  </a:cubicBezTo>
                  <a:cubicBezTo>
                    <a:pt x="191055" y="1017789"/>
                    <a:pt x="193533" y="908098"/>
                    <a:pt x="196152" y="791949"/>
                  </a:cubicBezTo>
                  <a:cubicBezTo>
                    <a:pt x="197932" y="712666"/>
                    <a:pt x="199643" y="630695"/>
                    <a:pt x="197653" y="525543"/>
                  </a:cubicBezTo>
                  <a:cubicBezTo>
                    <a:pt x="192486" y="273136"/>
                    <a:pt x="197653" y="5368"/>
                    <a:pt x="197828" y="2750"/>
                  </a:cubicBezTo>
                  <a:cubicBezTo>
                    <a:pt x="197862" y="1081"/>
                    <a:pt x="199224" y="-252"/>
                    <a:pt x="200900" y="-252"/>
                  </a:cubicBezTo>
                  <a:lnTo>
                    <a:pt x="200900" y="-252"/>
                  </a:lnTo>
                  <a:cubicBezTo>
                    <a:pt x="202575" y="-235"/>
                    <a:pt x="203937" y="1141"/>
                    <a:pt x="203902" y="2820"/>
                  </a:cubicBezTo>
                  <a:cubicBezTo>
                    <a:pt x="203902" y="2830"/>
                    <a:pt x="203902" y="2844"/>
                    <a:pt x="203902" y="2855"/>
                  </a:cubicBezTo>
                  <a:cubicBezTo>
                    <a:pt x="203902" y="5543"/>
                    <a:pt x="198561" y="273136"/>
                    <a:pt x="203693" y="525438"/>
                  </a:cubicBezTo>
                  <a:cubicBezTo>
                    <a:pt x="205857" y="630695"/>
                    <a:pt x="204007" y="712736"/>
                    <a:pt x="202226" y="792089"/>
                  </a:cubicBezTo>
                  <a:cubicBezTo>
                    <a:pt x="199608" y="908133"/>
                    <a:pt x="197129" y="1017719"/>
                    <a:pt x="206311" y="1192169"/>
                  </a:cubicBezTo>
                  <a:cubicBezTo>
                    <a:pt x="221776" y="1485841"/>
                    <a:pt x="212211" y="2037366"/>
                    <a:pt x="212141" y="2042882"/>
                  </a:cubicBezTo>
                  <a:cubicBezTo>
                    <a:pt x="212106" y="2044523"/>
                    <a:pt x="210745" y="2045849"/>
                    <a:pt x="209104" y="2045884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9" name="Freeform: Shape 248">
              <a:extLst>
                <a:ext uri="{FF2B5EF4-FFF2-40B4-BE49-F238E27FC236}">
                  <a16:creationId xmlns:a16="http://schemas.microsoft.com/office/drawing/2014/main" id="{BE7D9CD0-FABC-C134-FA1A-062E6D274784}"/>
                </a:ext>
              </a:extLst>
            </p:cNvPr>
            <p:cNvSpPr/>
            <p:nvPr/>
          </p:nvSpPr>
          <p:spPr>
            <a:xfrm>
              <a:off x="4625213" y="5397447"/>
              <a:ext cx="100261" cy="278992"/>
            </a:xfrm>
            <a:custGeom>
              <a:avLst/>
              <a:gdLst>
                <a:gd name="connsiteX0" fmla="*/ 2146 w 100261"/>
                <a:gd name="connsiteY0" fmla="*/ 278733 h 278992"/>
                <a:gd name="connsiteX1" fmla="*/ 1867 w 100261"/>
                <a:gd name="connsiteY1" fmla="*/ 278733 h 278992"/>
                <a:gd name="connsiteX2" fmla="*/ -88 w 100261"/>
                <a:gd name="connsiteY2" fmla="*/ 275905 h 278992"/>
                <a:gd name="connsiteX3" fmla="*/ 95673 w 100261"/>
                <a:gd name="connsiteY3" fmla="*/ 806 h 278992"/>
                <a:gd name="connsiteX4" fmla="*/ 99070 w 100261"/>
                <a:gd name="connsiteY4" fmla="*/ 178 h 278992"/>
                <a:gd name="connsiteX5" fmla="*/ 99967 w 100261"/>
                <a:gd name="connsiteY5" fmla="*/ 3075 h 278992"/>
                <a:gd name="connsiteX6" fmla="*/ 4695 w 100261"/>
                <a:gd name="connsiteY6" fmla="*/ 276778 h 278992"/>
                <a:gd name="connsiteX7" fmla="*/ 2146 w 100261"/>
                <a:gd name="connsiteY7" fmla="*/ 278733 h 278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261" h="278992">
                  <a:moveTo>
                    <a:pt x="2146" y="278733"/>
                  </a:moveTo>
                  <a:lnTo>
                    <a:pt x="1867" y="278733"/>
                  </a:lnTo>
                  <a:cubicBezTo>
                    <a:pt x="551" y="278489"/>
                    <a:pt x="-322" y="277232"/>
                    <a:pt x="-88" y="275905"/>
                  </a:cubicBezTo>
                  <a:cubicBezTo>
                    <a:pt x="156" y="274474"/>
                    <a:pt x="26829" y="131618"/>
                    <a:pt x="95673" y="806"/>
                  </a:cubicBezTo>
                  <a:cubicBezTo>
                    <a:pt x="96434" y="-311"/>
                    <a:pt x="97953" y="-590"/>
                    <a:pt x="99070" y="178"/>
                  </a:cubicBezTo>
                  <a:cubicBezTo>
                    <a:pt x="100012" y="806"/>
                    <a:pt x="100383" y="2028"/>
                    <a:pt x="99967" y="3075"/>
                  </a:cubicBezTo>
                  <a:cubicBezTo>
                    <a:pt x="31507" y="133189"/>
                    <a:pt x="4974" y="275382"/>
                    <a:pt x="4695" y="276778"/>
                  </a:cubicBezTo>
                  <a:cubicBezTo>
                    <a:pt x="4454" y="277965"/>
                    <a:pt x="3365" y="278803"/>
                    <a:pt x="2146" y="278733"/>
                  </a:cubicBezTo>
                  <a:close/>
                </a:path>
              </a:pathLst>
            </a:custGeom>
            <a:solidFill>
              <a:srgbClr val="101E26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0" name="Freeform: Shape 249">
              <a:extLst>
                <a:ext uri="{FF2B5EF4-FFF2-40B4-BE49-F238E27FC236}">
                  <a16:creationId xmlns:a16="http://schemas.microsoft.com/office/drawing/2014/main" id="{64871156-E332-59FA-0748-193C145EF375}"/>
                </a:ext>
              </a:extLst>
            </p:cNvPr>
            <p:cNvSpPr/>
            <p:nvPr/>
          </p:nvSpPr>
          <p:spPr>
            <a:xfrm>
              <a:off x="4663150" y="4744421"/>
              <a:ext cx="44813" cy="334620"/>
            </a:xfrm>
            <a:custGeom>
              <a:avLst/>
              <a:gdLst>
                <a:gd name="connsiteX0" fmla="*/ 2332 w 44813"/>
                <a:gd name="connsiteY0" fmla="*/ 334361 h 334620"/>
                <a:gd name="connsiteX1" fmla="*/ 2018 w 44813"/>
                <a:gd name="connsiteY1" fmla="*/ 334361 h 334620"/>
                <a:gd name="connsiteX2" fmla="*/ -111 w 44813"/>
                <a:gd name="connsiteY2" fmla="*/ 331638 h 334620"/>
                <a:gd name="connsiteX3" fmla="*/ 39827 w 44813"/>
                <a:gd name="connsiteY3" fmla="*/ 1833 h 334620"/>
                <a:gd name="connsiteX4" fmla="*/ 42606 w 44813"/>
                <a:gd name="connsiteY4" fmla="*/ -227 h 334620"/>
                <a:gd name="connsiteX5" fmla="*/ 44679 w 44813"/>
                <a:gd name="connsiteY5" fmla="*/ 2392 h 334620"/>
                <a:gd name="connsiteX6" fmla="*/ 4811 w 44813"/>
                <a:gd name="connsiteY6" fmla="*/ 332371 h 334620"/>
                <a:gd name="connsiteX7" fmla="*/ 2332 w 44813"/>
                <a:gd name="connsiteY7" fmla="*/ 334361 h 334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813" h="334620">
                  <a:moveTo>
                    <a:pt x="2332" y="334361"/>
                  </a:moveTo>
                  <a:lnTo>
                    <a:pt x="2018" y="334361"/>
                  </a:lnTo>
                  <a:cubicBezTo>
                    <a:pt x="688" y="334186"/>
                    <a:pt x="-255" y="332964"/>
                    <a:pt x="-111" y="331638"/>
                  </a:cubicBezTo>
                  <a:lnTo>
                    <a:pt x="39827" y="1833"/>
                  </a:lnTo>
                  <a:cubicBezTo>
                    <a:pt x="40026" y="506"/>
                    <a:pt x="41272" y="-436"/>
                    <a:pt x="42606" y="-227"/>
                  </a:cubicBezTo>
                  <a:cubicBezTo>
                    <a:pt x="43877" y="-17"/>
                    <a:pt x="44784" y="1100"/>
                    <a:pt x="44679" y="2392"/>
                  </a:cubicBezTo>
                  <a:lnTo>
                    <a:pt x="4811" y="332371"/>
                  </a:lnTo>
                  <a:cubicBezTo>
                    <a:pt x="4602" y="333558"/>
                    <a:pt x="3540" y="334431"/>
                    <a:pt x="2332" y="334361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1" name="Freeform: Shape 250">
              <a:extLst>
                <a:ext uri="{FF2B5EF4-FFF2-40B4-BE49-F238E27FC236}">
                  <a16:creationId xmlns:a16="http://schemas.microsoft.com/office/drawing/2014/main" id="{E69245DC-BA85-5588-8244-FF4B253EEBAC}"/>
                </a:ext>
              </a:extLst>
            </p:cNvPr>
            <p:cNvSpPr/>
            <p:nvPr/>
          </p:nvSpPr>
          <p:spPr>
            <a:xfrm>
              <a:off x="5869807" y="5626177"/>
              <a:ext cx="72588" cy="101333"/>
            </a:xfrm>
            <a:custGeom>
              <a:avLst/>
              <a:gdLst>
                <a:gd name="connsiteX0" fmla="*/ 2410 w 72588"/>
                <a:gd name="connsiteY0" fmla="*/ 101077 h 101333"/>
                <a:gd name="connsiteX1" fmla="*/ 630 w 72588"/>
                <a:gd name="connsiteY1" fmla="*/ 100309 h 101333"/>
                <a:gd name="connsiteX2" fmla="*/ 560 w 72588"/>
                <a:gd name="connsiteY2" fmla="*/ 96888 h 101333"/>
                <a:gd name="connsiteX3" fmla="*/ 630 w 72588"/>
                <a:gd name="connsiteY3" fmla="*/ 96818 h 101333"/>
                <a:gd name="connsiteX4" fmla="*/ 67764 w 72588"/>
                <a:gd name="connsiteY4" fmla="*/ 1232 h 101333"/>
                <a:gd name="connsiteX5" fmla="*/ 70976 w 72588"/>
                <a:gd name="connsiteY5" fmla="*/ -60 h 101333"/>
                <a:gd name="connsiteX6" fmla="*/ 72267 w 72588"/>
                <a:gd name="connsiteY6" fmla="*/ 3152 h 101333"/>
                <a:gd name="connsiteX7" fmla="*/ 3946 w 72588"/>
                <a:gd name="connsiteY7" fmla="*/ 100344 h 101333"/>
                <a:gd name="connsiteX8" fmla="*/ 2410 w 72588"/>
                <a:gd name="connsiteY8" fmla="*/ 101077 h 101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2588" h="101333">
                  <a:moveTo>
                    <a:pt x="2410" y="101077"/>
                  </a:moveTo>
                  <a:cubicBezTo>
                    <a:pt x="1747" y="101077"/>
                    <a:pt x="1084" y="100798"/>
                    <a:pt x="630" y="100309"/>
                  </a:cubicBezTo>
                  <a:cubicBezTo>
                    <a:pt x="-348" y="99402"/>
                    <a:pt x="-383" y="97865"/>
                    <a:pt x="560" y="96888"/>
                  </a:cubicBezTo>
                  <a:cubicBezTo>
                    <a:pt x="560" y="96888"/>
                    <a:pt x="595" y="96853"/>
                    <a:pt x="630" y="96818"/>
                  </a:cubicBezTo>
                  <a:cubicBezTo>
                    <a:pt x="43989" y="55972"/>
                    <a:pt x="67554" y="1790"/>
                    <a:pt x="67764" y="1232"/>
                  </a:cubicBezTo>
                  <a:cubicBezTo>
                    <a:pt x="68287" y="-25"/>
                    <a:pt x="69718" y="-584"/>
                    <a:pt x="70976" y="-60"/>
                  </a:cubicBezTo>
                  <a:cubicBezTo>
                    <a:pt x="72232" y="464"/>
                    <a:pt x="72791" y="1895"/>
                    <a:pt x="72267" y="3152"/>
                  </a:cubicBezTo>
                  <a:cubicBezTo>
                    <a:pt x="72023" y="3710"/>
                    <a:pt x="48109" y="58800"/>
                    <a:pt x="3946" y="100344"/>
                  </a:cubicBezTo>
                  <a:cubicBezTo>
                    <a:pt x="3562" y="100763"/>
                    <a:pt x="3003" y="101042"/>
                    <a:pt x="2410" y="101077"/>
                  </a:cubicBezTo>
                  <a:close/>
                </a:path>
              </a:pathLst>
            </a:custGeom>
            <a:solidFill>
              <a:srgbClr val="101E26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2" name="Freeform: Shape 251">
              <a:extLst>
                <a:ext uri="{FF2B5EF4-FFF2-40B4-BE49-F238E27FC236}">
                  <a16:creationId xmlns:a16="http://schemas.microsoft.com/office/drawing/2014/main" id="{EF23FFE5-F0A8-E3B4-400B-CBB3B67BD340}"/>
                </a:ext>
              </a:extLst>
            </p:cNvPr>
            <p:cNvSpPr/>
            <p:nvPr/>
          </p:nvSpPr>
          <p:spPr>
            <a:xfrm>
              <a:off x="5430549" y="5548290"/>
              <a:ext cx="37878" cy="201074"/>
            </a:xfrm>
            <a:custGeom>
              <a:avLst/>
              <a:gdLst>
                <a:gd name="connsiteX0" fmla="*/ 2313 w 37878"/>
                <a:gd name="connsiteY0" fmla="*/ 200819 h 201074"/>
                <a:gd name="connsiteX1" fmla="*/ 1929 w 37878"/>
                <a:gd name="connsiteY1" fmla="*/ 200819 h 201074"/>
                <a:gd name="connsiteX2" fmla="*/ -96 w 37878"/>
                <a:gd name="connsiteY2" fmla="*/ 198026 h 201074"/>
                <a:gd name="connsiteX3" fmla="*/ 32895 w 37878"/>
                <a:gd name="connsiteY3" fmla="*/ 1791 h 201074"/>
                <a:gd name="connsiteX4" fmla="*/ 35723 w 37878"/>
                <a:gd name="connsiteY4" fmla="*/ -234 h 201074"/>
                <a:gd name="connsiteX5" fmla="*/ 37713 w 37878"/>
                <a:gd name="connsiteY5" fmla="*/ 2594 h 201074"/>
                <a:gd name="connsiteX6" fmla="*/ 37713 w 37878"/>
                <a:gd name="connsiteY6" fmla="*/ 2594 h 201074"/>
                <a:gd name="connsiteX7" fmla="*/ 4722 w 37878"/>
                <a:gd name="connsiteY7" fmla="*/ 198829 h 201074"/>
                <a:gd name="connsiteX8" fmla="*/ 2313 w 37878"/>
                <a:gd name="connsiteY8" fmla="*/ 200819 h 201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7878" h="201074">
                  <a:moveTo>
                    <a:pt x="2313" y="200819"/>
                  </a:moveTo>
                  <a:lnTo>
                    <a:pt x="1929" y="200819"/>
                  </a:lnTo>
                  <a:cubicBezTo>
                    <a:pt x="602" y="200609"/>
                    <a:pt x="-305" y="199353"/>
                    <a:pt x="-96" y="198026"/>
                  </a:cubicBezTo>
                  <a:lnTo>
                    <a:pt x="32895" y="1791"/>
                  </a:lnTo>
                  <a:cubicBezTo>
                    <a:pt x="33140" y="464"/>
                    <a:pt x="34396" y="-408"/>
                    <a:pt x="35723" y="-234"/>
                  </a:cubicBezTo>
                  <a:cubicBezTo>
                    <a:pt x="37050" y="11"/>
                    <a:pt x="37957" y="1267"/>
                    <a:pt x="37713" y="2594"/>
                  </a:cubicBezTo>
                  <a:cubicBezTo>
                    <a:pt x="37713" y="2594"/>
                    <a:pt x="37713" y="2594"/>
                    <a:pt x="37713" y="2594"/>
                  </a:cubicBezTo>
                  <a:lnTo>
                    <a:pt x="4722" y="198829"/>
                  </a:lnTo>
                  <a:cubicBezTo>
                    <a:pt x="4512" y="199981"/>
                    <a:pt x="3500" y="200819"/>
                    <a:pt x="2313" y="200819"/>
                  </a:cubicBezTo>
                  <a:close/>
                </a:path>
              </a:pathLst>
            </a:custGeom>
            <a:solidFill>
              <a:srgbClr val="101E26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3" name="Freeform: Shape 252">
              <a:extLst>
                <a:ext uri="{FF2B5EF4-FFF2-40B4-BE49-F238E27FC236}">
                  <a16:creationId xmlns:a16="http://schemas.microsoft.com/office/drawing/2014/main" id="{A0BCFDD6-F290-CC20-C581-A53E49CC857D}"/>
                </a:ext>
              </a:extLst>
            </p:cNvPr>
            <p:cNvSpPr/>
            <p:nvPr/>
          </p:nvSpPr>
          <p:spPr>
            <a:xfrm>
              <a:off x="5357621" y="5305975"/>
              <a:ext cx="175929" cy="85655"/>
            </a:xfrm>
            <a:custGeom>
              <a:avLst/>
              <a:gdLst>
                <a:gd name="connsiteX0" fmla="*/ 2312 w 175929"/>
                <a:gd name="connsiteY0" fmla="*/ 85400 h 85655"/>
                <a:gd name="connsiteX1" fmla="*/ 741 w 175929"/>
                <a:gd name="connsiteY1" fmla="*/ 84841 h 85655"/>
                <a:gd name="connsiteX2" fmla="*/ 462 w 175929"/>
                <a:gd name="connsiteY2" fmla="*/ 81350 h 85655"/>
                <a:gd name="connsiteX3" fmla="*/ 172853 w 175929"/>
                <a:gd name="connsiteY3" fmla="*/ -202 h 85655"/>
                <a:gd name="connsiteX4" fmla="*/ 175750 w 175929"/>
                <a:gd name="connsiteY4" fmla="*/ 1683 h 85655"/>
                <a:gd name="connsiteX5" fmla="*/ 173865 w 175929"/>
                <a:gd name="connsiteY5" fmla="*/ 4581 h 85655"/>
                <a:gd name="connsiteX6" fmla="*/ 42495 w 175929"/>
                <a:gd name="connsiteY6" fmla="*/ 54224 h 85655"/>
                <a:gd name="connsiteX7" fmla="*/ 4092 w 175929"/>
                <a:gd name="connsiteY7" fmla="*/ 84492 h 85655"/>
                <a:gd name="connsiteX8" fmla="*/ 2312 w 175929"/>
                <a:gd name="connsiteY8" fmla="*/ 85400 h 8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5929" h="85655">
                  <a:moveTo>
                    <a:pt x="2312" y="85400"/>
                  </a:moveTo>
                  <a:cubicBezTo>
                    <a:pt x="1753" y="85400"/>
                    <a:pt x="1195" y="85225"/>
                    <a:pt x="741" y="84841"/>
                  </a:cubicBezTo>
                  <a:cubicBezTo>
                    <a:pt x="-306" y="83968"/>
                    <a:pt x="-411" y="82398"/>
                    <a:pt x="462" y="81350"/>
                  </a:cubicBezTo>
                  <a:cubicBezTo>
                    <a:pt x="2347" y="79081"/>
                    <a:pt x="48430" y="25702"/>
                    <a:pt x="172853" y="-202"/>
                  </a:cubicBezTo>
                  <a:cubicBezTo>
                    <a:pt x="174179" y="-482"/>
                    <a:pt x="175471" y="357"/>
                    <a:pt x="175750" y="1683"/>
                  </a:cubicBezTo>
                  <a:cubicBezTo>
                    <a:pt x="176030" y="3009"/>
                    <a:pt x="175191" y="4302"/>
                    <a:pt x="173865" y="4581"/>
                  </a:cubicBezTo>
                  <a:cubicBezTo>
                    <a:pt x="109803" y="17917"/>
                    <a:pt x="67072" y="38933"/>
                    <a:pt x="42495" y="54224"/>
                  </a:cubicBezTo>
                  <a:cubicBezTo>
                    <a:pt x="15892" y="70772"/>
                    <a:pt x="4302" y="84352"/>
                    <a:pt x="4092" y="84492"/>
                  </a:cubicBezTo>
                  <a:cubicBezTo>
                    <a:pt x="3674" y="85050"/>
                    <a:pt x="3010" y="85400"/>
                    <a:pt x="2312" y="85400"/>
                  </a:cubicBezTo>
                  <a:close/>
                </a:path>
              </a:pathLst>
            </a:custGeom>
            <a:solidFill>
              <a:srgbClr val="101E26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4" name="Freeform: Shape 253">
              <a:extLst>
                <a:ext uri="{FF2B5EF4-FFF2-40B4-BE49-F238E27FC236}">
                  <a16:creationId xmlns:a16="http://schemas.microsoft.com/office/drawing/2014/main" id="{3B8D7C0F-501F-97B9-8F1E-8554D9B64A48}"/>
                </a:ext>
              </a:extLst>
            </p:cNvPr>
            <p:cNvSpPr/>
            <p:nvPr/>
          </p:nvSpPr>
          <p:spPr>
            <a:xfrm>
              <a:off x="5489124" y="6491171"/>
              <a:ext cx="239364" cy="105798"/>
            </a:xfrm>
            <a:custGeom>
              <a:avLst/>
              <a:gdLst>
                <a:gd name="connsiteX0" fmla="*/ 2214 w 239364"/>
                <a:gd name="connsiteY0" fmla="*/ 105368 h 105798"/>
                <a:gd name="connsiteX1" fmla="*/ -125 w 239364"/>
                <a:gd name="connsiteY1" fmla="*/ 102820 h 105798"/>
                <a:gd name="connsiteX2" fmla="*/ 1760 w 239364"/>
                <a:gd name="connsiteY2" fmla="*/ 100551 h 105798"/>
                <a:gd name="connsiteX3" fmla="*/ 235245 w 239364"/>
                <a:gd name="connsiteY3" fmla="*/ 216 h 105798"/>
                <a:gd name="connsiteX4" fmla="*/ 238702 w 239364"/>
                <a:gd name="connsiteY4" fmla="*/ 775 h 105798"/>
                <a:gd name="connsiteX5" fmla="*/ 238737 w 239364"/>
                <a:gd name="connsiteY5" fmla="*/ 810 h 105798"/>
                <a:gd name="connsiteX6" fmla="*/ 238317 w 239364"/>
                <a:gd name="connsiteY6" fmla="*/ 4196 h 105798"/>
                <a:gd name="connsiteX7" fmla="*/ 238143 w 239364"/>
                <a:gd name="connsiteY7" fmla="*/ 4301 h 105798"/>
                <a:gd name="connsiteX8" fmla="*/ 2772 w 239364"/>
                <a:gd name="connsiteY8" fmla="*/ 105543 h 105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9364" h="105798">
                  <a:moveTo>
                    <a:pt x="2214" y="105368"/>
                  </a:moveTo>
                  <a:cubicBezTo>
                    <a:pt x="853" y="105298"/>
                    <a:pt x="-160" y="104146"/>
                    <a:pt x="-125" y="102820"/>
                  </a:cubicBezTo>
                  <a:cubicBezTo>
                    <a:pt x="-55" y="101737"/>
                    <a:pt x="713" y="100795"/>
                    <a:pt x="1760" y="100551"/>
                  </a:cubicBezTo>
                  <a:cubicBezTo>
                    <a:pt x="3017" y="100306"/>
                    <a:pt x="129290" y="75415"/>
                    <a:pt x="235245" y="216"/>
                  </a:cubicBezTo>
                  <a:cubicBezTo>
                    <a:pt x="236362" y="-587"/>
                    <a:pt x="237898" y="-342"/>
                    <a:pt x="238702" y="775"/>
                  </a:cubicBezTo>
                  <a:cubicBezTo>
                    <a:pt x="238702" y="775"/>
                    <a:pt x="238737" y="810"/>
                    <a:pt x="238737" y="810"/>
                  </a:cubicBezTo>
                  <a:cubicBezTo>
                    <a:pt x="239539" y="1857"/>
                    <a:pt x="239365" y="3358"/>
                    <a:pt x="238317" y="4196"/>
                  </a:cubicBezTo>
                  <a:cubicBezTo>
                    <a:pt x="238248" y="4231"/>
                    <a:pt x="238213" y="4266"/>
                    <a:pt x="238143" y="4301"/>
                  </a:cubicBezTo>
                  <a:cubicBezTo>
                    <a:pt x="131280" y="80128"/>
                    <a:pt x="4029" y="105194"/>
                    <a:pt x="2772" y="105543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5" name="Freeform: Shape 254">
              <a:extLst>
                <a:ext uri="{FF2B5EF4-FFF2-40B4-BE49-F238E27FC236}">
                  <a16:creationId xmlns:a16="http://schemas.microsoft.com/office/drawing/2014/main" id="{1DF8F84F-CB15-4366-1DE9-24EC724DC2A4}"/>
                </a:ext>
              </a:extLst>
            </p:cNvPr>
            <p:cNvSpPr/>
            <p:nvPr/>
          </p:nvSpPr>
          <p:spPr>
            <a:xfrm>
              <a:off x="5748548" y="3604899"/>
              <a:ext cx="51020" cy="37968"/>
            </a:xfrm>
            <a:custGeom>
              <a:avLst/>
              <a:gdLst>
                <a:gd name="connsiteX0" fmla="*/ 2284 w 51020"/>
                <a:gd name="connsiteY0" fmla="*/ 37712 h 37968"/>
                <a:gd name="connsiteX1" fmla="*/ -125 w 51020"/>
                <a:gd name="connsiteY1" fmla="*/ 35234 h 37968"/>
                <a:gd name="connsiteX2" fmla="*/ 853 w 51020"/>
                <a:gd name="connsiteY2" fmla="*/ 33314 h 37968"/>
                <a:gd name="connsiteX3" fmla="*/ 46866 w 51020"/>
                <a:gd name="connsiteY3" fmla="*/ 323 h 37968"/>
                <a:gd name="connsiteX4" fmla="*/ 50322 w 51020"/>
                <a:gd name="connsiteY4" fmla="*/ 612 h 37968"/>
                <a:gd name="connsiteX5" fmla="*/ 50008 w 51020"/>
                <a:gd name="connsiteY5" fmla="*/ 4055 h 37968"/>
                <a:gd name="connsiteX6" fmla="*/ 49728 w 51020"/>
                <a:gd name="connsiteY6" fmla="*/ 4268 h 37968"/>
                <a:gd name="connsiteX7" fmla="*/ 3716 w 51020"/>
                <a:gd name="connsiteY7" fmla="*/ 37259 h 37968"/>
                <a:gd name="connsiteX8" fmla="*/ 2284 w 51020"/>
                <a:gd name="connsiteY8" fmla="*/ 37712 h 37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1020" h="37968">
                  <a:moveTo>
                    <a:pt x="2284" y="37712"/>
                  </a:moveTo>
                  <a:cubicBezTo>
                    <a:pt x="922" y="37695"/>
                    <a:pt x="-160" y="36585"/>
                    <a:pt x="-125" y="35234"/>
                  </a:cubicBezTo>
                  <a:cubicBezTo>
                    <a:pt x="-125" y="34476"/>
                    <a:pt x="259" y="33768"/>
                    <a:pt x="853" y="33314"/>
                  </a:cubicBezTo>
                  <a:lnTo>
                    <a:pt x="46866" y="323"/>
                  </a:lnTo>
                  <a:cubicBezTo>
                    <a:pt x="47913" y="-550"/>
                    <a:pt x="49449" y="-421"/>
                    <a:pt x="50322" y="612"/>
                  </a:cubicBezTo>
                  <a:cubicBezTo>
                    <a:pt x="51194" y="1642"/>
                    <a:pt x="51055" y="3185"/>
                    <a:pt x="50008" y="4055"/>
                  </a:cubicBezTo>
                  <a:cubicBezTo>
                    <a:pt x="49938" y="4135"/>
                    <a:pt x="49833" y="4205"/>
                    <a:pt x="49728" y="4268"/>
                  </a:cubicBezTo>
                  <a:lnTo>
                    <a:pt x="3716" y="37259"/>
                  </a:lnTo>
                  <a:cubicBezTo>
                    <a:pt x="3297" y="37555"/>
                    <a:pt x="2808" y="37712"/>
                    <a:pt x="2284" y="37712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6" name="Freeform: Shape 255">
              <a:extLst>
                <a:ext uri="{FF2B5EF4-FFF2-40B4-BE49-F238E27FC236}">
                  <a16:creationId xmlns:a16="http://schemas.microsoft.com/office/drawing/2014/main" id="{5A12AAC8-FCD3-4462-FAB9-B003EFFDABA6}"/>
                </a:ext>
              </a:extLst>
            </p:cNvPr>
            <p:cNvSpPr/>
            <p:nvPr/>
          </p:nvSpPr>
          <p:spPr>
            <a:xfrm>
              <a:off x="4983874" y="1518203"/>
              <a:ext cx="517155" cy="420236"/>
            </a:xfrm>
            <a:custGeom>
              <a:avLst/>
              <a:gdLst>
                <a:gd name="connsiteX0" fmla="*/ 13437 w 517155"/>
                <a:gd name="connsiteY0" fmla="*/ 406820 h 420236"/>
                <a:gd name="connsiteX1" fmla="*/ 43845 w 517155"/>
                <a:gd name="connsiteY1" fmla="*/ 96740 h 420236"/>
                <a:gd name="connsiteX2" fmla="*/ 124908 w 517155"/>
                <a:gd name="connsiteY2" fmla="*/ 17666 h 420236"/>
                <a:gd name="connsiteX3" fmla="*/ 373161 w 517155"/>
                <a:gd name="connsiteY3" fmla="*/ 30863 h 420236"/>
                <a:gd name="connsiteX4" fmla="*/ 483619 w 517155"/>
                <a:gd name="connsiteY4" fmla="*/ 49086 h 420236"/>
                <a:gd name="connsiteX5" fmla="*/ 516052 w 517155"/>
                <a:gd name="connsiteY5" fmla="*/ 266966 h 420236"/>
                <a:gd name="connsiteX6" fmla="*/ 495768 w 517155"/>
                <a:gd name="connsiteY6" fmla="*/ 419981 h 420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17155" h="420236">
                  <a:moveTo>
                    <a:pt x="13437" y="406820"/>
                  </a:moveTo>
                  <a:cubicBezTo>
                    <a:pt x="13437" y="406820"/>
                    <a:pt x="-32156" y="122050"/>
                    <a:pt x="43845" y="96740"/>
                  </a:cubicBezTo>
                  <a:cubicBezTo>
                    <a:pt x="43845" y="96740"/>
                    <a:pt x="50478" y="39381"/>
                    <a:pt x="124908" y="17666"/>
                  </a:cubicBezTo>
                  <a:cubicBezTo>
                    <a:pt x="270802" y="-24890"/>
                    <a:pt x="332978" y="20320"/>
                    <a:pt x="373161" y="30863"/>
                  </a:cubicBezTo>
                  <a:cubicBezTo>
                    <a:pt x="415717" y="41999"/>
                    <a:pt x="458030" y="26254"/>
                    <a:pt x="483619" y="49086"/>
                  </a:cubicBezTo>
                  <a:cubicBezTo>
                    <a:pt x="512002" y="74432"/>
                    <a:pt x="520102" y="220360"/>
                    <a:pt x="516052" y="266966"/>
                  </a:cubicBezTo>
                  <a:cubicBezTo>
                    <a:pt x="512002" y="313572"/>
                    <a:pt x="495768" y="419981"/>
                    <a:pt x="495768" y="419981"/>
                  </a:cubicBezTo>
                  <a:close/>
                </a:path>
              </a:pathLst>
            </a:custGeom>
            <a:solidFill>
              <a:srgbClr val="914837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7" name="Freeform: Shape 256">
              <a:extLst>
                <a:ext uri="{FF2B5EF4-FFF2-40B4-BE49-F238E27FC236}">
                  <a16:creationId xmlns:a16="http://schemas.microsoft.com/office/drawing/2014/main" id="{C60D8D8C-DCB9-A9D6-70F8-055AE7CCEDD2}"/>
                </a:ext>
              </a:extLst>
            </p:cNvPr>
            <p:cNvSpPr/>
            <p:nvPr/>
          </p:nvSpPr>
          <p:spPr>
            <a:xfrm>
              <a:off x="5065064" y="2111573"/>
              <a:ext cx="313483" cy="109890"/>
            </a:xfrm>
            <a:custGeom>
              <a:avLst/>
              <a:gdLst>
                <a:gd name="connsiteX0" fmla="*/ 33769 w 313483"/>
                <a:gd name="connsiteY0" fmla="*/ 106632 h 109890"/>
                <a:gd name="connsiteX1" fmla="*/ 11147 w 313483"/>
                <a:gd name="connsiteY1" fmla="*/ 34611 h 109890"/>
                <a:gd name="connsiteX2" fmla="*/ 294589 w 313483"/>
                <a:gd name="connsiteY2" fmla="*/ 14118 h 109890"/>
                <a:gd name="connsiteX3" fmla="*/ 282440 w 313483"/>
                <a:gd name="connsiteY3" fmla="*/ 109634 h 109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3483" h="109890">
                  <a:moveTo>
                    <a:pt x="33769" y="106632"/>
                  </a:moveTo>
                  <a:cubicBezTo>
                    <a:pt x="33769" y="106632"/>
                    <a:pt x="-23834" y="66380"/>
                    <a:pt x="11147" y="34611"/>
                  </a:cubicBezTo>
                  <a:cubicBezTo>
                    <a:pt x="59533" y="-9377"/>
                    <a:pt x="252871" y="-6340"/>
                    <a:pt x="294589" y="14118"/>
                  </a:cubicBezTo>
                  <a:cubicBezTo>
                    <a:pt x="336308" y="34576"/>
                    <a:pt x="297627" y="95251"/>
                    <a:pt x="282440" y="109634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8" name="Freeform: Shape 257">
              <a:extLst>
                <a:ext uri="{FF2B5EF4-FFF2-40B4-BE49-F238E27FC236}">
                  <a16:creationId xmlns:a16="http://schemas.microsoft.com/office/drawing/2014/main" id="{B522F23F-EDAD-60D5-FF60-2CF6430B271C}"/>
                </a:ext>
              </a:extLst>
            </p:cNvPr>
            <p:cNvSpPr/>
            <p:nvPr/>
          </p:nvSpPr>
          <p:spPr>
            <a:xfrm>
              <a:off x="5096201" y="2055322"/>
              <a:ext cx="255164" cy="243888"/>
            </a:xfrm>
            <a:custGeom>
              <a:avLst/>
              <a:gdLst>
                <a:gd name="connsiteX0" fmla="*/ -126 w 255164"/>
                <a:gd name="connsiteY0" fmla="*/ -256 h 243888"/>
                <a:gd name="connsiteX1" fmla="*/ 2632 w 255164"/>
                <a:gd name="connsiteY1" fmla="*/ 162883 h 243888"/>
                <a:gd name="connsiteX2" fmla="*/ 119759 w 255164"/>
                <a:gd name="connsiteY2" fmla="*/ 243633 h 243888"/>
                <a:gd name="connsiteX3" fmla="*/ 251303 w 255164"/>
                <a:gd name="connsiteY3" fmla="*/ 165886 h 243888"/>
                <a:gd name="connsiteX4" fmla="*/ 255039 w 255164"/>
                <a:gd name="connsiteY4" fmla="*/ 108632 h 24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5164" h="243888">
                  <a:moveTo>
                    <a:pt x="-126" y="-256"/>
                  </a:moveTo>
                  <a:lnTo>
                    <a:pt x="2632" y="162883"/>
                  </a:lnTo>
                  <a:cubicBezTo>
                    <a:pt x="27803" y="197341"/>
                    <a:pt x="119759" y="243633"/>
                    <a:pt x="119759" y="243633"/>
                  </a:cubicBezTo>
                  <a:cubicBezTo>
                    <a:pt x="119759" y="243633"/>
                    <a:pt x="231125" y="201739"/>
                    <a:pt x="251303" y="165886"/>
                  </a:cubicBezTo>
                  <a:lnTo>
                    <a:pt x="255039" y="108632"/>
                  </a:lnTo>
                  <a:close/>
                </a:path>
              </a:pathLst>
            </a:custGeom>
            <a:solidFill>
              <a:srgbClr val="F3AA8B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9" name="Freeform: Shape 258">
              <a:extLst>
                <a:ext uri="{FF2B5EF4-FFF2-40B4-BE49-F238E27FC236}">
                  <a16:creationId xmlns:a16="http://schemas.microsoft.com/office/drawing/2014/main" id="{FF543383-10BE-97C9-706B-B0427437A2D6}"/>
                </a:ext>
              </a:extLst>
            </p:cNvPr>
            <p:cNvSpPr/>
            <p:nvPr/>
          </p:nvSpPr>
          <p:spPr>
            <a:xfrm>
              <a:off x="5017244" y="1597813"/>
              <a:ext cx="443586" cy="622014"/>
            </a:xfrm>
            <a:custGeom>
              <a:avLst/>
              <a:gdLst>
                <a:gd name="connsiteX0" fmla="*/ 441103 w 443586"/>
                <a:gd name="connsiteY0" fmla="*/ 387292 h 622014"/>
                <a:gd name="connsiteX1" fmla="*/ 220046 w 443586"/>
                <a:gd name="connsiteY1" fmla="*/ 621754 h 622014"/>
                <a:gd name="connsiteX2" fmla="*/ 3598 w 443586"/>
                <a:gd name="connsiteY2" fmla="*/ 383766 h 622014"/>
                <a:gd name="connsiteX3" fmla="*/ 224829 w 443586"/>
                <a:gd name="connsiteY3" fmla="*/ -256 h 622014"/>
                <a:gd name="connsiteX4" fmla="*/ 441103 w 443586"/>
                <a:gd name="connsiteY4" fmla="*/ 387292 h 622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3586" h="622014">
                  <a:moveTo>
                    <a:pt x="441103" y="387292"/>
                  </a:moveTo>
                  <a:cubicBezTo>
                    <a:pt x="430630" y="555144"/>
                    <a:pt x="300517" y="622418"/>
                    <a:pt x="220046" y="621754"/>
                  </a:cubicBezTo>
                  <a:cubicBezTo>
                    <a:pt x="139576" y="621091"/>
                    <a:pt x="17562" y="551339"/>
                    <a:pt x="3598" y="383766"/>
                  </a:cubicBezTo>
                  <a:cubicBezTo>
                    <a:pt x="-17733" y="129753"/>
                    <a:pt x="52124" y="-256"/>
                    <a:pt x="224829" y="-256"/>
                  </a:cubicBezTo>
                  <a:cubicBezTo>
                    <a:pt x="397534" y="-256"/>
                    <a:pt x="456534" y="137643"/>
                    <a:pt x="441103" y="387292"/>
                  </a:cubicBezTo>
                  <a:close/>
                </a:path>
              </a:pathLst>
            </a:custGeom>
            <a:solidFill>
              <a:srgbClr val="F3AA8B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0" name="Freeform: Shape 259">
              <a:extLst>
                <a:ext uri="{FF2B5EF4-FFF2-40B4-BE49-F238E27FC236}">
                  <a16:creationId xmlns:a16="http://schemas.microsoft.com/office/drawing/2014/main" id="{126CA4D6-E8BC-2B5C-EEBE-5496B3494670}"/>
                </a:ext>
              </a:extLst>
            </p:cNvPr>
            <p:cNvSpPr/>
            <p:nvPr/>
          </p:nvSpPr>
          <p:spPr>
            <a:xfrm>
              <a:off x="5320014" y="1895848"/>
              <a:ext cx="32085" cy="51633"/>
            </a:xfrm>
            <a:custGeom>
              <a:avLst/>
              <a:gdLst>
                <a:gd name="connsiteX0" fmla="*/ -125 w 32085"/>
                <a:gd name="connsiteY0" fmla="*/ 25439 h 51633"/>
                <a:gd name="connsiteX1" fmla="*/ 16144 w 32085"/>
                <a:gd name="connsiteY1" fmla="*/ -256 h 51633"/>
                <a:gd name="connsiteX2" fmla="*/ 31959 w 32085"/>
                <a:gd name="connsiteY2" fmla="*/ 25683 h 51633"/>
                <a:gd name="connsiteX3" fmla="*/ 15725 w 32085"/>
                <a:gd name="connsiteY3" fmla="*/ 51378 h 51633"/>
                <a:gd name="connsiteX4" fmla="*/ -125 w 32085"/>
                <a:gd name="connsiteY4" fmla="*/ 25439 h 51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085" h="51633">
                  <a:moveTo>
                    <a:pt x="-125" y="25439"/>
                  </a:moveTo>
                  <a:cubicBezTo>
                    <a:pt x="-125" y="11160"/>
                    <a:pt x="7276" y="-325"/>
                    <a:pt x="16144" y="-256"/>
                  </a:cubicBezTo>
                  <a:cubicBezTo>
                    <a:pt x="25011" y="-186"/>
                    <a:pt x="32063" y="11440"/>
                    <a:pt x="31959" y="25683"/>
                  </a:cubicBezTo>
                  <a:cubicBezTo>
                    <a:pt x="31854" y="39927"/>
                    <a:pt x="24557" y="51448"/>
                    <a:pt x="15725" y="51378"/>
                  </a:cubicBezTo>
                  <a:cubicBezTo>
                    <a:pt x="6892" y="51308"/>
                    <a:pt x="-230" y="39683"/>
                    <a:pt x="-125" y="25439"/>
                  </a:cubicBezTo>
                  <a:close/>
                </a:path>
              </a:pathLst>
            </a:custGeom>
            <a:solidFill>
              <a:srgbClr val="3B2413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1" name="Freeform: Shape 260">
              <a:extLst>
                <a:ext uri="{FF2B5EF4-FFF2-40B4-BE49-F238E27FC236}">
                  <a16:creationId xmlns:a16="http://schemas.microsoft.com/office/drawing/2014/main" id="{853BD615-FE2C-4FB7-5799-9F1FD9C7EC02}"/>
                </a:ext>
              </a:extLst>
            </p:cNvPr>
            <p:cNvSpPr/>
            <p:nvPr/>
          </p:nvSpPr>
          <p:spPr>
            <a:xfrm>
              <a:off x="5129155" y="1894452"/>
              <a:ext cx="32052" cy="51669"/>
            </a:xfrm>
            <a:custGeom>
              <a:avLst/>
              <a:gdLst>
                <a:gd name="connsiteX0" fmla="*/ -124 w 32052"/>
                <a:gd name="connsiteY0" fmla="*/ 25439 h 51669"/>
                <a:gd name="connsiteX1" fmla="*/ 16110 w 32052"/>
                <a:gd name="connsiteY1" fmla="*/ -256 h 51669"/>
                <a:gd name="connsiteX2" fmla="*/ 31924 w 32052"/>
                <a:gd name="connsiteY2" fmla="*/ 25683 h 51669"/>
                <a:gd name="connsiteX3" fmla="*/ 15691 w 32052"/>
                <a:gd name="connsiteY3" fmla="*/ 51413 h 51669"/>
                <a:gd name="connsiteX4" fmla="*/ -124 w 32052"/>
                <a:gd name="connsiteY4" fmla="*/ 25439 h 51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052" h="51669">
                  <a:moveTo>
                    <a:pt x="-124" y="25439"/>
                  </a:moveTo>
                  <a:cubicBezTo>
                    <a:pt x="-124" y="11195"/>
                    <a:pt x="7242" y="-325"/>
                    <a:pt x="16110" y="-256"/>
                  </a:cubicBezTo>
                  <a:cubicBezTo>
                    <a:pt x="24977" y="-186"/>
                    <a:pt x="32064" y="11440"/>
                    <a:pt x="31924" y="25683"/>
                  </a:cubicBezTo>
                  <a:cubicBezTo>
                    <a:pt x="31785" y="39927"/>
                    <a:pt x="24558" y="51483"/>
                    <a:pt x="15691" y="51413"/>
                  </a:cubicBezTo>
                  <a:cubicBezTo>
                    <a:pt x="6823" y="51343"/>
                    <a:pt x="-264" y="39718"/>
                    <a:pt x="-124" y="25439"/>
                  </a:cubicBezTo>
                  <a:close/>
                </a:path>
              </a:pathLst>
            </a:custGeom>
            <a:solidFill>
              <a:srgbClr val="3B2413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2" name="Freeform: Shape 261">
              <a:extLst>
                <a:ext uri="{FF2B5EF4-FFF2-40B4-BE49-F238E27FC236}">
                  <a16:creationId xmlns:a16="http://schemas.microsoft.com/office/drawing/2014/main" id="{49F4845F-061C-8809-9A0A-98327184AC8B}"/>
                </a:ext>
              </a:extLst>
            </p:cNvPr>
            <p:cNvSpPr/>
            <p:nvPr/>
          </p:nvSpPr>
          <p:spPr>
            <a:xfrm>
              <a:off x="5225387" y="1891604"/>
              <a:ext cx="28723" cy="144132"/>
            </a:xfrm>
            <a:custGeom>
              <a:avLst/>
              <a:gdLst>
                <a:gd name="connsiteX0" fmla="*/ 24540 w 28723"/>
                <a:gd name="connsiteY0" fmla="*/ 143877 h 144132"/>
                <a:gd name="connsiteX1" fmla="*/ 22690 w 28723"/>
                <a:gd name="connsiteY1" fmla="*/ 143458 h 144132"/>
                <a:gd name="connsiteX2" fmla="*/ 2163 w 28723"/>
                <a:gd name="connsiteY2" fmla="*/ 133229 h 144132"/>
                <a:gd name="connsiteX3" fmla="*/ -107 w 28723"/>
                <a:gd name="connsiteY3" fmla="*/ 129145 h 144132"/>
                <a:gd name="connsiteX4" fmla="*/ 12042 w 28723"/>
                <a:gd name="connsiteY4" fmla="*/ 3465 h 144132"/>
                <a:gd name="connsiteX5" fmla="*/ 16546 w 28723"/>
                <a:gd name="connsiteY5" fmla="*/ -236 h 144132"/>
                <a:gd name="connsiteX6" fmla="*/ 20246 w 28723"/>
                <a:gd name="connsiteY6" fmla="*/ 4268 h 144132"/>
                <a:gd name="connsiteX7" fmla="*/ 8342 w 28723"/>
                <a:gd name="connsiteY7" fmla="*/ 126980 h 144132"/>
                <a:gd name="connsiteX8" fmla="*/ 26356 w 28723"/>
                <a:gd name="connsiteY8" fmla="*/ 135952 h 144132"/>
                <a:gd name="connsiteX9" fmla="*/ 28143 w 28723"/>
                <a:gd name="connsiteY9" fmla="*/ 141496 h 144132"/>
                <a:gd name="connsiteX10" fmla="*/ 24540 w 28723"/>
                <a:gd name="connsiteY10" fmla="*/ 143738 h 144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8723" h="144132">
                  <a:moveTo>
                    <a:pt x="24540" y="143877"/>
                  </a:moveTo>
                  <a:cubicBezTo>
                    <a:pt x="23902" y="143877"/>
                    <a:pt x="23270" y="143734"/>
                    <a:pt x="22690" y="143458"/>
                  </a:cubicBezTo>
                  <a:lnTo>
                    <a:pt x="2163" y="133229"/>
                  </a:lnTo>
                  <a:cubicBezTo>
                    <a:pt x="633" y="132468"/>
                    <a:pt x="-271" y="130845"/>
                    <a:pt x="-107" y="129145"/>
                  </a:cubicBezTo>
                  <a:lnTo>
                    <a:pt x="12042" y="3465"/>
                  </a:lnTo>
                  <a:cubicBezTo>
                    <a:pt x="12266" y="1199"/>
                    <a:pt x="14280" y="-459"/>
                    <a:pt x="16546" y="-236"/>
                  </a:cubicBezTo>
                  <a:cubicBezTo>
                    <a:pt x="18812" y="-16"/>
                    <a:pt x="20470" y="2002"/>
                    <a:pt x="20246" y="4268"/>
                  </a:cubicBezTo>
                  <a:lnTo>
                    <a:pt x="8342" y="126980"/>
                  </a:lnTo>
                  <a:lnTo>
                    <a:pt x="26356" y="135952"/>
                  </a:lnTo>
                  <a:cubicBezTo>
                    <a:pt x="28381" y="136989"/>
                    <a:pt x="29180" y="139471"/>
                    <a:pt x="28143" y="141496"/>
                  </a:cubicBezTo>
                  <a:cubicBezTo>
                    <a:pt x="27449" y="142854"/>
                    <a:pt x="26063" y="143713"/>
                    <a:pt x="24540" y="143738"/>
                  </a:cubicBezTo>
                  <a:close/>
                </a:path>
              </a:pathLst>
            </a:custGeom>
            <a:solidFill>
              <a:srgbClr val="C48974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3" name="Freeform: Shape 262">
              <a:extLst>
                <a:ext uri="{FF2B5EF4-FFF2-40B4-BE49-F238E27FC236}">
                  <a16:creationId xmlns:a16="http://schemas.microsoft.com/office/drawing/2014/main" id="{458782CE-5F9B-420E-0B8E-D438613F2B22}"/>
                </a:ext>
              </a:extLst>
            </p:cNvPr>
            <p:cNvSpPr/>
            <p:nvPr/>
          </p:nvSpPr>
          <p:spPr>
            <a:xfrm>
              <a:off x="5302951" y="1835876"/>
              <a:ext cx="106137" cy="34685"/>
            </a:xfrm>
            <a:custGeom>
              <a:avLst/>
              <a:gdLst>
                <a:gd name="connsiteX0" fmla="*/ -28 w 106137"/>
                <a:gd name="connsiteY0" fmla="*/ 10597 h 34685"/>
                <a:gd name="connsiteX1" fmla="*/ 42877 w 106137"/>
                <a:gd name="connsiteY1" fmla="*/ 30950 h 34685"/>
                <a:gd name="connsiteX2" fmla="*/ 105961 w 106137"/>
                <a:gd name="connsiteY2" fmla="*/ 27459 h 34685"/>
                <a:gd name="connsiteX3" fmla="*/ 47521 w 106137"/>
                <a:gd name="connsiteY3" fmla="*/ 1694 h 34685"/>
                <a:gd name="connsiteX4" fmla="*/ -28 w 106137"/>
                <a:gd name="connsiteY4" fmla="*/ 10597 h 3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137" h="34685">
                  <a:moveTo>
                    <a:pt x="-28" y="10597"/>
                  </a:moveTo>
                  <a:cubicBezTo>
                    <a:pt x="-1495" y="19813"/>
                    <a:pt x="13587" y="26307"/>
                    <a:pt x="42877" y="30950"/>
                  </a:cubicBezTo>
                  <a:cubicBezTo>
                    <a:pt x="72168" y="35593"/>
                    <a:pt x="104495" y="36640"/>
                    <a:pt x="105961" y="27459"/>
                  </a:cubicBezTo>
                  <a:cubicBezTo>
                    <a:pt x="107428" y="18277"/>
                    <a:pt x="76776" y="6512"/>
                    <a:pt x="47521" y="1694"/>
                  </a:cubicBezTo>
                  <a:cubicBezTo>
                    <a:pt x="18265" y="-3123"/>
                    <a:pt x="1403" y="1415"/>
                    <a:pt x="-28" y="10597"/>
                  </a:cubicBezTo>
                  <a:close/>
                </a:path>
              </a:pathLst>
            </a:custGeom>
            <a:solidFill>
              <a:srgbClr val="914837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4" name="Freeform: Shape 263">
              <a:extLst>
                <a:ext uri="{FF2B5EF4-FFF2-40B4-BE49-F238E27FC236}">
                  <a16:creationId xmlns:a16="http://schemas.microsoft.com/office/drawing/2014/main" id="{E3CA7395-17D2-D31F-2764-CC1A94CF6F37}"/>
                </a:ext>
              </a:extLst>
            </p:cNvPr>
            <p:cNvSpPr/>
            <p:nvPr/>
          </p:nvSpPr>
          <p:spPr>
            <a:xfrm>
              <a:off x="5075356" y="1829406"/>
              <a:ext cx="105487" cy="37435"/>
            </a:xfrm>
            <a:custGeom>
              <a:avLst/>
              <a:gdLst>
                <a:gd name="connsiteX0" fmla="*/ -53 w 105487"/>
                <a:gd name="connsiteY0" fmla="*/ 31450 h 37435"/>
                <a:gd name="connsiteX1" fmla="*/ 66558 w 105487"/>
                <a:gd name="connsiteY1" fmla="*/ 31450 h 37435"/>
                <a:gd name="connsiteX2" fmla="*/ 105169 w 105487"/>
                <a:gd name="connsiteY2" fmla="*/ 10084 h 37435"/>
                <a:gd name="connsiteX3" fmla="*/ 60693 w 105487"/>
                <a:gd name="connsiteY3" fmla="*/ 2404 h 37435"/>
                <a:gd name="connsiteX4" fmla="*/ -53 w 105487"/>
                <a:gd name="connsiteY4" fmla="*/ 31450 h 37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5487" h="37435">
                  <a:moveTo>
                    <a:pt x="-53" y="31450"/>
                  </a:moveTo>
                  <a:cubicBezTo>
                    <a:pt x="1798" y="40597"/>
                    <a:pt x="37512" y="37420"/>
                    <a:pt x="66558" y="31450"/>
                  </a:cubicBezTo>
                  <a:cubicBezTo>
                    <a:pt x="95604" y="25480"/>
                    <a:pt x="107020" y="19231"/>
                    <a:pt x="105169" y="10084"/>
                  </a:cubicBezTo>
                  <a:cubicBezTo>
                    <a:pt x="103319" y="938"/>
                    <a:pt x="89739" y="-3461"/>
                    <a:pt x="60693" y="2404"/>
                  </a:cubicBezTo>
                  <a:cubicBezTo>
                    <a:pt x="31646" y="8269"/>
                    <a:pt x="-1903" y="22338"/>
                    <a:pt x="-53" y="31450"/>
                  </a:cubicBezTo>
                  <a:close/>
                </a:path>
              </a:pathLst>
            </a:custGeom>
            <a:solidFill>
              <a:srgbClr val="914837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5" name="Freeform: Shape 264">
              <a:extLst>
                <a:ext uri="{FF2B5EF4-FFF2-40B4-BE49-F238E27FC236}">
                  <a16:creationId xmlns:a16="http://schemas.microsoft.com/office/drawing/2014/main" id="{A019A86C-24D4-252B-3994-A1F89F9537AE}"/>
                </a:ext>
              </a:extLst>
            </p:cNvPr>
            <p:cNvSpPr/>
            <p:nvPr/>
          </p:nvSpPr>
          <p:spPr>
            <a:xfrm>
              <a:off x="4974933" y="1909932"/>
              <a:ext cx="88526" cy="138172"/>
            </a:xfrm>
            <a:custGeom>
              <a:avLst/>
              <a:gdLst>
                <a:gd name="connsiteX0" fmla="*/ 3631 w 88526"/>
                <a:gd name="connsiteY0" fmla="*/ 83202 h 138172"/>
                <a:gd name="connsiteX1" fmla="*/ 65040 w 88526"/>
                <a:gd name="connsiteY1" fmla="*/ 136651 h 138172"/>
                <a:gd name="connsiteX2" fmla="*/ 82775 w 88526"/>
                <a:gd name="connsiteY2" fmla="*/ 57193 h 138172"/>
                <a:gd name="connsiteX3" fmla="*/ 32328 w 88526"/>
                <a:gd name="connsiteY3" fmla="*/ 916 h 138172"/>
                <a:gd name="connsiteX4" fmla="*/ 3631 w 88526"/>
                <a:gd name="connsiteY4" fmla="*/ 83202 h 13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526" h="138172">
                  <a:moveTo>
                    <a:pt x="3631" y="83202"/>
                  </a:moveTo>
                  <a:cubicBezTo>
                    <a:pt x="15711" y="119893"/>
                    <a:pt x="43186" y="143807"/>
                    <a:pt x="65040" y="136651"/>
                  </a:cubicBezTo>
                  <a:cubicBezTo>
                    <a:pt x="86894" y="129494"/>
                    <a:pt x="94819" y="93885"/>
                    <a:pt x="82775" y="57193"/>
                  </a:cubicBezTo>
                  <a:cubicBezTo>
                    <a:pt x="70730" y="20501"/>
                    <a:pt x="54182" y="-6275"/>
                    <a:pt x="32328" y="916"/>
                  </a:cubicBezTo>
                  <a:cubicBezTo>
                    <a:pt x="10474" y="8108"/>
                    <a:pt x="-8413" y="46475"/>
                    <a:pt x="3631" y="83202"/>
                  </a:cubicBezTo>
                  <a:close/>
                </a:path>
              </a:pathLst>
            </a:custGeom>
            <a:solidFill>
              <a:srgbClr val="F3AA8B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6" name="Freeform: Shape 265">
              <a:extLst>
                <a:ext uri="{FF2B5EF4-FFF2-40B4-BE49-F238E27FC236}">
                  <a16:creationId xmlns:a16="http://schemas.microsoft.com/office/drawing/2014/main" id="{14625B74-2472-C015-D2DB-4A82420321B9}"/>
                </a:ext>
              </a:extLst>
            </p:cNvPr>
            <p:cNvSpPr/>
            <p:nvPr/>
          </p:nvSpPr>
          <p:spPr>
            <a:xfrm>
              <a:off x="5413850" y="1909932"/>
              <a:ext cx="88540" cy="138172"/>
            </a:xfrm>
            <a:custGeom>
              <a:avLst/>
              <a:gdLst>
                <a:gd name="connsiteX0" fmla="*/ 84644 w 88540"/>
                <a:gd name="connsiteY0" fmla="*/ 83202 h 138172"/>
                <a:gd name="connsiteX1" fmla="*/ 23236 w 88540"/>
                <a:gd name="connsiteY1" fmla="*/ 136651 h 138172"/>
                <a:gd name="connsiteX2" fmla="*/ 5501 w 88540"/>
                <a:gd name="connsiteY2" fmla="*/ 57193 h 138172"/>
                <a:gd name="connsiteX3" fmla="*/ 55947 w 88540"/>
                <a:gd name="connsiteY3" fmla="*/ 916 h 138172"/>
                <a:gd name="connsiteX4" fmla="*/ 84644 w 88540"/>
                <a:gd name="connsiteY4" fmla="*/ 83202 h 138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540" h="138172">
                  <a:moveTo>
                    <a:pt x="84644" y="83202"/>
                  </a:moveTo>
                  <a:cubicBezTo>
                    <a:pt x="72565" y="119893"/>
                    <a:pt x="45090" y="143807"/>
                    <a:pt x="23236" y="136651"/>
                  </a:cubicBezTo>
                  <a:cubicBezTo>
                    <a:pt x="1381" y="129494"/>
                    <a:pt x="-6544" y="93885"/>
                    <a:pt x="5501" y="57193"/>
                  </a:cubicBezTo>
                  <a:cubicBezTo>
                    <a:pt x="17545" y="20501"/>
                    <a:pt x="34093" y="-6275"/>
                    <a:pt x="55947" y="916"/>
                  </a:cubicBezTo>
                  <a:cubicBezTo>
                    <a:pt x="77802" y="8108"/>
                    <a:pt x="96723" y="46475"/>
                    <a:pt x="84644" y="83202"/>
                  </a:cubicBezTo>
                  <a:close/>
                </a:path>
              </a:pathLst>
            </a:custGeom>
            <a:solidFill>
              <a:srgbClr val="F3AA8B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7" name="Freeform: Shape 266">
              <a:extLst>
                <a:ext uri="{FF2B5EF4-FFF2-40B4-BE49-F238E27FC236}">
                  <a16:creationId xmlns:a16="http://schemas.microsoft.com/office/drawing/2014/main" id="{3B77868A-D744-DCB8-90DB-D35F8E5E313E}"/>
                </a:ext>
              </a:extLst>
            </p:cNvPr>
            <p:cNvSpPr/>
            <p:nvPr/>
          </p:nvSpPr>
          <p:spPr>
            <a:xfrm>
              <a:off x="5198800" y="2076194"/>
              <a:ext cx="81016" cy="17075"/>
            </a:xfrm>
            <a:custGeom>
              <a:avLst/>
              <a:gdLst>
                <a:gd name="connsiteX0" fmla="*/ 41248 w 81016"/>
                <a:gd name="connsiteY0" fmla="*/ 16820 h 17075"/>
                <a:gd name="connsiteX1" fmla="*/ 2252 w 81016"/>
                <a:gd name="connsiteY1" fmla="*/ 7604 h 17075"/>
                <a:gd name="connsiteX2" fmla="*/ 263 w 81016"/>
                <a:gd name="connsiteY2" fmla="*/ 2123 h 17075"/>
                <a:gd name="connsiteX3" fmla="*/ 5744 w 81016"/>
                <a:gd name="connsiteY3" fmla="*/ 133 h 17075"/>
                <a:gd name="connsiteX4" fmla="*/ 75217 w 81016"/>
                <a:gd name="connsiteY4" fmla="*/ 133 h 17075"/>
                <a:gd name="connsiteX5" fmla="*/ 80586 w 81016"/>
                <a:gd name="connsiteY5" fmla="*/ 2391 h 17075"/>
                <a:gd name="connsiteX6" fmla="*/ 78917 w 81016"/>
                <a:gd name="connsiteY6" fmla="*/ 7464 h 17075"/>
                <a:gd name="connsiteX7" fmla="*/ 41248 w 81016"/>
                <a:gd name="connsiteY7" fmla="*/ 16820 h 1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016" h="17075">
                  <a:moveTo>
                    <a:pt x="41248" y="16820"/>
                  </a:moveTo>
                  <a:cubicBezTo>
                    <a:pt x="27731" y="16653"/>
                    <a:pt x="14415" y="13504"/>
                    <a:pt x="2252" y="7604"/>
                  </a:cubicBezTo>
                  <a:cubicBezTo>
                    <a:pt x="189" y="6640"/>
                    <a:pt x="-701" y="4186"/>
                    <a:pt x="263" y="2123"/>
                  </a:cubicBezTo>
                  <a:cubicBezTo>
                    <a:pt x="1226" y="59"/>
                    <a:pt x="3680" y="-831"/>
                    <a:pt x="5744" y="133"/>
                  </a:cubicBezTo>
                  <a:cubicBezTo>
                    <a:pt x="30181" y="11479"/>
                    <a:pt x="52804" y="11479"/>
                    <a:pt x="75217" y="133"/>
                  </a:cubicBezTo>
                  <a:cubicBezTo>
                    <a:pt x="77325" y="-726"/>
                    <a:pt x="79727" y="286"/>
                    <a:pt x="80586" y="2391"/>
                  </a:cubicBezTo>
                  <a:cubicBezTo>
                    <a:pt x="81347" y="4263"/>
                    <a:pt x="80642" y="6413"/>
                    <a:pt x="78917" y="7464"/>
                  </a:cubicBezTo>
                  <a:cubicBezTo>
                    <a:pt x="67278" y="13518"/>
                    <a:pt x="54368" y="16726"/>
                    <a:pt x="41248" y="16820"/>
                  </a:cubicBezTo>
                  <a:close/>
                </a:path>
              </a:pathLst>
            </a:custGeom>
            <a:solidFill>
              <a:srgbClr val="C48974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8" name="Freeform: Shape 267">
              <a:extLst>
                <a:ext uri="{FF2B5EF4-FFF2-40B4-BE49-F238E27FC236}">
                  <a16:creationId xmlns:a16="http://schemas.microsoft.com/office/drawing/2014/main" id="{EB181CF0-27C2-923E-CA43-3E67779F97F1}"/>
                </a:ext>
              </a:extLst>
            </p:cNvPr>
            <p:cNvSpPr/>
            <p:nvPr/>
          </p:nvSpPr>
          <p:spPr>
            <a:xfrm>
              <a:off x="5012278" y="1596940"/>
              <a:ext cx="449506" cy="357244"/>
            </a:xfrm>
            <a:custGeom>
              <a:avLst/>
              <a:gdLst>
                <a:gd name="connsiteX0" fmla="*/ 229760 w 449506"/>
                <a:gd name="connsiteY0" fmla="*/ -256 h 357244"/>
                <a:gd name="connsiteX1" fmla="*/ 464 w 449506"/>
                <a:gd name="connsiteY1" fmla="*/ 309021 h 357244"/>
                <a:gd name="connsiteX2" fmla="*/ 13032 w 449506"/>
                <a:gd name="connsiteY2" fmla="*/ 356989 h 357244"/>
                <a:gd name="connsiteX3" fmla="*/ 116195 w 449506"/>
                <a:gd name="connsiteY3" fmla="*/ 110273 h 357244"/>
                <a:gd name="connsiteX4" fmla="*/ 235241 w 449506"/>
                <a:gd name="connsiteY4" fmla="*/ 118162 h 357244"/>
                <a:gd name="connsiteX5" fmla="*/ 356278 w 449506"/>
                <a:gd name="connsiteY5" fmla="*/ 107305 h 357244"/>
                <a:gd name="connsiteX6" fmla="*/ 432663 w 449506"/>
                <a:gd name="connsiteY6" fmla="*/ 356989 h 357244"/>
                <a:gd name="connsiteX7" fmla="*/ 449211 w 449506"/>
                <a:gd name="connsiteY7" fmla="*/ 312338 h 357244"/>
                <a:gd name="connsiteX8" fmla="*/ 229760 w 449506"/>
                <a:gd name="connsiteY8" fmla="*/ -256 h 35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9506" h="357244">
                  <a:moveTo>
                    <a:pt x="229760" y="-256"/>
                  </a:moveTo>
                  <a:cubicBezTo>
                    <a:pt x="67563" y="-256"/>
                    <a:pt x="-7635" y="87580"/>
                    <a:pt x="464" y="309021"/>
                  </a:cubicBezTo>
                  <a:lnTo>
                    <a:pt x="13032" y="356989"/>
                  </a:lnTo>
                  <a:cubicBezTo>
                    <a:pt x="13032" y="356989"/>
                    <a:pt x="36562" y="128915"/>
                    <a:pt x="116195" y="110273"/>
                  </a:cubicBezTo>
                  <a:cubicBezTo>
                    <a:pt x="166781" y="98438"/>
                    <a:pt x="196490" y="119140"/>
                    <a:pt x="235241" y="118162"/>
                  </a:cubicBezTo>
                  <a:cubicBezTo>
                    <a:pt x="273993" y="117185"/>
                    <a:pt x="319831" y="98263"/>
                    <a:pt x="356278" y="107305"/>
                  </a:cubicBezTo>
                  <a:cubicBezTo>
                    <a:pt x="407842" y="120152"/>
                    <a:pt x="432663" y="208966"/>
                    <a:pt x="432663" y="356989"/>
                  </a:cubicBezTo>
                  <a:lnTo>
                    <a:pt x="449211" y="312338"/>
                  </a:lnTo>
                  <a:cubicBezTo>
                    <a:pt x="453086" y="96099"/>
                    <a:pt x="390979" y="-256"/>
                    <a:pt x="229760" y="-256"/>
                  </a:cubicBezTo>
                  <a:close/>
                </a:path>
              </a:pathLst>
            </a:custGeom>
            <a:solidFill>
              <a:srgbClr val="914837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9" name="Freeform: Shape 268">
              <a:extLst>
                <a:ext uri="{FF2B5EF4-FFF2-40B4-BE49-F238E27FC236}">
                  <a16:creationId xmlns:a16="http://schemas.microsoft.com/office/drawing/2014/main" id="{B3489656-1415-118B-95EA-86F50A640B7D}"/>
                </a:ext>
              </a:extLst>
            </p:cNvPr>
            <p:cNvSpPr/>
            <p:nvPr/>
          </p:nvSpPr>
          <p:spPr>
            <a:xfrm>
              <a:off x="4909113" y="1444955"/>
              <a:ext cx="671164" cy="364287"/>
            </a:xfrm>
            <a:custGeom>
              <a:avLst/>
              <a:gdLst>
                <a:gd name="connsiteX0" fmla="*/ 88025 w 671164"/>
                <a:gd name="connsiteY0" fmla="*/ 228044 h 364287"/>
                <a:gd name="connsiteX1" fmla="*/ 368057 w 671164"/>
                <a:gd name="connsiteY1" fmla="*/ 1154 h 364287"/>
                <a:gd name="connsiteX2" fmla="*/ 596155 w 671164"/>
                <a:gd name="connsiteY2" fmla="*/ 264247 h 364287"/>
                <a:gd name="connsiteX3" fmla="*/ 671039 w 671164"/>
                <a:gd name="connsiteY3" fmla="*/ 363255 h 364287"/>
                <a:gd name="connsiteX4" fmla="*/ -126 w 671164"/>
                <a:gd name="connsiteY4" fmla="*/ 315462 h 364287"/>
                <a:gd name="connsiteX5" fmla="*/ -126 w 671164"/>
                <a:gd name="connsiteY5" fmla="*/ 315462 h 364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1164" h="364287">
                  <a:moveTo>
                    <a:pt x="88025" y="228044"/>
                  </a:moveTo>
                  <a:cubicBezTo>
                    <a:pt x="102698" y="88061"/>
                    <a:pt x="228074" y="-13523"/>
                    <a:pt x="368057" y="1154"/>
                  </a:cubicBezTo>
                  <a:cubicBezTo>
                    <a:pt x="501476" y="15139"/>
                    <a:pt x="601217" y="130182"/>
                    <a:pt x="596155" y="264247"/>
                  </a:cubicBezTo>
                  <a:lnTo>
                    <a:pt x="671039" y="363255"/>
                  </a:lnTo>
                  <a:cubicBezTo>
                    <a:pt x="446317" y="367874"/>
                    <a:pt x="221664" y="351877"/>
                    <a:pt x="-126" y="315462"/>
                  </a:cubicBezTo>
                  <a:lnTo>
                    <a:pt x="-126" y="315462"/>
                  </a:ln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0" name="Freeform: Shape 269">
              <a:extLst>
                <a:ext uri="{FF2B5EF4-FFF2-40B4-BE49-F238E27FC236}">
                  <a16:creationId xmlns:a16="http://schemas.microsoft.com/office/drawing/2014/main" id="{09B167BF-7881-30A2-BAA2-A76E27F7B4F2}"/>
                </a:ext>
              </a:extLst>
            </p:cNvPr>
            <p:cNvSpPr/>
            <p:nvPr/>
          </p:nvSpPr>
          <p:spPr>
            <a:xfrm rot="11044200">
              <a:off x="5461955" y="1618968"/>
              <a:ext cx="77223" cy="165268"/>
            </a:xfrm>
            <a:custGeom>
              <a:avLst/>
              <a:gdLst>
                <a:gd name="connsiteX0" fmla="*/ 48 w 77223"/>
                <a:gd name="connsiteY0" fmla="*/ -256 h 165268"/>
                <a:gd name="connsiteX1" fmla="*/ 77097 w 77223"/>
                <a:gd name="connsiteY1" fmla="*/ -256 h 165268"/>
                <a:gd name="connsiteX2" fmla="*/ 77097 w 77223"/>
                <a:gd name="connsiteY2" fmla="*/ -256 h 165268"/>
                <a:gd name="connsiteX3" fmla="*/ 77097 w 77223"/>
                <a:gd name="connsiteY3" fmla="*/ 165013 h 165268"/>
                <a:gd name="connsiteX4" fmla="*/ 77097 w 77223"/>
                <a:gd name="connsiteY4" fmla="*/ 165013 h 165268"/>
                <a:gd name="connsiteX5" fmla="*/ 24731 w 77223"/>
                <a:gd name="connsiteY5" fmla="*/ 165013 h 165268"/>
                <a:gd name="connsiteX6" fmla="*/ -126 w 77223"/>
                <a:gd name="connsiteY6" fmla="*/ 140156 h 165268"/>
                <a:gd name="connsiteX7" fmla="*/ -126 w 77223"/>
                <a:gd name="connsiteY7" fmla="*/ -256 h 165268"/>
                <a:gd name="connsiteX8" fmla="*/ 48 w 77223"/>
                <a:gd name="connsiteY8" fmla="*/ -256 h 16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223" h="165268">
                  <a:moveTo>
                    <a:pt x="48" y="-256"/>
                  </a:moveTo>
                  <a:lnTo>
                    <a:pt x="77097" y="-256"/>
                  </a:lnTo>
                  <a:lnTo>
                    <a:pt x="77097" y="-256"/>
                  </a:lnTo>
                  <a:lnTo>
                    <a:pt x="77097" y="165013"/>
                  </a:lnTo>
                  <a:lnTo>
                    <a:pt x="77097" y="165013"/>
                  </a:lnTo>
                  <a:lnTo>
                    <a:pt x="24731" y="165013"/>
                  </a:lnTo>
                  <a:cubicBezTo>
                    <a:pt x="11011" y="165013"/>
                    <a:pt x="-126" y="153883"/>
                    <a:pt x="-126" y="140156"/>
                  </a:cubicBezTo>
                  <a:lnTo>
                    <a:pt x="-126" y="-256"/>
                  </a:lnTo>
                  <a:lnTo>
                    <a:pt x="48" y="-256"/>
                  </a:ln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1" name="Freeform: Shape 270">
              <a:extLst>
                <a:ext uri="{FF2B5EF4-FFF2-40B4-BE49-F238E27FC236}">
                  <a16:creationId xmlns:a16="http://schemas.microsoft.com/office/drawing/2014/main" id="{0D2F0FD8-033E-C54A-7437-71272E7575D2}"/>
                </a:ext>
              </a:extLst>
            </p:cNvPr>
            <p:cNvSpPr/>
            <p:nvPr/>
          </p:nvSpPr>
          <p:spPr>
            <a:xfrm rot="11044200">
              <a:off x="4964167" y="1583442"/>
              <a:ext cx="77223" cy="165268"/>
            </a:xfrm>
            <a:custGeom>
              <a:avLst/>
              <a:gdLst>
                <a:gd name="connsiteX0" fmla="*/ 49 w 77223"/>
                <a:gd name="connsiteY0" fmla="*/ -256 h 165268"/>
                <a:gd name="connsiteX1" fmla="*/ 77097 w 77223"/>
                <a:gd name="connsiteY1" fmla="*/ -256 h 165268"/>
                <a:gd name="connsiteX2" fmla="*/ 77097 w 77223"/>
                <a:gd name="connsiteY2" fmla="*/ -256 h 165268"/>
                <a:gd name="connsiteX3" fmla="*/ 77097 w 77223"/>
                <a:gd name="connsiteY3" fmla="*/ 140156 h 165268"/>
                <a:gd name="connsiteX4" fmla="*/ 52241 w 77223"/>
                <a:gd name="connsiteY4" fmla="*/ 165013 h 165268"/>
                <a:gd name="connsiteX5" fmla="*/ -126 w 77223"/>
                <a:gd name="connsiteY5" fmla="*/ 165013 h 165268"/>
                <a:gd name="connsiteX6" fmla="*/ -126 w 77223"/>
                <a:gd name="connsiteY6" fmla="*/ 165013 h 165268"/>
                <a:gd name="connsiteX7" fmla="*/ -126 w 77223"/>
                <a:gd name="connsiteY7" fmla="*/ -256 h 165268"/>
                <a:gd name="connsiteX8" fmla="*/ 49 w 77223"/>
                <a:gd name="connsiteY8" fmla="*/ -256 h 165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223" h="165268">
                  <a:moveTo>
                    <a:pt x="49" y="-256"/>
                  </a:moveTo>
                  <a:lnTo>
                    <a:pt x="77097" y="-256"/>
                  </a:lnTo>
                  <a:lnTo>
                    <a:pt x="77097" y="-256"/>
                  </a:lnTo>
                  <a:lnTo>
                    <a:pt x="77097" y="140156"/>
                  </a:lnTo>
                  <a:cubicBezTo>
                    <a:pt x="77097" y="153883"/>
                    <a:pt x="65968" y="165013"/>
                    <a:pt x="52241" y="165013"/>
                  </a:cubicBezTo>
                  <a:lnTo>
                    <a:pt x="-126" y="165013"/>
                  </a:lnTo>
                  <a:lnTo>
                    <a:pt x="-126" y="165013"/>
                  </a:lnTo>
                  <a:lnTo>
                    <a:pt x="-126" y="-256"/>
                  </a:lnTo>
                  <a:lnTo>
                    <a:pt x="49" y="-256"/>
                  </a:ln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2" name="Freeform: Shape 271">
              <a:extLst>
                <a:ext uri="{FF2B5EF4-FFF2-40B4-BE49-F238E27FC236}">
                  <a16:creationId xmlns:a16="http://schemas.microsoft.com/office/drawing/2014/main" id="{34E56267-D6F5-D51D-3295-95B723464788}"/>
                </a:ext>
              </a:extLst>
            </p:cNvPr>
            <p:cNvSpPr/>
            <p:nvPr/>
          </p:nvSpPr>
          <p:spPr>
            <a:xfrm rot="11044200">
              <a:off x="5210516" y="1411818"/>
              <a:ext cx="117929" cy="47828"/>
            </a:xfrm>
            <a:custGeom>
              <a:avLst/>
              <a:gdLst>
                <a:gd name="connsiteX0" fmla="*/ -91 w 117929"/>
                <a:gd name="connsiteY0" fmla="*/ -256 h 47828"/>
                <a:gd name="connsiteX1" fmla="*/ 117804 w 117929"/>
                <a:gd name="connsiteY1" fmla="*/ -256 h 47828"/>
                <a:gd name="connsiteX2" fmla="*/ 117804 w 117929"/>
                <a:gd name="connsiteY2" fmla="*/ -256 h 47828"/>
                <a:gd name="connsiteX3" fmla="*/ 117804 w 117929"/>
                <a:gd name="connsiteY3" fmla="*/ 35737 h 47828"/>
                <a:gd name="connsiteX4" fmla="*/ 105969 w 117929"/>
                <a:gd name="connsiteY4" fmla="*/ 47572 h 47828"/>
                <a:gd name="connsiteX5" fmla="*/ 11709 w 117929"/>
                <a:gd name="connsiteY5" fmla="*/ 47572 h 47828"/>
                <a:gd name="connsiteX6" fmla="*/ -126 w 117929"/>
                <a:gd name="connsiteY6" fmla="*/ 35737 h 47828"/>
                <a:gd name="connsiteX7" fmla="*/ -126 w 117929"/>
                <a:gd name="connsiteY7" fmla="*/ -256 h 47828"/>
                <a:gd name="connsiteX8" fmla="*/ -91 w 117929"/>
                <a:gd name="connsiteY8" fmla="*/ -256 h 47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7929" h="47828">
                  <a:moveTo>
                    <a:pt x="-91" y="-256"/>
                  </a:moveTo>
                  <a:lnTo>
                    <a:pt x="117804" y="-256"/>
                  </a:lnTo>
                  <a:lnTo>
                    <a:pt x="117804" y="-256"/>
                  </a:lnTo>
                  <a:lnTo>
                    <a:pt x="117804" y="35737"/>
                  </a:lnTo>
                  <a:cubicBezTo>
                    <a:pt x="117804" y="42273"/>
                    <a:pt x="112497" y="47572"/>
                    <a:pt x="105969" y="47572"/>
                  </a:cubicBezTo>
                  <a:lnTo>
                    <a:pt x="11709" y="47572"/>
                  </a:lnTo>
                  <a:cubicBezTo>
                    <a:pt x="5174" y="47572"/>
                    <a:pt x="-126" y="42273"/>
                    <a:pt x="-126" y="35737"/>
                  </a:cubicBezTo>
                  <a:lnTo>
                    <a:pt x="-126" y="-256"/>
                  </a:lnTo>
                  <a:lnTo>
                    <a:pt x="-91" y="-256"/>
                  </a:ln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3" name="Freeform: Shape 272">
              <a:extLst>
                <a:ext uri="{FF2B5EF4-FFF2-40B4-BE49-F238E27FC236}">
                  <a16:creationId xmlns:a16="http://schemas.microsoft.com/office/drawing/2014/main" id="{028A0982-57CE-D3C8-FB9E-E5506CEBA386}"/>
                </a:ext>
              </a:extLst>
            </p:cNvPr>
            <p:cNvSpPr/>
            <p:nvPr/>
          </p:nvSpPr>
          <p:spPr>
            <a:xfrm>
              <a:off x="5072130" y="1440813"/>
              <a:ext cx="351140" cy="315566"/>
            </a:xfrm>
            <a:custGeom>
              <a:avLst/>
              <a:gdLst>
                <a:gd name="connsiteX0" fmla="*/ 347710 w 351140"/>
                <a:gd name="connsiteY0" fmla="*/ 315310 h 315566"/>
                <a:gd name="connsiteX1" fmla="*/ 347710 w 351140"/>
                <a:gd name="connsiteY1" fmla="*/ 315310 h 315566"/>
                <a:gd name="connsiteX2" fmla="*/ 344219 w 351140"/>
                <a:gd name="connsiteY2" fmla="*/ 311819 h 315566"/>
                <a:gd name="connsiteX3" fmla="*/ 333117 w 351140"/>
                <a:gd name="connsiteY3" fmla="*/ 255403 h 315566"/>
                <a:gd name="connsiteX4" fmla="*/ 333117 w 351140"/>
                <a:gd name="connsiteY4" fmla="*/ 255228 h 315566"/>
                <a:gd name="connsiteX5" fmla="*/ 313707 w 351140"/>
                <a:gd name="connsiteY5" fmla="*/ 224088 h 315566"/>
                <a:gd name="connsiteX6" fmla="*/ 273838 w 351140"/>
                <a:gd name="connsiteY6" fmla="*/ 160829 h 315566"/>
                <a:gd name="connsiteX7" fmla="*/ 251705 w 351140"/>
                <a:gd name="connsiteY7" fmla="*/ 11165 h 315566"/>
                <a:gd name="connsiteX8" fmla="*/ 256034 w 351140"/>
                <a:gd name="connsiteY8" fmla="*/ 8791 h 315566"/>
                <a:gd name="connsiteX9" fmla="*/ 258512 w 351140"/>
                <a:gd name="connsiteY9" fmla="*/ 11654 h 315566"/>
                <a:gd name="connsiteX10" fmla="*/ 280157 w 351140"/>
                <a:gd name="connsiteY10" fmla="*/ 158280 h 315566"/>
                <a:gd name="connsiteX11" fmla="*/ 318943 w 351140"/>
                <a:gd name="connsiteY11" fmla="*/ 219724 h 315566"/>
                <a:gd name="connsiteX12" fmla="*/ 339332 w 351140"/>
                <a:gd name="connsiteY12" fmla="*/ 252435 h 315566"/>
                <a:gd name="connsiteX13" fmla="*/ 339332 w 351140"/>
                <a:gd name="connsiteY13" fmla="*/ 252854 h 315566"/>
                <a:gd name="connsiteX14" fmla="*/ 350957 w 351140"/>
                <a:gd name="connsiteY14" fmla="*/ 312203 h 315566"/>
                <a:gd name="connsiteX15" fmla="*/ 347710 w 351140"/>
                <a:gd name="connsiteY15" fmla="*/ 315310 h 315566"/>
                <a:gd name="connsiteX16" fmla="*/ 3278 w 351140"/>
                <a:gd name="connsiteY16" fmla="*/ 290873 h 315566"/>
                <a:gd name="connsiteX17" fmla="*/ 2894 w 351140"/>
                <a:gd name="connsiteY17" fmla="*/ 290873 h 315566"/>
                <a:gd name="connsiteX18" fmla="*/ -109 w 351140"/>
                <a:gd name="connsiteY18" fmla="*/ 287067 h 315566"/>
                <a:gd name="connsiteX19" fmla="*/ 19511 w 351140"/>
                <a:gd name="connsiteY19" fmla="*/ 230581 h 315566"/>
                <a:gd name="connsiteX20" fmla="*/ 20175 w 351140"/>
                <a:gd name="connsiteY20" fmla="*/ 229499 h 315566"/>
                <a:gd name="connsiteX21" fmla="*/ 44822 w 351140"/>
                <a:gd name="connsiteY21" fmla="*/ 200278 h 315566"/>
                <a:gd name="connsiteX22" fmla="*/ 91917 w 351140"/>
                <a:gd name="connsiteY22" fmla="*/ 144944 h 315566"/>
                <a:gd name="connsiteX23" fmla="*/ 134089 w 351140"/>
                <a:gd name="connsiteY23" fmla="*/ 2926 h 315566"/>
                <a:gd name="connsiteX24" fmla="*/ 137755 w 351140"/>
                <a:gd name="connsiteY24" fmla="*/ -251 h 315566"/>
                <a:gd name="connsiteX25" fmla="*/ 140897 w 351140"/>
                <a:gd name="connsiteY25" fmla="*/ 3415 h 315566"/>
                <a:gd name="connsiteX26" fmla="*/ 97817 w 351140"/>
                <a:gd name="connsiteY26" fmla="*/ 148436 h 315566"/>
                <a:gd name="connsiteX27" fmla="*/ 49360 w 351140"/>
                <a:gd name="connsiteY27" fmla="*/ 205341 h 315566"/>
                <a:gd name="connsiteX28" fmla="*/ 25725 w 351140"/>
                <a:gd name="connsiteY28" fmla="*/ 233269 h 315566"/>
                <a:gd name="connsiteX29" fmla="*/ 25725 w 351140"/>
                <a:gd name="connsiteY29" fmla="*/ 233269 h 315566"/>
                <a:gd name="connsiteX30" fmla="*/ 6734 w 351140"/>
                <a:gd name="connsiteY30" fmla="*/ 287556 h 315566"/>
                <a:gd name="connsiteX31" fmla="*/ 3278 w 351140"/>
                <a:gd name="connsiteY31" fmla="*/ 290768 h 315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51140" h="315566">
                  <a:moveTo>
                    <a:pt x="347710" y="315310"/>
                  </a:moveTo>
                  <a:lnTo>
                    <a:pt x="347710" y="315310"/>
                  </a:lnTo>
                  <a:cubicBezTo>
                    <a:pt x="345790" y="315310"/>
                    <a:pt x="344219" y="313746"/>
                    <a:pt x="344219" y="311819"/>
                  </a:cubicBezTo>
                  <a:cubicBezTo>
                    <a:pt x="344778" y="292423"/>
                    <a:pt x="340972" y="273148"/>
                    <a:pt x="333117" y="255403"/>
                  </a:cubicBezTo>
                  <a:lnTo>
                    <a:pt x="333117" y="255228"/>
                  </a:lnTo>
                  <a:cubicBezTo>
                    <a:pt x="328125" y="243994"/>
                    <a:pt x="321597" y="233510"/>
                    <a:pt x="313707" y="224088"/>
                  </a:cubicBezTo>
                  <a:cubicBezTo>
                    <a:pt x="297229" y="205180"/>
                    <a:pt x="283788" y="183842"/>
                    <a:pt x="273838" y="160829"/>
                  </a:cubicBezTo>
                  <a:cubicBezTo>
                    <a:pt x="256837" y="119634"/>
                    <a:pt x="248179" y="60914"/>
                    <a:pt x="251705" y="11165"/>
                  </a:cubicBezTo>
                  <a:cubicBezTo>
                    <a:pt x="252228" y="9315"/>
                    <a:pt x="254183" y="8254"/>
                    <a:pt x="256034" y="8791"/>
                  </a:cubicBezTo>
                  <a:cubicBezTo>
                    <a:pt x="257360" y="9179"/>
                    <a:pt x="258303" y="10296"/>
                    <a:pt x="258512" y="11654"/>
                  </a:cubicBezTo>
                  <a:cubicBezTo>
                    <a:pt x="255021" y="60529"/>
                    <a:pt x="263539" y="117958"/>
                    <a:pt x="280157" y="158280"/>
                  </a:cubicBezTo>
                  <a:cubicBezTo>
                    <a:pt x="289863" y="180634"/>
                    <a:pt x="302919" y="201361"/>
                    <a:pt x="318943" y="219724"/>
                  </a:cubicBezTo>
                  <a:cubicBezTo>
                    <a:pt x="327252" y="229614"/>
                    <a:pt x="334095" y="240625"/>
                    <a:pt x="339332" y="252435"/>
                  </a:cubicBezTo>
                  <a:cubicBezTo>
                    <a:pt x="339332" y="252575"/>
                    <a:pt x="339332" y="252715"/>
                    <a:pt x="339332" y="252854"/>
                  </a:cubicBezTo>
                  <a:cubicBezTo>
                    <a:pt x="347571" y="271525"/>
                    <a:pt x="351550" y="291801"/>
                    <a:pt x="350957" y="312203"/>
                  </a:cubicBezTo>
                  <a:cubicBezTo>
                    <a:pt x="350782" y="313889"/>
                    <a:pt x="349421" y="315202"/>
                    <a:pt x="347710" y="315310"/>
                  </a:cubicBezTo>
                  <a:close/>
                  <a:moveTo>
                    <a:pt x="3278" y="290873"/>
                  </a:moveTo>
                  <a:lnTo>
                    <a:pt x="2894" y="290873"/>
                  </a:lnTo>
                  <a:cubicBezTo>
                    <a:pt x="1033" y="290618"/>
                    <a:pt x="-294" y="288939"/>
                    <a:pt x="-109" y="287067"/>
                  </a:cubicBezTo>
                  <a:cubicBezTo>
                    <a:pt x="2192" y="267025"/>
                    <a:pt x="8891" y="247737"/>
                    <a:pt x="19511" y="230581"/>
                  </a:cubicBezTo>
                  <a:cubicBezTo>
                    <a:pt x="19651" y="230176"/>
                    <a:pt x="19878" y="229806"/>
                    <a:pt x="20175" y="229499"/>
                  </a:cubicBezTo>
                  <a:cubicBezTo>
                    <a:pt x="26993" y="218659"/>
                    <a:pt x="35288" y="208825"/>
                    <a:pt x="44822" y="200278"/>
                  </a:cubicBezTo>
                  <a:cubicBezTo>
                    <a:pt x="63276" y="184370"/>
                    <a:pt x="79164" y="165706"/>
                    <a:pt x="91917" y="144944"/>
                  </a:cubicBezTo>
                  <a:cubicBezTo>
                    <a:pt x="114085" y="107415"/>
                    <a:pt x="130633" y="51662"/>
                    <a:pt x="134089" y="2926"/>
                  </a:cubicBezTo>
                  <a:cubicBezTo>
                    <a:pt x="134257" y="1052"/>
                    <a:pt x="135877" y="-352"/>
                    <a:pt x="137755" y="-251"/>
                  </a:cubicBezTo>
                  <a:cubicBezTo>
                    <a:pt x="139616" y="-66"/>
                    <a:pt x="140998" y="1551"/>
                    <a:pt x="140897" y="3415"/>
                  </a:cubicBezTo>
                  <a:cubicBezTo>
                    <a:pt x="137406" y="53128"/>
                    <a:pt x="120439" y="110033"/>
                    <a:pt x="97817" y="148436"/>
                  </a:cubicBezTo>
                  <a:cubicBezTo>
                    <a:pt x="84683" y="169780"/>
                    <a:pt x="68341" y="188974"/>
                    <a:pt x="49360" y="205341"/>
                  </a:cubicBezTo>
                  <a:cubicBezTo>
                    <a:pt x="40231" y="213513"/>
                    <a:pt x="32275" y="222911"/>
                    <a:pt x="25725" y="233269"/>
                  </a:cubicBezTo>
                  <a:lnTo>
                    <a:pt x="25725" y="233269"/>
                  </a:lnTo>
                  <a:cubicBezTo>
                    <a:pt x="15455" y="249737"/>
                    <a:pt x="8968" y="268278"/>
                    <a:pt x="6734" y="287556"/>
                  </a:cubicBezTo>
                  <a:cubicBezTo>
                    <a:pt x="6587" y="289361"/>
                    <a:pt x="5090" y="290754"/>
                    <a:pt x="3278" y="290768"/>
                  </a:cubicBezTo>
                  <a:close/>
                </a:path>
              </a:pathLst>
            </a:custGeom>
            <a:solidFill>
              <a:srgbClr val="C4A345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4" name="Freeform: Shape 273">
              <a:extLst>
                <a:ext uri="{FF2B5EF4-FFF2-40B4-BE49-F238E27FC236}">
                  <a16:creationId xmlns:a16="http://schemas.microsoft.com/office/drawing/2014/main" id="{D86DF65F-3FAC-56F5-2AE1-EDC342316984}"/>
                </a:ext>
              </a:extLst>
            </p:cNvPr>
            <p:cNvSpPr/>
            <p:nvPr/>
          </p:nvSpPr>
          <p:spPr>
            <a:xfrm>
              <a:off x="5345535" y="1458198"/>
              <a:ext cx="10024" cy="52057"/>
            </a:xfrm>
            <a:custGeom>
              <a:avLst/>
              <a:gdLst>
                <a:gd name="connsiteX0" fmla="*/ 3295 w 10024"/>
                <a:gd name="connsiteY0" fmla="*/ 51802 h 52057"/>
                <a:gd name="connsiteX1" fmla="*/ 3051 w 10024"/>
                <a:gd name="connsiteY1" fmla="*/ 51802 h 52057"/>
                <a:gd name="connsiteX2" fmla="*/ -126 w 10024"/>
                <a:gd name="connsiteY2" fmla="*/ 48311 h 52057"/>
                <a:gd name="connsiteX3" fmla="*/ 3086 w 10024"/>
                <a:gd name="connsiteY3" fmla="*/ 2926 h 52057"/>
                <a:gd name="connsiteX4" fmla="*/ 6752 w 10024"/>
                <a:gd name="connsiteY4" fmla="*/ -251 h 52057"/>
                <a:gd name="connsiteX5" fmla="*/ 9894 w 10024"/>
                <a:gd name="connsiteY5" fmla="*/ 3415 h 52057"/>
                <a:gd name="connsiteX6" fmla="*/ 6682 w 10024"/>
                <a:gd name="connsiteY6" fmla="*/ 48590 h 52057"/>
                <a:gd name="connsiteX7" fmla="*/ 3295 w 10024"/>
                <a:gd name="connsiteY7" fmla="*/ 51802 h 52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24" h="52057">
                  <a:moveTo>
                    <a:pt x="3295" y="51802"/>
                  </a:moveTo>
                  <a:lnTo>
                    <a:pt x="3051" y="51802"/>
                  </a:lnTo>
                  <a:cubicBezTo>
                    <a:pt x="1236" y="51638"/>
                    <a:pt x="-126" y="50123"/>
                    <a:pt x="-126" y="48311"/>
                  </a:cubicBezTo>
                  <a:lnTo>
                    <a:pt x="3086" y="2926"/>
                  </a:lnTo>
                  <a:cubicBezTo>
                    <a:pt x="3260" y="1052"/>
                    <a:pt x="4866" y="-352"/>
                    <a:pt x="6752" y="-251"/>
                  </a:cubicBezTo>
                  <a:cubicBezTo>
                    <a:pt x="8602" y="-66"/>
                    <a:pt x="9998" y="1551"/>
                    <a:pt x="9894" y="3415"/>
                  </a:cubicBezTo>
                  <a:lnTo>
                    <a:pt x="6682" y="48590"/>
                  </a:lnTo>
                  <a:cubicBezTo>
                    <a:pt x="6542" y="50367"/>
                    <a:pt x="5076" y="51753"/>
                    <a:pt x="3295" y="51802"/>
                  </a:cubicBezTo>
                  <a:close/>
                </a:path>
              </a:pathLst>
            </a:custGeom>
            <a:solidFill>
              <a:srgbClr val="C4A345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5" name="Freeform: Shape 274">
              <a:extLst>
                <a:ext uri="{FF2B5EF4-FFF2-40B4-BE49-F238E27FC236}">
                  <a16:creationId xmlns:a16="http://schemas.microsoft.com/office/drawing/2014/main" id="{F05C26D7-880F-EDF3-1196-3BF96D35F28E}"/>
                </a:ext>
              </a:extLst>
            </p:cNvPr>
            <p:cNvSpPr/>
            <p:nvPr/>
          </p:nvSpPr>
          <p:spPr>
            <a:xfrm>
              <a:off x="5176810" y="1447207"/>
              <a:ext cx="10019" cy="51074"/>
            </a:xfrm>
            <a:custGeom>
              <a:avLst/>
              <a:gdLst>
                <a:gd name="connsiteX0" fmla="*/ 3295 w 10019"/>
                <a:gd name="connsiteY0" fmla="*/ 50819 h 51074"/>
                <a:gd name="connsiteX1" fmla="*/ 3051 w 10019"/>
                <a:gd name="connsiteY1" fmla="*/ 50819 h 51074"/>
                <a:gd name="connsiteX2" fmla="*/ -126 w 10019"/>
                <a:gd name="connsiteY2" fmla="*/ 47328 h 51074"/>
                <a:gd name="connsiteX3" fmla="*/ 3086 w 10019"/>
                <a:gd name="connsiteY3" fmla="*/ 2258 h 51074"/>
                <a:gd name="connsiteX4" fmla="*/ 7415 w 10019"/>
                <a:gd name="connsiteY4" fmla="*/ -116 h 51074"/>
                <a:gd name="connsiteX5" fmla="*/ 9894 w 10019"/>
                <a:gd name="connsiteY5" fmla="*/ 2747 h 51074"/>
                <a:gd name="connsiteX6" fmla="*/ 6682 w 10019"/>
                <a:gd name="connsiteY6" fmla="*/ 47782 h 51074"/>
                <a:gd name="connsiteX7" fmla="*/ 3295 w 10019"/>
                <a:gd name="connsiteY7" fmla="*/ 50819 h 51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19" h="51074">
                  <a:moveTo>
                    <a:pt x="3295" y="50819"/>
                  </a:moveTo>
                  <a:lnTo>
                    <a:pt x="3051" y="50819"/>
                  </a:lnTo>
                  <a:cubicBezTo>
                    <a:pt x="1246" y="50655"/>
                    <a:pt x="-133" y="49140"/>
                    <a:pt x="-126" y="47328"/>
                  </a:cubicBezTo>
                  <a:lnTo>
                    <a:pt x="3086" y="2258"/>
                  </a:lnTo>
                  <a:cubicBezTo>
                    <a:pt x="3627" y="408"/>
                    <a:pt x="5565" y="-654"/>
                    <a:pt x="7415" y="-116"/>
                  </a:cubicBezTo>
                  <a:cubicBezTo>
                    <a:pt x="8731" y="271"/>
                    <a:pt x="9702" y="1389"/>
                    <a:pt x="9894" y="2747"/>
                  </a:cubicBezTo>
                  <a:lnTo>
                    <a:pt x="6682" y="47782"/>
                  </a:lnTo>
                  <a:cubicBezTo>
                    <a:pt x="6458" y="49492"/>
                    <a:pt x="5020" y="50781"/>
                    <a:pt x="3295" y="50819"/>
                  </a:cubicBezTo>
                  <a:close/>
                </a:path>
              </a:pathLst>
            </a:custGeom>
            <a:solidFill>
              <a:srgbClr val="C4A345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6" name="Freeform: Shape 275">
              <a:extLst>
                <a:ext uri="{FF2B5EF4-FFF2-40B4-BE49-F238E27FC236}">
                  <a16:creationId xmlns:a16="http://schemas.microsoft.com/office/drawing/2014/main" id="{88B82A32-CC09-A0F6-656E-762DAB861607}"/>
                </a:ext>
              </a:extLst>
            </p:cNvPr>
            <p:cNvSpPr/>
            <p:nvPr/>
          </p:nvSpPr>
          <p:spPr>
            <a:xfrm>
              <a:off x="4679187" y="3711872"/>
              <a:ext cx="1197745" cy="226444"/>
            </a:xfrm>
            <a:custGeom>
              <a:avLst/>
              <a:gdLst>
                <a:gd name="connsiteX0" fmla="*/ 1176762 w 1197745"/>
                <a:gd name="connsiteY0" fmla="*/ 199728 h 226444"/>
                <a:gd name="connsiteX1" fmla="*/ 20718 w 1197745"/>
                <a:gd name="connsiteY1" fmla="*/ 199728 h 226444"/>
                <a:gd name="connsiteX2" fmla="*/ 1447 w 1197745"/>
                <a:gd name="connsiteY2" fmla="*/ 155636 h 226444"/>
                <a:gd name="connsiteX3" fmla="*/ 25640 w 1197745"/>
                <a:gd name="connsiteY3" fmla="*/ 67101 h 226444"/>
                <a:gd name="connsiteX4" fmla="*/ 62088 w 1197745"/>
                <a:gd name="connsiteY4" fmla="*/ 44584 h 226444"/>
                <a:gd name="connsiteX5" fmla="*/ 1135428 w 1197745"/>
                <a:gd name="connsiteY5" fmla="*/ 44584 h 226444"/>
                <a:gd name="connsiteX6" fmla="*/ 1171840 w 1197745"/>
                <a:gd name="connsiteY6" fmla="*/ 67101 h 226444"/>
                <a:gd name="connsiteX7" fmla="*/ 1196033 w 1197745"/>
                <a:gd name="connsiteY7" fmla="*/ 155636 h 226444"/>
                <a:gd name="connsiteX8" fmla="*/ 1176762 w 1197745"/>
                <a:gd name="connsiteY8" fmla="*/ 199728 h 226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97745" h="226444">
                  <a:moveTo>
                    <a:pt x="1176762" y="199728"/>
                  </a:moveTo>
                  <a:cubicBezTo>
                    <a:pt x="807753" y="232161"/>
                    <a:pt x="404530" y="237747"/>
                    <a:pt x="20718" y="199728"/>
                  </a:cubicBezTo>
                  <a:cubicBezTo>
                    <a:pt x="4135" y="198088"/>
                    <a:pt x="-3720" y="174139"/>
                    <a:pt x="1447" y="155636"/>
                  </a:cubicBezTo>
                  <a:lnTo>
                    <a:pt x="25640" y="67101"/>
                  </a:lnTo>
                  <a:cubicBezTo>
                    <a:pt x="30563" y="49017"/>
                    <a:pt x="46028" y="47272"/>
                    <a:pt x="62088" y="44584"/>
                  </a:cubicBezTo>
                  <a:cubicBezTo>
                    <a:pt x="419577" y="-15638"/>
                    <a:pt x="793299" y="-14765"/>
                    <a:pt x="1135428" y="44584"/>
                  </a:cubicBezTo>
                  <a:cubicBezTo>
                    <a:pt x="1151452" y="47377"/>
                    <a:pt x="1166848" y="49017"/>
                    <a:pt x="1171840" y="67101"/>
                  </a:cubicBezTo>
                  <a:lnTo>
                    <a:pt x="1196033" y="155636"/>
                  </a:lnTo>
                  <a:cubicBezTo>
                    <a:pt x="1201200" y="174139"/>
                    <a:pt x="1193485" y="198262"/>
                    <a:pt x="1176762" y="199728"/>
                  </a:cubicBezTo>
                  <a:close/>
                </a:path>
              </a:pathLst>
            </a:custGeom>
            <a:solidFill>
              <a:srgbClr val="AD8E42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7" name="Freeform: Shape 276">
              <a:extLst>
                <a:ext uri="{FF2B5EF4-FFF2-40B4-BE49-F238E27FC236}">
                  <a16:creationId xmlns:a16="http://schemas.microsoft.com/office/drawing/2014/main" id="{9A35C542-66B0-5C7F-A150-8F73F185BB54}"/>
                </a:ext>
              </a:extLst>
            </p:cNvPr>
            <p:cNvSpPr/>
            <p:nvPr/>
          </p:nvSpPr>
          <p:spPr>
            <a:xfrm>
              <a:off x="4615580" y="2345588"/>
              <a:ext cx="338903" cy="1908676"/>
            </a:xfrm>
            <a:custGeom>
              <a:avLst/>
              <a:gdLst>
                <a:gd name="connsiteX0" fmla="*/ 49518 w 338903"/>
                <a:gd name="connsiteY0" fmla="*/ 40191 h 1908676"/>
                <a:gd name="connsiteX1" fmla="*/ 137459 w 338903"/>
                <a:gd name="connsiteY1" fmla="*/ 290399 h 1908676"/>
                <a:gd name="connsiteX2" fmla="*/ 189825 w 338903"/>
                <a:gd name="connsiteY2" fmla="*/ 500563 h 1908676"/>
                <a:gd name="connsiteX3" fmla="*/ 197994 w 338903"/>
                <a:gd name="connsiteY3" fmla="*/ 989527 h 1908676"/>
                <a:gd name="connsiteX4" fmla="*/ 71547 w 338903"/>
                <a:gd name="connsiteY4" fmla="*/ 1474023 h 1908676"/>
                <a:gd name="connsiteX5" fmla="*/ -126 w 338903"/>
                <a:gd name="connsiteY5" fmla="*/ 1794785 h 1908676"/>
                <a:gd name="connsiteX6" fmla="*/ 64669 w 338903"/>
                <a:gd name="connsiteY6" fmla="*/ 1908421 h 1908676"/>
                <a:gd name="connsiteX7" fmla="*/ 182983 w 338903"/>
                <a:gd name="connsiteY7" fmla="*/ 1512634 h 1908676"/>
                <a:gd name="connsiteX8" fmla="*/ 327619 w 338903"/>
                <a:gd name="connsiteY8" fmla="*/ 991726 h 1908676"/>
                <a:gd name="connsiteX9" fmla="*/ 323395 w 338903"/>
                <a:gd name="connsiteY9" fmla="*/ 512223 h 1908676"/>
                <a:gd name="connsiteX10" fmla="*/ 249698 w 338903"/>
                <a:gd name="connsiteY10" fmla="*/ 255453 h 1908676"/>
                <a:gd name="connsiteX11" fmla="*/ 143533 w 338903"/>
                <a:gd name="connsiteY11" fmla="*/ 602 h 1908676"/>
                <a:gd name="connsiteX12" fmla="*/ 49518 w 338903"/>
                <a:gd name="connsiteY12" fmla="*/ 40191 h 1908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8903" h="1908676">
                  <a:moveTo>
                    <a:pt x="49518" y="40191"/>
                  </a:moveTo>
                  <a:cubicBezTo>
                    <a:pt x="26756" y="64454"/>
                    <a:pt x="86593" y="180394"/>
                    <a:pt x="137459" y="290399"/>
                  </a:cubicBezTo>
                  <a:cubicBezTo>
                    <a:pt x="179352" y="380818"/>
                    <a:pt x="189825" y="446486"/>
                    <a:pt x="189825" y="500563"/>
                  </a:cubicBezTo>
                  <a:cubicBezTo>
                    <a:pt x="189825" y="500563"/>
                    <a:pt x="225539" y="799541"/>
                    <a:pt x="197994" y="989527"/>
                  </a:cubicBezTo>
                  <a:cubicBezTo>
                    <a:pt x="175232" y="1146627"/>
                    <a:pt x="98463" y="1381892"/>
                    <a:pt x="71547" y="1474023"/>
                  </a:cubicBezTo>
                  <a:cubicBezTo>
                    <a:pt x="46550" y="1559555"/>
                    <a:pt x="-126" y="1794785"/>
                    <a:pt x="-126" y="1794785"/>
                  </a:cubicBezTo>
                  <a:lnTo>
                    <a:pt x="64669" y="1908421"/>
                  </a:lnTo>
                  <a:cubicBezTo>
                    <a:pt x="64669" y="1908421"/>
                    <a:pt x="157044" y="1603403"/>
                    <a:pt x="182983" y="1512634"/>
                  </a:cubicBezTo>
                  <a:cubicBezTo>
                    <a:pt x="210911" y="1414429"/>
                    <a:pt x="304857" y="1146382"/>
                    <a:pt x="327619" y="991726"/>
                  </a:cubicBezTo>
                  <a:cubicBezTo>
                    <a:pt x="354989" y="805511"/>
                    <a:pt x="323395" y="512223"/>
                    <a:pt x="323395" y="512223"/>
                  </a:cubicBezTo>
                  <a:cubicBezTo>
                    <a:pt x="323395" y="462266"/>
                    <a:pt x="298573" y="368564"/>
                    <a:pt x="249698" y="255453"/>
                  </a:cubicBezTo>
                  <a:cubicBezTo>
                    <a:pt x="196389" y="132077"/>
                    <a:pt x="174639" y="5978"/>
                    <a:pt x="143533" y="602"/>
                  </a:cubicBezTo>
                  <a:cubicBezTo>
                    <a:pt x="112427" y="-4774"/>
                    <a:pt x="72280" y="15928"/>
                    <a:pt x="49518" y="40191"/>
                  </a:cubicBezTo>
                  <a:close/>
                </a:path>
              </a:pathLst>
            </a:custGeom>
            <a:solidFill>
              <a:srgbClr val="CEAC4E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8" name="Freeform: Shape 277">
              <a:extLst>
                <a:ext uri="{FF2B5EF4-FFF2-40B4-BE49-F238E27FC236}">
                  <a16:creationId xmlns:a16="http://schemas.microsoft.com/office/drawing/2014/main" id="{5D89FCE7-5E86-A946-912C-DD178964025E}"/>
                </a:ext>
              </a:extLst>
            </p:cNvPr>
            <p:cNvSpPr/>
            <p:nvPr/>
          </p:nvSpPr>
          <p:spPr>
            <a:xfrm>
              <a:off x="5593159" y="2310303"/>
              <a:ext cx="341255" cy="2078368"/>
            </a:xfrm>
            <a:custGeom>
              <a:avLst/>
              <a:gdLst>
                <a:gd name="connsiteX0" fmla="*/ 166854 w 341255"/>
                <a:gd name="connsiteY0" fmla="*/ 45138 h 2078368"/>
                <a:gd name="connsiteX1" fmla="*/ 56151 w 341255"/>
                <a:gd name="connsiteY1" fmla="*/ -246 h 2078368"/>
                <a:gd name="connsiteX2" fmla="*/ 40965 w 341255"/>
                <a:gd name="connsiteY2" fmla="*/ 257572 h 2078368"/>
                <a:gd name="connsiteX3" fmla="*/ -126 w 341255"/>
                <a:gd name="connsiteY3" fmla="*/ 547683 h 2078368"/>
                <a:gd name="connsiteX4" fmla="*/ 44770 w 341255"/>
                <a:gd name="connsiteY4" fmla="*/ 1112020 h 2078368"/>
                <a:gd name="connsiteX5" fmla="*/ 191397 w 341255"/>
                <a:gd name="connsiteY5" fmla="*/ 1636803 h 2078368"/>
                <a:gd name="connsiteX6" fmla="*/ 272146 w 341255"/>
                <a:gd name="connsiteY6" fmla="*/ 2078113 h 2078368"/>
                <a:gd name="connsiteX7" fmla="*/ 341130 w 341255"/>
                <a:gd name="connsiteY7" fmla="*/ 1940878 h 2078368"/>
                <a:gd name="connsiteX8" fmla="*/ 297177 w 341255"/>
                <a:gd name="connsiteY8" fmla="*/ 1602695 h 2078368"/>
                <a:gd name="connsiteX9" fmla="*/ 169856 w 341255"/>
                <a:gd name="connsiteY9" fmla="*/ 1096170 h 2078368"/>
                <a:gd name="connsiteX10" fmla="*/ 133374 w 341255"/>
                <a:gd name="connsiteY10" fmla="*/ 535953 h 2078368"/>
                <a:gd name="connsiteX11" fmla="*/ 168285 w 341255"/>
                <a:gd name="connsiteY11" fmla="*/ 268185 h 2078368"/>
                <a:gd name="connsiteX12" fmla="*/ 166854 w 341255"/>
                <a:gd name="connsiteY12" fmla="*/ 45138 h 2078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41255" h="2078368">
                  <a:moveTo>
                    <a:pt x="166854" y="45138"/>
                  </a:moveTo>
                  <a:cubicBezTo>
                    <a:pt x="157742" y="29603"/>
                    <a:pt x="74724" y="2302"/>
                    <a:pt x="56151" y="-246"/>
                  </a:cubicBezTo>
                  <a:cubicBezTo>
                    <a:pt x="46865" y="-1573"/>
                    <a:pt x="59258" y="133952"/>
                    <a:pt x="40965" y="257572"/>
                  </a:cubicBezTo>
                  <a:cubicBezTo>
                    <a:pt x="22671" y="381192"/>
                    <a:pt x="-126" y="495456"/>
                    <a:pt x="-126" y="547683"/>
                  </a:cubicBezTo>
                  <a:cubicBezTo>
                    <a:pt x="3819" y="749643"/>
                    <a:pt x="12617" y="936801"/>
                    <a:pt x="44770" y="1112020"/>
                  </a:cubicBezTo>
                  <a:cubicBezTo>
                    <a:pt x="79088" y="1298934"/>
                    <a:pt x="156869" y="1469020"/>
                    <a:pt x="191397" y="1636803"/>
                  </a:cubicBezTo>
                  <a:cubicBezTo>
                    <a:pt x="222398" y="1787165"/>
                    <a:pt x="234197" y="1960602"/>
                    <a:pt x="272146" y="2078113"/>
                  </a:cubicBezTo>
                  <a:lnTo>
                    <a:pt x="341130" y="1940878"/>
                  </a:lnTo>
                  <a:cubicBezTo>
                    <a:pt x="322173" y="1867215"/>
                    <a:pt x="315645" y="1709837"/>
                    <a:pt x="297177" y="1602695"/>
                  </a:cubicBezTo>
                  <a:cubicBezTo>
                    <a:pt x="270191" y="1446293"/>
                    <a:pt x="199426" y="1282246"/>
                    <a:pt x="169856" y="1096170"/>
                  </a:cubicBezTo>
                  <a:cubicBezTo>
                    <a:pt x="142905" y="926084"/>
                    <a:pt x="133270" y="734457"/>
                    <a:pt x="133374" y="535953"/>
                  </a:cubicBezTo>
                  <a:cubicBezTo>
                    <a:pt x="133374" y="476010"/>
                    <a:pt x="154600" y="365238"/>
                    <a:pt x="168285" y="268185"/>
                  </a:cubicBezTo>
                  <a:cubicBezTo>
                    <a:pt x="182913" y="164674"/>
                    <a:pt x="171392" y="52924"/>
                    <a:pt x="166854" y="45138"/>
                  </a:cubicBezTo>
                  <a:close/>
                </a:path>
              </a:pathLst>
            </a:custGeom>
            <a:solidFill>
              <a:srgbClr val="CEAC4E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9" name="Freeform: Shape 278">
              <a:extLst>
                <a:ext uri="{FF2B5EF4-FFF2-40B4-BE49-F238E27FC236}">
                  <a16:creationId xmlns:a16="http://schemas.microsoft.com/office/drawing/2014/main" id="{C0E384C6-E52F-E814-79B1-4CBDEDA9AA87}"/>
                </a:ext>
              </a:extLst>
            </p:cNvPr>
            <p:cNvSpPr/>
            <p:nvPr/>
          </p:nvSpPr>
          <p:spPr>
            <a:xfrm>
              <a:off x="4802459" y="2789309"/>
              <a:ext cx="943645" cy="173699"/>
            </a:xfrm>
            <a:custGeom>
              <a:avLst/>
              <a:gdLst>
                <a:gd name="connsiteX0" fmla="*/ 882809 w 943645"/>
                <a:gd name="connsiteY0" fmla="*/ 173444 h 173699"/>
                <a:gd name="connsiteX1" fmla="*/ 756466 w 943645"/>
                <a:gd name="connsiteY1" fmla="*/ 173444 h 173699"/>
                <a:gd name="connsiteX2" fmla="*/ 159906 w 943645"/>
                <a:gd name="connsiteY2" fmla="*/ 173444 h 173699"/>
                <a:gd name="connsiteX3" fmla="*/ 33109 w 943645"/>
                <a:gd name="connsiteY3" fmla="*/ 173444 h 173699"/>
                <a:gd name="connsiteX4" fmla="*/ 26406 w 943645"/>
                <a:gd name="connsiteY4" fmla="*/ 172781 h 173699"/>
                <a:gd name="connsiteX5" fmla="*/ -126 w 943645"/>
                <a:gd name="connsiteY5" fmla="*/ 140209 h 173699"/>
                <a:gd name="connsiteX6" fmla="*/ -126 w 943645"/>
                <a:gd name="connsiteY6" fmla="*/ 43819 h 173699"/>
                <a:gd name="connsiteX7" fmla="*/ 26406 w 943645"/>
                <a:gd name="connsiteY7" fmla="*/ 11282 h 173699"/>
                <a:gd name="connsiteX8" fmla="*/ 33109 w 943645"/>
                <a:gd name="connsiteY8" fmla="*/ 10584 h 173699"/>
                <a:gd name="connsiteX9" fmla="*/ 162106 w 943645"/>
                <a:gd name="connsiteY9" fmla="*/ 10584 h 173699"/>
                <a:gd name="connsiteX10" fmla="*/ 754232 w 943645"/>
                <a:gd name="connsiteY10" fmla="*/ 10584 h 173699"/>
                <a:gd name="connsiteX11" fmla="*/ 913915 w 943645"/>
                <a:gd name="connsiteY11" fmla="*/ 11108 h 173699"/>
                <a:gd name="connsiteX12" fmla="*/ 941250 w 943645"/>
                <a:gd name="connsiteY12" fmla="*/ 43819 h 173699"/>
                <a:gd name="connsiteX13" fmla="*/ 943520 w 943645"/>
                <a:gd name="connsiteY13" fmla="*/ 140104 h 173699"/>
                <a:gd name="connsiteX14" fmla="*/ 917371 w 943645"/>
                <a:gd name="connsiteY14" fmla="*/ 172571 h 173699"/>
                <a:gd name="connsiteX15" fmla="*/ 882809 w 943645"/>
                <a:gd name="connsiteY15" fmla="*/ 173444 h 17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43645" h="173699">
                  <a:moveTo>
                    <a:pt x="882809" y="173444"/>
                  </a:moveTo>
                  <a:lnTo>
                    <a:pt x="756466" y="173444"/>
                  </a:lnTo>
                  <a:cubicBezTo>
                    <a:pt x="557927" y="157333"/>
                    <a:pt x="358435" y="157333"/>
                    <a:pt x="159906" y="173444"/>
                  </a:cubicBezTo>
                  <a:lnTo>
                    <a:pt x="33109" y="173444"/>
                  </a:lnTo>
                  <a:cubicBezTo>
                    <a:pt x="30858" y="173437"/>
                    <a:pt x="28613" y="173217"/>
                    <a:pt x="26406" y="172781"/>
                  </a:cubicBezTo>
                  <a:cubicBezTo>
                    <a:pt x="10958" y="169586"/>
                    <a:pt x="-122" y="155981"/>
                    <a:pt x="-126" y="140209"/>
                  </a:cubicBezTo>
                  <a:lnTo>
                    <a:pt x="-126" y="43819"/>
                  </a:lnTo>
                  <a:cubicBezTo>
                    <a:pt x="-119" y="28054"/>
                    <a:pt x="10965" y="14463"/>
                    <a:pt x="26406" y="11282"/>
                  </a:cubicBezTo>
                  <a:cubicBezTo>
                    <a:pt x="28609" y="10818"/>
                    <a:pt x="30858" y="10584"/>
                    <a:pt x="33109" y="10584"/>
                  </a:cubicBezTo>
                  <a:lnTo>
                    <a:pt x="162106" y="10584"/>
                  </a:lnTo>
                  <a:cubicBezTo>
                    <a:pt x="359217" y="-3869"/>
                    <a:pt x="557124" y="-3869"/>
                    <a:pt x="754232" y="10584"/>
                  </a:cubicBezTo>
                  <a:cubicBezTo>
                    <a:pt x="754232" y="10584"/>
                    <a:pt x="911995" y="10793"/>
                    <a:pt x="913915" y="11108"/>
                  </a:cubicBezTo>
                  <a:cubicBezTo>
                    <a:pt x="929730" y="13974"/>
                    <a:pt x="941250" y="27743"/>
                    <a:pt x="941250" y="43819"/>
                  </a:cubicBezTo>
                  <a:lnTo>
                    <a:pt x="943520" y="140104"/>
                  </a:lnTo>
                  <a:cubicBezTo>
                    <a:pt x="943520" y="155727"/>
                    <a:pt x="932627" y="169241"/>
                    <a:pt x="917371" y="172571"/>
                  </a:cubicBezTo>
                  <a:cubicBezTo>
                    <a:pt x="915067" y="173200"/>
                    <a:pt x="885253" y="173444"/>
                    <a:pt x="882809" y="173444"/>
                  </a:cubicBez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0" name="Freeform: Shape 279">
              <a:extLst>
                <a:ext uri="{FF2B5EF4-FFF2-40B4-BE49-F238E27FC236}">
                  <a16:creationId xmlns:a16="http://schemas.microsoft.com/office/drawing/2014/main" id="{0EAF7207-9C5E-75D3-0B53-FD19F04490CB}"/>
                </a:ext>
              </a:extLst>
            </p:cNvPr>
            <p:cNvSpPr/>
            <p:nvPr/>
          </p:nvSpPr>
          <p:spPr>
            <a:xfrm>
              <a:off x="5320399" y="2779307"/>
              <a:ext cx="97401" cy="204683"/>
            </a:xfrm>
            <a:custGeom>
              <a:avLst/>
              <a:gdLst>
                <a:gd name="connsiteX0" fmla="*/ 44910 w 97401"/>
                <a:gd name="connsiteY0" fmla="*/ 204428 h 204683"/>
                <a:gd name="connsiteX1" fmla="*/ 37229 w 97401"/>
                <a:gd name="connsiteY1" fmla="*/ 204428 h 204683"/>
                <a:gd name="connsiteX2" fmla="*/ -126 w 97401"/>
                <a:gd name="connsiteY2" fmla="*/ 167143 h 204683"/>
                <a:gd name="connsiteX3" fmla="*/ -126 w 97401"/>
                <a:gd name="connsiteY3" fmla="*/ 167073 h 204683"/>
                <a:gd name="connsiteX4" fmla="*/ 17853 w 97401"/>
                <a:gd name="connsiteY4" fmla="*/ 167073 h 204683"/>
                <a:gd name="connsiteX5" fmla="*/ 37089 w 97401"/>
                <a:gd name="connsiteY5" fmla="*/ 186448 h 204683"/>
                <a:gd name="connsiteX6" fmla="*/ 37229 w 97401"/>
                <a:gd name="connsiteY6" fmla="*/ 186448 h 204683"/>
                <a:gd name="connsiteX7" fmla="*/ 44910 w 97401"/>
                <a:gd name="connsiteY7" fmla="*/ 186448 h 204683"/>
                <a:gd name="connsiteX8" fmla="*/ 79436 w 97401"/>
                <a:gd name="connsiteY8" fmla="*/ 151921 h 204683"/>
                <a:gd name="connsiteX9" fmla="*/ 79436 w 97401"/>
                <a:gd name="connsiteY9" fmla="*/ 52215 h 204683"/>
                <a:gd name="connsiteX10" fmla="*/ 44910 w 97401"/>
                <a:gd name="connsiteY10" fmla="*/ 17689 h 204683"/>
                <a:gd name="connsiteX11" fmla="*/ 37229 w 97401"/>
                <a:gd name="connsiteY11" fmla="*/ 17689 h 204683"/>
                <a:gd name="connsiteX12" fmla="*/ 17853 w 97401"/>
                <a:gd name="connsiteY12" fmla="*/ 37064 h 204683"/>
                <a:gd name="connsiteX13" fmla="*/ 17853 w 97401"/>
                <a:gd name="connsiteY13" fmla="*/ 37099 h 204683"/>
                <a:gd name="connsiteX14" fmla="*/ -126 w 97401"/>
                <a:gd name="connsiteY14" fmla="*/ 37099 h 204683"/>
                <a:gd name="connsiteX15" fmla="*/ 37089 w 97401"/>
                <a:gd name="connsiteY15" fmla="*/ -256 h 204683"/>
                <a:gd name="connsiteX16" fmla="*/ 37229 w 97401"/>
                <a:gd name="connsiteY16" fmla="*/ -256 h 204683"/>
                <a:gd name="connsiteX17" fmla="*/ 44910 w 97401"/>
                <a:gd name="connsiteY17" fmla="*/ -256 h 204683"/>
                <a:gd name="connsiteX18" fmla="*/ 97276 w 97401"/>
                <a:gd name="connsiteY18" fmla="*/ 52111 h 204683"/>
                <a:gd name="connsiteX19" fmla="*/ 97276 w 97401"/>
                <a:gd name="connsiteY19" fmla="*/ 151921 h 204683"/>
                <a:gd name="connsiteX20" fmla="*/ 44910 w 97401"/>
                <a:gd name="connsiteY20" fmla="*/ 204428 h 204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97401" h="204683">
                  <a:moveTo>
                    <a:pt x="44910" y="204428"/>
                  </a:moveTo>
                  <a:lnTo>
                    <a:pt x="37229" y="204428"/>
                  </a:lnTo>
                  <a:cubicBezTo>
                    <a:pt x="16631" y="204449"/>
                    <a:pt x="-91" y="187754"/>
                    <a:pt x="-126" y="167143"/>
                  </a:cubicBezTo>
                  <a:cubicBezTo>
                    <a:pt x="-126" y="167118"/>
                    <a:pt x="-126" y="167097"/>
                    <a:pt x="-126" y="167073"/>
                  </a:cubicBezTo>
                  <a:lnTo>
                    <a:pt x="17853" y="167073"/>
                  </a:lnTo>
                  <a:cubicBezTo>
                    <a:pt x="17819" y="177735"/>
                    <a:pt x="26441" y="186410"/>
                    <a:pt x="37089" y="186448"/>
                  </a:cubicBezTo>
                  <a:cubicBezTo>
                    <a:pt x="37124" y="186448"/>
                    <a:pt x="37194" y="186448"/>
                    <a:pt x="37229" y="186448"/>
                  </a:cubicBezTo>
                  <a:lnTo>
                    <a:pt x="44910" y="186448"/>
                  </a:lnTo>
                  <a:cubicBezTo>
                    <a:pt x="63971" y="186448"/>
                    <a:pt x="79436" y="170990"/>
                    <a:pt x="79436" y="151921"/>
                  </a:cubicBezTo>
                  <a:lnTo>
                    <a:pt x="79436" y="52215"/>
                  </a:lnTo>
                  <a:cubicBezTo>
                    <a:pt x="79401" y="33154"/>
                    <a:pt x="63971" y="17709"/>
                    <a:pt x="44910" y="17689"/>
                  </a:cubicBezTo>
                  <a:lnTo>
                    <a:pt x="37229" y="17689"/>
                  </a:lnTo>
                  <a:cubicBezTo>
                    <a:pt x="26511" y="17689"/>
                    <a:pt x="17853" y="26364"/>
                    <a:pt x="17853" y="37064"/>
                  </a:cubicBezTo>
                  <a:cubicBezTo>
                    <a:pt x="17853" y="37075"/>
                    <a:pt x="17853" y="37088"/>
                    <a:pt x="17853" y="37099"/>
                  </a:cubicBezTo>
                  <a:lnTo>
                    <a:pt x="-126" y="37099"/>
                  </a:lnTo>
                  <a:cubicBezTo>
                    <a:pt x="-161" y="16508"/>
                    <a:pt x="16492" y="-217"/>
                    <a:pt x="37089" y="-256"/>
                  </a:cubicBezTo>
                  <a:cubicBezTo>
                    <a:pt x="37124" y="-256"/>
                    <a:pt x="37194" y="-256"/>
                    <a:pt x="37229" y="-256"/>
                  </a:cubicBezTo>
                  <a:lnTo>
                    <a:pt x="44910" y="-256"/>
                  </a:lnTo>
                  <a:cubicBezTo>
                    <a:pt x="73781" y="-162"/>
                    <a:pt x="97171" y="23229"/>
                    <a:pt x="97276" y="52111"/>
                  </a:cubicBezTo>
                  <a:lnTo>
                    <a:pt x="97276" y="151921"/>
                  </a:lnTo>
                  <a:cubicBezTo>
                    <a:pt x="97241" y="180849"/>
                    <a:pt x="73851" y="204312"/>
                    <a:pt x="44910" y="204428"/>
                  </a:cubicBezTo>
                  <a:close/>
                </a:path>
              </a:pathLst>
            </a:custGeom>
            <a:solidFill>
              <a:srgbClr val="E4EDF4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1" name="Freeform: Shape 280">
              <a:extLst>
                <a:ext uri="{FF2B5EF4-FFF2-40B4-BE49-F238E27FC236}">
                  <a16:creationId xmlns:a16="http://schemas.microsoft.com/office/drawing/2014/main" id="{F964D971-F9DF-4A8B-448F-1C7E9EF37FB4}"/>
                </a:ext>
              </a:extLst>
            </p:cNvPr>
            <p:cNvSpPr/>
            <p:nvPr/>
          </p:nvSpPr>
          <p:spPr>
            <a:xfrm>
              <a:off x="5320609" y="2822617"/>
              <a:ext cx="14767" cy="118991"/>
            </a:xfrm>
            <a:custGeom>
              <a:avLst/>
              <a:gdLst>
                <a:gd name="connsiteX0" fmla="*/ 7275 w 14767"/>
                <a:gd name="connsiteY0" fmla="*/ 118735 h 118991"/>
                <a:gd name="connsiteX1" fmla="*/ -126 w 14767"/>
                <a:gd name="connsiteY1" fmla="*/ 111369 h 118991"/>
                <a:gd name="connsiteX2" fmla="*/ -126 w 14767"/>
                <a:gd name="connsiteY2" fmla="*/ 6636 h 118991"/>
                <a:gd name="connsiteX3" fmla="*/ 7764 w 14767"/>
                <a:gd name="connsiteY3" fmla="*/ -238 h 118991"/>
                <a:gd name="connsiteX4" fmla="*/ 14641 w 14767"/>
                <a:gd name="connsiteY4" fmla="*/ 6636 h 118991"/>
                <a:gd name="connsiteX5" fmla="*/ 14641 w 14767"/>
                <a:gd name="connsiteY5" fmla="*/ 111369 h 118991"/>
                <a:gd name="connsiteX6" fmla="*/ 7275 w 14767"/>
                <a:gd name="connsiteY6" fmla="*/ 118735 h 118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767" h="118991">
                  <a:moveTo>
                    <a:pt x="7275" y="118735"/>
                  </a:moveTo>
                  <a:cubicBezTo>
                    <a:pt x="3191" y="118735"/>
                    <a:pt x="-91" y="115443"/>
                    <a:pt x="-126" y="111369"/>
                  </a:cubicBezTo>
                  <a:lnTo>
                    <a:pt x="-126" y="6636"/>
                  </a:lnTo>
                  <a:cubicBezTo>
                    <a:pt x="153" y="2558"/>
                    <a:pt x="3680" y="-521"/>
                    <a:pt x="7764" y="-238"/>
                  </a:cubicBezTo>
                  <a:cubicBezTo>
                    <a:pt x="11465" y="13"/>
                    <a:pt x="14397" y="2949"/>
                    <a:pt x="14641" y="6636"/>
                  </a:cubicBezTo>
                  <a:lnTo>
                    <a:pt x="14641" y="111369"/>
                  </a:lnTo>
                  <a:cubicBezTo>
                    <a:pt x="14607" y="115429"/>
                    <a:pt x="11325" y="118718"/>
                    <a:pt x="7275" y="118735"/>
                  </a:cubicBezTo>
                  <a:close/>
                </a:path>
              </a:pathLst>
            </a:custGeom>
            <a:solidFill>
              <a:srgbClr val="A08338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2" name="Freeform: Shape 281">
              <a:extLst>
                <a:ext uri="{FF2B5EF4-FFF2-40B4-BE49-F238E27FC236}">
                  <a16:creationId xmlns:a16="http://schemas.microsoft.com/office/drawing/2014/main" id="{3E1E88C2-B48D-BF05-FF57-3FF0DBDB377E}"/>
                </a:ext>
              </a:extLst>
            </p:cNvPr>
            <p:cNvSpPr/>
            <p:nvPr/>
          </p:nvSpPr>
          <p:spPr>
            <a:xfrm>
              <a:off x="5157735" y="3685727"/>
              <a:ext cx="132266" cy="269349"/>
            </a:xfrm>
            <a:custGeom>
              <a:avLst/>
              <a:gdLst>
                <a:gd name="connsiteX0" fmla="*/ 71945 w 132266"/>
                <a:gd name="connsiteY0" fmla="*/ 269094 h 269349"/>
                <a:gd name="connsiteX1" fmla="*/ 2541 w 132266"/>
                <a:gd name="connsiteY1" fmla="*/ 201052 h 269349"/>
                <a:gd name="connsiteX2" fmla="*/ -112 w 132266"/>
                <a:gd name="connsiteY2" fmla="*/ 70834 h 269349"/>
                <a:gd name="connsiteX3" fmla="*/ 67895 w 132266"/>
                <a:gd name="connsiteY3" fmla="*/ -36 h 269349"/>
                <a:gd name="connsiteX4" fmla="*/ 77949 w 132266"/>
                <a:gd name="connsiteY4" fmla="*/ -245 h 269349"/>
                <a:gd name="connsiteX5" fmla="*/ 128675 w 132266"/>
                <a:gd name="connsiteY5" fmla="*/ 48421 h 269349"/>
                <a:gd name="connsiteX6" fmla="*/ 116299 w 132266"/>
                <a:gd name="connsiteY6" fmla="*/ 61320 h 269349"/>
                <a:gd name="connsiteX7" fmla="*/ 103399 w 132266"/>
                <a:gd name="connsiteY7" fmla="*/ 48944 h 269349"/>
                <a:gd name="connsiteX8" fmla="*/ 78473 w 132266"/>
                <a:gd name="connsiteY8" fmla="*/ 25031 h 269349"/>
                <a:gd name="connsiteX9" fmla="*/ 68419 w 132266"/>
                <a:gd name="connsiteY9" fmla="*/ 25240 h 269349"/>
                <a:gd name="connsiteX10" fmla="*/ 25129 w 132266"/>
                <a:gd name="connsiteY10" fmla="*/ 70310 h 269349"/>
                <a:gd name="connsiteX11" fmla="*/ 27817 w 132266"/>
                <a:gd name="connsiteY11" fmla="*/ 200528 h 269349"/>
                <a:gd name="connsiteX12" fmla="*/ 72835 w 132266"/>
                <a:gd name="connsiteY12" fmla="*/ 243818 h 269349"/>
                <a:gd name="connsiteX13" fmla="*/ 72922 w 132266"/>
                <a:gd name="connsiteY13" fmla="*/ 243818 h 269349"/>
                <a:gd name="connsiteX14" fmla="*/ 82977 w 132266"/>
                <a:gd name="connsiteY14" fmla="*/ 243609 h 269349"/>
                <a:gd name="connsiteX15" fmla="*/ 106856 w 132266"/>
                <a:gd name="connsiteY15" fmla="*/ 218717 h 269349"/>
                <a:gd name="connsiteX16" fmla="*/ 119232 w 132266"/>
                <a:gd name="connsiteY16" fmla="*/ 205817 h 269349"/>
                <a:gd name="connsiteX17" fmla="*/ 132131 w 132266"/>
                <a:gd name="connsiteY17" fmla="*/ 218193 h 269349"/>
                <a:gd name="connsiteX18" fmla="*/ 83465 w 132266"/>
                <a:gd name="connsiteY18" fmla="*/ 268884 h 269349"/>
                <a:gd name="connsiteX19" fmla="*/ 73411 w 132266"/>
                <a:gd name="connsiteY19" fmla="*/ 269094 h 269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2266" h="269349">
                  <a:moveTo>
                    <a:pt x="71945" y="269094"/>
                  </a:moveTo>
                  <a:cubicBezTo>
                    <a:pt x="34153" y="269062"/>
                    <a:pt x="3320" y="238833"/>
                    <a:pt x="2541" y="201052"/>
                  </a:cubicBezTo>
                  <a:lnTo>
                    <a:pt x="-112" y="70834"/>
                  </a:lnTo>
                  <a:cubicBezTo>
                    <a:pt x="-873" y="32498"/>
                    <a:pt x="29559" y="785"/>
                    <a:pt x="67895" y="-36"/>
                  </a:cubicBezTo>
                  <a:lnTo>
                    <a:pt x="77949" y="-245"/>
                  </a:lnTo>
                  <a:cubicBezTo>
                    <a:pt x="105393" y="-811"/>
                    <a:pt x="128102" y="20977"/>
                    <a:pt x="128675" y="48421"/>
                  </a:cubicBezTo>
                  <a:cubicBezTo>
                    <a:pt x="128818" y="55400"/>
                    <a:pt x="123278" y="61177"/>
                    <a:pt x="116299" y="61320"/>
                  </a:cubicBezTo>
                  <a:cubicBezTo>
                    <a:pt x="109320" y="61464"/>
                    <a:pt x="103543" y="55923"/>
                    <a:pt x="103399" y="48944"/>
                  </a:cubicBezTo>
                  <a:cubicBezTo>
                    <a:pt x="103113" y="35462"/>
                    <a:pt x="91959" y="24758"/>
                    <a:pt x="78473" y="25031"/>
                  </a:cubicBezTo>
                  <a:lnTo>
                    <a:pt x="68419" y="25240"/>
                  </a:lnTo>
                  <a:cubicBezTo>
                    <a:pt x="44030" y="25757"/>
                    <a:pt x="24661" y="45921"/>
                    <a:pt x="25129" y="70310"/>
                  </a:cubicBezTo>
                  <a:lnTo>
                    <a:pt x="27817" y="200528"/>
                  </a:lnTo>
                  <a:cubicBezTo>
                    <a:pt x="28292" y="224914"/>
                    <a:pt x="48449" y="244296"/>
                    <a:pt x="72835" y="243818"/>
                  </a:cubicBezTo>
                  <a:cubicBezTo>
                    <a:pt x="72863" y="243818"/>
                    <a:pt x="72894" y="243818"/>
                    <a:pt x="72922" y="243818"/>
                  </a:cubicBezTo>
                  <a:lnTo>
                    <a:pt x="82977" y="243609"/>
                  </a:lnTo>
                  <a:cubicBezTo>
                    <a:pt x="96435" y="243305"/>
                    <a:pt x="107110" y="232175"/>
                    <a:pt x="106856" y="218717"/>
                  </a:cubicBezTo>
                  <a:cubicBezTo>
                    <a:pt x="106712" y="211738"/>
                    <a:pt x="112253" y="205960"/>
                    <a:pt x="119232" y="205817"/>
                  </a:cubicBezTo>
                  <a:cubicBezTo>
                    <a:pt x="126210" y="205674"/>
                    <a:pt x="131988" y="211215"/>
                    <a:pt x="132131" y="218193"/>
                  </a:cubicBezTo>
                  <a:cubicBezTo>
                    <a:pt x="132676" y="245623"/>
                    <a:pt x="110895" y="268312"/>
                    <a:pt x="83465" y="268884"/>
                  </a:cubicBezTo>
                  <a:lnTo>
                    <a:pt x="73411" y="269094"/>
                  </a:lnTo>
                  <a:close/>
                </a:path>
              </a:pathLst>
            </a:custGeom>
            <a:solidFill>
              <a:srgbClr val="E4EDF4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3" name="Freeform: Shape 282">
              <a:extLst>
                <a:ext uri="{FF2B5EF4-FFF2-40B4-BE49-F238E27FC236}">
                  <a16:creationId xmlns:a16="http://schemas.microsoft.com/office/drawing/2014/main" id="{C5E5AA4B-0EA1-A548-4C47-A5A017275DBD}"/>
                </a:ext>
              </a:extLst>
            </p:cNvPr>
            <p:cNvSpPr/>
            <p:nvPr/>
          </p:nvSpPr>
          <p:spPr>
            <a:xfrm>
              <a:off x="5264889" y="3734803"/>
              <a:ext cx="21474" cy="169477"/>
            </a:xfrm>
            <a:custGeom>
              <a:avLst/>
              <a:gdLst>
                <a:gd name="connsiteX0" fmla="*/ 12165 w 21474"/>
                <a:gd name="connsiteY0" fmla="*/ 169222 h 169477"/>
                <a:gd name="connsiteX1" fmla="*/ 2983 w 21474"/>
                <a:gd name="connsiteY1" fmla="*/ 160215 h 169477"/>
                <a:gd name="connsiteX2" fmla="*/ -124 w 21474"/>
                <a:gd name="connsiteY2" fmla="*/ 9120 h 169477"/>
                <a:gd name="connsiteX3" fmla="*/ 8866 w 21474"/>
                <a:gd name="connsiteY3" fmla="*/ -254 h 169477"/>
                <a:gd name="connsiteX4" fmla="*/ 18239 w 21474"/>
                <a:gd name="connsiteY4" fmla="*/ 8736 h 169477"/>
                <a:gd name="connsiteX5" fmla="*/ 21347 w 21474"/>
                <a:gd name="connsiteY5" fmla="*/ 159866 h 169477"/>
                <a:gd name="connsiteX6" fmla="*/ 12343 w 21474"/>
                <a:gd name="connsiteY6" fmla="*/ 169222 h 169477"/>
                <a:gd name="connsiteX7" fmla="*/ 12339 w 21474"/>
                <a:gd name="connsiteY7" fmla="*/ 169222 h 1694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474" h="169477">
                  <a:moveTo>
                    <a:pt x="12165" y="169222"/>
                  </a:moveTo>
                  <a:cubicBezTo>
                    <a:pt x="7155" y="169243"/>
                    <a:pt x="3060" y="165224"/>
                    <a:pt x="2983" y="160215"/>
                  </a:cubicBezTo>
                  <a:lnTo>
                    <a:pt x="-124" y="9120"/>
                  </a:lnTo>
                  <a:cubicBezTo>
                    <a:pt x="-228" y="4051"/>
                    <a:pt x="3793" y="-149"/>
                    <a:pt x="8866" y="-254"/>
                  </a:cubicBezTo>
                  <a:cubicBezTo>
                    <a:pt x="13938" y="-359"/>
                    <a:pt x="18135" y="3667"/>
                    <a:pt x="18239" y="8736"/>
                  </a:cubicBezTo>
                  <a:lnTo>
                    <a:pt x="21347" y="159866"/>
                  </a:lnTo>
                  <a:cubicBezTo>
                    <a:pt x="21444" y="164935"/>
                    <a:pt x="17412" y="169124"/>
                    <a:pt x="12343" y="169222"/>
                  </a:cubicBezTo>
                  <a:cubicBezTo>
                    <a:pt x="12343" y="169222"/>
                    <a:pt x="12339" y="169222"/>
                    <a:pt x="12339" y="169222"/>
                  </a:cubicBezTo>
                  <a:close/>
                </a:path>
              </a:pathLst>
            </a:custGeom>
            <a:solidFill>
              <a:srgbClr val="A08338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4" name="Freeform: Shape 283">
              <a:extLst>
                <a:ext uri="{FF2B5EF4-FFF2-40B4-BE49-F238E27FC236}">
                  <a16:creationId xmlns:a16="http://schemas.microsoft.com/office/drawing/2014/main" id="{554DBD0D-637F-082F-657D-57FE6558B9B9}"/>
                </a:ext>
              </a:extLst>
            </p:cNvPr>
            <p:cNvSpPr/>
            <p:nvPr/>
          </p:nvSpPr>
          <p:spPr>
            <a:xfrm>
              <a:off x="4765290" y="3232792"/>
              <a:ext cx="222698" cy="115809"/>
            </a:xfrm>
            <a:custGeom>
              <a:avLst/>
              <a:gdLst>
                <a:gd name="connsiteX0" fmla="*/ 179481 w 222698"/>
                <a:gd name="connsiteY0" fmla="*/ 115554 h 115809"/>
                <a:gd name="connsiteX1" fmla="*/ 177177 w 222698"/>
                <a:gd name="connsiteY1" fmla="*/ 115554 h 115809"/>
                <a:gd name="connsiteX2" fmla="*/ 165237 w 222698"/>
                <a:gd name="connsiteY2" fmla="*/ 102253 h 115809"/>
                <a:gd name="connsiteX3" fmla="*/ 178538 w 222698"/>
                <a:gd name="connsiteY3" fmla="*/ 90313 h 115809"/>
                <a:gd name="connsiteX4" fmla="*/ 196727 w 222698"/>
                <a:gd name="connsiteY4" fmla="*/ 73940 h 115809"/>
                <a:gd name="connsiteX5" fmla="*/ 197181 w 222698"/>
                <a:gd name="connsiteY5" fmla="*/ 65840 h 115809"/>
                <a:gd name="connsiteX6" fmla="*/ 165761 w 222698"/>
                <a:gd name="connsiteY6" fmla="*/ 30929 h 115809"/>
                <a:gd name="connsiteX7" fmla="*/ 60783 w 222698"/>
                <a:gd name="connsiteY7" fmla="*/ 25099 h 115809"/>
                <a:gd name="connsiteX8" fmla="*/ 25872 w 222698"/>
                <a:gd name="connsiteY8" fmla="*/ 56519 h 115809"/>
                <a:gd name="connsiteX9" fmla="*/ 25174 w 222698"/>
                <a:gd name="connsiteY9" fmla="*/ 64653 h 115809"/>
                <a:gd name="connsiteX10" fmla="*/ 41547 w 222698"/>
                <a:gd name="connsiteY10" fmla="*/ 82877 h 115809"/>
                <a:gd name="connsiteX11" fmla="*/ 54150 w 222698"/>
                <a:gd name="connsiteY11" fmla="*/ 95550 h 115809"/>
                <a:gd name="connsiteX12" fmla="*/ 41477 w 222698"/>
                <a:gd name="connsiteY12" fmla="*/ 108153 h 115809"/>
                <a:gd name="connsiteX13" fmla="*/ 40186 w 222698"/>
                <a:gd name="connsiteY13" fmla="*/ 108083 h 115809"/>
                <a:gd name="connsiteX14" fmla="*/ -67 w 222698"/>
                <a:gd name="connsiteY14" fmla="*/ 63292 h 115809"/>
                <a:gd name="connsiteX15" fmla="*/ 387 w 222698"/>
                <a:gd name="connsiteY15" fmla="*/ 55158 h 115809"/>
                <a:gd name="connsiteX16" fmla="*/ 62005 w 222698"/>
                <a:gd name="connsiteY16" fmla="*/ -176 h 115809"/>
                <a:gd name="connsiteX17" fmla="*/ 167123 w 222698"/>
                <a:gd name="connsiteY17" fmla="*/ 5479 h 115809"/>
                <a:gd name="connsiteX18" fmla="*/ 222491 w 222698"/>
                <a:gd name="connsiteY18" fmla="*/ 67132 h 115809"/>
                <a:gd name="connsiteX19" fmla="*/ 222038 w 222698"/>
                <a:gd name="connsiteY19" fmla="*/ 75232 h 115809"/>
                <a:gd name="connsiteX20" fmla="*/ 179481 w 222698"/>
                <a:gd name="connsiteY20" fmla="*/ 115554 h 115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22698" h="115809">
                  <a:moveTo>
                    <a:pt x="179481" y="115554"/>
                  </a:moveTo>
                  <a:lnTo>
                    <a:pt x="177177" y="115554"/>
                  </a:lnTo>
                  <a:cubicBezTo>
                    <a:pt x="170209" y="115177"/>
                    <a:pt x="164860" y="109224"/>
                    <a:pt x="165237" y="102253"/>
                  </a:cubicBezTo>
                  <a:cubicBezTo>
                    <a:pt x="165614" y="95281"/>
                    <a:pt x="171570" y="89936"/>
                    <a:pt x="178538" y="90313"/>
                  </a:cubicBezTo>
                  <a:cubicBezTo>
                    <a:pt x="188052" y="90732"/>
                    <a:pt x="196147" y="83446"/>
                    <a:pt x="196727" y="73940"/>
                  </a:cubicBezTo>
                  <a:lnTo>
                    <a:pt x="197181" y="65840"/>
                  </a:lnTo>
                  <a:cubicBezTo>
                    <a:pt x="198075" y="47551"/>
                    <a:pt x="184044" y="31963"/>
                    <a:pt x="165761" y="30929"/>
                  </a:cubicBezTo>
                  <a:lnTo>
                    <a:pt x="60783" y="25099"/>
                  </a:lnTo>
                  <a:cubicBezTo>
                    <a:pt x="42480" y="24167"/>
                    <a:pt x="26867" y="38219"/>
                    <a:pt x="25872" y="56519"/>
                  </a:cubicBezTo>
                  <a:lnTo>
                    <a:pt x="25174" y="64653"/>
                  </a:lnTo>
                  <a:cubicBezTo>
                    <a:pt x="24738" y="74181"/>
                    <a:pt x="32027" y="82294"/>
                    <a:pt x="41547" y="82877"/>
                  </a:cubicBezTo>
                  <a:cubicBezTo>
                    <a:pt x="48526" y="82898"/>
                    <a:pt x="54168" y="88571"/>
                    <a:pt x="54150" y="95550"/>
                  </a:cubicBezTo>
                  <a:cubicBezTo>
                    <a:pt x="54129" y="102528"/>
                    <a:pt x="48456" y="108174"/>
                    <a:pt x="41477" y="108153"/>
                  </a:cubicBezTo>
                  <a:cubicBezTo>
                    <a:pt x="41045" y="108153"/>
                    <a:pt x="40615" y="108128"/>
                    <a:pt x="40186" y="108083"/>
                  </a:cubicBezTo>
                  <a:cubicBezTo>
                    <a:pt x="16712" y="106805"/>
                    <a:pt x="-1295" y="86766"/>
                    <a:pt x="-67" y="63292"/>
                  </a:cubicBezTo>
                  <a:lnTo>
                    <a:pt x="387" y="55158"/>
                  </a:lnTo>
                  <a:cubicBezTo>
                    <a:pt x="2189" y="22896"/>
                    <a:pt x="29734" y="-1842"/>
                    <a:pt x="62005" y="-176"/>
                  </a:cubicBezTo>
                  <a:lnTo>
                    <a:pt x="167123" y="5479"/>
                  </a:lnTo>
                  <a:cubicBezTo>
                    <a:pt x="199415" y="7263"/>
                    <a:pt x="224177" y="34836"/>
                    <a:pt x="222491" y="67132"/>
                  </a:cubicBezTo>
                  <a:lnTo>
                    <a:pt x="222038" y="75232"/>
                  </a:lnTo>
                  <a:cubicBezTo>
                    <a:pt x="220830" y="97850"/>
                    <a:pt x="202131" y="115568"/>
                    <a:pt x="179481" y="115554"/>
                  </a:cubicBezTo>
                  <a:close/>
                </a:path>
              </a:pathLst>
            </a:custGeom>
            <a:solidFill>
              <a:srgbClr val="E4EDF4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5" name="Freeform: Shape 284">
              <a:extLst>
                <a:ext uri="{FF2B5EF4-FFF2-40B4-BE49-F238E27FC236}">
                  <a16:creationId xmlns:a16="http://schemas.microsoft.com/office/drawing/2014/main" id="{4ADAA261-E0D5-56FD-FF52-FD2481255799}"/>
                </a:ext>
              </a:extLst>
            </p:cNvPr>
            <p:cNvSpPr/>
            <p:nvPr/>
          </p:nvSpPr>
          <p:spPr>
            <a:xfrm>
              <a:off x="4804339" y="3319766"/>
              <a:ext cx="140909" cy="24963"/>
            </a:xfrm>
            <a:custGeom>
              <a:avLst/>
              <a:gdLst>
                <a:gd name="connsiteX0" fmla="*/ 131355 w 140909"/>
                <a:gd name="connsiteY0" fmla="*/ 24704 h 24963"/>
                <a:gd name="connsiteX1" fmla="*/ 130831 w 140909"/>
                <a:gd name="connsiteY1" fmla="*/ 24704 h 24963"/>
                <a:gd name="connsiteX2" fmla="*/ 8852 w 140909"/>
                <a:gd name="connsiteY2" fmla="*/ 18106 h 24963"/>
                <a:gd name="connsiteX3" fmla="*/ -124 w 140909"/>
                <a:gd name="connsiteY3" fmla="*/ 8722 h 24963"/>
                <a:gd name="connsiteX4" fmla="*/ 9260 w 140909"/>
                <a:gd name="connsiteY4" fmla="*/ -254 h 24963"/>
                <a:gd name="connsiteX5" fmla="*/ 9830 w 140909"/>
                <a:gd name="connsiteY5" fmla="*/ -222 h 24963"/>
                <a:gd name="connsiteX6" fmla="*/ 131844 w 140909"/>
                <a:gd name="connsiteY6" fmla="*/ 6341 h 24963"/>
                <a:gd name="connsiteX7" fmla="*/ 140781 w 140909"/>
                <a:gd name="connsiteY7" fmla="*/ 15767 h 24963"/>
                <a:gd name="connsiteX8" fmla="*/ 131355 w 140909"/>
                <a:gd name="connsiteY8" fmla="*/ 24704 h 24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0909" h="24963">
                  <a:moveTo>
                    <a:pt x="131355" y="24704"/>
                  </a:moveTo>
                  <a:lnTo>
                    <a:pt x="130831" y="24704"/>
                  </a:lnTo>
                  <a:lnTo>
                    <a:pt x="8852" y="18106"/>
                  </a:lnTo>
                  <a:cubicBezTo>
                    <a:pt x="3783" y="17994"/>
                    <a:pt x="-235" y="13791"/>
                    <a:pt x="-124" y="8722"/>
                  </a:cubicBezTo>
                  <a:cubicBezTo>
                    <a:pt x="-12" y="3653"/>
                    <a:pt x="4191" y="-365"/>
                    <a:pt x="9260" y="-254"/>
                  </a:cubicBezTo>
                  <a:cubicBezTo>
                    <a:pt x="9449" y="-247"/>
                    <a:pt x="9641" y="-239"/>
                    <a:pt x="9830" y="-222"/>
                  </a:cubicBezTo>
                  <a:lnTo>
                    <a:pt x="131844" y="6341"/>
                  </a:lnTo>
                  <a:cubicBezTo>
                    <a:pt x="136913" y="6477"/>
                    <a:pt x="140917" y="10698"/>
                    <a:pt x="140781" y="15767"/>
                  </a:cubicBezTo>
                  <a:cubicBezTo>
                    <a:pt x="140645" y="20840"/>
                    <a:pt x="136424" y="24840"/>
                    <a:pt x="131355" y="24704"/>
                  </a:cubicBezTo>
                  <a:close/>
                </a:path>
              </a:pathLst>
            </a:custGeom>
            <a:solidFill>
              <a:srgbClr val="A08338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6" name="Freeform: Shape 285">
              <a:extLst>
                <a:ext uri="{FF2B5EF4-FFF2-40B4-BE49-F238E27FC236}">
                  <a16:creationId xmlns:a16="http://schemas.microsoft.com/office/drawing/2014/main" id="{1E1C93FA-5A7E-C01E-5F07-203844264E54}"/>
                </a:ext>
              </a:extLst>
            </p:cNvPr>
            <p:cNvSpPr/>
            <p:nvPr/>
          </p:nvSpPr>
          <p:spPr>
            <a:xfrm>
              <a:off x="5570656" y="3189035"/>
              <a:ext cx="222718" cy="117324"/>
            </a:xfrm>
            <a:custGeom>
              <a:avLst/>
              <a:gdLst>
                <a:gd name="connsiteX0" fmla="*/ 42975 w 222718"/>
                <a:gd name="connsiteY0" fmla="*/ 117068 h 117324"/>
                <a:gd name="connsiteX1" fmla="*/ 558 w 222718"/>
                <a:gd name="connsiteY1" fmla="*/ 77305 h 117324"/>
                <a:gd name="connsiteX2" fmla="*/ 0 w 222718"/>
                <a:gd name="connsiteY2" fmla="*/ 69205 h 117324"/>
                <a:gd name="connsiteX3" fmla="*/ 54565 w 222718"/>
                <a:gd name="connsiteY3" fmla="*/ 6854 h 117324"/>
                <a:gd name="connsiteX4" fmla="*/ 159613 w 222718"/>
                <a:gd name="connsiteY4" fmla="*/ -128 h 117324"/>
                <a:gd name="connsiteX5" fmla="*/ 221929 w 222718"/>
                <a:gd name="connsiteY5" fmla="*/ 54438 h 117324"/>
                <a:gd name="connsiteX6" fmla="*/ 222488 w 222718"/>
                <a:gd name="connsiteY6" fmla="*/ 62537 h 117324"/>
                <a:gd name="connsiteX7" fmla="*/ 183038 w 222718"/>
                <a:gd name="connsiteY7" fmla="*/ 107908 h 117324"/>
                <a:gd name="connsiteX8" fmla="*/ 182829 w 222718"/>
                <a:gd name="connsiteY8" fmla="*/ 107922 h 117324"/>
                <a:gd name="connsiteX9" fmla="*/ 169004 w 222718"/>
                <a:gd name="connsiteY9" fmla="*/ 96607 h 117324"/>
                <a:gd name="connsiteX10" fmla="*/ 180315 w 222718"/>
                <a:gd name="connsiteY10" fmla="*/ 82772 h 117324"/>
                <a:gd name="connsiteX11" fmla="*/ 181153 w 222718"/>
                <a:gd name="connsiteY11" fmla="*/ 82716 h 117324"/>
                <a:gd name="connsiteX12" fmla="*/ 197282 w 222718"/>
                <a:gd name="connsiteY12" fmla="*/ 64283 h 117324"/>
                <a:gd name="connsiteX13" fmla="*/ 196723 w 222718"/>
                <a:gd name="connsiteY13" fmla="*/ 56183 h 117324"/>
                <a:gd name="connsiteX14" fmla="*/ 161288 w 222718"/>
                <a:gd name="connsiteY14" fmla="*/ 25148 h 117324"/>
                <a:gd name="connsiteX15" fmla="*/ 56241 w 222718"/>
                <a:gd name="connsiteY15" fmla="*/ 32130 h 117324"/>
                <a:gd name="connsiteX16" fmla="*/ 25240 w 222718"/>
                <a:gd name="connsiteY16" fmla="*/ 67564 h 117324"/>
                <a:gd name="connsiteX17" fmla="*/ 25764 w 222718"/>
                <a:gd name="connsiteY17" fmla="*/ 75664 h 117324"/>
                <a:gd name="connsiteX18" fmla="*/ 44197 w 222718"/>
                <a:gd name="connsiteY18" fmla="*/ 91793 h 117324"/>
                <a:gd name="connsiteX19" fmla="*/ 58022 w 222718"/>
                <a:gd name="connsiteY19" fmla="*/ 103108 h 117324"/>
                <a:gd name="connsiteX20" fmla="*/ 46710 w 222718"/>
                <a:gd name="connsiteY20" fmla="*/ 116943 h 117324"/>
                <a:gd name="connsiteX21" fmla="*/ 45873 w 222718"/>
                <a:gd name="connsiteY21" fmla="*/ 116999 h 117324"/>
                <a:gd name="connsiteX22" fmla="*/ 42975 w 222718"/>
                <a:gd name="connsiteY22" fmla="*/ 117068 h 117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22718" h="117324">
                  <a:moveTo>
                    <a:pt x="42975" y="117068"/>
                  </a:moveTo>
                  <a:cubicBezTo>
                    <a:pt x="20597" y="117027"/>
                    <a:pt x="2059" y="99648"/>
                    <a:pt x="558" y="77305"/>
                  </a:cubicBezTo>
                  <a:lnTo>
                    <a:pt x="0" y="69205"/>
                  </a:lnTo>
                  <a:cubicBezTo>
                    <a:pt x="-2095" y="36937"/>
                    <a:pt x="22308" y="9057"/>
                    <a:pt x="54565" y="6854"/>
                  </a:cubicBezTo>
                  <a:lnTo>
                    <a:pt x="159613" y="-128"/>
                  </a:lnTo>
                  <a:cubicBezTo>
                    <a:pt x="191870" y="-2244"/>
                    <a:pt x="219764" y="22173"/>
                    <a:pt x="221929" y="54438"/>
                  </a:cubicBezTo>
                  <a:lnTo>
                    <a:pt x="222488" y="62537"/>
                  </a:lnTo>
                  <a:cubicBezTo>
                    <a:pt x="224128" y="85966"/>
                    <a:pt x="206463" y="106277"/>
                    <a:pt x="183038" y="107908"/>
                  </a:cubicBezTo>
                  <a:cubicBezTo>
                    <a:pt x="182968" y="107915"/>
                    <a:pt x="182899" y="107918"/>
                    <a:pt x="182829" y="107922"/>
                  </a:cubicBezTo>
                  <a:cubicBezTo>
                    <a:pt x="175881" y="108616"/>
                    <a:pt x="169702" y="103551"/>
                    <a:pt x="169004" y="96607"/>
                  </a:cubicBezTo>
                  <a:cubicBezTo>
                    <a:pt x="168306" y="89663"/>
                    <a:pt x="173367" y="83466"/>
                    <a:pt x="180315" y="82772"/>
                  </a:cubicBezTo>
                  <a:cubicBezTo>
                    <a:pt x="180594" y="82744"/>
                    <a:pt x="180873" y="82726"/>
                    <a:pt x="181153" y="82716"/>
                  </a:cubicBezTo>
                  <a:cubicBezTo>
                    <a:pt x="190649" y="82007"/>
                    <a:pt x="197840" y="73800"/>
                    <a:pt x="197282" y="64283"/>
                  </a:cubicBezTo>
                  <a:lnTo>
                    <a:pt x="196723" y="56183"/>
                  </a:lnTo>
                  <a:cubicBezTo>
                    <a:pt x="195501" y="37838"/>
                    <a:pt x="179652" y="23950"/>
                    <a:pt x="161288" y="25148"/>
                  </a:cubicBezTo>
                  <a:lnTo>
                    <a:pt x="56241" y="32130"/>
                  </a:lnTo>
                  <a:cubicBezTo>
                    <a:pt x="37913" y="33362"/>
                    <a:pt x="24018" y="49222"/>
                    <a:pt x="25240" y="67564"/>
                  </a:cubicBezTo>
                  <a:lnTo>
                    <a:pt x="25764" y="75664"/>
                  </a:lnTo>
                  <a:cubicBezTo>
                    <a:pt x="26462" y="85174"/>
                    <a:pt x="34666" y="92351"/>
                    <a:pt x="44197" y="91793"/>
                  </a:cubicBezTo>
                  <a:cubicBezTo>
                    <a:pt x="51144" y="91098"/>
                    <a:pt x="57323" y="96164"/>
                    <a:pt x="58022" y="103108"/>
                  </a:cubicBezTo>
                  <a:cubicBezTo>
                    <a:pt x="58720" y="110051"/>
                    <a:pt x="53658" y="116248"/>
                    <a:pt x="46710" y="116943"/>
                  </a:cubicBezTo>
                  <a:cubicBezTo>
                    <a:pt x="46431" y="116971"/>
                    <a:pt x="46152" y="116988"/>
                    <a:pt x="45873" y="116999"/>
                  </a:cubicBezTo>
                  <a:cubicBezTo>
                    <a:pt x="44895" y="117033"/>
                    <a:pt x="43952" y="117068"/>
                    <a:pt x="42975" y="117068"/>
                  </a:cubicBezTo>
                  <a:close/>
                </a:path>
              </a:pathLst>
            </a:custGeom>
            <a:solidFill>
              <a:srgbClr val="E4EDF4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7" name="Freeform: Shape 286">
              <a:extLst>
                <a:ext uri="{FF2B5EF4-FFF2-40B4-BE49-F238E27FC236}">
                  <a16:creationId xmlns:a16="http://schemas.microsoft.com/office/drawing/2014/main" id="{50C57F10-B55C-C313-3213-C9296712597E}"/>
                </a:ext>
              </a:extLst>
            </p:cNvPr>
            <p:cNvSpPr/>
            <p:nvPr/>
          </p:nvSpPr>
          <p:spPr>
            <a:xfrm>
              <a:off x="5613823" y="3275861"/>
              <a:ext cx="140612" cy="26488"/>
            </a:xfrm>
            <a:custGeom>
              <a:avLst/>
              <a:gdLst>
                <a:gd name="connsiteX0" fmla="*/ 9373 w 140612"/>
                <a:gd name="connsiteY0" fmla="*/ 26228 h 26488"/>
                <a:gd name="connsiteX1" fmla="*/ -122 w 140612"/>
                <a:gd name="connsiteY1" fmla="*/ 17343 h 26488"/>
                <a:gd name="connsiteX2" fmla="*/ 8780 w 140612"/>
                <a:gd name="connsiteY2" fmla="*/ 7864 h 26488"/>
                <a:gd name="connsiteX3" fmla="*/ 130689 w 140612"/>
                <a:gd name="connsiteY3" fmla="*/ -235 h 26488"/>
                <a:gd name="connsiteX4" fmla="*/ 140465 w 140612"/>
                <a:gd name="connsiteY4" fmla="*/ 8318 h 26488"/>
                <a:gd name="connsiteX5" fmla="*/ 131912 w 140612"/>
                <a:gd name="connsiteY5" fmla="*/ 18093 h 26488"/>
                <a:gd name="connsiteX6" fmla="*/ 10002 w 140612"/>
                <a:gd name="connsiteY6" fmla="*/ 26228 h 264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0612" h="26488">
                  <a:moveTo>
                    <a:pt x="9373" y="26228"/>
                  </a:moveTo>
                  <a:cubicBezTo>
                    <a:pt x="4311" y="26392"/>
                    <a:pt x="52" y="22415"/>
                    <a:pt x="-122" y="17343"/>
                  </a:cubicBezTo>
                  <a:cubicBezTo>
                    <a:pt x="-262" y="12274"/>
                    <a:pt x="3718" y="8028"/>
                    <a:pt x="8780" y="7864"/>
                  </a:cubicBezTo>
                  <a:lnTo>
                    <a:pt x="130689" y="-235"/>
                  </a:lnTo>
                  <a:cubicBezTo>
                    <a:pt x="135752" y="-574"/>
                    <a:pt x="140116" y="3256"/>
                    <a:pt x="140465" y="8318"/>
                  </a:cubicBezTo>
                  <a:cubicBezTo>
                    <a:pt x="140814" y="13380"/>
                    <a:pt x="136973" y="17755"/>
                    <a:pt x="131912" y="18093"/>
                  </a:cubicBezTo>
                  <a:lnTo>
                    <a:pt x="10002" y="26228"/>
                  </a:lnTo>
                  <a:close/>
                </a:path>
              </a:pathLst>
            </a:custGeom>
            <a:solidFill>
              <a:srgbClr val="A08338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8" name="Freeform: Shape 287">
              <a:extLst>
                <a:ext uri="{FF2B5EF4-FFF2-40B4-BE49-F238E27FC236}">
                  <a16:creationId xmlns:a16="http://schemas.microsoft.com/office/drawing/2014/main" id="{6A086642-0D07-8561-AB2A-546BD7AE8641}"/>
                </a:ext>
              </a:extLst>
            </p:cNvPr>
            <p:cNvSpPr/>
            <p:nvPr/>
          </p:nvSpPr>
          <p:spPr>
            <a:xfrm>
              <a:off x="4610093" y="4112554"/>
              <a:ext cx="653673" cy="695378"/>
            </a:xfrm>
            <a:custGeom>
              <a:avLst/>
              <a:gdLst>
                <a:gd name="connsiteX0" fmla="*/ 10284 w 653673"/>
                <a:gd name="connsiteY0" fmla="*/ -249 h 695378"/>
                <a:gd name="connsiteX1" fmla="*/ 277179 w 653673"/>
                <a:gd name="connsiteY1" fmla="*/ 400879 h 695378"/>
                <a:gd name="connsiteX2" fmla="*/ 651949 w 653673"/>
                <a:gd name="connsiteY2" fmla="*/ 578297 h 695378"/>
                <a:gd name="connsiteX3" fmla="*/ 636030 w 653673"/>
                <a:gd name="connsiteY3" fmla="*/ 694865 h 695378"/>
                <a:gd name="connsiteX4" fmla="*/ 246457 w 653673"/>
                <a:gd name="connsiteY4" fmla="*/ 506624 h 695378"/>
                <a:gd name="connsiteX5" fmla="*/ 2080 w 653673"/>
                <a:gd name="connsiteY5" fmla="*/ 164287 h 695378"/>
                <a:gd name="connsiteX6" fmla="*/ 10284 w 653673"/>
                <a:gd name="connsiteY6" fmla="*/ -249 h 695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3673" h="695378">
                  <a:moveTo>
                    <a:pt x="10284" y="-249"/>
                  </a:moveTo>
                  <a:cubicBezTo>
                    <a:pt x="23934" y="903"/>
                    <a:pt x="150941" y="370157"/>
                    <a:pt x="277179" y="400879"/>
                  </a:cubicBezTo>
                  <a:cubicBezTo>
                    <a:pt x="403418" y="431600"/>
                    <a:pt x="645875" y="565414"/>
                    <a:pt x="651949" y="578297"/>
                  </a:cubicBezTo>
                  <a:cubicBezTo>
                    <a:pt x="658024" y="591179"/>
                    <a:pt x="645491" y="687289"/>
                    <a:pt x="636030" y="694865"/>
                  </a:cubicBezTo>
                  <a:cubicBezTo>
                    <a:pt x="626569" y="702440"/>
                    <a:pt x="376117" y="540767"/>
                    <a:pt x="246457" y="506624"/>
                  </a:cubicBezTo>
                  <a:cubicBezTo>
                    <a:pt x="116798" y="472481"/>
                    <a:pt x="4768" y="180206"/>
                    <a:pt x="2080" y="164287"/>
                  </a:cubicBezTo>
                  <a:cubicBezTo>
                    <a:pt x="-608" y="148367"/>
                    <a:pt x="-3366" y="-1402"/>
                    <a:pt x="10284" y="-249"/>
                  </a:cubicBez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9" name="Freeform: Shape 288">
              <a:extLst>
                <a:ext uri="{FF2B5EF4-FFF2-40B4-BE49-F238E27FC236}">
                  <a16:creationId xmlns:a16="http://schemas.microsoft.com/office/drawing/2014/main" id="{43BA545E-05F8-3101-9001-655E71EFCC1B}"/>
                </a:ext>
              </a:extLst>
            </p:cNvPr>
            <p:cNvSpPr/>
            <p:nvPr/>
          </p:nvSpPr>
          <p:spPr>
            <a:xfrm>
              <a:off x="5282080" y="4192848"/>
              <a:ext cx="655833" cy="616703"/>
            </a:xfrm>
            <a:custGeom>
              <a:avLst/>
              <a:gdLst>
                <a:gd name="connsiteX0" fmla="*/ 642469 w 655833"/>
                <a:gd name="connsiteY0" fmla="*/ -178 h 616703"/>
                <a:gd name="connsiteX1" fmla="*/ 376202 w 655833"/>
                <a:gd name="connsiteY1" fmla="*/ 334199 h 616703"/>
                <a:gd name="connsiteX2" fmla="*/ 5552 w 655833"/>
                <a:gd name="connsiteY2" fmla="*/ 483200 h 616703"/>
                <a:gd name="connsiteX3" fmla="*/ 12359 w 655833"/>
                <a:gd name="connsiteY3" fmla="*/ 616281 h 616703"/>
                <a:gd name="connsiteX4" fmla="*/ 403363 w 655833"/>
                <a:gd name="connsiteY4" fmla="*/ 426330 h 616703"/>
                <a:gd name="connsiteX5" fmla="*/ 651441 w 655833"/>
                <a:gd name="connsiteY5" fmla="*/ 143131 h 616703"/>
                <a:gd name="connsiteX6" fmla="*/ 642469 w 655833"/>
                <a:gd name="connsiteY6" fmla="*/ -178 h 616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55833" h="616703">
                  <a:moveTo>
                    <a:pt x="642469" y="-178"/>
                  </a:moveTo>
                  <a:cubicBezTo>
                    <a:pt x="628819" y="-5869"/>
                    <a:pt x="502476" y="303548"/>
                    <a:pt x="376202" y="334199"/>
                  </a:cubicBezTo>
                  <a:cubicBezTo>
                    <a:pt x="249929" y="364851"/>
                    <a:pt x="18434" y="475624"/>
                    <a:pt x="5552" y="483200"/>
                  </a:cubicBezTo>
                  <a:cubicBezTo>
                    <a:pt x="-7330" y="490776"/>
                    <a:pt x="4679" y="610206"/>
                    <a:pt x="12359" y="616281"/>
                  </a:cubicBezTo>
                  <a:cubicBezTo>
                    <a:pt x="20040" y="622355"/>
                    <a:pt x="273844" y="460473"/>
                    <a:pt x="403363" y="426330"/>
                  </a:cubicBezTo>
                  <a:cubicBezTo>
                    <a:pt x="532883" y="392187"/>
                    <a:pt x="643481" y="170432"/>
                    <a:pt x="651441" y="143131"/>
                  </a:cubicBezTo>
                  <a:cubicBezTo>
                    <a:pt x="659401" y="115831"/>
                    <a:pt x="656119" y="5512"/>
                    <a:pt x="642469" y="-178"/>
                  </a:cubicBez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0" name="Freeform: Shape 289">
              <a:extLst>
                <a:ext uri="{FF2B5EF4-FFF2-40B4-BE49-F238E27FC236}">
                  <a16:creationId xmlns:a16="http://schemas.microsoft.com/office/drawing/2014/main" id="{0D9D1A6C-4C4F-034F-6929-F31765FD52D5}"/>
                </a:ext>
              </a:extLst>
            </p:cNvPr>
            <p:cNvSpPr/>
            <p:nvPr/>
          </p:nvSpPr>
          <p:spPr>
            <a:xfrm>
              <a:off x="5162357" y="1958584"/>
              <a:ext cx="148267" cy="48875"/>
            </a:xfrm>
            <a:custGeom>
              <a:avLst/>
              <a:gdLst>
                <a:gd name="connsiteX0" fmla="*/ 74025 w 148267"/>
                <a:gd name="connsiteY0" fmla="*/ -256 h 48875"/>
                <a:gd name="connsiteX1" fmla="*/ -126 w 148267"/>
                <a:gd name="connsiteY1" fmla="*/ 48620 h 48875"/>
                <a:gd name="connsiteX2" fmla="*/ 148141 w 148267"/>
                <a:gd name="connsiteY2" fmla="*/ 48620 h 48875"/>
                <a:gd name="connsiteX3" fmla="*/ 74025 w 148267"/>
                <a:gd name="connsiteY3" fmla="*/ -256 h 48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267" h="48875">
                  <a:moveTo>
                    <a:pt x="74025" y="-256"/>
                  </a:moveTo>
                  <a:cubicBezTo>
                    <a:pt x="24836" y="-256"/>
                    <a:pt x="-126" y="48620"/>
                    <a:pt x="-126" y="48620"/>
                  </a:cubicBezTo>
                  <a:cubicBezTo>
                    <a:pt x="44316" y="4178"/>
                    <a:pt x="103700" y="4178"/>
                    <a:pt x="148141" y="48620"/>
                  </a:cubicBezTo>
                  <a:cubicBezTo>
                    <a:pt x="148141" y="48585"/>
                    <a:pt x="123215" y="-256"/>
                    <a:pt x="74025" y="-256"/>
                  </a:cubicBezTo>
                  <a:close/>
                </a:path>
              </a:pathLst>
            </a:custGeom>
            <a:solidFill>
              <a:srgbClr val="D66371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1" name="Freeform: Shape 290">
              <a:extLst>
                <a:ext uri="{FF2B5EF4-FFF2-40B4-BE49-F238E27FC236}">
                  <a16:creationId xmlns:a16="http://schemas.microsoft.com/office/drawing/2014/main" id="{89389319-9EFC-E927-7EC4-5E7F26949773}"/>
                </a:ext>
              </a:extLst>
            </p:cNvPr>
            <p:cNvSpPr/>
            <p:nvPr/>
          </p:nvSpPr>
          <p:spPr>
            <a:xfrm>
              <a:off x="5018279" y="1835984"/>
              <a:ext cx="436632" cy="183763"/>
            </a:xfrm>
            <a:custGeom>
              <a:avLst/>
              <a:gdLst>
                <a:gd name="connsiteX0" fmla="*/ 368255 w 436632"/>
                <a:gd name="connsiteY0" fmla="*/ 9162 h 183763"/>
                <a:gd name="connsiteX1" fmla="*/ 368255 w 436632"/>
                <a:gd name="connsiteY1" fmla="*/ 9162 h 183763"/>
                <a:gd name="connsiteX2" fmla="*/ 68020 w 436632"/>
                <a:gd name="connsiteY2" fmla="*/ 9162 h 183763"/>
                <a:gd name="connsiteX3" fmla="*/ 68020 w 436632"/>
                <a:gd name="connsiteY3" fmla="*/ 9162 h 183763"/>
                <a:gd name="connsiteX4" fmla="*/ -126 w 436632"/>
                <a:gd name="connsiteY4" fmla="*/ 100664 h 183763"/>
                <a:gd name="connsiteX5" fmla="*/ 100837 w 436632"/>
                <a:gd name="connsiteY5" fmla="*/ 183508 h 183763"/>
                <a:gd name="connsiteX6" fmla="*/ 149084 w 436632"/>
                <a:gd name="connsiteY6" fmla="*/ 163434 h 183763"/>
                <a:gd name="connsiteX7" fmla="*/ 149084 w 436632"/>
                <a:gd name="connsiteY7" fmla="*/ 163679 h 183763"/>
                <a:gd name="connsiteX8" fmla="*/ 218208 w 436632"/>
                <a:gd name="connsiteY8" fmla="*/ 120494 h 183763"/>
                <a:gd name="connsiteX9" fmla="*/ 287297 w 436632"/>
                <a:gd name="connsiteY9" fmla="*/ 163679 h 183763"/>
                <a:gd name="connsiteX10" fmla="*/ 287297 w 436632"/>
                <a:gd name="connsiteY10" fmla="*/ 163434 h 183763"/>
                <a:gd name="connsiteX11" fmla="*/ 335544 w 436632"/>
                <a:gd name="connsiteY11" fmla="*/ 183508 h 183763"/>
                <a:gd name="connsiteX12" fmla="*/ 436506 w 436632"/>
                <a:gd name="connsiteY12" fmla="*/ 100664 h 183763"/>
                <a:gd name="connsiteX13" fmla="*/ 368255 w 436632"/>
                <a:gd name="connsiteY13" fmla="*/ 9162 h 183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36632" h="183763">
                  <a:moveTo>
                    <a:pt x="368255" y="9162"/>
                  </a:moveTo>
                  <a:lnTo>
                    <a:pt x="368255" y="9162"/>
                  </a:lnTo>
                  <a:cubicBezTo>
                    <a:pt x="268570" y="-3395"/>
                    <a:pt x="167705" y="-3395"/>
                    <a:pt x="68020" y="9162"/>
                  </a:cubicBezTo>
                  <a:lnTo>
                    <a:pt x="68020" y="9162"/>
                  </a:lnTo>
                  <a:cubicBezTo>
                    <a:pt x="24556" y="15167"/>
                    <a:pt x="-126" y="53848"/>
                    <a:pt x="-126" y="100664"/>
                  </a:cubicBezTo>
                  <a:cubicBezTo>
                    <a:pt x="-126" y="151634"/>
                    <a:pt x="49832" y="183508"/>
                    <a:pt x="100837" y="183508"/>
                  </a:cubicBezTo>
                  <a:cubicBezTo>
                    <a:pt x="124960" y="183508"/>
                    <a:pt x="139972" y="176351"/>
                    <a:pt x="149084" y="163434"/>
                  </a:cubicBezTo>
                  <a:lnTo>
                    <a:pt x="149084" y="163679"/>
                  </a:lnTo>
                  <a:cubicBezTo>
                    <a:pt x="168774" y="133725"/>
                    <a:pt x="183297" y="121436"/>
                    <a:pt x="218208" y="120494"/>
                  </a:cubicBezTo>
                  <a:cubicBezTo>
                    <a:pt x="253119" y="121436"/>
                    <a:pt x="267607" y="133725"/>
                    <a:pt x="287297" y="163679"/>
                  </a:cubicBezTo>
                  <a:lnTo>
                    <a:pt x="287297" y="163434"/>
                  </a:lnTo>
                  <a:cubicBezTo>
                    <a:pt x="296409" y="176351"/>
                    <a:pt x="311420" y="183508"/>
                    <a:pt x="335544" y="183508"/>
                  </a:cubicBezTo>
                  <a:cubicBezTo>
                    <a:pt x="386549" y="183508"/>
                    <a:pt x="436506" y="151634"/>
                    <a:pt x="436506" y="100664"/>
                  </a:cubicBezTo>
                  <a:cubicBezTo>
                    <a:pt x="436402" y="53744"/>
                    <a:pt x="411755" y="15062"/>
                    <a:pt x="368255" y="9162"/>
                  </a:cubicBezTo>
                  <a:close/>
                </a:path>
              </a:pathLst>
            </a:custGeom>
            <a:solidFill>
              <a:srgbClr val="E4EDF4">
                <a:alpha val="44000"/>
              </a:srgbClr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2" name="Freeform: Shape 291">
              <a:extLst>
                <a:ext uri="{FF2B5EF4-FFF2-40B4-BE49-F238E27FC236}">
                  <a16:creationId xmlns:a16="http://schemas.microsoft.com/office/drawing/2014/main" id="{5679D5B5-36A5-8F8D-609E-FBA0CA1E78B2}"/>
                </a:ext>
              </a:extLst>
            </p:cNvPr>
            <p:cNvSpPr/>
            <p:nvPr/>
          </p:nvSpPr>
          <p:spPr>
            <a:xfrm>
              <a:off x="5042263" y="1843133"/>
              <a:ext cx="62002" cy="162441"/>
            </a:xfrm>
            <a:custGeom>
              <a:avLst/>
              <a:gdLst>
                <a:gd name="connsiteX0" fmla="*/ -126 w 62002"/>
                <a:gd name="connsiteY0" fmla="*/ 147767 h 162441"/>
                <a:gd name="connsiteX1" fmla="*/ 19983 w 62002"/>
                <a:gd name="connsiteY1" fmla="*/ 162185 h 162441"/>
                <a:gd name="connsiteX2" fmla="*/ 61876 w 62002"/>
                <a:gd name="connsiteY2" fmla="*/ -256 h 162441"/>
                <a:gd name="connsiteX3" fmla="*/ 43862 w 62002"/>
                <a:gd name="connsiteY3" fmla="*/ 1874 h 162441"/>
                <a:gd name="connsiteX4" fmla="*/ 43862 w 62002"/>
                <a:gd name="connsiteY4" fmla="*/ 1874 h 162441"/>
                <a:gd name="connsiteX5" fmla="*/ 37159 w 62002"/>
                <a:gd name="connsiteY5" fmla="*/ 3131 h 162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002" h="162441">
                  <a:moveTo>
                    <a:pt x="-126" y="147767"/>
                  </a:moveTo>
                  <a:cubicBezTo>
                    <a:pt x="5921" y="153426"/>
                    <a:pt x="12683" y="158275"/>
                    <a:pt x="19983" y="162185"/>
                  </a:cubicBezTo>
                  <a:lnTo>
                    <a:pt x="61876" y="-256"/>
                  </a:lnTo>
                  <a:cubicBezTo>
                    <a:pt x="55871" y="407"/>
                    <a:pt x="49867" y="1141"/>
                    <a:pt x="43862" y="1874"/>
                  </a:cubicBezTo>
                  <a:lnTo>
                    <a:pt x="43862" y="1874"/>
                  </a:lnTo>
                  <a:cubicBezTo>
                    <a:pt x="41593" y="2188"/>
                    <a:pt x="39324" y="2607"/>
                    <a:pt x="37159" y="3131"/>
                  </a:cubicBezTo>
                  <a:close/>
                </a:path>
              </a:pathLst>
            </a:custGeom>
            <a:solidFill>
              <a:srgbClr val="F2F6F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3" name="Freeform: Shape 292">
              <a:extLst>
                <a:ext uri="{FF2B5EF4-FFF2-40B4-BE49-F238E27FC236}">
                  <a16:creationId xmlns:a16="http://schemas.microsoft.com/office/drawing/2014/main" id="{9B7CEEB0-9164-5048-F9B3-E6B04C9B3F39}"/>
                </a:ext>
              </a:extLst>
            </p:cNvPr>
            <p:cNvSpPr/>
            <p:nvPr/>
          </p:nvSpPr>
          <p:spPr>
            <a:xfrm>
              <a:off x="5073997" y="1840619"/>
              <a:ext cx="55927" cy="174101"/>
            </a:xfrm>
            <a:custGeom>
              <a:avLst/>
              <a:gdLst>
                <a:gd name="connsiteX0" fmla="*/ 10662 w 55927"/>
                <a:gd name="connsiteY0" fmla="*/ 173846 h 174101"/>
                <a:gd name="connsiteX1" fmla="*/ 55802 w 55927"/>
                <a:gd name="connsiteY1" fmla="*/ -256 h 174101"/>
                <a:gd name="connsiteX2" fmla="*/ 43583 w 55927"/>
                <a:gd name="connsiteY2" fmla="*/ 896 h 174101"/>
                <a:gd name="connsiteX3" fmla="*/ -126 w 55927"/>
                <a:gd name="connsiteY3" fmla="*/ 170075 h 174101"/>
                <a:gd name="connsiteX4" fmla="*/ 10662 w 55927"/>
                <a:gd name="connsiteY4" fmla="*/ 173846 h 174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927" h="174101">
                  <a:moveTo>
                    <a:pt x="10662" y="173846"/>
                  </a:moveTo>
                  <a:lnTo>
                    <a:pt x="55802" y="-256"/>
                  </a:lnTo>
                  <a:lnTo>
                    <a:pt x="43583" y="896"/>
                  </a:lnTo>
                  <a:lnTo>
                    <a:pt x="-126" y="170075"/>
                  </a:lnTo>
                  <a:cubicBezTo>
                    <a:pt x="3407" y="171510"/>
                    <a:pt x="7007" y="172767"/>
                    <a:pt x="10662" y="173846"/>
                  </a:cubicBezTo>
                  <a:close/>
                </a:path>
              </a:pathLst>
            </a:custGeom>
            <a:solidFill>
              <a:srgbClr val="F2F6F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4" name="Freeform: Shape 293">
              <a:extLst>
                <a:ext uri="{FF2B5EF4-FFF2-40B4-BE49-F238E27FC236}">
                  <a16:creationId xmlns:a16="http://schemas.microsoft.com/office/drawing/2014/main" id="{3694D7DF-797B-AFD4-A36D-7D4F8389D6C3}"/>
                </a:ext>
              </a:extLst>
            </p:cNvPr>
            <p:cNvSpPr/>
            <p:nvPr/>
          </p:nvSpPr>
          <p:spPr>
            <a:xfrm>
              <a:off x="5236404" y="1836255"/>
              <a:ext cx="57079" cy="124038"/>
            </a:xfrm>
            <a:custGeom>
              <a:avLst/>
              <a:gdLst>
                <a:gd name="connsiteX0" fmla="*/ 30980 w 57079"/>
                <a:gd name="connsiteY0" fmla="*/ -256 h 124038"/>
                <a:gd name="connsiteX1" fmla="*/ -126 w 57079"/>
                <a:gd name="connsiteY1" fmla="*/ 120117 h 124038"/>
                <a:gd name="connsiteX2" fmla="*/ -126 w 57079"/>
                <a:gd name="connsiteY2" fmla="*/ 120117 h 124038"/>
                <a:gd name="connsiteX3" fmla="*/ 25150 w 57079"/>
                <a:gd name="connsiteY3" fmla="*/ 123783 h 124038"/>
                <a:gd name="connsiteX4" fmla="*/ 56954 w 57079"/>
                <a:gd name="connsiteY4" fmla="*/ 687 h 124038"/>
                <a:gd name="connsiteX5" fmla="*/ 30980 w 57079"/>
                <a:gd name="connsiteY5" fmla="*/ -256 h 124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7079" h="124038">
                  <a:moveTo>
                    <a:pt x="30980" y="-256"/>
                  </a:moveTo>
                  <a:lnTo>
                    <a:pt x="-126" y="120117"/>
                  </a:lnTo>
                  <a:lnTo>
                    <a:pt x="-126" y="120117"/>
                  </a:lnTo>
                  <a:cubicBezTo>
                    <a:pt x="8427" y="120201"/>
                    <a:pt x="16928" y="121434"/>
                    <a:pt x="25150" y="123783"/>
                  </a:cubicBezTo>
                  <a:lnTo>
                    <a:pt x="56954" y="687"/>
                  </a:lnTo>
                  <a:cubicBezTo>
                    <a:pt x="48366" y="268"/>
                    <a:pt x="39673" y="-11"/>
                    <a:pt x="30980" y="-256"/>
                  </a:cubicBezTo>
                  <a:close/>
                </a:path>
              </a:pathLst>
            </a:custGeom>
            <a:solidFill>
              <a:srgbClr val="F2F6F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5" name="Freeform: Shape 294">
              <a:extLst>
                <a:ext uri="{FF2B5EF4-FFF2-40B4-BE49-F238E27FC236}">
                  <a16:creationId xmlns:a16="http://schemas.microsoft.com/office/drawing/2014/main" id="{2B353894-5BB4-319C-66E3-011589467649}"/>
                </a:ext>
              </a:extLst>
            </p:cNvPr>
            <p:cNvSpPr/>
            <p:nvPr/>
          </p:nvSpPr>
          <p:spPr>
            <a:xfrm>
              <a:off x="5330384" y="1844040"/>
              <a:ext cx="78829" cy="175753"/>
            </a:xfrm>
            <a:custGeom>
              <a:avLst/>
              <a:gdLst>
                <a:gd name="connsiteX0" fmla="*/ 56151 w 78829"/>
                <a:gd name="connsiteY0" fmla="*/ 1106 h 175753"/>
                <a:gd name="connsiteX1" fmla="*/ 56151 w 78829"/>
                <a:gd name="connsiteY1" fmla="*/ 1106 h 175753"/>
                <a:gd name="connsiteX2" fmla="*/ 44526 w 78829"/>
                <a:gd name="connsiteY2" fmla="*/ -256 h 175753"/>
                <a:gd name="connsiteX3" fmla="*/ -126 w 78829"/>
                <a:gd name="connsiteY3" fmla="*/ 172519 h 175753"/>
                <a:gd name="connsiteX4" fmla="*/ 23334 w 78829"/>
                <a:gd name="connsiteY4" fmla="*/ 175486 h 175753"/>
                <a:gd name="connsiteX5" fmla="*/ 35483 w 78829"/>
                <a:gd name="connsiteY5" fmla="*/ 174858 h 175753"/>
                <a:gd name="connsiteX6" fmla="*/ 78703 w 78829"/>
                <a:gd name="connsiteY6" fmla="*/ 7704 h 175753"/>
                <a:gd name="connsiteX7" fmla="*/ 56151 w 78829"/>
                <a:gd name="connsiteY7" fmla="*/ 1106 h 175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8829" h="175753">
                  <a:moveTo>
                    <a:pt x="56151" y="1106"/>
                  </a:moveTo>
                  <a:lnTo>
                    <a:pt x="56151" y="1106"/>
                  </a:lnTo>
                  <a:lnTo>
                    <a:pt x="44526" y="-256"/>
                  </a:lnTo>
                  <a:lnTo>
                    <a:pt x="-126" y="172519"/>
                  </a:lnTo>
                  <a:cubicBezTo>
                    <a:pt x="7520" y="174617"/>
                    <a:pt x="15410" y="175616"/>
                    <a:pt x="23334" y="175486"/>
                  </a:cubicBezTo>
                  <a:cubicBezTo>
                    <a:pt x="27419" y="175486"/>
                    <a:pt x="31469" y="175242"/>
                    <a:pt x="35483" y="174858"/>
                  </a:cubicBezTo>
                  <a:lnTo>
                    <a:pt x="78703" y="7704"/>
                  </a:lnTo>
                  <a:cubicBezTo>
                    <a:pt x="71581" y="4332"/>
                    <a:pt x="63971" y="2104"/>
                    <a:pt x="56151" y="1106"/>
                  </a:cubicBezTo>
                  <a:close/>
                </a:path>
              </a:pathLst>
            </a:custGeom>
            <a:solidFill>
              <a:srgbClr val="F2F6F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6" name="Freeform: Shape 295">
              <a:extLst>
                <a:ext uri="{FF2B5EF4-FFF2-40B4-BE49-F238E27FC236}">
                  <a16:creationId xmlns:a16="http://schemas.microsoft.com/office/drawing/2014/main" id="{A47F8A0A-36AC-BA0E-9732-E48B61118A78}"/>
                </a:ext>
              </a:extLst>
            </p:cNvPr>
            <p:cNvSpPr/>
            <p:nvPr/>
          </p:nvSpPr>
          <p:spPr>
            <a:xfrm>
              <a:off x="5003512" y="1904122"/>
              <a:ext cx="16512" cy="56206"/>
            </a:xfrm>
            <a:custGeom>
              <a:avLst/>
              <a:gdLst>
                <a:gd name="connsiteX0" fmla="*/ 9531 w 16512"/>
                <a:gd name="connsiteY0" fmla="*/ 0 h 56206"/>
                <a:gd name="connsiteX1" fmla="*/ 16513 w 16512"/>
                <a:gd name="connsiteY1" fmla="*/ 0 h 56206"/>
                <a:gd name="connsiteX2" fmla="*/ 16513 w 16512"/>
                <a:gd name="connsiteY2" fmla="*/ 0 h 56206"/>
                <a:gd name="connsiteX3" fmla="*/ 16513 w 16512"/>
                <a:gd name="connsiteY3" fmla="*/ 56207 h 56206"/>
                <a:gd name="connsiteX4" fmla="*/ 16513 w 16512"/>
                <a:gd name="connsiteY4" fmla="*/ 56207 h 56206"/>
                <a:gd name="connsiteX5" fmla="*/ 9531 w 16512"/>
                <a:gd name="connsiteY5" fmla="*/ 56207 h 56206"/>
                <a:gd name="connsiteX6" fmla="*/ 0 w 16512"/>
                <a:gd name="connsiteY6" fmla="*/ 46676 h 56206"/>
                <a:gd name="connsiteX7" fmla="*/ 0 w 16512"/>
                <a:gd name="connsiteY7" fmla="*/ 9531 h 56206"/>
                <a:gd name="connsiteX8" fmla="*/ 9531 w 16512"/>
                <a:gd name="connsiteY8" fmla="*/ 0 h 5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512" h="56206">
                  <a:moveTo>
                    <a:pt x="9531" y="0"/>
                  </a:moveTo>
                  <a:lnTo>
                    <a:pt x="16513" y="0"/>
                  </a:lnTo>
                  <a:lnTo>
                    <a:pt x="16513" y="0"/>
                  </a:lnTo>
                  <a:lnTo>
                    <a:pt x="16513" y="56207"/>
                  </a:lnTo>
                  <a:lnTo>
                    <a:pt x="16513" y="56207"/>
                  </a:lnTo>
                  <a:lnTo>
                    <a:pt x="9531" y="56207"/>
                  </a:lnTo>
                  <a:cubicBezTo>
                    <a:pt x="4266" y="56207"/>
                    <a:pt x="0" y="51941"/>
                    <a:pt x="0" y="46676"/>
                  </a:cubicBezTo>
                  <a:lnTo>
                    <a:pt x="0" y="9531"/>
                  </a:lnTo>
                  <a:cubicBezTo>
                    <a:pt x="0" y="4266"/>
                    <a:pt x="4266" y="0"/>
                    <a:pt x="9531" y="0"/>
                  </a:cubicBezTo>
                  <a:close/>
                </a:path>
              </a:pathLst>
            </a:custGeom>
            <a:solidFill>
              <a:srgbClr val="D66371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7" name="Freeform: Shape 296">
              <a:extLst>
                <a:ext uri="{FF2B5EF4-FFF2-40B4-BE49-F238E27FC236}">
                  <a16:creationId xmlns:a16="http://schemas.microsoft.com/office/drawing/2014/main" id="{647722D5-6084-48EA-6AFE-FAB7B13FD93D}"/>
                </a:ext>
              </a:extLst>
            </p:cNvPr>
            <p:cNvSpPr/>
            <p:nvPr/>
          </p:nvSpPr>
          <p:spPr>
            <a:xfrm rot="10800000">
              <a:off x="5454737" y="1904122"/>
              <a:ext cx="16512" cy="56206"/>
            </a:xfrm>
            <a:custGeom>
              <a:avLst/>
              <a:gdLst>
                <a:gd name="connsiteX0" fmla="*/ 9405 w 16512"/>
                <a:gd name="connsiteY0" fmla="*/ -256 h 56206"/>
                <a:gd name="connsiteX1" fmla="*/ 16387 w 16512"/>
                <a:gd name="connsiteY1" fmla="*/ -256 h 56206"/>
                <a:gd name="connsiteX2" fmla="*/ 16387 w 16512"/>
                <a:gd name="connsiteY2" fmla="*/ -256 h 56206"/>
                <a:gd name="connsiteX3" fmla="*/ 16387 w 16512"/>
                <a:gd name="connsiteY3" fmla="*/ 55951 h 56206"/>
                <a:gd name="connsiteX4" fmla="*/ 16387 w 16512"/>
                <a:gd name="connsiteY4" fmla="*/ 55951 h 56206"/>
                <a:gd name="connsiteX5" fmla="*/ 9405 w 16512"/>
                <a:gd name="connsiteY5" fmla="*/ 55951 h 56206"/>
                <a:gd name="connsiteX6" fmla="*/ -126 w 16512"/>
                <a:gd name="connsiteY6" fmla="*/ 46420 h 56206"/>
                <a:gd name="connsiteX7" fmla="*/ -126 w 16512"/>
                <a:gd name="connsiteY7" fmla="*/ 9275 h 56206"/>
                <a:gd name="connsiteX8" fmla="*/ 9405 w 16512"/>
                <a:gd name="connsiteY8" fmla="*/ -256 h 56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512" h="56206">
                  <a:moveTo>
                    <a:pt x="9405" y="-256"/>
                  </a:moveTo>
                  <a:lnTo>
                    <a:pt x="16387" y="-256"/>
                  </a:lnTo>
                  <a:lnTo>
                    <a:pt x="16387" y="-256"/>
                  </a:lnTo>
                  <a:lnTo>
                    <a:pt x="16387" y="55951"/>
                  </a:lnTo>
                  <a:lnTo>
                    <a:pt x="16387" y="55951"/>
                  </a:lnTo>
                  <a:lnTo>
                    <a:pt x="9405" y="55951"/>
                  </a:lnTo>
                  <a:cubicBezTo>
                    <a:pt x="4133" y="55951"/>
                    <a:pt x="-126" y="51685"/>
                    <a:pt x="-126" y="46420"/>
                  </a:cubicBezTo>
                  <a:lnTo>
                    <a:pt x="-126" y="9275"/>
                  </a:lnTo>
                  <a:cubicBezTo>
                    <a:pt x="-126" y="4010"/>
                    <a:pt x="4133" y="-256"/>
                    <a:pt x="9405" y="-256"/>
                  </a:cubicBezTo>
                  <a:close/>
                </a:path>
              </a:pathLst>
            </a:custGeom>
            <a:solidFill>
              <a:srgbClr val="D66371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8" name="Freeform: Shape 297">
              <a:extLst>
                <a:ext uri="{FF2B5EF4-FFF2-40B4-BE49-F238E27FC236}">
                  <a16:creationId xmlns:a16="http://schemas.microsoft.com/office/drawing/2014/main" id="{34BC066C-32CC-9589-4C1E-F5151B7CED73}"/>
                </a:ext>
              </a:extLst>
            </p:cNvPr>
            <p:cNvSpPr/>
            <p:nvPr/>
          </p:nvSpPr>
          <p:spPr>
            <a:xfrm>
              <a:off x="5086426" y="1819555"/>
              <a:ext cx="300234" cy="21727"/>
            </a:xfrm>
            <a:custGeom>
              <a:avLst/>
              <a:gdLst>
                <a:gd name="connsiteX0" fmla="*/ 300109 w 300234"/>
                <a:gd name="connsiteY0" fmla="*/ 21472 h 21727"/>
                <a:gd name="connsiteX1" fmla="*/ -126 w 300234"/>
                <a:gd name="connsiteY1" fmla="*/ 21472 h 21727"/>
                <a:gd name="connsiteX2" fmla="*/ 74235 w 300234"/>
                <a:gd name="connsiteY2" fmla="*/ 4889 h 21727"/>
                <a:gd name="connsiteX3" fmla="*/ 112043 w 300234"/>
                <a:gd name="connsiteY3" fmla="*/ 1049 h 21727"/>
                <a:gd name="connsiteX4" fmla="*/ 150062 w 300234"/>
                <a:gd name="connsiteY4" fmla="*/ -208 h 21727"/>
                <a:gd name="connsiteX5" fmla="*/ 188045 w 300234"/>
                <a:gd name="connsiteY5" fmla="*/ 1049 h 21727"/>
                <a:gd name="connsiteX6" fmla="*/ 225888 w 300234"/>
                <a:gd name="connsiteY6" fmla="*/ 4889 h 21727"/>
                <a:gd name="connsiteX7" fmla="*/ 300109 w 300234"/>
                <a:gd name="connsiteY7" fmla="*/ 21472 h 217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0234" h="21727">
                  <a:moveTo>
                    <a:pt x="300109" y="21472"/>
                  </a:moveTo>
                  <a:cubicBezTo>
                    <a:pt x="200424" y="8914"/>
                    <a:pt x="99559" y="8914"/>
                    <a:pt x="-126" y="21472"/>
                  </a:cubicBezTo>
                  <a:cubicBezTo>
                    <a:pt x="24075" y="13585"/>
                    <a:pt x="48977" y="8035"/>
                    <a:pt x="74235" y="4889"/>
                  </a:cubicBezTo>
                  <a:cubicBezTo>
                    <a:pt x="86768" y="2969"/>
                    <a:pt x="99406" y="2131"/>
                    <a:pt x="112043" y="1049"/>
                  </a:cubicBezTo>
                  <a:cubicBezTo>
                    <a:pt x="124681" y="-33"/>
                    <a:pt x="137389" y="36"/>
                    <a:pt x="150062" y="-208"/>
                  </a:cubicBezTo>
                  <a:cubicBezTo>
                    <a:pt x="162734" y="-452"/>
                    <a:pt x="175407" y="281"/>
                    <a:pt x="188045" y="1049"/>
                  </a:cubicBezTo>
                  <a:cubicBezTo>
                    <a:pt x="200683" y="1817"/>
                    <a:pt x="213320" y="2969"/>
                    <a:pt x="225888" y="4889"/>
                  </a:cubicBezTo>
                  <a:cubicBezTo>
                    <a:pt x="251094" y="8045"/>
                    <a:pt x="275951" y="13596"/>
                    <a:pt x="300109" y="21472"/>
                  </a:cubicBezTo>
                  <a:close/>
                </a:path>
              </a:pathLst>
            </a:custGeom>
            <a:solidFill>
              <a:srgbClr val="D66371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9" name="Freeform: Shape 298">
              <a:extLst>
                <a:ext uri="{FF2B5EF4-FFF2-40B4-BE49-F238E27FC236}">
                  <a16:creationId xmlns:a16="http://schemas.microsoft.com/office/drawing/2014/main" id="{AE6F26BC-7D5E-0191-5AAC-2D985D020B7B}"/>
                </a:ext>
              </a:extLst>
            </p:cNvPr>
            <p:cNvSpPr/>
            <p:nvPr/>
          </p:nvSpPr>
          <p:spPr>
            <a:xfrm>
              <a:off x="5012205" y="1829989"/>
              <a:ext cx="448571" cy="195589"/>
            </a:xfrm>
            <a:custGeom>
              <a:avLst/>
              <a:gdLst>
                <a:gd name="connsiteX0" fmla="*/ 341514 w 448571"/>
                <a:gd name="connsiteY0" fmla="*/ 195333 h 195589"/>
                <a:gd name="connsiteX1" fmla="*/ 289322 w 448571"/>
                <a:gd name="connsiteY1" fmla="*/ 174038 h 195589"/>
                <a:gd name="connsiteX2" fmla="*/ 288274 w 448571"/>
                <a:gd name="connsiteY2" fmla="*/ 172851 h 195589"/>
                <a:gd name="connsiteX3" fmla="*/ 224003 w 448571"/>
                <a:gd name="connsiteY3" fmla="*/ 132354 h 195589"/>
                <a:gd name="connsiteX4" fmla="*/ 160046 w 448571"/>
                <a:gd name="connsiteY4" fmla="*/ 172851 h 195589"/>
                <a:gd name="connsiteX5" fmla="*/ 158964 w 448571"/>
                <a:gd name="connsiteY5" fmla="*/ 174107 h 195589"/>
                <a:gd name="connsiteX6" fmla="*/ 106806 w 448571"/>
                <a:gd name="connsiteY6" fmla="*/ 195333 h 195589"/>
                <a:gd name="connsiteX7" fmla="*/ -126 w 448571"/>
                <a:gd name="connsiteY7" fmla="*/ 106555 h 195589"/>
                <a:gd name="connsiteX8" fmla="*/ 72629 w 448571"/>
                <a:gd name="connsiteY8" fmla="*/ 9223 h 195589"/>
                <a:gd name="connsiteX9" fmla="*/ 73257 w 448571"/>
                <a:gd name="connsiteY9" fmla="*/ 9223 h 195589"/>
                <a:gd name="connsiteX10" fmla="*/ 375063 w 448571"/>
                <a:gd name="connsiteY10" fmla="*/ 9223 h 195589"/>
                <a:gd name="connsiteX11" fmla="*/ 375691 w 448571"/>
                <a:gd name="connsiteY11" fmla="*/ 9223 h 195589"/>
                <a:gd name="connsiteX12" fmla="*/ 448446 w 448571"/>
                <a:gd name="connsiteY12" fmla="*/ 106555 h 195589"/>
                <a:gd name="connsiteX13" fmla="*/ 341514 w 448571"/>
                <a:gd name="connsiteY13" fmla="*/ 195333 h 195589"/>
                <a:gd name="connsiteX14" fmla="*/ 297421 w 448571"/>
                <a:gd name="connsiteY14" fmla="*/ 165031 h 195589"/>
                <a:gd name="connsiteX15" fmla="*/ 298119 w 448571"/>
                <a:gd name="connsiteY15" fmla="*/ 165868 h 195589"/>
                <a:gd name="connsiteX16" fmla="*/ 341514 w 448571"/>
                <a:gd name="connsiteY16" fmla="*/ 183324 h 195589"/>
                <a:gd name="connsiteX17" fmla="*/ 436541 w 448571"/>
                <a:gd name="connsiteY17" fmla="*/ 106520 h 195589"/>
                <a:gd name="connsiteX18" fmla="*/ 373492 w 448571"/>
                <a:gd name="connsiteY18" fmla="*/ 20918 h 195589"/>
                <a:gd name="connsiteX19" fmla="*/ 373038 w 448571"/>
                <a:gd name="connsiteY19" fmla="*/ 20918 h 195589"/>
                <a:gd name="connsiteX20" fmla="*/ 75282 w 448571"/>
                <a:gd name="connsiteY20" fmla="*/ 20918 h 195589"/>
                <a:gd name="connsiteX21" fmla="*/ 74828 w 448571"/>
                <a:gd name="connsiteY21" fmla="*/ 20918 h 195589"/>
                <a:gd name="connsiteX22" fmla="*/ 11779 w 448571"/>
                <a:gd name="connsiteY22" fmla="*/ 106520 h 195589"/>
                <a:gd name="connsiteX23" fmla="*/ 106806 w 448571"/>
                <a:gd name="connsiteY23" fmla="*/ 183324 h 195589"/>
                <a:gd name="connsiteX24" fmla="*/ 150201 w 448571"/>
                <a:gd name="connsiteY24" fmla="*/ 165868 h 195589"/>
                <a:gd name="connsiteX25" fmla="*/ 150934 w 448571"/>
                <a:gd name="connsiteY25" fmla="*/ 165031 h 195589"/>
                <a:gd name="connsiteX26" fmla="*/ 224003 w 448571"/>
                <a:gd name="connsiteY26" fmla="*/ 120414 h 195589"/>
                <a:gd name="connsiteX27" fmla="*/ 297421 w 448571"/>
                <a:gd name="connsiteY27" fmla="*/ 165031 h 195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48571" h="195589">
                  <a:moveTo>
                    <a:pt x="341514" y="195333"/>
                  </a:moveTo>
                  <a:cubicBezTo>
                    <a:pt x="317076" y="195333"/>
                    <a:pt x="300144" y="188351"/>
                    <a:pt x="289322" y="174038"/>
                  </a:cubicBezTo>
                  <a:cubicBezTo>
                    <a:pt x="288920" y="173692"/>
                    <a:pt x="288567" y="173294"/>
                    <a:pt x="288274" y="172851"/>
                  </a:cubicBezTo>
                  <a:cubicBezTo>
                    <a:pt x="269981" y="144922"/>
                    <a:pt x="257029" y="133261"/>
                    <a:pt x="224003" y="132354"/>
                  </a:cubicBezTo>
                  <a:cubicBezTo>
                    <a:pt x="191326" y="133261"/>
                    <a:pt x="178339" y="145027"/>
                    <a:pt x="160046" y="172851"/>
                  </a:cubicBezTo>
                  <a:cubicBezTo>
                    <a:pt x="159732" y="173308"/>
                    <a:pt x="159369" y="173730"/>
                    <a:pt x="158964" y="174107"/>
                  </a:cubicBezTo>
                  <a:cubicBezTo>
                    <a:pt x="148176" y="188386"/>
                    <a:pt x="131035" y="195333"/>
                    <a:pt x="106806" y="195333"/>
                  </a:cubicBezTo>
                  <a:cubicBezTo>
                    <a:pt x="54230" y="195333"/>
                    <a:pt x="-126" y="162133"/>
                    <a:pt x="-126" y="106555"/>
                  </a:cubicBezTo>
                  <a:cubicBezTo>
                    <a:pt x="-126" y="53769"/>
                    <a:pt x="28431" y="15611"/>
                    <a:pt x="72629" y="9223"/>
                  </a:cubicBezTo>
                  <a:lnTo>
                    <a:pt x="73257" y="9223"/>
                  </a:lnTo>
                  <a:cubicBezTo>
                    <a:pt x="173462" y="-3415"/>
                    <a:pt x="274858" y="-3415"/>
                    <a:pt x="375063" y="9223"/>
                  </a:cubicBezTo>
                  <a:lnTo>
                    <a:pt x="375691" y="9223"/>
                  </a:lnTo>
                  <a:cubicBezTo>
                    <a:pt x="419924" y="15646"/>
                    <a:pt x="448446" y="53769"/>
                    <a:pt x="448446" y="106555"/>
                  </a:cubicBezTo>
                  <a:cubicBezTo>
                    <a:pt x="448446" y="162133"/>
                    <a:pt x="394089" y="195333"/>
                    <a:pt x="341514" y="195333"/>
                  </a:cubicBezTo>
                  <a:close/>
                  <a:moveTo>
                    <a:pt x="297421" y="165031"/>
                  </a:moveTo>
                  <a:lnTo>
                    <a:pt x="298119" y="165868"/>
                  </a:lnTo>
                  <a:cubicBezTo>
                    <a:pt x="306568" y="177843"/>
                    <a:pt x="320357" y="183324"/>
                    <a:pt x="341514" y="183324"/>
                  </a:cubicBezTo>
                  <a:cubicBezTo>
                    <a:pt x="388225" y="183324"/>
                    <a:pt x="436541" y="154557"/>
                    <a:pt x="436541" y="106520"/>
                  </a:cubicBezTo>
                  <a:cubicBezTo>
                    <a:pt x="436541" y="59809"/>
                    <a:pt x="411790" y="26224"/>
                    <a:pt x="373492" y="20918"/>
                  </a:cubicBezTo>
                  <a:lnTo>
                    <a:pt x="373038" y="20918"/>
                  </a:lnTo>
                  <a:cubicBezTo>
                    <a:pt x="274174" y="8489"/>
                    <a:pt x="174146" y="8489"/>
                    <a:pt x="75282" y="20918"/>
                  </a:cubicBezTo>
                  <a:lnTo>
                    <a:pt x="74828" y="20918"/>
                  </a:lnTo>
                  <a:cubicBezTo>
                    <a:pt x="36426" y="26224"/>
                    <a:pt x="11779" y="59809"/>
                    <a:pt x="11779" y="106520"/>
                  </a:cubicBezTo>
                  <a:cubicBezTo>
                    <a:pt x="11779" y="154627"/>
                    <a:pt x="60096" y="183324"/>
                    <a:pt x="106806" y="183324"/>
                  </a:cubicBezTo>
                  <a:cubicBezTo>
                    <a:pt x="127963" y="183324"/>
                    <a:pt x="141718" y="177738"/>
                    <a:pt x="150201" y="165868"/>
                  </a:cubicBezTo>
                  <a:cubicBezTo>
                    <a:pt x="150417" y="165565"/>
                    <a:pt x="150662" y="165285"/>
                    <a:pt x="150934" y="165031"/>
                  </a:cubicBezTo>
                  <a:cubicBezTo>
                    <a:pt x="170449" y="135635"/>
                    <a:pt x="186648" y="121462"/>
                    <a:pt x="224003" y="120414"/>
                  </a:cubicBezTo>
                  <a:cubicBezTo>
                    <a:pt x="261672" y="121462"/>
                    <a:pt x="277906" y="135635"/>
                    <a:pt x="297421" y="165031"/>
                  </a:cubicBezTo>
                  <a:close/>
                </a:path>
              </a:pathLst>
            </a:custGeom>
            <a:solidFill>
              <a:srgbClr val="C4A345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09" name="Group 308">
            <a:extLst>
              <a:ext uri="{FF2B5EF4-FFF2-40B4-BE49-F238E27FC236}">
                <a16:creationId xmlns:a16="http://schemas.microsoft.com/office/drawing/2014/main" id="{1E40544E-878C-F40E-EAE5-E7A599EA1DCA}"/>
              </a:ext>
            </a:extLst>
          </p:cNvPr>
          <p:cNvGrpSpPr/>
          <p:nvPr/>
        </p:nvGrpSpPr>
        <p:grpSpPr>
          <a:xfrm>
            <a:off x="3365386" y="1878830"/>
            <a:ext cx="718647" cy="439185"/>
            <a:chOff x="2441949" y="1980508"/>
            <a:chExt cx="1028374" cy="628468"/>
          </a:xfrm>
        </p:grpSpPr>
        <p:sp>
          <p:nvSpPr>
            <p:cNvPr id="310" name="Freeform: Shape 309">
              <a:extLst>
                <a:ext uri="{FF2B5EF4-FFF2-40B4-BE49-F238E27FC236}">
                  <a16:creationId xmlns:a16="http://schemas.microsoft.com/office/drawing/2014/main" id="{CEF06BF9-DA1D-25B4-3938-0B85CC745906}"/>
                </a:ext>
              </a:extLst>
            </p:cNvPr>
            <p:cNvSpPr/>
            <p:nvPr/>
          </p:nvSpPr>
          <p:spPr>
            <a:xfrm>
              <a:off x="2442019" y="2024855"/>
              <a:ext cx="1028304" cy="526902"/>
            </a:xfrm>
            <a:custGeom>
              <a:avLst/>
              <a:gdLst>
                <a:gd name="connsiteX0" fmla="*/ 903267 w 1028304"/>
                <a:gd name="connsiteY0" fmla="*/ 383826 h 526902"/>
                <a:gd name="connsiteX1" fmla="*/ 508797 w 1028304"/>
                <a:gd name="connsiteY1" fmla="*/ -220 h 526902"/>
                <a:gd name="connsiteX2" fmla="*/ 124751 w 1028304"/>
                <a:gd name="connsiteY2" fmla="*/ 383826 h 526902"/>
                <a:gd name="connsiteX3" fmla="*/ -126 w 1028304"/>
                <a:gd name="connsiteY3" fmla="*/ 526647 h 526902"/>
                <a:gd name="connsiteX4" fmla="*/ 1028179 w 1028304"/>
                <a:gd name="connsiteY4" fmla="*/ 526647 h 526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8304" h="526902">
                  <a:moveTo>
                    <a:pt x="903267" y="383826"/>
                  </a:moveTo>
                  <a:cubicBezTo>
                    <a:pt x="900387" y="168843"/>
                    <a:pt x="723776" y="-3097"/>
                    <a:pt x="508797" y="-220"/>
                  </a:cubicBezTo>
                  <a:cubicBezTo>
                    <a:pt x="297875" y="2608"/>
                    <a:pt x="127575" y="172904"/>
                    <a:pt x="124751" y="383826"/>
                  </a:cubicBezTo>
                  <a:lnTo>
                    <a:pt x="-126" y="526647"/>
                  </a:lnTo>
                  <a:lnTo>
                    <a:pt x="1028179" y="526647"/>
                  </a:ln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1" name="Freeform: Shape 310">
              <a:extLst>
                <a:ext uri="{FF2B5EF4-FFF2-40B4-BE49-F238E27FC236}">
                  <a16:creationId xmlns:a16="http://schemas.microsoft.com/office/drawing/2014/main" id="{003B65A7-DAD2-8A10-E498-E11BE35C8540}"/>
                </a:ext>
              </a:extLst>
            </p:cNvPr>
            <p:cNvSpPr/>
            <p:nvPr/>
          </p:nvSpPr>
          <p:spPr>
            <a:xfrm>
              <a:off x="2516170" y="2271072"/>
              <a:ext cx="117789" cy="252581"/>
            </a:xfrm>
            <a:custGeom>
              <a:avLst/>
              <a:gdLst>
                <a:gd name="connsiteX0" fmla="*/ 37983 w 117789"/>
                <a:gd name="connsiteY0" fmla="*/ 0 h 252581"/>
                <a:gd name="connsiteX1" fmla="*/ 117790 w 117789"/>
                <a:gd name="connsiteY1" fmla="*/ 0 h 252581"/>
                <a:gd name="connsiteX2" fmla="*/ 117790 w 117789"/>
                <a:gd name="connsiteY2" fmla="*/ 0 h 252581"/>
                <a:gd name="connsiteX3" fmla="*/ 117790 w 117789"/>
                <a:gd name="connsiteY3" fmla="*/ 252581 h 252581"/>
                <a:gd name="connsiteX4" fmla="*/ 117790 w 117789"/>
                <a:gd name="connsiteY4" fmla="*/ 252581 h 252581"/>
                <a:gd name="connsiteX5" fmla="*/ 0 w 117789"/>
                <a:gd name="connsiteY5" fmla="*/ 252581 h 252581"/>
                <a:gd name="connsiteX6" fmla="*/ 0 w 117789"/>
                <a:gd name="connsiteY6" fmla="*/ 252581 h 252581"/>
                <a:gd name="connsiteX7" fmla="*/ 0 w 117789"/>
                <a:gd name="connsiteY7" fmla="*/ 38018 h 252581"/>
                <a:gd name="connsiteX8" fmla="*/ 37948 w 117789"/>
                <a:gd name="connsiteY8" fmla="*/ 0 h 252581"/>
                <a:gd name="connsiteX9" fmla="*/ 37983 w 117789"/>
                <a:gd name="connsiteY9" fmla="*/ 0 h 252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7789" h="252581">
                  <a:moveTo>
                    <a:pt x="37983" y="0"/>
                  </a:moveTo>
                  <a:lnTo>
                    <a:pt x="117790" y="0"/>
                  </a:lnTo>
                  <a:lnTo>
                    <a:pt x="117790" y="0"/>
                  </a:lnTo>
                  <a:lnTo>
                    <a:pt x="117790" y="252581"/>
                  </a:lnTo>
                  <a:lnTo>
                    <a:pt x="117790" y="252581"/>
                  </a:lnTo>
                  <a:lnTo>
                    <a:pt x="0" y="252581"/>
                  </a:lnTo>
                  <a:lnTo>
                    <a:pt x="0" y="252581"/>
                  </a:lnTo>
                  <a:lnTo>
                    <a:pt x="0" y="38018"/>
                  </a:lnTo>
                  <a:cubicBezTo>
                    <a:pt x="-19" y="17040"/>
                    <a:pt x="16971" y="21"/>
                    <a:pt x="37948" y="0"/>
                  </a:cubicBezTo>
                  <a:cubicBezTo>
                    <a:pt x="37960" y="0"/>
                    <a:pt x="37972" y="0"/>
                    <a:pt x="37983" y="0"/>
                  </a:cubicBez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2" name="Freeform: Shape 311">
              <a:extLst>
                <a:ext uri="{FF2B5EF4-FFF2-40B4-BE49-F238E27FC236}">
                  <a16:creationId xmlns:a16="http://schemas.microsoft.com/office/drawing/2014/main" id="{362845DD-4167-697B-7702-EEBE707524F6}"/>
                </a:ext>
              </a:extLst>
            </p:cNvPr>
            <p:cNvSpPr/>
            <p:nvPr/>
          </p:nvSpPr>
          <p:spPr>
            <a:xfrm>
              <a:off x="3278907" y="2271072"/>
              <a:ext cx="117789" cy="252616"/>
            </a:xfrm>
            <a:custGeom>
              <a:avLst/>
              <a:gdLst>
                <a:gd name="connsiteX0" fmla="*/ 0 w 117789"/>
                <a:gd name="connsiteY0" fmla="*/ 0 h 252616"/>
                <a:gd name="connsiteX1" fmla="*/ 79807 w 117789"/>
                <a:gd name="connsiteY1" fmla="*/ 0 h 252616"/>
                <a:gd name="connsiteX2" fmla="*/ 117790 w 117789"/>
                <a:gd name="connsiteY2" fmla="*/ 37983 h 252616"/>
                <a:gd name="connsiteX3" fmla="*/ 117790 w 117789"/>
                <a:gd name="connsiteY3" fmla="*/ 38018 h 252616"/>
                <a:gd name="connsiteX4" fmla="*/ 117790 w 117789"/>
                <a:gd name="connsiteY4" fmla="*/ 252616 h 252616"/>
                <a:gd name="connsiteX5" fmla="*/ 117790 w 117789"/>
                <a:gd name="connsiteY5" fmla="*/ 252616 h 252616"/>
                <a:gd name="connsiteX6" fmla="*/ 0 w 117789"/>
                <a:gd name="connsiteY6" fmla="*/ 252616 h 252616"/>
                <a:gd name="connsiteX7" fmla="*/ 0 w 117789"/>
                <a:gd name="connsiteY7" fmla="*/ 252616 h 252616"/>
                <a:gd name="connsiteX8" fmla="*/ 0 w 117789"/>
                <a:gd name="connsiteY8" fmla="*/ 0 h 252616"/>
                <a:gd name="connsiteX9" fmla="*/ 0 w 117789"/>
                <a:gd name="connsiteY9" fmla="*/ 0 h 252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7789" h="252616">
                  <a:moveTo>
                    <a:pt x="0" y="0"/>
                  </a:moveTo>
                  <a:lnTo>
                    <a:pt x="79807" y="0"/>
                  </a:lnTo>
                  <a:cubicBezTo>
                    <a:pt x="100785" y="0"/>
                    <a:pt x="117790" y="17005"/>
                    <a:pt x="117790" y="37983"/>
                  </a:cubicBezTo>
                  <a:cubicBezTo>
                    <a:pt x="117790" y="37994"/>
                    <a:pt x="117790" y="38008"/>
                    <a:pt x="117790" y="38018"/>
                  </a:cubicBezTo>
                  <a:lnTo>
                    <a:pt x="117790" y="252616"/>
                  </a:lnTo>
                  <a:lnTo>
                    <a:pt x="117790" y="252616"/>
                  </a:lnTo>
                  <a:lnTo>
                    <a:pt x="0" y="252616"/>
                  </a:lnTo>
                  <a:lnTo>
                    <a:pt x="0" y="2526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3" name="Freeform: Shape 312">
              <a:extLst>
                <a:ext uri="{FF2B5EF4-FFF2-40B4-BE49-F238E27FC236}">
                  <a16:creationId xmlns:a16="http://schemas.microsoft.com/office/drawing/2014/main" id="{A7A42323-98AA-C92D-EABF-9DF97FFFB741}"/>
                </a:ext>
              </a:extLst>
            </p:cNvPr>
            <p:cNvSpPr/>
            <p:nvPr/>
          </p:nvSpPr>
          <p:spPr>
            <a:xfrm>
              <a:off x="2866049" y="1980508"/>
              <a:ext cx="180175" cy="73103"/>
            </a:xfrm>
            <a:custGeom>
              <a:avLst/>
              <a:gdLst>
                <a:gd name="connsiteX0" fmla="*/ 18084 w 180175"/>
                <a:gd name="connsiteY0" fmla="*/ 0 h 73103"/>
                <a:gd name="connsiteX1" fmla="*/ 162057 w 180175"/>
                <a:gd name="connsiteY1" fmla="*/ 0 h 73103"/>
                <a:gd name="connsiteX2" fmla="*/ 180176 w 180175"/>
                <a:gd name="connsiteY2" fmla="*/ 18119 h 73103"/>
                <a:gd name="connsiteX3" fmla="*/ 180176 w 180175"/>
                <a:gd name="connsiteY3" fmla="*/ 73104 h 73103"/>
                <a:gd name="connsiteX4" fmla="*/ 180176 w 180175"/>
                <a:gd name="connsiteY4" fmla="*/ 73104 h 73103"/>
                <a:gd name="connsiteX5" fmla="*/ 0 w 180175"/>
                <a:gd name="connsiteY5" fmla="*/ 73104 h 73103"/>
                <a:gd name="connsiteX6" fmla="*/ 0 w 180175"/>
                <a:gd name="connsiteY6" fmla="*/ 73104 h 73103"/>
                <a:gd name="connsiteX7" fmla="*/ 0 w 180175"/>
                <a:gd name="connsiteY7" fmla="*/ 18119 h 73103"/>
                <a:gd name="connsiteX8" fmla="*/ 18084 w 180175"/>
                <a:gd name="connsiteY8" fmla="*/ 0 h 73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175" h="73103">
                  <a:moveTo>
                    <a:pt x="18084" y="0"/>
                  </a:moveTo>
                  <a:lnTo>
                    <a:pt x="162057" y="0"/>
                  </a:lnTo>
                  <a:cubicBezTo>
                    <a:pt x="172063" y="0"/>
                    <a:pt x="180176" y="8113"/>
                    <a:pt x="180176" y="18119"/>
                  </a:cubicBezTo>
                  <a:lnTo>
                    <a:pt x="180176" y="73104"/>
                  </a:lnTo>
                  <a:lnTo>
                    <a:pt x="180176" y="73104"/>
                  </a:lnTo>
                  <a:lnTo>
                    <a:pt x="0" y="73104"/>
                  </a:lnTo>
                  <a:lnTo>
                    <a:pt x="0" y="73104"/>
                  </a:lnTo>
                  <a:lnTo>
                    <a:pt x="0" y="18119"/>
                  </a:lnTo>
                  <a:cubicBezTo>
                    <a:pt x="0" y="8127"/>
                    <a:pt x="8092" y="21"/>
                    <a:pt x="18084" y="0"/>
                  </a:cubicBez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4" name="Freeform: Shape 313">
              <a:extLst>
                <a:ext uri="{FF2B5EF4-FFF2-40B4-BE49-F238E27FC236}">
                  <a16:creationId xmlns:a16="http://schemas.microsoft.com/office/drawing/2014/main" id="{4228B034-344F-C475-7617-713E1B9C061F}"/>
                </a:ext>
              </a:extLst>
            </p:cNvPr>
            <p:cNvSpPr/>
            <p:nvPr/>
          </p:nvSpPr>
          <p:spPr>
            <a:xfrm>
              <a:off x="2687018" y="2031233"/>
              <a:ext cx="538202" cy="458487"/>
            </a:xfrm>
            <a:custGeom>
              <a:avLst/>
              <a:gdLst>
                <a:gd name="connsiteX0" fmla="*/ 5117 w 538202"/>
                <a:gd name="connsiteY0" fmla="*/ 458231 h 458487"/>
                <a:gd name="connsiteX1" fmla="*/ 4873 w 538202"/>
                <a:gd name="connsiteY1" fmla="*/ 458231 h 458487"/>
                <a:gd name="connsiteX2" fmla="*/ -123 w 538202"/>
                <a:gd name="connsiteY2" fmla="*/ 452900 h 458487"/>
                <a:gd name="connsiteX3" fmla="*/ -119 w 538202"/>
                <a:gd name="connsiteY3" fmla="*/ 452785 h 458487"/>
                <a:gd name="connsiteX4" fmla="*/ 23655 w 538202"/>
                <a:gd name="connsiteY4" fmla="*/ 364495 h 458487"/>
                <a:gd name="connsiteX5" fmla="*/ 24563 w 538202"/>
                <a:gd name="connsiteY5" fmla="*/ 362784 h 458487"/>
                <a:gd name="connsiteX6" fmla="*/ 58950 w 538202"/>
                <a:gd name="connsiteY6" fmla="*/ 315549 h 458487"/>
                <a:gd name="connsiteX7" fmla="*/ 124757 w 538202"/>
                <a:gd name="connsiteY7" fmla="*/ 226072 h 458487"/>
                <a:gd name="connsiteX8" fmla="*/ 173633 w 538202"/>
                <a:gd name="connsiteY8" fmla="*/ 4981 h 458487"/>
                <a:gd name="connsiteX9" fmla="*/ 178869 w 538202"/>
                <a:gd name="connsiteY9" fmla="*/ -256 h 458487"/>
                <a:gd name="connsiteX10" fmla="*/ 184106 w 538202"/>
                <a:gd name="connsiteY10" fmla="*/ 4981 h 458487"/>
                <a:gd name="connsiteX11" fmla="*/ 134114 w 538202"/>
                <a:gd name="connsiteY11" fmla="*/ 230751 h 458487"/>
                <a:gd name="connsiteX12" fmla="*/ 66456 w 538202"/>
                <a:gd name="connsiteY12" fmla="*/ 322811 h 458487"/>
                <a:gd name="connsiteX13" fmla="*/ 33465 w 538202"/>
                <a:gd name="connsiteY13" fmla="*/ 368195 h 458487"/>
                <a:gd name="connsiteX14" fmla="*/ 33465 w 538202"/>
                <a:gd name="connsiteY14" fmla="*/ 368405 h 458487"/>
                <a:gd name="connsiteX15" fmla="*/ 10424 w 538202"/>
                <a:gd name="connsiteY15" fmla="*/ 453239 h 458487"/>
                <a:gd name="connsiteX16" fmla="*/ 5117 w 538202"/>
                <a:gd name="connsiteY16" fmla="*/ 458231 h 458487"/>
                <a:gd name="connsiteX17" fmla="*/ 532867 w 538202"/>
                <a:gd name="connsiteY17" fmla="*/ 458231 h 458487"/>
                <a:gd name="connsiteX18" fmla="*/ 527631 w 538202"/>
                <a:gd name="connsiteY18" fmla="*/ 453274 h 458487"/>
                <a:gd name="connsiteX19" fmla="*/ 504589 w 538202"/>
                <a:gd name="connsiteY19" fmla="*/ 368475 h 458487"/>
                <a:gd name="connsiteX20" fmla="*/ 504589 w 538202"/>
                <a:gd name="connsiteY20" fmla="*/ 368265 h 458487"/>
                <a:gd name="connsiteX21" fmla="*/ 471599 w 538202"/>
                <a:gd name="connsiteY21" fmla="*/ 322881 h 458487"/>
                <a:gd name="connsiteX22" fmla="*/ 403941 w 538202"/>
                <a:gd name="connsiteY22" fmla="*/ 230820 h 458487"/>
                <a:gd name="connsiteX23" fmla="*/ 353948 w 538202"/>
                <a:gd name="connsiteY23" fmla="*/ 5051 h 458487"/>
                <a:gd name="connsiteX24" fmla="*/ 359185 w 538202"/>
                <a:gd name="connsiteY24" fmla="*/ -186 h 458487"/>
                <a:gd name="connsiteX25" fmla="*/ 364422 w 538202"/>
                <a:gd name="connsiteY25" fmla="*/ 5051 h 458487"/>
                <a:gd name="connsiteX26" fmla="*/ 413297 w 538202"/>
                <a:gd name="connsiteY26" fmla="*/ 226142 h 458487"/>
                <a:gd name="connsiteX27" fmla="*/ 479104 w 538202"/>
                <a:gd name="connsiteY27" fmla="*/ 315619 h 458487"/>
                <a:gd name="connsiteX28" fmla="*/ 513736 w 538202"/>
                <a:gd name="connsiteY28" fmla="*/ 363273 h 458487"/>
                <a:gd name="connsiteX29" fmla="*/ 514050 w 538202"/>
                <a:gd name="connsiteY29" fmla="*/ 363901 h 458487"/>
                <a:gd name="connsiteX30" fmla="*/ 538069 w 538202"/>
                <a:gd name="connsiteY30" fmla="*/ 452785 h 458487"/>
                <a:gd name="connsiteX31" fmla="*/ 533192 w 538202"/>
                <a:gd name="connsiteY31" fmla="*/ 458227 h 458487"/>
                <a:gd name="connsiteX32" fmla="*/ 533077 w 538202"/>
                <a:gd name="connsiteY32" fmla="*/ 458231 h 458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38202" h="458487">
                  <a:moveTo>
                    <a:pt x="5117" y="458231"/>
                  </a:moveTo>
                  <a:lnTo>
                    <a:pt x="4873" y="458231"/>
                  </a:lnTo>
                  <a:cubicBezTo>
                    <a:pt x="2021" y="458140"/>
                    <a:pt x="-217" y="455752"/>
                    <a:pt x="-123" y="452900"/>
                  </a:cubicBezTo>
                  <a:cubicBezTo>
                    <a:pt x="-123" y="452861"/>
                    <a:pt x="-123" y="452823"/>
                    <a:pt x="-119" y="452785"/>
                  </a:cubicBezTo>
                  <a:cubicBezTo>
                    <a:pt x="1207" y="421962"/>
                    <a:pt x="9324" y="391816"/>
                    <a:pt x="23655" y="364495"/>
                  </a:cubicBezTo>
                  <a:cubicBezTo>
                    <a:pt x="23836" y="363870"/>
                    <a:pt x="24147" y="363287"/>
                    <a:pt x="24563" y="362784"/>
                  </a:cubicBezTo>
                  <a:cubicBezTo>
                    <a:pt x="33765" y="345514"/>
                    <a:pt x="45342" y="329615"/>
                    <a:pt x="58950" y="315549"/>
                  </a:cubicBezTo>
                  <a:cubicBezTo>
                    <a:pt x="88485" y="285037"/>
                    <a:pt x="109990" y="255747"/>
                    <a:pt x="124757" y="226072"/>
                  </a:cubicBezTo>
                  <a:cubicBezTo>
                    <a:pt x="154467" y="166444"/>
                    <a:pt x="173633" y="79656"/>
                    <a:pt x="173633" y="4981"/>
                  </a:cubicBezTo>
                  <a:cubicBezTo>
                    <a:pt x="173633" y="2090"/>
                    <a:pt x="175979" y="-256"/>
                    <a:pt x="178869" y="-256"/>
                  </a:cubicBezTo>
                  <a:cubicBezTo>
                    <a:pt x="181760" y="-256"/>
                    <a:pt x="184106" y="2090"/>
                    <a:pt x="184106" y="4981"/>
                  </a:cubicBezTo>
                  <a:cubicBezTo>
                    <a:pt x="184106" y="81157"/>
                    <a:pt x="164486" y="169761"/>
                    <a:pt x="134114" y="230751"/>
                  </a:cubicBezTo>
                  <a:cubicBezTo>
                    <a:pt x="118857" y="261368"/>
                    <a:pt x="96724" y="291496"/>
                    <a:pt x="66456" y="322811"/>
                  </a:cubicBezTo>
                  <a:cubicBezTo>
                    <a:pt x="53382" y="336315"/>
                    <a:pt x="42277" y="351592"/>
                    <a:pt x="33465" y="368195"/>
                  </a:cubicBezTo>
                  <a:lnTo>
                    <a:pt x="33465" y="368405"/>
                  </a:lnTo>
                  <a:cubicBezTo>
                    <a:pt x="19570" y="394616"/>
                    <a:pt x="11701" y="423599"/>
                    <a:pt x="10424" y="453239"/>
                  </a:cubicBezTo>
                  <a:cubicBezTo>
                    <a:pt x="10308" y="456070"/>
                    <a:pt x="7952" y="458290"/>
                    <a:pt x="5117" y="458231"/>
                  </a:cubicBezTo>
                  <a:close/>
                  <a:moveTo>
                    <a:pt x="532867" y="458231"/>
                  </a:moveTo>
                  <a:cubicBezTo>
                    <a:pt x="530082" y="458234"/>
                    <a:pt x="527781" y="456056"/>
                    <a:pt x="527631" y="453274"/>
                  </a:cubicBezTo>
                  <a:cubicBezTo>
                    <a:pt x="526356" y="423645"/>
                    <a:pt x="518484" y="394675"/>
                    <a:pt x="504589" y="368475"/>
                  </a:cubicBezTo>
                  <a:lnTo>
                    <a:pt x="504589" y="368265"/>
                  </a:lnTo>
                  <a:cubicBezTo>
                    <a:pt x="495778" y="351661"/>
                    <a:pt x="484673" y="336384"/>
                    <a:pt x="471599" y="322881"/>
                  </a:cubicBezTo>
                  <a:cubicBezTo>
                    <a:pt x="441331" y="291461"/>
                    <a:pt x="419232" y="261437"/>
                    <a:pt x="403941" y="230820"/>
                  </a:cubicBezTo>
                  <a:cubicBezTo>
                    <a:pt x="373568" y="169831"/>
                    <a:pt x="353948" y="81227"/>
                    <a:pt x="353948" y="5051"/>
                  </a:cubicBezTo>
                  <a:cubicBezTo>
                    <a:pt x="353948" y="2160"/>
                    <a:pt x="356294" y="-186"/>
                    <a:pt x="359185" y="-186"/>
                  </a:cubicBezTo>
                  <a:cubicBezTo>
                    <a:pt x="362076" y="-186"/>
                    <a:pt x="364422" y="2160"/>
                    <a:pt x="364422" y="5051"/>
                  </a:cubicBezTo>
                  <a:cubicBezTo>
                    <a:pt x="364422" y="79725"/>
                    <a:pt x="383623" y="166514"/>
                    <a:pt x="413297" y="226142"/>
                  </a:cubicBezTo>
                  <a:cubicBezTo>
                    <a:pt x="428064" y="255817"/>
                    <a:pt x="449605" y="285107"/>
                    <a:pt x="479104" y="315619"/>
                  </a:cubicBezTo>
                  <a:cubicBezTo>
                    <a:pt x="492817" y="329807"/>
                    <a:pt x="504474" y="345849"/>
                    <a:pt x="513736" y="363273"/>
                  </a:cubicBezTo>
                  <a:cubicBezTo>
                    <a:pt x="513869" y="363468"/>
                    <a:pt x="513974" y="363678"/>
                    <a:pt x="514050" y="363901"/>
                  </a:cubicBezTo>
                  <a:cubicBezTo>
                    <a:pt x="528549" y="391380"/>
                    <a:pt x="536753" y="421742"/>
                    <a:pt x="538069" y="452785"/>
                  </a:cubicBezTo>
                  <a:cubicBezTo>
                    <a:pt x="538226" y="455633"/>
                    <a:pt x="536041" y="458070"/>
                    <a:pt x="533192" y="458227"/>
                  </a:cubicBezTo>
                  <a:cubicBezTo>
                    <a:pt x="533154" y="458227"/>
                    <a:pt x="533115" y="458231"/>
                    <a:pt x="533077" y="458231"/>
                  </a:cubicBezTo>
                  <a:close/>
                </a:path>
              </a:pathLst>
            </a:custGeom>
            <a:solidFill>
              <a:srgbClr val="C4A345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5" name="Freeform: Shape 314">
              <a:extLst>
                <a:ext uri="{FF2B5EF4-FFF2-40B4-BE49-F238E27FC236}">
                  <a16:creationId xmlns:a16="http://schemas.microsoft.com/office/drawing/2014/main" id="{FF52BA83-2A71-9CBF-6E7D-B906F0E0135F}"/>
                </a:ext>
              </a:extLst>
            </p:cNvPr>
            <p:cNvSpPr/>
            <p:nvPr/>
          </p:nvSpPr>
          <p:spPr>
            <a:xfrm>
              <a:off x="2821991" y="2042649"/>
              <a:ext cx="10473" cy="79667"/>
            </a:xfrm>
            <a:custGeom>
              <a:avLst/>
              <a:gdLst>
                <a:gd name="connsiteX0" fmla="*/ 5111 w 10473"/>
                <a:gd name="connsiteY0" fmla="*/ 79411 h 79667"/>
                <a:gd name="connsiteX1" fmla="*/ -126 w 10473"/>
                <a:gd name="connsiteY1" fmla="*/ 74209 h 79667"/>
                <a:gd name="connsiteX2" fmla="*/ -126 w 10473"/>
                <a:gd name="connsiteY2" fmla="*/ 4981 h 79667"/>
                <a:gd name="connsiteX3" fmla="*/ 5111 w 10473"/>
                <a:gd name="connsiteY3" fmla="*/ -256 h 79667"/>
                <a:gd name="connsiteX4" fmla="*/ 10347 w 10473"/>
                <a:gd name="connsiteY4" fmla="*/ 4981 h 79667"/>
                <a:gd name="connsiteX5" fmla="*/ 10347 w 10473"/>
                <a:gd name="connsiteY5" fmla="*/ 74244 h 79667"/>
                <a:gd name="connsiteX6" fmla="*/ 5111 w 10473"/>
                <a:gd name="connsiteY6" fmla="*/ 79411 h 79667"/>
                <a:gd name="connsiteX7" fmla="*/ 5111 w 10473"/>
                <a:gd name="connsiteY7" fmla="*/ 79411 h 79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473" h="79667">
                  <a:moveTo>
                    <a:pt x="5111" y="79411"/>
                  </a:moveTo>
                  <a:cubicBezTo>
                    <a:pt x="2231" y="79411"/>
                    <a:pt x="-108" y="77090"/>
                    <a:pt x="-126" y="74209"/>
                  </a:cubicBezTo>
                  <a:lnTo>
                    <a:pt x="-126" y="4981"/>
                  </a:lnTo>
                  <a:cubicBezTo>
                    <a:pt x="-126" y="2090"/>
                    <a:pt x="2220" y="-256"/>
                    <a:pt x="5111" y="-256"/>
                  </a:cubicBezTo>
                  <a:cubicBezTo>
                    <a:pt x="8001" y="-256"/>
                    <a:pt x="10347" y="2090"/>
                    <a:pt x="10347" y="4981"/>
                  </a:cubicBezTo>
                  <a:lnTo>
                    <a:pt x="10347" y="74244"/>
                  </a:lnTo>
                  <a:cubicBezTo>
                    <a:pt x="10330" y="77118"/>
                    <a:pt x="7984" y="79432"/>
                    <a:pt x="5111" y="79411"/>
                  </a:cubicBezTo>
                  <a:cubicBezTo>
                    <a:pt x="5111" y="79411"/>
                    <a:pt x="5111" y="79411"/>
                    <a:pt x="5111" y="79411"/>
                  </a:cubicBezTo>
                  <a:close/>
                </a:path>
              </a:pathLst>
            </a:custGeom>
            <a:solidFill>
              <a:srgbClr val="C4A345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6" name="Freeform: Shape 315">
              <a:extLst>
                <a:ext uri="{FF2B5EF4-FFF2-40B4-BE49-F238E27FC236}">
                  <a16:creationId xmlns:a16="http://schemas.microsoft.com/office/drawing/2014/main" id="{3E0979A4-9D68-785F-49F2-9D2FCBAAD30E}"/>
                </a:ext>
              </a:extLst>
            </p:cNvPr>
            <p:cNvSpPr/>
            <p:nvPr/>
          </p:nvSpPr>
          <p:spPr>
            <a:xfrm>
              <a:off x="3080542" y="2042824"/>
              <a:ext cx="10473" cy="79492"/>
            </a:xfrm>
            <a:custGeom>
              <a:avLst/>
              <a:gdLst>
                <a:gd name="connsiteX0" fmla="*/ 5076 w 10473"/>
                <a:gd name="connsiteY0" fmla="*/ 79237 h 79492"/>
                <a:gd name="connsiteX1" fmla="*/ -126 w 10473"/>
                <a:gd name="connsiteY1" fmla="*/ 74035 h 79492"/>
                <a:gd name="connsiteX2" fmla="*/ -126 w 10473"/>
                <a:gd name="connsiteY2" fmla="*/ 4981 h 79492"/>
                <a:gd name="connsiteX3" fmla="*/ 5111 w 10473"/>
                <a:gd name="connsiteY3" fmla="*/ -256 h 79492"/>
                <a:gd name="connsiteX4" fmla="*/ 10347 w 10473"/>
                <a:gd name="connsiteY4" fmla="*/ 4981 h 79492"/>
                <a:gd name="connsiteX5" fmla="*/ 10347 w 10473"/>
                <a:gd name="connsiteY5" fmla="*/ 74035 h 79492"/>
                <a:gd name="connsiteX6" fmla="*/ 5076 w 10473"/>
                <a:gd name="connsiteY6" fmla="*/ 79237 h 79492"/>
                <a:gd name="connsiteX7" fmla="*/ 5076 w 10473"/>
                <a:gd name="connsiteY7" fmla="*/ 79237 h 79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473" h="79492">
                  <a:moveTo>
                    <a:pt x="5076" y="79237"/>
                  </a:moveTo>
                  <a:cubicBezTo>
                    <a:pt x="2203" y="79237"/>
                    <a:pt x="-126" y="76908"/>
                    <a:pt x="-126" y="74035"/>
                  </a:cubicBezTo>
                  <a:lnTo>
                    <a:pt x="-126" y="4981"/>
                  </a:lnTo>
                  <a:cubicBezTo>
                    <a:pt x="-126" y="2090"/>
                    <a:pt x="2220" y="-256"/>
                    <a:pt x="5111" y="-256"/>
                  </a:cubicBezTo>
                  <a:cubicBezTo>
                    <a:pt x="8001" y="-256"/>
                    <a:pt x="10347" y="2090"/>
                    <a:pt x="10347" y="4981"/>
                  </a:cubicBezTo>
                  <a:lnTo>
                    <a:pt x="10347" y="74035"/>
                  </a:lnTo>
                  <a:cubicBezTo>
                    <a:pt x="10330" y="76926"/>
                    <a:pt x="7967" y="79258"/>
                    <a:pt x="5076" y="79237"/>
                  </a:cubicBezTo>
                  <a:cubicBezTo>
                    <a:pt x="5076" y="79237"/>
                    <a:pt x="5076" y="79237"/>
                    <a:pt x="5076" y="79237"/>
                  </a:cubicBezTo>
                  <a:close/>
                </a:path>
              </a:pathLst>
            </a:custGeom>
            <a:solidFill>
              <a:srgbClr val="C4A345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7" name="Freeform: Shape 316">
              <a:extLst>
                <a:ext uri="{FF2B5EF4-FFF2-40B4-BE49-F238E27FC236}">
                  <a16:creationId xmlns:a16="http://schemas.microsoft.com/office/drawing/2014/main" id="{B4D22043-DF90-79E8-5AC8-37D1AACC3A2D}"/>
                </a:ext>
              </a:extLst>
            </p:cNvPr>
            <p:cNvSpPr/>
            <p:nvPr/>
          </p:nvSpPr>
          <p:spPr>
            <a:xfrm>
              <a:off x="2441949" y="2551757"/>
              <a:ext cx="1028374" cy="57219"/>
            </a:xfrm>
            <a:custGeom>
              <a:avLst/>
              <a:gdLst>
                <a:gd name="connsiteX0" fmla="*/ 1028249 w 1028374"/>
                <a:gd name="connsiteY0" fmla="*/ -256 h 57219"/>
                <a:gd name="connsiteX1" fmla="*/ 513834 w 1028374"/>
                <a:gd name="connsiteY1" fmla="*/ 56963 h 57219"/>
                <a:gd name="connsiteX2" fmla="*/ -126 w 1028374"/>
                <a:gd name="connsiteY2" fmla="*/ -256 h 57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28374" h="57219">
                  <a:moveTo>
                    <a:pt x="1028249" y="-256"/>
                  </a:moveTo>
                  <a:cubicBezTo>
                    <a:pt x="1028249" y="-256"/>
                    <a:pt x="882460" y="56963"/>
                    <a:pt x="513834" y="56963"/>
                  </a:cubicBezTo>
                  <a:cubicBezTo>
                    <a:pt x="145209" y="56963"/>
                    <a:pt x="-126" y="-256"/>
                    <a:pt x="-126" y="-256"/>
                  </a:cubicBezTo>
                  <a:close/>
                </a:path>
              </a:pathLst>
            </a:custGeom>
            <a:solidFill>
              <a:srgbClr val="C4A345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18" name="Group 317">
            <a:extLst>
              <a:ext uri="{FF2B5EF4-FFF2-40B4-BE49-F238E27FC236}">
                <a16:creationId xmlns:a16="http://schemas.microsoft.com/office/drawing/2014/main" id="{2622C094-01F3-4A87-1C57-1B58CDC7015D}"/>
              </a:ext>
            </a:extLst>
          </p:cNvPr>
          <p:cNvGrpSpPr/>
          <p:nvPr/>
        </p:nvGrpSpPr>
        <p:grpSpPr>
          <a:xfrm>
            <a:off x="8095283" y="1913374"/>
            <a:ext cx="716897" cy="404641"/>
            <a:chOff x="7146943" y="2072008"/>
            <a:chExt cx="1025870" cy="579036"/>
          </a:xfrm>
        </p:grpSpPr>
        <p:sp>
          <p:nvSpPr>
            <p:cNvPr id="319" name="Freeform: Shape 318">
              <a:extLst>
                <a:ext uri="{FF2B5EF4-FFF2-40B4-BE49-F238E27FC236}">
                  <a16:creationId xmlns:a16="http://schemas.microsoft.com/office/drawing/2014/main" id="{B682D542-2761-3F67-46A3-085D89554D8B}"/>
                </a:ext>
              </a:extLst>
            </p:cNvPr>
            <p:cNvSpPr/>
            <p:nvPr/>
          </p:nvSpPr>
          <p:spPr>
            <a:xfrm>
              <a:off x="7146943" y="2072008"/>
              <a:ext cx="1025870" cy="442823"/>
            </a:xfrm>
            <a:custGeom>
              <a:avLst/>
              <a:gdLst>
                <a:gd name="connsiteX0" fmla="*/ 951027 w 1025870"/>
                <a:gd name="connsiteY0" fmla="*/ 349833 h 442823"/>
                <a:gd name="connsiteX1" fmla="*/ 991769 w 1025870"/>
                <a:gd name="connsiteY1" fmla="*/ 339570 h 442823"/>
                <a:gd name="connsiteX2" fmla="*/ 988278 w 1025870"/>
                <a:gd name="connsiteY2" fmla="*/ 306683 h 442823"/>
                <a:gd name="connsiteX3" fmla="*/ 940450 w 1025870"/>
                <a:gd name="connsiteY3" fmla="*/ 229879 h 442823"/>
                <a:gd name="connsiteX4" fmla="*/ 898277 w 1025870"/>
                <a:gd name="connsiteY4" fmla="*/ 197377 h 442823"/>
                <a:gd name="connsiteX5" fmla="*/ 843746 w 1025870"/>
                <a:gd name="connsiteY5" fmla="*/ 182330 h 442823"/>
                <a:gd name="connsiteX6" fmla="*/ 583449 w 1025870"/>
                <a:gd name="connsiteY6" fmla="*/ 148990 h 442823"/>
                <a:gd name="connsiteX7" fmla="*/ 530245 w 1025870"/>
                <a:gd name="connsiteY7" fmla="*/ 134851 h 442823"/>
                <a:gd name="connsiteX8" fmla="*/ 394092 w 1025870"/>
                <a:gd name="connsiteY8" fmla="*/ 134083 h 442823"/>
                <a:gd name="connsiteX9" fmla="*/ 358727 w 1025870"/>
                <a:gd name="connsiteY9" fmla="*/ 140228 h 442823"/>
                <a:gd name="connsiteX10" fmla="*/ 318928 w 1025870"/>
                <a:gd name="connsiteY10" fmla="*/ 134293 h 442823"/>
                <a:gd name="connsiteX11" fmla="*/ 299692 w 1025870"/>
                <a:gd name="connsiteY11" fmla="*/ 126717 h 442823"/>
                <a:gd name="connsiteX12" fmla="*/ 289533 w 1025870"/>
                <a:gd name="connsiteY12" fmla="*/ 108528 h 442823"/>
                <a:gd name="connsiteX13" fmla="*/ 216499 w 1025870"/>
                <a:gd name="connsiteY13" fmla="*/ 174371 h 442823"/>
                <a:gd name="connsiteX14" fmla="*/ 164691 w 1025870"/>
                <a:gd name="connsiteY14" fmla="*/ 187567 h 442823"/>
                <a:gd name="connsiteX15" fmla="*/ 127965 w 1025870"/>
                <a:gd name="connsiteY15" fmla="*/ 198529 h 442823"/>
                <a:gd name="connsiteX16" fmla="*/ 103527 w 1025870"/>
                <a:gd name="connsiteY16" fmla="*/ 211132 h 442823"/>
                <a:gd name="connsiteX17" fmla="*/ 87049 w 1025870"/>
                <a:gd name="connsiteY17" fmla="*/ 231275 h 442823"/>
                <a:gd name="connsiteX18" fmla="*/ 52522 w 1025870"/>
                <a:gd name="connsiteY18" fmla="*/ 324453 h 442823"/>
                <a:gd name="connsiteX19" fmla="*/ 64741 w 1025870"/>
                <a:gd name="connsiteY19" fmla="*/ 343619 h 442823"/>
                <a:gd name="connsiteX20" fmla="*/ 78077 w 1025870"/>
                <a:gd name="connsiteY20" fmla="*/ 440672 h 442823"/>
                <a:gd name="connsiteX21" fmla="*/ 29830 w 1025870"/>
                <a:gd name="connsiteY21" fmla="*/ 423007 h 442823"/>
                <a:gd name="connsiteX22" fmla="*/ 10105 w 1025870"/>
                <a:gd name="connsiteY22" fmla="*/ 372281 h 442823"/>
                <a:gd name="connsiteX23" fmla="*/ 1796 w 1025870"/>
                <a:gd name="connsiteY23" fmla="*/ 262905 h 442823"/>
                <a:gd name="connsiteX24" fmla="*/ 54163 w 1025870"/>
                <a:gd name="connsiteY24" fmla="*/ 169378 h 442823"/>
                <a:gd name="connsiteX25" fmla="*/ 164761 w 1025870"/>
                <a:gd name="connsiteY25" fmla="*/ 117221 h 442823"/>
                <a:gd name="connsiteX26" fmla="*/ 205153 w 1025870"/>
                <a:gd name="connsiteY26" fmla="*/ 61957 h 442823"/>
                <a:gd name="connsiteX27" fmla="*/ 248931 w 1025870"/>
                <a:gd name="connsiteY27" fmla="*/ 9590 h 442823"/>
                <a:gd name="connsiteX28" fmla="*/ 312924 w 1025870"/>
                <a:gd name="connsiteY28" fmla="*/ 10847 h 442823"/>
                <a:gd name="connsiteX29" fmla="*/ 333486 w 1025870"/>
                <a:gd name="connsiteY29" fmla="*/ 36472 h 442823"/>
                <a:gd name="connsiteX30" fmla="*/ 405193 w 1025870"/>
                <a:gd name="connsiteY30" fmla="*/ 46945 h 442823"/>
                <a:gd name="connsiteX31" fmla="*/ 479449 w 1025870"/>
                <a:gd name="connsiteY31" fmla="*/ 35425 h 442823"/>
                <a:gd name="connsiteX32" fmla="*/ 589105 w 1025870"/>
                <a:gd name="connsiteY32" fmla="*/ 74036 h 442823"/>
                <a:gd name="connsiteX33" fmla="*/ 758388 w 1025870"/>
                <a:gd name="connsiteY33" fmla="*/ 94075 h 442823"/>
                <a:gd name="connsiteX34" fmla="*/ 869301 w 1025870"/>
                <a:gd name="connsiteY34" fmla="*/ 150701 h 442823"/>
                <a:gd name="connsiteX35" fmla="*/ 948270 w 1025870"/>
                <a:gd name="connsiteY35" fmla="*/ 186939 h 442823"/>
                <a:gd name="connsiteX36" fmla="*/ 1025737 w 1025870"/>
                <a:gd name="connsiteY36" fmla="*/ 362681 h 442823"/>
                <a:gd name="connsiteX37" fmla="*/ 990617 w 1025870"/>
                <a:gd name="connsiteY37" fmla="*/ 429745 h 442823"/>
                <a:gd name="connsiteX38" fmla="*/ 949945 w 1025870"/>
                <a:gd name="connsiteY38" fmla="*/ 416025 h 442823"/>
                <a:gd name="connsiteX39" fmla="*/ 951027 w 1025870"/>
                <a:gd name="connsiteY39" fmla="*/ 355280 h 442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025870" h="442823">
                  <a:moveTo>
                    <a:pt x="951027" y="349833"/>
                  </a:moveTo>
                  <a:cubicBezTo>
                    <a:pt x="959127" y="342328"/>
                    <a:pt x="991071" y="350601"/>
                    <a:pt x="991769" y="339570"/>
                  </a:cubicBezTo>
                  <a:cubicBezTo>
                    <a:pt x="992013" y="328503"/>
                    <a:pt x="990826" y="317453"/>
                    <a:pt x="988278" y="306683"/>
                  </a:cubicBezTo>
                  <a:cubicBezTo>
                    <a:pt x="984368" y="286679"/>
                    <a:pt x="952110" y="246462"/>
                    <a:pt x="940450" y="229879"/>
                  </a:cubicBezTo>
                  <a:cubicBezTo>
                    <a:pt x="929662" y="215374"/>
                    <a:pt x="915069" y="204125"/>
                    <a:pt x="898277" y="197377"/>
                  </a:cubicBezTo>
                  <a:cubicBezTo>
                    <a:pt x="881799" y="190185"/>
                    <a:pt x="861306" y="186170"/>
                    <a:pt x="843746" y="182330"/>
                  </a:cubicBezTo>
                  <a:cubicBezTo>
                    <a:pt x="758179" y="163723"/>
                    <a:pt x="668423" y="170146"/>
                    <a:pt x="583449" y="148990"/>
                  </a:cubicBezTo>
                  <a:cubicBezTo>
                    <a:pt x="565644" y="144557"/>
                    <a:pt x="548154" y="138936"/>
                    <a:pt x="530245" y="134851"/>
                  </a:cubicBezTo>
                  <a:cubicBezTo>
                    <a:pt x="485454" y="124710"/>
                    <a:pt x="438987" y="124448"/>
                    <a:pt x="394092" y="134083"/>
                  </a:cubicBezTo>
                  <a:cubicBezTo>
                    <a:pt x="382501" y="137166"/>
                    <a:pt x="370666" y="139222"/>
                    <a:pt x="358727" y="140228"/>
                  </a:cubicBezTo>
                  <a:cubicBezTo>
                    <a:pt x="345251" y="140133"/>
                    <a:pt x="331845" y="138136"/>
                    <a:pt x="318928" y="134293"/>
                  </a:cubicBezTo>
                  <a:cubicBezTo>
                    <a:pt x="312120" y="132938"/>
                    <a:pt x="305592" y="130372"/>
                    <a:pt x="299692" y="126717"/>
                  </a:cubicBezTo>
                  <a:cubicBezTo>
                    <a:pt x="294002" y="122737"/>
                    <a:pt x="288905" y="115441"/>
                    <a:pt x="289533" y="108528"/>
                  </a:cubicBezTo>
                  <a:cubicBezTo>
                    <a:pt x="270123" y="135480"/>
                    <a:pt x="247221" y="161768"/>
                    <a:pt x="216499" y="174371"/>
                  </a:cubicBezTo>
                  <a:cubicBezTo>
                    <a:pt x="199986" y="181143"/>
                    <a:pt x="182077" y="183587"/>
                    <a:pt x="164691" y="187567"/>
                  </a:cubicBezTo>
                  <a:cubicBezTo>
                    <a:pt x="152228" y="190430"/>
                    <a:pt x="139974" y="194092"/>
                    <a:pt x="127965" y="198529"/>
                  </a:cubicBezTo>
                  <a:cubicBezTo>
                    <a:pt x="119202" y="201378"/>
                    <a:pt x="110928" y="205633"/>
                    <a:pt x="103527" y="211132"/>
                  </a:cubicBezTo>
                  <a:cubicBezTo>
                    <a:pt x="96894" y="216815"/>
                    <a:pt x="91308" y="223637"/>
                    <a:pt x="87049" y="231275"/>
                  </a:cubicBezTo>
                  <a:cubicBezTo>
                    <a:pt x="74376" y="252746"/>
                    <a:pt x="49136" y="299736"/>
                    <a:pt x="52522" y="324453"/>
                  </a:cubicBezTo>
                  <a:cubicBezTo>
                    <a:pt x="53639" y="332413"/>
                    <a:pt x="56956" y="341595"/>
                    <a:pt x="64741" y="343619"/>
                  </a:cubicBezTo>
                  <a:lnTo>
                    <a:pt x="78077" y="440672"/>
                  </a:lnTo>
                  <a:cubicBezTo>
                    <a:pt x="60831" y="446782"/>
                    <a:pt x="41106" y="437390"/>
                    <a:pt x="29830" y="423007"/>
                  </a:cubicBezTo>
                  <a:cubicBezTo>
                    <a:pt x="18554" y="408624"/>
                    <a:pt x="13945" y="390191"/>
                    <a:pt x="10105" y="372281"/>
                  </a:cubicBezTo>
                  <a:cubicBezTo>
                    <a:pt x="2425" y="336358"/>
                    <a:pt x="-3266" y="299317"/>
                    <a:pt x="1796" y="262905"/>
                  </a:cubicBezTo>
                  <a:cubicBezTo>
                    <a:pt x="6858" y="226493"/>
                    <a:pt x="23965" y="190395"/>
                    <a:pt x="54163" y="169378"/>
                  </a:cubicBezTo>
                  <a:cubicBezTo>
                    <a:pt x="87782" y="145988"/>
                    <a:pt x="133376" y="143509"/>
                    <a:pt x="164761" y="117221"/>
                  </a:cubicBezTo>
                  <a:cubicBezTo>
                    <a:pt x="182217" y="102489"/>
                    <a:pt x="193632" y="81786"/>
                    <a:pt x="205153" y="61957"/>
                  </a:cubicBezTo>
                  <a:cubicBezTo>
                    <a:pt x="216674" y="42127"/>
                    <a:pt x="229591" y="21984"/>
                    <a:pt x="248931" y="9590"/>
                  </a:cubicBezTo>
                  <a:cubicBezTo>
                    <a:pt x="268272" y="-2803"/>
                    <a:pt x="296026" y="-4688"/>
                    <a:pt x="312924" y="10847"/>
                  </a:cubicBezTo>
                  <a:cubicBezTo>
                    <a:pt x="320988" y="18283"/>
                    <a:pt x="325701" y="28757"/>
                    <a:pt x="333486" y="36472"/>
                  </a:cubicBezTo>
                  <a:cubicBezTo>
                    <a:pt x="351500" y="54207"/>
                    <a:pt x="380686" y="53020"/>
                    <a:pt x="405193" y="46945"/>
                  </a:cubicBezTo>
                  <a:cubicBezTo>
                    <a:pt x="429701" y="40871"/>
                    <a:pt x="454558" y="30956"/>
                    <a:pt x="479449" y="35425"/>
                  </a:cubicBezTo>
                  <a:cubicBezTo>
                    <a:pt x="517083" y="42162"/>
                    <a:pt x="551401" y="67543"/>
                    <a:pt x="589105" y="74036"/>
                  </a:cubicBezTo>
                  <a:cubicBezTo>
                    <a:pt x="645242" y="83741"/>
                    <a:pt x="704311" y="75921"/>
                    <a:pt x="758388" y="94075"/>
                  </a:cubicBezTo>
                  <a:cubicBezTo>
                    <a:pt x="797768" y="107306"/>
                    <a:pt x="831457" y="133490"/>
                    <a:pt x="869301" y="150701"/>
                  </a:cubicBezTo>
                  <a:cubicBezTo>
                    <a:pt x="895693" y="162710"/>
                    <a:pt x="924321" y="170495"/>
                    <a:pt x="948270" y="186939"/>
                  </a:cubicBezTo>
                  <a:cubicBezTo>
                    <a:pt x="991071" y="216299"/>
                    <a:pt x="1024725" y="310768"/>
                    <a:pt x="1025737" y="362681"/>
                  </a:cubicBezTo>
                  <a:cubicBezTo>
                    <a:pt x="1026156" y="383627"/>
                    <a:pt x="1009399" y="429012"/>
                    <a:pt x="990617" y="429745"/>
                  </a:cubicBezTo>
                  <a:cubicBezTo>
                    <a:pt x="969670" y="430653"/>
                    <a:pt x="971031" y="415780"/>
                    <a:pt x="949945" y="416025"/>
                  </a:cubicBezTo>
                  <a:cubicBezTo>
                    <a:pt x="950294" y="395776"/>
                    <a:pt x="950643" y="375528"/>
                    <a:pt x="951027" y="355280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0" name="Freeform: Shape 319">
              <a:extLst>
                <a:ext uri="{FF2B5EF4-FFF2-40B4-BE49-F238E27FC236}">
                  <a16:creationId xmlns:a16="http://schemas.microsoft.com/office/drawing/2014/main" id="{B9C947E6-84CA-5379-308C-E6F65961897E}"/>
                </a:ext>
              </a:extLst>
            </p:cNvPr>
            <p:cNvSpPr/>
            <p:nvPr/>
          </p:nvSpPr>
          <p:spPr>
            <a:xfrm>
              <a:off x="7521680" y="2517405"/>
              <a:ext cx="295661" cy="97401"/>
            </a:xfrm>
            <a:custGeom>
              <a:avLst/>
              <a:gdLst>
                <a:gd name="connsiteX0" fmla="*/ 147722 w 295661"/>
                <a:gd name="connsiteY0" fmla="*/ -256 h 97401"/>
                <a:gd name="connsiteX1" fmla="*/ -126 w 295661"/>
                <a:gd name="connsiteY1" fmla="*/ 97146 h 97401"/>
                <a:gd name="connsiteX2" fmla="*/ 295536 w 295661"/>
                <a:gd name="connsiteY2" fmla="*/ 97146 h 97401"/>
                <a:gd name="connsiteX3" fmla="*/ 147722 w 295661"/>
                <a:gd name="connsiteY3" fmla="*/ -256 h 97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5661" h="97401">
                  <a:moveTo>
                    <a:pt x="147722" y="-256"/>
                  </a:moveTo>
                  <a:cubicBezTo>
                    <a:pt x="49622" y="-256"/>
                    <a:pt x="-126" y="97146"/>
                    <a:pt x="-126" y="97146"/>
                  </a:cubicBezTo>
                  <a:cubicBezTo>
                    <a:pt x="88478" y="8507"/>
                    <a:pt x="206932" y="8507"/>
                    <a:pt x="295536" y="97146"/>
                  </a:cubicBezTo>
                  <a:cubicBezTo>
                    <a:pt x="295536" y="97146"/>
                    <a:pt x="245788" y="-256"/>
                    <a:pt x="147722" y="-256"/>
                  </a:cubicBezTo>
                  <a:close/>
                </a:path>
              </a:pathLst>
            </a:custGeom>
            <a:solidFill>
              <a:srgbClr val="D66371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1" name="Freeform: Shape 320">
              <a:extLst>
                <a:ext uri="{FF2B5EF4-FFF2-40B4-BE49-F238E27FC236}">
                  <a16:creationId xmlns:a16="http://schemas.microsoft.com/office/drawing/2014/main" id="{BB9B528D-0630-8D75-57F4-5EC05207BDA8}"/>
                </a:ext>
              </a:extLst>
            </p:cNvPr>
            <p:cNvSpPr/>
            <p:nvPr/>
          </p:nvSpPr>
          <p:spPr>
            <a:xfrm>
              <a:off x="7234118" y="2272696"/>
              <a:ext cx="870786" cy="366478"/>
            </a:xfrm>
            <a:custGeom>
              <a:avLst/>
              <a:gdLst>
                <a:gd name="connsiteX0" fmla="*/ 734717 w 870786"/>
                <a:gd name="connsiteY0" fmla="*/ 18544 h 366478"/>
                <a:gd name="connsiteX1" fmla="*/ 734717 w 870786"/>
                <a:gd name="connsiteY1" fmla="*/ 18544 h 366478"/>
                <a:gd name="connsiteX2" fmla="*/ 734717 w 870786"/>
                <a:gd name="connsiteY2" fmla="*/ 18544 h 366478"/>
                <a:gd name="connsiteX3" fmla="*/ 135818 w 870786"/>
                <a:gd name="connsiteY3" fmla="*/ 18544 h 366478"/>
                <a:gd name="connsiteX4" fmla="*/ 135818 w 870786"/>
                <a:gd name="connsiteY4" fmla="*/ 18544 h 366478"/>
                <a:gd name="connsiteX5" fmla="*/ 135818 w 870786"/>
                <a:gd name="connsiteY5" fmla="*/ 18544 h 366478"/>
                <a:gd name="connsiteX6" fmla="*/ -126 w 870786"/>
                <a:gd name="connsiteY6" fmla="*/ 200989 h 366478"/>
                <a:gd name="connsiteX7" fmla="*/ 201206 w 870786"/>
                <a:gd name="connsiteY7" fmla="*/ 366223 h 366478"/>
                <a:gd name="connsiteX8" fmla="*/ 297456 w 870786"/>
                <a:gd name="connsiteY8" fmla="*/ 326215 h 366478"/>
                <a:gd name="connsiteX9" fmla="*/ 297456 w 870786"/>
                <a:gd name="connsiteY9" fmla="*/ 326704 h 366478"/>
                <a:gd name="connsiteX10" fmla="*/ 435285 w 870786"/>
                <a:gd name="connsiteY10" fmla="*/ 240578 h 366478"/>
                <a:gd name="connsiteX11" fmla="*/ 573079 w 870786"/>
                <a:gd name="connsiteY11" fmla="*/ 326704 h 366478"/>
                <a:gd name="connsiteX12" fmla="*/ 573079 w 870786"/>
                <a:gd name="connsiteY12" fmla="*/ 326215 h 366478"/>
                <a:gd name="connsiteX13" fmla="*/ 669328 w 870786"/>
                <a:gd name="connsiteY13" fmla="*/ 366223 h 366478"/>
                <a:gd name="connsiteX14" fmla="*/ 870660 w 870786"/>
                <a:gd name="connsiteY14" fmla="*/ 200989 h 366478"/>
                <a:gd name="connsiteX15" fmla="*/ 734717 w 870786"/>
                <a:gd name="connsiteY15" fmla="*/ 18544 h 366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70786" h="366478">
                  <a:moveTo>
                    <a:pt x="734717" y="18544"/>
                  </a:moveTo>
                  <a:lnTo>
                    <a:pt x="734717" y="18544"/>
                  </a:lnTo>
                  <a:lnTo>
                    <a:pt x="734717" y="18544"/>
                  </a:lnTo>
                  <a:cubicBezTo>
                    <a:pt x="535863" y="-6522"/>
                    <a:pt x="334671" y="-6522"/>
                    <a:pt x="135818" y="18544"/>
                  </a:cubicBezTo>
                  <a:lnTo>
                    <a:pt x="135818" y="18544"/>
                  </a:lnTo>
                  <a:lnTo>
                    <a:pt x="135818" y="18544"/>
                  </a:lnTo>
                  <a:cubicBezTo>
                    <a:pt x="49064" y="30553"/>
                    <a:pt x="-126" y="107637"/>
                    <a:pt x="-126" y="200989"/>
                  </a:cubicBezTo>
                  <a:cubicBezTo>
                    <a:pt x="-126" y="302685"/>
                    <a:pt x="99510" y="366223"/>
                    <a:pt x="201206" y="366223"/>
                  </a:cubicBezTo>
                  <a:cubicBezTo>
                    <a:pt x="249348" y="366223"/>
                    <a:pt x="279267" y="351979"/>
                    <a:pt x="297456" y="326215"/>
                  </a:cubicBezTo>
                  <a:lnTo>
                    <a:pt x="297456" y="326704"/>
                  </a:lnTo>
                  <a:cubicBezTo>
                    <a:pt x="336766" y="266971"/>
                    <a:pt x="365637" y="242498"/>
                    <a:pt x="435285" y="240578"/>
                  </a:cubicBezTo>
                  <a:cubicBezTo>
                    <a:pt x="504897" y="242498"/>
                    <a:pt x="533804" y="266971"/>
                    <a:pt x="573079" y="326704"/>
                  </a:cubicBezTo>
                  <a:lnTo>
                    <a:pt x="573079" y="326215"/>
                  </a:lnTo>
                  <a:cubicBezTo>
                    <a:pt x="591267" y="351979"/>
                    <a:pt x="621186" y="366223"/>
                    <a:pt x="669328" y="366223"/>
                  </a:cubicBezTo>
                  <a:cubicBezTo>
                    <a:pt x="771024" y="366223"/>
                    <a:pt x="870660" y="302685"/>
                    <a:pt x="870660" y="200989"/>
                  </a:cubicBezTo>
                  <a:cubicBezTo>
                    <a:pt x="870660" y="107637"/>
                    <a:pt x="821471" y="30553"/>
                    <a:pt x="734717" y="18544"/>
                  </a:cubicBezTo>
                  <a:close/>
                </a:path>
              </a:pathLst>
            </a:custGeom>
            <a:solidFill>
              <a:srgbClr val="E4EDF4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2" name="Freeform: Shape 321">
              <a:extLst>
                <a:ext uri="{FF2B5EF4-FFF2-40B4-BE49-F238E27FC236}">
                  <a16:creationId xmlns:a16="http://schemas.microsoft.com/office/drawing/2014/main" id="{C69E471C-711B-9187-B770-77311D679040}"/>
                </a:ext>
              </a:extLst>
            </p:cNvPr>
            <p:cNvSpPr/>
            <p:nvPr/>
          </p:nvSpPr>
          <p:spPr>
            <a:xfrm>
              <a:off x="7669354" y="2273481"/>
              <a:ext cx="113809" cy="247379"/>
            </a:xfrm>
            <a:custGeom>
              <a:avLst/>
              <a:gdLst>
                <a:gd name="connsiteX0" fmla="*/ 61876 w 113809"/>
                <a:gd name="connsiteY0" fmla="*/ -256 h 247379"/>
                <a:gd name="connsiteX1" fmla="*/ -126 w 113809"/>
                <a:gd name="connsiteY1" fmla="*/ 239793 h 247379"/>
                <a:gd name="connsiteX2" fmla="*/ -126 w 113809"/>
                <a:gd name="connsiteY2" fmla="*/ 239793 h 247379"/>
                <a:gd name="connsiteX3" fmla="*/ 50285 w 113809"/>
                <a:gd name="connsiteY3" fmla="*/ 247124 h 247379"/>
                <a:gd name="connsiteX4" fmla="*/ 113684 w 113809"/>
                <a:gd name="connsiteY4" fmla="*/ 1594 h 247379"/>
                <a:gd name="connsiteX5" fmla="*/ 61876 w 113809"/>
                <a:gd name="connsiteY5" fmla="*/ -256 h 247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3809" h="247379">
                  <a:moveTo>
                    <a:pt x="61876" y="-256"/>
                  </a:moveTo>
                  <a:lnTo>
                    <a:pt x="-126" y="239793"/>
                  </a:lnTo>
                  <a:lnTo>
                    <a:pt x="-126" y="239793"/>
                  </a:lnTo>
                  <a:cubicBezTo>
                    <a:pt x="16946" y="239936"/>
                    <a:pt x="33877" y="242404"/>
                    <a:pt x="50285" y="247124"/>
                  </a:cubicBezTo>
                  <a:lnTo>
                    <a:pt x="113684" y="1594"/>
                  </a:lnTo>
                  <a:cubicBezTo>
                    <a:pt x="96473" y="802"/>
                    <a:pt x="79227" y="188"/>
                    <a:pt x="61876" y="-256"/>
                  </a:cubicBezTo>
                  <a:close/>
                </a:path>
              </a:pathLst>
            </a:custGeom>
            <a:solidFill>
              <a:srgbClr val="F2F6F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3" name="Freeform: Shape 322">
              <a:extLst>
                <a:ext uri="{FF2B5EF4-FFF2-40B4-BE49-F238E27FC236}">
                  <a16:creationId xmlns:a16="http://schemas.microsoft.com/office/drawing/2014/main" id="{DB4F4BC4-8135-085D-F64C-1EED9A241102}"/>
                </a:ext>
              </a:extLst>
            </p:cNvPr>
            <p:cNvSpPr/>
            <p:nvPr/>
          </p:nvSpPr>
          <p:spPr>
            <a:xfrm>
              <a:off x="7856791" y="2288772"/>
              <a:ext cx="157029" cy="350493"/>
            </a:xfrm>
            <a:custGeom>
              <a:avLst/>
              <a:gdLst>
                <a:gd name="connsiteX0" fmla="*/ 112043 w 157029"/>
                <a:gd name="connsiteY0" fmla="*/ 2467 h 350493"/>
                <a:gd name="connsiteX1" fmla="*/ 112043 w 157029"/>
                <a:gd name="connsiteY1" fmla="*/ 2467 h 350493"/>
                <a:gd name="connsiteX2" fmla="*/ 112043 w 157029"/>
                <a:gd name="connsiteY2" fmla="*/ 2467 h 350493"/>
                <a:gd name="connsiteX3" fmla="*/ 88862 w 157029"/>
                <a:gd name="connsiteY3" fmla="*/ -256 h 350493"/>
                <a:gd name="connsiteX4" fmla="*/ -126 w 157029"/>
                <a:gd name="connsiteY4" fmla="*/ 344351 h 350493"/>
                <a:gd name="connsiteX5" fmla="*/ 46655 w 157029"/>
                <a:gd name="connsiteY5" fmla="*/ 350216 h 350493"/>
                <a:gd name="connsiteX6" fmla="*/ 70884 w 157029"/>
                <a:gd name="connsiteY6" fmla="*/ 348959 h 350493"/>
                <a:gd name="connsiteX7" fmla="*/ 156904 w 157029"/>
                <a:gd name="connsiteY7" fmla="*/ 15873 h 350493"/>
                <a:gd name="connsiteX8" fmla="*/ 112043 w 157029"/>
                <a:gd name="connsiteY8" fmla="*/ 2467 h 350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7029" h="350493">
                  <a:moveTo>
                    <a:pt x="112043" y="2467"/>
                  </a:moveTo>
                  <a:lnTo>
                    <a:pt x="112043" y="2467"/>
                  </a:lnTo>
                  <a:lnTo>
                    <a:pt x="112043" y="2467"/>
                  </a:lnTo>
                  <a:cubicBezTo>
                    <a:pt x="104328" y="1525"/>
                    <a:pt x="96578" y="652"/>
                    <a:pt x="88862" y="-256"/>
                  </a:cubicBezTo>
                  <a:lnTo>
                    <a:pt x="-126" y="344351"/>
                  </a:lnTo>
                  <a:cubicBezTo>
                    <a:pt x="15130" y="348492"/>
                    <a:pt x="30875" y="350467"/>
                    <a:pt x="46655" y="350216"/>
                  </a:cubicBezTo>
                  <a:cubicBezTo>
                    <a:pt x="54755" y="350216"/>
                    <a:pt x="62854" y="349762"/>
                    <a:pt x="70884" y="348959"/>
                  </a:cubicBezTo>
                  <a:lnTo>
                    <a:pt x="156904" y="15873"/>
                  </a:lnTo>
                  <a:cubicBezTo>
                    <a:pt x="142730" y="9100"/>
                    <a:pt x="127614" y="4579"/>
                    <a:pt x="112043" y="2467"/>
                  </a:cubicBezTo>
                  <a:close/>
                </a:path>
              </a:pathLst>
            </a:custGeom>
            <a:solidFill>
              <a:srgbClr val="F2F6F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4" name="Freeform: Shape 323">
              <a:extLst>
                <a:ext uri="{FF2B5EF4-FFF2-40B4-BE49-F238E27FC236}">
                  <a16:creationId xmlns:a16="http://schemas.microsoft.com/office/drawing/2014/main" id="{412531A1-D2A5-0644-135D-36F18A33CE6D}"/>
                </a:ext>
              </a:extLst>
            </p:cNvPr>
            <p:cNvSpPr/>
            <p:nvPr/>
          </p:nvSpPr>
          <p:spPr>
            <a:xfrm rot="10800000">
              <a:off x="8104939" y="2408866"/>
              <a:ext cx="32676" cy="112099"/>
            </a:xfrm>
            <a:custGeom>
              <a:avLst/>
              <a:gdLst>
                <a:gd name="connsiteX0" fmla="*/ 18866 w 32676"/>
                <a:gd name="connsiteY0" fmla="*/ -256 h 112099"/>
                <a:gd name="connsiteX1" fmla="*/ 32551 w 32676"/>
                <a:gd name="connsiteY1" fmla="*/ -256 h 112099"/>
                <a:gd name="connsiteX2" fmla="*/ 32551 w 32676"/>
                <a:gd name="connsiteY2" fmla="*/ -256 h 112099"/>
                <a:gd name="connsiteX3" fmla="*/ 32551 w 32676"/>
                <a:gd name="connsiteY3" fmla="*/ 111843 h 112099"/>
                <a:gd name="connsiteX4" fmla="*/ 32551 w 32676"/>
                <a:gd name="connsiteY4" fmla="*/ 111843 h 112099"/>
                <a:gd name="connsiteX5" fmla="*/ 18866 w 32676"/>
                <a:gd name="connsiteY5" fmla="*/ 111843 h 112099"/>
                <a:gd name="connsiteX6" fmla="*/ -126 w 32676"/>
                <a:gd name="connsiteY6" fmla="*/ 92852 h 112099"/>
                <a:gd name="connsiteX7" fmla="*/ -126 w 32676"/>
                <a:gd name="connsiteY7" fmla="*/ 18771 h 112099"/>
                <a:gd name="connsiteX8" fmla="*/ 18831 w 32676"/>
                <a:gd name="connsiteY8" fmla="*/ -256 h 112099"/>
                <a:gd name="connsiteX9" fmla="*/ 18866 w 32676"/>
                <a:gd name="connsiteY9" fmla="*/ -256 h 112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2676" h="112099">
                  <a:moveTo>
                    <a:pt x="18866" y="-256"/>
                  </a:moveTo>
                  <a:lnTo>
                    <a:pt x="32551" y="-256"/>
                  </a:lnTo>
                  <a:lnTo>
                    <a:pt x="32551" y="-256"/>
                  </a:lnTo>
                  <a:lnTo>
                    <a:pt x="32551" y="111843"/>
                  </a:lnTo>
                  <a:lnTo>
                    <a:pt x="32551" y="111843"/>
                  </a:lnTo>
                  <a:lnTo>
                    <a:pt x="18866" y="111843"/>
                  </a:lnTo>
                  <a:cubicBezTo>
                    <a:pt x="8392" y="111843"/>
                    <a:pt x="-126" y="103339"/>
                    <a:pt x="-126" y="92852"/>
                  </a:cubicBezTo>
                  <a:lnTo>
                    <a:pt x="-126" y="18771"/>
                  </a:lnTo>
                  <a:cubicBezTo>
                    <a:pt x="-161" y="8283"/>
                    <a:pt x="8357" y="-235"/>
                    <a:pt x="18831" y="-256"/>
                  </a:cubicBezTo>
                  <a:cubicBezTo>
                    <a:pt x="18831" y="-256"/>
                    <a:pt x="18866" y="-256"/>
                    <a:pt x="18866" y="-256"/>
                  </a:cubicBezTo>
                  <a:close/>
                </a:path>
              </a:pathLst>
            </a:custGeom>
            <a:solidFill>
              <a:srgbClr val="D66371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5" name="Freeform: Shape 324">
              <a:extLst>
                <a:ext uri="{FF2B5EF4-FFF2-40B4-BE49-F238E27FC236}">
                  <a16:creationId xmlns:a16="http://schemas.microsoft.com/office/drawing/2014/main" id="{0F2D6263-24AD-63E7-1CB0-54852211EFAA}"/>
                </a:ext>
              </a:extLst>
            </p:cNvPr>
            <p:cNvSpPr/>
            <p:nvPr/>
          </p:nvSpPr>
          <p:spPr>
            <a:xfrm>
              <a:off x="7370062" y="2240246"/>
              <a:ext cx="598898" cy="43254"/>
            </a:xfrm>
            <a:custGeom>
              <a:avLst/>
              <a:gdLst>
                <a:gd name="connsiteX0" fmla="*/ 598773 w 598898"/>
                <a:gd name="connsiteY0" fmla="*/ 42999 h 43254"/>
                <a:gd name="connsiteX1" fmla="*/ -126 w 598898"/>
                <a:gd name="connsiteY1" fmla="*/ 42999 h 43254"/>
                <a:gd name="connsiteX2" fmla="*/ 148106 w 598898"/>
                <a:gd name="connsiteY2" fmla="*/ 9903 h 43254"/>
                <a:gd name="connsiteX3" fmla="*/ 450541 w 598898"/>
                <a:gd name="connsiteY3" fmla="*/ 9903 h 43254"/>
                <a:gd name="connsiteX4" fmla="*/ 598773 w 598898"/>
                <a:gd name="connsiteY4" fmla="*/ 42999 h 43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98898" h="43254">
                  <a:moveTo>
                    <a:pt x="598773" y="42999"/>
                  </a:moveTo>
                  <a:cubicBezTo>
                    <a:pt x="399920" y="17933"/>
                    <a:pt x="198727" y="17933"/>
                    <a:pt x="-126" y="42999"/>
                  </a:cubicBezTo>
                  <a:cubicBezTo>
                    <a:pt x="48121" y="27254"/>
                    <a:pt x="97764" y="16173"/>
                    <a:pt x="148106" y="9903"/>
                  </a:cubicBezTo>
                  <a:cubicBezTo>
                    <a:pt x="248476" y="-3642"/>
                    <a:pt x="350171" y="-3642"/>
                    <a:pt x="450541" y="9903"/>
                  </a:cubicBezTo>
                  <a:cubicBezTo>
                    <a:pt x="500883" y="16173"/>
                    <a:pt x="550526" y="27254"/>
                    <a:pt x="598773" y="42999"/>
                  </a:cubicBezTo>
                  <a:close/>
                </a:path>
              </a:pathLst>
            </a:custGeom>
            <a:solidFill>
              <a:srgbClr val="D66371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6" name="Freeform: Shape 325">
              <a:extLst>
                <a:ext uri="{FF2B5EF4-FFF2-40B4-BE49-F238E27FC236}">
                  <a16:creationId xmlns:a16="http://schemas.microsoft.com/office/drawing/2014/main" id="{6ACE4E94-718C-2161-1248-23F3712A75DA}"/>
                </a:ext>
              </a:extLst>
            </p:cNvPr>
            <p:cNvSpPr/>
            <p:nvPr/>
          </p:nvSpPr>
          <p:spPr>
            <a:xfrm>
              <a:off x="7222213" y="2260756"/>
              <a:ext cx="894595" cy="390288"/>
            </a:xfrm>
            <a:custGeom>
              <a:avLst/>
              <a:gdLst>
                <a:gd name="connsiteX0" fmla="*/ 681233 w 894595"/>
                <a:gd name="connsiteY0" fmla="*/ 390032 h 390288"/>
                <a:gd name="connsiteX1" fmla="*/ 577233 w 894595"/>
                <a:gd name="connsiteY1" fmla="*/ 347650 h 390288"/>
                <a:gd name="connsiteX2" fmla="*/ 575034 w 894595"/>
                <a:gd name="connsiteY2" fmla="*/ 345171 h 390288"/>
                <a:gd name="connsiteX3" fmla="*/ 447189 w 894595"/>
                <a:gd name="connsiteY3" fmla="*/ 264422 h 390288"/>
                <a:gd name="connsiteX4" fmla="*/ 319310 w 894595"/>
                <a:gd name="connsiteY4" fmla="*/ 345171 h 390288"/>
                <a:gd name="connsiteX5" fmla="*/ 317146 w 894595"/>
                <a:gd name="connsiteY5" fmla="*/ 347650 h 390288"/>
                <a:gd name="connsiteX6" fmla="*/ 213111 w 894595"/>
                <a:gd name="connsiteY6" fmla="*/ 390032 h 390288"/>
                <a:gd name="connsiteX7" fmla="*/ -126 w 894595"/>
                <a:gd name="connsiteY7" fmla="*/ 212928 h 390288"/>
                <a:gd name="connsiteX8" fmla="*/ 145000 w 894595"/>
                <a:gd name="connsiteY8" fmla="*/ 18858 h 390288"/>
                <a:gd name="connsiteX9" fmla="*/ 146221 w 894595"/>
                <a:gd name="connsiteY9" fmla="*/ 18649 h 390288"/>
                <a:gd name="connsiteX10" fmla="*/ 748123 w 894595"/>
                <a:gd name="connsiteY10" fmla="*/ 18649 h 390288"/>
                <a:gd name="connsiteX11" fmla="*/ 749345 w 894595"/>
                <a:gd name="connsiteY11" fmla="*/ 18858 h 390288"/>
                <a:gd name="connsiteX12" fmla="*/ 894470 w 894595"/>
                <a:gd name="connsiteY12" fmla="*/ 212928 h 390288"/>
                <a:gd name="connsiteX13" fmla="*/ 681233 w 894595"/>
                <a:gd name="connsiteY13" fmla="*/ 390032 h 390288"/>
                <a:gd name="connsiteX14" fmla="*/ 593223 w 894595"/>
                <a:gd name="connsiteY14" fmla="*/ 329566 h 390288"/>
                <a:gd name="connsiteX15" fmla="*/ 594689 w 894595"/>
                <a:gd name="connsiteY15" fmla="*/ 331277 h 390288"/>
                <a:gd name="connsiteX16" fmla="*/ 681233 w 894595"/>
                <a:gd name="connsiteY16" fmla="*/ 366188 h 390288"/>
                <a:gd name="connsiteX17" fmla="*/ 870695 w 894595"/>
                <a:gd name="connsiteY17" fmla="*/ 212859 h 390288"/>
                <a:gd name="connsiteX18" fmla="*/ 745016 w 894595"/>
                <a:gd name="connsiteY18" fmla="*/ 42179 h 390288"/>
                <a:gd name="connsiteX19" fmla="*/ 744108 w 894595"/>
                <a:gd name="connsiteY19" fmla="*/ 42179 h 390288"/>
                <a:gd name="connsiteX20" fmla="*/ 150236 w 894595"/>
                <a:gd name="connsiteY20" fmla="*/ 42179 h 390288"/>
                <a:gd name="connsiteX21" fmla="*/ 149363 w 894595"/>
                <a:gd name="connsiteY21" fmla="*/ 42179 h 390288"/>
                <a:gd name="connsiteX22" fmla="*/ 23684 w 894595"/>
                <a:gd name="connsiteY22" fmla="*/ 212859 h 390288"/>
                <a:gd name="connsiteX23" fmla="*/ 213146 w 894595"/>
                <a:gd name="connsiteY23" fmla="*/ 366188 h 390288"/>
                <a:gd name="connsiteX24" fmla="*/ 299690 w 894595"/>
                <a:gd name="connsiteY24" fmla="*/ 331277 h 390288"/>
                <a:gd name="connsiteX25" fmla="*/ 301157 w 894595"/>
                <a:gd name="connsiteY25" fmla="*/ 329566 h 390288"/>
                <a:gd name="connsiteX26" fmla="*/ 446875 w 894595"/>
                <a:gd name="connsiteY26" fmla="*/ 240648 h 390288"/>
                <a:gd name="connsiteX27" fmla="*/ 447539 w 894595"/>
                <a:gd name="connsiteY27" fmla="*/ 240648 h 390288"/>
                <a:gd name="connsiteX28" fmla="*/ 593223 w 894595"/>
                <a:gd name="connsiteY28" fmla="*/ 329566 h 390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94595" h="390288">
                  <a:moveTo>
                    <a:pt x="681233" y="390032"/>
                  </a:moveTo>
                  <a:cubicBezTo>
                    <a:pt x="632812" y="390032"/>
                    <a:pt x="598738" y="376068"/>
                    <a:pt x="577233" y="347650"/>
                  </a:cubicBezTo>
                  <a:cubicBezTo>
                    <a:pt x="576395" y="346934"/>
                    <a:pt x="575627" y="346100"/>
                    <a:pt x="575034" y="345171"/>
                  </a:cubicBezTo>
                  <a:cubicBezTo>
                    <a:pt x="530592" y="277549"/>
                    <a:pt x="500883" y="265923"/>
                    <a:pt x="447189" y="264422"/>
                  </a:cubicBezTo>
                  <a:cubicBezTo>
                    <a:pt x="381592" y="266273"/>
                    <a:pt x="355723" y="289768"/>
                    <a:pt x="319310" y="345171"/>
                  </a:cubicBezTo>
                  <a:cubicBezTo>
                    <a:pt x="318717" y="346090"/>
                    <a:pt x="317984" y="346924"/>
                    <a:pt x="317146" y="347650"/>
                  </a:cubicBezTo>
                  <a:cubicBezTo>
                    <a:pt x="295606" y="376172"/>
                    <a:pt x="261533" y="390032"/>
                    <a:pt x="213111" y="390032"/>
                  </a:cubicBezTo>
                  <a:cubicBezTo>
                    <a:pt x="108378" y="390032"/>
                    <a:pt x="-126" y="323701"/>
                    <a:pt x="-126" y="212928"/>
                  </a:cubicBezTo>
                  <a:cubicBezTo>
                    <a:pt x="-126" y="107672"/>
                    <a:pt x="56814" y="31635"/>
                    <a:pt x="145000" y="18858"/>
                  </a:cubicBezTo>
                  <a:cubicBezTo>
                    <a:pt x="145384" y="18753"/>
                    <a:pt x="145802" y="18683"/>
                    <a:pt x="146221" y="18649"/>
                  </a:cubicBezTo>
                  <a:cubicBezTo>
                    <a:pt x="346052" y="-6557"/>
                    <a:pt x="548292" y="-6557"/>
                    <a:pt x="748123" y="18649"/>
                  </a:cubicBezTo>
                  <a:cubicBezTo>
                    <a:pt x="748542" y="18683"/>
                    <a:pt x="748961" y="18753"/>
                    <a:pt x="749345" y="18858"/>
                  </a:cubicBezTo>
                  <a:cubicBezTo>
                    <a:pt x="837530" y="31635"/>
                    <a:pt x="894470" y="107672"/>
                    <a:pt x="894470" y="212928"/>
                  </a:cubicBezTo>
                  <a:cubicBezTo>
                    <a:pt x="894470" y="323806"/>
                    <a:pt x="786036" y="390032"/>
                    <a:pt x="681233" y="390032"/>
                  </a:cubicBezTo>
                  <a:close/>
                  <a:moveTo>
                    <a:pt x="593223" y="329566"/>
                  </a:moveTo>
                  <a:cubicBezTo>
                    <a:pt x="593781" y="330086"/>
                    <a:pt x="594270" y="330659"/>
                    <a:pt x="594689" y="331277"/>
                  </a:cubicBezTo>
                  <a:cubicBezTo>
                    <a:pt x="611551" y="355156"/>
                    <a:pt x="639026" y="366188"/>
                    <a:pt x="681233" y="366188"/>
                  </a:cubicBezTo>
                  <a:cubicBezTo>
                    <a:pt x="774376" y="366188"/>
                    <a:pt x="870695" y="308829"/>
                    <a:pt x="870695" y="212859"/>
                  </a:cubicBezTo>
                  <a:cubicBezTo>
                    <a:pt x="870695" y="119751"/>
                    <a:pt x="821366" y="52756"/>
                    <a:pt x="745016" y="42179"/>
                  </a:cubicBezTo>
                  <a:lnTo>
                    <a:pt x="744108" y="42179"/>
                  </a:lnTo>
                  <a:cubicBezTo>
                    <a:pt x="546930" y="17427"/>
                    <a:pt x="347414" y="17427"/>
                    <a:pt x="150236" y="42179"/>
                  </a:cubicBezTo>
                  <a:lnTo>
                    <a:pt x="149363" y="42179"/>
                  </a:lnTo>
                  <a:cubicBezTo>
                    <a:pt x="73013" y="52652"/>
                    <a:pt x="23684" y="119751"/>
                    <a:pt x="23684" y="212859"/>
                  </a:cubicBezTo>
                  <a:cubicBezTo>
                    <a:pt x="23684" y="308829"/>
                    <a:pt x="120038" y="366188"/>
                    <a:pt x="213146" y="366188"/>
                  </a:cubicBezTo>
                  <a:cubicBezTo>
                    <a:pt x="255353" y="366188"/>
                    <a:pt x="282968" y="355086"/>
                    <a:pt x="299690" y="331277"/>
                  </a:cubicBezTo>
                  <a:cubicBezTo>
                    <a:pt x="300144" y="330669"/>
                    <a:pt x="300633" y="330097"/>
                    <a:pt x="301157" y="329566"/>
                  </a:cubicBezTo>
                  <a:cubicBezTo>
                    <a:pt x="340048" y="270985"/>
                    <a:pt x="372375" y="242673"/>
                    <a:pt x="446875" y="240648"/>
                  </a:cubicBezTo>
                  <a:lnTo>
                    <a:pt x="447539" y="240648"/>
                  </a:lnTo>
                  <a:cubicBezTo>
                    <a:pt x="522004" y="242673"/>
                    <a:pt x="554332" y="270951"/>
                    <a:pt x="593223" y="329566"/>
                  </a:cubicBezTo>
                  <a:close/>
                </a:path>
              </a:pathLst>
            </a:custGeom>
            <a:solidFill>
              <a:srgbClr val="C4A345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27" name="Group 326">
            <a:extLst>
              <a:ext uri="{FF2B5EF4-FFF2-40B4-BE49-F238E27FC236}">
                <a16:creationId xmlns:a16="http://schemas.microsoft.com/office/drawing/2014/main" id="{A234C126-C278-49B4-D06E-0535B2979539}"/>
              </a:ext>
            </a:extLst>
          </p:cNvPr>
          <p:cNvGrpSpPr/>
          <p:nvPr/>
        </p:nvGrpSpPr>
        <p:grpSpPr>
          <a:xfrm>
            <a:off x="3003228" y="3282930"/>
            <a:ext cx="496810" cy="876697"/>
            <a:chOff x="2597199" y="3594676"/>
            <a:chExt cx="710928" cy="1254541"/>
          </a:xfrm>
        </p:grpSpPr>
        <p:sp>
          <p:nvSpPr>
            <p:cNvPr id="328" name="Freeform: Shape 327">
              <a:extLst>
                <a:ext uri="{FF2B5EF4-FFF2-40B4-BE49-F238E27FC236}">
                  <a16:creationId xmlns:a16="http://schemas.microsoft.com/office/drawing/2014/main" id="{9771F7EB-F772-99CC-7639-E9A2428BD356}"/>
                </a:ext>
              </a:extLst>
            </p:cNvPr>
            <p:cNvSpPr/>
            <p:nvPr/>
          </p:nvSpPr>
          <p:spPr>
            <a:xfrm>
              <a:off x="2597199" y="4218934"/>
              <a:ext cx="123096" cy="123096"/>
            </a:xfrm>
            <a:custGeom>
              <a:avLst/>
              <a:gdLst>
                <a:gd name="connsiteX0" fmla="*/ 61422 w 123096"/>
                <a:gd name="connsiteY0" fmla="*/ 122841 h 123096"/>
                <a:gd name="connsiteX1" fmla="*/ -126 w 123096"/>
                <a:gd name="connsiteY1" fmla="*/ 61292 h 123096"/>
                <a:gd name="connsiteX2" fmla="*/ 61422 w 123096"/>
                <a:gd name="connsiteY2" fmla="*/ -256 h 123096"/>
                <a:gd name="connsiteX3" fmla="*/ 122970 w 123096"/>
                <a:gd name="connsiteY3" fmla="*/ 61292 h 123096"/>
                <a:gd name="connsiteX4" fmla="*/ 61422 w 123096"/>
                <a:gd name="connsiteY4" fmla="*/ 122841 h 123096"/>
                <a:gd name="connsiteX5" fmla="*/ 61422 w 123096"/>
                <a:gd name="connsiteY5" fmla="*/ 9799 h 123096"/>
                <a:gd name="connsiteX6" fmla="*/ 9928 w 123096"/>
                <a:gd name="connsiteY6" fmla="*/ 61292 h 123096"/>
                <a:gd name="connsiteX7" fmla="*/ 61422 w 123096"/>
                <a:gd name="connsiteY7" fmla="*/ 112786 h 123096"/>
                <a:gd name="connsiteX8" fmla="*/ 112916 w 123096"/>
                <a:gd name="connsiteY8" fmla="*/ 61292 h 123096"/>
                <a:gd name="connsiteX9" fmla="*/ 61422 w 123096"/>
                <a:gd name="connsiteY9" fmla="*/ 9799 h 123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3096" h="123096">
                  <a:moveTo>
                    <a:pt x="61422" y="122841"/>
                  </a:moveTo>
                  <a:cubicBezTo>
                    <a:pt x="27429" y="122841"/>
                    <a:pt x="-126" y="95296"/>
                    <a:pt x="-126" y="61292"/>
                  </a:cubicBezTo>
                  <a:cubicBezTo>
                    <a:pt x="-126" y="27289"/>
                    <a:pt x="27429" y="-256"/>
                    <a:pt x="61422" y="-256"/>
                  </a:cubicBezTo>
                  <a:cubicBezTo>
                    <a:pt x="95415" y="-256"/>
                    <a:pt x="122970" y="27289"/>
                    <a:pt x="122970" y="61292"/>
                  </a:cubicBezTo>
                  <a:cubicBezTo>
                    <a:pt x="122932" y="95261"/>
                    <a:pt x="95398" y="122806"/>
                    <a:pt x="61422" y="122841"/>
                  </a:cubicBezTo>
                  <a:close/>
                  <a:moveTo>
                    <a:pt x="61422" y="9799"/>
                  </a:moveTo>
                  <a:cubicBezTo>
                    <a:pt x="32984" y="9799"/>
                    <a:pt x="9928" y="32840"/>
                    <a:pt x="9928" y="61292"/>
                  </a:cubicBezTo>
                  <a:cubicBezTo>
                    <a:pt x="9928" y="89745"/>
                    <a:pt x="32984" y="112786"/>
                    <a:pt x="61422" y="112786"/>
                  </a:cubicBezTo>
                  <a:cubicBezTo>
                    <a:pt x="89861" y="112786"/>
                    <a:pt x="112916" y="89745"/>
                    <a:pt x="112916" y="61292"/>
                  </a:cubicBezTo>
                  <a:cubicBezTo>
                    <a:pt x="112878" y="32875"/>
                    <a:pt x="89847" y="9834"/>
                    <a:pt x="61422" y="9799"/>
                  </a:cubicBezTo>
                  <a:close/>
                </a:path>
              </a:pathLst>
            </a:custGeom>
            <a:solidFill>
              <a:srgbClr val="3A5870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9" name="Freeform: Shape 328">
              <a:extLst>
                <a:ext uri="{FF2B5EF4-FFF2-40B4-BE49-F238E27FC236}">
                  <a16:creationId xmlns:a16="http://schemas.microsoft.com/office/drawing/2014/main" id="{9B73F4C7-E75A-1563-6B47-670F7E832391}"/>
                </a:ext>
              </a:extLst>
            </p:cNvPr>
            <p:cNvSpPr/>
            <p:nvPr/>
          </p:nvSpPr>
          <p:spPr>
            <a:xfrm>
              <a:off x="3184961" y="4216595"/>
              <a:ext cx="123166" cy="123166"/>
            </a:xfrm>
            <a:custGeom>
              <a:avLst/>
              <a:gdLst>
                <a:gd name="connsiteX0" fmla="*/ 61457 w 123166"/>
                <a:gd name="connsiteY0" fmla="*/ 122910 h 123166"/>
                <a:gd name="connsiteX1" fmla="*/ -126 w 123166"/>
                <a:gd name="connsiteY1" fmla="*/ 61327 h 123166"/>
                <a:gd name="connsiteX2" fmla="*/ 61457 w 123166"/>
                <a:gd name="connsiteY2" fmla="*/ -256 h 123166"/>
                <a:gd name="connsiteX3" fmla="*/ 123040 w 123166"/>
                <a:gd name="connsiteY3" fmla="*/ 61327 h 123166"/>
                <a:gd name="connsiteX4" fmla="*/ 123040 w 123166"/>
                <a:gd name="connsiteY4" fmla="*/ 61362 h 123166"/>
                <a:gd name="connsiteX5" fmla="*/ 61457 w 123166"/>
                <a:gd name="connsiteY5" fmla="*/ 122910 h 123166"/>
                <a:gd name="connsiteX6" fmla="*/ 61457 w 123166"/>
                <a:gd name="connsiteY6" fmla="*/ 9868 h 123166"/>
                <a:gd name="connsiteX7" fmla="*/ 9963 w 123166"/>
                <a:gd name="connsiteY7" fmla="*/ 61362 h 123166"/>
                <a:gd name="connsiteX8" fmla="*/ 61457 w 123166"/>
                <a:gd name="connsiteY8" fmla="*/ 112856 h 123166"/>
                <a:gd name="connsiteX9" fmla="*/ 112951 w 123166"/>
                <a:gd name="connsiteY9" fmla="*/ 61362 h 123166"/>
                <a:gd name="connsiteX10" fmla="*/ 61457 w 123166"/>
                <a:gd name="connsiteY10" fmla="*/ 9868 h 123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166" h="123166">
                  <a:moveTo>
                    <a:pt x="61457" y="122910"/>
                  </a:moveTo>
                  <a:cubicBezTo>
                    <a:pt x="27447" y="122910"/>
                    <a:pt x="-126" y="95331"/>
                    <a:pt x="-126" y="61327"/>
                  </a:cubicBezTo>
                  <a:cubicBezTo>
                    <a:pt x="-126" y="27324"/>
                    <a:pt x="27447" y="-256"/>
                    <a:pt x="61457" y="-256"/>
                  </a:cubicBezTo>
                  <a:cubicBezTo>
                    <a:pt x="95468" y="-256"/>
                    <a:pt x="123040" y="27324"/>
                    <a:pt x="123040" y="61327"/>
                  </a:cubicBezTo>
                  <a:cubicBezTo>
                    <a:pt x="123040" y="61327"/>
                    <a:pt x="123040" y="61362"/>
                    <a:pt x="123040" y="61362"/>
                  </a:cubicBezTo>
                  <a:cubicBezTo>
                    <a:pt x="123002" y="95366"/>
                    <a:pt x="95447" y="122876"/>
                    <a:pt x="61457" y="122910"/>
                  </a:cubicBezTo>
                  <a:close/>
                  <a:moveTo>
                    <a:pt x="61457" y="9868"/>
                  </a:moveTo>
                  <a:cubicBezTo>
                    <a:pt x="33019" y="9868"/>
                    <a:pt x="9963" y="32910"/>
                    <a:pt x="9963" y="61362"/>
                  </a:cubicBezTo>
                  <a:cubicBezTo>
                    <a:pt x="9963" y="89815"/>
                    <a:pt x="33019" y="112856"/>
                    <a:pt x="61457" y="112856"/>
                  </a:cubicBezTo>
                  <a:cubicBezTo>
                    <a:pt x="89896" y="112856"/>
                    <a:pt x="112951" y="89815"/>
                    <a:pt x="112951" y="61362"/>
                  </a:cubicBezTo>
                  <a:cubicBezTo>
                    <a:pt x="112930" y="32945"/>
                    <a:pt x="89889" y="9903"/>
                    <a:pt x="61457" y="9868"/>
                  </a:cubicBezTo>
                  <a:close/>
                </a:path>
              </a:pathLst>
            </a:custGeom>
            <a:solidFill>
              <a:srgbClr val="3A5870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0" name="Freeform: Shape 329">
              <a:extLst>
                <a:ext uri="{FF2B5EF4-FFF2-40B4-BE49-F238E27FC236}">
                  <a16:creationId xmlns:a16="http://schemas.microsoft.com/office/drawing/2014/main" id="{DA0B1B50-7100-3E47-3DF1-F3AD91A1ECBC}"/>
                </a:ext>
              </a:extLst>
            </p:cNvPr>
            <p:cNvSpPr/>
            <p:nvPr/>
          </p:nvSpPr>
          <p:spPr>
            <a:xfrm>
              <a:off x="2788441" y="3603662"/>
              <a:ext cx="338846" cy="643619"/>
            </a:xfrm>
            <a:custGeom>
              <a:avLst/>
              <a:gdLst>
                <a:gd name="connsiteX0" fmla="*/ 338721 w 338846"/>
                <a:gd name="connsiteY0" fmla="*/ 630796 h 643619"/>
                <a:gd name="connsiteX1" fmla="*/ 39044 w 338846"/>
                <a:gd name="connsiteY1" fmla="*/ 3445 h 643619"/>
                <a:gd name="connsiteX2" fmla="*/ 36740 w 338846"/>
                <a:gd name="connsiteY2" fmla="*/ -256 h 643619"/>
                <a:gd name="connsiteX3" fmla="*/ -126 w 338846"/>
                <a:gd name="connsiteY3" fmla="*/ 60978 h 643619"/>
                <a:gd name="connsiteX4" fmla="*/ 278115 w 338846"/>
                <a:gd name="connsiteY4" fmla="*/ 643364 h 643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846" h="643619">
                  <a:moveTo>
                    <a:pt x="338721" y="630796"/>
                  </a:moveTo>
                  <a:lnTo>
                    <a:pt x="39044" y="3445"/>
                  </a:lnTo>
                  <a:cubicBezTo>
                    <a:pt x="38406" y="2136"/>
                    <a:pt x="37634" y="896"/>
                    <a:pt x="36740" y="-256"/>
                  </a:cubicBezTo>
                  <a:cubicBezTo>
                    <a:pt x="17644" y="16746"/>
                    <a:pt x="9684" y="39333"/>
                    <a:pt x="-126" y="60978"/>
                  </a:cubicBezTo>
                  <a:lnTo>
                    <a:pt x="278115" y="643364"/>
                  </a:lnTo>
                  <a:close/>
                </a:path>
              </a:pathLst>
            </a:custGeom>
            <a:solidFill>
              <a:srgbClr val="C4A345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1" name="Freeform: Shape 330">
              <a:extLst>
                <a:ext uri="{FF2B5EF4-FFF2-40B4-BE49-F238E27FC236}">
                  <a16:creationId xmlns:a16="http://schemas.microsoft.com/office/drawing/2014/main" id="{132AD778-2188-73CA-BBA8-6E7BC651556E}"/>
                </a:ext>
              </a:extLst>
            </p:cNvPr>
            <p:cNvSpPr/>
            <p:nvPr/>
          </p:nvSpPr>
          <p:spPr>
            <a:xfrm>
              <a:off x="2757405" y="3603103"/>
              <a:ext cx="348656" cy="648263"/>
            </a:xfrm>
            <a:custGeom>
              <a:avLst/>
              <a:gdLst>
                <a:gd name="connsiteX0" fmla="*/ 310408 w 348656"/>
                <a:gd name="connsiteY0" fmla="*/ -256 h 648263"/>
                <a:gd name="connsiteX1" fmla="*/ 307650 w 348656"/>
                <a:gd name="connsiteY1" fmla="*/ 4003 h 648263"/>
                <a:gd name="connsiteX2" fmla="*/ -126 w 348656"/>
                <a:gd name="connsiteY2" fmla="*/ 648008 h 648263"/>
                <a:gd name="connsiteX3" fmla="*/ 68474 w 348656"/>
                <a:gd name="connsiteY3" fmla="*/ 643748 h 648263"/>
                <a:gd name="connsiteX4" fmla="*/ 348531 w 348656"/>
                <a:gd name="connsiteY4" fmla="*/ 57976 h 648263"/>
                <a:gd name="connsiteX5" fmla="*/ 310408 w 348656"/>
                <a:gd name="connsiteY5" fmla="*/ -256 h 648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8656" h="648263">
                  <a:moveTo>
                    <a:pt x="310408" y="-256"/>
                  </a:moveTo>
                  <a:cubicBezTo>
                    <a:pt x="309336" y="1060"/>
                    <a:pt x="308411" y="2488"/>
                    <a:pt x="307650" y="4003"/>
                  </a:cubicBezTo>
                  <a:lnTo>
                    <a:pt x="-126" y="648008"/>
                  </a:lnTo>
                  <a:lnTo>
                    <a:pt x="68474" y="643748"/>
                  </a:lnTo>
                  <a:lnTo>
                    <a:pt x="348531" y="57976"/>
                  </a:lnTo>
                  <a:cubicBezTo>
                    <a:pt x="337743" y="37239"/>
                    <a:pt x="336033" y="15210"/>
                    <a:pt x="310408" y="-256"/>
                  </a:cubicBezTo>
                  <a:close/>
                </a:path>
              </a:pathLst>
            </a:custGeom>
            <a:solidFill>
              <a:srgbClr val="C4A345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2" name="Freeform: Shape 331">
              <a:extLst>
                <a:ext uri="{FF2B5EF4-FFF2-40B4-BE49-F238E27FC236}">
                  <a16:creationId xmlns:a16="http://schemas.microsoft.com/office/drawing/2014/main" id="{0730A9DE-7C5B-8D4B-DB98-DB01A2768DE9}"/>
                </a:ext>
              </a:extLst>
            </p:cNvPr>
            <p:cNvSpPr/>
            <p:nvPr/>
          </p:nvSpPr>
          <p:spPr>
            <a:xfrm>
              <a:off x="2762572" y="4782887"/>
              <a:ext cx="75198" cy="66330"/>
            </a:xfrm>
            <a:custGeom>
              <a:avLst/>
              <a:gdLst>
                <a:gd name="connsiteX0" fmla="*/ 41348 w 75198"/>
                <a:gd name="connsiteY0" fmla="*/ -256 h 66330"/>
                <a:gd name="connsiteX1" fmla="*/ 75072 w 75198"/>
                <a:gd name="connsiteY1" fmla="*/ 48620 h 66330"/>
                <a:gd name="connsiteX2" fmla="*/ 34960 w 75198"/>
                <a:gd name="connsiteY2" fmla="*/ 66075 h 66330"/>
                <a:gd name="connsiteX3" fmla="*/ -126 w 75198"/>
                <a:gd name="connsiteY3" fmla="*/ 16362 h 66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198" h="66330">
                  <a:moveTo>
                    <a:pt x="41348" y="-256"/>
                  </a:moveTo>
                  <a:cubicBezTo>
                    <a:pt x="58612" y="10916"/>
                    <a:pt x="70740" y="28511"/>
                    <a:pt x="75072" y="48620"/>
                  </a:cubicBezTo>
                  <a:lnTo>
                    <a:pt x="34960" y="66075"/>
                  </a:lnTo>
                  <a:cubicBezTo>
                    <a:pt x="34960" y="66075"/>
                    <a:pt x="37229" y="39158"/>
                    <a:pt x="-126" y="16362"/>
                  </a:cubicBez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3" name="Freeform: Shape 332">
              <a:extLst>
                <a:ext uri="{FF2B5EF4-FFF2-40B4-BE49-F238E27FC236}">
                  <a16:creationId xmlns:a16="http://schemas.microsoft.com/office/drawing/2014/main" id="{BF92ED3E-68E2-35A3-B287-CF0BA6473C79}"/>
                </a:ext>
              </a:extLst>
            </p:cNvPr>
            <p:cNvSpPr/>
            <p:nvPr/>
          </p:nvSpPr>
          <p:spPr>
            <a:xfrm>
              <a:off x="2701897" y="4201444"/>
              <a:ext cx="499891" cy="116986"/>
            </a:xfrm>
            <a:custGeom>
              <a:avLst/>
              <a:gdLst>
                <a:gd name="connsiteX0" fmla="*/ 495995 w 499891"/>
                <a:gd name="connsiteY0" fmla="*/ 65691 h 116986"/>
                <a:gd name="connsiteX1" fmla="*/ 250466 w 499891"/>
                <a:gd name="connsiteY1" fmla="*/ -256 h 116986"/>
                <a:gd name="connsiteX2" fmla="*/ -126 w 499891"/>
                <a:gd name="connsiteY2" fmla="*/ 70230 h 116986"/>
                <a:gd name="connsiteX3" fmla="*/ 1445 w 499891"/>
                <a:gd name="connsiteY3" fmla="*/ 115823 h 116986"/>
                <a:gd name="connsiteX4" fmla="*/ 39359 w 499891"/>
                <a:gd name="connsiteY4" fmla="*/ 115823 h 116986"/>
                <a:gd name="connsiteX5" fmla="*/ 250605 w 499891"/>
                <a:gd name="connsiteY5" fmla="*/ 104617 h 116986"/>
                <a:gd name="connsiteX6" fmla="*/ 462515 w 499891"/>
                <a:gd name="connsiteY6" fmla="*/ 116731 h 116986"/>
                <a:gd name="connsiteX7" fmla="*/ 499765 w 499891"/>
                <a:gd name="connsiteY7" fmla="*/ 116731 h 116986"/>
                <a:gd name="connsiteX8" fmla="*/ 495995 w 499891"/>
                <a:gd name="connsiteY8" fmla="*/ 65691 h 116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9891" h="116986">
                  <a:moveTo>
                    <a:pt x="495995" y="65691"/>
                  </a:moveTo>
                  <a:cubicBezTo>
                    <a:pt x="495995" y="65691"/>
                    <a:pt x="427325" y="-256"/>
                    <a:pt x="250466" y="-256"/>
                  </a:cubicBezTo>
                  <a:cubicBezTo>
                    <a:pt x="73606" y="-256"/>
                    <a:pt x="-126" y="70230"/>
                    <a:pt x="-126" y="70230"/>
                  </a:cubicBezTo>
                  <a:cubicBezTo>
                    <a:pt x="12721" y="85486"/>
                    <a:pt x="7799" y="96064"/>
                    <a:pt x="1445" y="115823"/>
                  </a:cubicBezTo>
                  <a:lnTo>
                    <a:pt x="39359" y="115823"/>
                  </a:lnTo>
                  <a:cubicBezTo>
                    <a:pt x="109523" y="108283"/>
                    <a:pt x="180040" y="104547"/>
                    <a:pt x="250605" y="104617"/>
                  </a:cubicBezTo>
                  <a:cubicBezTo>
                    <a:pt x="321415" y="104582"/>
                    <a:pt x="392170" y="108597"/>
                    <a:pt x="462515" y="116731"/>
                  </a:cubicBezTo>
                  <a:lnTo>
                    <a:pt x="499765" y="116731"/>
                  </a:lnTo>
                  <a:cubicBezTo>
                    <a:pt x="493377" y="96657"/>
                    <a:pt x="495995" y="65691"/>
                    <a:pt x="495995" y="65691"/>
                  </a:cubicBezTo>
                  <a:close/>
                </a:path>
              </a:pathLst>
            </a:custGeom>
            <a:solidFill>
              <a:srgbClr val="54809E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4" name="Freeform: Shape 333">
              <a:extLst>
                <a:ext uri="{FF2B5EF4-FFF2-40B4-BE49-F238E27FC236}">
                  <a16:creationId xmlns:a16="http://schemas.microsoft.com/office/drawing/2014/main" id="{0F21EE1E-4D99-9619-3546-4A6B687C99CE}"/>
                </a:ext>
              </a:extLst>
            </p:cNvPr>
            <p:cNvSpPr/>
            <p:nvPr/>
          </p:nvSpPr>
          <p:spPr>
            <a:xfrm>
              <a:off x="2689318" y="4265809"/>
              <a:ext cx="526210" cy="96208"/>
            </a:xfrm>
            <a:custGeom>
              <a:avLst/>
              <a:gdLst>
                <a:gd name="connsiteX0" fmla="*/ 517092 w 526210"/>
                <a:gd name="connsiteY0" fmla="*/ 57672 h 96208"/>
                <a:gd name="connsiteX1" fmla="*/ 8962 w 526210"/>
                <a:gd name="connsiteY1" fmla="*/ 57672 h 96208"/>
                <a:gd name="connsiteX2" fmla="*/ 450 w 526210"/>
                <a:gd name="connsiteY2" fmla="*/ 41578 h 96208"/>
                <a:gd name="connsiteX3" fmla="*/ 513 w 526210"/>
                <a:gd name="connsiteY3" fmla="*/ 41369 h 96208"/>
                <a:gd name="connsiteX4" fmla="*/ 10986 w 526210"/>
                <a:gd name="connsiteY4" fmla="*/ 8657 h 96208"/>
                <a:gd name="connsiteX5" fmla="*/ 27011 w 526210"/>
                <a:gd name="connsiteY5" fmla="*/ 313 h 96208"/>
                <a:gd name="connsiteX6" fmla="*/ 498798 w 526210"/>
                <a:gd name="connsiteY6" fmla="*/ 313 h 96208"/>
                <a:gd name="connsiteX7" fmla="*/ 514788 w 526210"/>
                <a:gd name="connsiteY7" fmla="*/ 8657 h 96208"/>
                <a:gd name="connsiteX8" fmla="*/ 525436 w 526210"/>
                <a:gd name="connsiteY8" fmla="*/ 41369 h 96208"/>
                <a:gd name="connsiteX9" fmla="*/ 517221 w 526210"/>
                <a:gd name="connsiteY9" fmla="*/ 57637 h 96208"/>
                <a:gd name="connsiteX10" fmla="*/ 517092 w 526210"/>
                <a:gd name="connsiteY10" fmla="*/ 57672 h 962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6210" h="96208">
                  <a:moveTo>
                    <a:pt x="517092" y="57672"/>
                  </a:moveTo>
                  <a:cubicBezTo>
                    <a:pt x="351561" y="108712"/>
                    <a:pt x="174492" y="108712"/>
                    <a:pt x="8962" y="57672"/>
                  </a:cubicBezTo>
                  <a:cubicBezTo>
                    <a:pt x="2164" y="55578"/>
                    <a:pt x="-1648" y="48351"/>
                    <a:pt x="450" y="41578"/>
                  </a:cubicBezTo>
                  <a:cubicBezTo>
                    <a:pt x="471" y="41509"/>
                    <a:pt x="492" y="41439"/>
                    <a:pt x="513" y="41369"/>
                  </a:cubicBezTo>
                  <a:lnTo>
                    <a:pt x="10986" y="8657"/>
                  </a:lnTo>
                  <a:cubicBezTo>
                    <a:pt x="13154" y="1954"/>
                    <a:pt x="20287" y="-1746"/>
                    <a:pt x="27011" y="313"/>
                  </a:cubicBezTo>
                  <a:cubicBezTo>
                    <a:pt x="180717" y="47618"/>
                    <a:pt x="345092" y="47618"/>
                    <a:pt x="498798" y="313"/>
                  </a:cubicBezTo>
                  <a:cubicBezTo>
                    <a:pt x="505512" y="-1746"/>
                    <a:pt x="512634" y="1989"/>
                    <a:pt x="514788" y="8657"/>
                  </a:cubicBezTo>
                  <a:cubicBezTo>
                    <a:pt x="518349" y="19549"/>
                    <a:pt x="521899" y="30442"/>
                    <a:pt x="525436" y="41369"/>
                  </a:cubicBezTo>
                  <a:cubicBezTo>
                    <a:pt x="527659" y="48142"/>
                    <a:pt x="523980" y="55403"/>
                    <a:pt x="517221" y="57637"/>
                  </a:cubicBezTo>
                  <a:cubicBezTo>
                    <a:pt x="517179" y="57637"/>
                    <a:pt x="517134" y="57672"/>
                    <a:pt x="517092" y="57672"/>
                  </a:cubicBez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5" name="Freeform: Shape 334">
              <a:extLst>
                <a:ext uri="{FF2B5EF4-FFF2-40B4-BE49-F238E27FC236}">
                  <a16:creationId xmlns:a16="http://schemas.microsoft.com/office/drawing/2014/main" id="{5BD94B20-9CE4-6501-30DB-8A6DF3624005}"/>
                </a:ext>
              </a:extLst>
            </p:cNvPr>
            <p:cNvSpPr/>
            <p:nvPr/>
          </p:nvSpPr>
          <p:spPr>
            <a:xfrm>
              <a:off x="2889151" y="3874292"/>
              <a:ext cx="117484" cy="105745"/>
            </a:xfrm>
            <a:custGeom>
              <a:avLst/>
              <a:gdLst>
                <a:gd name="connsiteX0" fmla="*/ 80667 w 117484"/>
                <a:gd name="connsiteY0" fmla="*/ -256 h 105745"/>
                <a:gd name="connsiteX1" fmla="*/ 36609 w 117484"/>
                <a:gd name="connsiteY1" fmla="*/ -256 h 105745"/>
                <a:gd name="connsiteX2" fmla="*/ 23867 w 117484"/>
                <a:gd name="connsiteY2" fmla="*/ 7076 h 105745"/>
                <a:gd name="connsiteX3" fmla="*/ 1838 w 117484"/>
                <a:gd name="connsiteY3" fmla="*/ 45233 h 105745"/>
                <a:gd name="connsiteX4" fmla="*/ 1838 w 117484"/>
                <a:gd name="connsiteY4" fmla="*/ 59966 h 105745"/>
                <a:gd name="connsiteX5" fmla="*/ 23797 w 117484"/>
                <a:gd name="connsiteY5" fmla="*/ 98124 h 105745"/>
                <a:gd name="connsiteX6" fmla="*/ 36539 w 117484"/>
                <a:gd name="connsiteY6" fmla="*/ 105490 h 105745"/>
                <a:gd name="connsiteX7" fmla="*/ 80597 w 117484"/>
                <a:gd name="connsiteY7" fmla="*/ 105490 h 105745"/>
                <a:gd name="connsiteX8" fmla="*/ 93340 w 117484"/>
                <a:gd name="connsiteY8" fmla="*/ 98124 h 105745"/>
                <a:gd name="connsiteX9" fmla="*/ 115369 w 117484"/>
                <a:gd name="connsiteY9" fmla="*/ 59966 h 105745"/>
                <a:gd name="connsiteX10" fmla="*/ 115369 w 117484"/>
                <a:gd name="connsiteY10" fmla="*/ 45233 h 105745"/>
                <a:gd name="connsiteX11" fmla="*/ 93340 w 117484"/>
                <a:gd name="connsiteY11" fmla="*/ 7076 h 105745"/>
                <a:gd name="connsiteX12" fmla="*/ 80667 w 117484"/>
                <a:gd name="connsiteY12" fmla="*/ -256 h 105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7484" h="105745">
                  <a:moveTo>
                    <a:pt x="80667" y="-256"/>
                  </a:moveTo>
                  <a:lnTo>
                    <a:pt x="36609" y="-256"/>
                  </a:lnTo>
                  <a:cubicBezTo>
                    <a:pt x="31359" y="-266"/>
                    <a:pt x="26499" y="2530"/>
                    <a:pt x="23867" y="7076"/>
                  </a:cubicBezTo>
                  <a:lnTo>
                    <a:pt x="1838" y="45233"/>
                  </a:lnTo>
                  <a:cubicBezTo>
                    <a:pt x="-780" y="49796"/>
                    <a:pt x="-780" y="55403"/>
                    <a:pt x="1838" y="59966"/>
                  </a:cubicBezTo>
                  <a:lnTo>
                    <a:pt x="23797" y="98124"/>
                  </a:lnTo>
                  <a:cubicBezTo>
                    <a:pt x="26426" y="102676"/>
                    <a:pt x="31282" y="105483"/>
                    <a:pt x="36539" y="105490"/>
                  </a:cubicBezTo>
                  <a:lnTo>
                    <a:pt x="80597" y="105490"/>
                  </a:lnTo>
                  <a:cubicBezTo>
                    <a:pt x="85855" y="105483"/>
                    <a:pt x="90711" y="102676"/>
                    <a:pt x="93340" y="98124"/>
                  </a:cubicBezTo>
                  <a:lnTo>
                    <a:pt x="115369" y="59966"/>
                  </a:lnTo>
                  <a:cubicBezTo>
                    <a:pt x="118022" y="55414"/>
                    <a:pt x="118022" y="49786"/>
                    <a:pt x="115369" y="45233"/>
                  </a:cubicBezTo>
                  <a:lnTo>
                    <a:pt x="93340" y="7076"/>
                  </a:lnTo>
                  <a:cubicBezTo>
                    <a:pt x="90721" y="2551"/>
                    <a:pt x="85893" y="-238"/>
                    <a:pt x="80667" y="-256"/>
                  </a:cubicBezTo>
                  <a:close/>
                </a:path>
              </a:pathLst>
            </a:custGeom>
            <a:solidFill>
              <a:srgbClr val="3A5870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6" name="Freeform: Shape 335">
              <a:extLst>
                <a:ext uri="{FF2B5EF4-FFF2-40B4-BE49-F238E27FC236}">
                  <a16:creationId xmlns:a16="http://schemas.microsoft.com/office/drawing/2014/main" id="{67A2A894-DDCF-8CFD-31A9-D86552884C7F}"/>
                </a:ext>
              </a:extLst>
            </p:cNvPr>
            <p:cNvSpPr/>
            <p:nvPr/>
          </p:nvSpPr>
          <p:spPr>
            <a:xfrm>
              <a:off x="2714290" y="3594676"/>
              <a:ext cx="111017" cy="686922"/>
            </a:xfrm>
            <a:custGeom>
              <a:avLst/>
              <a:gdLst>
                <a:gd name="connsiteX0" fmla="*/ 110891 w 111017"/>
                <a:gd name="connsiteY0" fmla="*/ 8730 h 686922"/>
                <a:gd name="connsiteX1" fmla="*/ 92284 w 111017"/>
                <a:gd name="connsiteY1" fmla="*/ -243 h 686922"/>
                <a:gd name="connsiteX2" fmla="*/ 69347 w 111017"/>
                <a:gd name="connsiteY2" fmla="*/ 595 h 686922"/>
                <a:gd name="connsiteX3" fmla="*/ 45119 w 111017"/>
                <a:gd name="connsiteY3" fmla="*/ 16166 h 686922"/>
                <a:gd name="connsiteX4" fmla="*/ 30002 w 111017"/>
                <a:gd name="connsiteY4" fmla="*/ 46433 h 686922"/>
                <a:gd name="connsiteX5" fmla="*/ -126 w 111017"/>
                <a:gd name="connsiteY5" fmla="*/ 174068 h 686922"/>
                <a:gd name="connsiteX6" fmla="*/ -126 w 111017"/>
                <a:gd name="connsiteY6" fmla="*/ 686667 h 686922"/>
                <a:gd name="connsiteX7" fmla="*/ 49273 w 111017"/>
                <a:gd name="connsiteY7" fmla="*/ 686667 h 686922"/>
                <a:gd name="connsiteX8" fmla="*/ 49273 w 111017"/>
                <a:gd name="connsiteY8" fmla="*/ 178467 h 686922"/>
                <a:gd name="connsiteX9" fmla="*/ 72315 w 111017"/>
                <a:gd name="connsiteY9" fmla="*/ 66402 h 686922"/>
                <a:gd name="connsiteX10" fmla="*/ 74025 w 111017"/>
                <a:gd name="connsiteY10" fmla="*/ 69894 h 686922"/>
                <a:gd name="connsiteX11" fmla="*/ 110891 w 111017"/>
                <a:gd name="connsiteY11" fmla="*/ 8730 h 686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1017" h="686922">
                  <a:moveTo>
                    <a:pt x="110891" y="8730"/>
                  </a:moveTo>
                  <a:cubicBezTo>
                    <a:pt x="106541" y="2861"/>
                    <a:pt x="99584" y="-494"/>
                    <a:pt x="92284" y="-243"/>
                  </a:cubicBezTo>
                  <a:lnTo>
                    <a:pt x="69347" y="595"/>
                  </a:lnTo>
                  <a:cubicBezTo>
                    <a:pt x="59027" y="955"/>
                    <a:pt x="49731" y="6928"/>
                    <a:pt x="45119" y="16166"/>
                  </a:cubicBezTo>
                  <a:lnTo>
                    <a:pt x="30002" y="46433"/>
                  </a:lnTo>
                  <a:cubicBezTo>
                    <a:pt x="10208" y="86071"/>
                    <a:pt x="-105" y="129763"/>
                    <a:pt x="-126" y="174068"/>
                  </a:cubicBezTo>
                  <a:lnTo>
                    <a:pt x="-126" y="686667"/>
                  </a:lnTo>
                  <a:lnTo>
                    <a:pt x="49273" y="686667"/>
                  </a:lnTo>
                  <a:lnTo>
                    <a:pt x="49273" y="178467"/>
                  </a:lnTo>
                  <a:cubicBezTo>
                    <a:pt x="49319" y="139939"/>
                    <a:pt x="57156" y="101823"/>
                    <a:pt x="72315" y="66402"/>
                  </a:cubicBezTo>
                  <a:lnTo>
                    <a:pt x="74025" y="69894"/>
                  </a:lnTo>
                  <a:cubicBezTo>
                    <a:pt x="83835" y="48388"/>
                    <a:pt x="91795" y="25731"/>
                    <a:pt x="110891" y="8730"/>
                  </a:cubicBez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7" name="Freeform: Shape 336">
              <a:extLst>
                <a:ext uri="{FF2B5EF4-FFF2-40B4-BE49-F238E27FC236}">
                  <a16:creationId xmlns:a16="http://schemas.microsoft.com/office/drawing/2014/main" id="{2078E052-0978-D16B-28C8-DA26DE73AAC4}"/>
                </a:ext>
              </a:extLst>
            </p:cNvPr>
            <p:cNvSpPr/>
            <p:nvPr/>
          </p:nvSpPr>
          <p:spPr>
            <a:xfrm>
              <a:off x="2783372" y="3601651"/>
              <a:ext cx="42254" cy="63070"/>
            </a:xfrm>
            <a:custGeom>
              <a:avLst/>
              <a:gdLst>
                <a:gd name="connsiteX0" fmla="*/ 3233 w 42254"/>
                <a:gd name="connsiteY0" fmla="*/ 62815 h 63070"/>
                <a:gd name="connsiteX1" fmla="*/ 1801 w 42254"/>
                <a:gd name="connsiteY1" fmla="*/ 62500 h 63070"/>
                <a:gd name="connsiteX2" fmla="*/ 161 w 42254"/>
                <a:gd name="connsiteY2" fmla="*/ 57997 h 63070"/>
                <a:gd name="connsiteX3" fmla="*/ 36363 w 42254"/>
                <a:gd name="connsiteY3" fmla="*/ 708 h 63070"/>
                <a:gd name="connsiteX4" fmla="*/ 41181 w 42254"/>
                <a:gd name="connsiteY4" fmla="*/ 708 h 63070"/>
                <a:gd name="connsiteX5" fmla="*/ 41181 w 42254"/>
                <a:gd name="connsiteY5" fmla="*/ 5491 h 63070"/>
                <a:gd name="connsiteX6" fmla="*/ 6270 w 42254"/>
                <a:gd name="connsiteY6" fmla="*/ 60999 h 63070"/>
                <a:gd name="connsiteX7" fmla="*/ 3233 w 42254"/>
                <a:gd name="connsiteY7" fmla="*/ 62815 h 63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254" h="63070">
                  <a:moveTo>
                    <a:pt x="3233" y="62815"/>
                  </a:moveTo>
                  <a:cubicBezTo>
                    <a:pt x="2737" y="62811"/>
                    <a:pt x="2252" y="62706"/>
                    <a:pt x="1801" y="62500"/>
                  </a:cubicBezTo>
                  <a:cubicBezTo>
                    <a:pt x="147" y="61669"/>
                    <a:pt x="-572" y="59697"/>
                    <a:pt x="161" y="57997"/>
                  </a:cubicBezTo>
                  <a:cubicBezTo>
                    <a:pt x="11716" y="32966"/>
                    <a:pt x="23586" y="14253"/>
                    <a:pt x="36363" y="708"/>
                  </a:cubicBezTo>
                  <a:cubicBezTo>
                    <a:pt x="37711" y="-577"/>
                    <a:pt x="39834" y="-577"/>
                    <a:pt x="41181" y="708"/>
                  </a:cubicBezTo>
                  <a:cubicBezTo>
                    <a:pt x="42445" y="2052"/>
                    <a:pt x="42445" y="4147"/>
                    <a:pt x="41181" y="5491"/>
                  </a:cubicBezTo>
                  <a:cubicBezTo>
                    <a:pt x="28892" y="18512"/>
                    <a:pt x="17442" y="36666"/>
                    <a:pt x="6270" y="60999"/>
                  </a:cubicBezTo>
                  <a:cubicBezTo>
                    <a:pt x="5663" y="62109"/>
                    <a:pt x="4500" y="62804"/>
                    <a:pt x="3233" y="62815"/>
                  </a:cubicBezTo>
                  <a:close/>
                </a:path>
              </a:pathLst>
            </a:custGeom>
            <a:solidFill>
              <a:srgbClr val="A08338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8" name="Freeform: Shape 337">
              <a:extLst>
                <a:ext uri="{FF2B5EF4-FFF2-40B4-BE49-F238E27FC236}">
                  <a16:creationId xmlns:a16="http://schemas.microsoft.com/office/drawing/2014/main" id="{DEE6261D-FF05-9794-84D9-E5FFA0C0EEB9}"/>
                </a:ext>
              </a:extLst>
            </p:cNvPr>
            <p:cNvSpPr/>
            <p:nvPr/>
          </p:nvSpPr>
          <p:spPr>
            <a:xfrm>
              <a:off x="3067939" y="3594677"/>
              <a:ext cx="110458" cy="686991"/>
            </a:xfrm>
            <a:custGeom>
              <a:avLst/>
              <a:gdLst>
                <a:gd name="connsiteX0" fmla="*/ 80309 w 110458"/>
                <a:gd name="connsiteY0" fmla="*/ 46433 h 686991"/>
                <a:gd name="connsiteX1" fmla="*/ 65193 w 110458"/>
                <a:gd name="connsiteY1" fmla="*/ 16165 h 686991"/>
                <a:gd name="connsiteX2" fmla="*/ 40999 w 110458"/>
                <a:gd name="connsiteY2" fmla="*/ 594 h 686991"/>
                <a:gd name="connsiteX3" fmla="*/ 18063 w 110458"/>
                <a:gd name="connsiteY3" fmla="*/ -244 h 686991"/>
                <a:gd name="connsiteX4" fmla="*/ -126 w 110458"/>
                <a:gd name="connsiteY4" fmla="*/ 8170 h 686991"/>
                <a:gd name="connsiteX5" fmla="*/ 35798 w 110458"/>
                <a:gd name="connsiteY5" fmla="*/ 71010 h 686991"/>
                <a:gd name="connsiteX6" fmla="*/ 37997 w 110458"/>
                <a:gd name="connsiteY6" fmla="*/ 66402 h 686991"/>
                <a:gd name="connsiteX7" fmla="*/ 61038 w 110458"/>
                <a:gd name="connsiteY7" fmla="*/ 178466 h 686991"/>
                <a:gd name="connsiteX8" fmla="*/ 61038 w 110458"/>
                <a:gd name="connsiteY8" fmla="*/ 686736 h 686991"/>
                <a:gd name="connsiteX9" fmla="*/ 110333 w 110458"/>
                <a:gd name="connsiteY9" fmla="*/ 686736 h 686991"/>
                <a:gd name="connsiteX10" fmla="*/ 110333 w 110458"/>
                <a:gd name="connsiteY10" fmla="*/ 174067 h 686991"/>
                <a:gd name="connsiteX11" fmla="*/ 80309 w 110458"/>
                <a:gd name="connsiteY11" fmla="*/ 46433 h 68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0458" h="686991">
                  <a:moveTo>
                    <a:pt x="80309" y="46433"/>
                  </a:moveTo>
                  <a:lnTo>
                    <a:pt x="65193" y="16165"/>
                  </a:lnTo>
                  <a:cubicBezTo>
                    <a:pt x="60585" y="6938"/>
                    <a:pt x="51305" y="964"/>
                    <a:pt x="40999" y="594"/>
                  </a:cubicBezTo>
                  <a:lnTo>
                    <a:pt x="18063" y="-244"/>
                  </a:lnTo>
                  <a:cubicBezTo>
                    <a:pt x="11011" y="-478"/>
                    <a:pt x="4263" y="2643"/>
                    <a:pt x="-126" y="8170"/>
                  </a:cubicBezTo>
                  <a:cubicBezTo>
                    <a:pt x="25499" y="23635"/>
                    <a:pt x="25010" y="50273"/>
                    <a:pt x="35798" y="71010"/>
                  </a:cubicBezTo>
                  <a:lnTo>
                    <a:pt x="37997" y="66402"/>
                  </a:lnTo>
                  <a:cubicBezTo>
                    <a:pt x="53155" y="101822"/>
                    <a:pt x="60993" y="139938"/>
                    <a:pt x="61038" y="178466"/>
                  </a:cubicBezTo>
                  <a:lnTo>
                    <a:pt x="61038" y="686736"/>
                  </a:lnTo>
                  <a:lnTo>
                    <a:pt x="110333" y="686736"/>
                  </a:lnTo>
                  <a:lnTo>
                    <a:pt x="110333" y="174067"/>
                  </a:lnTo>
                  <a:cubicBezTo>
                    <a:pt x="110361" y="129769"/>
                    <a:pt x="100083" y="86071"/>
                    <a:pt x="80309" y="46433"/>
                  </a:cubicBez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9" name="Freeform: Shape 338">
              <a:extLst>
                <a:ext uri="{FF2B5EF4-FFF2-40B4-BE49-F238E27FC236}">
                  <a16:creationId xmlns:a16="http://schemas.microsoft.com/office/drawing/2014/main" id="{F8EECCA3-D5BA-990E-3335-23ADAE82CEE3}"/>
                </a:ext>
              </a:extLst>
            </p:cNvPr>
            <p:cNvSpPr/>
            <p:nvPr/>
          </p:nvSpPr>
          <p:spPr>
            <a:xfrm>
              <a:off x="3066459" y="3600817"/>
              <a:ext cx="43043" cy="63904"/>
            </a:xfrm>
            <a:custGeom>
              <a:avLst/>
              <a:gdLst>
                <a:gd name="connsiteX0" fmla="*/ 39477 w 43043"/>
                <a:gd name="connsiteY0" fmla="*/ 63648 h 63904"/>
                <a:gd name="connsiteX1" fmla="*/ 36405 w 43043"/>
                <a:gd name="connsiteY1" fmla="*/ 61693 h 63904"/>
                <a:gd name="connsiteX2" fmla="*/ 1494 w 43043"/>
                <a:gd name="connsiteY2" fmla="*/ 6185 h 63904"/>
                <a:gd name="connsiteX3" fmla="*/ 418 w 43043"/>
                <a:gd name="connsiteY3" fmla="*/ 1367 h 63904"/>
                <a:gd name="connsiteX4" fmla="*/ 5236 w 43043"/>
                <a:gd name="connsiteY4" fmla="*/ 288 h 63904"/>
                <a:gd name="connsiteX5" fmla="*/ 6416 w 43043"/>
                <a:gd name="connsiteY5" fmla="*/ 1542 h 63904"/>
                <a:gd name="connsiteX6" fmla="*/ 42654 w 43043"/>
                <a:gd name="connsiteY6" fmla="*/ 58831 h 63904"/>
                <a:gd name="connsiteX7" fmla="*/ 40755 w 43043"/>
                <a:gd name="connsiteY7" fmla="*/ 63386 h 63904"/>
                <a:gd name="connsiteX8" fmla="*/ 39547 w 43043"/>
                <a:gd name="connsiteY8" fmla="*/ 63648 h 63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043" h="63904">
                  <a:moveTo>
                    <a:pt x="39477" y="63648"/>
                  </a:moveTo>
                  <a:cubicBezTo>
                    <a:pt x="38168" y="63624"/>
                    <a:pt x="36981" y="62870"/>
                    <a:pt x="36405" y="61693"/>
                  </a:cubicBezTo>
                  <a:cubicBezTo>
                    <a:pt x="25129" y="37256"/>
                    <a:pt x="13678" y="19207"/>
                    <a:pt x="1494" y="6185"/>
                  </a:cubicBezTo>
                  <a:cubicBezTo>
                    <a:pt x="-133" y="5151"/>
                    <a:pt x="-615" y="2994"/>
                    <a:pt x="418" y="1367"/>
                  </a:cubicBezTo>
                  <a:cubicBezTo>
                    <a:pt x="1452" y="-263"/>
                    <a:pt x="3606" y="-745"/>
                    <a:pt x="5236" y="288"/>
                  </a:cubicBezTo>
                  <a:cubicBezTo>
                    <a:pt x="5728" y="602"/>
                    <a:pt x="6133" y="1032"/>
                    <a:pt x="6416" y="1542"/>
                  </a:cubicBezTo>
                  <a:cubicBezTo>
                    <a:pt x="19229" y="15052"/>
                    <a:pt x="31063" y="33799"/>
                    <a:pt x="42654" y="58831"/>
                  </a:cubicBezTo>
                  <a:cubicBezTo>
                    <a:pt x="43387" y="60615"/>
                    <a:pt x="42539" y="62653"/>
                    <a:pt x="40755" y="63386"/>
                  </a:cubicBezTo>
                  <a:cubicBezTo>
                    <a:pt x="40371" y="63547"/>
                    <a:pt x="39962" y="63634"/>
                    <a:pt x="39547" y="63648"/>
                  </a:cubicBezTo>
                  <a:close/>
                </a:path>
              </a:pathLst>
            </a:custGeom>
            <a:solidFill>
              <a:srgbClr val="A08338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0" name="Freeform: Shape 339">
              <a:extLst>
                <a:ext uri="{FF2B5EF4-FFF2-40B4-BE49-F238E27FC236}">
                  <a16:creationId xmlns:a16="http://schemas.microsoft.com/office/drawing/2014/main" id="{47F516A5-2919-4F8C-6E23-481AC839B96C}"/>
                </a:ext>
              </a:extLst>
            </p:cNvPr>
            <p:cNvSpPr/>
            <p:nvPr/>
          </p:nvSpPr>
          <p:spPr>
            <a:xfrm>
              <a:off x="2704515" y="3751999"/>
              <a:ext cx="483587" cy="60186"/>
            </a:xfrm>
            <a:custGeom>
              <a:avLst/>
              <a:gdLst>
                <a:gd name="connsiteX0" fmla="*/ 471208 w 483587"/>
                <a:gd name="connsiteY0" fmla="*/ 59931 h 60186"/>
                <a:gd name="connsiteX1" fmla="*/ 12163 w 483587"/>
                <a:gd name="connsiteY1" fmla="*/ 59931 h 60186"/>
                <a:gd name="connsiteX2" fmla="*/ 9684 w 483587"/>
                <a:gd name="connsiteY2" fmla="*/ 59686 h 60186"/>
                <a:gd name="connsiteX3" fmla="*/ -126 w 483587"/>
                <a:gd name="connsiteY3" fmla="*/ 47642 h 60186"/>
                <a:gd name="connsiteX4" fmla="*/ -126 w 483587"/>
                <a:gd name="connsiteY4" fmla="*/ 12033 h 60186"/>
                <a:gd name="connsiteX5" fmla="*/ 9684 w 483587"/>
                <a:gd name="connsiteY5" fmla="*/ -11 h 60186"/>
                <a:gd name="connsiteX6" fmla="*/ 12163 w 483587"/>
                <a:gd name="connsiteY6" fmla="*/ -256 h 60186"/>
                <a:gd name="connsiteX7" fmla="*/ 471208 w 483587"/>
                <a:gd name="connsiteY7" fmla="*/ -256 h 60186"/>
                <a:gd name="connsiteX8" fmla="*/ 473373 w 483587"/>
                <a:gd name="connsiteY8" fmla="*/ -46 h 60186"/>
                <a:gd name="connsiteX9" fmla="*/ 483462 w 483587"/>
                <a:gd name="connsiteY9" fmla="*/ 12033 h 60186"/>
                <a:gd name="connsiteX10" fmla="*/ 483462 w 483587"/>
                <a:gd name="connsiteY10" fmla="*/ 47642 h 60186"/>
                <a:gd name="connsiteX11" fmla="*/ 473792 w 483587"/>
                <a:gd name="connsiteY11" fmla="*/ 59651 h 60186"/>
                <a:gd name="connsiteX12" fmla="*/ 471208 w 483587"/>
                <a:gd name="connsiteY12" fmla="*/ 59931 h 6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3587" h="60186">
                  <a:moveTo>
                    <a:pt x="471208" y="59931"/>
                  </a:moveTo>
                  <a:lnTo>
                    <a:pt x="12163" y="59931"/>
                  </a:lnTo>
                  <a:cubicBezTo>
                    <a:pt x="11332" y="59920"/>
                    <a:pt x="10501" y="59840"/>
                    <a:pt x="9684" y="59686"/>
                  </a:cubicBezTo>
                  <a:cubicBezTo>
                    <a:pt x="3976" y="58496"/>
                    <a:pt x="-115" y="53472"/>
                    <a:pt x="-126" y="47642"/>
                  </a:cubicBezTo>
                  <a:lnTo>
                    <a:pt x="-126" y="12033"/>
                  </a:lnTo>
                  <a:cubicBezTo>
                    <a:pt x="-115" y="6203"/>
                    <a:pt x="3976" y="1179"/>
                    <a:pt x="9684" y="-11"/>
                  </a:cubicBezTo>
                  <a:cubicBezTo>
                    <a:pt x="10501" y="-165"/>
                    <a:pt x="11332" y="-245"/>
                    <a:pt x="12163" y="-256"/>
                  </a:cubicBezTo>
                  <a:lnTo>
                    <a:pt x="471208" y="-256"/>
                  </a:lnTo>
                  <a:cubicBezTo>
                    <a:pt x="471934" y="-256"/>
                    <a:pt x="472660" y="-186"/>
                    <a:pt x="473373" y="-46"/>
                  </a:cubicBezTo>
                  <a:cubicBezTo>
                    <a:pt x="479227" y="990"/>
                    <a:pt x="483486" y="6088"/>
                    <a:pt x="483462" y="12033"/>
                  </a:cubicBezTo>
                  <a:lnTo>
                    <a:pt x="483462" y="47642"/>
                  </a:lnTo>
                  <a:cubicBezTo>
                    <a:pt x="483451" y="53417"/>
                    <a:pt x="479430" y="58409"/>
                    <a:pt x="473792" y="59651"/>
                  </a:cubicBezTo>
                  <a:cubicBezTo>
                    <a:pt x="472943" y="59833"/>
                    <a:pt x="472077" y="59927"/>
                    <a:pt x="471208" y="59931"/>
                  </a:cubicBez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1" name="Freeform: Shape 340">
              <a:extLst>
                <a:ext uri="{FF2B5EF4-FFF2-40B4-BE49-F238E27FC236}">
                  <a16:creationId xmlns:a16="http://schemas.microsoft.com/office/drawing/2014/main" id="{D754137E-B546-95C1-3483-331F9827114D}"/>
                </a:ext>
              </a:extLst>
            </p:cNvPr>
            <p:cNvSpPr/>
            <p:nvPr/>
          </p:nvSpPr>
          <p:spPr>
            <a:xfrm>
              <a:off x="3128964" y="3808590"/>
              <a:ext cx="48875" cy="6982"/>
            </a:xfrm>
            <a:custGeom>
              <a:avLst/>
              <a:gdLst>
                <a:gd name="connsiteX0" fmla="*/ 45259 w 48875"/>
                <a:gd name="connsiteY0" fmla="*/ 6726 h 6982"/>
                <a:gd name="connsiteX1" fmla="*/ 3365 w 48875"/>
                <a:gd name="connsiteY1" fmla="*/ 6726 h 6982"/>
                <a:gd name="connsiteX2" fmla="*/ -126 w 48875"/>
                <a:gd name="connsiteY2" fmla="*/ 3235 h 6982"/>
                <a:gd name="connsiteX3" fmla="*/ 3365 w 48875"/>
                <a:gd name="connsiteY3" fmla="*/ -256 h 6982"/>
                <a:gd name="connsiteX4" fmla="*/ 45259 w 48875"/>
                <a:gd name="connsiteY4" fmla="*/ -256 h 6982"/>
                <a:gd name="connsiteX5" fmla="*/ 48750 w 48875"/>
                <a:gd name="connsiteY5" fmla="*/ 3235 h 6982"/>
                <a:gd name="connsiteX6" fmla="*/ 45259 w 48875"/>
                <a:gd name="connsiteY6" fmla="*/ 6726 h 6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875" h="6982">
                  <a:moveTo>
                    <a:pt x="45259" y="6726"/>
                  </a:moveTo>
                  <a:lnTo>
                    <a:pt x="3365" y="6726"/>
                  </a:lnTo>
                  <a:cubicBezTo>
                    <a:pt x="1438" y="6726"/>
                    <a:pt x="-126" y="5162"/>
                    <a:pt x="-126" y="3235"/>
                  </a:cubicBezTo>
                  <a:cubicBezTo>
                    <a:pt x="-126" y="1308"/>
                    <a:pt x="1438" y="-256"/>
                    <a:pt x="3365" y="-256"/>
                  </a:cubicBezTo>
                  <a:lnTo>
                    <a:pt x="45259" y="-256"/>
                  </a:lnTo>
                  <a:cubicBezTo>
                    <a:pt x="47186" y="-256"/>
                    <a:pt x="48750" y="1308"/>
                    <a:pt x="48750" y="3235"/>
                  </a:cubicBezTo>
                  <a:cubicBezTo>
                    <a:pt x="48750" y="5162"/>
                    <a:pt x="47186" y="6726"/>
                    <a:pt x="45259" y="6726"/>
                  </a:cubicBezTo>
                  <a:close/>
                </a:path>
              </a:pathLst>
            </a:custGeom>
            <a:solidFill>
              <a:srgbClr val="A08338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2" name="Freeform: Shape 341">
              <a:extLst>
                <a:ext uri="{FF2B5EF4-FFF2-40B4-BE49-F238E27FC236}">
                  <a16:creationId xmlns:a16="http://schemas.microsoft.com/office/drawing/2014/main" id="{31F9570B-EFB9-2F4A-7B59-64D576F7FD17}"/>
                </a:ext>
              </a:extLst>
            </p:cNvPr>
            <p:cNvSpPr/>
            <p:nvPr/>
          </p:nvSpPr>
          <p:spPr>
            <a:xfrm>
              <a:off x="3128231" y="3748438"/>
              <a:ext cx="49608" cy="6982"/>
            </a:xfrm>
            <a:custGeom>
              <a:avLst/>
              <a:gdLst>
                <a:gd name="connsiteX0" fmla="*/ 45992 w 49608"/>
                <a:gd name="connsiteY0" fmla="*/ 6726 h 6982"/>
                <a:gd name="connsiteX1" fmla="*/ 3365 w 49608"/>
                <a:gd name="connsiteY1" fmla="*/ 6726 h 6982"/>
                <a:gd name="connsiteX2" fmla="*/ -126 w 49608"/>
                <a:gd name="connsiteY2" fmla="*/ 3235 h 6982"/>
                <a:gd name="connsiteX3" fmla="*/ 3365 w 49608"/>
                <a:gd name="connsiteY3" fmla="*/ -256 h 6982"/>
                <a:gd name="connsiteX4" fmla="*/ 45992 w 49608"/>
                <a:gd name="connsiteY4" fmla="*/ -256 h 6982"/>
                <a:gd name="connsiteX5" fmla="*/ 49483 w 49608"/>
                <a:gd name="connsiteY5" fmla="*/ 3235 h 6982"/>
                <a:gd name="connsiteX6" fmla="*/ 45992 w 49608"/>
                <a:gd name="connsiteY6" fmla="*/ 6726 h 6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608" h="6982">
                  <a:moveTo>
                    <a:pt x="45992" y="6726"/>
                  </a:moveTo>
                  <a:lnTo>
                    <a:pt x="3365" y="6726"/>
                  </a:lnTo>
                  <a:cubicBezTo>
                    <a:pt x="1438" y="6726"/>
                    <a:pt x="-126" y="5162"/>
                    <a:pt x="-126" y="3235"/>
                  </a:cubicBezTo>
                  <a:cubicBezTo>
                    <a:pt x="-126" y="1308"/>
                    <a:pt x="1438" y="-256"/>
                    <a:pt x="3365" y="-256"/>
                  </a:cubicBezTo>
                  <a:lnTo>
                    <a:pt x="45992" y="-256"/>
                  </a:lnTo>
                  <a:cubicBezTo>
                    <a:pt x="47919" y="-256"/>
                    <a:pt x="49483" y="1308"/>
                    <a:pt x="49483" y="3235"/>
                  </a:cubicBezTo>
                  <a:cubicBezTo>
                    <a:pt x="49483" y="5162"/>
                    <a:pt x="47919" y="6726"/>
                    <a:pt x="45992" y="6726"/>
                  </a:cubicBezTo>
                  <a:close/>
                </a:path>
              </a:pathLst>
            </a:custGeom>
            <a:solidFill>
              <a:srgbClr val="A08338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3" name="Freeform: Shape 342">
              <a:extLst>
                <a:ext uri="{FF2B5EF4-FFF2-40B4-BE49-F238E27FC236}">
                  <a16:creationId xmlns:a16="http://schemas.microsoft.com/office/drawing/2014/main" id="{F8CB29D0-7141-8C67-BF4B-F736C4D6D2F7}"/>
                </a:ext>
              </a:extLst>
            </p:cNvPr>
            <p:cNvSpPr/>
            <p:nvPr/>
          </p:nvSpPr>
          <p:spPr>
            <a:xfrm>
              <a:off x="2715757" y="3808590"/>
              <a:ext cx="48875" cy="6982"/>
            </a:xfrm>
            <a:custGeom>
              <a:avLst/>
              <a:gdLst>
                <a:gd name="connsiteX0" fmla="*/ 45259 w 48875"/>
                <a:gd name="connsiteY0" fmla="*/ 6726 h 6982"/>
                <a:gd name="connsiteX1" fmla="*/ 3365 w 48875"/>
                <a:gd name="connsiteY1" fmla="*/ 6726 h 6982"/>
                <a:gd name="connsiteX2" fmla="*/ -126 w 48875"/>
                <a:gd name="connsiteY2" fmla="*/ 3235 h 6982"/>
                <a:gd name="connsiteX3" fmla="*/ 3365 w 48875"/>
                <a:gd name="connsiteY3" fmla="*/ -256 h 6982"/>
                <a:gd name="connsiteX4" fmla="*/ 45259 w 48875"/>
                <a:gd name="connsiteY4" fmla="*/ -256 h 6982"/>
                <a:gd name="connsiteX5" fmla="*/ 48750 w 48875"/>
                <a:gd name="connsiteY5" fmla="*/ 3235 h 6982"/>
                <a:gd name="connsiteX6" fmla="*/ 45259 w 48875"/>
                <a:gd name="connsiteY6" fmla="*/ 6726 h 6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875" h="6982">
                  <a:moveTo>
                    <a:pt x="45259" y="6726"/>
                  </a:moveTo>
                  <a:lnTo>
                    <a:pt x="3365" y="6726"/>
                  </a:lnTo>
                  <a:cubicBezTo>
                    <a:pt x="1438" y="6726"/>
                    <a:pt x="-126" y="5162"/>
                    <a:pt x="-126" y="3235"/>
                  </a:cubicBezTo>
                  <a:cubicBezTo>
                    <a:pt x="-126" y="1308"/>
                    <a:pt x="1438" y="-256"/>
                    <a:pt x="3365" y="-256"/>
                  </a:cubicBezTo>
                  <a:lnTo>
                    <a:pt x="45259" y="-256"/>
                  </a:lnTo>
                  <a:cubicBezTo>
                    <a:pt x="47186" y="-256"/>
                    <a:pt x="48750" y="1308"/>
                    <a:pt x="48750" y="3235"/>
                  </a:cubicBezTo>
                  <a:cubicBezTo>
                    <a:pt x="48750" y="5162"/>
                    <a:pt x="47186" y="6726"/>
                    <a:pt x="45259" y="6726"/>
                  </a:cubicBezTo>
                  <a:close/>
                </a:path>
              </a:pathLst>
            </a:custGeom>
            <a:solidFill>
              <a:srgbClr val="A08338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4" name="Freeform: Shape 343">
              <a:extLst>
                <a:ext uri="{FF2B5EF4-FFF2-40B4-BE49-F238E27FC236}">
                  <a16:creationId xmlns:a16="http://schemas.microsoft.com/office/drawing/2014/main" id="{FAE795CD-33B4-58B2-A599-AE5C3F6240FE}"/>
                </a:ext>
              </a:extLst>
            </p:cNvPr>
            <p:cNvSpPr/>
            <p:nvPr/>
          </p:nvSpPr>
          <p:spPr>
            <a:xfrm>
              <a:off x="2715023" y="3748438"/>
              <a:ext cx="49608" cy="6982"/>
            </a:xfrm>
            <a:custGeom>
              <a:avLst/>
              <a:gdLst>
                <a:gd name="connsiteX0" fmla="*/ 45992 w 49608"/>
                <a:gd name="connsiteY0" fmla="*/ 6726 h 6982"/>
                <a:gd name="connsiteX1" fmla="*/ 3365 w 49608"/>
                <a:gd name="connsiteY1" fmla="*/ 6726 h 6982"/>
                <a:gd name="connsiteX2" fmla="*/ -126 w 49608"/>
                <a:gd name="connsiteY2" fmla="*/ 3235 h 6982"/>
                <a:gd name="connsiteX3" fmla="*/ 3365 w 49608"/>
                <a:gd name="connsiteY3" fmla="*/ -256 h 6982"/>
                <a:gd name="connsiteX4" fmla="*/ 45992 w 49608"/>
                <a:gd name="connsiteY4" fmla="*/ -256 h 6982"/>
                <a:gd name="connsiteX5" fmla="*/ 49483 w 49608"/>
                <a:gd name="connsiteY5" fmla="*/ 3235 h 6982"/>
                <a:gd name="connsiteX6" fmla="*/ 45992 w 49608"/>
                <a:gd name="connsiteY6" fmla="*/ 6726 h 6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9608" h="6982">
                  <a:moveTo>
                    <a:pt x="45992" y="6726"/>
                  </a:moveTo>
                  <a:lnTo>
                    <a:pt x="3365" y="6726"/>
                  </a:lnTo>
                  <a:cubicBezTo>
                    <a:pt x="1438" y="6726"/>
                    <a:pt x="-126" y="5162"/>
                    <a:pt x="-126" y="3235"/>
                  </a:cubicBezTo>
                  <a:cubicBezTo>
                    <a:pt x="-126" y="1308"/>
                    <a:pt x="1438" y="-256"/>
                    <a:pt x="3365" y="-256"/>
                  </a:cubicBezTo>
                  <a:lnTo>
                    <a:pt x="45992" y="-256"/>
                  </a:lnTo>
                  <a:cubicBezTo>
                    <a:pt x="47919" y="-256"/>
                    <a:pt x="49483" y="1308"/>
                    <a:pt x="49483" y="3235"/>
                  </a:cubicBezTo>
                  <a:cubicBezTo>
                    <a:pt x="49483" y="5162"/>
                    <a:pt x="47919" y="6726"/>
                    <a:pt x="45992" y="6726"/>
                  </a:cubicBezTo>
                  <a:close/>
                </a:path>
              </a:pathLst>
            </a:custGeom>
            <a:solidFill>
              <a:srgbClr val="A08338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5" name="Freeform: Shape 344">
              <a:extLst>
                <a:ext uri="{FF2B5EF4-FFF2-40B4-BE49-F238E27FC236}">
                  <a16:creationId xmlns:a16="http://schemas.microsoft.com/office/drawing/2014/main" id="{1247CCC5-B5D0-9A9B-E5EF-F282A21DFEB3}"/>
                </a:ext>
              </a:extLst>
            </p:cNvPr>
            <p:cNvSpPr/>
            <p:nvPr/>
          </p:nvSpPr>
          <p:spPr>
            <a:xfrm>
              <a:off x="3020600" y="3728643"/>
              <a:ext cx="51424" cy="107037"/>
            </a:xfrm>
            <a:custGeom>
              <a:avLst/>
              <a:gdLst>
                <a:gd name="connsiteX0" fmla="*/ 23649 w 51424"/>
                <a:gd name="connsiteY0" fmla="*/ 106781 h 107037"/>
                <a:gd name="connsiteX1" fmla="*/ 19634 w 51424"/>
                <a:gd name="connsiteY1" fmla="*/ 106781 h 107037"/>
                <a:gd name="connsiteX2" fmla="*/ -126 w 51424"/>
                <a:gd name="connsiteY2" fmla="*/ 86987 h 107037"/>
                <a:gd name="connsiteX3" fmla="*/ 4901 w 51424"/>
                <a:gd name="connsiteY3" fmla="*/ 81960 h 107037"/>
                <a:gd name="connsiteX4" fmla="*/ 9929 w 51424"/>
                <a:gd name="connsiteY4" fmla="*/ 86987 h 107037"/>
                <a:gd name="connsiteX5" fmla="*/ 19634 w 51424"/>
                <a:gd name="connsiteY5" fmla="*/ 96692 h 107037"/>
                <a:gd name="connsiteX6" fmla="*/ 23649 w 51424"/>
                <a:gd name="connsiteY6" fmla="*/ 96692 h 107037"/>
                <a:gd name="connsiteX7" fmla="*/ 41104 w 51424"/>
                <a:gd name="connsiteY7" fmla="*/ 79237 h 107037"/>
                <a:gd name="connsiteX8" fmla="*/ 41104 w 51424"/>
                <a:gd name="connsiteY8" fmla="*/ 27289 h 107037"/>
                <a:gd name="connsiteX9" fmla="*/ 23649 w 51424"/>
                <a:gd name="connsiteY9" fmla="*/ 9834 h 107037"/>
                <a:gd name="connsiteX10" fmla="*/ 19634 w 51424"/>
                <a:gd name="connsiteY10" fmla="*/ 9834 h 107037"/>
                <a:gd name="connsiteX11" fmla="*/ 9929 w 51424"/>
                <a:gd name="connsiteY11" fmla="*/ 19539 h 107037"/>
                <a:gd name="connsiteX12" fmla="*/ 4901 w 51424"/>
                <a:gd name="connsiteY12" fmla="*/ 24566 h 107037"/>
                <a:gd name="connsiteX13" fmla="*/ -126 w 51424"/>
                <a:gd name="connsiteY13" fmla="*/ 19539 h 107037"/>
                <a:gd name="connsiteX14" fmla="*/ 19634 w 51424"/>
                <a:gd name="connsiteY14" fmla="*/ -256 h 107037"/>
                <a:gd name="connsiteX15" fmla="*/ 23649 w 51424"/>
                <a:gd name="connsiteY15" fmla="*/ -256 h 107037"/>
                <a:gd name="connsiteX16" fmla="*/ 51298 w 51424"/>
                <a:gd name="connsiteY16" fmla="*/ 27429 h 107037"/>
                <a:gd name="connsiteX17" fmla="*/ 51298 w 51424"/>
                <a:gd name="connsiteY17" fmla="*/ 79271 h 107037"/>
                <a:gd name="connsiteX18" fmla="*/ 23649 w 51424"/>
                <a:gd name="connsiteY18" fmla="*/ 106781 h 107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1424" h="107037">
                  <a:moveTo>
                    <a:pt x="23649" y="106781"/>
                  </a:moveTo>
                  <a:lnTo>
                    <a:pt x="19634" y="106781"/>
                  </a:lnTo>
                  <a:cubicBezTo>
                    <a:pt x="8724" y="106743"/>
                    <a:pt x="-108" y="97897"/>
                    <a:pt x="-126" y="86987"/>
                  </a:cubicBezTo>
                  <a:cubicBezTo>
                    <a:pt x="-126" y="84211"/>
                    <a:pt x="2126" y="81960"/>
                    <a:pt x="4901" y="81960"/>
                  </a:cubicBezTo>
                  <a:cubicBezTo>
                    <a:pt x="7677" y="81960"/>
                    <a:pt x="9929" y="84211"/>
                    <a:pt x="9929" y="86987"/>
                  </a:cubicBezTo>
                  <a:cubicBezTo>
                    <a:pt x="9929" y="92346"/>
                    <a:pt x="14275" y="96692"/>
                    <a:pt x="19634" y="96692"/>
                  </a:cubicBezTo>
                  <a:lnTo>
                    <a:pt x="23649" y="96692"/>
                  </a:lnTo>
                  <a:cubicBezTo>
                    <a:pt x="33288" y="96692"/>
                    <a:pt x="41104" y="88876"/>
                    <a:pt x="41104" y="79237"/>
                  </a:cubicBezTo>
                  <a:lnTo>
                    <a:pt x="41104" y="27289"/>
                  </a:lnTo>
                  <a:cubicBezTo>
                    <a:pt x="41104" y="17650"/>
                    <a:pt x="33288" y="9834"/>
                    <a:pt x="23649" y="9834"/>
                  </a:cubicBezTo>
                  <a:lnTo>
                    <a:pt x="19634" y="9834"/>
                  </a:lnTo>
                  <a:cubicBezTo>
                    <a:pt x="14275" y="9834"/>
                    <a:pt x="9929" y="14180"/>
                    <a:pt x="9929" y="19539"/>
                  </a:cubicBezTo>
                  <a:cubicBezTo>
                    <a:pt x="9929" y="22314"/>
                    <a:pt x="7677" y="24566"/>
                    <a:pt x="4901" y="24566"/>
                  </a:cubicBezTo>
                  <a:cubicBezTo>
                    <a:pt x="2126" y="24566"/>
                    <a:pt x="-126" y="22314"/>
                    <a:pt x="-126" y="19539"/>
                  </a:cubicBezTo>
                  <a:cubicBezTo>
                    <a:pt x="-108" y="8629"/>
                    <a:pt x="8724" y="-217"/>
                    <a:pt x="19634" y="-256"/>
                  </a:cubicBezTo>
                  <a:lnTo>
                    <a:pt x="23649" y="-256"/>
                  </a:lnTo>
                  <a:cubicBezTo>
                    <a:pt x="38926" y="-238"/>
                    <a:pt x="51298" y="12152"/>
                    <a:pt x="51298" y="27429"/>
                  </a:cubicBezTo>
                  <a:lnTo>
                    <a:pt x="51298" y="79271"/>
                  </a:lnTo>
                  <a:cubicBezTo>
                    <a:pt x="51204" y="94479"/>
                    <a:pt x="38856" y="106764"/>
                    <a:pt x="23649" y="106781"/>
                  </a:cubicBezTo>
                  <a:close/>
                </a:path>
              </a:pathLst>
            </a:custGeom>
            <a:solidFill>
              <a:srgbClr val="3A5870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6" name="Freeform: Shape 345">
              <a:extLst>
                <a:ext uri="{FF2B5EF4-FFF2-40B4-BE49-F238E27FC236}">
                  <a16:creationId xmlns:a16="http://schemas.microsoft.com/office/drawing/2014/main" id="{E4D353FE-60FE-1901-CB88-8A4C0DFFD24A}"/>
                </a:ext>
              </a:extLst>
            </p:cNvPr>
            <p:cNvSpPr/>
            <p:nvPr/>
          </p:nvSpPr>
          <p:spPr>
            <a:xfrm>
              <a:off x="3022136" y="3749283"/>
              <a:ext cx="6807" cy="66289"/>
            </a:xfrm>
            <a:custGeom>
              <a:avLst/>
              <a:gdLst>
                <a:gd name="connsiteX0" fmla="*/ 3365 w 6807"/>
                <a:gd name="connsiteY0" fmla="*/ 66033 h 66289"/>
                <a:gd name="connsiteX1" fmla="*/ -126 w 6807"/>
                <a:gd name="connsiteY1" fmla="*/ 62542 h 66289"/>
                <a:gd name="connsiteX2" fmla="*/ -126 w 6807"/>
                <a:gd name="connsiteY2" fmla="*/ 2460 h 66289"/>
                <a:gd name="connsiteX3" fmla="*/ 4053 w 6807"/>
                <a:gd name="connsiteY3" fmla="*/ -169 h 66289"/>
                <a:gd name="connsiteX4" fmla="*/ 6682 w 6807"/>
                <a:gd name="connsiteY4" fmla="*/ 2460 h 66289"/>
                <a:gd name="connsiteX5" fmla="*/ 6682 w 6807"/>
                <a:gd name="connsiteY5" fmla="*/ 62647 h 66289"/>
                <a:gd name="connsiteX6" fmla="*/ 3365 w 6807"/>
                <a:gd name="connsiteY6" fmla="*/ 66033 h 66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807" h="66289">
                  <a:moveTo>
                    <a:pt x="3365" y="66033"/>
                  </a:moveTo>
                  <a:cubicBezTo>
                    <a:pt x="1438" y="66033"/>
                    <a:pt x="-126" y="64469"/>
                    <a:pt x="-126" y="62542"/>
                  </a:cubicBezTo>
                  <a:lnTo>
                    <a:pt x="-126" y="2460"/>
                  </a:lnTo>
                  <a:cubicBezTo>
                    <a:pt x="304" y="582"/>
                    <a:pt x="2175" y="-595"/>
                    <a:pt x="4053" y="-169"/>
                  </a:cubicBezTo>
                  <a:cubicBezTo>
                    <a:pt x="5362" y="132"/>
                    <a:pt x="6385" y="1151"/>
                    <a:pt x="6682" y="2460"/>
                  </a:cubicBezTo>
                  <a:lnTo>
                    <a:pt x="6682" y="62647"/>
                  </a:lnTo>
                  <a:cubicBezTo>
                    <a:pt x="6629" y="64469"/>
                    <a:pt x="5184" y="65942"/>
                    <a:pt x="3365" y="66033"/>
                  </a:cubicBezTo>
                  <a:close/>
                </a:path>
              </a:pathLst>
            </a:custGeom>
            <a:solidFill>
              <a:srgbClr val="C4A345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7" name="Freeform: Shape 346">
              <a:extLst>
                <a:ext uri="{FF2B5EF4-FFF2-40B4-BE49-F238E27FC236}">
                  <a16:creationId xmlns:a16="http://schemas.microsoft.com/office/drawing/2014/main" id="{3EAB59BE-8988-B8CB-0C63-95D1B89F8D48}"/>
                </a:ext>
              </a:extLst>
            </p:cNvPr>
            <p:cNvSpPr/>
            <p:nvPr/>
          </p:nvSpPr>
          <p:spPr>
            <a:xfrm>
              <a:off x="2849904" y="4274191"/>
              <a:ext cx="53474" cy="107114"/>
            </a:xfrm>
            <a:custGeom>
              <a:avLst/>
              <a:gdLst>
                <a:gd name="connsiteX0" fmla="*/ 31310 w 53474"/>
                <a:gd name="connsiteY0" fmla="*/ 106859 h 107114"/>
                <a:gd name="connsiteX1" fmla="*/ 30612 w 53474"/>
                <a:gd name="connsiteY1" fmla="*/ 106859 h 107114"/>
                <a:gd name="connsiteX2" fmla="*/ 26597 w 53474"/>
                <a:gd name="connsiteY2" fmla="*/ 106859 h 107114"/>
                <a:gd name="connsiteX3" fmla="*/ -110 w 53474"/>
                <a:gd name="connsiteY3" fmla="*/ 78267 h 107114"/>
                <a:gd name="connsiteX4" fmla="*/ 1670 w 53474"/>
                <a:gd name="connsiteY4" fmla="*/ 26459 h 107114"/>
                <a:gd name="connsiteX5" fmla="*/ 30228 w 53474"/>
                <a:gd name="connsiteY5" fmla="*/ -248 h 107114"/>
                <a:gd name="connsiteX6" fmla="*/ 34242 w 53474"/>
                <a:gd name="connsiteY6" fmla="*/ -248 h 107114"/>
                <a:gd name="connsiteX7" fmla="*/ 53339 w 53474"/>
                <a:gd name="connsiteY7" fmla="*/ 20175 h 107114"/>
                <a:gd name="connsiteX8" fmla="*/ 48137 w 53474"/>
                <a:gd name="connsiteY8" fmla="*/ 25062 h 107114"/>
                <a:gd name="connsiteX9" fmla="*/ 43284 w 53474"/>
                <a:gd name="connsiteY9" fmla="*/ 19860 h 107114"/>
                <a:gd name="connsiteX10" fmla="*/ 43284 w 53474"/>
                <a:gd name="connsiteY10" fmla="*/ 19860 h 107114"/>
                <a:gd name="connsiteX11" fmla="*/ 33893 w 53474"/>
                <a:gd name="connsiteY11" fmla="*/ 9806 h 107114"/>
                <a:gd name="connsiteX12" fmla="*/ 29878 w 53474"/>
                <a:gd name="connsiteY12" fmla="*/ 9806 h 107114"/>
                <a:gd name="connsiteX13" fmla="*/ 11725 w 53474"/>
                <a:gd name="connsiteY13" fmla="*/ 26808 h 107114"/>
                <a:gd name="connsiteX14" fmla="*/ 9944 w 53474"/>
                <a:gd name="connsiteY14" fmla="*/ 78616 h 107114"/>
                <a:gd name="connsiteX15" fmla="*/ 26946 w 53474"/>
                <a:gd name="connsiteY15" fmla="*/ 96805 h 107114"/>
                <a:gd name="connsiteX16" fmla="*/ 30961 w 53474"/>
                <a:gd name="connsiteY16" fmla="*/ 96805 h 107114"/>
                <a:gd name="connsiteX17" fmla="*/ 37943 w 53474"/>
                <a:gd name="connsiteY17" fmla="*/ 94186 h 107114"/>
                <a:gd name="connsiteX18" fmla="*/ 41015 w 53474"/>
                <a:gd name="connsiteY18" fmla="*/ 87413 h 107114"/>
                <a:gd name="connsiteX19" fmla="*/ 46217 w 53474"/>
                <a:gd name="connsiteY19" fmla="*/ 82561 h 107114"/>
                <a:gd name="connsiteX20" fmla="*/ 51069 w 53474"/>
                <a:gd name="connsiteY20" fmla="*/ 87693 h 107114"/>
                <a:gd name="connsiteX21" fmla="*/ 51069 w 53474"/>
                <a:gd name="connsiteY21" fmla="*/ 87728 h 107114"/>
                <a:gd name="connsiteX22" fmla="*/ 31345 w 53474"/>
                <a:gd name="connsiteY22" fmla="*/ 106859 h 107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3474" h="107114">
                  <a:moveTo>
                    <a:pt x="31310" y="106859"/>
                  </a:moveTo>
                  <a:lnTo>
                    <a:pt x="30612" y="106859"/>
                  </a:lnTo>
                  <a:lnTo>
                    <a:pt x="26597" y="106859"/>
                  </a:lnTo>
                  <a:cubicBezTo>
                    <a:pt x="11330" y="106335"/>
                    <a:pt x="-620" y="93523"/>
                    <a:pt x="-110" y="78267"/>
                  </a:cubicBezTo>
                  <a:lnTo>
                    <a:pt x="1670" y="26459"/>
                  </a:lnTo>
                  <a:cubicBezTo>
                    <a:pt x="2330" y="11272"/>
                    <a:pt x="15024" y="-597"/>
                    <a:pt x="30228" y="-248"/>
                  </a:cubicBezTo>
                  <a:lnTo>
                    <a:pt x="34242" y="-248"/>
                  </a:lnTo>
                  <a:cubicBezTo>
                    <a:pt x="45142" y="136"/>
                    <a:pt x="53674" y="9282"/>
                    <a:pt x="53339" y="20175"/>
                  </a:cubicBezTo>
                  <a:cubicBezTo>
                    <a:pt x="53189" y="22933"/>
                    <a:pt x="50898" y="25097"/>
                    <a:pt x="48137" y="25062"/>
                  </a:cubicBezTo>
                  <a:cubicBezTo>
                    <a:pt x="45361" y="24958"/>
                    <a:pt x="43190" y="22654"/>
                    <a:pt x="43284" y="19860"/>
                  </a:cubicBezTo>
                  <a:cubicBezTo>
                    <a:pt x="43284" y="19860"/>
                    <a:pt x="43284" y="19860"/>
                    <a:pt x="43284" y="19860"/>
                  </a:cubicBezTo>
                  <a:cubicBezTo>
                    <a:pt x="43462" y="14484"/>
                    <a:pt x="39259" y="9981"/>
                    <a:pt x="33893" y="9806"/>
                  </a:cubicBezTo>
                  <a:lnTo>
                    <a:pt x="29878" y="9806"/>
                  </a:lnTo>
                  <a:cubicBezTo>
                    <a:pt x="20180" y="9527"/>
                    <a:pt x="12067" y="17103"/>
                    <a:pt x="11725" y="26808"/>
                  </a:cubicBezTo>
                  <a:lnTo>
                    <a:pt x="9944" y="78616"/>
                  </a:lnTo>
                  <a:cubicBezTo>
                    <a:pt x="9630" y="88321"/>
                    <a:pt x="17234" y="96456"/>
                    <a:pt x="26946" y="96805"/>
                  </a:cubicBezTo>
                  <a:lnTo>
                    <a:pt x="30961" y="96805"/>
                  </a:lnTo>
                  <a:cubicBezTo>
                    <a:pt x="33537" y="96874"/>
                    <a:pt x="36040" y="95932"/>
                    <a:pt x="37943" y="94186"/>
                  </a:cubicBezTo>
                  <a:cubicBezTo>
                    <a:pt x="39842" y="92441"/>
                    <a:pt x="40949" y="89997"/>
                    <a:pt x="41015" y="87413"/>
                  </a:cubicBezTo>
                  <a:cubicBezTo>
                    <a:pt x="41148" y="84656"/>
                    <a:pt x="43455" y="82491"/>
                    <a:pt x="46217" y="82561"/>
                  </a:cubicBezTo>
                  <a:cubicBezTo>
                    <a:pt x="48971" y="82630"/>
                    <a:pt x="51146" y="84935"/>
                    <a:pt x="51069" y="87693"/>
                  </a:cubicBezTo>
                  <a:cubicBezTo>
                    <a:pt x="51069" y="87693"/>
                    <a:pt x="51069" y="87728"/>
                    <a:pt x="51069" y="87728"/>
                  </a:cubicBezTo>
                  <a:cubicBezTo>
                    <a:pt x="50713" y="98375"/>
                    <a:pt x="41996" y="106824"/>
                    <a:pt x="31345" y="106859"/>
                  </a:cubicBezTo>
                  <a:close/>
                </a:path>
              </a:pathLst>
            </a:custGeom>
            <a:solidFill>
              <a:srgbClr val="3A5870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8" name="Freeform: Shape 347">
              <a:extLst>
                <a:ext uri="{FF2B5EF4-FFF2-40B4-BE49-F238E27FC236}">
                  <a16:creationId xmlns:a16="http://schemas.microsoft.com/office/drawing/2014/main" id="{198DAE67-0429-7E1A-A09B-27C9BEF9161C}"/>
                </a:ext>
              </a:extLst>
            </p:cNvPr>
            <p:cNvSpPr/>
            <p:nvPr/>
          </p:nvSpPr>
          <p:spPr>
            <a:xfrm>
              <a:off x="2892895" y="4294831"/>
              <a:ext cx="8797" cy="66889"/>
            </a:xfrm>
            <a:custGeom>
              <a:avLst/>
              <a:gdLst>
                <a:gd name="connsiteX0" fmla="*/ 3156 w 8797"/>
                <a:gd name="connsiteY0" fmla="*/ 66634 h 66889"/>
                <a:gd name="connsiteX1" fmla="*/ 3156 w 8797"/>
                <a:gd name="connsiteY1" fmla="*/ 66634 h 66889"/>
                <a:gd name="connsiteX2" fmla="*/ -126 w 8797"/>
                <a:gd name="connsiteY2" fmla="*/ 63143 h 66889"/>
                <a:gd name="connsiteX3" fmla="*/ 1899 w 8797"/>
                <a:gd name="connsiteY3" fmla="*/ 3026 h 66889"/>
                <a:gd name="connsiteX4" fmla="*/ 5390 w 8797"/>
                <a:gd name="connsiteY4" fmla="*/ -256 h 66889"/>
                <a:gd name="connsiteX5" fmla="*/ 8672 w 8797"/>
                <a:gd name="connsiteY5" fmla="*/ 3235 h 66889"/>
                <a:gd name="connsiteX6" fmla="*/ 6647 w 8797"/>
                <a:gd name="connsiteY6" fmla="*/ 63387 h 66889"/>
                <a:gd name="connsiteX7" fmla="*/ 3156 w 8797"/>
                <a:gd name="connsiteY7" fmla="*/ 66634 h 66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797" h="66889">
                  <a:moveTo>
                    <a:pt x="3156" y="66634"/>
                  </a:moveTo>
                  <a:lnTo>
                    <a:pt x="3156" y="66634"/>
                  </a:lnTo>
                  <a:cubicBezTo>
                    <a:pt x="1309" y="66529"/>
                    <a:pt x="-129" y="64993"/>
                    <a:pt x="-126" y="63143"/>
                  </a:cubicBezTo>
                  <a:lnTo>
                    <a:pt x="1899" y="3026"/>
                  </a:lnTo>
                  <a:cubicBezTo>
                    <a:pt x="2011" y="1176"/>
                    <a:pt x="3540" y="-256"/>
                    <a:pt x="5390" y="-256"/>
                  </a:cubicBezTo>
                  <a:cubicBezTo>
                    <a:pt x="7237" y="-151"/>
                    <a:pt x="8675" y="1385"/>
                    <a:pt x="8672" y="3235"/>
                  </a:cubicBezTo>
                  <a:lnTo>
                    <a:pt x="6647" y="63387"/>
                  </a:lnTo>
                  <a:cubicBezTo>
                    <a:pt x="6518" y="65202"/>
                    <a:pt x="4992" y="66634"/>
                    <a:pt x="3156" y="66634"/>
                  </a:cubicBezTo>
                  <a:close/>
                </a:path>
              </a:pathLst>
            </a:custGeom>
            <a:solidFill>
              <a:srgbClr val="C4A345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9" name="Freeform: Shape 348">
              <a:extLst>
                <a:ext uri="{FF2B5EF4-FFF2-40B4-BE49-F238E27FC236}">
                  <a16:creationId xmlns:a16="http://schemas.microsoft.com/office/drawing/2014/main" id="{65D087E8-AE86-A6CA-CB61-77B3F5708BC6}"/>
                </a:ext>
              </a:extLst>
            </p:cNvPr>
            <p:cNvSpPr/>
            <p:nvPr/>
          </p:nvSpPr>
          <p:spPr>
            <a:xfrm>
              <a:off x="2700326" y="3898171"/>
              <a:ext cx="80435" cy="38786"/>
            </a:xfrm>
            <a:custGeom>
              <a:avLst/>
              <a:gdLst>
                <a:gd name="connsiteX0" fmla="*/ 65332 w 80435"/>
                <a:gd name="connsiteY0" fmla="*/ 38356 h 38786"/>
                <a:gd name="connsiteX1" fmla="*/ 61562 w 80435"/>
                <a:gd name="connsiteY1" fmla="*/ 34585 h 38786"/>
                <a:gd name="connsiteX2" fmla="*/ 65332 w 80435"/>
                <a:gd name="connsiteY2" fmla="*/ 30815 h 38786"/>
                <a:gd name="connsiteX3" fmla="*/ 72629 w 80435"/>
                <a:gd name="connsiteY3" fmla="*/ 23519 h 38786"/>
                <a:gd name="connsiteX4" fmla="*/ 72629 w 80435"/>
                <a:gd name="connsiteY4" fmla="*/ 20691 h 38786"/>
                <a:gd name="connsiteX5" fmla="*/ 59397 w 80435"/>
                <a:gd name="connsiteY5" fmla="*/ 7460 h 38786"/>
                <a:gd name="connsiteX6" fmla="*/ 20611 w 80435"/>
                <a:gd name="connsiteY6" fmla="*/ 7460 h 38786"/>
                <a:gd name="connsiteX7" fmla="*/ 7415 w 80435"/>
                <a:gd name="connsiteY7" fmla="*/ 20691 h 38786"/>
                <a:gd name="connsiteX8" fmla="*/ 7415 w 80435"/>
                <a:gd name="connsiteY8" fmla="*/ 23693 h 38786"/>
                <a:gd name="connsiteX9" fmla="*/ 14711 w 80435"/>
                <a:gd name="connsiteY9" fmla="*/ 30990 h 38786"/>
                <a:gd name="connsiteX10" fmla="*/ 18482 w 80435"/>
                <a:gd name="connsiteY10" fmla="*/ 34760 h 38786"/>
                <a:gd name="connsiteX11" fmla="*/ 14711 w 80435"/>
                <a:gd name="connsiteY11" fmla="*/ 38530 h 38786"/>
                <a:gd name="connsiteX12" fmla="*/ -126 w 80435"/>
                <a:gd name="connsiteY12" fmla="*/ 23693 h 38786"/>
                <a:gd name="connsiteX13" fmla="*/ -126 w 80435"/>
                <a:gd name="connsiteY13" fmla="*/ 20691 h 38786"/>
                <a:gd name="connsiteX14" fmla="*/ 20611 w 80435"/>
                <a:gd name="connsiteY14" fmla="*/ -256 h 38786"/>
                <a:gd name="connsiteX15" fmla="*/ 59537 w 80435"/>
                <a:gd name="connsiteY15" fmla="*/ -256 h 38786"/>
                <a:gd name="connsiteX16" fmla="*/ 80309 w 80435"/>
                <a:gd name="connsiteY16" fmla="*/ 20691 h 38786"/>
                <a:gd name="connsiteX17" fmla="*/ 80309 w 80435"/>
                <a:gd name="connsiteY17" fmla="*/ 23693 h 38786"/>
                <a:gd name="connsiteX18" fmla="*/ 65332 w 80435"/>
                <a:gd name="connsiteY18" fmla="*/ 38356 h 38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0435" h="38786">
                  <a:moveTo>
                    <a:pt x="65332" y="38356"/>
                  </a:moveTo>
                  <a:cubicBezTo>
                    <a:pt x="63252" y="38356"/>
                    <a:pt x="61562" y="36666"/>
                    <a:pt x="61562" y="34585"/>
                  </a:cubicBezTo>
                  <a:cubicBezTo>
                    <a:pt x="61562" y="32501"/>
                    <a:pt x="63252" y="30815"/>
                    <a:pt x="65332" y="30815"/>
                  </a:cubicBezTo>
                  <a:cubicBezTo>
                    <a:pt x="69354" y="30794"/>
                    <a:pt x="72611" y="27540"/>
                    <a:pt x="72629" y="23519"/>
                  </a:cubicBezTo>
                  <a:lnTo>
                    <a:pt x="72629" y="20691"/>
                  </a:lnTo>
                  <a:cubicBezTo>
                    <a:pt x="72629" y="13384"/>
                    <a:pt x="66704" y="7460"/>
                    <a:pt x="59397" y="7460"/>
                  </a:cubicBezTo>
                  <a:lnTo>
                    <a:pt x="20611" y="7460"/>
                  </a:lnTo>
                  <a:cubicBezTo>
                    <a:pt x="13318" y="7480"/>
                    <a:pt x="7415" y="13398"/>
                    <a:pt x="7415" y="20691"/>
                  </a:cubicBezTo>
                  <a:lnTo>
                    <a:pt x="7415" y="23693"/>
                  </a:lnTo>
                  <a:cubicBezTo>
                    <a:pt x="7432" y="27715"/>
                    <a:pt x="10690" y="30972"/>
                    <a:pt x="14711" y="30990"/>
                  </a:cubicBezTo>
                  <a:cubicBezTo>
                    <a:pt x="16792" y="30990"/>
                    <a:pt x="18482" y="32679"/>
                    <a:pt x="18482" y="34760"/>
                  </a:cubicBezTo>
                  <a:cubicBezTo>
                    <a:pt x="18482" y="36844"/>
                    <a:pt x="16792" y="38530"/>
                    <a:pt x="14711" y="38530"/>
                  </a:cubicBezTo>
                  <a:cubicBezTo>
                    <a:pt x="6525" y="38513"/>
                    <a:pt x="-108" y="31880"/>
                    <a:pt x="-126" y="23693"/>
                  </a:cubicBezTo>
                  <a:lnTo>
                    <a:pt x="-126" y="20691"/>
                  </a:lnTo>
                  <a:cubicBezTo>
                    <a:pt x="-126" y="9205"/>
                    <a:pt x="9126" y="-141"/>
                    <a:pt x="20611" y="-256"/>
                  </a:cubicBezTo>
                  <a:lnTo>
                    <a:pt x="59537" y="-256"/>
                  </a:lnTo>
                  <a:cubicBezTo>
                    <a:pt x="71037" y="-162"/>
                    <a:pt x="80309" y="9191"/>
                    <a:pt x="80309" y="20691"/>
                  </a:cubicBezTo>
                  <a:lnTo>
                    <a:pt x="80309" y="23693"/>
                  </a:lnTo>
                  <a:cubicBezTo>
                    <a:pt x="80194" y="31866"/>
                    <a:pt x="73505" y="38415"/>
                    <a:pt x="65332" y="38356"/>
                  </a:cubicBezTo>
                  <a:close/>
                </a:path>
              </a:pathLst>
            </a:custGeom>
            <a:solidFill>
              <a:srgbClr val="3A5870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0" name="Freeform: Shape 349">
              <a:extLst>
                <a:ext uri="{FF2B5EF4-FFF2-40B4-BE49-F238E27FC236}">
                  <a16:creationId xmlns:a16="http://schemas.microsoft.com/office/drawing/2014/main" id="{8C78A8E3-8F82-7D07-14AB-3541B11145A9}"/>
                </a:ext>
              </a:extLst>
            </p:cNvPr>
            <p:cNvSpPr/>
            <p:nvPr/>
          </p:nvSpPr>
          <p:spPr>
            <a:xfrm>
              <a:off x="2715268" y="3930464"/>
              <a:ext cx="50237" cy="5097"/>
            </a:xfrm>
            <a:custGeom>
              <a:avLst/>
              <a:gdLst>
                <a:gd name="connsiteX0" fmla="*/ 47563 w 50237"/>
                <a:gd name="connsiteY0" fmla="*/ 4841 h 5097"/>
                <a:gd name="connsiteX1" fmla="*/ 2423 w 50237"/>
                <a:gd name="connsiteY1" fmla="*/ 4841 h 5097"/>
                <a:gd name="connsiteX2" fmla="*/ -126 w 50237"/>
                <a:gd name="connsiteY2" fmla="*/ 2293 h 5097"/>
                <a:gd name="connsiteX3" fmla="*/ 2423 w 50237"/>
                <a:gd name="connsiteY3" fmla="*/ -256 h 5097"/>
                <a:gd name="connsiteX4" fmla="*/ 47563 w 50237"/>
                <a:gd name="connsiteY4" fmla="*/ -256 h 5097"/>
                <a:gd name="connsiteX5" fmla="*/ 50111 w 50237"/>
                <a:gd name="connsiteY5" fmla="*/ 2293 h 5097"/>
                <a:gd name="connsiteX6" fmla="*/ 47563 w 50237"/>
                <a:gd name="connsiteY6" fmla="*/ 4841 h 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237" h="5097">
                  <a:moveTo>
                    <a:pt x="47563" y="4841"/>
                  </a:moveTo>
                  <a:lnTo>
                    <a:pt x="2423" y="4841"/>
                  </a:lnTo>
                  <a:cubicBezTo>
                    <a:pt x="1016" y="4841"/>
                    <a:pt x="-126" y="3700"/>
                    <a:pt x="-126" y="2293"/>
                  </a:cubicBezTo>
                  <a:cubicBezTo>
                    <a:pt x="-126" y="886"/>
                    <a:pt x="1016" y="-256"/>
                    <a:pt x="2423" y="-256"/>
                  </a:cubicBezTo>
                  <a:lnTo>
                    <a:pt x="47563" y="-256"/>
                  </a:lnTo>
                  <a:cubicBezTo>
                    <a:pt x="48970" y="-256"/>
                    <a:pt x="50111" y="886"/>
                    <a:pt x="50111" y="2293"/>
                  </a:cubicBezTo>
                  <a:cubicBezTo>
                    <a:pt x="50111" y="3700"/>
                    <a:pt x="48970" y="4841"/>
                    <a:pt x="47563" y="4841"/>
                  </a:cubicBezTo>
                  <a:close/>
                </a:path>
              </a:pathLst>
            </a:custGeom>
            <a:solidFill>
              <a:srgbClr val="C4A345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1" name="Freeform: Shape 350">
              <a:extLst>
                <a:ext uri="{FF2B5EF4-FFF2-40B4-BE49-F238E27FC236}">
                  <a16:creationId xmlns:a16="http://schemas.microsoft.com/office/drawing/2014/main" id="{DD909ECC-19C6-32D9-5BB6-D8B6CDE3B475}"/>
                </a:ext>
              </a:extLst>
            </p:cNvPr>
            <p:cNvSpPr/>
            <p:nvPr/>
          </p:nvSpPr>
          <p:spPr>
            <a:xfrm>
              <a:off x="3115697" y="3898171"/>
              <a:ext cx="80434" cy="38786"/>
            </a:xfrm>
            <a:custGeom>
              <a:avLst/>
              <a:gdLst>
                <a:gd name="connsiteX0" fmla="*/ 65472 w 80434"/>
                <a:gd name="connsiteY0" fmla="*/ 38356 h 38786"/>
                <a:gd name="connsiteX1" fmla="*/ 61702 w 80434"/>
                <a:gd name="connsiteY1" fmla="*/ 34585 h 38786"/>
                <a:gd name="connsiteX2" fmla="*/ 65472 w 80434"/>
                <a:gd name="connsiteY2" fmla="*/ 30815 h 38786"/>
                <a:gd name="connsiteX3" fmla="*/ 72768 w 80434"/>
                <a:gd name="connsiteY3" fmla="*/ 23519 h 38786"/>
                <a:gd name="connsiteX4" fmla="*/ 72768 w 80434"/>
                <a:gd name="connsiteY4" fmla="*/ 20691 h 38786"/>
                <a:gd name="connsiteX5" fmla="*/ 59537 w 80434"/>
                <a:gd name="connsiteY5" fmla="*/ 7460 h 38786"/>
                <a:gd name="connsiteX6" fmla="*/ 20681 w 80434"/>
                <a:gd name="connsiteY6" fmla="*/ 7460 h 38786"/>
                <a:gd name="connsiteX7" fmla="*/ 7415 w 80434"/>
                <a:gd name="connsiteY7" fmla="*/ 20656 h 38786"/>
                <a:gd name="connsiteX8" fmla="*/ 7415 w 80434"/>
                <a:gd name="connsiteY8" fmla="*/ 20691 h 38786"/>
                <a:gd name="connsiteX9" fmla="*/ 7415 w 80434"/>
                <a:gd name="connsiteY9" fmla="*/ 23693 h 38786"/>
                <a:gd name="connsiteX10" fmla="*/ 14711 w 80434"/>
                <a:gd name="connsiteY10" fmla="*/ 30990 h 38786"/>
                <a:gd name="connsiteX11" fmla="*/ 18482 w 80434"/>
                <a:gd name="connsiteY11" fmla="*/ 34760 h 38786"/>
                <a:gd name="connsiteX12" fmla="*/ 14711 w 80434"/>
                <a:gd name="connsiteY12" fmla="*/ 38530 h 38786"/>
                <a:gd name="connsiteX13" fmla="*/ -126 w 80434"/>
                <a:gd name="connsiteY13" fmla="*/ 23693 h 38786"/>
                <a:gd name="connsiteX14" fmla="*/ -126 w 80434"/>
                <a:gd name="connsiteY14" fmla="*/ 20691 h 38786"/>
                <a:gd name="connsiteX15" fmla="*/ 20611 w 80434"/>
                <a:gd name="connsiteY15" fmla="*/ -256 h 38786"/>
                <a:gd name="connsiteX16" fmla="*/ 59537 w 80434"/>
                <a:gd name="connsiteY16" fmla="*/ -256 h 38786"/>
                <a:gd name="connsiteX17" fmla="*/ 80309 w 80434"/>
                <a:gd name="connsiteY17" fmla="*/ 20691 h 38786"/>
                <a:gd name="connsiteX18" fmla="*/ 80309 w 80434"/>
                <a:gd name="connsiteY18" fmla="*/ 23693 h 38786"/>
                <a:gd name="connsiteX19" fmla="*/ 65472 w 80434"/>
                <a:gd name="connsiteY19" fmla="*/ 38356 h 38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0434" h="38786">
                  <a:moveTo>
                    <a:pt x="65472" y="38356"/>
                  </a:moveTo>
                  <a:cubicBezTo>
                    <a:pt x="63391" y="38356"/>
                    <a:pt x="61702" y="36666"/>
                    <a:pt x="61702" y="34585"/>
                  </a:cubicBezTo>
                  <a:cubicBezTo>
                    <a:pt x="61702" y="32501"/>
                    <a:pt x="63391" y="30815"/>
                    <a:pt x="65472" y="30815"/>
                  </a:cubicBezTo>
                  <a:cubicBezTo>
                    <a:pt x="69494" y="30794"/>
                    <a:pt x="72751" y="27540"/>
                    <a:pt x="72768" y="23519"/>
                  </a:cubicBezTo>
                  <a:lnTo>
                    <a:pt x="72768" y="20691"/>
                  </a:lnTo>
                  <a:cubicBezTo>
                    <a:pt x="72768" y="13384"/>
                    <a:pt x="66844" y="7460"/>
                    <a:pt x="59537" y="7460"/>
                  </a:cubicBezTo>
                  <a:lnTo>
                    <a:pt x="20681" y="7460"/>
                  </a:lnTo>
                  <a:cubicBezTo>
                    <a:pt x="13374" y="7442"/>
                    <a:pt x="7436" y="13349"/>
                    <a:pt x="7415" y="20656"/>
                  </a:cubicBezTo>
                  <a:cubicBezTo>
                    <a:pt x="7415" y="20666"/>
                    <a:pt x="7415" y="20680"/>
                    <a:pt x="7415" y="20691"/>
                  </a:cubicBezTo>
                  <a:lnTo>
                    <a:pt x="7415" y="23693"/>
                  </a:lnTo>
                  <a:cubicBezTo>
                    <a:pt x="7432" y="27715"/>
                    <a:pt x="10690" y="30972"/>
                    <a:pt x="14711" y="30990"/>
                  </a:cubicBezTo>
                  <a:cubicBezTo>
                    <a:pt x="16792" y="30990"/>
                    <a:pt x="18482" y="32679"/>
                    <a:pt x="18482" y="34760"/>
                  </a:cubicBezTo>
                  <a:cubicBezTo>
                    <a:pt x="18482" y="36844"/>
                    <a:pt x="16792" y="38530"/>
                    <a:pt x="14711" y="38530"/>
                  </a:cubicBezTo>
                  <a:cubicBezTo>
                    <a:pt x="6525" y="38513"/>
                    <a:pt x="-105" y="31880"/>
                    <a:pt x="-126" y="23693"/>
                  </a:cubicBezTo>
                  <a:lnTo>
                    <a:pt x="-126" y="20691"/>
                  </a:lnTo>
                  <a:cubicBezTo>
                    <a:pt x="-126" y="9205"/>
                    <a:pt x="9126" y="-141"/>
                    <a:pt x="20611" y="-256"/>
                  </a:cubicBezTo>
                  <a:lnTo>
                    <a:pt x="59537" y="-256"/>
                  </a:lnTo>
                  <a:cubicBezTo>
                    <a:pt x="71037" y="-162"/>
                    <a:pt x="80309" y="9191"/>
                    <a:pt x="80309" y="20691"/>
                  </a:cubicBezTo>
                  <a:lnTo>
                    <a:pt x="80309" y="23693"/>
                  </a:lnTo>
                  <a:cubicBezTo>
                    <a:pt x="80194" y="31810"/>
                    <a:pt x="73592" y="38338"/>
                    <a:pt x="65472" y="38356"/>
                  </a:cubicBezTo>
                  <a:close/>
                </a:path>
              </a:pathLst>
            </a:custGeom>
            <a:solidFill>
              <a:srgbClr val="3A5870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2" name="Freeform: Shape 351">
              <a:extLst>
                <a:ext uri="{FF2B5EF4-FFF2-40B4-BE49-F238E27FC236}">
                  <a16:creationId xmlns:a16="http://schemas.microsoft.com/office/drawing/2014/main" id="{35DF10CD-1F73-1813-F214-465322CDFDAE}"/>
                </a:ext>
              </a:extLst>
            </p:cNvPr>
            <p:cNvSpPr/>
            <p:nvPr/>
          </p:nvSpPr>
          <p:spPr>
            <a:xfrm>
              <a:off x="3130779" y="3930464"/>
              <a:ext cx="50167" cy="5097"/>
            </a:xfrm>
            <a:custGeom>
              <a:avLst/>
              <a:gdLst>
                <a:gd name="connsiteX0" fmla="*/ 47493 w 50167"/>
                <a:gd name="connsiteY0" fmla="*/ 4841 h 5097"/>
                <a:gd name="connsiteX1" fmla="*/ 2423 w 50167"/>
                <a:gd name="connsiteY1" fmla="*/ 4841 h 5097"/>
                <a:gd name="connsiteX2" fmla="*/ -126 w 50167"/>
                <a:gd name="connsiteY2" fmla="*/ 2293 h 5097"/>
                <a:gd name="connsiteX3" fmla="*/ 2423 w 50167"/>
                <a:gd name="connsiteY3" fmla="*/ -256 h 5097"/>
                <a:gd name="connsiteX4" fmla="*/ 47493 w 50167"/>
                <a:gd name="connsiteY4" fmla="*/ -256 h 5097"/>
                <a:gd name="connsiteX5" fmla="*/ 50041 w 50167"/>
                <a:gd name="connsiteY5" fmla="*/ 2293 h 5097"/>
                <a:gd name="connsiteX6" fmla="*/ 47493 w 50167"/>
                <a:gd name="connsiteY6" fmla="*/ 4841 h 50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167" h="5097">
                  <a:moveTo>
                    <a:pt x="47493" y="4841"/>
                  </a:moveTo>
                  <a:lnTo>
                    <a:pt x="2423" y="4841"/>
                  </a:lnTo>
                  <a:cubicBezTo>
                    <a:pt x="1016" y="4841"/>
                    <a:pt x="-126" y="3700"/>
                    <a:pt x="-126" y="2293"/>
                  </a:cubicBezTo>
                  <a:cubicBezTo>
                    <a:pt x="-126" y="886"/>
                    <a:pt x="1016" y="-256"/>
                    <a:pt x="2423" y="-256"/>
                  </a:cubicBezTo>
                  <a:lnTo>
                    <a:pt x="47493" y="-256"/>
                  </a:lnTo>
                  <a:cubicBezTo>
                    <a:pt x="48900" y="-256"/>
                    <a:pt x="50041" y="886"/>
                    <a:pt x="50041" y="2293"/>
                  </a:cubicBezTo>
                  <a:cubicBezTo>
                    <a:pt x="50041" y="3700"/>
                    <a:pt x="48900" y="4841"/>
                    <a:pt x="47493" y="4841"/>
                  </a:cubicBezTo>
                  <a:close/>
                </a:path>
              </a:pathLst>
            </a:custGeom>
            <a:solidFill>
              <a:srgbClr val="C4A345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3" name="Freeform: Shape 352">
              <a:extLst>
                <a:ext uri="{FF2B5EF4-FFF2-40B4-BE49-F238E27FC236}">
                  <a16:creationId xmlns:a16="http://schemas.microsoft.com/office/drawing/2014/main" id="{C9F9902C-B95B-5F79-4A68-601F80A52E98}"/>
                </a:ext>
              </a:extLst>
            </p:cNvPr>
            <p:cNvSpPr/>
            <p:nvPr/>
          </p:nvSpPr>
          <p:spPr>
            <a:xfrm>
              <a:off x="2733399" y="4347057"/>
              <a:ext cx="468283" cy="266121"/>
            </a:xfrm>
            <a:custGeom>
              <a:avLst/>
              <a:gdLst>
                <a:gd name="connsiteX0" fmla="*/ 79284 w 468283"/>
                <a:gd name="connsiteY0" fmla="*/ 69182 h 266121"/>
                <a:gd name="connsiteX1" fmla="*/ 103233 w 468283"/>
                <a:gd name="connsiteY1" fmla="*/ 81087 h 266121"/>
                <a:gd name="connsiteX2" fmla="*/ 137725 w 468283"/>
                <a:gd name="connsiteY2" fmla="*/ 151817 h 266121"/>
                <a:gd name="connsiteX3" fmla="*/ 179618 w 468283"/>
                <a:gd name="connsiteY3" fmla="*/ 216856 h 266121"/>
                <a:gd name="connsiteX4" fmla="*/ 225491 w 468283"/>
                <a:gd name="connsiteY4" fmla="*/ 221883 h 266121"/>
                <a:gd name="connsiteX5" fmla="*/ 266023 w 468283"/>
                <a:gd name="connsiteY5" fmla="*/ 230018 h 266121"/>
                <a:gd name="connsiteX6" fmla="*/ 323347 w 468283"/>
                <a:gd name="connsiteY6" fmla="*/ 209315 h 266121"/>
                <a:gd name="connsiteX7" fmla="*/ 359305 w 468283"/>
                <a:gd name="connsiteY7" fmla="*/ 158764 h 266121"/>
                <a:gd name="connsiteX8" fmla="*/ 382137 w 468283"/>
                <a:gd name="connsiteY8" fmla="*/ 123155 h 266121"/>
                <a:gd name="connsiteX9" fmla="*/ 399872 w 468283"/>
                <a:gd name="connsiteY9" fmla="*/ 111843 h 266121"/>
                <a:gd name="connsiteX10" fmla="*/ 416385 w 468283"/>
                <a:gd name="connsiteY10" fmla="*/ 65098 h 266121"/>
                <a:gd name="connsiteX11" fmla="*/ 451575 w 468283"/>
                <a:gd name="connsiteY11" fmla="*/ 3480 h 266121"/>
                <a:gd name="connsiteX12" fmla="*/ 468158 w 468283"/>
                <a:gd name="connsiteY12" fmla="*/ 37483 h 266121"/>
                <a:gd name="connsiteX13" fmla="*/ 450353 w 468283"/>
                <a:gd name="connsiteY13" fmla="*/ 69636 h 266121"/>
                <a:gd name="connsiteX14" fmla="*/ 445117 w 468283"/>
                <a:gd name="connsiteY14" fmla="*/ 106921 h 266121"/>
                <a:gd name="connsiteX15" fmla="*/ 387129 w 468283"/>
                <a:gd name="connsiteY15" fmla="*/ 193500 h 266121"/>
                <a:gd name="connsiteX16" fmla="*/ 326000 w 468283"/>
                <a:gd name="connsiteY16" fmla="*/ 246321 h 266121"/>
                <a:gd name="connsiteX17" fmla="*/ 248882 w 468283"/>
                <a:gd name="connsiteY17" fmla="*/ 264684 h 266121"/>
                <a:gd name="connsiteX18" fmla="*/ 204929 w 468283"/>
                <a:gd name="connsiteY18" fmla="*/ 252011 h 266121"/>
                <a:gd name="connsiteX19" fmla="*/ 146767 w 468283"/>
                <a:gd name="connsiteY19" fmla="*/ 238885 h 266121"/>
                <a:gd name="connsiteX20" fmla="*/ 97403 w 468283"/>
                <a:gd name="connsiteY20" fmla="*/ 176045 h 266121"/>
                <a:gd name="connsiteX21" fmla="*/ 59280 w 468283"/>
                <a:gd name="connsiteY21" fmla="*/ 104338 h 266121"/>
                <a:gd name="connsiteX22" fmla="*/ 36483 w 468283"/>
                <a:gd name="connsiteY22" fmla="*/ 84369 h 266121"/>
                <a:gd name="connsiteX23" fmla="*/ 5901 w 468283"/>
                <a:gd name="connsiteY23" fmla="*/ 41044 h 266121"/>
                <a:gd name="connsiteX24" fmla="*/ 9183 w 468283"/>
                <a:gd name="connsiteY24" fmla="*/ -256 h 266121"/>
                <a:gd name="connsiteX25" fmla="*/ 37111 w 468283"/>
                <a:gd name="connsiteY25" fmla="*/ 36855 h 266121"/>
                <a:gd name="connsiteX26" fmla="*/ 79284 w 468283"/>
                <a:gd name="connsiteY26" fmla="*/ 69182 h 266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68283" h="266121">
                  <a:moveTo>
                    <a:pt x="79284" y="69182"/>
                  </a:moveTo>
                  <a:cubicBezTo>
                    <a:pt x="87582" y="72464"/>
                    <a:pt x="95594" y="76479"/>
                    <a:pt x="103233" y="81087"/>
                  </a:cubicBezTo>
                  <a:cubicBezTo>
                    <a:pt x="125401" y="96343"/>
                    <a:pt x="131616" y="125634"/>
                    <a:pt x="137725" y="151817"/>
                  </a:cubicBezTo>
                  <a:cubicBezTo>
                    <a:pt x="143834" y="178000"/>
                    <a:pt x="154447" y="207326"/>
                    <a:pt x="179618" y="216856"/>
                  </a:cubicBezTo>
                  <a:cubicBezTo>
                    <a:pt x="194071" y="222372"/>
                    <a:pt x="210200" y="219893"/>
                    <a:pt x="225491" y="221883"/>
                  </a:cubicBezTo>
                  <a:cubicBezTo>
                    <a:pt x="239176" y="223664"/>
                    <a:pt x="252268" y="228865"/>
                    <a:pt x="266023" y="230018"/>
                  </a:cubicBezTo>
                  <a:cubicBezTo>
                    <a:pt x="286970" y="231554"/>
                    <a:pt x="307497" y="223036"/>
                    <a:pt x="323347" y="209315"/>
                  </a:cubicBezTo>
                  <a:cubicBezTo>
                    <a:pt x="339197" y="195595"/>
                    <a:pt x="350578" y="177686"/>
                    <a:pt x="359305" y="158764"/>
                  </a:cubicBezTo>
                  <a:cubicBezTo>
                    <a:pt x="365275" y="145812"/>
                    <a:pt x="370651" y="131638"/>
                    <a:pt x="382137" y="123155"/>
                  </a:cubicBezTo>
                  <a:cubicBezTo>
                    <a:pt x="387758" y="118965"/>
                    <a:pt x="394566" y="116452"/>
                    <a:pt x="399872" y="111843"/>
                  </a:cubicBezTo>
                  <a:cubicBezTo>
                    <a:pt x="412615" y="100777"/>
                    <a:pt x="413068" y="81646"/>
                    <a:pt x="416385" y="65098"/>
                  </a:cubicBezTo>
                  <a:cubicBezTo>
                    <a:pt x="421189" y="41323"/>
                    <a:pt x="433530" y="19714"/>
                    <a:pt x="451575" y="3480"/>
                  </a:cubicBezTo>
                  <a:cubicBezTo>
                    <a:pt x="457091" y="14791"/>
                    <a:pt x="462618" y="26137"/>
                    <a:pt x="468158" y="37483"/>
                  </a:cubicBezTo>
                  <a:cubicBezTo>
                    <a:pt x="457964" y="44814"/>
                    <a:pt x="452797" y="57312"/>
                    <a:pt x="450353" y="69636"/>
                  </a:cubicBezTo>
                  <a:cubicBezTo>
                    <a:pt x="447910" y="81960"/>
                    <a:pt x="447770" y="94633"/>
                    <a:pt x="445117" y="106921"/>
                  </a:cubicBezTo>
                  <a:cubicBezTo>
                    <a:pt x="437681" y="141344"/>
                    <a:pt x="411881" y="168400"/>
                    <a:pt x="387129" y="193500"/>
                  </a:cubicBezTo>
                  <a:cubicBezTo>
                    <a:pt x="368173" y="212737"/>
                    <a:pt x="348972" y="232147"/>
                    <a:pt x="326000" y="246321"/>
                  </a:cubicBezTo>
                  <a:cubicBezTo>
                    <a:pt x="303029" y="260495"/>
                    <a:pt x="275519" y="269153"/>
                    <a:pt x="248882" y="264684"/>
                  </a:cubicBezTo>
                  <a:cubicBezTo>
                    <a:pt x="233835" y="262136"/>
                    <a:pt x="219766" y="255607"/>
                    <a:pt x="204929" y="252011"/>
                  </a:cubicBezTo>
                  <a:cubicBezTo>
                    <a:pt x="185553" y="247299"/>
                    <a:pt x="164746" y="247543"/>
                    <a:pt x="146767" y="238885"/>
                  </a:cubicBezTo>
                  <a:cubicBezTo>
                    <a:pt x="122329" y="227120"/>
                    <a:pt x="107876" y="201216"/>
                    <a:pt x="97403" y="176045"/>
                  </a:cubicBezTo>
                  <a:cubicBezTo>
                    <a:pt x="86929" y="150874"/>
                    <a:pt x="78202" y="123958"/>
                    <a:pt x="59280" y="104338"/>
                  </a:cubicBezTo>
                  <a:cubicBezTo>
                    <a:pt x="52298" y="97076"/>
                    <a:pt x="44024" y="91072"/>
                    <a:pt x="36483" y="84369"/>
                  </a:cubicBezTo>
                  <a:cubicBezTo>
                    <a:pt x="23000" y="72569"/>
                    <a:pt x="12517" y="57697"/>
                    <a:pt x="5901" y="41044"/>
                  </a:cubicBezTo>
                  <a:cubicBezTo>
                    <a:pt x="2934" y="33224"/>
                    <a:pt x="-7679" y="59"/>
                    <a:pt x="9183" y="-256"/>
                  </a:cubicBezTo>
                  <a:cubicBezTo>
                    <a:pt x="18364" y="-256"/>
                    <a:pt x="30583" y="29384"/>
                    <a:pt x="37111" y="36855"/>
                  </a:cubicBezTo>
                  <a:cubicBezTo>
                    <a:pt x="48786" y="50435"/>
                    <a:pt x="63145" y="61432"/>
                    <a:pt x="79284" y="69182"/>
                  </a:cubicBez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4" name="Freeform: Shape 353">
              <a:extLst>
                <a:ext uri="{FF2B5EF4-FFF2-40B4-BE49-F238E27FC236}">
                  <a16:creationId xmlns:a16="http://schemas.microsoft.com/office/drawing/2014/main" id="{AC5C45A5-E9EB-0FA1-D859-FB2821E496E2}"/>
                </a:ext>
              </a:extLst>
            </p:cNvPr>
            <p:cNvSpPr/>
            <p:nvPr/>
          </p:nvSpPr>
          <p:spPr>
            <a:xfrm>
              <a:off x="2686851" y="4319334"/>
              <a:ext cx="206793" cy="483198"/>
            </a:xfrm>
            <a:custGeom>
              <a:avLst/>
              <a:gdLst>
                <a:gd name="connsiteX0" fmla="*/ 170658 w 206793"/>
                <a:gd name="connsiteY0" fmla="*/ 240356 h 483198"/>
                <a:gd name="connsiteX1" fmla="*/ 195445 w 206793"/>
                <a:gd name="connsiteY1" fmla="*/ 334616 h 483198"/>
                <a:gd name="connsiteX2" fmla="*/ 206512 w 206793"/>
                <a:gd name="connsiteY2" fmla="*/ 405590 h 483198"/>
                <a:gd name="connsiteX3" fmla="*/ 175545 w 206793"/>
                <a:gd name="connsiteY3" fmla="*/ 467871 h 483198"/>
                <a:gd name="connsiteX4" fmla="*/ 122760 w 206793"/>
                <a:gd name="connsiteY4" fmla="*/ 482045 h 483198"/>
                <a:gd name="connsiteX5" fmla="*/ 62678 w 206793"/>
                <a:gd name="connsiteY5" fmla="*/ 478763 h 483198"/>
                <a:gd name="connsiteX6" fmla="*/ 13279 w 206793"/>
                <a:gd name="connsiteY6" fmla="*/ 446400 h 483198"/>
                <a:gd name="connsiteX7" fmla="*/ -22 w 206793"/>
                <a:gd name="connsiteY7" fmla="*/ 385970 h 483198"/>
                <a:gd name="connsiteX8" fmla="*/ 5668 w 206793"/>
                <a:gd name="connsiteY8" fmla="*/ 320616 h 483198"/>
                <a:gd name="connsiteX9" fmla="*/ 17678 w 206793"/>
                <a:gd name="connsiteY9" fmla="*/ 160339 h 483198"/>
                <a:gd name="connsiteX10" fmla="*/ 30350 w 206793"/>
                <a:gd name="connsiteY10" fmla="*/ -251 h 483198"/>
                <a:gd name="connsiteX11" fmla="*/ 67426 w 206793"/>
                <a:gd name="connsiteY11" fmla="*/ 15424 h 483198"/>
                <a:gd name="connsiteX12" fmla="*/ 53741 w 206793"/>
                <a:gd name="connsiteY12" fmla="*/ 172523 h 483198"/>
                <a:gd name="connsiteX13" fmla="*/ 52763 w 206793"/>
                <a:gd name="connsiteY13" fmla="*/ 222411 h 483198"/>
                <a:gd name="connsiteX14" fmla="*/ 46374 w 206793"/>
                <a:gd name="connsiteY14" fmla="*/ 258998 h 483198"/>
                <a:gd name="connsiteX15" fmla="*/ 23717 w 206793"/>
                <a:gd name="connsiteY15" fmla="*/ 367851 h 483198"/>
                <a:gd name="connsiteX16" fmla="*/ 56045 w 206793"/>
                <a:gd name="connsiteY16" fmla="*/ 434705 h 483198"/>
                <a:gd name="connsiteX17" fmla="*/ 91200 w 206793"/>
                <a:gd name="connsiteY17" fmla="*/ 442770 h 483198"/>
                <a:gd name="connsiteX18" fmla="*/ 166364 w 206793"/>
                <a:gd name="connsiteY18" fmla="*/ 426536 h 483198"/>
                <a:gd name="connsiteX19" fmla="*/ 186612 w 206793"/>
                <a:gd name="connsiteY19" fmla="*/ 358076 h 483198"/>
                <a:gd name="connsiteX20" fmla="*/ 173136 w 206793"/>
                <a:gd name="connsiteY20" fmla="*/ 341039 h 483198"/>
                <a:gd name="connsiteX21" fmla="*/ 159347 w 206793"/>
                <a:gd name="connsiteY21" fmla="*/ 201395 h 483198"/>
                <a:gd name="connsiteX22" fmla="*/ 170658 w 206793"/>
                <a:gd name="connsiteY22" fmla="*/ 240356 h 483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06793" h="483198">
                  <a:moveTo>
                    <a:pt x="170658" y="240356"/>
                  </a:moveTo>
                  <a:cubicBezTo>
                    <a:pt x="178942" y="271776"/>
                    <a:pt x="187206" y="303196"/>
                    <a:pt x="195445" y="334616"/>
                  </a:cubicBezTo>
                  <a:cubicBezTo>
                    <a:pt x="201554" y="357866"/>
                    <a:pt x="207733" y="381571"/>
                    <a:pt x="206512" y="405590"/>
                  </a:cubicBezTo>
                  <a:cubicBezTo>
                    <a:pt x="205290" y="429608"/>
                    <a:pt x="195445" y="454465"/>
                    <a:pt x="175545" y="467871"/>
                  </a:cubicBezTo>
                  <a:cubicBezTo>
                    <a:pt x="160254" y="478344"/>
                    <a:pt x="141158" y="480718"/>
                    <a:pt x="122760" y="482045"/>
                  </a:cubicBezTo>
                  <a:cubicBezTo>
                    <a:pt x="102651" y="483476"/>
                    <a:pt x="82193" y="483721"/>
                    <a:pt x="62678" y="478763"/>
                  </a:cubicBezTo>
                  <a:cubicBezTo>
                    <a:pt x="43163" y="473806"/>
                    <a:pt x="24485" y="463158"/>
                    <a:pt x="13279" y="446400"/>
                  </a:cubicBezTo>
                  <a:cubicBezTo>
                    <a:pt x="1619" y="428945"/>
                    <a:pt x="-686" y="406916"/>
                    <a:pt x="-22" y="385970"/>
                  </a:cubicBezTo>
                  <a:cubicBezTo>
                    <a:pt x="641" y="365023"/>
                    <a:pt x="4097" y="341528"/>
                    <a:pt x="5668" y="320616"/>
                  </a:cubicBezTo>
                  <a:cubicBezTo>
                    <a:pt x="9673" y="267097"/>
                    <a:pt x="13673" y="213649"/>
                    <a:pt x="17678" y="160339"/>
                  </a:cubicBezTo>
                  <a:cubicBezTo>
                    <a:pt x="21378" y="111080"/>
                    <a:pt x="24346" y="48624"/>
                    <a:pt x="30350" y="-251"/>
                  </a:cubicBezTo>
                  <a:cubicBezTo>
                    <a:pt x="42639" y="-530"/>
                    <a:pt x="55521" y="12282"/>
                    <a:pt x="67426" y="15424"/>
                  </a:cubicBezTo>
                  <a:cubicBezTo>
                    <a:pt x="53182" y="66184"/>
                    <a:pt x="52693" y="119808"/>
                    <a:pt x="53741" y="172523"/>
                  </a:cubicBezTo>
                  <a:cubicBezTo>
                    <a:pt x="54446" y="189141"/>
                    <a:pt x="54118" y="205829"/>
                    <a:pt x="52763" y="222411"/>
                  </a:cubicBezTo>
                  <a:cubicBezTo>
                    <a:pt x="51245" y="234700"/>
                    <a:pt x="49115" y="246919"/>
                    <a:pt x="46374" y="258998"/>
                  </a:cubicBezTo>
                  <a:cubicBezTo>
                    <a:pt x="38834" y="295271"/>
                    <a:pt x="31282" y="331543"/>
                    <a:pt x="23717" y="367851"/>
                  </a:cubicBezTo>
                  <a:cubicBezTo>
                    <a:pt x="18550" y="392672"/>
                    <a:pt x="33911" y="422312"/>
                    <a:pt x="56045" y="434705"/>
                  </a:cubicBezTo>
                  <a:cubicBezTo>
                    <a:pt x="66518" y="440640"/>
                    <a:pt x="79086" y="442106"/>
                    <a:pt x="91200" y="442770"/>
                  </a:cubicBezTo>
                  <a:cubicBezTo>
                    <a:pt x="117279" y="444132"/>
                    <a:pt x="145033" y="441583"/>
                    <a:pt x="166364" y="426536"/>
                  </a:cubicBezTo>
                  <a:cubicBezTo>
                    <a:pt x="187694" y="411489"/>
                    <a:pt x="199669" y="380698"/>
                    <a:pt x="186612" y="358076"/>
                  </a:cubicBezTo>
                  <a:cubicBezTo>
                    <a:pt x="182618" y="352036"/>
                    <a:pt x="178111" y="346311"/>
                    <a:pt x="173136" y="341039"/>
                  </a:cubicBezTo>
                  <a:cubicBezTo>
                    <a:pt x="141032" y="301450"/>
                    <a:pt x="135611" y="246500"/>
                    <a:pt x="159347" y="201395"/>
                  </a:cubicBezTo>
                  <a:cubicBezTo>
                    <a:pt x="166329" y="211275"/>
                    <a:pt x="167551" y="228521"/>
                    <a:pt x="170658" y="240356"/>
                  </a:cubicBez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5" name="Freeform: Shape 354">
              <a:extLst>
                <a:ext uri="{FF2B5EF4-FFF2-40B4-BE49-F238E27FC236}">
                  <a16:creationId xmlns:a16="http://schemas.microsoft.com/office/drawing/2014/main" id="{2F1D06BB-58DF-C59A-A08C-0A217F96FBE0}"/>
                </a:ext>
              </a:extLst>
            </p:cNvPr>
            <p:cNvSpPr/>
            <p:nvPr/>
          </p:nvSpPr>
          <p:spPr>
            <a:xfrm>
              <a:off x="3051616" y="4313264"/>
              <a:ext cx="245578" cy="482228"/>
            </a:xfrm>
            <a:custGeom>
              <a:avLst/>
              <a:gdLst>
                <a:gd name="connsiteX0" fmla="*/ 226188 w 245578"/>
                <a:gd name="connsiteY0" fmla="*/ 303819 h 482228"/>
                <a:gd name="connsiteX1" fmla="*/ 245354 w 245578"/>
                <a:gd name="connsiteY1" fmla="*/ 390259 h 482228"/>
                <a:gd name="connsiteX2" fmla="*/ 217180 w 245578"/>
                <a:gd name="connsiteY2" fmla="*/ 468599 h 482228"/>
                <a:gd name="connsiteX3" fmla="*/ 148476 w 245578"/>
                <a:gd name="connsiteY3" fmla="*/ 480818 h 482228"/>
                <a:gd name="connsiteX4" fmla="*/ 88673 w 245578"/>
                <a:gd name="connsiteY4" fmla="*/ 468809 h 482228"/>
                <a:gd name="connsiteX5" fmla="*/ 40042 w 245578"/>
                <a:gd name="connsiteY5" fmla="*/ 433234 h 482228"/>
                <a:gd name="connsiteX6" fmla="*/ 32117 w 245578"/>
                <a:gd name="connsiteY6" fmla="*/ 401361 h 482228"/>
                <a:gd name="connsiteX7" fmla="*/ 3909 w 245578"/>
                <a:gd name="connsiteY7" fmla="*/ 354021 h 482228"/>
                <a:gd name="connsiteX8" fmla="*/ 802 w 245578"/>
                <a:gd name="connsiteY8" fmla="*/ 312442 h 482228"/>
                <a:gd name="connsiteX9" fmla="*/ 10751 w 245578"/>
                <a:gd name="connsiteY9" fmla="*/ 262904 h 482228"/>
                <a:gd name="connsiteX10" fmla="*/ 46884 w 245578"/>
                <a:gd name="connsiteY10" fmla="*/ 229878 h 482228"/>
                <a:gd name="connsiteX11" fmla="*/ 31349 w 245578"/>
                <a:gd name="connsiteY11" fmla="*/ 308497 h 482228"/>
                <a:gd name="connsiteX12" fmla="*/ 36481 w 245578"/>
                <a:gd name="connsiteY12" fmla="*/ 325953 h 482228"/>
                <a:gd name="connsiteX13" fmla="*/ 73172 w 245578"/>
                <a:gd name="connsiteY13" fmla="*/ 419026 h 482228"/>
                <a:gd name="connsiteX14" fmla="*/ 97610 w 245578"/>
                <a:gd name="connsiteY14" fmla="*/ 437040 h 482228"/>
                <a:gd name="connsiteX15" fmla="*/ 148406 w 245578"/>
                <a:gd name="connsiteY15" fmla="*/ 441648 h 482228"/>
                <a:gd name="connsiteX16" fmla="*/ 181397 w 245578"/>
                <a:gd name="connsiteY16" fmla="*/ 440356 h 482228"/>
                <a:gd name="connsiteX17" fmla="*/ 216936 w 245578"/>
                <a:gd name="connsiteY17" fmla="*/ 378913 h 482228"/>
                <a:gd name="connsiteX18" fmla="*/ 192708 w 245578"/>
                <a:gd name="connsiteY18" fmla="*/ 306857 h 482228"/>
                <a:gd name="connsiteX19" fmla="*/ 174589 w 245578"/>
                <a:gd name="connsiteY19" fmla="*/ 229703 h 482228"/>
                <a:gd name="connsiteX20" fmla="*/ 128192 w 245578"/>
                <a:gd name="connsiteY20" fmla="*/ 14162 h 482228"/>
                <a:gd name="connsiteX21" fmla="*/ 153433 w 245578"/>
                <a:gd name="connsiteY21" fmla="*/ -256 h 482228"/>
                <a:gd name="connsiteX22" fmla="*/ 167397 w 245578"/>
                <a:gd name="connsiteY22" fmla="*/ 53926 h 482228"/>
                <a:gd name="connsiteX23" fmla="*/ 194733 w 245578"/>
                <a:gd name="connsiteY23" fmla="*/ 169970 h 482228"/>
                <a:gd name="connsiteX24" fmla="*/ 202204 w 245578"/>
                <a:gd name="connsiteY24" fmla="*/ 232810 h 482228"/>
                <a:gd name="connsiteX25" fmla="*/ 212188 w 245578"/>
                <a:gd name="connsiteY25" fmla="*/ 255468 h 482228"/>
                <a:gd name="connsiteX26" fmla="*/ 226188 w 245578"/>
                <a:gd name="connsiteY26" fmla="*/ 303819 h 482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45578" h="482228">
                  <a:moveTo>
                    <a:pt x="226188" y="303819"/>
                  </a:moveTo>
                  <a:cubicBezTo>
                    <a:pt x="237827" y="331224"/>
                    <a:pt x="244324" y="360515"/>
                    <a:pt x="245354" y="390259"/>
                  </a:cubicBezTo>
                  <a:cubicBezTo>
                    <a:pt x="246331" y="419131"/>
                    <a:pt x="240327" y="451353"/>
                    <a:pt x="217180" y="468599"/>
                  </a:cubicBezTo>
                  <a:cubicBezTo>
                    <a:pt x="198084" y="482843"/>
                    <a:pt x="172180" y="483297"/>
                    <a:pt x="148476" y="480818"/>
                  </a:cubicBezTo>
                  <a:cubicBezTo>
                    <a:pt x="128192" y="478793"/>
                    <a:pt x="108160" y="474779"/>
                    <a:pt x="88673" y="468809"/>
                  </a:cubicBezTo>
                  <a:cubicBezTo>
                    <a:pt x="68878" y="462595"/>
                    <a:pt x="48071" y="452366"/>
                    <a:pt x="40042" y="433234"/>
                  </a:cubicBezTo>
                  <a:cubicBezTo>
                    <a:pt x="35818" y="423110"/>
                    <a:pt x="35748" y="411695"/>
                    <a:pt x="32117" y="401361"/>
                  </a:cubicBezTo>
                  <a:cubicBezTo>
                    <a:pt x="26008" y="383905"/>
                    <a:pt x="10507" y="371233"/>
                    <a:pt x="3909" y="354021"/>
                  </a:cubicBezTo>
                  <a:cubicBezTo>
                    <a:pt x="-1118" y="340930"/>
                    <a:pt x="-525" y="326407"/>
                    <a:pt x="802" y="312442"/>
                  </a:cubicBezTo>
                  <a:cubicBezTo>
                    <a:pt x="2373" y="295650"/>
                    <a:pt x="7330" y="279417"/>
                    <a:pt x="10751" y="262904"/>
                  </a:cubicBezTo>
                  <a:cubicBezTo>
                    <a:pt x="22108" y="251174"/>
                    <a:pt x="34177" y="240142"/>
                    <a:pt x="46884" y="229878"/>
                  </a:cubicBezTo>
                  <a:cubicBezTo>
                    <a:pt x="57358" y="255084"/>
                    <a:pt x="28347" y="281302"/>
                    <a:pt x="31349" y="308497"/>
                  </a:cubicBezTo>
                  <a:cubicBezTo>
                    <a:pt x="32285" y="314502"/>
                    <a:pt x="34009" y="320402"/>
                    <a:pt x="36481" y="325953"/>
                  </a:cubicBezTo>
                  <a:cubicBezTo>
                    <a:pt x="48724" y="356989"/>
                    <a:pt x="60954" y="388025"/>
                    <a:pt x="73172" y="419026"/>
                  </a:cubicBezTo>
                  <a:cubicBezTo>
                    <a:pt x="75498" y="430407"/>
                    <a:pt x="86051" y="438192"/>
                    <a:pt x="97610" y="437040"/>
                  </a:cubicBezTo>
                  <a:lnTo>
                    <a:pt x="148406" y="441648"/>
                  </a:lnTo>
                  <a:cubicBezTo>
                    <a:pt x="159438" y="442661"/>
                    <a:pt x="170819" y="443638"/>
                    <a:pt x="181397" y="440356"/>
                  </a:cubicBezTo>
                  <a:cubicBezTo>
                    <a:pt x="205834" y="432780"/>
                    <a:pt x="218402" y="404398"/>
                    <a:pt x="216936" y="378913"/>
                  </a:cubicBezTo>
                  <a:cubicBezTo>
                    <a:pt x="215470" y="353428"/>
                    <a:pt x="203391" y="330038"/>
                    <a:pt x="192708" y="306857"/>
                  </a:cubicBezTo>
                  <a:cubicBezTo>
                    <a:pt x="181847" y="282524"/>
                    <a:pt x="175699" y="256340"/>
                    <a:pt x="174589" y="229703"/>
                  </a:cubicBezTo>
                  <a:cubicBezTo>
                    <a:pt x="171936" y="156006"/>
                    <a:pt x="128716" y="87930"/>
                    <a:pt x="128192" y="14162"/>
                  </a:cubicBezTo>
                  <a:cubicBezTo>
                    <a:pt x="137374" y="12242"/>
                    <a:pt x="144950" y="3689"/>
                    <a:pt x="153433" y="-256"/>
                  </a:cubicBezTo>
                  <a:cubicBezTo>
                    <a:pt x="152246" y="18491"/>
                    <a:pt x="160415" y="36436"/>
                    <a:pt x="167397" y="53926"/>
                  </a:cubicBezTo>
                  <a:cubicBezTo>
                    <a:pt x="182255" y="91037"/>
                    <a:pt x="191472" y="130137"/>
                    <a:pt x="194733" y="169970"/>
                  </a:cubicBezTo>
                  <a:cubicBezTo>
                    <a:pt x="196478" y="190917"/>
                    <a:pt x="194419" y="213016"/>
                    <a:pt x="202204" y="232810"/>
                  </a:cubicBezTo>
                  <a:cubicBezTo>
                    <a:pt x="205241" y="240491"/>
                    <a:pt x="209535" y="247648"/>
                    <a:pt x="212188" y="255468"/>
                  </a:cubicBezTo>
                  <a:cubicBezTo>
                    <a:pt x="217425" y="270410"/>
                    <a:pt x="219904" y="289052"/>
                    <a:pt x="226188" y="303819"/>
                  </a:cubicBez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6" name="Freeform: Shape 355">
              <a:extLst>
                <a:ext uri="{FF2B5EF4-FFF2-40B4-BE49-F238E27FC236}">
                  <a16:creationId xmlns:a16="http://schemas.microsoft.com/office/drawing/2014/main" id="{2F1CF9F1-BDBF-74DF-4C9B-C27AEAD42FDF}"/>
                </a:ext>
              </a:extLst>
            </p:cNvPr>
            <p:cNvSpPr/>
            <p:nvPr/>
          </p:nvSpPr>
          <p:spPr>
            <a:xfrm>
              <a:off x="2759078" y="4743921"/>
              <a:ext cx="58443" cy="77228"/>
            </a:xfrm>
            <a:custGeom>
              <a:avLst/>
              <a:gdLst>
                <a:gd name="connsiteX0" fmla="*/ 20021 w 58443"/>
                <a:gd name="connsiteY0" fmla="*/ 76973 h 77228"/>
                <a:gd name="connsiteX1" fmla="*/ 10804 w 58443"/>
                <a:gd name="connsiteY1" fmla="*/ 74773 h 77228"/>
                <a:gd name="connsiteX2" fmla="*/ 8116 w 58443"/>
                <a:gd name="connsiteY2" fmla="*/ 73447 h 77228"/>
                <a:gd name="connsiteX3" fmla="*/ 1424 w 58443"/>
                <a:gd name="connsiteY3" fmla="*/ 53548 h 77228"/>
                <a:gd name="connsiteX4" fmla="*/ 1448 w 58443"/>
                <a:gd name="connsiteY4" fmla="*/ 53513 h 77228"/>
                <a:gd name="connsiteX5" fmla="*/ 6580 w 58443"/>
                <a:gd name="connsiteY5" fmla="*/ 51872 h 77228"/>
                <a:gd name="connsiteX6" fmla="*/ 8221 w 58443"/>
                <a:gd name="connsiteY6" fmla="*/ 57004 h 77228"/>
                <a:gd name="connsiteX7" fmla="*/ 11429 w 58443"/>
                <a:gd name="connsiteY7" fmla="*/ 66744 h 77228"/>
                <a:gd name="connsiteX8" fmla="*/ 11467 w 58443"/>
                <a:gd name="connsiteY8" fmla="*/ 66779 h 77228"/>
                <a:gd name="connsiteX9" fmla="*/ 14156 w 58443"/>
                <a:gd name="connsiteY9" fmla="*/ 68140 h 77228"/>
                <a:gd name="connsiteX10" fmla="*/ 31890 w 58443"/>
                <a:gd name="connsiteY10" fmla="*/ 62206 h 77228"/>
                <a:gd name="connsiteX11" fmla="*/ 49346 w 58443"/>
                <a:gd name="connsiteY11" fmla="*/ 27294 h 77228"/>
                <a:gd name="connsiteX12" fmla="*/ 43411 w 58443"/>
                <a:gd name="connsiteY12" fmla="*/ 9559 h 77228"/>
                <a:gd name="connsiteX13" fmla="*/ 40723 w 58443"/>
                <a:gd name="connsiteY13" fmla="*/ 8233 h 77228"/>
                <a:gd name="connsiteX14" fmla="*/ 30948 w 58443"/>
                <a:gd name="connsiteY14" fmla="*/ 11480 h 77228"/>
                <a:gd name="connsiteX15" fmla="*/ 25816 w 58443"/>
                <a:gd name="connsiteY15" fmla="*/ 13120 h 77228"/>
                <a:gd name="connsiteX16" fmla="*/ 24175 w 58443"/>
                <a:gd name="connsiteY16" fmla="*/ 7989 h 77228"/>
                <a:gd name="connsiteX17" fmla="*/ 44064 w 58443"/>
                <a:gd name="connsiteY17" fmla="*/ 1285 h 77228"/>
                <a:gd name="connsiteX18" fmla="*/ 44109 w 58443"/>
                <a:gd name="connsiteY18" fmla="*/ 1320 h 77228"/>
                <a:gd name="connsiteX19" fmla="*/ 46797 w 58443"/>
                <a:gd name="connsiteY19" fmla="*/ 2682 h 77228"/>
                <a:gd name="connsiteX20" fmla="*/ 56150 w 58443"/>
                <a:gd name="connsiteY20" fmla="*/ 30471 h 77228"/>
                <a:gd name="connsiteX21" fmla="*/ 56084 w 58443"/>
                <a:gd name="connsiteY21" fmla="*/ 30611 h 77228"/>
                <a:gd name="connsiteX22" fmla="*/ 38628 w 58443"/>
                <a:gd name="connsiteY22" fmla="*/ 65522 h 77228"/>
                <a:gd name="connsiteX23" fmla="*/ 20021 w 58443"/>
                <a:gd name="connsiteY23" fmla="*/ 76973 h 77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8443" h="77228">
                  <a:moveTo>
                    <a:pt x="20021" y="76973"/>
                  </a:moveTo>
                  <a:cubicBezTo>
                    <a:pt x="16819" y="76973"/>
                    <a:pt x="13660" y="76240"/>
                    <a:pt x="10804" y="74773"/>
                  </a:cubicBezTo>
                  <a:lnTo>
                    <a:pt x="8116" y="73447"/>
                  </a:lnTo>
                  <a:cubicBezTo>
                    <a:pt x="778" y="69816"/>
                    <a:pt x="-2218" y="60914"/>
                    <a:pt x="1424" y="53548"/>
                  </a:cubicBezTo>
                  <a:cubicBezTo>
                    <a:pt x="1434" y="53548"/>
                    <a:pt x="1441" y="53513"/>
                    <a:pt x="1448" y="53513"/>
                  </a:cubicBezTo>
                  <a:cubicBezTo>
                    <a:pt x="2412" y="51627"/>
                    <a:pt x="4709" y="50894"/>
                    <a:pt x="6580" y="51872"/>
                  </a:cubicBezTo>
                  <a:cubicBezTo>
                    <a:pt x="8451" y="52849"/>
                    <a:pt x="9184" y="55118"/>
                    <a:pt x="8221" y="57004"/>
                  </a:cubicBezTo>
                  <a:cubicBezTo>
                    <a:pt x="6412" y="60599"/>
                    <a:pt x="7847" y="64963"/>
                    <a:pt x="11429" y="66744"/>
                  </a:cubicBezTo>
                  <a:cubicBezTo>
                    <a:pt x="11443" y="66779"/>
                    <a:pt x="11453" y="66779"/>
                    <a:pt x="11467" y="66779"/>
                  </a:cubicBezTo>
                  <a:lnTo>
                    <a:pt x="14156" y="68140"/>
                  </a:lnTo>
                  <a:cubicBezTo>
                    <a:pt x="20691" y="71387"/>
                    <a:pt x="28630" y="68734"/>
                    <a:pt x="31890" y="62206"/>
                  </a:cubicBezTo>
                  <a:lnTo>
                    <a:pt x="49346" y="27294"/>
                  </a:lnTo>
                  <a:cubicBezTo>
                    <a:pt x="52600" y="20766"/>
                    <a:pt x="49943" y="12806"/>
                    <a:pt x="43411" y="9559"/>
                  </a:cubicBezTo>
                  <a:lnTo>
                    <a:pt x="40723" y="8233"/>
                  </a:lnTo>
                  <a:cubicBezTo>
                    <a:pt x="37124" y="6453"/>
                    <a:pt x="32770" y="7919"/>
                    <a:pt x="30948" y="11480"/>
                  </a:cubicBezTo>
                  <a:cubicBezTo>
                    <a:pt x="29984" y="13365"/>
                    <a:pt x="27687" y="14098"/>
                    <a:pt x="25816" y="13120"/>
                  </a:cubicBezTo>
                  <a:cubicBezTo>
                    <a:pt x="23945" y="12143"/>
                    <a:pt x="23212" y="9874"/>
                    <a:pt x="24175" y="7989"/>
                  </a:cubicBezTo>
                  <a:cubicBezTo>
                    <a:pt x="27820" y="657"/>
                    <a:pt x="36722" y="-2345"/>
                    <a:pt x="44064" y="1285"/>
                  </a:cubicBezTo>
                  <a:cubicBezTo>
                    <a:pt x="44078" y="1320"/>
                    <a:pt x="44095" y="1320"/>
                    <a:pt x="44109" y="1320"/>
                  </a:cubicBezTo>
                  <a:lnTo>
                    <a:pt x="46797" y="2682"/>
                  </a:lnTo>
                  <a:cubicBezTo>
                    <a:pt x="57054" y="7779"/>
                    <a:pt x="61244" y="20207"/>
                    <a:pt x="56150" y="30471"/>
                  </a:cubicBezTo>
                  <a:cubicBezTo>
                    <a:pt x="56129" y="30506"/>
                    <a:pt x="56105" y="30576"/>
                    <a:pt x="56084" y="30611"/>
                  </a:cubicBezTo>
                  <a:lnTo>
                    <a:pt x="38628" y="65522"/>
                  </a:lnTo>
                  <a:cubicBezTo>
                    <a:pt x="35064" y="72539"/>
                    <a:pt x="27879" y="76938"/>
                    <a:pt x="20021" y="76973"/>
                  </a:cubicBezTo>
                  <a:close/>
                </a:path>
              </a:pathLst>
            </a:custGeom>
            <a:solidFill>
              <a:srgbClr val="3A5870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7" name="Freeform: Shape 356">
              <a:extLst>
                <a:ext uri="{FF2B5EF4-FFF2-40B4-BE49-F238E27FC236}">
                  <a16:creationId xmlns:a16="http://schemas.microsoft.com/office/drawing/2014/main" id="{2D2CC7CD-0556-BAD1-551F-AD4363AB6108}"/>
                </a:ext>
              </a:extLst>
            </p:cNvPr>
            <p:cNvSpPr/>
            <p:nvPr/>
          </p:nvSpPr>
          <p:spPr>
            <a:xfrm>
              <a:off x="2762694" y="4753924"/>
              <a:ext cx="25316" cy="45511"/>
            </a:xfrm>
            <a:custGeom>
              <a:avLst/>
              <a:gdLst>
                <a:gd name="connsiteX0" fmla="*/ 2441 w 25316"/>
                <a:gd name="connsiteY0" fmla="*/ 45255 h 45511"/>
                <a:gd name="connsiteX1" fmla="*/ -125 w 25316"/>
                <a:gd name="connsiteY1" fmla="*/ 42811 h 45511"/>
                <a:gd name="connsiteX2" fmla="*/ 172 w 25316"/>
                <a:gd name="connsiteY2" fmla="*/ 41555 h 45511"/>
                <a:gd name="connsiteX3" fmla="*/ 20350 w 25316"/>
                <a:gd name="connsiteY3" fmla="*/ 1163 h 45511"/>
                <a:gd name="connsiteX4" fmla="*/ 23771 w 25316"/>
                <a:gd name="connsiteY4" fmla="*/ 10 h 45511"/>
                <a:gd name="connsiteX5" fmla="*/ 24924 w 25316"/>
                <a:gd name="connsiteY5" fmla="*/ 3432 h 45511"/>
                <a:gd name="connsiteX6" fmla="*/ 4745 w 25316"/>
                <a:gd name="connsiteY6" fmla="*/ 43859 h 45511"/>
                <a:gd name="connsiteX7" fmla="*/ 2441 w 25316"/>
                <a:gd name="connsiteY7" fmla="*/ 45255 h 45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316" h="45511">
                  <a:moveTo>
                    <a:pt x="2441" y="45255"/>
                  </a:moveTo>
                  <a:cubicBezTo>
                    <a:pt x="1051" y="45290"/>
                    <a:pt x="-97" y="44173"/>
                    <a:pt x="-125" y="42811"/>
                  </a:cubicBezTo>
                  <a:cubicBezTo>
                    <a:pt x="-136" y="42357"/>
                    <a:pt x="-34" y="41938"/>
                    <a:pt x="172" y="41555"/>
                  </a:cubicBezTo>
                  <a:lnTo>
                    <a:pt x="20350" y="1163"/>
                  </a:lnTo>
                  <a:cubicBezTo>
                    <a:pt x="20979" y="-94"/>
                    <a:pt x="22508" y="-618"/>
                    <a:pt x="23771" y="10"/>
                  </a:cubicBezTo>
                  <a:cubicBezTo>
                    <a:pt x="25035" y="639"/>
                    <a:pt x="25552" y="2175"/>
                    <a:pt x="24924" y="3432"/>
                  </a:cubicBezTo>
                  <a:lnTo>
                    <a:pt x="4745" y="43859"/>
                  </a:lnTo>
                  <a:cubicBezTo>
                    <a:pt x="4295" y="44732"/>
                    <a:pt x="3408" y="45255"/>
                    <a:pt x="2441" y="45255"/>
                  </a:cubicBezTo>
                  <a:close/>
                </a:path>
              </a:pathLst>
            </a:custGeom>
            <a:solidFill>
              <a:srgbClr val="C4A345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8" name="Freeform: Shape 357">
              <a:extLst>
                <a:ext uri="{FF2B5EF4-FFF2-40B4-BE49-F238E27FC236}">
                  <a16:creationId xmlns:a16="http://schemas.microsoft.com/office/drawing/2014/main" id="{0F3C9F8B-1FC5-5B22-92FB-870C2E85DBDA}"/>
                </a:ext>
              </a:extLst>
            </p:cNvPr>
            <p:cNvSpPr/>
            <p:nvPr/>
          </p:nvSpPr>
          <p:spPr>
            <a:xfrm>
              <a:off x="3188871" y="4765152"/>
              <a:ext cx="79387" cy="66261"/>
            </a:xfrm>
            <a:custGeom>
              <a:avLst/>
              <a:gdLst>
                <a:gd name="connsiteX0" fmla="*/ 40860 w 79387"/>
                <a:gd name="connsiteY0" fmla="*/ -256 h 66261"/>
                <a:gd name="connsiteX1" fmla="*/ -126 w 79387"/>
                <a:gd name="connsiteY1" fmla="*/ 42580 h 66261"/>
                <a:gd name="connsiteX2" fmla="*/ 36740 w 79387"/>
                <a:gd name="connsiteY2" fmla="*/ 66005 h 66261"/>
                <a:gd name="connsiteX3" fmla="*/ 79262 w 79387"/>
                <a:gd name="connsiteY3" fmla="*/ 22506 h 66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387" h="66261">
                  <a:moveTo>
                    <a:pt x="40860" y="-256"/>
                  </a:moveTo>
                  <a:cubicBezTo>
                    <a:pt x="22078" y="8053"/>
                    <a:pt x="7345" y="23449"/>
                    <a:pt x="-126" y="42580"/>
                  </a:cubicBezTo>
                  <a:lnTo>
                    <a:pt x="36740" y="66005"/>
                  </a:lnTo>
                  <a:cubicBezTo>
                    <a:pt x="36740" y="66005"/>
                    <a:pt x="38730" y="39089"/>
                    <a:pt x="79262" y="22506"/>
                  </a:cubicBez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9" name="Freeform: Shape 358">
              <a:extLst>
                <a:ext uri="{FF2B5EF4-FFF2-40B4-BE49-F238E27FC236}">
                  <a16:creationId xmlns:a16="http://schemas.microsoft.com/office/drawing/2014/main" id="{55FD5185-CD99-1DB0-DED0-64766FEE682A}"/>
                </a:ext>
              </a:extLst>
            </p:cNvPr>
            <p:cNvSpPr/>
            <p:nvPr/>
          </p:nvSpPr>
          <p:spPr>
            <a:xfrm>
              <a:off x="3219121" y="4727797"/>
              <a:ext cx="52016" cy="79283"/>
            </a:xfrm>
            <a:custGeom>
              <a:avLst/>
              <a:gdLst>
                <a:gd name="connsiteX0" fmla="*/ 32255 w 52016"/>
                <a:gd name="connsiteY0" fmla="*/ 79028 h 79283"/>
                <a:gd name="connsiteX1" fmla="*/ 12495 w 52016"/>
                <a:gd name="connsiteY1" fmla="*/ 64504 h 79283"/>
                <a:gd name="connsiteX2" fmla="*/ 835 w 52016"/>
                <a:gd name="connsiteY2" fmla="*/ 27359 h 79283"/>
                <a:gd name="connsiteX3" fmla="*/ 14398 w 52016"/>
                <a:gd name="connsiteY3" fmla="*/ 1350 h 79283"/>
                <a:gd name="connsiteX4" fmla="*/ 14415 w 52016"/>
                <a:gd name="connsiteY4" fmla="*/ 1350 h 79283"/>
                <a:gd name="connsiteX5" fmla="*/ 17278 w 52016"/>
                <a:gd name="connsiteY5" fmla="*/ 443 h 79283"/>
                <a:gd name="connsiteX6" fmla="*/ 35864 w 52016"/>
                <a:gd name="connsiteY6" fmla="*/ 10078 h 79283"/>
                <a:gd name="connsiteX7" fmla="*/ 35885 w 52016"/>
                <a:gd name="connsiteY7" fmla="*/ 10148 h 79283"/>
                <a:gd name="connsiteX8" fmla="*/ 33407 w 52016"/>
                <a:gd name="connsiteY8" fmla="*/ 14896 h 79283"/>
                <a:gd name="connsiteX9" fmla="*/ 28711 w 52016"/>
                <a:gd name="connsiteY9" fmla="*/ 12487 h 79283"/>
                <a:gd name="connsiteX10" fmla="*/ 28694 w 52016"/>
                <a:gd name="connsiteY10" fmla="*/ 12417 h 79283"/>
                <a:gd name="connsiteX11" fmla="*/ 25203 w 52016"/>
                <a:gd name="connsiteY11" fmla="*/ 8123 h 79283"/>
                <a:gd name="connsiteX12" fmla="*/ 19652 w 52016"/>
                <a:gd name="connsiteY12" fmla="*/ 7635 h 79283"/>
                <a:gd name="connsiteX13" fmla="*/ 16754 w 52016"/>
                <a:gd name="connsiteY13" fmla="*/ 8542 h 79283"/>
                <a:gd name="connsiteX14" fmla="*/ 9004 w 52016"/>
                <a:gd name="connsiteY14" fmla="*/ 15036 h 79283"/>
                <a:gd name="connsiteX15" fmla="*/ 8131 w 52016"/>
                <a:gd name="connsiteY15" fmla="*/ 25090 h 79283"/>
                <a:gd name="connsiteX16" fmla="*/ 19791 w 52016"/>
                <a:gd name="connsiteY16" fmla="*/ 62236 h 79283"/>
                <a:gd name="connsiteX17" fmla="*/ 36336 w 52016"/>
                <a:gd name="connsiteY17" fmla="*/ 70858 h 79283"/>
                <a:gd name="connsiteX18" fmla="*/ 36374 w 52016"/>
                <a:gd name="connsiteY18" fmla="*/ 70858 h 79283"/>
                <a:gd name="connsiteX19" fmla="*/ 39237 w 52016"/>
                <a:gd name="connsiteY19" fmla="*/ 69986 h 79283"/>
                <a:gd name="connsiteX20" fmla="*/ 43985 w 52016"/>
                <a:gd name="connsiteY20" fmla="*/ 60804 h 79283"/>
                <a:gd name="connsiteX21" fmla="*/ 46481 w 52016"/>
                <a:gd name="connsiteY21" fmla="*/ 56091 h 79283"/>
                <a:gd name="connsiteX22" fmla="*/ 51211 w 52016"/>
                <a:gd name="connsiteY22" fmla="*/ 58570 h 79283"/>
                <a:gd name="connsiteX23" fmla="*/ 41506 w 52016"/>
                <a:gd name="connsiteY23" fmla="*/ 77177 h 79283"/>
                <a:gd name="connsiteX24" fmla="*/ 38608 w 52016"/>
                <a:gd name="connsiteY24" fmla="*/ 78085 h 79283"/>
                <a:gd name="connsiteX25" fmla="*/ 32255 w 52016"/>
                <a:gd name="connsiteY25" fmla="*/ 79028 h 79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2016" h="79283">
                  <a:moveTo>
                    <a:pt x="32255" y="79028"/>
                  </a:moveTo>
                  <a:cubicBezTo>
                    <a:pt x="23202" y="79028"/>
                    <a:pt x="15197" y="73163"/>
                    <a:pt x="12495" y="64504"/>
                  </a:cubicBezTo>
                  <a:lnTo>
                    <a:pt x="835" y="27359"/>
                  </a:lnTo>
                  <a:cubicBezTo>
                    <a:pt x="-2601" y="16432"/>
                    <a:pt x="3470" y="4807"/>
                    <a:pt x="14398" y="1350"/>
                  </a:cubicBezTo>
                  <a:cubicBezTo>
                    <a:pt x="14401" y="1350"/>
                    <a:pt x="14408" y="1350"/>
                    <a:pt x="14415" y="1350"/>
                  </a:cubicBezTo>
                  <a:lnTo>
                    <a:pt x="17278" y="443"/>
                  </a:lnTo>
                  <a:cubicBezTo>
                    <a:pt x="25070" y="-2036"/>
                    <a:pt x="33393" y="2293"/>
                    <a:pt x="35864" y="10078"/>
                  </a:cubicBezTo>
                  <a:cubicBezTo>
                    <a:pt x="35871" y="10113"/>
                    <a:pt x="35878" y="10113"/>
                    <a:pt x="35885" y="10148"/>
                  </a:cubicBezTo>
                  <a:cubicBezTo>
                    <a:pt x="36500" y="12138"/>
                    <a:pt x="35397" y="14268"/>
                    <a:pt x="33407" y="14896"/>
                  </a:cubicBezTo>
                  <a:cubicBezTo>
                    <a:pt x="31441" y="15525"/>
                    <a:pt x="29340" y="14442"/>
                    <a:pt x="28711" y="12487"/>
                  </a:cubicBezTo>
                  <a:cubicBezTo>
                    <a:pt x="28704" y="12452"/>
                    <a:pt x="28701" y="12452"/>
                    <a:pt x="28694" y="12417"/>
                  </a:cubicBezTo>
                  <a:cubicBezTo>
                    <a:pt x="28125" y="10602"/>
                    <a:pt x="26875" y="9066"/>
                    <a:pt x="25203" y="8123"/>
                  </a:cubicBezTo>
                  <a:cubicBezTo>
                    <a:pt x="23488" y="7251"/>
                    <a:pt x="21495" y="7076"/>
                    <a:pt x="19652" y="7635"/>
                  </a:cubicBezTo>
                  <a:lnTo>
                    <a:pt x="16754" y="8542"/>
                  </a:lnTo>
                  <a:cubicBezTo>
                    <a:pt x="13406" y="9589"/>
                    <a:pt x="10613" y="11929"/>
                    <a:pt x="9004" y="15036"/>
                  </a:cubicBezTo>
                  <a:cubicBezTo>
                    <a:pt x="7398" y="18143"/>
                    <a:pt x="7087" y="21738"/>
                    <a:pt x="8131" y="25090"/>
                  </a:cubicBezTo>
                  <a:lnTo>
                    <a:pt x="19791" y="62236"/>
                  </a:lnTo>
                  <a:cubicBezTo>
                    <a:pt x="21977" y="69183"/>
                    <a:pt x="29381" y="73058"/>
                    <a:pt x="36336" y="70858"/>
                  </a:cubicBezTo>
                  <a:cubicBezTo>
                    <a:pt x="36350" y="70858"/>
                    <a:pt x="36360" y="70858"/>
                    <a:pt x="36374" y="70858"/>
                  </a:cubicBezTo>
                  <a:lnTo>
                    <a:pt x="39237" y="69986"/>
                  </a:lnTo>
                  <a:cubicBezTo>
                    <a:pt x="43073" y="68764"/>
                    <a:pt x="45196" y="64644"/>
                    <a:pt x="43985" y="60804"/>
                  </a:cubicBezTo>
                  <a:cubicBezTo>
                    <a:pt x="43367" y="58814"/>
                    <a:pt x="44484" y="56684"/>
                    <a:pt x="46481" y="56091"/>
                  </a:cubicBezTo>
                  <a:cubicBezTo>
                    <a:pt x="48478" y="55463"/>
                    <a:pt x="50593" y="56580"/>
                    <a:pt x="51211" y="58570"/>
                  </a:cubicBezTo>
                  <a:cubicBezTo>
                    <a:pt x="53652" y="66390"/>
                    <a:pt x="49312" y="74699"/>
                    <a:pt x="41506" y="77177"/>
                  </a:cubicBezTo>
                  <a:lnTo>
                    <a:pt x="38608" y="78085"/>
                  </a:lnTo>
                  <a:cubicBezTo>
                    <a:pt x="36552" y="78713"/>
                    <a:pt x="34409" y="79028"/>
                    <a:pt x="32255" y="79028"/>
                  </a:cubicBezTo>
                  <a:close/>
                </a:path>
              </a:pathLst>
            </a:custGeom>
            <a:solidFill>
              <a:srgbClr val="3A5870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0" name="Freeform: Shape 359">
              <a:extLst>
                <a:ext uri="{FF2B5EF4-FFF2-40B4-BE49-F238E27FC236}">
                  <a16:creationId xmlns:a16="http://schemas.microsoft.com/office/drawing/2014/main" id="{90A93038-AE3C-E0E0-926A-B4A9AA94B785}"/>
                </a:ext>
              </a:extLst>
            </p:cNvPr>
            <p:cNvSpPr/>
            <p:nvPr/>
          </p:nvSpPr>
          <p:spPr>
            <a:xfrm>
              <a:off x="3249808" y="4739445"/>
              <a:ext cx="18644" cy="48190"/>
            </a:xfrm>
            <a:custGeom>
              <a:avLst/>
              <a:gdLst>
                <a:gd name="connsiteX0" fmla="*/ 15985 w 18644"/>
                <a:gd name="connsiteY0" fmla="*/ 47935 h 48190"/>
                <a:gd name="connsiteX1" fmla="*/ 13542 w 18644"/>
                <a:gd name="connsiteY1" fmla="*/ 46154 h 48190"/>
                <a:gd name="connsiteX2" fmla="*/ -4 w 18644"/>
                <a:gd name="connsiteY2" fmla="*/ 3074 h 48190"/>
                <a:gd name="connsiteX3" fmla="*/ 1648 w 18644"/>
                <a:gd name="connsiteY3" fmla="*/ -138 h 48190"/>
                <a:gd name="connsiteX4" fmla="*/ 1672 w 18644"/>
                <a:gd name="connsiteY4" fmla="*/ -138 h 48190"/>
                <a:gd name="connsiteX5" fmla="*/ 4835 w 18644"/>
                <a:gd name="connsiteY5" fmla="*/ 1503 h 48190"/>
                <a:gd name="connsiteX6" fmla="*/ 4849 w 18644"/>
                <a:gd name="connsiteY6" fmla="*/ 1538 h 48190"/>
                <a:gd name="connsiteX7" fmla="*/ 18394 w 18644"/>
                <a:gd name="connsiteY7" fmla="*/ 44618 h 48190"/>
                <a:gd name="connsiteX8" fmla="*/ 16757 w 18644"/>
                <a:gd name="connsiteY8" fmla="*/ 47830 h 48190"/>
                <a:gd name="connsiteX9" fmla="*/ 16754 w 18644"/>
                <a:gd name="connsiteY9" fmla="*/ 47830 h 48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644" h="48190">
                  <a:moveTo>
                    <a:pt x="15985" y="47935"/>
                  </a:moveTo>
                  <a:cubicBezTo>
                    <a:pt x="14872" y="47935"/>
                    <a:pt x="13887" y="47201"/>
                    <a:pt x="13542" y="46154"/>
                  </a:cubicBezTo>
                  <a:lnTo>
                    <a:pt x="-4" y="3074"/>
                  </a:lnTo>
                  <a:cubicBezTo>
                    <a:pt x="-433" y="1747"/>
                    <a:pt x="307" y="316"/>
                    <a:pt x="1648" y="-138"/>
                  </a:cubicBezTo>
                  <a:cubicBezTo>
                    <a:pt x="1654" y="-138"/>
                    <a:pt x="1665" y="-138"/>
                    <a:pt x="1672" y="-138"/>
                  </a:cubicBezTo>
                  <a:cubicBezTo>
                    <a:pt x="2995" y="-557"/>
                    <a:pt x="4409" y="176"/>
                    <a:pt x="4835" y="1503"/>
                  </a:cubicBezTo>
                  <a:cubicBezTo>
                    <a:pt x="4838" y="1503"/>
                    <a:pt x="4845" y="1538"/>
                    <a:pt x="4849" y="1538"/>
                  </a:cubicBezTo>
                  <a:lnTo>
                    <a:pt x="18394" y="44618"/>
                  </a:lnTo>
                  <a:cubicBezTo>
                    <a:pt x="18827" y="45944"/>
                    <a:pt x="18094" y="47411"/>
                    <a:pt x="16757" y="47830"/>
                  </a:cubicBezTo>
                  <a:cubicBezTo>
                    <a:pt x="16757" y="47830"/>
                    <a:pt x="16754" y="47830"/>
                    <a:pt x="16754" y="47830"/>
                  </a:cubicBezTo>
                  <a:close/>
                </a:path>
              </a:pathLst>
            </a:custGeom>
            <a:solidFill>
              <a:srgbClr val="C4A345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61" name="Group 360">
            <a:extLst>
              <a:ext uri="{FF2B5EF4-FFF2-40B4-BE49-F238E27FC236}">
                <a16:creationId xmlns:a16="http://schemas.microsoft.com/office/drawing/2014/main" id="{7FCA1ADC-AD1E-1219-37B6-84CB5964C52D}"/>
              </a:ext>
            </a:extLst>
          </p:cNvPr>
          <p:cNvGrpSpPr/>
          <p:nvPr/>
        </p:nvGrpSpPr>
        <p:grpSpPr>
          <a:xfrm>
            <a:off x="8610433" y="3381740"/>
            <a:ext cx="627983" cy="690710"/>
            <a:chOff x="7220083" y="3717867"/>
            <a:chExt cx="898635" cy="988396"/>
          </a:xfrm>
        </p:grpSpPr>
        <p:sp>
          <p:nvSpPr>
            <p:cNvPr id="362" name="Freeform: Shape 361">
              <a:extLst>
                <a:ext uri="{FF2B5EF4-FFF2-40B4-BE49-F238E27FC236}">
                  <a16:creationId xmlns:a16="http://schemas.microsoft.com/office/drawing/2014/main" id="{923DB42C-D311-1A65-4787-B281F40AEE02}"/>
                </a:ext>
              </a:extLst>
            </p:cNvPr>
            <p:cNvSpPr/>
            <p:nvPr/>
          </p:nvSpPr>
          <p:spPr>
            <a:xfrm>
              <a:off x="7234347" y="4149706"/>
              <a:ext cx="473164" cy="474736"/>
            </a:xfrm>
            <a:custGeom>
              <a:avLst/>
              <a:gdLst>
                <a:gd name="connsiteX0" fmla="*/ 1181 w 473164"/>
                <a:gd name="connsiteY0" fmla="*/ 290902 h 474736"/>
                <a:gd name="connsiteX1" fmla="*/ 129200 w 473164"/>
                <a:gd name="connsiteY1" fmla="*/ 400383 h 474736"/>
                <a:gd name="connsiteX2" fmla="*/ 292863 w 473164"/>
                <a:gd name="connsiteY2" fmla="*/ 464759 h 474736"/>
                <a:gd name="connsiteX3" fmla="*/ 425525 w 473164"/>
                <a:gd name="connsiteY3" fmla="*/ 281546 h 474736"/>
                <a:gd name="connsiteX4" fmla="*/ 473038 w 473164"/>
                <a:gd name="connsiteY4" fmla="*/ 218287 h 474736"/>
                <a:gd name="connsiteX5" fmla="*/ 236062 w 473164"/>
                <a:gd name="connsiteY5" fmla="*/ 138201 h 474736"/>
                <a:gd name="connsiteX6" fmla="*/ 149308 w 473164"/>
                <a:gd name="connsiteY6" fmla="*/ -256 h 474736"/>
                <a:gd name="connsiteX7" fmla="*/ 105565 w 473164"/>
                <a:gd name="connsiteY7" fmla="*/ 156145 h 474736"/>
                <a:gd name="connsiteX8" fmla="*/ 1181 w 473164"/>
                <a:gd name="connsiteY8" fmla="*/ 290902 h 474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3164" h="474736">
                  <a:moveTo>
                    <a:pt x="1181" y="290902"/>
                  </a:moveTo>
                  <a:cubicBezTo>
                    <a:pt x="-9048" y="311604"/>
                    <a:pt x="41433" y="342326"/>
                    <a:pt x="129200" y="400383"/>
                  </a:cubicBezTo>
                  <a:cubicBezTo>
                    <a:pt x="216966" y="458440"/>
                    <a:pt x="272615" y="492269"/>
                    <a:pt x="292863" y="464759"/>
                  </a:cubicBezTo>
                  <a:cubicBezTo>
                    <a:pt x="313111" y="437249"/>
                    <a:pt x="392464" y="326023"/>
                    <a:pt x="425525" y="281546"/>
                  </a:cubicBezTo>
                  <a:cubicBezTo>
                    <a:pt x="435335" y="268315"/>
                    <a:pt x="452581" y="245378"/>
                    <a:pt x="473038" y="218287"/>
                  </a:cubicBezTo>
                  <a:cubicBezTo>
                    <a:pt x="375706" y="242096"/>
                    <a:pt x="309550" y="194303"/>
                    <a:pt x="236062" y="138201"/>
                  </a:cubicBezTo>
                  <a:cubicBezTo>
                    <a:pt x="179053" y="94667"/>
                    <a:pt x="157443" y="35388"/>
                    <a:pt x="149308" y="-256"/>
                  </a:cubicBezTo>
                  <a:cubicBezTo>
                    <a:pt x="144596" y="71416"/>
                    <a:pt x="131329" y="108946"/>
                    <a:pt x="105565" y="156145"/>
                  </a:cubicBezTo>
                  <a:cubicBezTo>
                    <a:pt x="74669" y="212527"/>
                    <a:pt x="11445" y="270165"/>
                    <a:pt x="1181" y="290902"/>
                  </a:cubicBezTo>
                  <a:close/>
                </a:path>
              </a:pathLst>
            </a:custGeom>
            <a:solidFill>
              <a:srgbClr val="CBD3D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3" name="Freeform: Shape 362">
              <a:extLst>
                <a:ext uri="{FF2B5EF4-FFF2-40B4-BE49-F238E27FC236}">
                  <a16:creationId xmlns:a16="http://schemas.microsoft.com/office/drawing/2014/main" id="{ECC4B19B-A73C-5D85-BF56-2439A3058BB1}"/>
                </a:ext>
              </a:extLst>
            </p:cNvPr>
            <p:cNvSpPr/>
            <p:nvPr/>
          </p:nvSpPr>
          <p:spPr>
            <a:xfrm>
              <a:off x="7495042" y="4370181"/>
              <a:ext cx="162157" cy="225111"/>
            </a:xfrm>
            <a:custGeom>
              <a:avLst/>
              <a:gdLst>
                <a:gd name="connsiteX0" fmla="*/ 2144 w 162157"/>
                <a:gd name="connsiteY0" fmla="*/ 224839 h 225111"/>
                <a:gd name="connsiteX1" fmla="*/ -125 w 162157"/>
                <a:gd name="connsiteY1" fmla="*/ 222500 h 225111"/>
                <a:gd name="connsiteX2" fmla="*/ 713 w 162157"/>
                <a:gd name="connsiteY2" fmla="*/ 220754 h 225111"/>
                <a:gd name="connsiteX3" fmla="*/ 21380 w 162157"/>
                <a:gd name="connsiteY3" fmla="*/ 190521 h 225111"/>
                <a:gd name="connsiteX4" fmla="*/ 24383 w 162157"/>
                <a:gd name="connsiteY4" fmla="*/ 184551 h 225111"/>
                <a:gd name="connsiteX5" fmla="*/ 71164 w 162157"/>
                <a:gd name="connsiteY5" fmla="*/ 114729 h 225111"/>
                <a:gd name="connsiteX6" fmla="*/ 157882 w 162157"/>
                <a:gd name="connsiteY6" fmla="*/ 640 h 225111"/>
                <a:gd name="connsiteX7" fmla="*/ 161129 w 162157"/>
                <a:gd name="connsiteY7" fmla="*/ 221 h 225111"/>
                <a:gd name="connsiteX8" fmla="*/ 161583 w 162157"/>
                <a:gd name="connsiteY8" fmla="*/ 3398 h 225111"/>
                <a:gd name="connsiteX9" fmla="*/ 161548 w 162157"/>
                <a:gd name="connsiteY9" fmla="*/ 3433 h 225111"/>
                <a:gd name="connsiteX10" fmla="*/ 75039 w 162157"/>
                <a:gd name="connsiteY10" fmla="*/ 117731 h 225111"/>
                <a:gd name="connsiteX11" fmla="*/ 28677 w 162157"/>
                <a:gd name="connsiteY11" fmla="*/ 186751 h 225111"/>
                <a:gd name="connsiteX12" fmla="*/ 25709 w 162157"/>
                <a:gd name="connsiteY12" fmla="*/ 192650 h 225111"/>
                <a:gd name="connsiteX13" fmla="*/ 3785 w 162157"/>
                <a:gd name="connsiteY13" fmla="*/ 224420 h 225111"/>
                <a:gd name="connsiteX14" fmla="*/ 2144 w 162157"/>
                <a:gd name="connsiteY14" fmla="*/ 224839 h 225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62157" h="225111">
                  <a:moveTo>
                    <a:pt x="2144" y="224839"/>
                  </a:moveTo>
                  <a:cubicBezTo>
                    <a:pt x="888" y="224839"/>
                    <a:pt x="-160" y="223791"/>
                    <a:pt x="-125" y="222500"/>
                  </a:cubicBezTo>
                  <a:cubicBezTo>
                    <a:pt x="-125" y="221836"/>
                    <a:pt x="190" y="221173"/>
                    <a:pt x="713" y="220754"/>
                  </a:cubicBezTo>
                  <a:cubicBezTo>
                    <a:pt x="10139" y="213108"/>
                    <a:pt x="15865" y="201623"/>
                    <a:pt x="21380" y="190521"/>
                  </a:cubicBezTo>
                  <a:lnTo>
                    <a:pt x="24383" y="184551"/>
                  </a:lnTo>
                  <a:cubicBezTo>
                    <a:pt x="37265" y="159520"/>
                    <a:pt x="54511" y="136828"/>
                    <a:pt x="71164" y="114729"/>
                  </a:cubicBezTo>
                  <a:lnTo>
                    <a:pt x="157882" y="640"/>
                  </a:lnTo>
                  <a:cubicBezTo>
                    <a:pt x="158685" y="-372"/>
                    <a:pt x="160117" y="-547"/>
                    <a:pt x="161129" y="221"/>
                  </a:cubicBezTo>
                  <a:cubicBezTo>
                    <a:pt x="162141" y="989"/>
                    <a:pt x="162316" y="2385"/>
                    <a:pt x="161583" y="3398"/>
                  </a:cubicBezTo>
                  <a:cubicBezTo>
                    <a:pt x="161583" y="3398"/>
                    <a:pt x="161548" y="3433"/>
                    <a:pt x="161548" y="3433"/>
                  </a:cubicBezTo>
                  <a:lnTo>
                    <a:pt x="75039" y="117731"/>
                  </a:lnTo>
                  <a:cubicBezTo>
                    <a:pt x="58456" y="139516"/>
                    <a:pt x="41349" y="162033"/>
                    <a:pt x="28677" y="186751"/>
                  </a:cubicBezTo>
                  <a:cubicBezTo>
                    <a:pt x="27664" y="188705"/>
                    <a:pt x="26687" y="190661"/>
                    <a:pt x="25709" y="192650"/>
                  </a:cubicBezTo>
                  <a:cubicBezTo>
                    <a:pt x="19949" y="204206"/>
                    <a:pt x="14014" y="216145"/>
                    <a:pt x="3785" y="224420"/>
                  </a:cubicBezTo>
                  <a:cubicBezTo>
                    <a:pt x="3296" y="224769"/>
                    <a:pt x="2738" y="224908"/>
                    <a:pt x="2144" y="224839"/>
                  </a:cubicBezTo>
                  <a:close/>
                </a:path>
              </a:pathLst>
            </a:custGeom>
            <a:solidFill>
              <a:srgbClr val="B4BFC7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4" name="Freeform: Shape 363">
              <a:extLst>
                <a:ext uri="{FF2B5EF4-FFF2-40B4-BE49-F238E27FC236}">
                  <a16:creationId xmlns:a16="http://schemas.microsoft.com/office/drawing/2014/main" id="{8AB145CC-237C-7123-E853-CD53AAE22F22}"/>
                </a:ext>
              </a:extLst>
            </p:cNvPr>
            <p:cNvSpPr/>
            <p:nvPr/>
          </p:nvSpPr>
          <p:spPr>
            <a:xfrm>
              <a:off x="7468892" y="4359915"/>
              <a:ext cx="144106" cy="217066"/>
            </a:xfrm>
            <a:custGeom>
              <a:avLst/>
              <a:gdLst>
                <a:gd name="connsiteX0" fmla="*/ 2182 w 144106"/>
                <a:gd name="connsiteY0" fmla="*/ 216811 h 217066"/>
                <a:gd name="connsiteX1" fmla="*/ 855 w 144106"/>
                <a:gd name="connsiteY1" fmla="*/ 216427 h 217066"/>
                <a:gd name="connsiteX2" fmla="*/ 296 w 144106"/>
                <a:gd name="connsiteY2" fmla="*/ 213215 h 217066"/>
                <a:gd name="connsiteX3" fmla="*/ 296 w 144106"/>
                <a:gd name="connsiteY3" fmla="*/ 213215 h 217066"/>
                <a:gd name="connsiteX4" fmla="*/ 72527 w 144106"/>
                <a:gd name="connsiteY4" fmla="*/ 109529 h 217066"/>
                <a:gd name="connsiteX5" fmla="*/ 86492 w 144106"/>
                <a:gd name="connsiteY5" fmla="*/ 89072 h 217066"/>
                <a:gd name="connsiteX6" fmla="*/ 139626 w 144106"/>
                <a:gd name="connsiteY6" fmla="*/ 956 h 217066"/>
                <a:gd name="connsiteX7" fmla="*/ 142768 w 144106"/>
                <a:gd name="connsiteY7" fmla="*/ 13 h 217066"/>
                <a:gd name="connsiteX8" fmla="*/ 143711 w 144106"/>
                <a:gd name="connsiteY8" fmla="*/ 3121 h 217066"/>
                <a:gd name="connsiteX9" fmla="*/ 90297 w 144106"/>
                <a:gd name="connsiteY9" fmla="*/ 91655 h 217066"/>
                <a:gd name="connsiteX10" fmla="*/ 76333 w 144106"/>
                <a:gd name="connsiteY10" fmla="*/ 111904 h 217066"/>
                <a:gd name="connsiteX11" fmla="*/ 3892 w 144106"/>
                <a:gd name="connsiteY11" fmla="*/ 215834 h 217066"/>
                <a:gd name="connsiteX12" fmla="*/ 2182 w 144106"/>
                <a:gd name="connsiteY12" fmla="*/ 216811 h 21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4106" h="217066">
                  <a:moveTo>
                    <a:pt x="2182" y="216811"/>
                  </a:moveTo>
                  <a:cubicBezTo>
                    <a:pt x="1728" y="216811"/>
                    <a:pt x="1239" y="216672"/>
                    <a:pt x="855" y="216427"/>
                  </a:cubicBezTo>
                  <a:cubicBezTo>
                    <a:pt x="-193" y="215694"/>
                    <a:pt x="-437" y="214263"/>
                    <a:pt x="296" y="213215"/>
                  </a:cubicBezTo>
                  <a:cubicBezTo>
                    <a:pt x="296" y="213215"/>
                    <a:pt x="296" y="213215"/>
                    <a:pt x="296" y="213215"/>
                  </a:cubicBezTo>
                  <a:lnTo>
                    <a:pt x="72527" y="109529"/>
                  </a:lnTo>
                  <a:cubicBezTo>
                    <a:pt x="77415" y="102547"/>
                    <a:pt x="82093" y="95845"/>
                    <a:pt x="86492" y="89072"/>
                  </a:cubicBezTo>
                  <a:cubicBezTo>
                    <a:pt x="105763" y="60654"/>
                    <a:pt x="123497" y="31259"/>
                    <a:pt x="139626" y="956"/>
                  </a:cubicBezTo>
                  <a:cubicBezTo>
                    <a:pt x="140254" y="-161"/>
                    <a:pt x="141651" y="-580"/>
                    <a:pt x="142768" y="13"/>
                  </a:cubicBezTo>
                  <a:cubicBezTo>
                    <a:pt x="143885" y="607"/>
                    <a:pt x="144304" y="2004"/>
                    <a:pt x="143711" y="3121"/>
                  </a:cubicBezTo>
                  <a:cubicBezTo>
                    <a:pt x="127512" y="33563"/>
                    <a:pt x="109673" y="63133"/>
                    <a:pt x="90297" y="91655"/>
                  </a:cubicBezTo>
                  <a:cubicBezTo>
                    <a:pt x="85723" y="98637"/>
                    <a:pt x="81010" y="105165"/>
                    <a:pt x="76333" y="111904"/>
                  </a:cubicBezTo>
                  <a:lnTo>
                    <a:pt x="3892" y="215834"/>
                  </a:lnTo>
                  <a:cubicBezTo>
                    <a:pt x="3508" y="216392"/>
                    <a:pt x="2880" y="216776"/>
                    <a:pt x="2182" y="216811"/>
                  </a:cubicBezTo>
                  <a:close/>
                </a:path>
              </a:pathLst>
            </a:custGeom>
            <a:solidFill>
              <a:srgbClr val="B4BFC7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5" name="Freeform: Shape 364">
              <a:extLst>
                <a:ext uri="{FF2B5EF4-FFF2-40B4-BE49-F238E27FC236}">
                  <a16:creationId xmlns:a16="http://schemas.microsoft.com/office/drawing/2014/main" id="{D1771EB4-42FA-F5F5-CA9E-68B07783CA4F}"/>
                </a:ext>
              </a:extLst>
            </p:cNvPr>
            <p:cNvSpPr/>
            <p:nvPr/>
          </p:nvSpPr>
          <p:spPr>
            <a:xfrm>
              <a:off x="7422079" y="4346558"/>
              <a:ext cx="152797" cy="232556"/>
            </a:xfrm>
            <a:custGeom>
              <a:avLst/>
              <a:gdLst>
                <a:gd name="connsiteX0" fmla="*/ 2178 w 152797"/>
                <a:gd name="connsiteY0" fmla="*/ 232298 h 232556"/>
                <a:gd name="connsiteX1" fmla="*/ 887 w 152797"/>
                <a:gd name="connsiteY1" fmla="*/ 231879 h 232556"/>
                <a:gd name="connsiteX2" fmla="*/ 258 w 152797"/>
                <a:gd name="connsiteY2" fmla="*/ 228702 h 232556"/>
                <a:gd name="connsiteX3" fmla="*/ 64041 w 152797"/>
                <a:gd name="connsiteY3" fmla="*/ 129904 h 232556"/>
                <a:gd name="connsiteX4" fmla="*/ 148456 w 152797"/>
                <a:gd name="connsiteY4" fmla="*/ 733 h 232556"/>
                <a:gd name="connsiteX5" fmla="*/ 151668 w 152797"/>
                <a:gd name="connsiteY5" fmla="*/ 140 h 232556"/>
                <a:gd name="connsiteX6" fmla="*/ 152261 w 152797"/>
                <a:gd name="connsiteY6" fmla="*/ 3351 h 232556"/>
                <a:gd name="connsiteX7" fmla="*/ 152261 w 152797"/>
                <a:gd name="connsiteY7" fmla="*/ 3351 h 232556"/>
                <a:gd name="connsiteX8" fmla="*/ 67951 w 152797"/>
                <a:gd name="connsiteY8" fmla="*/ 132522 h 232556"/>
                <a:gd name="connsiteX9" fmla="*/ 4099 w 152797"/>
                <a:gd name="connsiteY9" fmla="*/ 231425 h 232556"/>
                <a:gd name="connsiteX10" fmla="*/ 2178 w 152797"/>
                <a:gd name="connsiteY10" fmla="*/ 232298 h 232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2797" h="232556">
                  <a:moveTo>
                    <a:pt x="2178" y="232298"/>
                  </a:moveTo>
                  <a:cubicBezTo>
                    <a:pt x="1724" y="232298"/>
                    <a:pt x="1271" y="232158"/>
                    <a:pt x="887" y="231879"/>
                  </a:cubicBezTo>
                  <a:cubicBezTo>
                    <a:pt x="-160" y="231181"/>
                    <a:pt x="-440" y="229749"/>
                    <a:pt x="258" y="228702"/>
                  </a:cubicBezTo>
                  <a:cubicBezTo>
                    <a:pt x="22008" y="196130"/>
                    <a:pt x="43374" y="162371"/>
                    <a:pt x="64041" y="129904"/>
                  </a:cubicBezTo>
                  <a:cubicBezTo>
                    <a:pt x="91167" y="87138"/>
                    <a:pt x="119235" y="42906"/>
                    <a:pt x="148456" y="733"/>
                  </a:cubicBezTo>
                  <a:cubicBezTo>
                    <a:pt x="149189" y="-314"/>
                    <a:pt x="150620" y="-559"/>
                    <a:pt x="151668" y="140"/>
                  </a:cubicBezTo>
                  <a:cubicBezTo>
                    <a:pt x="152715" y="873"/>
                    <a:pt x="152994" y="2304"/>
                    <a:pt x="152261" y="3351"/>
                  </a:cubicBezTo>
                  <a:cubicBezTo>
                    <a:pt x="152261" y="3351"/>
                    <a:pt x="152261" y="3351"/>
                    <a:pt x="152261" y="3351"/>
                  </a:cubicBezTo>
                  <a:cubicBezTo>
                    <a:pt x="123075" y="45454"/>
                    <a:pt x="95042" y="89651"/>
                    <a:pt x="67951" y="132522"/>
                  </a:cubicBezTo>
                  <a:cubicBezTo>
                    <a:pt x="47249" y="165129"/>
                    <a:pt x="26057" y="198853"/>
                    <a:pt x="4099" y="231425"/>
                  </a:cubicBezTo>
                  <a:cubicBezTo>
                    <a:pt x="3645" y="231984"/>
                    <a:pt x="2911" y="232333"/>
                    <a:pt x="2178" y="232298"/>
                  </a:cubicBezTo>
                  <a:close/>
                </a:path>
              </a:pathLst>
            </a:custGeom>
            <a:solidFill>
              <a:srgbClr val="B4BFC7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6" name="Freeform: Shape 365">
              <a:extLst>
                <a:ext uri="{FF2B5EF4-FFF2-40B4-BE49-F238E27FC236}">
                  <a16:creationId xmlns:a16="http://schemas.microsoft.com/office/drawing/2014/main" id="{A8F19D80-1C11-9224-0392-D689FB4E937B}"/>
                </a:ext>
              </a:extLst>
            </p:cNvPr>
            <p:cNvSpPr/>
            <p:nvPr/>
          </p:nvSpPr>
          <p:spPr>
            <a:xfrm>
              <a:off x="7399964" y="4322817"/>
              <a:ext cx="137140" cy="212516"/>
            </a:xfrm>
            <a:custGeom>
              <a:avLst/>
              <a:gdLst>
                <a:gd name="connsiteX0" fmla="*/ 2194 w 137140"/>
                <a:gd name="connsiteY0" fmla="*/ 212260 h 212516"/>
                <a:gd name="connsiteX1" fmla="*/ 763 w 137140"/>
                <a:gd name="connsiteY1" fmla="*/ 211772 h 212516"/>
                <a:gd name="connsiteX2" fmla="*/ 379 w 137140"/>
                <a:gd name="connsiteY2" fmla="*/ 208525 h 212516"/>
                <a:gd name="connsiteX3" fmla="*/ 379 w 137140"/>
                <a:gd name="connsiteY3" fmla="*/ 208525 h 212516"/>
                <a:gd name="connsiteX4" fmla="*/ 47684 w 137140"/>
                <a:gd name="connsiteY4" fmla="*/ 140309 h 212516"/>
                <a:gd name="connsiteX5" fmla="*/ 60426 w 137140"/>
                <a:gd name="connsiteY5" fmla="*/ 118908 h 212516"/>
                <a:gd name="connsiteX6" fmla="*/ 66081 w 137140"/>
                <a:gd name="connsiteY6" fmla="*/ 106375 h 212516"/>
                <a:gd name="connsiteX7" fmla="*/ 71528 w 137140"/>
                <a:gd name="connsiteY7" fmla="*/ 94226 h 212516"/>
                <a:gd name="connsiteX8" fmla="*/ 100329 w 137140"/>
                <a:gd name="connsiteY8" fmla="*/ 51914 h 212516"/>
                <a:gd name="connsiteX9" fmla="*/ 132552 w 137140"/>
                <a:gd name="connsiteY9" fmla="*/ 1223 h 212516"/>
                <a:gd name="connsiteX10" fmla="*/ 135519 w 137140"/>
                <a:gd name="connsiteY10" fmla="*/ -103 h 212516"/>
                <a:gd name="connsiteX11" fmla="*/ 136881 w 137140"/>
                <a:gd name="connsiteY11" fmla="*/ 2864 h 212516"/>
                <a:gd name="connsiteX12" fmla="*/ 103960 w 137140"/>
                <a:gd name="connsiteY12" fmla="*/ 54742 h 212516"/>
                <a:gd name="connsiteX13" fmla="*/ 75647 w 137140"/>
                <a:gd name="connsiteY13" fmla="*/ 96251 h 212516"/>
                <a:gd name="connsiteX14" fmla="*/ 70306 w 137140"/>
                <a:gd name="connsiteY14" fmla="*/ 108190 h 212516"/>
                <a:gd name="connsiteX15" fmla="*/ 64546 w 137140"/>
                <a:gd name="connsiteY15" fmla="*/ 120968 h 212516"/>
                <a:gd name="connsiteX16" fmla="*/ 51559 w 137140"/>
                <a:gd name="connsiteY16" fmla="*/ 142822 h 212516"/>
                <a:gd name="connsiteX17" fmla="*/ 4010 w 137140"/>
                <a:gd name="connsiteY17" fmla="*/ 211388 h 212516"/>
                <a:gd name="connsiteX18" fmla="*/ 2194 w 137140"/>
                <a:gd name="connsiteY18" fmla="*/ 212260 h 2125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37140" h="212516">
                  <a:moveTo>
                    <a:pt x="2194" y="212260"/>
                  </a:moveTo>
                  <a:cubicBezTo>
                    <a:pt x="1671" y="212260"/>
                    <a:pt x="1182" y="212086"/>
                    <a:pt x="763" y="211772"/>
                  </a:cubicBezTo>
                  <a:cubicBezTo>
                    <a:pt x="-250" y="211004"/>
                    <a:pt x="-424" y="209537"/>
                    <a:pt x="379" y="208525"/>
                  </a:cubicBezTo>
                  <a:cubicBezTo>
                    <a:pt x="379" y="208525"/>
                    <a:pt x="379" y="208525"/>
                    <a:pt x="379" y="208525"/>
                  </a:cubicBezTo>
                  <a:cubicBezTo>
                    <a:pt x="17590" y="186880"/>
                    <a:pt x="32881" y="163140"/>
                    <a:pt x="47684" y="140309"/>
                  </a:cubicBezTo>
                  <a:cubicBezTo>
                    <a:pt x="52327" y="133397"/>
                    <a:pt x="56551" y="126275"/>
                    <a:pt x="60426" y="118908"/>
                  </a:cubicBezTo>
                  <a:cubicBezTo>
                    <a:pt x="62486" y="114824"/>
                    <a:pt x="64301" y="110530"/>
                    <a:pt x="66081" y="106375"/>
                  </a:cubicBezTo>
                  <a:cubicBezTo>
                    <a:pt x="67862" y="102221"/>
                    <a:pt x="69572" y="98206"/>
                    <a:pt x="71528" y="94226"/>
                  </a:cubicBezTo>
                  <a:cubicBezTo>
                    <a:pt x="79627" y="79145"/>
                    <a:pt x="89262" y="64971"/>
                    <a:pt x="100329" y="51914"/>
                  </a:cubicBezTo>
                  <a:cubicBezTo>
                    <a:pt x="112723" y="36204"/>
                    <a:pt x="125500" y="19971"/>
                    <a:pt x="132552" y="1223"/>
                  </a:cubicBezTo>
                  <a:cubicBezTo>
                    <a:pt x="133006" y="36"/>
                    <a:pt x="134333" y="-557"/>
                    <a:pt x="135519" y="-103"/>
                  </a:cubicBezTo>
                  <a:cubicBezTo>
                    <a:pt x="136707" y="351"/>
                    <a:pt x="137300" y="1677"/>
                    <a:pt x="136881" y="2864"/>
                  </a:cubicBezTo>
                  <a:cubicBezTo>
                    <a:pt x="129550" y="22274"/>
                    <a:pt x="116563" y="38787"/>
                    <a:pt x="103960" y="54742"/>
                  </a:cubicBezTo>
                  <a:cubicBezTo>
                    <a:pt x="93102" y="67554"/>
                    <a:pt x="83607" y="81484"/>
                    <a:pt x="75647" y="96251"/>
                  </a:cubicBezTo>
                  <a:cubicBezTo>
                    <a:pt x="73727" y="100161"/>
                    <a:pt x="72156" y="104245"/>
                    <a:pt x="70306" y="108190"/>
                  </a:cubicBezTo>
                  <a:cubicBezTo>
                    <a:pt x="68456" y="112135"/>
                    <a:pt x="66640" y="116779"/>
                    <a:pt x="64546" y="120968"/>
                  </a:cubicBezTo>
                  <a:cubicBezTo>
                    <a:pt x="60601" y="128474"/>
                    <a:pt x="56272" y="135770"/>
                    <a:pt x="51559" y="142822"/>
                  </a:cubicBezTo>
                  <a:cubicBezTo>
                    <a:pt x="36687" y="165794"/>
                    <a:pt x="21361" y="189568"/>
                    <a:pt x="4010" y="211388"/>
                  </a:cubicBezTo>
                  <a:cubicBezTo>
                    <a:pt x="3556" y="211946"/>
                    <a:pt x="2892" y="212260"/>
                    <a:pt x="2194" y="212260"/>
                  </a:cubicBezTo>
                  <a:close/>
                </a:path>
              </a:pathLst>
            </a:custGeom>
            <a:solidFill>
              <a:srgbClr val="B4BFC7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7" name="Freeform: Shape 366">
              <a:extLst>
                <a:ext uri="{FF2B5EF4-FFF2-40B4-BE49-F238E27FC236}">
                  <a16:creationId xmlns:a16="http://schemas.microsoft.com/office/drawing/2014/main" id="{223025D0-68B2-1D1D-ABF4-D9A64FEBEE08}"/>
                </a:ext>
              </a:extLst>
            </p:cNvPr>
            <p:cNvSpPr/>
            <p:nvPr/>
          </p:nvSpPr>
          <p:spPr>
            <a:xfrm>
              <a:off x="7354945" y="4301301"/>
              <a:ext cx="151342" cy="224501"/>
            </a:xfrm>
            <a:custGeom>
              <a:avLst/>
              <a:gdLst>
                <a:gd name="connsiteX0" fmla="*/ 2178 w 151342"/>
                <a:gd name="connsiteY0" fmla="*/ 224245 h 224501"/>
                <a:gd name="connsiteX1" fmla="*/ 1131 w 151342"/>
                <a:gd name="connsiteY1" fmla="*/ 223966 h 224501"/>
                <a:gd name="connsiteX2" fmla="*/ -91 w 151342"/>
                <a:gd name="connsiteY2" fmla="*/ 221522 h 224501"/>
                <a:gd name="connsiteX3" fmla="*/ 2388 w 151342"/>
                <a:gd name="connsiteY3" fmla="*/ 206825 h 224501"/>
                <a:gd name="connsiteX4" fmla="*/ 5076 w 151342"/>
                <a:gd name="connsiteY4" fmla="*/ 204904 h 224501"/>
                <a:gd name="connsiteX5" fmla="*/ 6961 w 151342"/>
                <a:gd name="connsiteY5" fmla="*/ 207593 h 224501"/>
                <a:gd name="connsiteX6" fmla="*/ 5739 w 151342"/>
                <a:gd name="connsiteY6" fmla="*/ 214784 h 224501"/>
                <a:gd name="connsiteX7" fmla="*/ 36042 w 151342"/>
                <a:gd name="connsiteY7" fmla="*/ 170377 h 224501"/>
                <a:gd name="connsiteX8" fmla="*/ 70185 w 151342"/>
                <a:gd name="connsiteY8" fmla="*/ 112984 h 224501"/>
                <a:gd name="connsiteX9" fmla="*/ 121889 w 151342"/>
                <a:gd name="connsiteY9" fmla="*/ 35656 h 224501"/>
                <a:gd name="connsiteX10" fmla="*/ 126636 w 151342"/>
                <a:gd name="connsiteY10" fmla="*/ 30035 h 224501"/>
                <a:gd name="connsiteX11" fmla="*/ 146780 w 151342"/>
                <a:gd name="connsiteY11" fmla="*/ 1129 h 224501"/>
                <a:gd name="connsiteX12" fmla="*/ 149817 w 151342"/>
                <a:gd name="connsiteY12" fmla="*/ -58 h 224501"/>
                <a:gd name="connsiteX13" fmla="*/ 149817 w 151342"/>
                <a:gd name="connsiteY13" fmla="*/ -58 h 224501"/>
                <a:gd name="connsiteX14" fmla="*/ 151039 w 151342"/>
                <a:gd name="connsiteY14" fmla="*/ 2909 h 224501"/>
                <a:gd name="connsiteX15" fmla="*/ 151004 w 151342"/>
                <a:gd name="connsiteY15" fmla="*/ 2979 h 224501"/>
                <a:gd name="connsiteX16" fmla="*/ 130058 w 151342"/>
                <a:gd name="connsiteY16" fmla="*/ 33002 h 224501"/>
                <a:gd name="connsiteX17" fmla="*/ 125345 w 151342"/>
                <a:gd name="connsiteY17" fmla="*/ 38588 h 224501"/>
                <a:gd name="connsiteX18" fmla="*/ 74095 w 151342"/>
                <a:gd name="connsiteY18" fmla="*/ 115392 h 224501"/>
                <a:gd name="connsiteX19" fmla="*/ 39952 w 151342"/>
                <a:gd name="connsiteY19" fmla="*/ 172786 h 224501"/>
                <a:gd name="connsiteX20" fmla="*/ 3749 w 151342"/>
                <a:gd name="connsiteY20" fmla="*/ 223582 h 224501"/>
                <a:gd name="connsiteX21" fmla="*/ 2178 w 151342"/>
                <a:gd name="connsiteY21" fmla="*/ 224245 h 224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51342" h="224501">
                  <a:moveTo>
                    <a:pt x="2178" y="224245"/>
                  </a:moveTo>
                  <a:cubicBezTo>
                    <a:pt x="1794" y="224245"/>
                    <a:pt x="1445" y="224140"/>
                    <a:pt x="1131" y="223966"/>
                  </a:cubicBezTo>
                  <a:cubicBezTo>
                    <a:pt x="223" y="223512"/>
                    <a:pt x="-265" y="222535"/>
                    <a:pt x="-91" y="221522"/>
                  </a:cubicBezTo>
                  <a:lnTo>
                    <a:pt x="2388" y="206825"/>
                  </a:lnTo>
                  <a:cubicBezTo>
                    <a:pt x="2632" y="205568"/>
                    <a:pt x="3819" y="204730"/>
                    <a:pt x="5076" y="204904"/>
                  </a:cubicBezTo>
                  <a:cubicBezTo>
                    <a:pt x="6333" y="205149"/>
                    <a:pt x="7171" y="206336"/>
                    <a:pt x="6961" y="207593"/>
                  </a:cubicBezTo>
                  <a:lnTo>
                    <a:pt x="5739" y="214784"/>
                  </a:lnTo>
                  <a:cubicBezTo>
                    <a:pt x="17225" y="200959"/>
                    <a:pt x="27349" y="186087"/>
                    <a:pt x="36042" y="170377"/>
                  </a:cubicBezTo>
                  <a:lnTo>
                    <a:pt x="70185" y="112984"/>
                  </a:lnTo>
                  <a:cubicBezTo>
                    <a:pt x="85790" y="86731"/>
                    <a:pt x="101954" y="59605"/>
                    <a:pt x="121889" y="35656"/>
                  </a:cubicBezTo>
                  <a:cubicBezTo>
                    <a:pt x="123459" y="33770"/>
                    <a:pt x="125030" y="31886"/>
                    <a:pt x="126636" y="30035"/>
                  </a:cubicBezTo>
                  <a:cubicBezTo>
                    <a:pt x="134247" y="21098"/>
                    <a:pt x="142137" y="11846"/>
                    <a:pt x="146780" y="1129"/>
                  </a:cubicBezTo>
                  <a:cubicBezTo>
                    <a:pt x="147303" y="-23"/>
                    <a:pt x="148665" y="-582"/>
                    <a:pt x="149817" y="-58"/>
                  </a:cubicBezTo>
                  <a:cubicBezTo>
                    <a:pt x="149817" y="-58"/>
                    <a:pt x="149817" y="-58"/>
                    <a:pt x="149817" y="-58"/>
                  </a:cubicBezTo>
                  <a:cubicBezTo>
                    <a:pt x="150969" y="431"/>
                    <a:pt x="151528" y="1757"/>
                    <a:pt x="151039" y="2909"/>
                  </a:cubicBezTo>
                  <a:cubicBezTo>
                    <a:pt x="151039" y="2944"/>
                    <a:pt x="151004" y="2944"/>
                    <a:pt x="151004" y="2979"/>
                  </a:cubicBezTo>
                  <a:cubicBezTo>
                    <a:pt x="145558" y="13976"/>
                    <a:pt x="138506" y="24100"/>
                    <a:pt x="130058" y="33002"/>
                  </a:cubicBezTo>
                  <a:lnTo>
                    <a:pt x="125345" y="38588"/>
                  </a:lnTo>
                  <a:cubicBezTo>
                    <a:pt x="105655" y="62293"/>
                    <a:pt x="89596" y="89244"/>
                    <a:pt x="74095" y="115392"/>
                  </a:cubicBezTo>
                  <a:lnTo>
                    <a:pt x="39952" y="172786"/>
                  </a:lnTo>
                  <a:cubicBezTo>
                    <a:pt x="29479" y="190242"/>
                    <a:pt x="18621" y="208675"/>
                    <a:pt x="3749" y="223582"/>
                  </a:cubicBezTo>
                  <a:cubicBezTo>
                    <a:pt x="3330" y="224001"/>
                    <a:pt x="2772" y="224245"/>
                    <a:pt x="2178" y="224245"/>
                  </a:cubicBezTo>
                  <a:close/>
                </a:path>
              </a:pathLst>
            </a:custGeom>
            <a:solidFill>
              <a:srgbClr val="B4BFC7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8" name="Freeform: Shape 367">
              <a:extLst>
                <a:ext uri="{FF2B5EF4-FFF2-40B4-BE49-F238E27FC236}">
                  <a16:creationId xmlns:a16="http://schemas.microsoft.com/office/drawing/2014/main" id="{88838F00-9D7E-C970-F5E8-D3A2BE9C9DEF}"/>
                </a:ext>
              </a:extLst>
            </p:cNvPr>
            <p:cNvSpPr/>
            <p:nvPr/>
          </p:nvSpPr>
          <p:spPr>
            <a:xfrm>
              <a:off x="7328884" y="4277563"/>
              <a:ext cx="148309" cy="219123"/>
            </a:xfrm>
            <a:custGeom>
              <a:avLst/>
              <a:gdLst>
                <a:gd name="connsiteX0" fmla="*/ 2091 w 148309"/>
                <a:gd name="connsiteY0" fmla="*/ 218868 h 219123"/>
                <a:gd name="connsiteX1" fmla="*/ 555 w 148309"/>
                <a:gd name="connsiteY1" fmla="*/ 218274 h 219123"/>
                <a:gd name="connsiteX2" fmla="*/ 555 w 148309"/>
                <a:gd name="connsiteY2" fmla="*/ 214993 h 219123"/>
                <a:gd name="connsiteX3" fmla="*/ 32987 w 148309"/>
                <a:gd name="connsiteY3" fmla="*/ 174671 h 219123"/>
                <a:gd name="connsiteX4" fmla="*/ 51455 w 148309"/>
                <a:gd name="connsiteY4" fmla="*/ 137839 h 219123"/>
                <a:gd name="connsiteX5" fmla="*/ 71773 w 148309"/>
                <a:gd name="connsiteY5" fmla="*/ 98041 h 219123"/>
                <a:gd name="connsiteX6" fmla="*/ 81548 w 148309"/>
                <a:gd name="connsiteY6" fmla="*/ 84286 h 219123"/>
                <a:gd name="connsiteX7" fmla="*/ 89857 w 148309"/>
                <a:gd name="connsiteY7" fmla="*/ 72765 h 219123"/>
                <a:gd name="connsiteX8" fmla="*/ 100017 w 148309"/>
                <a:gd name="connsiteY8" fmla="*/ 56392 h 219123"/>
                <a:gd name="connsiteX9" fmla="*/ 107732 w 148309"/>
                <a:gd name="connsiteY9" fmla="*/ 43719 h 219123"/>
                <a:gd name="connsiteX10" fmla="*/ 144353 w 148309"/>
                <a:gd name="connsiteY10" fmla="*/ 429 h 219123"/>
                <a:gd name="connsiteX11" fmla="*/ 147565 w 148309"/>
                <a:gd name="connsiteY11" fmla="*/ 394 h 219123"/>
                <a:gd name="connsiteX12" fmla="*/ 147600 w 148309"/>
                <a:gd name="connsiteY12" fmla="*/ 429 h 219123"/>
                <a:gd name="connsiteX13" fmla="*/ 147426 w 148309"/>
                <a:gd name="connsiteY13" fmla="*/ 3711 h 219123"/>
                <a:gd name="connsiteX14" fmla="*/ 111607 w 148309"/>
                <a:gd name="connsiteY14" fmla="*/ 46058 h 219123"/>
                <a:gd name="connsiteX15" fmla="*/ 103961 w 148309"/>
                <a:gd name="connsiteY15" fmla="*/ 58591 h 219123"/>
                <a:gd name="connsiteX16" fmla="*/ 93488 w 148309"/>
                <a:gd name="connsiteY16" fmla="*/ 75209 h 219123"/>
                <a:gd name="connsiteX17" fmla="*/ 85075 w 148309"/>
                <a:gd name="connsiteY17" fmla="*/ 86904 h 219123"/>
                <a:gd name="connsiteX18" fmla="*/ 75439 w 148309"/>
                <a:gd name="connsiteY18" fmla="*/ 100415 h 219123"/>
                <a:gd name="connsiteX19" fmla="*/ 55505 w 148309"/>
                <a:gd name="connsiteY19" fmla="*/ 139585 h 219123"/>
                <a:gd name="connsiteX20" fmla="*/ 36723 w 148309"/>
                <a:gd name="connsiteY20" fmla="*/ 176974 h 219123"/>
                <a:gd name="connsiteX21" fmla="*/ 3802 w 148309"/>
                <a:gd name="connsiteY21" fmla="*/ 217960 h 219123"/>
                <a:gd name="connsiteX22" fmla="*/ 2091 w 148309"/>
                <a:gd name="connsiteY22" fmla="*/ 218868 h 219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48309" h="219123">
                  <a:moveTo>
                    <a:pt x="2091" y="218868"/>
                  </a:moveTo>
                  <a:cubicBezTo>
                    <a:pt x="1532" y="218868"/>
                    <a:pt x="974" y="218658"/>
                    <a:pt x="555" y="218274"/>
                  </a:cubicBezTo>
                  <a:cubicBezTo>
                    <a:pt x="-353" y="217367"/>
                    <a:pt x="-353" y="215900"/>
                    <a:pt x="555" y="214993"/>
                  </a:cubicBezTo>
                  <a:cubicBezTo>
                    <a:pt x="12529" y="202529"/>
                    <a:pt x="23387" y="189054"/>
                    <a:pt x="32987" y="174671"/>
                  </a:cubicBezTo>
                  <a:cubicBezTo>
                    <a:pt x="40004" y="162836"/>
                    <a:pt x="46149" y="150547"/>
                    <a:pt x="51455" y="137839"/>
                  </a:cubicBezTo>
                  <a:cubicBezTo>
                    <a:pt x="57146" y="124050"/>
                    <a:pt x="63953" y="110748"/>
                    <a:pt x="71773" y="98041"/>
                  </a:cubicBezTo>
                  <a:cubicBezTo>
                    <a:pt x="74845" y="93293"/>
                    <a:pt x="78267" y="88720"/>
                    <a:pt x="81548" y="84286"/>
                  </a:cubicBezTo>
                  <a:cubicBezTo>
                    <a:pt x="84341" y="80550"/>
                    <a:pt x="87204" y="76675"/>
                    <a:pt x="89857" y="72765"/>
                  </a:cubicBezTo>
                  <a:cubicBezTo>
                    <a:pt x="93348" y="67493"/>
                    <a:pt x="96840" y="61838"/>
                    <a:pt x="100017" y="56392"/>
                  </a:cubicBezTo>
                  <a:cubicBezTo>
                    <a:pt x="102495" y="52202"/>
                    <a:pt x="105044" y="47873"/>
                    <a:pt x="107732" y="43719"/>
                  </a:cubicBezTo>
                  <a:cubicBezTo>
                    <a:pt x="117960" y="27730"/>
                    <a:pt x="130284" y="13172"/>
                    <a:pt x="144353" y="429"/>
                  </a:cubicBezTo>
                  <a:cubicBezTo>
                    <a:pt x="145226" y="-478"/>
                    <a:pt x="146658" y="-478"/>
                    <a:pt x="147565" y="394"/>
                  </a:cubicBezTo>
                  <a:cubicBezTo>
                    <a:pt x="147565" y="394"/>
                    <a:pt x="147600" y="429"/>
                    <a:pt x="147600" y="429"/>
                  </a:cubicBezTo>
                  <a:cubicBezTo>
                    <a:pt x="148438" y="1372"/>
                    <a:pt x="148368" y="2838"/>
                    <a:pt x="147426" y="3711"/>
                  </a:cubicBezTo>
                  <a:cubicBezTo>
                    <a:pt x="133670" y="16174"/>
                    <a:pt x="121626" y="30418"/>
                    <a:pt x="111607" y="46058"/>
                  </a:cubicBezTo>
                  <a:cubicBezTo>
                    <a:pt x="108989" y="50178"/>
                    <a:pt x="106440" y="54472"/>
                    <a:pt x="103961" y="58591"/>
                  </a:cubicBezTo>
                  <a:cubicBezTo>
                    <a:pt x="100715" y="64107"/>
                    <a:pt x="97328" y="69798"/>
                    <a:pt x="93488" y="75209"/>
                  </a:cubicBezTo>
                  <a:cubicBezTo>
                    <a:pt x="90800" y="79223"/>
                    <a:pt x="87867" y="83134"/>
                    <a:pt x="85075" y="86904"/>
                  </a:cubicBezTo>
                  <a:cubicBezTo>
                    <a:pt x="81828" y="91268"/>
                    <a:pt x="78441" y="95806"/>
                    <a:pt x="75439" y="100415"/>
                  </a:cubicBezTo>
                  <a:cubicBezTo>
                    <a:pt x="67758" y="112913"/>
                    <a:pt x="61091" y="126004"/>
                    <a:pt x="55505" y="139585"/>
                  </a:cubicBezTo>
                  <a:cubicBezTo>
                    <a:pt x="50129" y="152467"/>
                    <a:pt x="43844" y="164965"/>
                    <a:pt x="36723" y="176974"/>
                  </a:cubicBezTo>
                  <a:cubicBezTo>
                    <a:pt x="26983" y="191602"/>
                    <a:pt x="15985" y="205288"/>
                    <a:pt x="3802" y="217960"/>
                  </a:cubicBezTo>
                  <a:cubicBezTo>
                    <a:pt x="3383" y="218519"/>
                    <a:pt x="2754" y="218833"/>
                    <a:pt x="2091" y="218868"/>
                  </a:cubicBezTo>
                  <a:close/>
                </a:path>
              </a:pathLst>
            </a:custGeom>
            <a:solidFill>
              <a:srgbClr val="B4BFC7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9" name="Freeform: Shape 368">
              <a:extLst>
                <a:ext uri="{FF2B5EF4-FFF2-40B4-BE49-F238E27FC236}">
                  <a16:creationId xmlns:a16="http://schemas.microsoft.com/office/drawing/2014/main" id="{120CBD50-3E21-66B1-AD0F-43A4C5181CF9}"/>
                </a:ext>
              </a:extLst>
            </p:cNvPr>
            <p:cNvSpPr/>
            <p:nvPr/>
          </p:nvSpPr>
          <p:spPr>
            <a:xfrm>
              <a:off x="7220083" y="4437502"/>
              <a:ext cx="309078" cy="202671"/>
            </a:xfrm>
            <a:custGeom>
              <a:avLst/>
              <a:gdLst>
                <a:gd name="connsiteX0" fmla="*/ 280420 w 309078"/>
                <a:gd name="connsiteY0" fmla="*/ 199690 h 202671"/>
                <a:gd name="connsiteX1" fmla="*/ 198798 w 309078"/>
                <a:gd name="connsiteY1" fmla="*/ 149767 h 202671"/>
                <a:gd name="connsiteX2" fmla="*/ 8917 w 309078"/>
                <a:gd name="connsiteY2" fmla="*/ 34561 h 202671"/>
                <a:gd name="connsiteX3" fmla="*/ 2598 w 309078"/>
                <a:gd name="connsiteY3" fmla="*/ 8796 h 202671"/>
                <a:gd name="connsiteX4" fmla="*/ 2633 w 309078"/>
                <a:gd name="connsiteY4" fmla="*/ 8761 h 202671"/>
                <a:gd name="connsiteX5" fmla="*/ 2633 w 309078"/>
                <a:gd name="connsiteY5" fmla="*/ 8761 h 202671"/>
                <a:gd name="connsiteX6" fmla="*/ 28432 w 309078"/>
                <a:gd name="connsiteY6" fmla="*/ 2478 h 202671"/>
                <a:gd name="connsiteX7" fmla="*/ 177014 w 309078"/>
                <a:gd name="connsiteY7" fmla="*/ 90209 h 202671"/>
                <a:gd name="connsiteX8" fmla="*/ 299936 w 309078"/>
                <a:gd name="connsiteY8" fmla="*/ 167572 h 202671"/>
                <a:gd name="connsiteX9" fmla="*/ 306219 w 309078"/>
                <a:gd name="connsiteY9" fmla="*/ 193406 h 202671"/>
                <a:gd name="connsiteX10" fmla="*/ 306219 w 309078"/>
                <a:gd name="connsiteY10" fmla="*/ 193406 h 202671"/>
                <a:gd name="connsiteX11" fmla="*/ 280420 w 309078"/>
                <a:gd name="connsiteY11" fmla="*/ 199690 h 20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9078" h="202671">
                  <a:moveTo>
                    <a:pt x="280420" y="199690"/>
                  </a:moveTo>
                  <a:cubicBezTo>
                    <a:pt x="280420" y="199690"/>
                    <a:pt x="234512" y="172040"/>
                    <a:pt x="198798" y="149767"/>
                  </a:cubicBezTo>
                  <a:cubicBezTo>
                    <a:pt x="163887" y="127983"/>
                    <a:pt x="8917" y="34561"/>
                    <a:pt x="8917" y="34561"/>
                  </a:cubicBezTo>
                  <a:cubicBezTo>
                    <a:pt x="50" y="29185"/>
                    <a:pt x="-2778" y="17664"/>
                    <a:pt x="2598" y="8796"/>
                  </a:cubicBezTo>
                  <a:cubicBezTo>
                    <a:pt x="2598" y="8796"/>
                    <a:pt x="2633" y="8761"/>
                    <a:pt x="2633" y="8761"/>
                  </a:cubicBezTo>
                  <a:lnTo>
                    <a:pt x="2633" y="8761"/>
                  </a:lnTo>
                  <a:cubicBezTo>
                    <a:pt x="8010" y="-106"/>
                    <a:pt x="19565" y="-2899"/>
                    <a:pt x="28432" y="2478"/>
                  </a:cubicBezTo>
                  <a:cubicBezTo>
                    <a:pt x="28432" y="2478"/>
                    <a:pt x="132921" y="63397"/>
                    <a:pt x="177014" y="90209"/>
                  </a:cubicBezTo>
                  <a:cubicBezTo>
                    <a:pt x="221106" y="117021"/>
                    <a:pt x="299936" y="167572"/>
                    <a:pt x="299936" y="167572"/>
                  </a:cubicBezTo>
                  <a:cubicBezTo>
                    <a:pt x="308803" y="172983"/>
                    <a:pt x="311596" y="184539"/>
                    <a:pt x="306219" y="193406"/>
                  </a:cubicBezTo>
                  <a:lnTo>
                    <a:pt x="306219" y="193406"/>
                  </a:lnTo>
                  <a:cubicBezTo>
                    <a:pt x="300808" y="202239"/>
                    <a:pt x="289288" y="205067"/>
                    <a:pt x="280420" y="199690"/>
                  </a:cubicBezTo>
                  <a:close/>
                </a:path>
              </a:pathLst>
            </a:custGeom>
            <a:solidFill>
              <a:srgbClr val="2C4355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0" name="Freeform: Shape 369">
              <a:extLst>
                <a:ext uri="{FF2B5EF4-FFF2-40B4-BE49-F238E27FC236}">
                  <a16:creationId xmlns:a16="http://schemas.microsoft.com/office/drawing/2014/main" id="{C48DFAD9-D93D-A768-60AA-B7D57DD078EB}"/>
                </a:ext>
              </a:extLst>
            </p:cNvPr>
            <p:cNvSpPr/>
            <p:nvPr/>
          </p:nvSpPr>
          <p:spPr>
            <a:xfrm>
              <a:off x="7382700" y="3717867"/>
              <a:ext cx="611893" cy="659461"/>
            </a:xfrm>
            <a:custGeom>
              <a:avLst/>
              <a:gdLst>
                <a:gd name="connsiteX0" fmla="*/ 2562 w 611893"/>
                <a:gd name="connsiteY0" fmla="*/ 386023 h 659461"/>
                <a:gd name="connsiteX1" fmla="*/ -126 w 611893"/>
                <a:gd name="connsiteY1" fmla="*/ 443766 h 659461"/>
                <a:gd name="connsiteX2" fmla="*/ 6856 w 611893"/>
                <a:gd name="connsiteY2" fmla="*/ 464468 h 659461"/>
                <a:gd name="connsiteX3" fmla="*/ 36845 w 611893"/>
                <a:gd name="connsiteY3" fmla="*/ 516067 h 659461"/>
                <a:gd name="connsiteX4" fmla="*/ 153622 w 611893"/>
                <a:gd name="connsiteY4" fmla="*/ 617309 h 659461"/>
                <a:gd name="connsiteX5" fmla="*/ 244600 w 611893"/>
                <a:gd name="connsiteY5" fmla="*/ 655432 h 659461"/>
                <a:gd name="connsiteX6" fmla="*/ 322138 w 611893"/>
                <a:gd name="connsiteY6" fmla="*/ 653477 h 659461"/>
                <a:gd name="connsiteX7" fmla="*/ 467088 w 611893"/>
                <a:gd name="connsiteY7" fmla="*/ 460838 h 659461"/>
                <a:gd name="connsiteX8" fmla="*/ 606733 w 611893"/>
                <a:gd name="connsiteY8" fmla="*/ 258354 h 659461"/>
                <a:gd name="connsiteX9" fmla="*/ 570460 w 611893"/>
                <a:gd name="connsiteY9" fmla="*/ 228400 h 659461"/>
                <a:gd name="connsiteX10" fmla="*/ 422368 w 611893"/>
                <a:gd name="connsiteY10" fmla="*/ 384208 h 659461"/>
                <a:gd name="connsiteX11" fmla="*/ 437589 w 611893"/>
                <a:gd name="connsiteY11" fmla="*/ 334564 h 659461"/>
                <a:gd name="connsiteX12" fmla="*/ 519769 w 611893"/>
                <a:gd name="connsiteY12" fmla="*/ 209583 h 659461"/>
                <a:gd name="connsiteX13" fmla="*/ 549758 w 611893"/>
                <a:gd name="connsiteY13" fmla="*/ 103872 h 659461"/>
                <a:gd name="connsiteX14" fmla="*/ 472185 w 611893"/>
                <a:gd name="connsiteY14" fmla="*/ 173694 h 659461"/>
                <a:gd name="connsiteX15" fmla="*/ 353034 w 611893"/>
                <a:gd name="connsiteY15" fmla="*/ 321892 h 659461"/>
                <a:gd name="connsiteX16" fmla="*/ 480634 w 611893"/>
                <a:gd name="connsiteY16" fmla="*/ 91164 h 659461"/>
                <a:gd name="connsiteX17" fmla="*/ 481751 w 611893"/>
                <a:gd name="connsiteY17" fmla="*/ 17851 h 659461"/>
                <a:gd name="connsiteX18" fmla="*/ 349089 w 611893"/>
                <a:gd name="connsiteY18" fmla="*/ 178093 h 659461"/>
                <a:gd name="connsiteX19" fmla="*/ 272634 w 611893"/>
                <a:gd name="connsiteY19" fmla="*/ 274901 h 659461"/>
                <a:gd name="connsiteX20" fmla="*/ 279337 w 611893"/>
                <a:gd name="connsiteY20" fmla="*/ 230634 h 659461"/>
                <a:gd name="connsiteX21" fmla="*/ 344586 w 611893"/>
                <a:gd name="connsiteY21" fmla="*/ 116894 h 659461"/>
                <a:gd name="connsiteX22" fmla="*/ 379497 w 611893"/>
                <a:gd name="connsiteY22" fmla="*/ 3084 h 659461"/>
                <a:gd name="connsiteX23" fmla="*/ 301575 w 611893"/>
                <a:gd name="connsiteY23" fmla="*/ 75280 h 659461"/>
                <a:gd name="connsiteX24" fmla="*/ 153273 w 611893"/>
                <a:gd name="connsiteY24" fmla="*/ 292182 h 659461"/>
                <a:gd name="connsiteX25" fmla="*/ 94902 w 611893"/>
                <a:gd name="connsiteY25" fmla="*/ 286003 h 659461"/>
                <a:gd name="connsiteX26" fmla="*/ 100418 w 611893"/>
                <a:gd name="connsiteY26" fmla="*/ 192092 h 659461"/>
                <a:gd name="connsiteX27" fmla="*/ 74898 w 611893"/>
                <a:gd name="connsiteY27" fmla="*/ 126145 h 659461"/>
                <a:gd name="connsiteX28" fmla="*/ 25394 w 611893"/>
                <a:gd name="connsiteY28" fmla="*/ 219114 h 659461"/>
                <a:gd name="connsiteX29" fmla="*/ 2562 w 611893"/>
                <a:gd name="connsiteY29" fmla="*/ 386023 h 659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11893" h="659461">
                  <a:moveTo>
                    <a:pt x="2562" y="386023"/>
                  </a:moveTo>
                  <a:cubicBezTo>
                    <a:pt x="2178" y="407738"/>
                    <a:pt x="1305" y="426730"/>
                    <a:pt x="-126" y="443766"/>
                  </a:cubicBezTo>
                  <a:cubicBezTo>
                    <a:pt x="1655" y="450853"/>
                    <a:pt x="3993" y="457766"/>
                    <a:pt x="6856" y="464468"/>
                  </a:cubicBezTo>
                  <a:cubicBezTo>
                    <a:pt x="14921" y="482727"/>
                    <a:pt x="24975" y="500008"/>
                    <a:pt x="36845" y="516067"/>
                  </a:cubicBezTo>
                  <a:cubicBezTo>
                    <a:pt x="67636" y="557960"/>
                    <a:pt x="109041" y="590881"/>
                    <a:pt x="153622" y="617309"/>
                  </a:cubicBezTo>
                  <a:cubicBezTo>
                    <a:pt x="182040" y="634206"/>
                    <a:pt x="212273" y="648729"/>
                    <a:pt x="244600" y="655432"/>
                  </a:cubicBezTo>
                  <a:cubicBezTo>
                    <a:pt x="270225" y="661053"/>
                    <a:pt x="296827" y="660389"/>
                    <a:pt x="322138" y="653477"/>
                  </a:cubicBezTo>
                  <a:cubicBezTo>
                    <a:pt x="370524" y="589345"/>
                    <a:pt x="438322" y="499868"/>
                    <a:pt x="467088" y="460838"/>
                  </a:cubicBezTo>
                  <a:cubicBezTo>
                    <a:pt x="507341" y="406202"/>
                    <a:pt x="580549" y="301259"/>
                    <a:pt x="606733" y="258354"/>
                  </a:cubicBezTo>
                  <a:cubicBezTo>
                    <a:pt x="622792" y="231996"/>
                    <a:pt x="597656" y="205359"/>
                    <a:pt x="570460" y="228400"/>
                  </a:cubicBezTo>
                  <a:cubicBezTo>
                    <a:pt x="546965" y="248299"/>
                    <a:pt x="428407" y="388746"/>
                    <a:pt x="422368" y="384208"/>
                  </a:cubicBezTo>
                  <a:cubicBezTo>
                    <a:pt x="416328" y="379670"/>
                    <a:pt x="423938" y="357047"/>
                    <a:pt x="437589" y="334564"/>
                  </a:cubicBezTo>
                  <a:cubicBezTo>
                    <a:pt x="451239" y="312082"/>
                    <a:pt x="489118" y="254269"/>
                    <a:pt x="519769" y="209583"/>
                  </a:cubicBezTo>
                  <a:cubicBezTo>
                    <a:pt x="550421" y="164897"/>
                    <a:pt x="576744" y="120245"/>
                    <a:pt x="549758" y="103872"/>
                  </a:cubicBezTo>
                  <a:cubicBezTo>
                    <a:pt x="530487" y="92142"/>
                    <a:pt x="500079" y="133547"/>
                    <a:pt x="472185" y="173694"/>
                  </a:cubicBezTo>
                  <a:cubicBezTo>
                    <a:pt x="430292" y="233602"/>
                    <a:pt x="364590" y="328944"/>
                    <a:pt x="353034" y="321892"/>
                  </a:cubicBezTo>
                  <a:cubicBezTo>
                    <a:pt x="341479" y="314840"/>
                    <a:pt x="462794" y="120699"/>
                    <a:pt x="480634" y="91164"/>
                  </a:cubicBezTo>
                  <a:cubicBezTo>
                    <a:pt x="498473" y="61630"/>
                    <a:pt x="511670" y="35307"/>
                    <a:pt x="481751" y="17851"/>
                  </a:cubicBezTo>
                  <a:cubicBezTo>
                    <a:pt x="457488" y="3887"/>
                    <a:pt x="384524" y="119896"/>
                    <a:pt x="349089" y="178093"/>
                  </a:cubicBezTo>
                  <a:cubicBezTo>
                    <a:pt x="313655" y="236290"/>
                    <a:pt x="280349" y="279580"/>
                    <a:pt x="272634" y="274901"/>
                  </a:cubicBezTo>
                  <a:cubicBezTo>
                    <a:pt x="264919" y="270223"/>
                    <a:pt x="269771" y="253955"/>
                    <a:pt x="279337" y="230634"/>
                  </a:cubicBezTo>
                  <a:cubicBezTo>
                    <a:pt x="288902" y="207314"/>
                    <a:pt x="324721" y="149396"/>
                    <a:pt x="344586" y="116894"/>
                  </a:cubicBezTo>
                  <a:cubicBezTo>
                    <a:pt x="364450" y="84392"/>
                    <a:pt x="406727" y="19737"/>
                    <a:pt x="379497" y="3084"/>
                  </a:cubicBezTo>
                  <a:cubicBezTo>
                    <a:pt x="355478" y="-11544"/>
                    <a:pt x="334112" y="23577"/>
                    <a:pt x="301575" y="75280"/>
                  </a:cubicBezTo>
                  <a:cubicBezTo>
                    <a:pt x="269038" y="126983"/>
                    <a:pt x="179736" y="260309"/>
                    <a:pt x="153273" y="292182"/>
                  </a:cubicBezTo>
                  <a:cubicBezTo>
                    <a:pt x="126811" y="324056"/>
                    <a:pt x="101639" y="307683"/>
                    <a:pt x="94902" y="286003"/>
                  </a:cubicBezTo>
                  <a:cubicBezTo>
                    <a:pt x="88164" y="264323"/>
                    <a:pt x="96647" y="221418"/>
                    <a:pt x="100418" y="192092"/>
                  </a:cubicBezTo>
                  <a:cubicBezTo>
                    <a:pt x="104188" y="162767"/>
                    <a:pt x="108203" y="125308"/>
                    <a:pt x="74898" y="126145"/>
                  </a:cubicBezTo>
                  <a:cubicBezTo>
                    <a:pt x="41593" y="126983"/>
                    <a:pt x="33005" y="185494"/>
                    <a:pt x="25394" y="219114"/>
                  </a:cubicBezTo>
                  <a:cubicBezTo>
                    <a:pt x="19808" y="244284"/>
                    <a:pt x="4377" y="282687"/>
                    <a:pt x="2562" y="386023"/>
                  </a:cubicBezTo>
                  <a:close/>
                </a:path>
              </a:pathLst>
            </a:custGeom>
            <a:solidFill>
              <a:srgbClr val="CEAC4E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1" name="Freeform: Shape 370">
              <a:extLst>
                <a:ext uri="{FF2B5EF4-FFF2-40B4-BE49-F238E27FC236}">
                  <a16:creationId xmlns:a16="http://schemas.microsoft.com/office/drawing/2014/main" id="{AB7AC39E-9D6E-D2FA-8A88-F0091DB789D0}"/>
                </a:ext>
              </a:extLst>
            </p:cNvPr>
            <p:cNvSpPr/>
            <p:nvPr/>
          </p:nvSpPr>
          <p:spPr>
            <a:xfrm>
              <a:off x="7236917" y="4216002"/>
              <a:ext cx="472479" cy="490261"/>
            </a:xfrm>
            <a:custGeom>
              <a:avLst/>
              <a:gdLst>
                <a:gd name="connsiteX0" fmla="*/ 3848 w 472479"/>
                <a:gd name="connsiteY0" fmla="*/ 223978 h 490261"/>
                <a:gd name="connsiteX1" fmla="*/ 87425 w 472479"/>
                <a:gd name="connsiteY1" fmla="*/ 370220 h 490261"/>
                <a:gd name="connsiteX2" fmla="*/ 219808 w 472479"/>
                <a:gd name="connsiteY2" fmla="*/ 485985 h 490261"/>
                <a:gd name="connsiteX3" fmla="*/ 406302 w 472479"/>
                <a:gd name="connsiteY3" fmla="*/ 358211 h 490261"/>
                <a:gd name="connsiteX4" fmla="*/ 472354 w 472479"/>
                <a:gd name="connsiteY4" fmla="*/ 314642 h 490261"/>
                <a:gd name="connsiteX5" fmla="*/ 276258 w 472479"/>
                <a:gd name="connsiteY5" fmla="*/ 159357 h 490261"/>
                <a:gd name="connsiteX6" fmla="*/ 241347 w 472479"/>
                <a:gd name="connsiteY6" fmla="*/ -256 h 490261"/>
                <a:gd name="connsiteX7" fmla="*/ 147437 w 472479"/>
                <a:gd name="connsiteY7" fmla="*/ 132406 h 490261"/>
                <a:gd name="connsiteX8" fmla="*/ 3848 w 472479"/>
                <a:gd name="connsiteY8" fmla="*/ 223978 h 490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2479" h="490261">
                  <a:moveTo>
                    <a:pt x="3848" y="223978"/>
                  </a:moveTo>
                  <a:cubicBezTo>
                    <a:pt x="-12805" y="240037"/>
                    <a:pt x="24376" y="285980"/>
                    <a:pt x="87425" y="370220"/>
                  </a:cubicBezTo>
                  <a:cubicBezTo>
                    <a:pt x="150474" y="454461"/>
                    <a:pt x="191460" y="505082"/>
                    <a:pt x="219808" y="485985"/>
                  </a:cubicBezTo>
                  <a:cubicBezTo>
                    <a:pt x="248155" y="466889"/>
                    <a:pt x="360359" y="388967"/>
                    <a:pt x="406302" y="358211"/>
                  </a:cubicBezTo>
                  <a:cubicBezTo>
                    <a:pt x="419987" y="349029"/>
                    <a:pt x="444006" y="333249"/>
                    <a:pt x="472354" y="314642"/>
                  </a:cubicBezTo>
                  <a:cubicBezTo>
                    <a:pt x="372683" y="304168"/>
                    <a:pt x="326530" y="236965"/>
                    <a:pt x="276258" y="159357"/>
                  </a:cubicBezTo>
                  <a:cubicBezTo>
                    <a:pt x="237263" y="99171"/>
                    <a:pt x="236914" y="36051"/>
                    <a:pt x="241347" y="-256"/>
                  </a:cubicBezTo>
                  <a:cubicBezTo>
                    <a:pt x="212755" y="65656"/>
                    <a:pt x="187620" y="96517"/>
                    <a:pt x="147437" y="132406"/>
                  </a:cubicBezTo>
                  <a:cubicBezTo>
                    <a:pt x="99434" y="174928"/>
                    <a:pt x="20466" y="207919"/>
                    <a:pt x="3848" y="223978"/>
                  </a:cubicBezTo>
                  <a:close/>
                </a:path>
              </a:pathLst>
            </a:custGeom>
            <a:solidFill>
              <a:srgbClr val="E4EDF4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2" name="Freeform: Shape 371">
              <a:extLst>
                <a:ext uri="{FF2B5EF4-FFF2-40B4-BE49-F238E27FC236}">
                  <a16:creationId xmlns:a16="http://schemas.microsoft.com/office/drawing/2014/main" id="{560A76FE-FA1E-B262-A02B-AD770C4428C8}"/>
                </a:ext>
              </a:extLst>
            </p:cNvPr>
            <p:cNvSpPr/>
            <p:nvPr/>
          </p:nvSpPr>
          <p:spPr>
            <a:xfrm>
              <a:off x="7433560" y="4515025"/>
              <a:ext cx="227309" cy="158975"/>
            </a:xfrm>
            <a:custGeom>
              <a:avLst/>
              <a:gdLst>
                <a:gd name="connsiteX0" fmla="*/ 2253 w 227309"/>
                <a:gd name="connsiteY0" fmla="*/ 158719 h 158975"/>
                <a:gd name="connsiteX1" fmla="*/ -121 w 227309"/>
                <a:gd name="connsiteY1" fmla="*/ 156519 h 158975"/>
                <a:gd name="connsiteX2" fmla="*/ 1485 w 227309"/>
                <a:gd name="connsiteY2" fmla="*/ 154215 h 158975"/>
                <a:gd name="connsiteX3" fmla="*/ 31159 w 227309"/>
                <a:gd name="connsiteY3" fmla="*/ 132745 h 158975"/>
                <a:gd name="connsiteX4" fmla="*/ 35977 w 227309"/>
                <a:gd name="connsiteY4" fmla="*/ 128136 h 158975"/>
                <a:gd name="connsiteX5" fmla="*/ 103530 w 227309"/>
                <a:gd name="connsiteY5" fmla="*/ 78283 h 158975"/>
                <a:gd name="connsiteX6" fmla="*/ 223624 w 227309"/>
                <a:gd name="connsiteY6" fmla="*/ 118 h 158975"/>
                <a:gd name="connsiteX7" fmla="*/ 226801 w 227309"/>
                <a:gd name="connsiteY7" fmla="*/ 781 h 158975"/>
                <a:gd name="connsiteX8" fmla="*/ 226138 w 227309"/>
                <a:gd name="connsiteY8" fmla="*/ 3993 h 158975"/>
                <a:gd name="connsiteX9" fmla="*/ 106044 w 227309"/>
                <a:gd name="connsiteY9" fmla="*/ 82159 h 158975"/>
                <a:gd name="connsiteX10" fmla="*/ 39119 w 227309"/>
                <a:gd name="connsiteY10" fmla="*/ 131488 h 158975"/>
                <a:gd name="connsiteX11" fmla="*/ 34336 w 227309"/>
                <a:gd name="connsiteY11" fmla="*/ 136061 h 158975"/>
                <a:gd name="connsiteX12" fmla="*/ 2916 w 227309"/>
                <a:gd name="connsiteY12" fmla="*/ 158579 h 158975"/>
                <a:gd name="connsiteX13" fmla="*/ 2253 w 227309"/>
                <a:gd name="connsiteY13" fmla="*/ 158719 h 158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27309" h="158975">
                  <a:moveTo>
                    <a:pt x="2253" y="158719"/>
                  </a:moveTo>
                  <a:cubicBezTo>
                    <a:pt x="997" y="158753"/>
                    <a:pt x="-86" y="157776"/>
                    <a:pt x="-121" y="156519"/>
                  </a:cubicBezTo>
                  <a:cubicBezTo>
                    <a:pt x="-191" y="155472"/>
                    <a:pt x="473" y="154529"/>
                    <a:pt x="1485" y="154215"/>
                  </a:cubicBezTo>
                  <a:cubicBezTo>
                    <a:pt x="12971" y="150235"/>
                    <a:pt x="22222" y="141333"/>
                    <a:pt x="31159" y="132745"/>
                  </a:cubicBezTo>
                  <a:lnTo>
                    <a:pt x="35977" y="128136"/>
                  </a:lnTo>
                  <a:cubicBezTo>
                    <a:pt x="56540" y="108865"/>
                    <a:pt x="80419" y="93225"/>
                    <a:pt x="103530" y="78283"/>
                  </a:cubicBezTo>
                  <a:lnTo>
                    <a:pt x="223624" y="118"/>
                  </a:lnTo>
                  <a:cubicBezTo>
                    <a:pt x="224706" y="-581"/>
                    <a:pt x="226138" y="-266"/>
                    <a:pt x="226801" y="781"/>
                  </a:cubicBezTo>
                  <a:cubicBezTo>
                    <a:pt x="227499" y="1863"/>
                    <a:pt x="227220" y="3295"/>
                    <a:pt x="226138" y="3993"/>
                  </a:cubicBezTo>
                  <a:lnTo>
                    <a:pt x="106044" y="82159"/>
                  </a:lnTo>
                  <a:cubicBezTo>
                    <a:pt x="83107" y="97100"/>
                    <a:pt x="59403" y="112531"/>
                    <a:pt x="39119" y="131488"/>
                  </a:cubicBezTo>
                  <a:lnTo>
                    <a:pt x="34336" y="136061"/>
                  </a:lnTo>
                  <a:cubicBezTo>
                    <a:pt x="25050" y="144999"/>
                    <a:pt x="15415" y="154250"/>
                    <a:pt x="2916" y="158579"/>
                  </a:cubicBezTo>
                  <a:cubicBezTo>
                    <a:pt x="2707" y="158649"/>
                    <a:pt x="2463" y="158684"/>
                    <a:pt x="2253" y="158719"/>
                  </a:cubicBezTo>
                  <a:close/>
                </a:path>
              </a:pathLst>
            </a:custGeom>
            <a:solidFill>
              <a:srgbClr val="CCD9E2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3" name="Freeform: Shape 372">
              <a:extLst>
                <a:ext uri="{FF2B5EF4-FFF2-40B4-BE49-F238E27FC236}">
                  <a16:creationId xmlns:a16="http://schemas.microsoft.com/office/drawing/2014/main" id="{BEC7C514-AC5B-93CB-F143-00F9B4D711EC}"/>
                </a:ext>
              </a:extLst>
            </p:cNvPr>
            <p:cNvSpPr/>
            <p:nvPr/>
          </p:nvSpPr>
          <p:spPr>
            <a:xfrm>
              <a:off x="7415167" y="4490241"/>
              <a:ext cx="207842" cy="157715"/>
            </a:xfrm>
            <a:custGeom>
              <a:avLst/>
              <a:gdLst>
                <a:gd name="connsiteX0" fmla="*/ 2213 w 207842"/>
                <a:gd name="connsiteY0" fmla="*/ 157459 h 157715"/>
                <a:gd name="connsiteX1" fmla="*/ -126 w 207842"/>
                <a:gd name="connsiteY1" fmla="*/ 155190 h 157715"/>
                <a:gd name="connsiteX2" fmla="*/ 852 w 207842"/>
                <a:gd name="connsiteY2" fmla="*/ 153270 h 157715"/>
                <a:gd name="connsiteX3" fmla="*/ 103839 w 207842"/>
                <a:gd name="connsiteY3" fmla="*/ 79956 h 157715"/>
                <a:gd name="connsiteX4" fmla="*/ 124053 w 207842"/>
                <a:gd name="connsiteY4" fmla="*/ 65469 h 157715"/>
                <a:gd name="connsiteX5" fmla="*/ 203790 w 207842"/>
                <a:gd name="connsiteY5" fmla="*/ 429 h 157715"/>
                <a:gd name="connsiteX6" fmla="*/ 207002 w 207842"/>
                <a:gd name="connsiteY6" fmla="*/ 394 h 157715"/>
                <a:gd name="connsiteX7" fmla="*/ 207037 w 207842"/>
                <a:gd name="connsiteY7" fmla="*/ 429 h 157715"/>
                <a:gd name="connsiteX8" fmla="*/ 207037 w 207842"/>
                <a:gd name="connsiteY8" fmla="*/ 3711 h 157715"/>
                <a:gd name="connsiteX9" fmla="*/ 126741 w 207842"/>
                <a:gd name="connsiteY9" fmla="*/ 69064 h 157715"/>
                <a:gd name="connsiteX10" fmla="*/ 106702 w 207842"/>
                <a:gd name="connsiteY10" fmla="*/ 83448 h 157715"/>
                <a:gd name="connsiteX11" fmla="*/ 3540 w 207842"/>
                <a:gd name="connsiteY11" fmla="*/ 156761 h 157715"/>
                <a:gd name="connsiteX12" fmla="*/ 2213 w 207842"/>
                <a:gd name="connsiteY12" fmla="*/ 157459 h 157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7842" h="157715">
                  <a:moveTo>
                    <a:pt x="2213" y="157459"/>
                  </a:moveTo>
                  <a:cubicBezTo>
                    <a:pt x="957" y="157494"/>
                    <a:pt x="-91" y="156482"/>
                    <a:pt x="-126" y="155190"/>
                  </a:cubicBezTo>
                  <a:cubicBezTo>
                    <a:pt x="-126" y="154422"/>
                    <a:pt x="223" y="153723"/>
                    <a:pt x="852" y="153270"/>
                  </a:cubicBezTo>
                  <a:lnTo>
                    <a:pt x="103839" y="79956"/>
                  </a:lnTo>
                  <a:cubicBezTo>
                    <a:pt x="110822" y="75069"/>
                    <a:pt x="117420" y="70321"/>
                    <a:pt x="124053" y="65469"/>
                  </a:cubicBezTo>
                  <a:cubicBezTo>
                    <a:pt x="151737" y="45185"/>
                    <a:pt x="178374" y="23506"/>
                    <a:pt x="203790" y="429"/>
                  </a:cubicBezTo>
                  <a:cubicBezTo>
                    <a:pt x="204662" y="-478"/>
                    <a:pt x="206094" y="-478"/>
                    <a:pt x="207002" y="394"/>
                  </a:cubicBezTo>
                  <a:cubicBezTo>
                    <a:pt x="207002" y="394"/>
                    <a:pt x="207037" y="429"/>
                    <a:pt x="207037" y="429"/>
                  </a:cubicBezTo>
                  <a:cubicBezTo>
                    <a:pt x="207944" y="1337"/>
                    <a:pt x="207944" y="2803"/>
                    <a:pt x="207037" y="3711"/>
                  </a:cubicBezTo>
                  <a:cubicBezTo>
                    <a:pt x="181447" y="26892"/>
                    <a:pt x="154635" y="48711"/>
                    <a:pt x="126741" y="69064"/>
                  </a:cubicBezTo>
                  <a:cubicBezTo>
                    <a:pt x="120108" y="73917"/>
                    <a:pt x="113405" y="78665"/>
                    <a:pt x="106702" y="83448"/>
                  </a:cubicBezTo>
                  <a:lnTo>
                    <a:pt x="3540" y="156761"/>
                  </a:lnTo>
                  <a:cubicBezTo>
                    <a:pt x="3191" y="157145"/>
                    <a:pt x="2702" y="157389"/>
                    <a:pt x="2213" y="157459"/>
                  </a:cubicBezTo>
                  <a:close/>
                </a:path>
              </a:pathLst>
            </a:custGeom>
            <a:solidFill>
              <a:srgbClr val="CCD9E2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4" name="Freeform: Shape 373">
              <a:extLst>
                <a:ext uri="{FF2B5EF4-FFF2-40B4-BE49-F238E27FC236}">
                  <a16:creationId xmlns:a16="http://schemas.microsoft.com/office/drawing/2014/main" id="{5D3CE023-8F10-9CCE-5592-0898AF55F53B}"/>
                </a:ext>
              </a:extLst>
            </p:cNvPr>
            <p:cNvSpPr/>
            <p:nvPr/>
          </p:nvSpPr>
          <p:spPr>
            <a:xfrm>
              <a:off x="7370401" y="4464914"/>
              <a:ext cx="220967" cy="169251"/>
            </a:xfrm>
            <a:custGeom>
              <a:avLst/>
              <a:gdLst>
                <a:gd name="connsiteX0" fmla="*/ 2188 w 220967"/>
                <a:gd name="connsiteY0" fmla="*/ 168996 h 169251"/>
                <a:gd name="connsiteX1" fmla="*/ 338 w 220967"/>
                <a:gd name="connsiteY1" fmla="*/ 168054 h 169251"/>
                <a:gd name="connsiteX2" fmla="*/ 792 w 220967"/>
                <a:gd name="connsiteY2" fmla="*/ 164842 h 169251"/>
                <a:gd name="connsiteX3" fmla="*/ 827 w 220967"/>
                <a:gd name="connsiteY3" fmla="*/ 164807 h 169251"/>
                <a:gd name="connsiteX4" fmla="*/ 94144 w 220967"/>
                <a:gd name="connsiteY4" fmla="*/ 93309 h 169251"/>
                <a:gd name="connsiteX5" fmla="*/ 217205 w 220967"/>
                <a:gd name="connsiteY5" fmla="*/ 166 h 169251"/>
                <a:gd name="connsiteX6" fmla="*/ 220417 w 220967"/>
                <a:gd name="connsiteY6" fmla="*/ 725 h 169251"/>
                <a:gd name="connsiteX7" fmla="*/ 220417 w 220967"/>
                <a:gd name="connsiteY7" fmla="*/ 725 h 169251"/>
                <a:gd name="connsiteX8" fmla="*/ 219894 w 220967"/>
                <a:gd name="connsiteY8" fmla="*/ 3937 h 169251"/>
                <a:gd name="connsiteX9" fmla="*/ 96971 w 220967"/>
                <a:gd name="connsiteY9" fmla="*/ 96974 h 169251"/>
                <a:gd name="connsiteX10" fmla="*/ 3549 w 220967"/>
                <a:gd name="connsiteY10" fmla="*/ 168542 h 169251"/>
                <a:gd name="connsiteX11" fmla="*/ 2188 w 220967"/>
                <a:gd name="connsiteY11" fmla="*/ 168996 h 1692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0967" h="169251">
                  <a:moveTo>
                    <a:pt x="2188" y="168996"/>
                  </a:moveTo>
                  <a:cubicBezTo>
                    <a:pt x="1455" y="168996"/>
                    <a:pt x="792" y="168647"/>
                    <a:pt x="338" y="168054"/>
                  </a:cubicBezTo>
                  <a:cubicBezTo>
                    <a:pt x="-430" y="167041"/>
                    <a:pt x="-221" y="165575"/>
                    <a:pt x="792" y="164842"/>
                  </a:cubicBezTo>
                  <a:cubicBezTo>
                    <a:pt x="792" y="164807"/>
                    <a:pt x="827" y="164807"/>
                    <a:pt x="827" y="164807"/>
                  </a:cubicBezTo>
                  <a:cubicBezTo>
                    <a:pt x="32247" y="141521"/>
                    <a:pt x="63667" y="117014"/>
                    <a:pt x="94144" y="93309"/>
                  </a:cubicBezTo>
                  <a:cubicBezTo>
                    <a:pt x="134117" y="62203"/>
                    <a:pt x="175452" y="30015"/>
                    <a:pt x="217205" y="166"/>
                  </a:cubicBezTo>
                  <a:cubicBezTo>
                    <a:pt x="218252" y="-567"/>
                    <a:pt x="219684" y="-323"/>
                    <a:pt x="220417" y="725"/>
                  </a:cubicBezTo>
                  <a:cubicBezTo>
                    <a:pt x="220417" y="725"/>
                    <a:pt x="220417" y="725"/>
                    <a:pt x="220417" y="725"/>
                  </a:cubicBezTo>
                  <a:cubicBezTo>
                    <a:pt x="221150" y="1772"/>
                    <a:pt x="220906" y="3169"/>
                    <a:pt x="219894" y="3937"/>
                  </a:cubicBezTo>
                  <a:cubicBezTo>
                    <a:pt x="178210" y="33716"/>
                    <a:pt x="136910" y="65869"/>
                    <a:pt x="96971" y="96974"/>
                  </a:cubicBezTo>
                  <a:cubicBezTo>
                    <a:pt x="66529" y="120679"/>
                    <a:pt x="35039" y="145187"/>
                    <a:pt x="3549" y="168542"/>
                  </a:cubicBezTo>
                  <a:cubicBezTo>
                    <a:pt x="3165" y="168822"/>
                    <a:pt x="2677" y="168996"/>
                    <a:pt x="2188" y="168996"/>
                  </a:cubicBezTo>
                  <a:close/>
                </a:path>
              </a:pathLst>
            </a:custGeom>
            <a:solidFill>
              <a:srgbClr val="CCD9E2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5" name="Freeform: Shape 374">
              <a:extLst>
                <a:ext uri="{FF2B5EF4-FFF2-40B4-BE49-F238E27FC236}">
                  <a16:creationId xmlns:a16="http://schemas.microsoft.com/office/drawing/2014/main" id="{EB13CE04-5F46-2734-91A6-567CE88E3AC9}"/>
                </a:ext>
              </a:extLst>
            </p:cNvPr>
            <p:cNvSpPr/>
            <p:nvPr/>
          </p:nvSpPr>
          <p:spPr>
            <a:xfrm>
              <a:off x="7364349" y="4429825"/>
              <a:ext cx="199481" cy="155674"/>
            </a:xfrm>
            <a:custGeom>
              <a:avLst/>
              <a:gdLst>
                <a:gd name="connsiteX0" fmla="*/ 2200 w 199481"/>
                <a:gd name="connsiteY0" fmla="*/ 155419 h 155674"/>
                <a:gd name="connsiteX1" fmla="*/ 211 w 199481"/>
                <a:gd name="connsiteY1" fmla="*/ 154336 h 155674"/>
                <a:gd name="connsiteX2" fmla="*/ 979 w 199481"/>
                <a:gd name="connsiteY2" fmla="*/ 151160 h 155674"/>
                <a:gd name="connsiteX3" fmla="*/ 979 w 199481"/>
                <a:gd name="connsiteY3" fmla="*/ 151160 h 155674"/>
                <a:gd name="connsiteX4" fmla="*/ 68496 w 199481"/>
                <a:gd name="connsiteY4" fmla="*/ 102878 h 155674"/>
                <a:gd name="connsiteX5" fmla="*/ 87733 w 199481"/>
                <a:gd name="connsiteY5" fmla="*/ 87028 h 155674"/>
                <a:gd name="connsiteX6" fmla="*/ 97229 w 199481"/>
                <a:gd name="connsiteY6" fmla="*/ 77148 h 155674"/>
                <a:gd name="connsiteX7" fmla="*/ 106480 w 199481"/>
                <a:gd name="connsiteY7" fmla="*/ 67513 h 155674"/>
                <a:gd name="connsiteX8" fmla="*/ 147885 w 199481"/>
                <a:gd name="connsiteY8" fmla="*/ 37384 h 155674"/>
                <a:gd name="connsiteX9" fmla="*/ 195294 w 199481"/>
                <a:gd name="connsiteY9" fmla="*/ 554 h 155674"/>
                <a:gd name="connsiteX10" fmla="*/ 198540 w 199481"/>
                <a:gd name="connsiteY10" fmla="*/ 309 h 155674"/>
                <a:gd name="connsiteX11" fmla="*/ 198820 w 199481"/>
                <a:gd name="connsiteY11" fmla="*/ 3521 h 155674"/>
                <a:gd name="connsiteX12" fmla="*/ 198785 w 199481"/>
                <a:gd name="connsiteY12" fmla="*/ 3556 h 155674"/>
                <a:gd name="connsiteX13" fmla="*/ 150328 w 199481"/>
                <a:gd name="connsiteY13" fmla="*/ 41294 h 155674"/>
                <a:gd name="connsiteX14" fmla="*/ 109692 w 199481"/>
                <a:gd name="connsiteY14" fmla="*/ 70830 h 155674"/>
                <a:gd name="connsiteX15" fmla="*/ 100615 w 199481"/>
                <a:gd name="connsiteY15" fmla="*/ 80290 h 155674"/>
                <a:gd name="connsiteX16" fmla="*/ 90910 w 199481"/>
                <a:gd name="connsiteY16" fmla="*/ 90345 h 155674"/>
                <a:gd name="connsiteX17" fmla="*/ 71290 w 199481"/>
                <a:gd name="connsiteY17" fmla="*/ 106543 h 155674"/>
                <a:gd name="connsiteX18" fmla="*/ 3388 w 199481"/>
                <a:gd name="connsiteY18" fmla="*/ 155070 h 155674"/>
                <a:gd name="connsiteX19" fmla="*/ 2200 w 199481"/>
                <a:gd name="connsiteY19" fmla="*/ 155419 h 155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99481" h="155674">
                  <a:moveTo>
                    <a:pt x="2200" y="155419"/>
                  </a:moveTo>
                  <a:cubicBezTo>
                    <a:pt x="1398" y="155419"/>
                    <a:pt x="665" y="155000"/>
                    <a:pt x="211" y="154336"/>
                  </a:cubicBezTo>
                  <a:cubicBezTo>
                    <a:pt x="-453" y="153254"/>
                    <a:pt x="-103" y="151823"/>
                    <a:pt x="979" y="151160"/>
                  </a:cubicBezTo>
                  <a:cubicBezTo>
                    <a:pt x="979" y="151160"/>
                    <a:pt x="979" y="151160"/>
                    <a:pt x="979" y="151160"/>
                  </a:cubicBezTo>
                  <a:cubicBezTo>
                    <a:pt x="24474" y="136567"/>
                    <a:pt x="46852" y="119460"/>
                    <a:pt x="68496" y="102878"/>
                  </a:cubicBezTo>
                  <a:cubicBezTo>
                    <a:pt x="75200" y="97955"/>
                    <a:pt x="81623" y="92649"/>
                    <a:pt x="87733" y="87028"/>
                  </a:cubicBezTo>
                  <a:cubicBezTo>
                    <a:pt x="91014" y="83886"/>
                    <a:pt x="94156" y="80465"/>
                    <a:pt x="97229" y="77148"/>
                  </a:cubicBezTo>
                  <a:cubicBezTo>
                    <a:pt x="100301" y="73832"/>
                    <a:pt x="103268" y="70620"/>
                    <a:pt x="106480" y="67513"/>
                  </a:cubicBezTo>
                  <a:cubicBezTo>
                    <a:pt x="119187" y="56062"/>
                    <a:pt x="133082" y="45973"/>
                    <a:pt x="147885" y="37384"/>
                  </a:cubicBezTo>
                  <a:cubicBezTo>
                    <a:pt x="164816" y="26911"/>
                    <a:pt x="182342" y="15845"/>
                    <a:pt x="195294" y="554"/>
                  </a:cubicBezTo>
                  <a:cubicBezTo>
                    <a:pt x="196131" y="-424"/>
                    <a:pt x="197563" y="-529"/>
                    <a:pt x="198540" y="309"/>
                  </a:cubicBezTo>
                  <a:cubicBezTo>
                    <a:pt x="199518" y="1112"/>
                    <a:pt x="199623" y="2543"/>
                    <a:pt x="198820" y="3521"/>
                  </a:cubicBezTo>
                  <a:cubicBezTo>
                    <a:pt x="198820" y="3521"/>
                    <a:pt x="198785" y="3556"/>
                    <a:pt x="198785" y="3556"/>
                  </a:cubicBezTo>
                  <a:cubicBezTo>
                    <a:pt x="185379" y="19371"/>
                    <a:pt x="167574" y="30507"/>
                    <a:pt x="150328" y="41294"/>
                  </a:cubicBezTo>
                  <a:cubicBezTo>
                    <a:pt x="135805" y="49708"/>
                    <a:pt x="122190" y="59623"/>
                    <a:pt x="109692" y="70830"/>
                  </a:cubicBezTo>
                  <a:cubicBezTo>
                    <a:pt x="106550" y="73867"/>
                    <a:pt x="103547" y="77113"/>
                    <a:pt x="100615" y="80290"/>
                  </a:cubicBezTo>
                  <a:cubicBezTo>
                    <a:pt x="97682" y="83467"/>
                    <a:pt x="94296" y="87272"/>
                    <a:pt x="90910" y="90345"/>
                  </a:cubicBezTo>
                  <a:cubicBezTo>
                    <a:pt x="84660" y="96105"/>
                    <a:pt x="78132" y="101516"/>
                    <a:pt x="71290" y="106543"/>
                  </a:cubicBezTo>
                  <a:cubicBezTo>
                    <a:pt x="49575" y="123196"/>
                    <a:pt x="27092" y="140372"/>
                    <a:pt x="3388" y="155070"/>
                  </a:cubicBezTo>
                  <a:cubicBezTo>
                    <a:pt x="3038" y="155314"/>
                    <a:pt x="2619" y="155419"/>
                    <a:pt x="2200" y="155419"/>
                  </a:cubicBezTo>
                  <a:close/>
                </a:path>
              </a:pathLst>
            </a:custGeom>
            <a:solidFill>
              <a:srgbClr val="CCD9E2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6" name="Freeform: Shape 375">
              <a:extLst>
                <a:ext uri="{FF2B5EF4-FFF2-40B4-BE49-F238E27FC236}">
                  <a16:creationId xmlns:a16="http://schemas.microsoft.com/office/drawing/2014/main" id="{E27EBCB3-3258-99B8-8C48-EC6F7AF333AF}"/>
                </a:ext>
              </a:extLst>
            </p:cNvPr>
            <p:cNvSpPr/>
            <p:nvPr/>
          </p:nvSpPr>
          <p:spPr>
            <a:xfrm>
              <a:off x="7325084" y="4399583"/>
              <a:ext cx="217105" cy="161957"/>
            </a:xfrm>
            <a:custGeom>
              <a:avLst/>
              <a:gdLst>
                <a:gd name="connsiteX0" fmla="*/ 2190 w 217105"/>
                <a:gd name="connsiteY0" fmla="*/ 161643 h 161957"/>
                <a:gd name="connsiteX1" fmla="*/ 480 w 217105"/>
                <a:gd name="connsiteY1" fmla="*/ 160910 h 161957"/>
                <a:gd name="connsiteX2" fmla="*/ 166 w 217105"/>
                <a:gd name="connsiteY2" fmla="*/ 158187 h 161957"/>
                <a:gd name="connsiteX3" fmla="*/ 7497 w 217105"/>
                <a:gd name="connsiteY3" fmla="*/ 145165 h 161957"/>
                <a:gd name="connsiteX4" fmla="*/ 10639 w 217105"/>
                <a:gd name="connsiteY4" fmla="*/ 144292 h 161957"/>
                <a:gd name="connsiteX5" fmla="*/ 10639 w 217105"/>
                <a:gd name="connsiteY5" fmla="*/ 144292 h 161957"/>
                <a:gd name="connsiteX6" fmla="*/ 11512 w 217105"/>
                <a:gd name="connsiteY6" fmla="*/ 147434 h 161957"/>
                <a:gd name="connsiteX7" fmla="*/ 8021 w 217105"/>
                <a:gd name="connsiteY7" fmla="*/ 153788 h 161957"/>
                <a:gd name="connsiteX8" fmla="*/ 51555 w 217105"/>
                <a:gd name="connsiteY8" fmla="*/ 122368 h 161957"/>
                <a:gd name="connsiteX9" fmla="*/ 103048 w 217105"/>
                <a:gd name="connsiteY9" fmla="*/ 79846 h 161957"/>
                <a:gd name="connsiteX10" fmla="*/ 177758 w 217105"/>
                <a:gd name="connsiteY10" fmla="*/ 24442 h 161957"/>
                <a:gd name="connsiteX11" fmla="*/ 184112 w 217105"/>
                <a:gd name="connsiteY11" fmla="*/ 20951 h 161957"/>
                <a:gd name="connsiteX12" fmla="*/ 212879 w 217105"/>
                <a:gd name="connsiteY12" fmla="*/ 528 h 161957"/>
                <a:gd name="connsiteX13" fmla="*/ 216195 w 217105"/>
                <a:gd name="connsiteY13" fmla="*/ 354 h 161957"/>
                <a:gd name="connsiteX14" fmla="*/ 216370 w 217105"/>
                <a:gd name="connsiteY14" fmla="*/ 3670 h 161957"/>
                <a:gd name="connsiteX15" fmla="*/ 186556 w 217105"/>
                <a:gd name="connsiteY15" fmla="*/ 24931 h 161957"/>
                <a:gd name="connsiteX16" fmla="*/ 180237 w 217105"/>
                <a:gd name="connsiteY16" fmla="*/ 28422 h 161957"/>
                <a:gd name="connsiteX17" fmla="*/ 106121 w 217105"/>
                <a:gd name="connsiteY17" fmla="*/ 83407 h 161957"/>
                <a:gd name="connsiteX18" fmla="*/ 54627 w 217105"/>
                <a:gd name="connsiteY18" fmla="*/ 125929 h 161957"/>
                <a:gd name="connsiteX19" fmla="*/ 3413 w 217105"/>
                <a:gd name="connsiteY19" fmla="*/ 161538 h 161957"/>
                <a:gd name="connsiteX20" fmla="*/ 2190 w 217105"/>
                <a:gd name="connsiteY20" fmla="*/ 161643 h 1619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17105" h="161957">
                  <a:moveTo>
                    <a:pt x="2190" y="161643"/>
                  </a:moveTo>
                  <a:cubicBezTo>
                    <a:pt x="1562" y="161643"/>
                    <a:pt x="934" y="161364"/>
                    <a:pt x="480" y="160910"/>
                  </a:cubicBezTo>
                  <a:cubicBezTo>
                    <a:pt x="-183" y="160176"/>
                    <a:pt x="-323" y="159059"/>
                    <a:pt x="166" y="158187"/>
                  </a:cubicBezTo>
                  <a:lnTo>
                    <a:pt x="7497" y="145165"/>
                  </a:lnTo>
                  <a:cubicBezTo>
                    <a:pt x="8126" y="144047"/>
                    <a:pt x="9522" y="143664"/>
                    <a:pt x="10639" y="144292"/>
                  </a:cubicBezTo>
                  <a:cubicBezTo>
                    <a:pt x="10639" y="144292"/>
                    <a:pt x="10639" y="144292"/>
                    <a:pt x="10639" y="144292"/>
                  </a:cubicBezTo>
                  <a:cubicBezTo>
                    <a:pt x="11722" y="144920"/>
                    <a:pt x="12105" y="146317"/>
                    <a:pt x="11512" y="147434"/>
                  </a:cubicBezTo>
                  <a:lnTo>
                    <a:pt x="8021" y="153788"/>
                  </a:lnTo>
                  <a:cubicBezTo>
                    <a:pt x="23487" y="144711"/>
                    <a:pt x="38079" y="134203"/>
                    <a:pt x="51555" y="122368"/>
                  </a:cubicBezTo>
                  <a:lnTo>
                    <a:pt x="103048" y="79846"/>
                  </a:lnTo>
                  <a:cubicBezTo>
                    <a:pt x="126578" y="60401"/>
                    <a:pt x="150912" y="40292"/>
                    <a:pt x="177758" y="24442"/>
                  </a:cubicBezTo>
                  <a:lnTo>
                    <a:pt x="184112" y="20951"/>
                  </a:lnTo>
                  <a:cubicBezTo>
                    <a:pt x="194306" y="15086"/>
                    <a:pt x="204849" y="9047"/>
                    <a:pt x="212879" y="528"/>
                  </a:cubicBezTo>
                  <a:cubicBezTo>
                    <a:pt x="213752" y="-449"/>
                    <a:pt x="215218" y="-519"/>
                    <a:pt x="216195" y="354"/>
                  </a:cubicBezTo>
                  <a:cubicBezTo>
                    <a:pt x="217173" y="1227"/>
                    <a:pt x="217243" y="2693"/>
                    <a:pt x="216370" y="3670"/>
                  </a:cubicBezTo>
                  <a:cubicBezTo>
                    <a:pt x="207537" y="12188"/>
                    <a:pt x="197483" y="19345"/>
                    <a:pt x="186556" y="24931"/>
                  </a:cubicBezTo>
                  <a:lnTo>
                    <a:pt x="180237" y="28422"/>
                  </a:lnTo>
                  <a:cubicBezTo>
                    <a:pt x="153704" y="44097"/>
                    <a:pt x="129511" y="64067"/>
                    <a:pt x="106121" y="83407"/>
                  </a:cubicBezTo>
                  <a:lnTo>
                    <a:pt x="54627" y="125929"/>
                  </a:lnTo>
                  <a:cubicBezTo>
                    <a:pt x="38812" y="138986"/>
                    <a:pt x="22439" y="152496"/>
                    <a:pt x="3413" y="161538"/>
                  </a:cubicBezTo>
                  <a:cubicBezTo>
                    <a:pt x="3028" y="161713"/>
                    <a:pt x="2609" y="161748"/>
                    <a:pt x="2190" y="161643"/>
                  </a:cubicBezTo>
                  <a:close/>
                </a:path>
              </a:pathLst>
            </a:custGeom>
            <a:solidFill>
              <a:srgbClr val="CCD9E2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7" name="Freeform: Shape 376">
              <a:extLst>
                <a:ext uri="{FF2B5EF4-FFF2-40B4-BE49-F238E27FC236}">
                  <a16:creationId xmlns:a16="http://schemas.microsoft.com/office/drawing/2014/main" id="{463E5048-79B4-4891-4CC5-3FC20C1DB42A}"/>
                </a:ext>
              </a:extLst>
            </p:cNvPr>
            <p:cNvSpPr/>
            <p:nvPr/>
          </p:nvSpPr>
          <p:spPr>
            <a:xfrm>
              <a:off x="7310364" y="4367059"/>
              <a:ext cx="212226" cy="158079"/>
            </a:xfrm>
            <a:custGeom>
              <a:avLst/>
              <a:gdLst>
                <a:gd name="connsiteX0" fmla="*/ 2213 w 212226"/>
                <a:gd name="connsiteY0" fmla="*/ 157789 h 158079"/>
                <a:gd name="connsiteX1" fmla="*/ -126 w 212226"/>
                <a:gd name="connsiteY1" fmla="*/ 155520 h 158079"/>
                <a:gd name="connsiteX2" fmla="*/ 1096 w 212226"/>
                <a:gd name="connsiteY2" fmla="*/ 153460 h 158079"/>
                <a:gd name="connsiteX3" fmla="*/ 45224 w 212226"/>
                <a:gd name="connsiteY3" fmla="*/ 126404 h 158079"/>
                <a:gd name="connsiteX4" fmla="*/ 75038 w 212226"/>
                <a:gd name="connsiteY4" fmla="*/ 97952 h 158079"/>
                <a:gd name="connsiteX5" fmla="*/ 107575 w 212226"/>
                <a:gd name="connsiteY5" fmla="*/ 67335 h 158079"/>
                <a:gd name="connsiteX6" fmla="*/ 121539 w 212226"/>
                <a:gd name="connsiteY6" fmla="*/ 57699 h 158079"/>
                <a:gd name="connsiteX7" fmla="*/ 133235 w 212226"/>
                <a:gd name="connsiteY7" fmla="*/ 49670 h 158079"/>
                <a:gd name="connsiteX8" fmla="*/ 148316 w 212226"/>
                <a:gd name="connsiteY8" fmla="*/ 37661 h 158079"/>
                <a:gd name="connsiteX9" fmla="*/ 159872 w 212226"/>
                <a:gd name="connsiteY9" fmla="*/ 28304 h 158079"/>
                <a:gd name="connsiteX10" fmla="*/ 208921 w 212226"/>
                <a:gd name="connsiteY10" fmla="*/ -78 h 158079"/>
                <a:gd name="connsiteX11" fmla="*/ 211924 w 212226"/>
                <a:gd name="connsiteY11" fmla="*/ 1143 h 158079"/>
                <a:gd name="connsiteX12" fmla="*/ 210667 w 212226"/>
                <a:gd name="connsiteY12" fmla="*/ 4181 h 158079"/>
                <a:gd name="connsiteX13" fmla="*/ 162664 w 212226"/>
                <a:gd name="connsiteY13" fmla="*/ 32109 h 158079"/>
                <a:gd name="connsiteX14" fmla="*/ 151249 w 212226"/>
                <a:gd name="connsiteY14" fmla="*/ 41361 h 158079"/>
                <a:gd name="connsiteX15" fmla="*/ 135958 w 212226"/>
                <a:gd name="connsiteY15" fmla="*/ 53510 h 158079"/>
                <a:gd name="connsiteX16" fmla="*/ 124088 w 212226"/>
                <a:gd name="connsiteY16" fmla="*/ 61679 h 158079"/>
                <a:gd name="connsiteX17" fmla="*/ 110473 w 212226"/>
                <a:gd name="connsiteY17" fmla="*/ 71140 h 158079"/>
                <a:gd name="connsiteX18" fmla="*/ 78494 w 212226"/>
                <a:gd name="connsiteY18" fmla="*/ 101303 h 158079"/>
                <a:gd name="connsiteX19" fmla="*/ 48191 w 212226"/>
                <a:gd name="connsiteY19" fmla="*/ 130175 h 158079"/>
                <a:gd name="connsiteX20" fmla="*/ 3400 w 212226"/>
                <a:gd name="connsiteY20" fmla="*/ 157685 h 158079"/>
                <a:gd name="connsiteX21" fmla="*/ 2213 w 212226"/>
                <a:gd name="connsiteY21" fmla="*/ 157789 h 1580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12226" h="158079">
                  <a:moveTo>
                    <a:pt x="2213" y="157789"/>
                  </a:moveTo>
                  <a:cubicBezTo>
                    <a:pt x="957" y="157789"/>
                    <a:pt x="-91" y="156777"/>
                    <a:pt x="-126" y="155520"/>
                  </a:cubicBezTo>
                  <a:cubicBezTo>
                    <a:pt x="-126" y="154648"/>
                    <a:pt x="363" y="153879"/>
                    <a:pt x="1096" y="153460"/>
                  </a:cubicBezTo>
                  <a:cubicBezTo>
                    <a:pt x="16597" y="145780"/>
                    <a:pt x="31364" y="136703"/>
                    <a:pt x="45224" y="126404"/>
                  </a:cubicBezTo>
                  <a:cubicBezTo>
                    <a:pt x="55837" y="117641"/>
                    <a:pt x="65786" y="108146"/>
                    <a:pt x="75038" y="97952"/>
                  </a:cubicBezTo>
                  <a:cubicBezTo>
                    <a:pt x="85057" y="86885"/>
                    <a:pt x="95914" y="76656"/>
                    <a:pt x="107575" y="67335"/>
                  </a:cubicBezTo>
                  <a:cubicBezTo>
                    <a:pt x="112078" y="63844"/>
                    <a:pt x="116826" y="60737"/>
                    <a:pt x="121539" y="57699"/>
                  </a:cubicBezTo>
                  <a:cubicBezTo>
                    <a:pt x="125415" y="55116"/>
                    <a:pt x="129429" y="52428"/>
                    <a:pt x="133235" y="49670"/>
                  </a:cubicBezTo>
                  <a:cubicBezTo>
                    <a:pt x="138401" y="45865"/>
                    <a:pt x="143428" y="41710"/>
                    <a:pt x="148316" y="37661"/>
                  </a:cubicBezTo>
                  <a:cubicBezTo>
                    <a:pt x="152052" y="34553"/>
                    <a:pt x="155927" y="31341"/>
                    <a:pt x="159872" y="28304"/>
                  </a:cubicBezTo>
                  <a:cubicBezTo>
                    <a:pt x="174883" y="16714"/>
                    <a:pt x="191397" y="7183"/>
                    <a:pt x="208921" y="-78"/>
                  </a:cubicBezTo>
                  <a:cubicBezTo>
                    <a:pt x="210074" y="-567"/>
                    <a:pt x="211435" y="-9"/>
                    <a:pt x="211924" y="1143"/>
                  </a:cubicBezTo>
                  <a:cubicBezTo>
                    <a:pt x="212413" y="2331"/>
                    <a:pt x="211854" y="3692"/>
                    <a:pt x="210667" y="4181"/>
                  </a:cubicBezTo>
                  <a:cubicBezTo>
                    <a:pt x="193491" y="11337"/>
                    <a:pt x="177362" y="20728"/>
                    <a:pt x="162664" y="32109"/>
                  </a:cubicBezTo>
                  <a:cubicBezTo>
                    <a:pt x="158789" y="35112"/>
                    <a:pt x="154949" y="38289"/>
                    <a:pt x="151249" y="41361"/>
                  </a:cubicBezTo>
                  <a:cubicBezTo>
                    <a:pt x="146326" y="45446"/>
                    <a:pt x="141229" y="49670"/>
                    <a:pt x="135958" y="53510"/>
                  </a:cubicBezTo>
                  <a:cubicBezTo>
                    <a:pt x="132048" y="56373"/>
                    <a:pt x="127998" y="59061"/>
                    <a:pt x="124088" y="61679"/>
                  </a:cubicBezTo>
                  <a:cubicBezTo>
                    <a:pt x="119549" y="64682"/>
                    <a:pt x="114871" y="67824"/>
                    <a:pt x="110473" y="71140"/>
                  </a:cubicBezTo>
                  <a:cubicBezTo>
                    <a:pt x="99022" y="80322"/>
                    <a:pt x="88339" y="90411"/>
                    <a:pt x="78494" y="101303"/>
                  </a:cubicBezTo>
                  <a:cubicBezTo>
                    <a:pt x="69068" y="111602"/>
                    <a:pt x="58944" y="121272"/>
                    <a:pt x="48191" y="130175"/>
                  </a:cubicBezTo>
                  <a:cubicBezTo>
                    <a:pt x="34087" y="140648"/>
                    <a:pt x="19110" y="149865"/>
                    <a:pt x="3400" y="157685"/>
                  </a:cubicBezTo>
                  <a:cubicBezTo>
                    <a:pt x="3016" y="157824"/>
                    <a:pt x="2597" y="157859"/>
                    <a:pt x="2213" y="157789"/>
                  </a:cubicBezTo>
                  <a:close/>
                </a:path>
              </a:pathLst>
            </a:custGeom>
            <a:solidFill>
              <a:srgbClr val="CCD9E2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8" name="Freeform: Shape 377">
              <a:extLst>
                <a:ext uri="{FF2B5EF4-FFF2-40B4-BE49-F238E27FC236}">
                  <a16:creationId xmlns:a16="http://schemas.microsoft.com/office/drawing/2014/main" id="{DB3F9734-5A35-215B-F27C-0EDCB85A4E31}"/>
                </a:ext>
              </a:extLst>
            </p:cNvPr>
            <p:cNvSpPr/>
            <p:nvPr/>
          </p:nvSpPr>
          <p:spPr>
            <a:xfrm>
              <a:off x="7274615" y="4325879"/>
              <a:ext cx="227398" cy="173600"/>
            </a:xfrm>
            <a:custGeom>
              <a:avLst/>
              <a:gdLst>
                <a:gd name="connsiteX0" fmla="*/ 2213 w 227398"/>
                <a:gd name="connsiteY0" fmla="*/ 173344 h 173600"/>
                <a:gd name="connsiteX1" fmla="*/ -126 w 227398"/>
                <a:gd name="connsiteY1" fmla="*/ 171075 h 173600"/>
                <a:gd name="connsiteX2" fmla="*/ 712 w 227398"/>
                <a:gd name="connsiteY2" fmla="*/ 169259 h 173600"/>
                <a:gd name="connsiteX3" fmla="*/ 56744 w 227398"/>
                <a:gd name="connsiteY3" fmla="*/ 129321 h 173600"/>
                <a:gd name="connsiteX4" fmla="*/ 61946 w 227398"/>
                <a:gd name="connsiteY4" fmla="*/ 126179 h 173600"/>
                <a:gd name="connsiteX5" fmla="*/ 82893 w 227398"/>
                <a:gd name="connsiteY5" fmla="*/ 112215 h 173600"/>
                <a:gd name="connsiteX6" fmla="*/ 102722 w 227398"/>
                <a:gd name="connsiteY6" fmla="*/ 94515 h 173600"/>
                <a:gd name="connsiteX7" fmla="*/ 105899 w 227398"/>
                <a:gd name="connsiteY7" fmla="*/ 91513 h 173600"/>
                <a:gd name="connsiteX8" fmla="*/ 223759 w 227398"/>
                <a:gd name="connsiteY8" fmla="*/ 81 h 173600"/>
                <a:gd name="connsiteX9" fmla="*/ 226936 w 227398"/>
                <a:gd name="connsiteY9" fmla="*/ 848 h 173600"/>
                <a:gd name="connsiteX10" fmla="*/ 226168 w 227398"/>
                <a:gd name="connsiteY10" fmla="*/ 4026 h 173600"/>
                <a:gd name="connsiteX11" fmla="*/ 109076 w 227398"/>
                <a:gd name="connsiteY11" fmla="*/ 94794 h 173600"/>
                <a:gd name="connsiteX12" fmla="*/ 105934 w 227398"/>
                <a:gd name="connsiteY12" fmla="*/ 97797 h 173600"/>
                <a:gd name="connsiteX13" fmla="*/ 85686 w 227398"/>
                <a:gd name="connsiteY13" fmla="*/ 115846 h 173600"/>
                <a:gd name="connsiteX14" fmla="*/ 64215 w 227398"/>
                <a:gd name="connsiteY14" fmla="*/ 129810 h 173600"/>
                <a:gd name="connsiteX15" fmla="*/ 59049 w 227398"/>
                <a:gd name="connsiteY15" fmla="*/ 132917 h 173600"/>
                <a:gd name="connsiteX16" fmla="*/ 3575 w 227398"/>
                <a:gd name="connsiteY16" fmla="*/ 172506 h 173600"/>
                <a:gd name="connsiteX17" fmla="*/ 2213 w 227398"/>
                <a:gd name="connsiteY17" fmla="*/ 173344 h 173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227398" h="173600">
                  <a:moveTo>
                    <a:pt x="2213" y="173344"/>
                  </a:moveTo>
                  <a:cubicBezTo>
                    <a:pt x="957" y="173379"/>
                    <a:pt x="-91" y="172366"/>
                    <a:pt x="-126" y="171075"/>
                  </a:cubicBezTo>
                  <a:cubicBezTo>
                    <a:pt x="-126" y="170377"/>
                    <a:pt x="154" y="169713"/>
                    <a:pt x="712" y="169259"/>
                  </a:cubicBezTo>
                  <a:cubicBezTo>
                    <a:pt x="18447" y="154667"/>
                    <a:pt x="37159" y="141296"/>
                    <a:pt x="56744" y="129321"/>
                  </a:cubicBezTo>
                  <a:lnTo>
                    <a:pt x="61946" y="126179"/>
                  </a:lnTo>
                  <a:cubicBezTo>
                    <a:pt x="69173" y="121885"/>
                    <a:pt x="76155" y="117242"/>
                    <a:pt x="82893" y="112215"/>
                  </a:cubicBezTo>
                  <a:cubicBezTo>
                    <a:pt x="89840" y="106699"/>
                    <a:pt x="96473" y="100799"/>
                    <a:pt x="102722" y="94515"/>
                  </a:cubicBezTo>
                  <a:lnTo>
                    <a:pt x="105899" y="91513"/>
                  </a:lnTo>
                  <a:cubicBezTo>
                    <a:pt x="141892" y="57021"/>
                    <a:pt x="181412" y="26404"/>
                    <a:pt x="223759" y="81"/>
                  </a:cubicBezTo>
                  <a:cubicBezTo>
                    <a:pt x="224841" y="-583"/>
                    <a:pt x="226273" y="-234"/>
                    <a:pt x="226936" y="848"/>
                  </a:cubicBezTo>
                  <a:cubicBezTo>
                    <a:pt x="227599" y="1931"/>
                    <a:pt x="227250" y="3362"/>
                    <a:pt x="226168" y="4026"/>
                  </a:cubicBezTo>
                  <a:cubicBezTo>
                    <a:pt x="184100" y="30174"/>
                    <a:pt x="144860" y="60581"/>
                    <a:pt x="109076" y="94794"/>
                  </a:cubicBezTo>
                  <a:lnTo>
                    <a:pt x="105934" y="97797"/>
                  </a:lnTo>
                  <a:cubicBezTo>
                    <a:pt x="99545" y="104220"/>
                    <a:pt x="92772" y="110225"/>
                    <a:pt x="85686" y="115846"/>
                  </a:cubicBezTo>
                  <a:cubicBezTo>
                    <a:pt x="78773" y="120873"/>
                    <a:pt x="71617" y="125551"/>
                    <a:pt x="64215" y="129810"/>
                  </a:cubicBezTo>
                  <a:lnTo>
                    <a:pt x="59049" y="132917"/>
                  </a:lnTo>
                  <a:cubicBezTo>
                    <a:pt x="39673" y="144822"/>
                    <a:pt x="21135" y="158053"/>
                    <a:pt x="3575" y="172506"/>
                  </a:cubicBezTo>
                  <a:cubicBezTo>
                    <a:pt x="3226" y="172925"/>
                    <a:pt x="2737" y="173239"/>
                    <a:pt x="2213" y="173344"/>
                  </a:cubicBezTo>
                  <a:close/>
                </a:path>
              </a:pathLst>
            </a:custGeom>
            <a:solidFill>
              <a:srgbClr val="CCD9E2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9" name="Freeform: Shape 378">
              <a:extLst>
                <a:ext uri="{FF2B5EF4-FFF2-40B4-BE49-F238E27FC236}">
                  <a16:creationId xmlns:a16="http://schemas.microsoft.com/office/drawing/2014/main" id="{F286C4D7-11A7-9487-1DF2-C064B374AF1D}"/>
                </a:ext>
              </a:extLst>
            </p:cNvPr>
            <p:cNvSpPr/>
            <p:nvPr/>
          </p:nvSpPr>
          <p:spPr>
            <a:xfrm>
              <a:off x="7247856" y="4266174"/>
              <a:ext cx="280176" cy="197556"/>
            </a:xfrm>
            <a:custGeom>
              <a:avLst/>
              <a:gdLst>
                <a:gd name="connsiteX0" fmla="*/ 2196 w 280176"/>
                <a:gd name="connsiteY0" fmla="*/ 197301 h 197556"/>
                <a:gd name="connsiteX1" fmla="*/ 136 w 280176"/>
                <a:gd name="connsiteY1" fmla="*/ 196079 h 197556"/>
                <a:gd name="connsiteX2" fmla="*/ 1114 w 280176"/>
                <a:gd name="connsiteY2" fmla="*/ 192972 h 197556"/>
                <a:gd name="connsiteX3" fmla="*/ 38887 w 280176"/>
                <a:gd name="connsiteY3" fmla="*/ 172653 h 197556"/>
                <a:gd name="connsiteX4" fmla="*/ 276282 w 280176"/>
                <a:gd name="connsiteY4" fmla="*/ 263 h 197556"/>
                <a:gd name="connsiteX5" fmla="*/ 279529 w 280176"/>
                <a:gd name="connsiteY5" fmla="*/ 612 h 197556"/>
                <a:gd name="connsiteX6" fmla="*/ 279529 w 280176"/>
                <a:gd name="connsiteY6" fmla="*/ 612 h 197556"/>
                <a:gd name="connsiteX7" fmla="*/ 279215 w 280176"/>
                <a:gd name="connsiteY7" fmla="*/ 3858 h 197556"/>
                <a:gd name="connsiteX8" fmla="*/ 279215 w 280176"/>
                <a:gd name="connsiteY8" fmla="*/ 3858 h 197556"/>
                <a:gd name="connsiteX9" fmla="*/ 41121 w 280176"/>
                <a:gd name="connsiteY9" fmla="*/ 176703 h 197556"/>
                <a:gd name="connsiteX10" fmla="*/ 3243 w 280176"/>
                <a:gd name="connsiteY10" fmla="*/ 197056 h 197556"/>
                <a:gd name="connsiteX11" fmla="*/ 2196 w 280176"/>
                <a:gd name="connsiteY11" fmla="*/ 197301 h 197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80176" h="197556">
                  <a:moveTo>
                    <a:pt x="2196" y="197301"/>
                  </a:moveTo>
                  <a:cubicBezTo>
                    <a:pt x="1323" y="197301"/>
                    <a:pt x="555" y="196847"/>
                    <a:pt x="136" y="196079"/>
                  </a:cubicBezTo>
                  <a:cubicBezTo>
                    <a:pt x="-458" y="194961"/>
                    <a:pt x="-4" y="193565"/>
                    <a:pt x="1114" y="192972"/>
                  </a:cubicBezTo>
                  <a:cubicBezTo>
                    <a:pt x="13542" y="186408"/>
                    <a:pt x="26424" y="179670"/>
                    <a:pt x="38887" y="172653"/>
                  </a:cubicBezTo>
                  <a:cubicBezTo>
                    <a:pt x="124559" y="124755"/>
                    <a:pt x="201712" y="61462"/>
                    <a:pt x="276282" y="263"/>
                  </a:cubicBezTo>
                  <a:cubicBezTo>
                    <a:pt x="277260" y="-540"/>
                    <a:pt x="278726" y="-401"/>
                    <a:pt x="279529" y="612"/>
                  </a:cubicBezTo>
                  <a:cubicBezTo>
                    <a:pt x="279529" y="612"/>
                    <a:pt x="279529" y="612"/>
                    <a:pt x="279529" y="612"/>
                  </a:cubicBezTo>
                  <a:cubicBezTo>
                    <a:pt x="280332" y="1589"/>
                    <a:pt x="280192" y="3056"/>
                    <a:pt x="279215" y="3858"/>
                  </a:cubicBezTo>
                  <a:cubicBezTo>
                    <a:pt x="279215" y="3858"/>
                    <a:pt x="279215" y="3858"/>
                    <a:pt x="279215" y="3858"/>
                  </a:cubicBezTo>
                  <a:cubicBezTo>
                    <a:pt x="204435" y="65162"/>
                    <a:pt x="127142" y="128561"/>
                    <a:pt x="41121" y="176703"/>
                  </a:cubicBezTo>
                  <a:cubicBezTo>
                    <a:pt x="28589" y="183685"/>
                    <a:pt x="15706" y="190667"/>
                    <a:pt x="3243" y="197056"/>
                  </a:cubicBezTo>
                  <a:cubicBezTo>
                    <a:pt x="2929" y="197231"/>
                    <a:pt x="2545" y="197301"/>
                    <a:pt x="2196" y="197301"/>
                  </a:cubicBezTo>
                  <a:close/>
                </a:path>
              </a:pathLst>
            </a:custGeom>
            <a:solidFill>
              <a:srgbClr val="CCD9E2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0" name="Freeform: Shape 379">
              <a:extLst>
                <a:ext uri="{FF2B5EF4-FFF2-40B4-BE49-F238E27FC236}">
                  <a16:creationId xmlns:a16="http://schemas.microsoft.com/office/drawing/2014/main" id="{BB3DB777-FE6F-A568-214D-655E6CB23542}"/>
                </a:ext>
              </a:extLst>
            </p:cNvPr>
            <p:cNvSpPr/>
            <p:nvPr/>
          </p:nvSpPr>
          <p:spPr>
            <a:xfrm>
              <a:off x="7472643" y="3932374"/>
              <a:ext cx="646075" cy="600968"/>
            </a:xfrm>
            <a:custGeom>
              <a:avLst/>
              <a:gdLst>
                <a:gd name="connsiteX0" fmla="*/ 22623 w 646075"/>
                <a:gd name="connsiteY0" fmla="*/ 240990 h 600968"/>
                <a:gd name="connsiteX1" fmla="*/ 629 w 646075"/>
                <a:gd name="connsiteY1" fmla="*/ 294438 h 600968"/>
                <a:gd name="connsiteX2" fmla="*/ 71 w 646075"/>
                <a:gd name="connsiteY2" fmla="*/ 316223 h 600968"/>
                <a:gd name="connsiteX3" fmla="*/ 10928 w 646075"/>
                <a:gd name="connsiteY3" fmla="*/ 374944 h 600968"/>
                <a:gd name="connsiteX4" fmla="*/ 86720 w 646075"/>
                <a:gd name="connsiteY4" fmla="*/ 509700 h 600968"/>
                <a:gd name="connsiteX5" fmla="*/ 159510 w 646075"/>
                <a:gd name="connsiteY5" fmla="*/ 576275 h 600968"/>
                <a:gd name="connsiteX6" fmla="*/ 233172 w 646075"/>
                <a:gd name="connsiteY6" fmla="*/ 600713 h 600968"/>
                <a:gd name="connsiteX7" fmla="*/ 434573 w 646075"/>
                <a:gd name="connsiteY7" fmla="*/ 468051 h 600968"/>
                <a:gd name="connsiteX8" fmla="*/ 634090 w 646075"/>
                <a:gd name="connsiteY8" fmla="*/ 324532 h 600968"/>
                <a:gd name="connsiteX9" fmla="*/ 610036 w 646075"/>
                <a:gd name="connsiteY9" fmla="*/ 284070 h 600968"/>
                <a:gd name="connsiteX10" fmla="*/ 418026 w 646075"/>
                <a:gd name="connsiteY10" fmla="*/ 380843 h 600968"/>
                <a:gd name="connsiteX11" fmla="*/ 449096 w 646075"/>
                <a:gd name="connsiteY11" fmla="*/ 339265 h 600968"/>
                <a:gd name="connsiteX12" fmla="*/ 568597 w 646075"/>
                <a:gd name="connsiteY12" fmla="*/ 249264 h 600968"/>
                <a:gd name="connsiteX13" fmla="*/ 632484 w 646075"/>
                <a:gd name="connsiteY13" fmla="*/ 159857 h 600968"/>
                <a:gd name="connsiteX14" fmla="*/ 535920 w 646075"/>
                <a:gd name="connsiteY14" fmla="*/ 199376 h 600968"/>
                <a:gd name="connsiteX15" fmla="*/ 373794 w 646075"/>
                <a:gd name="connsiteY15" fmla="*/ 298732 h 600968"/>
                <a:gd name="connsiteX16" fmla="*/ 572088 w 646075"/>
                <a:gd name="connsiteY16" fmla="*/ 124666 h 600968"/>
                <a:gd name="connsiteX17" fmla="*/ 597817 w 646075"/>
                <a:gd name="connsiteY17" fmla="*/ 56171 h 600968"/>
                <a:gd name="connsiteX18" fmla="*/ 418933 w 646075"/>
                <a:gd name="connsiteY18" fmla="*/ 162335 h 600968"/>
                <a:gd name="connsiteX19" fmla="*/ 314200 w 646075"/>
                <a:gd name="connsiteY19" fmla="*/ 227689 h 600968"/>
                <a:gd name="connsiteX20" fmla="*/ 335426 w 646075"/>
                <a:gd name="connsiteY20" fmla="*/ 188274 h 600968"/>
                <a:gd name="connsiteX21" fmla="*/ 435167 w 646075"/>
                <a:gd name="connsiteY21" fmla="*/ 103161 h 600968"/>
                <a:gd name="connsiteX22" fmla="*/ 506281 w 646075"/>
                <a:gd name="connsiteY22" fmla="*/ 7749 h 600968"/>
                <a:gd name="connsiteX23" fmla="*/ 408530 w 646075"/>
                <a:gd name="connsiteY23" fmla="*/ 49433 h 600968"/>
                <a:gd name="connsiteX24" fmla="*/ 195573 w 646075"/>
                <a:gd name="connsiteY24" fmla="*/ 203670 h 600968"/>
                <a:gd name="connsiteX25" fmla="*/ 142717 w 646075"/>
                <a:gd name="connsiteY25" fmla="*/ 178150 h 600968"/>
                <a:gd name="connsiteX26" fmla="*/ 179618 w 646075"/>
                <a:gd name="connsiteY26" fmla="*/ 91605 h 600968"/>
                <a:gd name="connsiteX27" fmla="*/ 177768 w 646075"/>
                <a:gd name="connsiteY27" fmla="*/ 20911 h 600968"/>
                <a:gd name="connsiteX28" fmla="*/ 99812 w 646075"/>
                <a:gd name="connsiteY28" fmla="*/ 91745 h 600968"/>
                <a:gd name="connsiteX29" fmla="*/ 22623 w 646075"/>
                <a:gd name="connsiteY29" fmla="*/ 240990 h 600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46075" h="600968">
                  <a:moveTo>
                    <a:pt x="22623" y="240990"/>
                  </a:moveTo>
                  <a:cubicBezTo>
                    <a:pt x="14943" y="261308"/>
                    <a:pt x="7716" y="278903"/>
                    <a:pt x="629" y="294438"/>
                  </a:cubicBezTo>
                  <a:cubicBezTo>
                    <a:pt x="-139" y="301665"/>
                    <a:pt x="-313" y="308962"/>
                    <a:pt x="71" y="316223"/>
                  </a:cubicBezTo>
                  <a:cubicBezTo>
                    <a:pt x="1502" y="336122"/>
                    <a:pt x="5168" y="355847"/>
                    <a:pt x="10928" y="374944"/>
                  </a:cubicBezTo>
                  <a:cubicBezTo>
                    <a:pt x="25835" y="424622"/>
                    <a:pt x="53659" y="469692"/>
                    <a:pt x="86720" y="509700"/>
                  </a:cubicBezTo>
                  <a:cubicBezTo>
                    <a:pt x="107667" y="535150"/>
                    <a:pt x="131301" y="559064"/>
                    <a:pt x="159510" y="576275"/>
                  </a:cubicBezTo>
                  <a:cubicBezTo>
                    <a:pt x="181748" y="590240"/>
                    <a:pt x="206989" y="598618"/>
                    <a:pt x="233172" y="600713"/>
                  </a:cubicBezTo>
                  <a:cubicBezTo>
                    <a:pt x="300341" y="556621"/>
                    <a:pt x="394321" y="495282"/>
                    <a:pt x="434573" y="468051"/>
                  </a:cubicBezTo>
                  <a:cubicBezTo>
                    <a:pt x="490885" y="430173"/>
                    <a:pt x="595164" y="356057"/>
                    <a:pt x="634090" y="324532"/>
                  </a:cubicBezTo>
                  <a:cubicBezTo>
                    <a:pt x="658109" y="305087"/>
                    <a:pt x="643411" y="271572"/>
                    <a:pt x="610036" y="284070"/>
                  </a:cubicBezTo>
                  <a:cubicBezTo>
                    <a:pt x="581200" y="294892"/>
                    <a:pt x="422250" y="387162"/>
                    <a:pt x="418026" y="380843"/>
                  </a:cubicBezTo>
                  <a:cubicBezTo>
                    <a:pt x="413801" y="374525"/>
                    <a:pt x="428674" y="355812"/>
                    <a:pt x="449096" y="339265"/>
                  </a:cubicBezTo>
                  <a:cubicBezTo>
                    <a:pt x="469519" y="322717"/>
                    <a:pt x="524679" y="280963"/>
                    <a:pt x="568597" y="249264"/>
                  </a:cubicBezTo>
                  <a:cubicBezTo>
                    <a:pt x="612515" y="217564"/>
                    <a:pt x="652383" y="184399"/>
                    <a:pt x="632484" y="159857"/>
                  </a:cubicBezTo>
                  <a:cubicBezTo>
                    <a:pt x="618275" y="142401"/>
                    <a:pt x="575719" y="171063"/>
                    <a:pt x="535920" y="199376"/>
                  </a:cubicBezTo>
                  <a:cubicBezTo>
                    <a:pt x="476571" y="241723"/>
                    <a:pt x="382312" y="309241"/>
                    <a:pt x="373794" y="298732"/>
                  </a:cubicBezTo>
                  <a:cubicBezTo>
                    <a:pt x="365275" y="288225"/>
                    <a:pt x="545242" y="146416"/>
                    <a:pt x="572088" y="124666"/>
                  </a:cubicBezTo>
                  <a:cubicBezTo>
                    <a:pt x="598935" y="102917"/>
                    <a:pt x="620161" y="82529"/>
                    <a:pt x="597817" y="56171"/>
                  </a:cubicBezTo>
                  <a:cubicBezTo>
                    <a:pt x="579699" y="34735"/>
                    <a:pt x="471894" y="119465"/>
                    <a:pt x="418933" y="162335"/>
                  </a:cubicBezTo>
                  <a:cubicBezTo>
                    <a:pt x="365974" y="205206"/>
                    <a:pt x="319996" y="234706"/>
                    <a:pt x="314200" y="227689"/>
                  </a:cubicBezTo>
                  <a:cubicBezTo>
                    <a:pt x="308405" y="220671"/>
                    <a:pt x="318494" y="207126"/>
                    <a:pt x="335426" y="188274"/>
                  </a:cubicBezTo>
                  <a:cubicBezTo>
                    <a:pt x="352358" y="169422"/>
                    <a:pt x="405597" y="127110"/>
                    <a:pt x="435167" y="103161"/>
                  </a:cubicBezTo>
                  <a:cubicBezTo>
                    <a:pt x="464737" y="79212"/>
                    <a:pt x="526459" y="32641"/>
                    <a:pt x="506281" y="7749"/>
                  </a:cubicBezTo>
                  <a:cubicBezTo>
                    <a:pt x="488581" y="-14105"/>
                    <a:pt x="456707" y="11764"/>
                    <a:pt x="408530" y="49433"/>
                  </a:cubicBezTo>
                  <a:cubicBezTo>
                    <a:pt x="360353" y="87102"/>
                    <a:pt x="231461" y="182479"/>
                    <a:pt x="195573" y="203670"/>
                  </a:cubicBezTo>
                  <a:cubicBezTo>
                    <a:pt x="159684" y="224861"/>
                    <a:pt x="141774" y="200842"/>
                    <a:pt x="142717" y="178150"/>
                  </a:cubicBezTo>
                  <a:cubicBezTo>
                    <a:pt x="143660" y="155458"/>
                    <a:pt x="166143" y="117963"/>
                    <a:pt x="179618" y="91605"/>
                  </a:cubicBezTo>
                  <a:cubicBezTo>
                    <a:pt x="193094" y="65248"/>
                    <a:pt x="209432" y="31349"/>
                    <a:pt x="177768" y="20911"/>
                  </a:cubicBezTo>
                  <a:cubicBezTo>
                    <a:pt x="146103" y="10472"/>
                    <a:pt x="118419" y="62490"/>
                    <a:pt x="99812" y="91745"/>
                  </a:cubicBezTo>
                  <a:cubicBezTo>
                    <a:pt x="86615" y="113495"/>
                    <a:pt x="59035" y="144426"/>
                    <a:pt x="22623" y="240990"/>
                  </a:cubicBez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81" name="Group 380">
            <a:extLst>
              <a:ext uri="{FF2B5EF4-FFF2-40B4-BE49-F238E27FC236}">
                <a16:creationId xmlns:a16="http://schemas.microsoft.com/office/drawing/2014/main" id="{D1B17ED6-F716-B493-8E33-69B1221DD694}"/>
              </a:ext>
            </a:extLst>
          </p:cNvPr>
          <p:cNvGrpSpPr/>
          <p:nvPr/>
        </p:nvGrpSpPr>
        <p:grpSpPr>
          <a:xfrm>
            <a:off x="3589801" y="4840626"/>
            <a:ext cx="373956" cy="881616"/>
            <a:chOff x="2675437" y="5449519"/>
            <a:chExt cx="535126" cy="1261580"/>
          </a:xfrm>
        </p:grpSpPr>
        <p:sp>
          <p:nvSpPr>
            <p:cNvPr id="382" name="Freeform: Shape 381">
              <a:extLst>
                <a:ext uri="{FF2B5EF4-FFF2-40B4-BE49-F238E27FC236}">
                  <a16:creationId xmlns:a16="http://schemas.microsoft.com/office/drawing/2014/main" id="{2CEC7DD1-65EF-5F3E-8A3F-0FE82BDB4875}"/>
                </a:ext>
              </a:extLst>
            </p:cNvPr>
            <p:cNvSpPr/>
            <p:nvPr/>
          </p:nvSpPr>
          <p:spPr>
            <a:xfrm>
              <a:off x="3124137" y="6079623"/>
              <a:ext cx="78698" cy="40122"/>
            </a:xfrm>
            <a:custGeom>
              <a:avLst/>
              <a:gdLst>
                <a:gd name="connsiteX0" fmla="*/ -117 w 78698"/>
                <a:gd name="connsiteY0" fmla="*/ 23554 h 40122"/>
                <a:gd name="connsiteX1" fmla="*/ 33956 w 78698"/>
                <a:gd name="connsiteY1" fmla="*/ 37867 h 40122"/>
                <a:gd name="connsiteX2" fmla="*/ 75640 w 78698"/>
                <a:gd name="connsiteY2" fmla="*/ 37308 h 40122"/>
                <a:gd name="connsiteX3" fmla="*/ 78572 w 78698"/>
                <a:gd name="connsiteY3" fmla="*/ 11439 h 40122"/>
                <a:gd name="connsiteX4" fmla="*/ 6586 w 78698"/>
                <a:gd name="connsiteY4" fmla="*/ -256 h 40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698" h="40122">
                  <a:moveTo>
                    <a:pt x="-117" y="23554"/>
                  </a:moveTo>
                  <a:cubicBezTo>
                    <a:pt x="-501" y="28057"/>
                    <a:pt x="11822" y="34027"/>
                    <a:pt x="33956" y="37867"/>
                  </a:cubicBezTo>
                  <a:cubicBezTo>
                    <a:pt x="45372" y="39857"/>
                    <a:pt x="72812" y="41358"/>
                    <a:pt x="75640" y="37308"/>
                  </a:cubicBezTo>
                  <a:lnTo>
                    <a:pt x="78572" y="11439"/>
                  </a:lnTo>
                  <a:lnTo>
                    <a:pt x="6586" y="-256"/>
                  </a:lnTo>
                  <a:close/>
                </a:path>
              </a:pathLst>
            </a:custGeom>
            <a:solidFill>
              <a:srgbClr val="09151C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3" name="Freeform: Shape 382">
              <a:extLst>
                <a:ext uri="{FF2B5EF4-FFF2-40B4-BE49-F238E27FC236}">
                  <a16:creationId xmlns:a16="http://schemas.microsoft.com/office/drawing/2014/main" id="{5390C9A7-B09D-65C8-E33D-04F71B9720F6}"/>
                </a:ext>
              </a:extLst>
            </p:cNvPr>
            <p:cNvSpPr/>
            <p:nvPr/>
          </p:nvSpPr>
          <p:spPr>
            <a:xfrm>
              <a:off x="2682172" y="6087687"/>
              <a:ext cx="86404" cy="42386"/>
            </a:xfrm>
            <a:custGeom>
              <a:avLst/>
              <a:gdLst>
                <a:gd name="connsiteX0" fmla="*/ -126 w 86404"/>
                <a:gd name="connsiteY0" fmla="*/ 32595 h 42386"/>
                <a:gd name="connsiteX1" fmla="*/ 42466 w 86404"/>
                <a:gd name="connsiteY1" fmla="*/ 41707 h 42386"/>
                <a:gd name="connsiteX2" fmla="*/ 86279 w 86404"/>
                <a:gd name="connsiteY2" fmla="*/ 37588 h 42386"/>
                <a:gd name="connsiteX3" fmla="*/ 72315 w 86404"/>
                <a:gd name="connsiteY3" fmla="*/ -256 h 42386"/>
                <a:gd name="connsiteX4" fmla="*/ 5984 w 86404"/>
                <a:gd name="connsiteY4" fmla="*/ 337 h 42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04" h="42386">
                  <a:moveTo>
                    <a:pt x="-126" y="32595"/>
                  </a:moveTo>
                  <a:cubicBezTo>
                    <a:pt x="712" y="39892"/>
                    <a:pt x="15026" y="41986"/>
                    <a:pt x="42466" y="41707"/>
                  </a:cubicBezTo>
                  <a:cubicBezTo>
                    <a:pt x="54859" y="41707"/>
                    <a:pt x="83730" y="44081"/>
                    <a:pt x="86279" y="37588"/>
                  </a:cubicBezTo>
                  <a:lnTo>
                    <a:pt x="72315" y="-256"/>
                  </a:lnTo>
                  <a:lnTo>
                    <a:pt x="5984" y="337"/>
                  </a:lnTo>
                  <a:close/>
                </a:path>
              </a:pathLst>
            </a:custGeom>
            <a:solidFill>
              <a:srgbClr val="09151C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4" name="Freeform: Shape 383">
              <a:extLst>
                <a:ext uri="{FF2B5EF4-FFF2-40B4-BE49-F238E27FC236}">
                  <a16:creationId xmlns:a16="http://schemas.microsoft.com/office/drawing/2014/main" id="{39C8E530-1483-C75B-9563-16ED63705716}"/>
                </a:ext>
              </a:extLst>
            </p:cNvPr>
            <p:cNvSpPr/>
            <p:nvPr/>
          </p:nvSpPr>
          <p:spPr>
            <a:xfrm>
              <a:off x="2675437" y="5645364"/>
              <a:ext cx="204994" cy="480166"/>
            </a:xfrm>
            <a:custGeom>
              <a:avLst/>
              <a:gdLst>
                <a:gd name="connsiteX0" fmla="*/ 204869 w 204994"/>
                <a:gd name="connsiteY0" fmla="*/ -256 h 480166"/>
                <a:gd name="connsiteX1" fmla="*/ 180955 w 204994"/>
                <a:gd name="connsiteY1" fmla="*/ 23624 h 480166"/>
                <a:gd name="connsiteX2" fmla="*/ 93014 w 204994"/>
                <a:gd name="connsiteY2" fmla="*/ 60280 h 480166"/>
                <a:gd name="connsiteX3" fmla="*/ 22249 w 204994"/>
                <a:gd name="connsiteY3" fmla="*/ 190498 h 480166"/>
                <a:gd name="connsiteX4" fmla="*/ 6609 w 204994"/>
                <a:gd name="connsiteY4" fmla="*/ 296488 h 480166"/>
                <a:gd name="connsiteX5" fmla="*/ 5352 w 204994"/>
                <a:gd name="connsiteY5" fmla="*/ 372873 h 480166"/>
                <a:gd name="connsiteX6" fmla="*/ 6609 w 204994"/>
                <a:gd name="connsiteY6" fmla="*/ 474918 h 480166"/>
                <a:gd name="connsiteX7" fmla="*/ 50213 w 204994"/>
                <a:gd name="connsiteY7" fmla="*/ 470101 h 480166"/>
                <a:gd name="connsiteX8" fmla="*/ 93014 w 204994"/>
                <a:gd name="connsiteY8" fmla="*/ 479911 h 480166"/>
                <a:gd name="connsiteX9" fmla="*/ 86730 w 204994"/>
                <a:gd name="connsiteY9" fmla="*/ 385651 h 480166"/>
                <a:gd name="connsiteX10" fmla="*/ 106769 w 204994"/>
                <a:gd name="connsiteY10" fmla="*/ 313001 h 480166"/>
                <a:gd name="connsiteX11" fmla="*/ 116370 w 204994"/>
                <a:gd name="connsiteY11" fmla="*/ 227050 h 480166"/>
                <a:gd name="connsiteX12" fmla="*/ 148942 w 204994"/>
                <a:gd name="connsiteY12" fmla="*/ 140226 h 480166"/>
                <a:gd name="connsiteX13" fmla="*/ 194012 w 204994"/>
                <a:gd name="connsiteY13" fmla="*/ 99345 h 4801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4994" h="480166">
                  <a:moveTo>
                    <a:pt x="204869" y="-256"/>
                  </a:moveTo>
                  <a:cubicBezTo>
                    <a:pt x="202523" y="11858"/>
                    <a:pt x="193055" y="21284"/>
                    <a:pt x="180955" y="23624"/>
                  </a:cubicBezTo>
                  <a:cubicBezTo>
                    <a:pt x="159380" y="28965"/>
                    <a:pt x="112425" y="47119"/>
                    <a:pt x="93014" y="60280"/>
                  </a:cubicBezTo>
                  <a:cubicBezTo>
                    <a:pt x="73603" y="73441"/>
                    <a:pt x="37924" y="156670"/>
                    <a:pt x="22249" y="190498"/>
                  </a:cubicBezTo>
                  <a:cubicBezTo>
                    <a:pt x="6574" y="224327"/>
                    <a:pt x="7866" y="275192"/>
                    <a:pt x="6609" y="296488"/>
                  </a:cubicBezTo>
                  <a:cubicBezTo>
                    <a:pt x="5352" y="317784"/>
                    <a:pt x="11602" y="344072"/>
                    <a:pt x="5352" y="372873"/>
                  </a:cubicBezTo>
                  <a:cubicBezTo>
                    <a:pt x="-2356" y="406493"/>
                    <a:pt x="-1923" y="441474"/>
                    <a:pt x="6609" y="474918"/>
                  </a:cubicBezTo>
                  <a:cubicBezTo>
                    <a:pt x="7238" y="470729"/>
                    <a:pt x="35795" y="469298"/>
                    <a:pt x="50213" y="470101"/>
                  </a:cubicBezTo>
                  <a:cubicBezTo>
                    <a:pt x="64631" y="470904"/>
                    <a:pt x="90361" y="473906"/>
                    <a:pt x="93014" y="479911"/>
                  </a:cubicBezTo>
                  <a:cubicBezTo>
                    <a:pt x="95908" y="448351"/>
                    <a:pt x="93786" y="416547"/>
                    <a:pt x="86730" y="385651"/>
                  </a:cubicBezTo>
                  <a:cubicBezTo>
                    <a:pt x="86730" y="385651"/>
                    <a:pt x="103453" y="348087"/>
                    <a:pt x="106769" y="313001"/>
                  </a:cubicBezTo>
                  <a:cubicBezTo>
                    <a:pt x="106769" y="313001"/>
                    <a:pt x="110539" y="266255"/>
                    <a:pt x="116370" y="227050"/>
                  </a:cubicBezTo>
                  <a:cubicBezTo>
                    <a:pt x="122200" y="187845"/>
                    <a:pt x="144752" y="155238"/>
                    <a:pt x="148942" y="140226"/>
                  </a:cubicBezTo>
                  <a:lnTo>
                    <a:pt x="194012" y="99345"/>
                  </a:lnTo>
                  <a:close/>
                </a:path>
              </a:pathLst>
            </a:custGeom>
            <a:solidFill>
              <a:srgbClr val="3A5870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5" name="Freeform: Shape 384">
              <a:extLst>
                <a:ext uri="{FF2B5EF4-FFF2-40B4-BE49-F238E27FC236}">
                  <a16:creationId xmlns:a16="http://schemas.microsoft.com/office/drawing/2014/main" id="{D239ADF3-DFB3-D657-0990-33FFE73E9AEC}"/>
                </a:ext>
              </a:extLst>
            </p:cNvPr>
            <p:cNvSpPr/>
            <p:nvPr/>
          </p:nvSpPr>
          <p:spPr>
            <a:xfrm>
              <a:off x="3008415" y="5629515"/>
              <a:ext cx="202148" cy="487777"/>
            </a:xfrm>
            <a:custGeom>
              <a:avLst/>
              <a:gdLst>
                <a:gd name="connsiteX0" fmla="*/ 14 w 202148"/>
                <a:gd name="connsiteY0" fmla="*/ -256 h 487777"/>
                <a:gd name="connsiteX1" fmla="*/ 13769 w 202148"/>
                <a:gd name="connsiteY1" fmla="*/ 25194 h 487777"/>
                <a:gd name="connsiteX2" fmla="*/ 121051 w 202148"/>
                <a:gd name="connsiteY2" fmla="*/ 56614 h 487777"/>
                <a:gd name="connsiteX3" fmla="*/ 196668 w 202148"/>
                <a:gd name="connsiteY3" fmla="*/ 236790 h 487777"/>
                <a:gd name="connsiteX4" fmla="*/ 201276 w 202148"/>
                <a:gd name="connsiteY4" fmla="*/ 371232 h 487777"/>
                <a:gd name="connsiteX5" fmla="*/ 191362 w 202148"/>
                <a:gd name="connsiteY5" fmla="*/ 487521 h 487777"/>
                <a:gd name="connsiteX6" fmla="*/ 154670 w 202148"/>
                <a:gd name="connsiteY6" fmla="*/ 470659 h 487777"/>
                <a:gd name="connsiteX7" fmla="*/ 115605 w 202148"/>
                <a:gd name="connsiteY7" fmla="*/ 473766 h 487777"/>
                <a:gd name="connsiteX8" fmla="*/ 124402 w 202148"/>
                <a:gd name="connsiteY8" fmla="*/ 393471 h 487777"/>
                <a:gd name="connsiteX9" fmla="*/ 116861 w 202148"/>
                <a:gd name="connsiteY9" fmla="*/ 335274 h 487777"/>
                <a:gd name="connsiteX10" fmla="*/ 79926 w 202148"/>
                <a:gd name="connsiteY10" fmla="*/ 207534 h 487777"/>
                <a:gd name="connsiteX11" fmla="*/ 71163 w 202148"/>
                <a:gd name="connsiteY11" fmla="*/ 151188 h 487777"/>
                <a:gd name="connsiteX12" fmla="*/ 17330 w 202148"/>
                <a:gd name="connsiteY12" fmla="*/ 105489 h 487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2148" h="487777">
                  <a:moveTo>
                    <a:pt x="14" y="-256"/>
                  </a:moveTo>
                  <a:cubicBezTo>
                    <a:pt x="14" y="-256"/>
                    <a:pt x="-2499" y="17688"/>
                    <a:pt x="13769" y="25194"/>
                  </a:cubicBezTo>
                  <a:cubicBezTo>
                    <a:pt x="30038" y="32700"/>
                    <a:pt x="108029" y="47747"/>
                    <a:pt x="121051" y="56614"/>
                  </a:cubicBezTo>
                  <a:cubicBezTo>
                    <a:pt x="134073" y="65482"/>
                    <a:pt x="187905" y="206731"/>
                    <a:pt x="196668" y="236790"/>
                  </a:cubicBezTo>
                  <a:cubicBezTo>
                    <a:pt x="205431" y="266848"/>
                    <a:pt x="200648" y="333040"/>
                    <a:pt x="201276" y="371232"/>
                  </a:cubicBezTo>
                  <a:cubicBezTo>
                    <a:pt x="201905" y="409425"/>
                    <a:pt x="191362" y="487521"/>
                    <a:pt x="191362" y="487521"/>
                  </a:cubicBezTo>
                  <a:cubicBezTo>
                    <a:pt x="190175" y="482878"/>
                    <a:pt x="175407" y="475093"/>
                    <a:pt x="154670" y="470659"/>
                  </a:cubicBezTo>
                  <a:cubicBezTo>
                    <a:pt x="142242" y="467971"/>
                    <a:pt x="118782" y="470136"/>
                    <a:pt x="115605" y="473766"/>
                  </a:cubicBezTo>
                  <a:cubicBezTo>
                    <a:pt x="117019" y="446850"/>
                    <a:pt x="119955" y="420038"/>
                    <a:pt x="124402" y="393471"/>
                  </a:cubicBezTo>
                  <a:cubicBezTo>
                    <a:pt x="119958" y="374374"/>
                    <a:pt x="117431" y="354859"/>
                    <a:pt x="116861" y="335274"/>
                  </a:cubicBezTo>
                  <a:cubicBezTo>
                    <a:pt x="116233" y="304587"/>
                    <a:pt x="79926" y="207534"/>
                    <a:pt x="79926" y="207534"/>
                  </a:cubicBezTo>
                  <a:lnTo>
                    <a:pt x="71163" y="151188"/>
                  </a:lnTo>
                  <a:lnTo>
                    <a:pt x="17330" y="105489"/>
                  </a:lnTo>
                  <a:close/>
                </a:path>
              </a:pathLst>
            </a:custGeom>
            <a:solidFill>
              <a:srgbClr val="3A5870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6" name="Freeform: Shape 385">
              <a:extLst>
                <a:ext uri="{FF2B5EF4-FFF2-40B4-BE49-F238E27FC236}">
                  <a16:creationId xmlns:a16="http://schemas.microsoft.com/office/drawing/2014/main" id="{18D6EA5A-B9E1-A22B-04CC-2761BD3B454E}"/>
                </a:ext>
              </a:extLst>
            </p:cNvPr>
            <p:cNvSpPr/>
            <p:nvPr/>
          </p:nvSpPr>
          <p:spPr>
            <a:xfrm>
              <a:off x="2788196" y="5629515"/>
              <a:ext cx="342685" cy="1081584"/>
            </a:xfrm>
            <a:custGeom>
              <a:avLst/>
              <a:gdLst>
                <a:gd name="connsiteX0" fmla="*/ 92110 w 342685"/>
                <a:gd name="connsiteY0" fmla="*/ 15594 h 1081584"/>
                <a:gd name="connsiteX1" fmla="*/ 220234 w 342685"/>
                <a:gd name="connsiteY1" fmla="*/ -256 h 1081584"/>
                <a:gd name="connsiteX2" fmla="*/ 225645 w 342685"/>
                <a:gd name="connsiteY2" fmla="*/ 31967 h 1081584"/>
                <a:gd name="connsiteX3" fmla="*/ 237549 w 342685"/>
                <a:gd name="connsiteY3" fmla="*/ 105524 h 1081584"/>
                <a:gd name="connsiteX4" fmla="*/ 308279 w 342685"/>
                <a:gd name="connsiteY4" fmla="*/ 151223 h 1081584"/>
                <a:gd name="connsiteX5" fmla="*/ 300145 w 342685"/>
                <a:gd name="connsiteY5" fmla="*/ 207569 h 1081584"/>
                <a:gd name="connsiteX6" fmla="*/ 293896 w 342685"/>
                <a:gd name="connsiteY6" fmla="*/ 346550 h 1081584"/>
                <a:gd name="connsiteX7" fmla="*/ 303287 w 342685"/>
                <a:gd name="connsiteY7" fmla="*/ 393506 h 1081584"/>
                <a:gd name="connsiteX8" fmla="*/ 330832 w 342685"/>
                <a:gd name="connsiteY8" fmla="*/ 543134 h 1081584"/>
                <a:gd name="connsiteX9" fmla="*/ 333345 w 342685"/>
                <a:gd name="connsiteY9" fmla="*/ 718458 h 1081584"/>
                <a:gd name="connsiteX10" fmla="*/ 335824 w 342685"/>
                <a:gd name="connsiteY10" fmla="*/ 832373 h 1081584"/>
                <a:gd name="connsiteX11" fmla="*/ 342108 w 342685"/>
                <a:gd name="connsiteY11" fmla="*/ 910015 h 1081584"/>
                <a:gd name="connsiteX12" fmla="*/ 337500 w 342685"/>
                <a:gd name="connsiteY12" fmla="*/ 987657 h 1081584"/>
                <a:gd name="connsiteX13" fmla="*/ 337500 w 342685"/>
                <a:gd name="connsiteY13" fmla="*/ 1064461 h 1081584"/>
                <a:gd name="connsiteX14" fmla="*/ 230672 w 342685"/>
                <a:gd name="connsiteY14" fmla="*/ 1064461 h 1081584"/>
                <a:gd name="connsiteX15" fmla="*/ 218139 w 342685"/>
                <a:gd name="connsiteY15" fmla="*/ 963463 h 1081584"/>
                <a:gd name="connsiteX16" fmla="*/ 208957 w 342685"/>
                <a:gd name="connsiteY16" fmla="*/ 905022 h 1081584"/>
                <a:gd name="connsiteX17" fmla="*/ 213984 w 342685"/>
                <a:gd name="connsiteY17" fmla="*/ 860790 h 1081584"/>
                <a:gd name="connsiteX18" fmla="*/ 196529 w 342685"/>
                <a:gd name="connsiteY18" fmla="*/ 774804 h 1081584"/>
                <a:gd name="connsiteX19" fmla="*/ 170660 w 342685"/>
                <a:gd name="connsiteY19" fmla="*/ 572809 h 1081584"/>
                <a:gd name="connsiteX20" fmla="*/ 151459 w 342685"/>
                <a:gd name="connsiteY20" fmla="*/ 694683 h 1081584"/>
                <a:gd name="connsiteX21" fmla="*/ 152297 w 342685"/>
                <a:gd name="connsiteY21" fmla="*/ 798195 h 1081584"/>
                <a:gd name="connsiteX22" fmla="*/ 133933 w 342685"/>
                <a:gd name="connsiteY22" fmla="*/ 918393 h 1081584"/>
                <a:gd name="connsiteX23" fmla="*/ 146466 w 342685"/>
                <a:gd name="connsiteY23" fmla="*/ 959309 h 1081584"/>
                <a:gd name="connsiteX24" fmla="*/ 137285 w 342685"/>
                <a:gd name="connsiteY24" fmla="*/ 1068650 h 1081584"/>
                <a:gd name="connsiteX25" fmla="*/ 14573 w 342685"/>
                <a:gd name="connsiteY25" fmla="*/ 1075318 h 1081584"/>
                <a:gd name="connsiteX26" fmla="*/ 6229 w 342685"/>
                <a:gd name="connsiteY26" fmla="*/ 970969 h 1081584"/>
                <a:gd name="connsiteX27" fmla="*/ 8742 w 342685"/>
                <a:gd name="connsiteY27" fmla="*/ 843265 h 1081584"/>
                <a:gd name="connsiteX28" fmla="*/ 2877 w 342685"/>
                <a:gd name="connsiteY28" fmla="*/ 773163 h 1081584"/>
                <a:gd name="connsiteX29" fmla="*/ 17924 w 342685"/>
                <a:gd name="connsiteY29" fmla="*/ 699850 h 1081584"/>
                <a:gd name="connsiteX30" fmla="*/ 5391 w 342685"/>
                <a:gd name="connsiteY30" fmla="*/ 541249 h 1081584"/>
                <a:gd name="connsiteX31" fmla="*/ 29584 w 342685"/>
                <a:gd name="connsiteY31" fmla="*/ 407680 h 1081584"/>
                <a:gd name="connsiteX32" fmla="*/ 30422 w 342685"/>
                <a:gd name="connsiteY32" fmla="*/ 375945 h 1081584"/>
                <a:gd name="connsiteX33" fmla="*/ 17086 w 342685"/>
                <a:gd name="connsiteY33" fmla="*/ 305844 h 1081584"/>
                <a:gd name="connsiteX34" fmla="*/ 3715 w 342685"/>
                <a:gd name="connsiteY34" fmla="*/ 243249 h 1081584"/>
                <a:gd name="connsiteX35" fmla="*/ 10383 w 342685"/>
                <a:gd name="connsiteY35" fmla="*/ 141413 h 1081584"/>
                <a:gd name="connsiteX36" fmla="*/ 87397 w 342685"/>
                <a:gd name="connsiteY36" fmla="*/ 35912 h 1081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42685" h="1081584">
                  <a:moveTo>
                    <a:pt x="92110" y="15594"/>
                  </a:moveTo>
                  <a:lnTo>
                    <a:pt x="220234" y="-256"/>
                  </a:lnTo>
                  <a:lnTo>
                    <a:pt x="225645" y="31967"/>
                  </a:lnTo>
                  <a:lnTo>
                    <a:pt x="237549" y="105524"/>
                  </a:lnTo>
                  <a:lnTo>
                    <a:pt x="308279" y="151223"/>
                  </a:lnTo>
                  <a:lnTo>
                    <a:pt x="300145" y="207569"/>
                  </a:lnTo>
                  <a:cubicBezTo>
                    <a:pt x="300145" y="207569"/>
                    <a:pt x="315192" y="317784"/>
                    <a:pt x="293896" y="346550"/>
                  </a:cubicBezTo>
                  <a:cubicBezTo>
                    <a:pt x="293896" y="346550"/>
                    <a:pt x="305800" y="375980"/>
                    <a:pt x="303287" y="393506"/>
                  </a:cubicBezTo>
                  <a:cubicBezTo>
                    <a:pt x="303287" y="393506"/>
                    <a:pt x="330832" y="495550"/>
                    <a:pt x="330832" y="543134"/>
                  </a:cubicBezTo>
                  <a:cubicBezTo>
                    <a:pt x="330832" y="590718"/>
                    <a:pt x="328318" y="685886"/>
                    <a:pt x="333345" y="718458"/>
                  </a:cubicBezTo>
                  <a:cubicBezTo>
                    <a:pt x="338372" y="751030"/>
                    <a:pt x="347519" y="810693"/>
                    <a:pt x="335824" y="832373"/>
                  </a:cubicBezTo>
                  <a:cubicBezTo>
                    <a:pt x="335824" y="832373"/>
                    <a:pt x="344622" y="874266"/>
                    <a:pt x="342108" y="910015"/>
                  </a:cubicBezTo>
                  <a:cubicBezTo>
                    <a:pt x="339594" y="945764"/>
                    <a:pt x="339175" y="970097"/>
                    <a:pt x="337500" y="987657"/>
                  </a:cubicBezTo>
                  <a:cubicBezTo>
                    <a:pt x="335824" y="1005217"/>
                    <a:pt x="337500" y="1064461"/>
                    <a:pt x="337500" y="1064461"/>
                  </a:cubicBezTo>
                  <a:cubicBezTo>
                    <a:pt x="337500" y="1064461"/>
                    <a:pt x="279896" y="1087014"/>
                    <a:pt x="230672" y="1064461"/>
                  </a:cubicBezTo>
                  <a:cubicBezTo>
                    <a:pt x="230672" y="1064461"/>
                    <a:pt x="219815" y="993522"/>
                    <a:pt x="218139" y="963463"/>
                  </a:cubicBezTo>
                  <a:cubicBezTo>
                    <a:pt x="216823" y="943739"/>
                    <a:pt x="213747" y="924188"/>
                    <a:pt x="208957" y="905022"/>
                  </a:cubicBezTo>
                  <a:lnTo>
                    <a:pt x="213984" y="860790"/>
                  </a:lnTo>
                  <a:cubicBezTo>
                    <a:pt x="205791" y="832652"/>
                    <a:pt x="199954" y="803885"/>
                    <a:pt x="196529" y="774804"/>
                  </a:cubicBezTo>
                  <a:cubicBezTo>
                    <a:pt x="196529" y="774804"/>
                    <a:pt x="163992" y="667976"/>
                    <a:pt x="170660" y="572809"/>
                  </a:cubicBezTo>
                  <a:cubicBezTo>
                    <a:pt x="170660" y="572809"/>
                    <a:pt x="163992" y="665463"/>
                    <a:pt x="151459" y="694683"/>
                  </a:cubicBezTo>
                  <a:cubicBezTo>
                    <a:pt x="138926" y="723904"/>
                    <a:pt x="155648" y="780669"/>
                    <a:pt x="152297" y="798195"/>
                  </a:cubicBezTo>
                  <a:cubicBezTo>
                    <a:pt x="148945" y="815720"/>
                    <a:pt x="133933" y="899192"/>
                    <a:pt x="133933" y="918393"/>
                  </a:cubicBezTo>
                  <a:cubicBezTo>
                    <a:pt x="133933" y="937594"/>
                    <a:pt x="146466" y="959309"/>
                    <a:pt x="146466" y="959309"/>
                  </a:cubicBezTo>
                  <a:cubicBezTo>
                    <a:pt x="146466" y="959309"/>
                    <a:pt x="136447" y="1024418"/>
                    <a:pt x="137285" y="1068650"/>
                  </a:cubicBezTo>
                  <a:cubicBezTo>
                    <a:pt x="137285" y="1068650"/>
                    <a:pt x="67986" y="1092006"/>
                    <a:pt x="14573" y="1075318"/>
                  </a:cubicBezTo>
                  <a:cubicBezTo>
                    <a:pt x="8110" y="1040931"/>
                    <a:pt x="5314" y="1005950"/>
                    <a:pt x="6229" y="970969"/>
                  </a:cubicBezTo>
                  <a:cubicBezTo>
                    <a:pt x="6229" y="970969"/>
                    <a:pt x="-9621" y="907536"/>
                    <a:pt x="8742" y="843265"/>
                  </a:cubicBezTo>
                  <a:cubicBezTo>
                    <a:pt x="3684" y="820258"/>
                    <a:pt x="1711" y="796693"/>
                    <a:pt x="2877" y="773163"/>
                  </a:cubicBezTo>
                  <a:cubicBezTo>
                    <a:pt x="5335" y="748272"/>
                    <a:pt x="10380" y="723695"/>
                    <a:pt x="17924" y="699850"/>
                  </a:cubicBezTo>
                  <a:cubicBezTo>
                    <a:pt x="17924" y="699850"/>
                    <a:pt x="-439" y="608837"/>
                    <a:pt x="5391" y="541249"/>
                  </a:cubicBezTo>
                  <a:cubicBezTo>
                    <a:pt x="9832" y="496144"/>
                    <a:pt x="17924" y="451493"/>
                    <a:pt x="29584" y="407680"/>
                  </a:cubicBezTo>
                  <a:lnTo>
                    <a:pt x="30422" y="375945"/>
                  </a:lnTo>
                  <a:cubicBezTo>
                    <a:pt x="30422" y="375945"/>
                    <a:pt x="14573" y="342570"/>
                    <a:pt x="17086" y="305844"/>
                  </a:cubicBezTo>
                  <a:cubicBezTo>
                    <a:pt x="18661" y="284129"/>
                    <a:pt x="14024" y="262415"/>
                    <a:pt x="3715" y="243249"/>
                  </a:cubicBezTo>
                  <a:lnTo>
                    <a:pt x="10383" y="141413"/>
                  </a:lnTo>
                  <a:lnTo>
                    <a:pt x="87397" y="35912"/>
                  </a:lnTo>
                  <a:close/>
                </a:path>
              </a:pathLst>
            </a:custGeom>
            <a:solidFill>
              <a:srgbClr val="3A5870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7" name="Freeform: Shape 386">
              <a:extLst>
                <a:ext uri="{FF2B5EF4-FFF2-40B4-BE49-F238E27FC236}">
                  <a16:creationId xmlns:a16="http://schemas.microsoft.com/office/drawing/2014/main" id="{FDF8E041-7FC7-4E8E-A41E-936A4FDEB244}"/>
                </a:ext>
              </a:extLst>
            </p:cNvPr>
            <p:cNvSpPr/>
            <p:nvPr/>
          </p:nvSpPr>
          <p:spPr>
            <a:xfrm>
              <a:off x="2686990" y="5851933"/>
              <a:ext cx="101905" cy="64934"/>
            </a:xfrm>
            <a:custGeom>
              <a:avLst/>
              <a:gdLst>
                <a:gd name="connsiteX0" fmla="*/ 99301 w 101905"/>
                <a:gd name="connsiteY0" fmla="*/ 64679 h 64934"/>
                <a:gd name="connsiteX1" fmla="*/ 101779 w 101905"/>
                <a:gd name="connsiteY1" fmla="*/ 43069 h 64934"/>
                <a:gd name="connsiteX2" fmla="*/ 4622 w 101905"/>
                <a:gd name="connsiteY2" fmla="*/ -256 h 64934"/>
                <a:gd name="connsiteX3" fmla="*/ -126 w 101905"/>
                <a:gd name="connsiteY3" fmla="*/ 22471 h 64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905" h="64934">
                  <a:moveTo>
                    <a:pt x="99301" y="64679"/>
                  </a:moveTo>
                  <a:cubicBezTo>
                    <a:pt x="101291" y="59896"/>
                    <a:pt x="100034" y="48375"/>
                    <a:pt x="101779" y="43069"/>
                  </a:cubicBezTo>
                  <a:lnTo>
                    <a:pt x="4622" y="-256"/>
                  </a:lnTo>
                  <a:cubicBezTo>
                    <a:pt x="2506" y="7215"/>
                    <a:pt x="921" y="14791"/>
                    <a:pt x="-126" y="22471"/>
                  </a:cubicBez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8" name="Freeform: Shape 387">
              <a:extLst>
                <a:ext uri="{FF2B5EF4-FFF2-40B4-BE49-F238E27FC236}">
                  <a16:creationId xmlns:a16="http://schemas.microsoft.com/office/drawing/2014/main" id="{8FC6E34A-F268-D8D0-2A6A-700BD985A5A9}"/>
                </a:ext>
              </a:extLst>
            </p:cNvPr>
            <p:cNvSpPr/>
            <p:nvPr/>
          </p:nvSpPr>
          <p:spPr>
            <a:xfrm>
              <a:off x="3104770" y="5866456"/>
              <a:ext cx="103755" cy="35225"/>
            </a:xfrm>
            <a:custGeom>
              <a:avLst/>
              <a:gdLst>
                <a:gd name="connsiteX0" fmla="*/ 100313 w 103755"/>
                <a:gd name="connsiteY0" fmla="*/ -256 h 35225"/>
                <a:gd name="connsiteX1" fmla="*/ -126 w 103755"/>
                <a:gd name="connsiteY1" fmla="*/ 17200 h 35225"/>
                <a:gd name="connsiteX2" fmla="*/ 5600 w 103755"/>
                <a:gd name="connsiteY2" fmla="*/ 34969 h 35225"/>
                <a:gd name="connsiteX3" fmla="*/ 103630 w 103755"/>
                <a:gd name="connsiteY3" fmla="*/ 17723 h 35225"/>
                <a:gd name="connsiteX4" fmla="*/ 100313 w 103755"/>
                <a:gd name="connsiteY4" fmla="*/ -256 h 35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755" h="35225">
                  <a:moveTo>
                    <a:pt x="100313" y="-256"/>
                  </a:moveTo>
                  <a:lnTo>
                    <a:pt x="-126" y="17200"/>
                  </a:lnTo>
                  <a:cubicBezTo>
                    <a:pt x="1759" y="22960"/>
                    <a:pt x="3714" y="28930"/>
                    <a:pt x="5600" y="34969"/>
                  </a:cubicBezTo>
                  <a:lnTo>
                    <a:pt x="103630" y="17723"/>
                  </a:lnTo>
                  <a:cubicBezTo>
                    <a:pt x="103071" y="11125"/>
                    <a:pt x="100976" y="5714"/>
                    <a:pt x="100313" y="-256"/>
                  </a:cubicBez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89" name="Freeform: Shape 388">
              <a:extLst>
                <a:ext uri="{FF2B5EF4-FFF2-40B4-BE49-F238E27FC236}">
                  <a16:creationId xmlns:a16="http://schemas.microsoft.com/office/drawing/2014/main" id="{56F6822B-868E-B808-BBCE-06FECA4D10D4}"/>
                </a:ext>
              </a:extLst>
            </p:cNvPr>
            <p:cNvSpPr/>
            <p:nvPr/>
          </p:nvSpPr>
          <p:spPr>
            <a:xfrm>
              <a:off x="2866473" y="5449519"/>
              <a:ext cx="161691" cy="195845"/>
            </a:xfrm>
            <a:custGeom>
              <a:avLst/>
              <a:gdLst>
                <a:gd name="connsiteX0" fmla="*/ 13833 w 161691"/>
                <a:gd name="connsiteY0" fmla="*/ 195590 h 195845"/>
                <a:gd name="connsiteX1" fmla="*/ 17324 w 161691"/>
                <a:gd name="connsiteY1" fmla="*/ 35733 h 195845"/>
                <a:gd name="connsiteX2" fmla="*/ 149986 w 161691"/>
                <a:gd name="connsiteY2" fmla="*/ 42715 h 195845"/>
                <a:gd name="connsiteX3" fmla="*/ 142061 w 161691"/>
                <a:gd name="connsiteY3" fmla="*/ 179845 h 1958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691" h="195845">
                  <a:moveTo>
                    <a:pt x="13833" y="195590"/>
                  </a:moveTo>
                  <a:cubicBezTo>
                    <a:pt x="13833" y="195590"/>
                    <a:pt x="-19786" y="97839"/>
                    <a:pt x="17324" y="35733"/>
                  </a:cubicBezTo>
                  <a:cubicBezTo>
                    <a:pt x="54435" y="-26374"/>
                    <a:pt x="129389" y="2567"/>
                    <a:pt x="149986" y="42715"/>
                  </a:cubicBezTo>
                  <a:cubicBezTo>
                    <a:pt x="170584" y="82862"/>
                    <a:pt x="161053" y="152929"/>
                    <a:pt x="142061" y="179845"/>
                  </a:cubicBezTo>
                  <a:close/>
                </a:path>
              </a:pathLst>
            </a:custGeom>
            <a:solidFill>
              <a:srgbClr val="3A5870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0" name="Freeform: Shape 389">
              <a:extLst>
                <a:ext uri="{FF2B5EF4-FFF2-40B4-BE49-F238E27FC236}">
                  <a16:creationId xmlns:a16="http://schemas.microsoft.com/office/drawing/2014/main" id="{99C7D74F-10E5-7FCE-5995-B01956A738BF}"/>
                </a:ext>
              </a:extLst>
            </p:cNvPr>
            <p:cNvSpPr/>
            <p:nvPr/>
          </p:nvSpPr>
          <p:spPr>
            <a:xfrm>
              <a:off x="2885005" y="5464211"/>
              <a:ext cx="120198" cy="145264"/>
            </a:xfrm>
            <a:custGeom>
              <a:avLst/>
              <a:gdLst>
                <a:gd name="connsiteX0" fmla="*/ 56849 w 120198"/>
                <a:gd name="connsiteY0" fmla="*/ -256 h 145264"/>
                <a:gd name="connsiteX1" fmla="*/ 120073 w 120198"/>
                <a:gd name="connsiteY1" fmla="*/ 68624 h 145264"/>
                <a:gd name="connsiteX2" fmla="*/ 81880 w 120198"/>
                <a:gd name="connsiteY2" fmla="*/ 145009 h 145264"/>
                <a:gd name="connsiteX3" fmla="*/ 34296 w 120198"/>
                <a:gd name="connsiteY3" fmla="*/ 145009 h 145264"/>
                <a:gd name="connsiteX4" fmla="*/ -126 w 120198"/>
                <a:gd name="connsiteY4" fmla="*/ 78678 h 145264"/>
                <a:gd name="connsiteX5" fmla="*/ 56849 w 120198"/>
                <a:gd name="connsiteY5" fmla="*/ -256 h 145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0198" h="145264">
                  <a:moveTo>
                    <a:pt x="56849" y="-256"/>
                  </a:moveTo>
                  <a:cubicBezTo>
                    <a:pt x="91271" y="-256"/>
                    <a:pt x="120073" y="23554"/>
                    <a:pt x="120073" y="68624"/>
                  </a:cubicBezTo>
                  <a:cubicBezTo>
                    <a:pt x="120073" y="113694"/>
                    <a:pt x="81880" y="145009"/>
                    <a:pt x="81880" y="145009"/>
                  </a:cubicBezTo>
                  <a:lnTo>
                    <a:pt x="34296" y="145009"/>
                  </a:lnTo>
                  <a:cubicBezTo>
                    <a:pt x="34296" y="145009"/>
                    <a:pt x="-126" y="119978"/>
                    <a:pt x="-126" y="78678"/>
                  </a:cubicBezTo>
                  <a:cubicBezTo>
                    <a:pt x="-126" y="37378"/>
                    <a:pt x="21170" y="-256"/>
                    <a:pt x="56849" y="-256"/>
                  </a:cubicBezTo>
                  <a:close/>
                </a:path>
              </a:pathLst>
            </a:custGeom>
            <a:solidFill>
              <a:srgbClr val="09151C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1" name="Freeform: Shape 390">
              <a:extLst>
                <a:ext uri="{FF2B5EF4-FFF2-40B4-BE49-F238E27FC236}">
                  <a16:creationId xmlns:a16="http://schemas.microsoft.com/office/drawing/2014/main" id="{3A5F7EFC-9B90-B555-ECF6-0082B5F9176C}"/>
                </a:ext>
              </a:extLst>
            </p:cNvPr>
            <p:cNvSpPr/>
            <p:nvPr/>
          </p:nvSpPr>
          <p:spPr>
            <a:xfrm>
              <a:off x="2967535" y="5725904"/>
              <a:ext cx="141040" cy="42591"/>
            </a:xfrm>
            <a:custGeom>
              <a:avLst/>
              <a:gdLst>
                <a:gd name="connsiteX0" fmla="*/ 140915 w 141040"/>
                <a:gd name="connsiteY0" fmla="*/ -256 h 42591"/>
                <a:gd name="connsiteX1" fmla="*/ -126 w 141040"/>
                <a:gd name="connsiteY1" fmla="*/ -256 h 42591"/>
                <a:gd name="connsiteX2" fmla="*/ 677 w 141040"/>
                <a:gd name="connsiteY2" fmla="*/ 41253 h 42591"/>
                <a:gd name="connsiteX3" fmla="*/ 118991 w 141040"/>
                <a:gd name="connsiteY3" fmla="*/ 42335 h 42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1040" h="42591">
                  <a:moveTo>
                    <a:pt x="140915" y="-256"/>
                  </a:moveTo>
                  <a:lnTo>
                    <a:pt x="-126" y="-256"/>
                  </a:lnTo>
                  <a:cubicBezTo>
                    <a:pt x="-126" y="13709"/>
                    <a:pt x="-126" y="27359"/>
                    <a:pt x="677" y="41253"/>
                  </a:cubicBezTo>
                  <a:lnTo>
                    <a:pt x="118991" y="42335"/>
                  </a:ln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2" name="Freeform: Shape 391">
              <a:extLst>
                <a:ext uri="{FF2B5EF4-FFF2-40B4-BE49-F238E27FC236}">
                  <a16:creationId xmlns:a16="http://schemas.microsoft.com/office/drawing/2014/main" id="{839D0C9A-1A61-FFDF-D48E-9A1C8F594E7C}"/>
                </a:ext>
              </a:extLst>
            </p:cNvPr>
            <p:cNvSpPr/>
            <p:nvPr/>
          </p:nvSpPr>
          <p:spPr>
            <a:xfrm>
              <a:off x="2968582" y="5767623"/>
              <a:ext cx="119046" cy="10787"/>
            </a:xfrm>
            <a:custGeom>
              <a:avLst/>
              <a:gdLst>
                <a:gd name="connsiteX0" fmla="*/ 118921 w 119046"/>
                <a:gd name="connsiteY0" fmla="*/ 23 h 10787"/>
                <a:gd name="connsiteX1" fmla="*/ -126 w 119046"/>
                <a:gd name="connsiteY1" fmla="*/ -256 h 10787"/>
                <a:gd name="connsiteX2" fmla="*/ 852 w 119046"/>
                <a:gd name="connsiteY2" fmla="*/ 9799 h 10787"/>
                <a:gd name="connsiteX3" fmla="*/ 113719 w 119046"/>
                <a:gd name="connsiteY3" fmla="*/ 10532 h 10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046" h="10787">
                  <a:moveTo>
                    <a:pt x="118921" y="23"/>
                  </a:moveTo>
                  <a:lnTo>
                    <a:pt x="-126" y="-256"/>
                  </a:lnTo>
                  <a:cubicBezTo>
                    <a:pt x="328" y="3235"/>
                    <a:pt x="642" y="6447"/>
                    <a:pt x="852" y="9799"/>
                  </a:cubicBezTo>
                  <a:lnTo>
                    <a:pt x="113719" y="10532"/>
                  </a:lnTo>
                  <a:close/>
                </a:path>
              </a:pathLst>
            </a:custGeom>
            <a:solidFill>
              <a:srgbClr val="D66371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3" name="Freeform: Shape 392">
              <a:extLst>
                <a:ext uri="{FF2B5EF4-FFF2-40B4-BE49-F238E27FC236}">
                  <a16:creationId xmlns:a16="http://schemas.microsoft.com/office/drawing/2014/main" id="{DF6C24F1-C12C-D094-64FD-D17F7B928F0A}"/>
                </a:ext>
              </a:extLst>
            </p:cNvPr>
            <p:cNvSpPr/>
            <p:nvPr/>
          </p:nvSpPr>
          <p:spPr>
            <a:xfrm>
              <a:off x="2782960" y="5725904"/>
              <a:ext cx="142437" cy="41124"/>
            </a:xfrm>
            <a:custGeom>
              <a:avLst/>
              <a:gdLst>
                <a:gd name="connsiteX0" fmla="*/ -126 w 142437"/>
                <a:gd name="connsiteY0" fmla="*/ -256 h 41124"/>
                <a:gd name="connsiteX1" fmla="*/ 28362 w 142437"/>
                <a:gd name="connsiteY1" fmla="*/ 39822 h 41124"/>
                <a:gd name="connsiteX2" fmla="*/ 142311 w 142437"/>
                <a:gd name="connsiteY2" fmla="*/ 40869 h 41124"/>
                <a:gd name="connsiteX3" fmla="*/ 142311 w 142437"/>
                <a:gd name="connsiteY3" fmla="*/ -256 h 41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437" h="41124">
                  <a:moveTo>
                    <a:pt x="-126" y="-256"/>
                  </a:moveTo>
                  <a:lnTo>
                    <a:pt x="28362" y="39822"/>
                  </a:lnTo>
                  <a:lnTo>
                    <a:pt x="142311" y="40869"/>
                  </a:lnTo>
                  <a:lnTo>
                    <a:pt x="142311" y="-256"/>
                  </a:ln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4" name="Freeform: Shape 393">
              <a:extLst>
                <a:ext uri="{FF2B5EF4-FFF2-40B4-BE49-F238E27FC236}">
                  <a16:creationId xmlns:a16="http://schemas.microsoft.com/office/drawing/2014/main" id="{F7923AFD-246B-B0BF-7E4E-0502EF738431}"/>
                </a:ext>
              </a:extLst>
            </p:cNvPr>
            <p:cNvSpPr/>
            <p:nvPr/>
          </p:nvSpPr>
          <p:spPr>
            <a:xfrm>
              <a:off x="2809981" y="5766087"/>
              <a:ext cx="117475" cy="10193"/>
            </a:xfrm>
            <a:custGeom>
              <a:avLst/>
              <a:gdLst>
                <a:gd name="connsiteX0" fmla="*/ -126 w 117475"/>
                <a:gd name="connsiteY0" fmla="*/ -256 h 10193"/>
                <a:gd name="connsiteX1" fmla="*/ 6856 w 117475"/>
                <a:gd name="connsiteY1" fmla="*/ 9240 h 10193"/>
                <a:gd name="connsiteX2" fmla="*/ 117350 w 117475"/>
                <a:gd name="connsiteY2" fmla="*/ 9938 h 10193"/>
                <a:gd name="connsiteX3" fmla="*/ 115185 w 117475"/>
                <a:gd name="connsiteY3" fmla="*/ 23 h 10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7475" h="10193">
                  <a:moveTo>
                    <a:pt x="-126" y="-256"/>
                  </a:moveTo>
                  <a:lnTo>
                    <a:pt x="6856" y="9240"/>
                  </a:lnTo>
                  <a:lnTo>
                    <a:pt x="117350" y="9938"/>
                  </a:lnTo>
                  <a:cubicBezTo>
                    <a:pt x="117350" y="6447"/>
                    <a:pt x="115185" y="3375"/>
                    <a:pt x="115185" y="23"/>
                  </a:cubicBezTo>
                  <a:close/>
                </a:path>
              </a:pathLst>
            </a:custGeom>
            <a:solidFill>
              <a:srgbClr val="D66371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5" name="Freeform: Shape 394">
              <a:extLst>
                <a:ext uri="{FF2B5EF4-FFF2-40B4-BE49-F238E27FC236}">
                  <a16:creationId xmlns:a16="http://schemas.microsoft.com/office/drawing/2014/main" id="{0B79C7C1-00B8-5454-BFF0-440C2C741969}"/>
                </a:ext>
              </a:extLst>
            </p:cNvPr>
            <p:cNvSpPr/>
            <p:nvPr/>
          </p:nvSpPr>
          <p:spPr>
            <a:xfrm>
              <a:off x="2987085" y="5804768"/>
              <a:ext cx="79492" cy="89756"/>
            </a:xfrm>
            <a:custGeom>
              <a:avLst/>
              <a:gdLst>
                <a:gd name="connsiteX0" fmla="*/ 75129 w 79492"/>
                <a:gd name="connsiteY0" fmla="*/ 0 h 89756"/>
                <a:gd name="connsiteX1" fmla="*/ 79492 w 79492"/>
                <a:gd name="connsiteY1" fmla="*/ 0 h 89756"/>
                <a:gd name="connsiteX2" fmla="*/ 79492 w 79492"/>
                <a:gd name="connsiteY2" fmla="*/ 89756 h 89756"/>
                <a:gd name="connsiteX3" fmla="*/ 75129 w 79492"/>
                <a:gd name="connsiteY3" fmla="*/ 89756 h 89756"/>
                <a:gd name="connsiteX4" fmla="*/ 4364 w 79492"/>
                <a:gd name="connsiteY4" fmla="*/ 89756 h 89756"/>
                <a:gd name="connsiteX5" fmla="*/ 0 w 79492"/>
                <a:gd name="connsiteY5" fmla="*/ 89756 h 89756"/>
                <a:gd name="connsiteX6" fmla="*/ 0 w 79492"/>
                <a:gd name="connsiteY6" fmla="*/ 0 h 89756"/>
                <a:gd name="connsiteX7" fmla="*/ 4364 w 79492"/>
                <a:gd name="connsiteY7" fmla="*/ 0 h 8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9492" h="89756">
                  <a:moveTo>
                    <a:pt x="75129" y="0"/>
                  </a:moveTo>
                  <a:cubicBezTo>
                    <a:pt x="77539" y="0"/>
                    <a:pt x="79492" y="0"/>
                    <a:pt x="79492" y="0"/>
                  </a:cubicBezTo>
                  <a:lnTo>
                    <a:pt x="79492" y="89756"/>
                  </a:lnTo>
                  <a:cubicBezTo>
                    <a:pt x="79492" y="89756"/>
                    <a:pt x="77539" y="89756"/>
                    <a:pt x="75129" y="89756"/>
                  </a:cubicBezTo>
                  <a:lnTo>
                    <a:pt x="4364" y="89756"/>
                  </a:lnTo>
                  <a:cubicBezTo>
                    <a:pt x="1954" y="89756"/>
                    <a:pt x="0" y="89756"/>
                    <a:pt x="0" y="89756"/>
                  </a:cubicBezTo>
                  <a:lnTo>
                    <a:pt x="0" y="0"/>
                  </a:lnTo>
                  <a:cubicBezTo>
                    <a:pt x="0" y="0"/>
                    <a:pt x="1954" y="0"/>
                    <a:pt x="4364" y="0"/>
                  </a:cubicBezTo>
                  <a:close/>
                </a:path>
              </a:pathLst>
            </a:custGeom>
            <a:solidFill>
              <a:srgbClr val="2F495B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6" name="Freeform: Shape 395">
              <a:extLst>
                <a:ext uri="{FF2B5EF4-FFF2-40B4-BE49-F238E27FC236}">
                  <a16:creationId xmlns:a16="http://schemas.microsoft.com/office/drawing/2014/main" id="{0DC4BFAB-3905-D711-1B52-AEA818C2D996}"/>
                </a:ext>
              </a:extLst>
            </p:cNvPr>
            <p:cNvSpPr/>
            <p:nvPr/>
          </p:nvSpPr>
          <p:spPr>
            <a:xfrm>
              <a:off x="2823038" y="5806653"/>
              <a:ext cx="85148" cy="81622"/>
            </a:xfrm>
            <a:custGeom>
              <a:avLst/>
              <a:gdLst>
                <a:gd name="connsiteX0" fmla="*/ 80784 w 85148"/>
                <a:gd name="connsiteY0" fmla="*/ 0 h 81622"/>
                <a:gd name="connsiteX1" fmla="*/ 85148 w 85148"/>
                <a:gd name="connsiteY1" fmla="*/ 0 h 81622"/>
                <a:gd name="connsiteX2" fmla="*/ 85148 w 85148"/>
                <a:gd name="connsiteY2" fmla="*/ 81622 h 81622"/>
                <a:gd name="connsiteX3" fmla="*/ 80784 w 85148"/>
                <a:gd name="connsiteY3" fmla="*/ 81622 h 81622"/>
                <a:gd name="connsiteX4" fmla="*/ 4364 w 85148"/>
                <a:gd name="connsiteY4" fmla="*/ 81622 h 81622"/>
                <a:gd name="connsiteX5" fmla="*/ 0 w 85148"/>
                <a:gd name="connsiteY5" fmla="*/ 81622 h 81622"/>
                <a:gd name="connsiteX6" fmla="*/ 0 w 85148"/>
                <a:gd name="connsiteY6" fmla="*/ 0 h 81622"/>
                <a:gd name="connsiteX7" fmla="*/ 4364 w 85148"/>
                <a:gd name="connsiteY7" fmla="*/ 0 h 816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148" h="81622">
                  <a:moveTo>
                    <a:pt x="80784" y="0"/>
                  </a:moveTo>
                  <a:cubicBezTo>
                    <a:pt x="83194" y="0"/>
                    <a:pt x="85148" y="0"/>
                    <a:pt x="85148" y="0"/>
                  </a:cubicBezTo>
                  <a:lnTo>
                    <a:pt x="85148" y="81622"/>
                  </a:lnTo>
                  <a:cubicBezTo>
                    <a:pt x="85148" y="81622"/>
                    <a:pt x="83194" y="81622"/>
                    <a:pt x="80784" y="81622"/>
                  </a:cubicBezTo>
                  <a:lnTo>
                    <a:pt x="4364" y="81622"/>
                  </a:lnTo>
                  <a:cubicBezTo>
                    <a:pt x="1954" y="81622"/>
                    <a:pt x="0" y="81622"/>
                    <a:pt x="0" y="81622"/>
                  </a:cubicBezTo>
                  <a:lnTo>
                    <a:pt x="0" y="0"/>
                  </a:lnTo>
                  <a:cubicBezTo>
                    <a:pt x="0" y="0"/>
                    <a:pt x="1954" y="0"/>
                    <a:pt x="4364" y="0"/>
                  </a:cubicBezTo>
                  <a:close/>
                </a:path>
              </a:pathLst>
            </a:custGeom>
            <a:solidFill>
              <a:srgbClr val="2F495B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7" name="Freeform: Shape 396">
              <a:extLst>
                <a:ext uri="{FF2B5EF4-FFF2-40B4-BE49-F238E27FC236}">
                  <a16:creationId xmlns:a16="http://schemas.microsoft.com/office/drawing/2014/main" id="{A2993764-6826-94E8-5D22-BCA28B633B00}"/>
                </a:ext>
              </a:extLst>
            </p:cNvPr>
            <p:cNvSpPr/>
            <p:nvPr/>
          </p:nvSpPr>
          <p:spPr>
            <a:xfrm>
              <a:off x="2789768" y="6354861"/>
              <a:ext cx="151200" cy="164221"/>
            </a:xfrm>
            <a:custGeom>
              <a:avLst/>
              <a:gdLst>
                <a:gd name="connsiteX0" fmla="*/ 1201 w 151200"/>
                <a:gd name="connsiteY0" fmla="*/ 47782 h 164221"/>
                <a:gd name="connsiteX1" fmla="*/ 7066 w 151200"/>
                <a:gd name="connsiteY1" fmla="*/ 117883 h 164221"/>
                <a:gd name="connsiteX2" fmla="*/ -126 w 151200"/>
                <a:gd name="connsiteY2" fmla="*/ 154749 h 164221"/>
                <a:gd name="connsiteX3" fmla="*/ 135294 w 151200"/>
                <a:gd name="connsiteY3" fmla="*/ 163966 h 164221"/>
                <a:gd name="connsiteX4" fmla="*/ 150620 w 151200"/>
                <a:gd name="connsiteY4" fmla="*/ 72813 h 164221"/>
                <a:gd name="connsiteX5" fmla="*/ 145383 w 151200"/>
                <a:gd name="connsiteY5" fmla="*/ 9031 h 164221"/>
                <a:gd name="connsiteX6" fmla="*/ 9230 w 151200"/>
                <a:gd name="connsiteY6" fmla="*/ -256 h 164221"/>
                <a:gd name="connsiteX7" fmla="*/ 1201 w 151200"/>
                <a:gd name="connsiteY7" fmla="*/ 47782 h 164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1200" h="164221">
                  <a:moveTo>
                    <a:pt x="1201" y="47782"/>
                  </a:moveTo>
                  <a:cubicBezTo>
                    <a:pt x="35" y="71312"/>
                    <a:pt x="2007" y="94877"/>
                    <a:pt x="7066" y="117883"/>
                  </a:cubicBezTo>
                  <a:cubicBezTo>
                    <a:pt x="3659" y="129963"/>
                    <a:pt x="1253" y="142286"/>
                    <a:pt x="-126" y="154749"/>
                  </a:cubicBezTo>
                  <a:lnTo>
                    <a:pt x="135294" y="163966"/>
                  </a:lnTo>
                  <a:cubicBezTo>
                    <a:pt x="139867" y="131603"/>
                    <a:pt x="148246" y="85346"/>
                    <a:pt x="150620" y="72813"/>
                  </a:cubicBezTo>
                  <a:cubicBezTo>
                    <a:pt x="152750" y="61676"/>
                    <a:pt x="146780" y="34725"/>
                    <a:pt x="145383" y="9031"/>
                  </a:cubicBezTo>
                  <a:lnTo>
                    <a:pt x="9230" y="-256"/>
                  </a:lnTo>
                  <a:cubicBezTo>
                    <a:pt x="5292" y="15524"/>
                    <a:pt x="2604" y="31583"/>
                    <a:pt x="1201" y="47782"/>
                  </a:cubicBez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8" name="Freeform: Shape 397">
              <a:extLst>
                <a:ext uri="{FF2B5EF4-FFF2-40B4-BE49-F238E27FC236}">
                  <a16:creationId xmlns:a16="http://schemas.microsoft.com/office/drawing/2014/main" id="{BA7278D6-24B7-0B7A-ED2B-1D76EBBDC1F8}"/>
                </a:ext>
              </a:extLst>
            </p:cNvPr>
            <p:cNvSpPr/>
            <p:nvPr/>
          </p:nvSpPr>
          <p:spPr>
            <a:xfrm>
              <a:off x="2974901" y="6353221"/>
              <a:ext cx="156024" cy="167782"/>
            </a:xfrm>
            <a:custGeom>
              <a:avLst/>
              <a:gdLst>
                <a:gd name="connsiteX0" fmla="*/ 155857 w 156024"/>
                <a:gd name="connsiteY0" fmla="*/ 167527 h 167782"/>
                <a:gd name="connsiteX1" fmla="*/ 149119 w 156024"/>
                <a:gd name="connsiteY1" fmla="*/ 108667 h 167782"/>
                <a:gd name="connsiteX2" fmla="*/ 147408 w 156024"/>
                <a:gd name="connsiteY2" fmla="*/ -256 h 167782"/>
                <a:gd name="connsiteX3" fmla="*/ -126 w 156024"/>
                <a:gd name="connsiteY3" fmla="*/ 12662 h 167782"/>
                <a:gd name="connsiteX4" fmla="*/ 9719 w 156024"/>
                <a:gd name="connsiteY4" fmla="*/ 51064 h 167782"/>
                <a:gd name="connsiteX5" fmla="*/ 27175 w 156024"/>
                <a:gd name="connsiteY5" fmla="*/ 137050 h 167782"/>
                <a:gd name="connsiteX6" fmla="*/ 23684 w 156024"/>
                <a:gd name="connsiteY6" fmla="*/ 166409 h 167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024" h="167782">
                  <a:moveTo>
                    <a:pt x="155857" y="167527"/>
                  </a:moveTo>
                  <a:cubicBezTo>
                    <a:pt x="156450" y="140541"/>
                    <a:pt x="150515" y="108422"/>
                    <a:pt x="149119" y="108667"/>
                  </a:cubicBezTo>
                  <a:cubicBezTo>
                    <a:pt x="160255" y="88034"/>
                    <a:pt x="152610" y="33084"/>
                    <a:pt x="147408" y="-256"/>
                  </a:cubicBezTo>
                  <a:lnTo>
                    <a:pt x="-126" y="12662"/>
                  </a:lnTo>
                  <a:cubicBezTo>
                    <a:pt x="5216" y="36226"/>
                    <a:pt x="9719" y="51064"/>
                    <a:pt x="9719" y="51064"/>
                  </a:cubicBezTo>
                  <a:cubicBezTo>
                    <a:pt x="13144" y="80144"/>
                    <a:pt x="18981" y="108911"/>
                    <a:pt x="27175" y="137050"/>
                  </a:cubicBezTo>
                  <a:lnTo>
                    <a:pt x="23684" y="166409"/>
                  </a:lnTo>
                  <a:close/>
                </a:path>
              </a:pathLst>
            </a:custGeom>
            <a:solidFill>
              <a:srgbClr val="EAC75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99" name="Freeform: Shape 398">
              <a:extLst>
                <a:ext uri="{FF2B5EF4-FFF2-40B4-BE49-F238E27FC236}">
                  <a16:creationId xmlns:a16="http://schemas.microsoft.com/office/drawing/2014/main" id="{5EEA72A1-1F97-801B-3FE8-F24900C5117C}"/>
                </a:ext>
              </a:extLst>
            </p:cNvPr>
            <p:cNvSpPr/>
            <p:nvPr/>
          </p:nvSpPr>
          <p:spPr>
            <a:xfrm>
              <a:off x="2746963" y="6030789"/>
              <a:ext cx="16076" cy="25086"/>
            </a:xfrm>
            <a:custGeom>
              <a:avLst/>
              <a:gdLst>
                <a:gd name="connsiteX0" fmla="*/ 612 w 16076"/>
                <a:gd name="connsiteY0" fmla="*/ 24804 h 25086"/>
                <a:gd name="connsiteX1" fmla="*/ 228 w 16076"/>
                <a:gd name="connsiteY1" fmla="*/ 24804 h 25086"/>
                <a:gd name="connsiteX2" fmla="*/ -20 w 16076"/>
                <a:gd name="connsiteY2" fmla="*/ 23791 h 25086"/>
                <a:gd name="connsiteX3" fmla="*/ -17 w 16076"/>
                <a:gd name="connsiteY3" fmla="*/ 23791 h 25086"/>
                <a:gd name="connsiteX4" fmla="*/ 14576 w 16076"/>
                <a:gd name="connsiteY4" fmla="*/ 87 h 25086"/>
                <a:gd name="connsiteX5" fmla="*/ 15606 w 16076"/>
                <a:gd name="connsiteY5" fmla="*/ -122 h 25086"/>
                <a:gd name="connsiteX6" fmla="*/ 15833 w 16076"/>
                <a:gd name="connsiteY6" fmla="*/ 890 h 25086"/>
                <a:gd name="connsiteX7" fmla="*/ 1240 w 16076"/>
                <a:gd name="connsiteY7" fmla="*/ 24559 h 25086"/>
                <a:gd name="connsiteX8" fmla="*/ 612 w 16076"/>
                <a:gd name="connsiteY8" fmla="*/ 24804 h 25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76" h="25086">
                  <a:moveTo>
                    <a:pt x="612" y="24804"/>
                  </a:moveTo>
                  <a:cubicBezTo>
                    <a:pt x="486" y="24839"/>
                    <a:pt x="353" y="24839"/>
                    <a:pt x="228" y="24804"/>
                  </a:cubicBezTo>
                  <a:cubicBezTo>
                    <a:pt x="-118" y="24594"/>
                    <a:pt x="-230" y="24141"/>
                    <a:pt x="-20" y="23791"/>
                  </a:cubicBezTo>
                  <a:cubicBezTo>
                    <a:pt x="-20" y="23791"/>
                    <a:pt x="-17" y="23791"/>
                    <a:pt x="-17" y="23791"/>
                  </a:cubicBezTo>
                  <a:lnTo>
                    <a:pt x="14576" y="87"/>
                  </a:lnTo>
                  <a:cubicBezTo>
                    <a:pt x="14800" y="-262"/>
                    <a:pt x="15260" y="-367"/>
                    <a:pt x="15606" y="-122"/>
                  </a:cubicBezTo>
                  <a:cubicBezTo>
                    <a:pt x="15952" y="87"/>
                    <a:pt x="16056" y="541"/>
                    <a:pt x="15833" y="890"/>
                  </a:cubicBezTo>
                  <a:lnTo>
                    <a:pt x="1240" y="24559"/>
                  </a:lnTo>
                  <a:cubicBezTo>
                    <a:pt x="1086" y="24734"/>
                    <a:pt x="849" y="24839"/>
                    <a:pt x="612" y="24804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0" name="Freeform: Shape 399">
              <a:extLst>
                <a:ext uri="{FF2B5EF4-FFF2-40B4-BE49-F238E27FC236}">
                  <a16:creationId xmlns:a16="http://schemas.microsoft.com/office/drawing/2014/main" id="{24042C10-C1FD-2146-12D5-028C1C93D2E9}"/>
                </a:ext>
              </a:extLst>
            </p:cNvPr>
            <p:cNvSpPr/>
            <p:nvPr/>
          </p:nvSpPr>
          <p:spPr>
            <a:xfrm>
              <a:off x="2921243" y="5656815"/>
              <a:ext cx="46606" cy="1466"/>
            </a:xfrm>
            <a:custGeom>
              <a:avLst/>
              <a:gdLst>
                <a:gd name="connsiteX0" fmla="*/ 45747 w 46606"/>
                <a:gd name="connsiteY0" fmla="*/ 1211 h 1466"/>
                <a:gd name="connsiteX1" fmla="*/ 607 w 46606"/>
                <a:gd name="connsiteY1" fmla="*/ 1211 h 1466"/>
                <a:gd name="connsiteX2" fmla="*/ -126 w 46606"/>
                <a:gd name="connsiteY2" fmla="*/ 477 h 1466"/>
                <a:gd name="connsiteX3" fmla="*/ 607 w 46606"/>
                <a:gd name="connsiteY3" fmla="*/ -256 h 1466"/>
                <a:gd name="connsiteX4" fmla="*/ 45747 w 46606"/>
                <a:gd name="connsiteY4" fmla="*/ -256 h 1466"/>
                <a:gd name="connsiteX5" fmla="*/ 46480 w 46606"/>
                <a:gd name="connsiteY5" fmla="*/ 477 h 1466"/>
                <a:gd name="connsiteX6" fmla="*/ 45747 w 46606"/>
                <a:gd name="connsiteY6" fmla="*/ 1211 h 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606" h="1466">
                  <a:moveTo>
                    <a:pt x="45747" y="1211"/>
                  </a:moveTo>
                  <a:lnTo>
                    <a:pt x="607" y="1211"/>
                  </a:lnTo>
                  <a:cubicBezTo>
                    <a:pt x="202" y="1211"/>
                    <a:pt x="-126" y="896"/>
                    <a:pt x="-126" y="477"/>
                  </a:cubicBezTo>
                  <a:cubicBezTo>
                    <a:pt x="-126" y="58"/>
                    <a:pt x="202" y="-256"/>
                    <a:pt x="607" y="-256"/>
                  </a:cubicBezTo>
                  <a:lnTo>
                    <a:pt x="45747" y="-256"/>
                  </a:lnTo>
                  <a:cubicBezTo>
                    <a:pt x="46152" y="-256"/>
                    <a:pt x="46480" y="58"/>
                    <a:pt x="46480" y="477"/>
                  </a:cubicBezTo>
                  <a:cubicBezTo>
                    <a:pt x="46480" y="896"/>
                    <a:pt x="46152" y="1211"/>
                    <a:pt x="45747" y="1211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1" name="Freeform: Shape 400">
              <a:extLst>
                <a:ext uri="{FF2B5EF4-FFF2-40B4-BE49-F238E27FC236}">
                  <a16:creationId xmlns:a16="http://schemas.microsoft.com/office/drawing/2014/main" id="{B7BF2FF9-91B1-1EC0-E232-7BB1CA4099F9}"/>
                </a:ext>
              </a:extLst>
            </p:cNvPr>
            <p:cNvSpPr/>
            <p:nvPr/>
          </p:nvSpPr>
          <p:spPr>
            <a:xfrm>
              <a:off x="2922465" y="5682231"/>
              <a:ext cx="45384" cy="1465"/>
            </a:xfrm>
            <a:custGeom>
              <a:avLst/>
              <a:gdLst>
                <a:gd name="connsiteX0" fmla="*/ 44525 w 45384"/>
                <a:gd name="connsiteY0" fmla="*/ 1210 h 1465"/>
                <a:gd name="connsiteX1" fmla="*/ 607 w 45384"/>
                <a:gd name="connsiteY1" fmla="*/ 1210 h 1465"/>
                <a:gd name="connsiteX2" fmla="*/ -126 w 45384"/>
                <a:gd name="connsiteY2" fmla="*/ 477 h 1465"/>
                <a:gd name="connsiteX3" fmla="*/ 607 w 45384"/>
                <a:gd name="connsiteY3" fmla="*/ -256 h 1465"/>
                <a:gd name="connsiteX4" fmla="*/ 44525 w 45384"/>
                <a:gd name="connsiteY4" fmla="*/ -256 h 1465"/>
                <a:gd name="connsiteX5" fmla="*/ 45259 w 45384"/>
                <a:gd name="connsiteY5" fmla="*/ 477 h 1465"/>
                <a:gd name="connsiteX6" fmla="*/ 44525 w 45384"/>
                <a:gd name="connsiteY6" fmla="*/ 1210 h 1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5384" h="1465">
                  <a:moveTo>
                    <a:pt x="44525" y="1210"/>
                  </a:moveTo>
                  <a:lnTo>
                    <a:pt x="607" y="1210"/>
                  </a:lnTo>
                  <a:cubicBezTo>
                    <a:pt x="202" y="1210"/>
                    <a:pt x="-126" y="896"/>
                    <a:pt x="-126" y="477"/>
                  </a:cubicBezTo>
                  <a:cubicBezTo>
                    <a:pt x="-126" y="58"/>
                    <a:pt x="202" y="-256"/>
                    <a:pt x="607" y="-256"/>
                  </a:cubicBezTo>
                  <a:lnTo>
                    <a:pt x="44525" y="-256"/>
                  </a:lnTo>
                  <a:cubicBezTo>
                    <a:pt x="44930" y="-256"/>
                    <a:pt x="45259" y="58"/>
                    <a:pt x="45259" y="477"/>
                  </a:cubicBezTo>
                  <a:cubicBezTo>
                    <a:pt x="45259" y="896"/>
                    <a:pt x="44930" y="1210"/>
                    <a:pt x="44525" y="1210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2" name="Freeform: Shape 401">
              <a:extLst>
                <a:ext uri="{FF2B5EF4-FFF2-40B4-BE49-F238E27FC236}">
                  <a16:creationId xmlns:a16="http://schemas.microsoft.com/office/drawing/2014/main" id="{2BBC68AC-AE5B-6991-5640-3279166156AE}"/>
                </a:ext>
              </a:extLst>
            </p:cNvPr>
            <p:cNvSpPr/>
            <p:nvPr/>
          </p:nvSpPr>
          <p:spPr>
            <a:xfrm>
              <a:off x="2935801" y="6113033"/>
              <a:ext cx="35713" cy="1465"/>
            </a:xfrm>
            <a:custGeom>
              <a:avLst/>
              <a:gdLst>
                <a:gd name="connsiteX0" fmla="*/ 34855 w 35713"/>
                <a:gd name="connsiteY0" fmla="*/ 1210 h 1465"/>
                <a:gd name="connsiteX1" fmla="*/ 607 w 35713"/>
                <a:gd name="connsiteY1" fmla="*/ 1210 h 1465"/>
                <a:gd name="connsiteX2" fmla="*/ -126 w 35713"/>
                <a:gd name="connsiteY2" fmla="*/ 477 h 1465"/>
                <a:gd name="connsiteX3" fmla="*/ 607 w 35713"/>
                <a:gd name="connsiteY3" fmla="*/ -256 h 1465"/>
                <a:gd name="connsiteX4" fmla="*/ 34855 w 35713"/>
                <a:gd name="connsiteY4" fmla="*/ -256 h 1465"/>
                <a:gd name="connsiteX5" fmla="*/ 35588 w 35713"/>
                <a:gd name="connsiteY5" fmla="*/ 477 h 1465"/>
                <a:gd name="connsiteX6" fmla="*/ 34855 w 35713"/>
                <a:gd name="connsiteY6" fmla="*/ 1210 h 1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713" h="1465">
                  <a:moveTo>
                    <a:pt x="34855" y="1210"/>
                  </a:moveTo>
                  <a:lnTo>
                    <a:pt x="607" y="1210"/>
                  </a:lnTo>
                  <a:cubicBezTo>
                    <a:pt x="202" y="1210"/>
                    <a:pt x="-126" y="896"/>
                    <a:pt x="-126" y="477"/>
                  </a:cubicBezTo>
                  <a:cubicBezTo>
                    <a:pt x="-126" y="58"/>
                    <a:pt x="202" y="-256"/>
                    <a:pt x="607" y="-256"/>
                  </a:cubicBezTo>
                  <a:lnTo>
                    <a:pt x="34855" y="-256"/>
                  </a:lnTo>
                  <a:cubicBezTo>
                    <a:pt x="35260" y="-256"/>
                    <a:pt x="35588" y="58"/>
                    <a:pt x="35588" y="477"/>
                  </a:cubicBezTo>
                  <a:cubicBezTo>
                    <a:pt x="35571" y="861"/>
                    <a:pt x="35253" y="1175"/>
                    <a:pt x="34855" y="1210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3" name="Freeform: Shape 402">
              <a:extLst>
                <a:ext uri="{FF2B5EF4-FFF2-40B4-BE49-F238E27FC236}">
                  <a16:creationId xmlns:a16="http://schemas.microsoft.com/office/drawing/2014/main" id="{AD8D4768-FE51-6CC2-BB62-E62F05D5EE1B}"/>
                </a:ext>
              </a:extLst>
            </p:cNvPr>
            <p:cNvSpPr/>
            <p:nvPr/>
          </p:nvSpPr>
          <p:spPr>
            <a:xfrm>
              <a:off x="2970014" y="6000857"/>
              <a:ext cx="118421" cy="5001"/>
            </a:xfrm>
            <a:custGeom>
              <a:avLst/>
              <a:gdLst>
                <a:gd name="connsiteX0" fmla="*/ 117489 w 118421"/>
                <a:gd name="connsiteY0" fmla="*/ 4743 h 5001"/>
                <a:gd name="connsiteX1" fmla="*/ 117489 w 118421"/>
                <a:gd name="connsiteY1" fmla="*/ 4743 h 5001"/>
                <a:gd name="connsiteX2" fmla="*/ 607 w 118421"/>
                <a:gd name="connsiteY2" fmla="*/ 1252 h 5001"/>
                <a:gd name="connsiteX3" fmla="*/ 607 w 118421"/>
                <a:gd name="connsiteY3" fmla="*/ 1252 h 5001"/>
                <a:gd name="connsiteX4" fmla="*/ -126 w 118421"/>
                <a:gd name="connsiteY4" fmla="*/ 554 h 5001"/>
                <a:gd name="connsiteX5" fmla="*/ 607 w 118421"/>
                <a:gd name="connsiteY5" fmla="*/ -214 h 5001"/>
                <a:gd name="connsiteX6" fmla="*/ 117629 w 118421"/>
                <a:gd name="connsiteY6" fmla="*/ 3277 h 5001"/>
                <a:gd name="connsiteX7" fmla="*/ 118292 w 118421"/>
                <a:gd name="connsiteY7" fmla="*/ 4080 h 5001"/>
                <a:gd name="connsiteX8" fmla="*/ 118292 w 118421"/>
                <a:gd name="connsiteY8" fmla="*/ 4080 h 5001"/>
                <a:gd name="connsiteX9" fmla="*/ 117566 w 118421"/>
                <a:gd name="connsiteY9" fmla="*/ 4743 h 5001"/>
                <a:gd name="connsiteX10" fmla="*/ 117489 w 118421"/>
                <a:gd name="connsiteY10" fmla="*/ 4743 h 5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8421" h="5001">
                  <a:moveTo>
                    <a:pt x="117489" y="4743"/>
                  </a:moveTo>
                  <a:lnTo>
                    <a:pt x="117489" y="4743"/>
                  </a:lnTo>
                  <a:cubicBezTo>
                    <a:pt x="67008" y="2055"/>
                    <a:pt x="29863" y="938"/>
                    <a:pt x="607" y="1252"/>
                  </a:cubicBezTo>
                  <a:lnTo>
                    <a:pt x="607" y="1252"/>
                  </a:lnTo>
                  <a:cubicBezTo>
                    <a:pt x="223" y="1252"/>
                    <a:pt x="-91" y="938"/>
                    <a:pt x="-126" y="554"/>
                  </a:cubicBezTo>
                  <a:cubicBezTo>
                    <a:pt x="-108" y="135"/>
                    <a:pt x="206" y="-179"/>
                    <a:pt x="607" y="-214"/>
                  </a:cubicBezTo>
                  <a:cubicBezTo>
                    <a:pt x="29898" y="-494"/>
                    <a:pt x="66938" y="624"/>
                    <a:pt x="117629" y="3277"/>
                  </a:cubicBezTo>
                  <a:cubicBezTo>
                    <a:pt x="118034" y="3312"/>
                    <a:pt x="118331" y="3661"/>
                    <a:pt x="118292" y="4080"/>
                  </a:cubicBezTo>
                  <a:cubicBezTo>
                    <a:pt x="118292" y="4080"/>
                    <a:pt x="118292" y="4080"/>
                    <a:pt x="118292" y="4080"/>
                  </a:cubicBezTo>
                  <a:cubicBezTo>
                    <a:pt x="118278" y="4464"/>
                    <a:pt x="117954" y="4778"/>
                    <a:pt x="117566" y="4743"/>
                  </a:cubicBezTo>
                  <a:cubicBezTo>
                    <a:pt x="117542" y="4743"/>
                    <a:pt x="117514" y="4743"/>
                    <a:pt x="117489" y="4743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4" name="Freeform: Shape 403">
              <a:extLst>
                <a:ext uri="{FF2B5EF4-FFF2-40B4-BE49-F238E27FC236}">
                  <a16:creationId xmlns:a16="http://schemas.microsoft.com/office/drawing/2014/main" id="{0C86D299-BE04-061E-1576-E6A8DD973CFB}"/>
                </a:ext>
              </a:extLst>
            </p:cNvPr>
            <p:cNvSpPr/>
            <p:nvPr/>
          </p:nvSpPr>
          <p:spPr>
            <a:xfrm>
              <a:off x="2819014" y="6002048"/>
              <a:ext cx="116786" cy="13303"/>
            </a:xfrm>
            <a:custGeom>
              <a:avLst/>
              <a:gdLst>
                <a:gd name="connsiteX0" fmla="*/ 617 w 116786"/>
                <a:gd name="connsiteY0" fmla="*/ 13048 h 13303"/>
                <a:gd name="connsiteX1" fmla="*/ -117 w 116786"/>
                <a:gd name="connsiteY1" fmla="*/ 12420 h 13303"/>
                <a:gd name="connsiteX2" fmla="*/ 477 w 116786"/>
                <a:gd name="connsiteY2" fmla="*/ 11582 h 13303"/>
                <a:gd name="connsiteX3" fmla="*/ 75815 w 116786"/>
                <a:gd name="connsiteY3" fmla="*/ 2714 h 13303"/>
                <a:gd name="connsiteX4" fmla="*/ 82169 w 116786"/>
                <a:gd name="connsiteY4" fmla="*/ 2226 h 13303"/>
                <a:gd name="connsiteX5" fmla="*/ 115858 w 116786"/>
                <a:gd name="connsiteY5" fmla="*/ -253 h 13303"/>
                <a:gd name="connsiteX6" fmla="*/ 116657 w 116786"/>
                <a:gd name="connsiteY6" fmla="*/ 410 h 13303"/>
                <a:gd name="connsiteX7" fmla="*/ 116661 w 116786"/>
                <a:gd name="connsiteY7" fmla="*/ 445 h 13303"/>
                <a:gd name="connsiteX8" fmla="*/ 115963 w 116786"/>
                <a:gd name="connsiteY8" fmla="*/ 1214 h 13303"/>
                <a:gd name="connsiteX9" fmla="*/ 82308 w 116786"/>
                <a:gd name="connsiteY9" fmla="*/ 3657 h 13303"/>
                <a:gd name="connsiteX10" fmla="*/ 75955 w 116786"/>
                <a:gd name="connsiteY10" fmla="*/ 4181 h 13303"/>
                <a:gd name="connsiteX11" fmla="*/ 721 w 116786"/>
                <a:gd name="connsiteY11" fmla="*/ 13013 h 13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6786" h="13303">
                  <a:moveTo>
                    <a:pt x="617" y="13048"/>
                  </a:moveTo>
                  <a:cubicBezTo>
                    <a:pt x="253" y="13048"/>
                    <a:pt x="-50" y="12769"/>
                    <a:pt x="-117" y="12420"/>
                  </a:cubicBezTo>
                  <a:cubicBezTo>
                    <a:pt x="-179" y="12036"/>
                    <a:pt x="82" y="11652"/>
                    <a:pt x="477" y="11582"/>
                  </a:cubicBezTo>
                  <a:cubicBezTo>
                    <a:pt x="756" y="11582"/>
                    <a:pt x="30012" y="6450"/>
                    <a:pt x="75815" y="2714"/>
                  </a:cubicBezTo>
                  <a:lnTo>
                    <a:pt x="82169" y="2226"/>
                  </a:lnTo>
                  <a:cubicBezTo>
                    <a:pt x="93550" y="1283"/>
                    <a:pt x="104267" y="410"/>
                    <a:pt x="115858" y="-253"/>
                  </a:cubicBezTo>
                  <a:cubicBezTo>
                    <a:pt x="116259" y="-288"/>
                    <a:pt x="116619" y="-9"/>
                    <a:pt x="116657" y="410"/>
                  </a:cubicBezTo>
                  <a:cubicBezTo>
                    <a:pt x="116661" y="410"/>
                    <a:pt x="116661" y="445"/>
                    <a:pt x="116661" y="445"/>
                  </a:cubicBezTo>
                  <a:cubicBezTo>
                    <a:pt x="116647" y="829"/>
                    <a:pt x="116350" y="1179"/>
                    <a:pt x="115963" y="1214"/>
                  </a:cubicBezTo>
                  <a:cubicBezTo>
                    <a:pt x="104372" y="1877"/>
                    <a:pt x="93655" y="2749"/>
                    <a:pt x="82308" y="3657"/>
                  </a:cubicBezTo>
                  <a:lnTo>
                    <a:pt x="75955" y="4181"/>
                  </a:lnTo>
                  <a:cubicBezTo>
                    <a:pt x="30186" y="7881"/>
                    <a:pt x="1036" y="12979"/>
                    <a:pt x="721" y="13013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5" name="Freeform: Shape 404">
              <a:extLst>
                <a:ext uri="{FF2B5EF4-FFF2-40B4-BE49-F238E27FC236}">
                  <a16:creationId xmlns:a16="http://schemas.microsoft.com/office/drawing/2014/main" id="{BCAEDE38-5355-D3F1-C855-1E35CE8A2005}"/>
                </a:ext>
              </a:extLst>
            </p:cNvPr>
            <p:cNvSpPr/>
            <p:nvPr/>
          </p:nvSpPr>
          <p:spPr>
            <a:xfrm>
              <a:off x="2988516" y="5840412"/>
              <a:ext cx="77537" cy="1466"/>
            </a:xfrm>
            <a:custGeom>
              <a:avLst/>
              <a:gdLst>
                <a:gd name="connsiteX0" fmla="*/ 76678 w 77537"/>
                <a:gd name="connsiteY0" fmla="*/ 1211 h 1466"/>
                <a:gd name="connsiteX1" fmla="*/ 607 w 77537"/>
                <a:gd name="connsiteY1" fmla="*/ 1211 h 1466"/>
                <a:gd name="connsiteX2" fmla="*/ -126 w 77537"/>
                <a:gd name="connsiteY2" fmla="*/ 478 h 1466"/>
                <a:gd name="connsiteX3" fmla="*/ 607 w 77537"/>
                <a:gd name="connsiteY3" fmla="*/ -256 h 1466"/>
                <a:gd name="connsiteX4" fmla="*/ 76678 w 77537"/>
                <a:gd name="connsiteY4" fmla="*/ -256 h 1466"/>
                <a:gd name="connsiteX5" fmla="*/ 77412 w 77537"/>
                <a:gd name="connsiteY5" fmla="*/ 478 h 1466"/>
                <a:gd name="connsiteX6" fmla="*/ 76678 w 77537"/>
                <a:gd name="connsiteY6" fmla="*/ 1211 h 1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537" h="1466">
                  <a:moveTo>
                    <a:pt x="76678" y="1211"/>
                  </a:moveTo>
                  <a:lnTo>
                    <a:pt x="607" y="1211"/>
                  </a:lnTo>
                  <a:cubicBezTo>
                    <a:pt x="202" y="1211"/>
                    <a:pt x="-126" y="897"/>
                    <a:pt x="-126" y="478"/>
                  </a:cubicBezTo>
                  <a:cubicBezTo>
                    <a:pt x="-126" y="59"/>
                    <a:pt x="202" y="-256"/>
                    <a:pt x="607" y="-256"/>
                  </a:cubicBezTo>
                  <a:lnTo>
                    <a:pt x="76678" y="-256"/>
                  </a:lnTo>
                  <a:cubicBezTo>
                    <a:pt x="77084" y="-256"/>
                    <a:pt x="77412" y="59"/>
                    <a:pt x="77412" y="478"/>
                  </a:cubicBezTo>
                  <a:cubicBezTo>
                    <a:pt x="77394" y="862"/>
                    <a:pt x="77076" y="1176"/>
                    <a:pt x="76678" y="1211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6" name="Freeform: Shape 405">
              <a:extLst>
                <a:ext uri="{FF2B5EF4-FFF2-40B4-BE49-F238E27FC236}">
                  <a16:creationId xmlns:a16="http://schemas.microsoft.com/office/drawing/2014/main" id="{4F9DBC3D-CF5E-5AC2-A682-7B8D51445709}"/>
                </a:ext>
              </a:extLst>
            </p:cNvPr>
            <p:cNvSpPr/>
            <p:nvPr/>
          </p:nvSpPr>
          <p:spPr>
            <a:xfrm>
              <a:off x="2823248" y="5837236"/>
              <a:ext cx="84414" cy="1465"/>
            </a:xfrm>
            <a:custGeom>
              <a:avLst/>
              <a:gdLst>
                <a:gd name="connsiteX0" fmla="*/ 83556 w 84414"/>
                <a:gd name="connsiteY0" fmla="*/ 1210 h 1465"/>
                <a:gd name="connsiteX1" fmla="*/ 607 w 84414"/>
                <a:gd name="connsiteY1" fmla="*/ 1210 h 1465"/>
                <a:gd name="connsiteX2" fmla="*/ -126 w 84414"/>
                <a:gd name="connsiteY2" fmla="*/ 477 h 1465"/>
                <a:gd name="connsiteX3" fmla="*/ 607 w 84414"/>
                <a:gd name="connsiteY3" fmla="*/ -256 h 1465"/>
                <a:gd name="connsiteX4" fmla="*/ 83556 w 84414"/>
                <a:gd name="connsiteY4" fmla="*/ -256 h 1465"/>
                <a:gd name="connsiteX5" fmla="*/ 84289 w 84414"/>
                <a:gd name="connsiteY5" fmla="*/ 477 h 1465"/>
                <a:gd name="connsiteX6" fmla="*/ 83556 w 84414"/>
                <a:gd name="connsiteY6" fmla="*/ 1210 h 1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4414" h="1465">
                  <a:moveTo>
                    <a:pt x="83556" y="1210"/>
                  </a:moveTo>
                  <a:lnTo>
                    <a:pt x="607" y="1210"/>
                  </a:lnTo>
                  <a:cubicBezTo>
                    <a:pt x="202" y="1210"/>
                    <a:pt x="-126" y="896"/>
                    <a:pt x="-126" y="477"/>
                  </a:cubicBezTo>
                  <a:cubicBezTo>
                    <a:pt x="-126" y="58"/>
                    <a:pt x="202" y="-256"/>
                    <a:pt x="607" y="-256"/>
                  </a:cubicBezTo>
                  <a:lnTo>
                    <a:pt x="83556" y="-256"/>
                  </a:lnTo>
                  <a:cubicBezTo>
                    <a:pt x="83954" y="-221"/>
                    <a:pt x="84272" y="93"/>
                    <a:pt x="84289" y="477"/>
                  </a:cubicBezTo>
                  <a:cubicBezTo>
                    <a:pt x="84289" y="896"/>
                    <a:pt x="83961" y="1210"/>
                    <a:pt x="83556" y="1210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7" name="Freeform: Shape 406">
              <a:extLst>
                <a:ext uri="{FF2B5EF4-FFF2-40B4-BE49-F238E27FC236}">
                  <a16:creationId xmlns:a16="http://schemas.microsoft.com/office/drawing/2014/main" id="{C63AB16F-769F-83A5-EA5A-E07E6666B774}"/>
                </a:ext>
              </a:extLst>
            </p:cNvPr>
            <p:cNvSpPr/>
            <p:nvPr/>
          </p:nvSpPr>
          <p:spPr>
            <a:xfrm>
              <a:off x="2833123" y="5956841"/>
              <a:ext cx="10849" cy="55054"/>
            </a:xfrm>
            <a:custGeom>
              <a:avLst/>
              <a:gdLst>
                <a:gd name="connsiteX0" fmla="*/ 10003 w 10849"/>
                <a:gd name="connsiteY0" fmla="*/ 54799 h 55054"/>
                <a:gd name="connsiteX1" fmla="*/ 9340 w 10849"/>
                <a:gd name="connsiteY1" fmla="*/ 54415 h 55054"/>
                <a:gd name="connsiteX2" fmla="*/ -121 w 10849"/>
                <a:gd name="connsiteY2" fmla="*/ 443 h 55054"/>
                <a:gd name="connsiteX3" fmla="*/ 577 w 10849"/>
                <a:gd name="connsiteY3" fmla="*/ -256 h 55054"/>
                <a:gd name="connsiteX4" fmla="*/ 612 w 10849"/>
                <a:gd name="connsiteY4" fmla="*/ -256 h 55054"/>
                <a:gd name="connsiteX5" fmla="*/ 612 w 10849"/>
                <a:gd name="connsiteY5" fmla="*/ -256 h 55054"/>
                <a:gd name="connsiteX6" fmla="*/ 1345 w 10849"/>
                <a:gd name="connsiteY6" fmla="*/ 478 h 55054"/>
                <a:gd name="connsiteX7" fmla="*/ 10631 w 10849"/>
                <a:gd name="connsiteY7" fmla="*/ 53717 h 55054"/>
                <a:gd name="connsiteX8" fmla="*/ 10345 w 10849"/>
                <a:gd name="connsiteY8" fmla="*/ 54729 h 55054"/>
                <a:gd name="connsiteX9" fmla="*/ 10317 w 10849"/>
                <a:gd name="connsiteY9" fmla="*/ 54729 h 55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849" h="55054">
                  <a:moveTo>
                    <a:pt x="10003" y="54799"/>
                  </a:moveTo>
                  <a:cubicBezTo>
                    <a:pt x="9727" y="54799"/>
                    <a:pt x="9472" y="54660"/>
                    <a:pt x="9340" y="54415"/>
                  </a:cubicBezTo>
                  <a:cubicBezTo>
                    <a:pt x="-645" y="34900"/>
                    <a:pt x="-121" y="792"/>
                    <a:pt x="-121" y="443"/>
                  </a:cubicBezTo>
                  <a:cubicBezTo>
                    <a:pt x="-121" y="59"/>
                    <a:pt x="190" y="-256"/>
                    <a:pt x="577" y="-256"/>
                  </a:cubicBezTo>
                  <a:cubicBezTo>
                    <a:pt x="588" y="-256"/>
                    <a:pt x="602" y="-256"/>
                    <a:pt x="612" y="-256"/>
                  </a:cubicBezTo>
                  <a:lnTo>
                    <a:pt x="612" y="-256"/>
                  </a:lnTo>
                  <a:cubicBezTo>
                    <a:pt x="1017" y="-256"/>
                    <a:pt x="1345" y="59"/>
                    <a:pt x="1345" y="478"/>
                  </a:cubicBezTo>
                  <a:cubicBezTo>
                    <a:pt x="1345" y="827"/>
                    <a:pt x="821" y="34586"/>
                    <a:pt x="10631" y="53717"/>
                  </a:cubicBezTo>
                  <a:cubicBezTo>
                    <a:pt x="10827" y="54066"/>
                    <a:pt x="10701" y="54520"/>
                    <a:pt x="10345" y="54729"/>
                  </a:cubicBezTo>
                  <a:cubicBezTo>
                    <a:pt x="10338" y="54729"/>
                    <a:pt x="10328" y="54729"/>
                    <a:pt x="10317" y="54729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8" name="Freeform: Shape 407">
              <a:extLst>
                <a:ext uri="{FF2B5EF4-FFF2-40B4-BE49-F238E27FC236}">
                  <a16:creationId xmlns:a16="http://schemas.microsoft.com/office/drawing/2014/main" id="{1C855E9A-9A44-F597-6652-4AE2566414B7}"/>
                </a:ext>
              </a:extLst>
            </p:cNvPr>
            <p:cNvSpPr/>
            <p:nvPr/>
          </p:nvSpPr>
          <p:spPr>
            <a:xfrm>
              <a:off x="2849623" y="5966407"/>
              <a:ext cx="9970" cy="43533"/>
            </a:xfrm>
            <a:custGeom>
              <a:avLst/>
              <a:gdLst>
                <a:gd name="connsiteX0" fmla="*/ 9108 w 9970"/>
                <a:gd name="connsiteY0" fmla="*/ 43278 h 43533"/>
                <a:gd name="connsiteX1" fmla="*/ 8515 w 9970"/>
                <a:gd name="connsiteY1" fmla="*/ 42929 h 43533"/>
                <a:gd name="connsiteX2" fmla="*/ -108 w 9970"/>
                <a:gd name="connsiteY2" fmla="*/ 477 h 43533"/>
                <a:gd name="connsiteX3" fmla="*/ 625 w 9970"/>
                <a:gd name="connsiteY3" fmla="*/ -256 h 43533"/>
                <a:gd name="connsiteX4" fmla="*/ 1358 w 9970"/>
                <a:gd name="connsiteY4" fmla="*/ 512 h 43533"/>
                <a:gd name="connsiteX5" fmla="*/ 9737 w 9970"/>
                <a:gd name="connsiteY5" fmla="*/ 42161 h 43533"/>
                <a:gd name="connsiteX6" fmla="*/ 9527 w 9970"/>
                <a:gd name="connsiteY6" fmla="*/ 43173 h 43533"/>
                <a:gd name="connsiteX7" fmla="*/ 9108 w 9970"/>
                <a:gd name="connsiteY7" fmla="*/ 43278 h 43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970" h="43533">
                  <a:moveTo>
                    <a:pt x="9108" y="43278"/>
                  </a:moveTo>
                  <a:cubicBezTo>
                    <a:pt x="8867" y="43278"/>
                    <a:pt x="8647" y="43138"/>
                    <a:pt x="8515" y="42929"/>
                  </a:cubicBezTo>
                  <a:cubicBezTo>
                    <a:pt x="-702" y="28301"/>
                    <a:pt x="-143" y="1594"/>
                    <a:pt x="-108" y="477"/>
                  </a:cubicBezTo>
                  <a:cubicBezTo>
                    <a:pt x="-108" y="58"/>
                    <a:pt x="171" y="-186"/>
                    <a:pt x="625" y="-256"/>
                  </a:cubicBezTo>
                  <a:cubicBezTo>
                    <a:pt x="1037" y="-221"/>
                    <a:pt x="1358" y="93"/>
                    <a:pt x="1358" y="512"/>
                  </a:cubicBezTo>
                  <a:cubicBezTo>
                    <a:pt x="1358" y="791"/>
                    <a:pt x="799" y="27917"/>
                    <a:pt x="9737" y="42161"/>
                  </a:cubicBezTo>
                  <a:cubicBezTo>
                    <a:pt x="9939" y="42510"/>
                    <a:pt x="9848" y="42929"/>
                    <a:pt x="9527" y="43173"/>
                  </a:cubicBezTo>
                  <a:cubicBezTo>
                    <a:pt x="9398" y="43243"/>
                    <a:pt x="9255" y="43278"/>
                    <a:pt x="9108" y="43278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9" name="Freeform: Shape 408">
              <a:extLst>
                <a:ext uri="{FF2B5EF4-FFF2-40B4-BE49-F238E27FC236}">
                  <a16:creationId xmlns:a16="http://schemas.microsoft.com/office/drawing/2014/main" id="{413402E0-7054-29C9-3A38-B97EA2AE74B6}"/>
                </a:ext>
              </a:extLst>
            </p:cNvPr>
            <p:cNvSpPr/>
            <p:nvPr/>
          </p:nvSpPr>
          <p:spPr>
            <a:xfrm>
              <a:off x="2816918" y="5958922"/>
              <a:ext cx="9135" cy="42569"/>
            </a:xfrm>
            <a:custGeom>
              <a:avLst/>
              <a:gdLst>
                <a:gd name="connsiteX0" fmla="*/ 1177 w 9135"/>
                <a:gd name="connsiteY0" fmla="*/ 42314 h 42569"/>
                <a:gd name="connsiteX1" fmla="*/ 444 w 9135"/>
                <a:gd name="connsiteY1" fmla="*/ 41651 h 42569"/>
                <a:gd name="connsiteX2" fmla="*/ 7042 w 9135"/>
                <a:gd name="connsiteY2" fmla="*/ 1258 h 42569"/>
                <a:gd name="connsiteX3" fmla="*/ 7601 w 9135"/>
                <a:gd name="connsiteY3" fmla="*/ 176 h 42569"/>
                <a:gd name="connsiteX4" fmla="*/ 8501 w 9135"/>
                <a:gd name="connsiteY4" fmla="*/ -208 h 42569"/>
                <a:gd name="connsiteX5" fmla="*/ 8543 w 9135"/>
                <a:gd name="connsiteY5" fmla="*/ -208 h 42569"/>
                <a:gd name="connsiteX6" fmla="*/ 8962 w 9135"/>
                <a:gd name="connsiteY6" fmla="*/ 735 h 42569"/>
                <a:gd name="connsiteX7" fmla="*/ 8334 w 9135"/>
                <a:gd name="connsiteY7" fmla="*/ 1957 h 42569"/>
                <a:gd name="connsiteX8" fmla="*/ 1910 w 9135"/>
                <a:gd name="connsiteY8" fmla="*/ 41511 h 42569"/>
                <a:gd name="connsiteX9" fmla="*/ 1282 w 9135"/>
                <a:gd name="connsiteY9" fmla="*/ 42314 h 42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135" h="42569">
                  <a:moveTo>
                    <a:pt x="1177" y="42314"/>
                  </a:moveTo>
                  <a:cubicBezTo>
                    <a:pt x="803" y="42314"/>
                    <a:pt x="493" y="42035"/>
                    <a:pt x="444" y="41651"/>
                  </a:cubicBezTo>
                  <a:cubicBezTo>
                    <a:pt x="-2140" y="18505"/>
                    <a:pt x="4773" y="5552"/>
                    <a:pt x="7042" y="1258"/>
                  </a:cubicBezTo>
                  <a:cubicBezTo>
                    <a:pt x="7262" y="909"/>
                    <a:pt x="7450" y="560"/>
                    <a:pt x="7601" y="176"/>
                  </a:cubicBezTo>
                  <a:cubicBezTo>
                    <a:pt x="7740" y="-173"/>
                    <a:pt x="8142" y="-347"/>
                    <a:pt x="8501" y="-208"/>
                  </a:cubicBezTo>
                  <a:cubicBezTo>
                    <a:pt x="8515" y="-208"/>
                    <a:pt x="8529" y="-208"/>
                    <a:pt x="8543" y="-208"/>
                  </a:cubicBezTo>
                  <a:cubicBezTo>
                    <a:pt x="8917" y="-68"/>
                    <a:pt x="9105" y="351"/>
                    <a:pt x="8962" y="735"/>
                  </a:cubicBezTo>
                  <a:cubicBezTo>
                    <a:pt x="8962" y="979"/>
                    <a:pt x="8648" y="1398"/>
                    <a:pt x="8334" y="1957"/>
                  </a:cubicBezTo>
                  <a:cubicBezTo>
                    <a:pt x="6134" y="6111"/>
                    <a:pt x="-639" y="18784"/>
                    <a:pt x="1910" y="41511"/>
                  </a:cubicBezTo>
                  <a:cubicBezTo>
                    <a:pt x="1952" y="41895"/>
                    <a:pt x="1673" y="42244"/>
                    <a:pt x="1282" y="42314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0" name="Freeform: Shape 409">
              <a:extLst>
                <a:ext uri="{FF2B5EF4-FFF2-40B4-BE49-F238E27FC236}">
                  <a16:creationId xmlns:a16="http://schemas.microsoft.com/office/drawing/2014/main" id="{0AF343E8-E635-4213-728A-61C8D6EFCD8D}"/>
                </a:ext>
              </a:extLst>
            </p:cNvPr>
            <p:cNvSpPr/>
            <p:nvPr/>
          </p:nvSpPr>
          <p:spPr>
            <a:xfrm>
              <a:off x="2834041" y="6009761"/>
              <a:ext cx="16883" cy="59179"/>
            </a:xfrm>
            <a:custGeom>
              <a:avLst/>
              <a:gdLst>
                <a:gd name="connsiteX0" fmla="*/ 1160 w 16883"/>
                <a:gd name="connsiteY0" fmla="*/ 58888 h 59179"/>
                <a:gd name="connsiteX1" fmla="*/ 462 w 16883"/>
                <a:gd name="connsiteY1" fmla="*/ 58225 h 59179"/>
                <a:gd name="connsiteX2" fmla="*/ 15543 w 16883"/>
                <a:gd name="connsiteY2" fmla="*/ -42 h 59179"/>
                <a:gd name="connsiteX3" fmla="*/ 16531 w 16883"/>
                <a:gd name="connsiteY3" fmla="*/ -77 h 59179"/>
                <a:gd name="connsiteX4" fmla="*/ 16556 w 16883"/>
                <a:gd name="connsiteY4" fmla="*/ -42 h 59179"/>
                <a:gd name="connsiteX5" fmla="*/ 16556 w 16883"/>
                <a:gd name="connsiteY5" fmla="*/ 971 h 59179"/>
                <a:gd name="connsiteX6" fmla="*/ 1788 w 16883"/>
                <a:gd name="connsiteY6" fmla="*/ 58120 h 59179"/>
                <a:gd name="connsiteX7" fmla="*/ 1205 w 16883"/>
                <a:gd name="connsiteY7" fmla="*/ 58923 h 59179"/>
                <a:gd name="connsiteX8" fmla="*/ 1160 w 16883"/>
                <a:gd name="connsiteY8" fmla="*/ 58923 h 59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883" h="59179">
                  <a:moveTo>
                    <a:pt x="1160" y="58888"/>
                  </a:moveTo>
                  <a:cubicBezTo>
                    <a:pt x="793" y="58888"/>
                    <a:pt x="497" y="58574"/>
                    <a:pt x="462" y="58225"/>
                  </a:cubicBezTo>
                  <a:cubicBezTo>
                    <a:pt x="-2010" y="37592"/>
                    <a:pt x="3373" y="16785"/>
                    <a:pt x="15543" y="-42"/>
                  </a:cubicBezTo>
                  <a:cubicBezTo>
                    <a:pt x="15809" y="-321"/>
                    <a:pt x="16252" y="-321"/>
                    <a:pt x="16531" y="-77"/>
                  </a:cubicBezTo>
                  <a:cubicBezTo>
                    <a:pt x="16538" y="-42"/>
                    <a:pt x="16549" y="-42"/>
                    <a:pt x="16556" y="-42"/>
                  </a:cubicBezTo>
                  <a:cubicBezTo>
                    <a:pt x="16825" y="238"/>
                    <a:pt x="16825" y="691"/>
                    <a:pt x="16556" y="971"/>
                  </a:cubicBezTo>
                  <a:cubicBezTo>
                    <a:pt x="4665" y="17518"/>
                    <a:pt x="-603" y="37907"/>
                    <a:pt x="1788" y="58120"/>
                  </a:cubicBezTo>
                  <a:cubicBezTo>
                    <a:pt x="1848" y="58504"/>
                    <a:pt x="1586" y="58853"/>
                    <a:pt x="1205" y="58923"/>
                  </a:cubicBezTo>
                  <a:cubicBezTo>
                    <a:pt x="1191" y="58923"/>
                    <a:pt x="1174" y="58923"/>
                    <a:pt x="1160" y="58923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1" name="Freeform: Shape 410">
              <a:extLst>
                <a:ext uri="{FF2B5EF4-FFF2-40B4-BE49-F238E27FC236}">
                  <a16:creationId xmlns:a16="http://schemas.microsoft.com/office/drawing/2014/main" id="{7F59D11A-6DE3-E403-C897-6CBFBDA33A5E}"/>
                </a:ext>
              </a:extLst>
            </p:cNvPr>
            <p:cNvSpPr/>
            <p:nvPr/>
          </p:nvSpPr>
          <p:spPr>
            <a:xfrm>
              <a:off x="2865019" y="6007514"/>
              <a:ext cx="7907" cy="50115"/>
            </a:xfrm>
            <a:custGeom>
              <a:avLst/>
              <a:gdLst>
                <a:gd name="connsiteX0" fmla="*/ 1916 w 7907"/>
                <a:gd name="connsiteY0" fmla="*/ 49860 h 50115"/>
                <a:gd name="connsiteX1" fmla="*/ 1218 w 7907"/>
                <a:gd name="connsiteY1" fmla="*/ 49266 h 50115"/>
                <a:gd name="connsiteX2" fmla="*/ 6350 w 7907"/>
                <a:gd name="connsiteY2" fmla="*/ 181 h 50115"/>
                <a:gd name="connsiteX3" fmla="*/ 7345 w 7907"/>
                <a:gd name="connsiteY3" fmla="*/ -203 h 50115"/>
                <a:gd name="connsiteX4" fmla="*/ 7712 w 7907"/>
                <a:gd name="connsiteY4" fmla="*/ 810 h 50115"/>
                <a:gd name="connsiteX5" fmla="*/ 2650 w 7907"/>
                <a:gd name="connsiteY5" fmla="*/ 48987 h 50115"/>
                <a:gd name="connsiteX6" fmla="*/ 2112 w 7907"/>
                <a:gd name="connsiteY6" fmla="*/ 49825 h 50115"/>
                <a:gd name="connsiteX7" fmla="*/ 2056 w 7907"/>
                <a:gd name="connsiteY7" fmla="*/ 49825 h 50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907" h="50115">
                  <a:moveTo>
                    <a:pt x="1916" y="49860"/>
                  </a:moveTo>
                  <a:cubicBezTo>
                    <a:pt x="1567" y="49860"/>
                    <a:pt x="1271" y="49615"/>
                    <a:pt x="1218" y="49266"/>
                  </a:cubicBezTo>
                  <a:cubicBezTo>
                    <a:pt x="-1665" y="32753"/>
                    <a:pt x="112" y="15752"/>
                    <a:pt x="6350" y="181"/>
                  </a:cubicBezTo>
                  <a:cubicBezTo>
                    <a:pt x="6525" y="-203"/>
                    <a:pt x="6968" y="-342"/>
                    <a:pt x="7345" y="-203"/>
                  </a:cubicBezTo>
                  <a:cubicBezTo>
                    <a:pt x="7722" y="-28"/>
                    <a:pt x="7886" y="426"/>
                    <a:pt x="7712" y="810"/>
                  </a:cubicBezTo>
                  <a:cubicBezTo>
                    <a:pt x="1574" y="16101"/>
                    <a:pt x="-182" y="32753"/>
                    <a:pt x="2650" y="48987"/>
                  </a:cubicBezTo>
                  <a:cubicBezTo>
                    <a:pt x="2730" y="49371"/>
                    <a:pt x="2489" y="49720"/>
                    <a:pt x="2112" y="49825"/>
                  </a:cubicBezTo>
                  <a:cubicBezTo>
                    <a:pt x="2095" y="49825"/>
                    <a:pt x="2074" y="49825"/>
                    <a:pt x="2056" y="49825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2" name="Freeform: Shape 411">
              <a:extLst>
                <a:ext uri="{FF2B5EF4-FFF2-40B4-BE49-F238E27FC236}">
                  <a16:creationId xmlns:a16="http://schemas.microsoft.com/office/drawing/2014/main" id="{B1493BC9-5B55-6E31-F5E2-0B710AE54C8A}"/>
                </a:ext>
              </a:extLst>
            </p:cNvPr>
            <p:cNvSpPr/>
            <p:nvPr/>
          </p:nvSpPr>
          <p:spPr>
            <a:xfrm>
              <a:off x="3031044" y="5938478"/>
              <a:ext cx="13623" cy="64829"/>
            </a:xfrm>
            <a:custGeom>
              <a:avLst/>
              <a:gdLst>
                <a:gd name="connsiteX0" fmla="*/ 602 w 13623"/>
                <a:gd name="connsiteY0" fmla="*/ 64574 h 64829"/>
                <a:gd name="connsiteX1" fmla="*/ 253 w 13623"/>
                <a:gd name="connsiteY1" fmla="*/ 64574 h 64829"/>
                <a:gd name="connsiteX2" fmla="*/ -48 w 13623"/>
                <a:gd name="connsiteY2" fmla="*/ 63631 h 64829"/>
                <a:gd name="connsiteX3" fmla="*/ -27 w 13623"/>
                <a:gd name="connsiteY3" fmla="*/ 63596 h 64829"/>
                <a:gd name="connsiteX4" fmla="*/ 11983 w 13623"/>
                <a:gd name="connsiteY4" fmla="*/ 512 h 64829"/>
                <a:gd name="connsiteX5" fmla="*/ 12681 w 13623"/>
                <a:gd name="connsiteY5" fmla="*/ -256 h 64829"/>
                <a:gd name="connsiteX6" fmla="*/ 12681 w 13623"/>
                <a:gd name="connsiteY6" fmla="*/ -256 h 64829"/>
                <a:gd name="connsiteX7" fmla="*/ 13414 w 13623"/>
                <a:gd name="connsiteY7" fmla="*/ 477 h 64829"/>
                <a:gd name="connsiteX8" fmla="*/ 1230 w 13623"/>
                <a:gd name="connsiteY8" fmla="*/ 64295 h 64829"/>
                <a:gd name="connsiteX9" fmla="*/ 602 w 13623"/>
                <a:gd name="connsiteY9" fmla="*/ 64574 h 64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623" h="64829">
                  <a:moveTo>
                    <a:pt x="602" y="64574"/>
                  </a:moveTo>
                  <a:lnTo>
                    <a:pt x="253" y="64574"/>
                  </a:lnTo>
                  <a:cubicBezTo>
                    <a:pt x="-89" y="64399"/>
                    <a:pt x="-226" y="63980"/>
                    <a:pt x="-48" y="63631"/>
                  </a:cubicBezTo>
                  <a:cubicBezTo>
                    <a:pt x="-40" y="63631"/>
                    <a:pt x="-34" y="63596"/>
                    <a:pt x="-27" y="63596"/>
                  </a:cubicBezTo>
                  <a:cubicBezTo>
                    <a:pt x="-27" y="63352"/>
                    <a:pt x="13205" y="38670"/>
                    <a:pt x="11983" y="512"/>
                  </a:cubicBezTo>
                  <a:cubicBezTo>
                    <a:pt x="11997" y="128"/>
                    <a:pt x="12294" y="-221"/>
                    <a:pt x="12681" y="-256"/>
                  </a:cubicBezTo>
                  <a:lnTo>
                    <a:pt x="12681" y="-256"/>
                  </a:lnTo>
                  <a:cubicBezTo>
                    <a:pt x="13086" y="-256"/>
                    <a:pt x="13414" y="58"/>
                    <a:pt x="13414" y="477"/>
                  </a:cubicBezTo>
                  <a:cubicBezTo>
                    <a:pt x="14671" y="38879"/>
                    <a:pt x="1370" y="64050"/>
                    <a:pt x="1230" y="64295"/>
                  </a:cubicBezTo>
                  <a:cubicBezTo>
                    <a:pt x="1080" y="64469"/>
                    <a:pt x="846" y="64574"/>
                    <a:pt x="602" y="64574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3" name="Freeform: Shape 412">
              <a:extLst>
                <a:ext uri="{FF2B5EF4-FFF2-40B4-BE49-F238E27FC236}">
                  <a16:creationId xmlns:a16="http://schemas.microsoft.com/office/drawing/2014/main" id="{D1B4E177-C5C0-1271-0577-AF0941776250}"/>
                </a:ext>
              </a:extLst>
            </p:cNvPr>
            <p:cNvSpPr/>
            <p:nvPr/>
          </p:nvSpPr>
          <p:spPr>
            <a:xfrm>
              <a:off x="3052588" y="5951462"/>
              <a:ext cx="16792" cy="52648"/>
            </a:xfrm>
            <a:custGeom>
              <a:avLst/>
              <a:gdLst>
                <a:gd name="connsiteX0" fmla="*/ 597 w 16792"/>
                <a:gd name="connsiteY0" fmla="*/ 52393 h 52648"/>
                <a:gd name="connsiteX1" fmla="*/ 283 w 16792"/>
                <a:gd name="connsiteY1" fmla="*/ 52393 h 52648"/>
                <a:gd name="connsiteX2" fmla="*/ -66 w 16792"/>
                <a:gd name="connsiteY2" fmla="*/ 51415 h 52648"/>
                <a:gd name="connsiteX3" fmla="*/ 15225 w 16792"/>
                <a:gd name="connsiteY3" fmla="*/ 410 h 52648"/>
                <a:gd name="connsiteX4" fmla="*/ 16028 w 16792"/>
                <a:gd name="connsiteY4" fmla="*/ -253 h 52648"/>
                <a:gd name="connsiteX5" fmla="*/ 16660 w 16792"/>
                <a:gd name="connsiteY5" fmla="*/ 585 h 52648"/>
                <a:gd name="connsiteX6" fmla="*/ 16656 w 16792"/>
                <a:gd name="connsiteY6" fmla="*/ 585 h 52648"/>
                <a:gd name="connsiteX7" fmla="*/ 1261 w 16792"/>
                <a:gd name="connsiteY7" fmla="*/ 52009 h 52648"/>
                <a:gd name="connsiteX8" fmla="*/ 597 w 16792"/>
                <a:gd name="connsiteY8" fmla="*/ 52393 h 5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792" h="52648">
                  <a:moveTo>
                    <a:pt x="597" y="52393"/>
                  </a:moveTo>
                  <a:lnTo>
                    <a:pt x="283" y="52393"/>
                  </a:lnTo>
                  <a:cubicBezTo>
                    <a:pt x="-69" y="52218"/>
                    <a:pt x="-219" y="51799"/>
                    <a:pt x="-66" y="51415"/>
                  </a:cubicBezTo>
                  <a:cubicBezTo>
                    <a:pt x="-66" y="51136"/>
                    <a:pt x="12328" y="23801"/>
                    <a:pt x="15225" y="410"/>
                  </a:cubicBezTo>
                  <a:cubicBezTo>
                    <a:pt x="15278" y="26"/>
                    <a:pt x="15630" y="-288"/>
                    <a:pt x="16028" y="-253"/>
                  </a:cubicBezTo>
                  <a:cubicBezTo>
                    <a:pt x="16430" y="-183"/>
                    <a:pt x="16712" y="166"/>
                    <a:pt x="16660" y="585"/>
                  </a:cubicBezTo>
                  <a:cubicBezTo>
                    <a:pt x="16656" y="585"/>
                    <a:pt x="16656" y="585"/>
                    <a:pt x="16656" y="585"/>
                  </a:cubicBezTo>
                  <a:cubicBezTo>
                    <a:pt x="13759" y="24185"/>
                    <a:pt x="1400" y="51729"/>
                    <a:pt x="1261" y="52009"/>
                  </a:cubicBezTo>
                  <a:cubicBezTo>
                    <a:pt x="1128" y="52253"/>
                    <a:pt x="873" y="52393"/>
                    <a:pt x="597" y="52393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4" name="Freeform: Shape 413">
              <a:extLst>
                <a:ext uri="{FF2B5EF4-FFF2-40B4-BE49-F238E27FC236}">
                  <a16:creationId xmlns:a16="http://schemas.microsoft.com/office/drawing/2014/main" id="{78E6574E-AFE6-6D68-6921-4102589DF443}"/>
                </a:ext>
              </a:extLst>
            </p:cNvPr>
            <p:cNvSpPr/>
            <p:nvPr/>
          </p:nvSpPr>
          <p:spPr>
            <a:xfrm>
              <a:off x="3068466" y="6003654"/>
              <a:ext cx="15322" cy="57815"/>
            </a:xfrm>
            <a:custGeom>
              <a:avLst/>
              <a:gdLst>
                <a:gd name="connsiteX0" fmla="*/ 14673 w 15322"/>
                <a:gd name="connsiteY0" fmla="*/ 57455 h 57815"/>
                <a:gd name="connsiteX1" fmla="*/ 13940 w 15322"/>
                <a:gd name="connsiteY1" fmla="*/ 56722 h 57815"/>
                <a:gd name="connsiteX2" fmla="*/ -25 w 15322"/>
                <a:gd name="connsiteY2" fmla="*/ 864 h 57815"/>
                <a:gd name="connsiteX3" fmla="*/ 237 w 15322"/>
                <a:gd name="connsiteY3" fmla="*/ -148 h 57815"/>
                <a:gd name="connsiteX4" fmla="*/ 255 w 15322"/>
                <a:gd name="connsiteY4" fmla="*/ -148 h 57815"/>
                <a:gd name="connsiteX5" fmla="*/ 1211 w 15322"/>
                <a:gd name="connsiteY5" fmla="*/ 96 h 57815"/>
                <a:gd name="connsiteX6" fmla="*/ 1232 w 15322"/>
                <a:gd name="connsiteY6" fmla="*/ 131 h 57815"/>
                <a:gd name="connsiteX7" fmla="*/ 15197 w 15322"/>
                <a:gd name="connsiteY7" fmla="*/ 56826 h 57815"/>
                <a:gd name="connsiteX8" fmla="*/ 14463 w 15322"/>
                <a:gd name="connsiteY8" fmla="*/ 57560 h 57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322" h="57815">
                  <a:moveTo>
                    <a:pt x="14673" y="57455"/>
                  </a:moveTo>
                  <a:cubicBezTo>
                    <a:pt x="14268" y="57455"/>
                    <a:pt x="13940" y="57141"/>
                    <a:pt x="13940" y="56722"/>
                  </a:cubicBezTo>
                  <a:cubicBezTo>
                    <a:pt x="13940" y="36718"/>
                    <a:pt x="8424" y="14829"/>
                    <a:pt x="-25" y="864"/>
                  </a:cubicBezTo>
                  <a:cubicBezTo>
                    <a:pt x="-231" y="515"/>
                    <a:pt x="-112" y="61"/>
                    <a:pt x="237" y="-148"/>
                  </a:cubicBezTo>
                  <a:cubicBezTo>
                    <a:pt x="244" y="-148"/>
                    <a:pt x="248" y="-148"/>
                    <a:pt x="255" y="-148"/>
                  </a:cubicBezTo>
                  <a:cubicBezTo>
                    <a:pt x="586" y="-358"/>
                    <a:pt x="1016" y="-253"/>
                    <a:pt x="1211" y="96"/>
                  </a:cubicBezTo>
                  <a:cubicBezTo>
                    <a:pt x="1218" y="96"/>
                    <a:pt x="1225" y="131"/>
                    <a:pt x="1232" y="131"/>
                  </a:cubicBezTo>
                  <a:cubicBezTo>
                    <a:pt x="9750" y="14514"/>
                    <a:pt x="15197" y="36264"/>
                    <a:pt x="15197" y="56826"/>
                  </a:cubicBezTo>
                  <a:cubicBezTo>
                    <a:pt x="15197" y="57245"/>
                    <a:pt x="14868" y="57560"/>
                    <a:pt x="14463" y="57560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5" name="Freeform: Shape 414">
              <a:extLst>
                <a:ext uri="{FF2B5EF4-FFF2-40B4-BE49-F238E27FC236}">
                  <a16:creationId xmlns:a16="http://schemas.microsoft.com/office/drawing/2014/main" id="{7DC533EF-F4E2-F257-9FE2-B99BA7C76E1F}"/>
                </a:ext>
              </a:extLst>
            </p:cNvPr>
            <p:cNvSpPr/>
            <p:nvPr/>
          </p:nvSpPr>
          <p:spPr>
            <a:xfrm>
              <a:off x="3052835" y="6002687"/>
              <a:ext cx="5835" cy="43711"/>
            </a:xfrm>
            <a:custGeom>
              <a:avLst/>
              <a:gdLst>
                <a:gd name="connsiteX0" fmla="*/ 4016 w 5835"/>
                <a:gd name="connsiteY0" fmla="*/ 43410 h 43711"/>
                <a:gd name="connsiteX1" fmla="*/ 4016 w 5835"/>
                <a:gd name="connsiteY1" fmla="*/ 43410 h 43711"/>
                <a:gd name="connsiteX2" fmla="*/ 3384 w 5835"/>
                <a:gd name="connsiteY2" fmla="*/ 42572 h 43711"/>
                <a:gd name="connsiteX3" fmla="*/ 3388 w 5835"/>
                <a:gd name="connsiteY3" fmla="*/ 42572 h 43711"/>
                <a:gd name="connsiteX4" fmla="*/ -103 w 5835"/>
                <a:gd name="connsiteY4" fmla="*/ 678 h 43711"/>
                <a:gd name="connsiteX5" fmla="*/ 385 w 5835"/>
                <a:gd name="connsiteY5" fmla="*/ -229 h 43711"/>
                <a:gd name="connsiteX6" fmla="*/ 1290 w 5835"/>
                <a:gd name="connsiteY6" fmla="*/ 294 h 43711"/>
                <a:gd name="connsiteX7" fmla="*/ 1293 w 5835"/>
                <a:gd name="connsiteY7" fmla="*/ 294 h 43711"/>
                <a:gd name="connsiteX8" fmla="*/ 4959 w 5835"/>
                <a:gd name="connsiteY8" fmla="*/ 42851 h 43711"/>
                <a:gd name="connsiteX9" fmla="*/ 4173 w 5835"/>
                <a:gd name="connsiteY9" fmla="*/ 43444 h 43711"/>
                <a:gd name="connsiteX10" fmla="*/ 4016 w 5835"/>
                <a:gd name="connsiteY10" fmla="*/ 43410 h 43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35" h="43711">
                  <a:moveTo>
                    <a:pt x="4016" y="43410"/>
                  </a:moveTo>
                  <a:lnTo>
                    <a:pt x="4016" y="43410"/>
                  </a:lnTo>
                  <a:cubicBezTo>
                    <a:pt x="3615" y="43340"/>
                    <a:pt x="3332" y="42991"/>
                    <a:pt x="3384" y="42572"/>
                  </a:cubicBezTo>
                  <a:cubicBezTo>
                    <a:pt x="3388" y="42572"/>
                    <a:pt x="3388" y="42572"/>
                    <a:pt x="3388" y="42572"/>
                  </a:cubicBezTo>
                  <a:cubicBezTo>
                    <a:pt x="6250" y="23336"/>
                    <a:pt x="-103" y="853"/>
                    <a:pt x="-103" y="678"/>
                  </a:cubicBezTo>
                  <a:cubicBezTo>
                    <a:pt x="-198" y="294"/>
                    <a:pt x="12" y="-89"/>
                    <a:pt x="385" y="-229"/>
                  </a:cubicBezTo>
                  <a:cubicBezTo>
                    <a:pt x="776" y="-334"/>
                    <a:pt x="1181" y="-124"/>
                    <a:pt x="1290" y="294"/>
                  </a:cubicBezTo>
                  <a:cubicBezTo>
                    <a:pt x="1290" y="294"/>
                    <a:pt x="1293" y="294"/>
                    <a:pt x="1293" y="294"/>
                  </a:cubicBezTo>
                  <a:cubicBezTo>
                    <a:pt x="1293" y="504"/>
                    <a:pt x="7891" y="23301"/>
                    <a:pt x="4959" y="42851"/>
                  </a:cubicBezTo>
                  <a:cubicBezTo>
                    <a:pt x="4906" y="43235"/>
                    <a:pt x="4557" y="43514"/>
                    <a:pt x="4173" y="43444"/>
                  </a:cubicBezTo>
                  <a:cubicBezTo>
                    <a:pt x="4121" y="43444"/>
                    <a:pt x="4068" y="43444"/>
                    <a:pt x="4016" y="43410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6" name="Freeform: Shape 415">
              <a:extLst>
                <a:ext uri="{FF2B5EF4-FFF2-40B4-BE49-F238E27FC236}">
                  <a16:creationId xmlns:a16="http://schemas.microsoft.com/office/drawing/2014/main" id="{68610B1C-BAEC-4CEF-A31A-9DCAF3888071}"/>
                </a:ext>
              </a:extLst>
            </p:cNvPr>
            <p:cNvSpPr/>
            <p:nvPr/>
          </p:nvSpPr>
          <p:spPr>
            <a:xfrm>
              <a:off x="3033289" y="6002550"/>
              <a:ext cx="8363" cy="59674"/>
            </a:xfrm>
            <a:custGeom>
              <a:avLst/>
              <a:gdLst>
                <a:gd name="connsiteX0" fmla="*/ 591 w 8363"/>
                <a:gd name="connsiteY0" fmla="*/ 59396 h 59674"/>
                <a:gd name="connsiteX1" fmla="*/ 416 w 8363"/>
                <a:gd name="connsiteY1" fmla="*/ 59396 h 59674"/>
                <a:gd name="connsiteX2" fmla="*/ -107 w 8363"/>
                <a:gd name="connsiteY2" fmla="*/ 58524 h 59674"/>
                <a:gd name="connsiteX3" fmla="*/ 1219 w 8363"/>
                <a:gd name="connsiteY3" fmla="*/ 52763 h 59674"/>
                <a:gd name="connsiteX4" fmla="*/ 4885 w 8363"/>
                <a:gd name="connsiteY4" fmla="*/ 641 h 59674"/>
                <a:gd name="connsiteX5" fmla="*/ 5426 w 8363"/>
                <a:gd name="connsiteY5" fmla="*/ -231 h 59674"/>
                <a:gd name="connsiteX6" fmla="*/ 6316 w 8363"/>
                <a:gd name="connsiteY6" fmla="*/ 292 h 59674"/>
                <a:gd name="connsiteX7" fmla="*/ 2825 w 8363"/>
                <a:gd name="connsiteY7" fmla="*/ 53112 h 59674"/>
                <a:gd name="connsiteX8" fmla="*/ 1498 w 8363"/>
                <a:gd name="connsiteY8" fmla="*/ 58838 h 59674"/>
                <a:gd name="connsiteX9" fmla="*/ 633 w 8363"/>
                <a:gd name="connsiteY9" fmla="*/ 59396 h 59674"/>
                <a:gd name="connsiteX10" fmla="*/ 591 w 8363"/>
                <a:gd name="connsiteY10" fmla="*/ 59396 h 59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363" h="59674">
                  <a:moveTo>
                    <a:pt x="591" y="59396"/>
                  </a:moveTo>
                  <a:lnTo>
                    <a:pt x="416" y="59396"/>
                  </a:lnTo>
                  <a:cubicBezTo>
                    <a:pt x="36" y="59292"/>
                    <a:pt x="-195" y="58908"/>
                    <a:pt x="-107" y="58524"/>
                  </a:cubicBezTo>
                  <a:cubicBezTo>
                    <a:pt x="312" y="56603"/>
                    <a:pt x="765" y="54684"/>
                    <a:pt x="1219" y="52763"/>
                  </a:cubicBezTo>
                  <a:cubicBezTo>
                    <a:pt x="5164" y="35971"/>
                    <a:pt x="9249" y="18586"/>
                    <a:pt x="4885" y="641"/>
                  </a:cubicBezTo>
                  <a:cubicBezTo>
                    <a:pt x="4787" y="257"/>
                    <a:pt x="5031" y="-162"/>
                    <a:pt x="5426" y="-231"/>
                  </a:cubicBezTo>
                  <a:cubicBezTo>
                    <a:pt x="5820" y="-336"/>
                    <a:pt x="6219" y="-92"/>
                    <a:pt x="6316" y="292"/>
                  </a:cubicBezTo>
                  <a:cubicBezTo>
                    <a:pt x="10750" y="18586"/>
                    <a:pt x="6630" y="36146"/>
                    <a:pt x="2825" y="53112"/>
                  </a:cubicBezTo>
                  <a:cubicBezTo>
                    <a:pt x="2371" y="55033"/>
                    <a:pt x="1917" y="56918"/>
                    <a:pt x="1498" y="58838"/>
                  </a:cubicBezTo>
                  <a:cubicBezTo>
                    <a:pt x="1415" y="59222"/>
                    <a:pt x="1027" y="59501"/>
                    <a:pt x="633" y="59396"/>
                  </a:cubicBezTo>
                  <a:cubicBezTo>
                    <a:pt x="619" y="59396"/>
                    <a:pt x="605" y="59396"/>
                    <a:pt x="591" y="59396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7" name="Freeform: Shape 416">
              <a:extLst>
                <a:ext uri="{FF2B5EF4-FFF2-40B4-BE49-F238E27FC236}">
                  <a16:creationId xmlns:a16="http://schemas.microsoft.com/office/drawing/2014/main" id="{B4CBFA26-D864-0940-90BF-6179C775CC5C}"/>
                </a:ext>
              </a:extLst>
            </p:cNvPr>
            <p:cNvSpPr/>
            <p:nvPr/>
          </p:nvSpPr>
          <p:spPr>
            <a:xfrm>
              <a:off x="2852960" y="6588381"/>
              <a:ext cx="82315" cy="65667"/>
            </a:xfrm>
            <a:custGeom>
              <a:avLst/>
              <a:gdLst>
                <a:gd name="connsiteX0" fmla="*/ 640 w 82315"/>
                <a:gd name="connsiteY0" fmla="*/ 65412 h 65667"/>
                <a:gd name="connsiteX1" fmla="*/ 81 w 82315"/>
                <a:gd name="connsiteY1" fmla="*/ 65167 h 65667"/>
                <a:gd name="connsiteX2" fmla="*/ 81 w 82315"/>
                <a:gd name="connsiteY2" fmla="*/ 64120 h 65667"/>
                <a:gd name="connsiteX3" fmla="*/ 40264 w 82315"/>
                <a:gd name="connsiteY3" fmla="*/ 51448 h 65667"/>
                <a:gd name="connsiteX4" fmla="*/ 80935 w 82315"/>
                <a:gd name="connsiteY4" fmla="*/ -46 h 65667"/>
                <a:gd name="connsiteX5" fmla="*/ 81972 w 82315"/>
                <a:gd name="connsiteY5" fmla="*/ -46 h 65667"/>
                <a:gd name="connsiteX6" fmla="*/ 81982 w 82315"/>
                <a:gd name="connsiteY6" fmla="*/ -46 h 65667"/>
                <a:gd name="connsiteX7" fmla="*/ 81982 w 82315"/>
                <a:gd name="connsiteY7" fmla="*/ 1001 h 65667"/>
                <a:gd name="connsiteX8" fmla="*/ 41101 w 82315"/>
                <a:gd name="connsiteY8" fmla="*/ 52739 h 65667"/>
                <a:gd name="connsiteX9" fmla="*/ 40578 w 82315"/>
                <a:gd name="connsiteY9" fmla="*/ 53018 h 65667"/>
                <a:gd name="connsiteX10" fmla="*/ 954 w 82315"/>
                <a:gd name="connsiteY10" fmla="*/ 65342 h 65667"/>
                <a:gd name="connsiteX11" fmla="*/ 640 w 82315"/>
                <a:gd name="connsiteY11" fmla="*/ 65412 h 65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2315" h="65667">
                  <a:moveTo>
                    <a:pt x="640" y="65412"/>
                  </a:moveTo>
                  <a:cubicBezTo>
                    <a:pt x="430" y="65412"/>
                    <a:pt x="231" y="65307"/>
                    <a:pt x="81" y="65167"/>
                  </a:cubicBezTo>
                  <a:cubicBezTo>
                    <a:pt x="-195" y="64888"/>
                    <a:pt x="-195" y="64400"/>
                    <a:pt x="81" y="64120"/>
                  </a:cubicBezTo>
                  <a:cubicBezTo>
                    <a:pt x="10554" y="54520"/>
                    <a:pt x="36912" y="51762"/>
                    <a:pt x="40264" y="51448"/>
                  </a:cubicBezTo>
                  <a:lnTo>
                    <a:pt x="80935" y="-46"/>
                  </a:lnTo>
                  <a:cubicBezTo>
                    <a:pt x="81218" y="-326"/>
                    <a:pt x="81682" y="-326"/>
                    <a:pt x="81972" y="-46"/>
                  </a:cubicBezTo>
                  <a:cubicBezTo>
                    <a:pt x="81975" y="-46"/>
                    <a:pt x="81979" y="-46"/>
                    <a:pt x="81982" y="-46"/>
                  </a:cubicBezTo>
                  <a:cubicBezTo>
                    <a:pt x="82258" y="233"/>
                    <a:pt x="82258" y="722"/>
                    <a:pt x="81982" y="1001"/>
                  </a:cubicBezTo>
                  <a:lnTo>
                    <a:pt x="41101" y="52739"/>
                  </a:lnTo>
                  <a:cubicBezTo>
                    <a:pt x="40972" y="52914"/>
                    <a:pt x="40784" y="52984"/>
                    <a:pt x="40578" y="53018"/>
                  </a:cubicBezTo>
                  <a:cubicBezTo>
                    <a:pt x="40299" y="53018"/>
                    <a:pt x="11497" y="55602"/>
                    <a:pt x="954" y="65342"/>
                  </a:cubicBezTo>
                  <a:cubicBezTo>
                    <a:pt x="856" y="65377"/>
                    <a:pt x="748" y="65412"/>
                    <a:pt x="640" y="65412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8" name="Freeform: Shape 417">
              <a:extLst>
                <a:ext uri="{FF2B5EF4-FFF2-40B4-BE49-F238E27FC236}">
                  <a16:creationId xmlns:a16="http://schemas.microsoft.com/office/drawing/2014/main" id="{4EA02F85-A7C4-2549-19FD-FD616CB45EBC}"/>
                </a:ext>
              </a:extLst>
            </p:cNvPr>
            <p:cNvSpPr/>
            <p:nvPr/>
          </p:nvSpPr>
          <p:spPr>
            <a:xfrm>
              <a:off x="2958160" y="6201822"/>
              <a:ext cx="30660" cy="70754"/>
            </a:xfrm>
            <a:custGeom>
              <a:avLst/>
              <a:gdLst>
                <a:gd name="connsiteX0" fmla="*/ 29811 w 30660"/>
                <a:gd name="connsiteY0" fmla="*/ 70498 h 70754"/>
                <a:gd name="connsiteX1" fmla="*/ 29218 w 30660"/>
                <a:gd name="connsiteY1" fmla="*/ 70149 h 70754"/>
                <a:gd name="connsiteX2" fmla="*/ -107 w 30660"/>
                <a:gd name="connsiteY2" fmla="*/ 641 h 70754"/>
                <a:gd name="connsiteX3" fmla="*/ 416 w 30660"/>
                <a:gd name="connsiteY3" fmla="*/ -231 h 70754"/>
                <a:gd name="connsiteX4" fmla="*/ 1324 w 30660"/>
                <a:gd name="connsiteY4" fmla="*/ 292 h 70754"/>
                <a:gd name="connsiteX5" fmla="*/ 30405 w 30660"/>
                <a:gd name="connsiteY5" fmla="*/ 69346 h 70754"/>
                <a:gd name="connsiteX6" fmla="*/ 30230 w 30660"/>
                <a:gd name="connsiteY6" fmla="*/ 70359 h 70754"/>
                <a:gd name="connsiteX7" fmla="*/ 29811 w 30660"/>
                <a:gd name="connsiteY7" fmla="*/ 70498 h 707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660" h="70754">
                  <a:moveTo>
                    <a:pt x="29811" y="70498"/>
                  </a:moveTo>
                  <a:cubicBezTo>
                    <a:pt x="29567" y="70498"/>
                    <a:pt x="29347" y="70359"/>
                    <a:pt x="29218" y="70149"/>
                  </a:cubicBezTo>
                  <a:cubicBezTo>
                    <a:pt x="10156" y="42011"/>
                    <a:pt x="-3" y="1060"/>
                    <a:pt x="-107" y="641"/>
                  </a:cubicBezTo>
                  <a:cubicBezTo>
                    <a:pt x="-195" y="257"/>
                    <a:pt x="36" y="-127"/>
                    <a:pt x="416" y="-231"/>
                  </a:cubicBezTo>
                  <a:cubicBezTo>
                    <a:pt x="811" y="-336"/>
                    <a:pt x="1205" y="-92"/>
                    <a:pt x="1324" y="292"/>
                  </a:cubicBezTo>
                  <a:cubicBezTo>
                    <a:pt x="1324" y="711"/>
                    <a:pt x="11518" y="41418"/>
                    <a:pt x="30405" y="69346"/>
                  </a:cubicBezTo>
                  <a:cubicBezTo>
                    <a:pt x="30632" y="69661"/>
                    <a:pt x="30555" y="70114"/>
                    <a:pt x="30230" y="70359"/>
                  </a:cubicBezTo>
                  <a:cubicBezTo>
                    <a:pt x="30112" y="70463"/>
                    <a:pt x="29961" y="70498"/>
                    <a:pt x="29811" y="70498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19" name="Freeform: Shape 418">
              <a:extLst>
                <a:ext uri="{FF2B5EF4-FFF2-40B4-BE49-F238E27FC236}">
                  <a16:creationId xmlns:a16="http://schemas.microsoft.com/office/drawing/2014/main" id="{C9AF49E7-0C88-5D6A-0C76-83B9E4848BC8}"/>
                </a:ext>
              </a:extLst>
            </p:cNvPr>
            <p:cNvSpPr/>
            <p:nvPr/>
          </p:nvSpPr>
          <p:spPr>
            <a:xfrm>
              <a:off x="2768772" y="5706032"/>
              <a:ext cx="56443" cy="80826"/>
            </a:xfrm>
            <a:custGeom>
              <a:avLst/>
              <a:gdLst>
                <a:gd name="connsiteX0" fmla="*/ 55606 w 56443"/>
                <a:gd name="connsiteY0" fmla="*/ 80571 h 80826"/>
                <a:gd name="connsiteX1" fmla="*/ 54978 w 56443"/>
                <a:gd name="connsiteY1" fmla="*/ 80257 h 80826"/>
                <a:gd name="connsiteX2" fmla="*/ -7 w 56443"/>
                <a:gd name="connsiteY2" fmla="*/ 904 h 80826"/>
                <a:gd name="connsiteX3" fmla="*/ 202 w 56443"/>
                <a:gd name="connsiteY3" fmla="*/ -109 h 80826"/>
                <a:gd name="connsiteX4" fmla="*/ 1180 w 56443"/>
                <a:gd name="connsiteY4" fmla="*/ 31 h 80826"/>
                <a:gd name="connsiteX5" fmla="*/ 1215 w 56443"/>
                <a:gd name="connsiteY5" fmla="*/ 66 h 80826"/>
                <a:gd name="connsiteX6" fmla="*/ 56200 w 56443"/>
                <a:gd name="connsiteY6" fmla="*/ 79419 h 80826"/>
                <a:gd name="connsiteX7" fmla="*/ 56025 w 56443"/>
                <a:gd name="connsiteY7" fmla="*/ 80431 h 80826"/>
                <a:gd name="connsiteX8" fmla="*/ 55606 w 56443"/>
                <a:gd name="connsiteY8" fmla="*/ 80571 h 80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443" h="80826">
                  <a:moveTo>
                    <a:pt x="55606" y="80571"/>
                  </a:moveTo>
                  <a:cubicBezTo>
                    <a:pt x="55358" y="80571"/>
                    <a:pt x="55121" y="80466"/>
                    <a:pt x="54978" y="80257"/>
                  </a:cubicBezTo>
                  <a:lnTo>
                    <a:pt x="-7" y="904"/>
                  </a:lnTo>
                  <a:cubicBezTo>
                    <a:pt x="-227" y="554"/>
                    <a:pt x="-133" y="101"/>
                    <a:pt x="202" y="-109"/>
                  </a:cubicBezTo>
                  <a:cubicBezTo>
                    <a:pt x="510" y="-353"/>
                    <a:pt x="946" y="-283"/>
                    <a:pt x="1180" y="31"/>
                  </a:cubicBezTo>
                  <a:cubicBezTo>
                    <a:pt x="1194" y="31"/>
                    <a:pt x="1204" y="66"/>
                    <a:pt x="1215" y="66"/>
                  </a:cubicBezTo>
                  <a:lnTo>
                    <a:pt x="56200" y="79419"/>
                  </a:lnTo>
                  <a:cubicBezTo>
                    <a:pt x="56409" y="79768"/>
                    <a:pt x="56332" y="80187"/>
                    <a:pt x="56025" y="80431"/>
                  </a:cubicBezTo>
                  <a:cubicBezTo>
                    <a:pt x="55907" y="80536"/>
                    <a:pt x="55756" y="80571"/>
                    <a:pt x="55606" y="80571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0" name="Freeform: Shape 419">
              <a:extLst>
                <a:ext uri="{FF2B5EF4-FFF2-40B4-BE49-F238E27FC236}">
                  <a16:creationId xmlns:a16="http://schemas.microsoft.com/office/drawing/2014/main" id="{54E4ACD2-7791-1433-6287-E8460AFB5FFB}"/>
                </a:ext>
              </a:extLst>
            </p:cNvPr>
            <p:cNvSpPr/>
            <p:nvPr/>
          </p:nvSpPr>
          <p:spPr>
            <a:xfrm>
              <a:off x="3078976" y="5687377"/>
              <a:ext cx="50623" cy="94376"/>
            </a:xfrm>
            <a:custGeom>
              <a:avLst/>
              <a:gdLst>
                <a:gd name="connsiteX0" fmla="*/ 602 w 50623"/>
                <a:gd name="connsiteY0" fmla="*/ 94095 h 94376"/>
                <a:gd name="connsiteX1" fmla="*/ 253 w 50623"/>
                <a:gd name="connsiteY1" fmla="*/ 94095 h 94376"/>
                <a:gd name="connsiteX2" fmla="*/ -48 w 50623"/>
                <a:gd name="connsiteY2" fmla="*/ 93152 h 94376"/>
                <a:gd name="connsiteX3" fmla="*/ -27 w 50623"/>
                <a:gd name="connsiteY3" fmla="*/ 93117 h 94376"/>
                <a:gd name="connsiteX4" fmla="*/ 49093 w 50623"/>
                <a:gd name="connsiteY4" fmla="*/ 149 h 94376"/>
                <a:gd name="connsiteX5" fmla="*/ 50078 w 50623"/>
                <a:gd name="connsiteY5" fmla="*/ -165 h 94376"/>
                <a:gd name="connsiteX6" fmla="*/ 50106 w 50623"/>
                <a:gd name="connsiteY6" fmla="*/ -165 h 94376"/>
                <a:gd name="connsiteX7" fmla="*/ 50420 w 50623"/>
                <a:gd name="connsiteY7" fmla="*/ 812 h 94376"/>
                <a:gd name="connsiteX8" fmla="*/ 1265 w 50623"/>
                <a:gd name="connsiteY8" fmla="*/ 93780 h 94376"/>
                <a:gd name="connsiteX9" fmla="*/ 602 w 50623"/>
                <a:gd name="connsiteY9" fmla="*/ 94095 h 94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623" h="94376">
                  <a:moveTo>
                    <a:pt x="602" y="94095"/>
                  </a:moveTo>
                  <a:cubicBezTo>
                    <a:pt x="487" y="94130"/>
                    <a:pt x="368" y="94130"/>
                    <a:pt x="253" y="94095"/>
                  </a:cubicBezTo>
                  <a:cubicBezTo>
                    <a:pt x="-89" y="93920"/>
                    <a:pt x="-226" y="93501"/>
                    <a:pt x="-48" y="93152"/>
                  </a:cubicBezTo>
                  <a:cubicBezTo>
                    <a:pt x="-41" y="93152"/>
                    <a:pt x="-34" y="93117"/>
                    <a:pt x="-27" y="93117"/>
                  </a:cubicBezTo>
                  <a:lnTo>
                    <a:pt x="49093" y="149"/>
                  </a:lnTo>
                  <a:cubicBezTo>
                    <a:pt x="49275" y="-200"/>
                    <a:pt x="49715" y="-375"/>
                    <a:pt x="50078" y="-165"/>
                  </a:cubicBezTo>
                  <a:cubicBezTo>
                    <a:pt x="50085" y="-165"/>
                    <a:pt x="50095" y="-165"/>
                    <a:pt x="50106" y="-165"/>
                  </a:cubicBezTo>
                  <a:cubicBezTo>
                    <a:pt x="50458" y="9"/>
                    <a:pt x="50598" y="463"/>
                    <a:pt x="50420" y="812"/>
                  </a:cubicBezTo>
                  <a:lnTo>
                    <a:pt x="1265" y="93780"/>
                  </a:lnTo>
                  <a:cubicBezTo>
                    <a:pt x="1115" y="93990"/>
                    <a:pt x="864" y="94130"/>
                    <a:pt x="602" y="94095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1" name="Freeform: Shape 420">
              <a:extLst>
                <a:ext uri="{FF2B5EF4-FFF2-40B4-BE49-F238E27FC236}">
                  <a16:creationId xmlns:a16="http://schemas.microsoft.com/office/drawing/2014/main" id="{18A86D4E-447A-FDE9-06D3-51CB1EB6626C}"/>
                </a:ext>
              </a:extLst>
            </p:cNvPr>
            <p:cNvSpPr/>
            <p:nvPr/>
          </p:nvSpPr>
          <p:spPr>
            <a:xfrm>
              <a:off x="2791300" y="5785331"/>
              <a:ext cx="34034" cy="88250"/>
            </a:xfrm>
            <a:custGeom>
              <a:avLst/>
              <a:gdLst>
                <a:gd name="connsiteX0" fmla="*/ 507 w 34034"/>
                <a:gd name="connsiteY0" fmla="*/ 87991 h 88250"/>
                <a:gd name="connsiteX1" fmla="*/ 507 w 34034"/>
                <a:gd name="connsiteY1" fmla="*/ 87991 h 88250"/>
                <a:gd name="connsiteX2" fmla="*/ -122 w 34034"/>
                <a:gd name="connsiteY2" fmla="*/ 87188 h 88250"/>
                <a:gd name="connsiteX3" fmla="*/ 23723 w 34034"/>
                <a:gd name="connsiteY3" fmla="*/ 20229 h 88250"/>
                <a:gd name="connsiteX4" fmla="*/ 32450 w 34034"/>
                <a:gd name="connsiteY4" fmla="*/ 260 h 88250"/>
                <a:gd name="connsiteX5" fmla="*/ 33358 w 34034"/>
                <a:gd name="connsiteY5" fmla="*/ -229 h 88250"/>
                <a:gd name="connsiteX6" fmla="*/ 33885 w 34034"/>
                <a:gd name="connsiteY6" fmla="*/ 679 h 88250"/>
                <a:gd name="connsiteX7" fmla="*/ 33882 w 34034"/>
                <a:gd name="connsiteY7" fmla="*/ 679 h 88250"/>
                <a:gd name="connsiteX8" fmla="*/ 25014 w 34034"/>
                <a:gd name="connsiteY8" fmla="*/ 20857 h 88250"/>
                <a:gd name="connsiteX9" fmla="*/ 1345 w 34034"/>
                <a:gd name="connsiteY9" fmla="*/ 87398 h 88250"/>
                <a:gd name="connsiteX10" fmla="*/ 507 w 34034"/>
                <a:gd name="connsiteY10" fmla="*/ 87991 h 88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4034" h="88250">
                  <a:moveTo>
                    <a:pt x="507" y="87991"/>
                  </a:moveTo>
                  <a:lnTo>
                    <a:pt x="507" y="87991"/>
                  </a:lnTo>
                  <a:cubicBezTo>
                    <a:pt x="116" y="87921"/>
                    <a:pt x="-164" y="87572"/>
                    <a:pt x="-122" y="87188"/>
                  </a:cubicBezTo>
                  <a:cubicBezTo>
                    <a:pt x="3823" y="60691"/>
                    <a:pt x="15309" y="37300"/>
                    <a:pt x="23723" y="20229"/>
                  </a:cubicBezTo>
                  <a:cubicBezTo>
                    <a:pt x="27158" y="13805"/>
                    <a:pt x="30076" y="7138"/>
                    <a:pt x="32450" y="260"/>
                  </a:cubicBezTo>
                  <a:cubicBezTo>
                    <a:pt x="32583" y="-124"/>
                    <a:pt x="32974" y="-333"/>
                    <a:pt x="33358" y="-229"/>
                  </a:cubicBezTo>
                  <a:cubicBezTo>
                    <a:pt x="33749" y="-124"/>
                    <a:pt x="33986" y="260"/>
                    <a:pt x="33885" y="679"/>
                  </a:cubicBezTo>
                  <a:cubicBezTo>
                    <a:pt x="33885" y="679"/>
                    <a:pt x="33882" y="679"/>
                    <a:pt x="33882" y="679"/>
                  </a:cubicBezTo>
                  <a:cubicBezTo>
                    <a:pt x="31469" y="7626"/>
                    <a:pt x="28505" y="14364"/>
                    <a:pt x="25014" y="20857"/>
                  </a:cubicBezTo>
                  <a:cubicBezTo>
                    <a:pt x="16671" y="37859"/>
                    <a:pt x="5255" y="61145"/>
                    <a:pt x="1345" y="87398"/>
                  </a:cubicBezTo>
                  <a:cubicBezTo>
                    <a:pt x="1257" y="87782"/>
                    <a:pt x="898" y="88026"/>
                    <a:pt x="507" y="87991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2" name="Freeform: Shape 421">
              <a:extLst>
                <a:ext uri="{FF2B5EF4-FFF2-40B4-BE49-F238E27FC236}">
                  <a16:creationId xmlns:a16="http://schemas.microsoft.com/office/drawing/2014/main" id="{452C5522-D2D5-D5B4-BD16-5FC6A9905D9E}"/>
                </a:ext>
              </a:extLst>
            </p:cNvPr>
            <p:cNvSpPr/>
            <p:nvPr/>
          </p:nvSpPr>
          <p:spPr>
            <a:xfrm>
              <a:off x="3078967" y="5780285"/>
              <a:ext cx="10242" cy="57788"/>
            </a:xfrm>
            <a:custGeom>
              <a:avLst/>
              <a:gdLst>
                <a:gd name="connsiteX0" fmla="*/ 9374 w 10242"/>
                <a:gd name="connsiteY0" fmla="*/ 57533 h 57788"/>
                <a:gd name="connsiteX1" fmla="*/ 8676 w 10242"/>
                <a:gd name="connsiteY1" fmla="*/ 56939 h 57788"/>
                <a:gd name="connsiteX2" fmla="*/ -122 w 10242"/>
                <a:gd name="connsiteY2" fmla="*/ 593 h 57788"/>
                <a:gd name="connsiteX3" fmla="*/ 507 w 10242"/>
                <a:gd name="connsiteY3" fmla="*/ -245 h 57788"/>
                <a:gd name="connsiteX4" fmla="*/ 1345 w 10242"/>
                <a:gd name="connsiteY4" fmla="*/ 349 h 57788"/>
                <a:gd name="connsiteX5" fmla="*/ 10107 w 10242"/>
                <a:gd name="connsiteY5" fmla="*/ 56695 h 57788"/>
                <a:gd name="connsiteX6" fmla="*/ 9514 w 10242"/>
                <a:gd name="connsiteY6" fmla="*/ 57533 h 57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242" h="57788">
                  <a:moveTo>
                    <a:pt x="9374" y="57533"/>
                  </a:moveTo>
                  <a:cubicBezTo>
                    <a:pt x="9025" y="57533"/>
                    <a:pt x="8728" y="57288"/>
                    <a:pt x="8676" y="56939"/>
                  </a:cubicBezTo>
                  <a:lnTo>
                    <a:pt x="-122" y="593"/>
                  </a:lnTo>
                  <a:cubicBezTo>
                    <a:pt x="-163" y="209"/>
                    <a:pt x="109" y="-175"/>
                    <a:pt x="507" y="-245"/>
                  </a:cubicBezTo>
                  <a:cubicBezTo>
                    <a:pt x="901" y="-315"/>
                    <a:pt x="1275" y="-35"/>
                    <a:pt x="1345" y="349"/>
                  </a:cubicBezTo>
                  <a:lnTo>
                    <a:pt x="10107" y="56695"/>
                  </a:lnTo>
                  <a:cubicBezTo>
                    <a:pt x="10170" y="57079"/>
                    <a:pt x="9908" y="57463"/>
                    <a:pt x="9514" y="57533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3" name="Freeform: Shape 422">
              <a:extLst>
                <a:ext uri="{FF2B5EF4-FFF2-40B4-BE49-F238E27FC236}">
                  <a16:creationId xmlns:a16="http://schemas.microsoft.com/office/drawing/2014/main" id="{41288E58-40F0-1D2E-4895-4481ED7EBC4E}"/>
                </a:ext>
              </a:extLst>
            </p:cNvPr>
            <p:cNvSpPr/>
            <p:nvPr/>
          </p:nvSpPr>
          <p:spPr>
            <a:xfrm>
              <a:off x="2918726" y="5608731"/>
              <a:ext cx="53034" cy="543961"/>
            </a:xfrm>
            <a:custGeom>
              <a:avLst/>
              <a:gdLst>
                <a:gd name="connsiteX0" fmla="*/ 51441 w 53034"/>
                <a:gd name="connsiteY0" fmla="*/ 543705 h 543961"/>
                <a:gd name="connsiteX1" fmla="*/ 51441 w 53034"/>
                <a:gd name="connsiteY1" fmla="*/ 543705 h 543961"/>
                <a:gd name="connsiteX2" fmla="*/ 17647 w 53034"/>
                <a:gd name="connsiteY2" fmla="*/ 543391 h 543961"/>
                <a:gd name="connsiteX3" fmla="*/ 16914 w 53034"/>
                <a:gd name="connsiteY3" fmla="*/ 542658 h 543961"/>
                <a:gd name="connsiteX4" fmla="*/ -122 w 53034"/>
                <a:gd name="connsiteY4" fmla="*/ 524 h 543961"/>
                <a:gd name="connsiteX5" fmla="*/ 503 w 53034"/>
                <a:gd name="connsiteY5" fmla="*/ -244 h 543961"/>
                <a:gd name="connsiteX6" fmla="*/ 541 w 53034"/>
                <a:gd name="connsiteY6" fmla="*/ -244 h 543961"/>
                <a:gd name="connsiteX7" fmla="*/ 1302 w 53034"/>
                <a:gd name="connsiteY7" fmla="*/ 315 h 543961"/>
                <a:gd name="connsiteX8" fmla="*/ 1309 w 53034"/>
                <a:gd name="connsiteY8" fmla="*/ 455 h 543961"/>
                <a:gd name="connsiteX9" fmla="*/ 18381 w 53034"/>
                <a:gd name="connsiteY9" fmla="*/ 541925 h 543961"/>
                <a:gd name="connsiteX10" fmla="*/ 50743 w 53034"/>
                <a:gd name="connsiteY10" fmla="*/ 542204 h 543961"/>
                <a:gd name="connsiteX11" fmla="*/ 49312 w 53034"/>
                <a:gd name="connsiteY11" fmla="*/ 338603 h 543961"/>
                <a:gd name="connsiteX12" fmla="*/ 48334 w 53034"/>
                <a:gd name="connsiteY12" fmla="*/ 242318 h 543961"/>
                <a:gd name="connsiteX13" fmla="*/ 48683 w 53034"/>
                <a:gd name="connsiteY13" fmla="*/ 178291 h 543961"/>
                <a:gd name="connsiteX14" fmla="*/ 47426 w 53034"/>
                <a:gd name="connsiteY14" fmla="*/ 489 h 543961"/>
                <a:gd name="connsiteX15" fmla="*/ 48160 w 53034"/>
                <a:gd name="connsiteY15" fmla="*/ -244 h 543961"/>
                <a:gd name="connsiteX16" fmla="*/ 48893 w 53034"/>
                <a:gd name="connsiteY16" fmla="*/ 489 h 543961"/>
                <a:gd name="connsiteX17" fmla="*/ 50150 w 53034"/>
                <a:gd name="connsiteY17" fmla="*/ 178256 h 543961"/>
                <a:gd name="connsiteX18" fmla="*/ 49801 w 53034"/>
                <a:gd name="connsiteY18" fmla="*/ 242353 h 543961"/>
                <a:gd name="connsiteX19" fmla="*/ 50778 w 53034"/>
                <a:gd name="connsiteY19" fmla="*/ 338498 h 543961"/>
                <a:gd name="connsiteX20" fmla="*/ 52174 w 53034"/>
                <a:gd name="connsiteY20" fmla="*/ 542972 h 543961"/>
                <a:gd name="connsiteX21" fmla="*/ 51441 w 53034"/>
                <a:gd name="connsiteY21" fmla="*/ 543705 h 543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3034" h="543961">
                  <a:moveTo>
                    <a:pt x="51441" y="543705"/>
                  </a:moveTo>
                  <a:lnTo>
                    <a:pt x="51441" y="543705"/>
                  </a:lnTo>
                  <a:lnTo>
                    <a:pt x="17647" y="543391"/>
                  </a:lnTo>
                  <a:cubicBezTo>
                    <a:pt x="17242" y="543391"/>
                    <a:pt x="16914" y="543077"/>
                    <a:pt x="16914" y="542658"/>
                  </a:cubicBezTo>
                  <a:cubicBezTo>
                    <a:pt x="18136" y="322334"/>
                    <a:pt x="52" y="3736"/>
                    <a:pt x="-122" y="524"/>
                  </a:cubicBezTo>
                  <a:cubicBezTo>
                    <a:pt x="-161" y="140"/>
                    <a:pt x="119" y="-209"/>
                    <a:pt x="503" y="-244"/>
                  </a:cubicBezTo>
                  <a:cubicBezTo>
                    <a:pt x="513" y="-244"/>
                    <a:pt x="527" y="-244"/>
                    <a:pt x="541" y="-244"/>
                  </a:cubicBezTo>
                  <a:cubicBezTo>
                    <a:pt x="904" y="-314"/>
                    <a:pt x="1243" y="-69"/>
                    <a:pt x="1302" y="315"/>
                  </a:cubicBezTo>
                  <a:cubicBezTo>
                    <a:pt x="1309" y="350"/>
                    <a:pt x="1313" y="420"/>
                    <a:pt x="1309" y="455"/>
                  </a:cubicBezTo>
                  <a:cubicBezTo>
                    <a:pt x="1518" y="3631"/>
                    <a:pt x="19568" y="321636"/>
                    <a:pt x="18381" y="541925"/>
                  </a:cubicBezTo>
                  <a:lnTo>
                    <a:pt x="50743" y="542204"/>
                  </a:lnTo>
                  <a:cubicBezTo>
                    <a:pt x="50918" y="531486"/>
                    <a:pt x="52873" y="406400"/>
                    <a:pt x="49312" y="338603"/>
                  </a:cubicBezTo>
                  <a:cubicBezTo>
                    <a:pt x="47112" y="296710"/>
                    <a:pt x="47706" y="270247"/>
                    <a:pt x="48334" y="242318"/>
                  </a:cubicBezTo>
                  <a:cubicBezTo>
                    <a:pt x="48753" y="223257"/>
                    <a:pt x="49207" y="203567"/>
                    <a:pt x="48683" y="178291"/>
                  </a:cubicBezTo>
                  <a:cubicBezTo>
                    <a:pt x="47461" y="117651"/>
                    <a:pt x="47426" y="1641"/>
                    <a:pt x="47426" y="489"/>
                  </a:cubicBezTo>
                  <a:cubicBezTo>
                    <a:pt x="47426" y="70"/>
                    <a:pt x="47755" y="-244"/>
                    <a:pt x="48160" y="-244"/>
                  </a:cubicBezTo>
                  <a:cubicBezTo>
                    <a:pt x="48565" y="-244"/>
                    <a:pt x="48893" y="70"/>
                    <a:pt x="48893" y="489"/>
                  </a:cubicBezTo>
                  <a:cubicBezTo>
                    <a:pt x="48893" y="1641"/>
                    <a:pt x="48893" y="117616"/>
                    <a:pt x="50150" y="178256"/>
                  </a:cubicBezTo>
                  <a:cubicBezTo>
                    <a:pt x="50673" y="203567"/>
                    <a:pt x="50150" y="223292"/>
                    <a:pt x="49801" y="242353"/>
                  </a:cubicBezTo>
                  <a:cubicBezTo>
                    <a:pt x="49172" y="270282"/>
                    <a:pt x="48579" y="296570"/>
                    <a:pt x="50778" y="338498"/>
                  </a:cubicBezTo>
                  <a:cubicBezTo>
                    <a:pt x="54513" y="409088"/>
                    <a:pt x="52209" y="541645"/>
                    <a:pt x="52174" y="542972"/>
                  </a:cubicBezTo>
                  <a:cubicBezTo>
                    <a:pt x="52174" y="543391"/>
                    <a:pt x="51846" y="543705"/>
                    <a:pt x="51441" y="543705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4" name="Freeform: Shape 423">
              <a:extLst>
                <a:ext uri="{FF2B5EF4-FFF2-40B4-BE49-F238E27FC236}">
                  <a16:creationId xmlns:a16="http://schemas.microsoft.com/office/drawing/2014/main" id="{F71CEF0B-1F85-1ADB-4E9F-25BF14F3A4B3}"/>
                </a:ext>
              </a:extLst>
            </p:cNvPr>
            <p:cNvSpPr/>
            <p:nvPr/>
          </p:nvSpPr>
          <p:spPr>
            <a:xfrm>
              <a:off x="2796460" y="6406468"/>
              <a:ext cx="24134" cy="67129"/>
            </a:xfrm>
            <a:custGeom>
              <a:avLst/>
              <a:gdLst>
                <a:gd name="connsiteX0" fmla="*/ 374 w 24134"/>
                <a:gd name="connsiteY0" fmla="*/ 66870 h 67129"/>
                <a:gd name="connsiteX1" fmla="*/ 374 w 24134"/>
                <a:gd name="connsiteY1" fmla="*/ 66870 h 67129"/>
                <a:gd name="connsiteX2" fmla="*/ -118 w 24134"/>
                <a:gd name="connsiteY2" fmla="*/ 66207 h 67129"/>
                <a:gd name="connsiteX3" fmla="*/ -115 w 24134"/>
                <a:gd name="connsiteY3" fmla="*/ 66172 h 67129"/>
                <a:gd name="connsiteX4" fmla="*/ 22892 w 24134"/>
                <a:gd name="connsiteY4" fmla="*/ 50 h 67129"/>
                <a:gd name="connsiteX5" fmla="*/ 23695 w 24134"/>
                <a:gd name="connsiteY5" fmla="*/ -194 h 67129"/>
                <a:gd name="connsiteX6" fmla="*/ 23939 w 24134"/>
                <a:gd name="connsiteY6" fmla="*/ 609 h 67129"/>
                <a:gd name="connsiteX7" fmla="*/ 1037 w 24134"/>
                <a:gd name="connsiteY7" fmla="*/ 66381 h 67129"/>
                <a:gd name="connsiteX8" fmla="*/ 423 w 24134"/>
                <a:gd name="connsiteY8" fmla="*/ 66870 h 67129"/>
                <a:gd name="connsiteX9" fmla="*/ 374 w 24134"/>
                <a:gd name="connsiteY9" fmla="*/ 66870 h 671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134" h="67129">
                  <a:moveTo>
                    <a:pt x="374" y="66870"/>
                  </a:moveTo>
                  <a:lnTo>
                    <a:pt x="374" y="66870"/>
                  </a:lnTo>
                  <a:cubicBezTo>
                    <a:pt x="49" y="66835"/>
                    <a:pt x="-170" y="66521"/>
                    <a:pt x="-118" y="66207"/>
                  </a:cubicBezTo>
                  <a:cubicBezTo>
                    <a:pt x="-118" y="66172"/>
                    <a:pt x="-115" y="66172"/>
                    <a:pt x="-115" y="66172"/>
                  </a:cubicBezTo>
                  <a:cubicBezTo>
                    <a:pt x="4591" y="43200"/>
                    <a:pt x="12331" y="20962"/>
                    <a:pt x="22892" y="50"/>
                  </a:cubicBezTo>
                  <a:cubicBezTo>
                    <a:pt x="23045" y="-229"/>
                    <a:pt x="23405" y="-334"/>
                    <a:pt x="23695" y="-194"/>
                  </a:cubicBezTo>
                  <a:cubicBezTo>
                    <a:pt x="23984" y="-54"/>
                    <a:pt x="24093" y="330"/>
                    <a:pt x="23939" y="609"/>
                  </a:cubicBezTo>
                  <a:cubicBezTo>
                    <a:pt x="13438" y="21416"/>
                    <a:pt x="5740" y="43549"/>
                    <a:pt x="1037" y="66381"/>
                  </a:cubicBezTo>
                  <a:cubicBezTo>
                    <a:pt x="1006" y="66696"/>
                    <a:pt x="730" y="66905"/>
                    <a:pt x="423" y="66870"/>
                  </a:cubicBezTo>
                  <a:cubicBezTo>
                    <a:pt x="405" y="66870"/>
                    <a:pt x="392" y="66870"/>
                    <a:pt x="374" y="66870"/>
                  </a:cubicBezTo>
                  <a:close/>
                </a:path>
              </a:pathLst>
            </a:custGeom>
            <a:solidFill>
              <a:srgbClr val="C4A345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5" name="Freeform: Shape 424">
              <a:extLst>
                <a:ext uri="{FF2B5EF4-FFF2-40B4-BE49-F238E27FC236}">
                  <a16:creationId xmlns:a16="http://schemas.microsoft.com/office/drawing/2014/main" id="{7BF24F8D-F658-8179-2807-78A9FBEEAE8F}"/>
                </a:ext>
              </a:extLst>
            </p:cNvPr>
            <p:cNvSpPr/>
            <p:nvPr/>
          </p:nvSpPr>
          <p:spPr>
            <a:xfrm>
              <a:off x="2805651" y="6249556"/>
              <a:ext cx="14949" cy="80448"/>
            </a:xfrm>
            <a:custGeom>
              <a:avLst/>
              <a:gdLst>
                <a:gd name="connsiteX0" fmla="*/ 365 w 14949"/>
                <a:gd name="connsiteY0" fmla="*/ 80192 h 80448"/>
                <a:gd name="connsiteX1" fmla="*/ 365 w 14949"/>
                <a:gd name="connsiteY1" fmla="*/ 80192 h 80448"/>
                <a:gd name="connsiteX2" fmla="*/ -124 w 14949"/>
                <a:gd name="connsiteY2" fmla="*/ 79529 h 80448"/>
                <a:gd name="connsiteX3" fmla="*/ 13666 w 14949"/>
                <a:gd name="connsiteY3" fmla="*/ 212 h 80448"/>
                <a:gd name="connsiteX4" fmla="*/ 14308 w 14949"/>
                <a:gd name="connsiteY4" fmla="*/ -242 h 80448"/>
                <a:gd name="connsiteX5" fmla="*/ 14329 w 14949"/>
                <a:gd name="connsiteY5" fmla="*/ -242 h 80448"/>
                <a:gd name="connsiteX6" fmla="*/ 14818 w 14949"/>
                <a:gd name="connsiteY6" fmla="*/ 421 h 80448"/>
                <a:gd name="connsiteX7" fmla="*/ 854 w 14949"/>
                <a:gd name="connsiteY7" fmla="*/ 79704 h 80448"/>
                <a:gd name="connsiteX8" fmla="*/ 365 w 14949"/>
                <a:gd name="connsiteY8" fmla="*/ 80192 h 80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949" h="80448">
                  <a:moveTo>
                    <a:pt x="365" y="80192"/>
                  </a:moveTo>
                  <a:lnTo>
                    <a:pt x="365" y="80192"/>
                  </a:lnTo>
                  <a:cubicBezTo>
                    <a:pt x="61" y="80123"/>
                    <a:pt x="-148" y="79843"/>
                    <a:pt x="-124" y="79529"/>
                  </a:cubicBezTo>
                  <a:lnTo>
                    <a:pt x="13666" y="212"/>
                  </a:lnTo>
                  <a:cubicBezTo>
                    <a:pt x="13718" y="-103"/>
                    <a:pt x="14005" y="-312"/>
                    <a:pt x="14308" y="-242"/>
                  </a:cubicBezTo>
                  <a:cubicBezTo>
                    <a:pt x="14315" y="-242"/>
                    <a:pt x="14322" y="-242"/>
                    <a:pt x="14329" y="-242"/>
                  </a:cubicBezTo>
                  <a:cubicBezTo>
                    <a:pt x="14643" y="-172"/>
                    <a:pt x="14860" y="107"/>
                    <a:pt x="14818" y="421"/>
                  </a:cubicBezTo>
                  <a:lnTo>
                    <a:pt x="854" y="79704"/>
                  </a:lnTo>
                  <a:cubicBezTo>
                    <a:pt x="836" y="79983"/>
                    <a:pt x="627" y="80192"/>
                    <a:pt x="365" y="80192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6" name="Freeform: Shape 425">
              <a:extLst>
                <a:ext uri="{FF2B5EF4-FFF2-40B4-BE49-F238E27FC236}">
                  <a16:creationId xmlns:a16="http://schemas.microsoft.com/office/drawing/2014/main" id="{48D8FFEF-E75B-75AA-7225-F7030A9C6AC0}"/>
                </a:ext>
              </a:extLst>
            </p:cNvPr>
            <p:cNvSpPr/>
            <p:nvPr/>
          </p:nvSpPr>
          <p:spPr>
            <a:xfrm>
              <a:off x="3107288" y="6461554"/>
              <a:ext cx="17436" cy="24363"/>
            </a:xfrm>
            <a:custGeom>
              <a:avLst/>
              <a:gdLst>
                <a:gd name="connsiteX0" fmla="*/ 464 w 17436"/>
                <a:gd name="connsiteY0" fmla="*/ 24108 h 24363"/>
                <a:gd name="connsiteX1" fmla="*/ 45 w 17436"/>
                <a:gd name="connsiteY1" fmla="*/ 23899 h 24363"/>
                <a:gd name="connsiteX2" fmla="*/ 31 w 17436"/>
                <a:gd name="connsiteY2" fmla="*/ 23095 h 24363"/>
                <a:gd name="connsiteX3" fmla="*/ 45 w 17436"/>
                <a:gd name="connsiteY3" fmla="*/ 23095 h 24363"/>
                <a:gd name="connsiteX4" fmla="*/ 16174 w 17436"/>
                <a:gd name="connsiteY4" fmla="*/ 124 h 24363"/>
                <a:gd name="connsiteX5" fmla="*/ 16889 w 17436"/>
                <a:gd name="connsiteY5" fmla="*/ -225 h 24363"/>
                <a:gd name="connsiteX6" fmla="*/ 16942 w 17436"/>
                <a:gd name="connsiteY6" fmla="*/ -190 h 24363"/>
                <a:gd name="connsiteX7" fmla="*/ 17277 w 17436"/>
                <a:gd name="connsiteY7" fmla="*/ 508 h 24363"/>
                <a:gd name="connsiteX8" fmla="*/ 17256 w 17436"/>
                <a:gd name="connsiteY8" fmla="*/ 578 h 24363"/>
                <a:gd name="connsiteX9" fmla="*/ 848 w 17436"/>
                <a:gd name="connsiteY9" fmla="*/ 23933 h 24363"/>
                <a:gd name="connsiteX10" fmla="*/ 464 w 17436"/>
                <a:gd name="connsiteY10" fmla="*/ 24108 h 24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436" h="24363">
                  <a:moveTo>
                    <a:pt x="464" y="24108"/>
                  </a:moveTo>
                  <a:cubicBezTo>
                    <a:pt x="300" y="24108"/>
                    <a:pt x="146" y="24038"/>
                    <a:pt x="45" y="23899"/>
                  </a:cubicBezTo>
                  <a:cubicBezTo>
                    <a:pt x="-179" y="23689"/>
                    <a:pt x="-182" y="23340"/>
                    <a:pt x="31" y="23095"/>
                  </a:cubicBezTo>
                  <a:cubicBezTo>
                    <a:pt x="34" y="23095"/>
                    <a:pt x="41" y="23095"/>
                    <a:pt x="45" y="23095"/>
                  </a:cubicBezTo>
                  <a:cubicBezTo>
                    <a:pt x="6734" y="16463"/>
                    <a:pt x="12197" y="8677"/>
                    <a:pt x="16174" y="124"/>
                  </a:cubicBezTo>
                  <a:cubicBezTo>
                    <a:pt x="16278" y="-155"/>
                    <a:pt x="16600" y="-330"/>
                    <a:pt x="16889" y="-225"/>
                  </a:cubicBezTo>
                  <a:cubicBezTo>
                    <a:pt x="16907" y="-190"/>
                    <a:pt x="16924" y="-190"/>
                    <a:pt x="16942" y="-190"/>
                  </a:cubicBezTo>
                  <a:cubicBezTo>
                    <a:pt x="17232" y="-85"/>
                    <a:pt x="17382" y="229"/>
                    <a:pt x="17277" y="508"/>
                  </a:cubicBezTo>
                  <a:cubicBezTo>
                    <a:pt x="17273" y="543"/>
                    <a:pt x="17263" y="543"/>
                    <a:pt x="17256" y="578"/>
                  </a:cubicBezTo>
                  <a:cubicBezTo>
                    <a:pt x="13238" y="9271"/>
                    <a:pt x="7680" y="17196"/>
                    <a:pt x="848" y="23933"/>
                  </a:cubicBezTo>
                  <a:cubicBezTo>
                    <a:pt x="740" y="24038"/>
                    <a:pt x="607" y="24073"/>
                    <a:pt x="464" y="24108"/>
                  </a:cubicBezTo>
                  <a:close/>
                </a:path>
              </a:pathLst>
            </a:custGeom>
            <a:solidFill>
              <a:srgbClr val="C4A345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7" name="Freeform: Shape 426">
              <a:extLst>
                <a:ext uri="{FF2B5EF4-FFF2-40B4-BE49-F238E27FC236}">
                  <a16:creationId xmlns:a16="http://schemas.microsoft.com/office/drawing/2014/main" id="{9DBA1FA4-4F25-D24F-8EE9-8C4F26761666}"/>
                </a:ext>
              </a:extLst>
            </p:cNvPr>
            <p:cNvSpPr/>
            <p:nvPr/>
          </p:nvSpPr>
          <p:spPr>
            <a:xfrm>
              <a:off x="3001806" y="6442789"/>
              <a:ext cx="9098" cy="48334"/>
            </a:xfrm>
            <a:custGeom>
              <a:avLst/>
              <a:gdLst>
                <a:gd name="connsiteX0" fmla="*/ 374 w 9098"/>
                <a:gd name="connsiteY0" fmla="*/ 48074 h 48334"/>
                <a:gd name="connsiteX1" fmla="*/ 374 w 9098"/>
                <a:gd name="connsiteY1" fmla="*/ 48074 h 48334"/>
                <a:gd name="connsiteX2" fmla="*/ -118 w 9098"/>
                <a:gd name="connsiteY2" fmla="*/ 47411 h 48334"/>
                <a:gd name="connsiteX3" fmla="*/ -115 w 9098"/>
                <a:gd name="connsiteY3" fmla="*/ 47376 h 48334"/>
                <a:gd name="connsiteX4" fmla="*/ 7810 w 9098"/>
                <a:gd name="connsiteY4" fmla="*/ 212 h 48334"/>
                <a:gd name="connsiteX5" fmla="*/ 8452 w 9098"/>
                <a:gd name="connsiteY5" fmla="*/ -242 h 48334"/>
                <a:gd name="connsiteX6" fmla="*/ 8473 w 9098"/>
                <a:gd name="connsiteY6" fmla="*/ -242 h 48334"/>
                <a:gd name="connsiteX7" fmla="*/ 8969 w 9098"/>
                <a:gd name="connsiteY7" fmla="*/ 386 h 48334"/>
                <a:gd name="connsiteX8" fmla="*/ 8962 w 9098"/>
                <a:gd name="connsiteY8" fmla="*/ 421 h 48334"/>
                <a:gd name="connsiteX9" fmla="*/ 1037 w 9098"/>
                <a:gd name="connsiteY9" fmla="*/ 47586 h 48334"/>
                <a:gd name="connsiteX10" fmla="*/ 423 w 9098"/>
                <a:gd name="connsiteY10" fmla="*/ 48074 h 48334"/>
                <a:gd name="connsiteX11" fmla="*/ 374 w 9098"/>
                <a:gd name="connsiteY11" fmla="*/ 48074 h 48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098" h="48334">
                  <a:moveTo>
                    <a:pt x="374" y="48074"/>
                  </a:moveTo>
                  <a:lnTo>
                    <a:pt x="374" y="48074"/>
                  </a:lnTo>
                  <a:cubicBezTo>
                    <a:pt x="49" y="48039"/>
                    <a:pt x="-171" y="47725"/>
                    <a:pt x="-118" y="47411"/>
                  </a:cubicBezTo>
                  <a:cubicBezTo>
                    <a:pt x="-118" y="47376"/>
                    <a:pt x="-115" y="47376"/>
                    <a:pt x="-115" y="47376"/>
                  </a:cubicBezTo>
                  <a:lnTo>
                    <a:pt x="7810" y="212"/>
                  </a:lnTo>
                  <a:cubicBezTo>
                    <a:pt x="7862" y="-103"/>
                    <a:pt x="8149" y="-312"/>
                    <a:pt x="8452" y="-242"/>
                  </a:cubicBezTo>
                  <a:cubicBezTo>
                    <a:pt x="8460" y="-242"/>
                    <a:pt x="8466" y="-242"/>
                    <a:pt x="8473" y="-242"/>
                  </a:cubicBezTo>
                  <a:cubicBezTo>
                    <a:pt x="8781" y="-207"/>
                    <a:pt x="9001" y="72"/>
                    <a:pt x="8969" y="386"/>
                  </a:cubicBezTo>
                  <a:cubicBezTo>
                    <a:pt x="8969" y="386"/>
                    <a:pt x="8966" y="421"/>
                    <a:pt x="8962" y="421"/>
                  </a:cubicBezTo>
                  <a:lnTo>
                    <a:pt x="1037" y="47586"/>
                  </a:lnTo>
                  <a:cubicBezTo>
                    <a:pt x="1006" y="47900"/>
                    <a:pt x="730" y="48109"/>
                    <a:pt x="423" y="48074"/>
                  </a:cubicBezTo>
                  <a:cubicBezTo>
                    <a:pt x="406" y="48074"/>
                    <a:pt x="392" y="48074"/>
                    <a:pt x="374" y="48074"/>
                  </a:cubicBezTo>
                  <a:close/>
                </a:path>
              </a:pathLst>
            </a:custGeom>
            <a:solidFill>
              <a:srgbClr val="C4A345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8" name="Freeform: Shape 427">
              <a:extLst>
                <a:ext uri="{FF2B5EF4-FFF2-40B4-BE49-F238E27FC236}">
                  <a16:creationId xmlns:a16="http://schemas.microsoft.com/office/drawing/2014/main" id="{37E03CF1-B865-5179-6DB6-C28710B5164C}"/>
                </a:ext>
              </a:extLst>
            </p:cNvPr>
            <p:cNvSpPr/>
            <p:nvPr/>
          </p:nvSpPr>
          <p:spPr>
            <a:xfrm>
              <a:off x="2984226" y="6384697"/>
              <a:ext cx="42292" cy="20472"/>
            </a:xfrm>
            <a:custGeom>
              <a:avLst/>
              <a:gdLst>
                <a:gd name="connsiteX0" fmla="*/ 394 w 42292"/>
                <a:gd name="connsiteY0" fmla="*/ 20181 h 20472"/>
                <a:gd name="connsiteX1" fmla="*/ 45 w 42292"/>
                <a:gd name="connsiteY1" fmla="*/ 20181 h 20472"/>
                <a:gd name="connsiteX2" fmla="*/ 31 w 42292"/>
                <a:gd name="connsiteY2" fmla="*/ 19378 h 20472"/>
                <a:gd name="connsiteX3" fmla="*/ 45 w 42292"/>
                <a:gd name="connsiteY3" fmla="*/ 19378 h 20472"/>
                <a:gd name="connsiteX4" fmla="*/ 41484 w 42292"/>
                <a:gd name="connsiteY4" fmla="*/ -242 h 20472"/>
                <a:gd name="connsiteX5" fmla="*/ 42144 w 42292"/>
                <a:gd name="connsiteY5" fmla="*/ 177 h 20472"/>
                <a:gd name="connsiteX6" fmla="*/ 42148 w 42292"/>
                <a:gd name="connsiteY6" fmla="*/ 212 h 20472"/>
                <a:gd name="connsiteX7" fmla="*/ 41753 w 42292"/>
                <a:gd name="connsiteY7" fmla="*/ 910 h 20472"/>
                <a:gd name="connsiteX8" fmla="*/ 41694 w 42292"/>
                <a:gd name="connsiteY8" fmla="*/ 910 h 20472"/>
                <a:gd name="connsiteX9" fmla="*/ 918 w 42292"/>
                <a:gd name="connsiteY9" fmla="*/ 20111 h 20472"/>
                <a:gd name="connsiteX10" fmla="*/ 394 w 42292"/>
                <a:gd name="connsiteY10" fmla="*/ 20181 h 20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292" h="20472">
                  <a:moveTo>
                    <a:pt x="394" y="20181"/>
                  </a:moveTo>
                  <a:cubicBezTo>
                    <a:pt x="282" y="20216"/>
                    <a:pt x="157" y="20216"/>
                    <a:pt x="45" y="20181"/>
                  </a:cubicBezTo>
                  <a:cubicBezTo>
                    <a:pt x="-179" y="19971"/>
                    <a:pt x="-182" y="19622"/>
                    <a:pt x="31" y="19378"/>
                  </a:cubicBezTo>
                  <a:cubicBezTo>
                    <a:pt x="34" y="19378"/>
                    <a:pt x="41" y="19378"/>
                    <a:pt x="45" y="19378"/>
                  </a:cubicBezTo>
                  <a:cubicBezTo>
                    <a:pt x="499" y="18819"/>
                    <a:pt x="11566" y="6007"/>
                    <a:pt x="41484" y="-242"/>
                  </a:cubicBezTo>
                  <a:cubicBezTo>
                    <a:pt x="41788" y="-312"/>
                    <a:pt x="42081" y="-102"/>
                    <a:pt x="42144" y="177"/>
                  </a:cubicBezTo>
                  <a:cubicBezTo>
                    <a:pt x="42144" y="212"/>
                    <a:pt x="42148" y="212"/>
                    <a:pt x="42148" y="212"/>
                  </a:cubicBezTo>
                  <a:cubicBezTo>
                    <a:pt x="42228" y="526"/>
                    <a:pt x="42053" y="805"/>
                    <a:pt x="41753" y="910"/>
                  </a:cubicBezTo>
                  <a:cubicBezTo>
                    <a:pt x="41736" y="910"/>
                    <a:pt x="41715" y="910"/>
                    <a:pt x="41694" y="910"/>
                  </a:cubicBezTo>
                  <a:cubicBezTo>
                    <a:pt x="12229" y="7054"/>
                    <a:pt x="1022" y="20006"/>
                    <a:pt x="918" y="20111"/>
                  </a:cubicBezTo>
                  <a:cubicBezTo>
                    <a:pt x="768" y="20216"/>
                    <a:pt x="568" y="20250"/>
                    <a:pt x="394" y="20181"/>
                  </a:cubicBezTo>
                  <a:close/>
                </a:path>
              </a:pathLst>
            </a:custGeom>
            <a:solidFill>
              <a:srgbClr val="C4A345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29" name="Freeform: Shape 428">
              <a:extLst>
                <a:ext uri="{FF2B5EF4-FFF2-40B4-BE49-F238E27FC236}">
                  <a16:creationId xmlns:a16="http://schemas.microsoft.com/office/drawing/2014/main" id="{FC64B8F9-B77E-8525-D388-4599086225AB}"/>
                </a:ext>
              </a:extLst>
            </p:cNvPr>
            <p:cNvSpPr/>
            <p:nvPr/>
          </p:nvSpPr>
          <p:spPr>
            <a:xfrm>
              <a:off x="3018394" y="6669358"/>
              <a:ext cx="57572" cy="25432"/>
            </a:xfrm>
            <a:custGeom>
              <a:avLst/>
              <a:gdLst>
                <a:gd name="connsiteX0" fmla="*/ 474 w 57572"/>
                <a:gd name="connsiteY0" fmla="*/ 25177 h 25432"/>
                <a:gd name="connsiteX1" fmla="*/ -120 w 57572"/>
                <a:gd name="connsiteY1" fmla="*/ 24723 h 25432"/>
                <a:gd name="connsiteX2" fmla="*/ 369 w 57572"/>
                <a:gd name="connsiteY2" fmla="*/ 24025 h 25432"/>
                <a:gd name="connsiteX3" fmla="*/ 56471 w 57572"/>
                <a:gd name="connsiteY3" fmla="*/ -99 h 25432"/>
                <a:gd name="connsiteX4" fmla="*/ 57274 w 57572"/>
                <a:gd name="connsiteY4" fmla="*/ -99 h 25432"/>
                <a:gd name="connsiteX5" fmla="*/ 57274 w 57572"/>
                <a:gd name="connsiteY5" fmla="*/ 739 h 25432"/>
                <a:gd name="connsiteX6" fmla="*/ 718 w 57572"/>
                <a:gd name="connsiteY6" fmla="*/ 25177 h 25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572" h="25432">
                  <a:moveTo>
                    <a:pt x="474" y="25177"/>
                  </a:moveTo>
                  <a:cubicBezTo>
                    <a:pt x="194" y="25177"/>
                    <a:pt x="-53" y="25002"/>
                    <a:pt x="-120" y="24723"/>
                  </a:cubicBezTo>
                  <a:cubicBezTo>
                    <a:pt x="-165" y="24409"/>
                    <a:pt x="48" y="24095"/>
                    <a:pt x="369" y="24025"/>
                  </a:cubicBezTo>
                  <a:cubicBezTo>
                    <a:pt x="20415" y="19556"/>
                    <a:pt x="39445" y="11387"/>
                    <a:pt x="56471" y="-99"/>
                  </a:cubicBezTo>
                  <a:cubicBezTo>
                    <a:pt x="56698" y="-308"/>
                    <a:pt x="57047" y="-308"/>
                    <a:pt x="57274" y="-99"/>
                  </a:cubicBezTo>
                  <a:cubicBezTo>
                    <a:pt x="57504" y="146"/>
                    <a:pt x="57504" y="495"/>
                    <a:pt x="57274" y="739"/>
                  </a:cubicBezTo>
                  <a:cubicBezTo>
                    <a:pt x="40126" y="12365"/>
                    <a:pt x="20939" y="20673"/>
                    <a:pt x="718" y="25177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0" name="Freeform: Shape 429">
              <a:extLst>
                <a:ext uri="{FF2B5EF4-FFF2-40B4-BE49-F238E27FC236}">
                  <a16:creationId xmlns:a16="http://schemas.microsoft.com/office/drawing/2014/main" id="{69591760-E78F-B777-763A-5A823ED4C494}"/>
                </a:ext>
              </a:extLst>
            </p:cNvPr>
            <p:cNvSpPr/>
            <p:nvPr/>
          </p:nvSpPr>
          <p:spPr>
            <a:xfrm>
              <a:off x="3070526" y="5975684"/>
              <a:ext cx="12232" cy="9155"/>
            </a:xfrm>
            <a:custGeom>
              <a:avLst/>
              <a:gdLst>
                <a:gd name="connsiteX0" fmla="*/ 499 w 12232"/>
                <a:gd name="connsiteY0" fmla="*/ 8900 h 9155"/>
                <a:gd name="connsiteX1" fmla="*/ 45 w 12232"/>
                <a:gd name="connsiteY1" fmla="*/ 8655 h 9155"/>
                <a:gd name="connsiteX2" fmla="*/ 31 w 12232"/>
                <a:gd name="connsiteY2" fmla="*/ 7853 h 9155"/>
                <a:gd name="connsiteX3" fmla="*/ 45 w 12232"/>
                <a:gd name="connsiteY3" fmla="*/ 7853 h 9155"/>
                <a:gd name="connsiteX4" fmla="*/ 11112 w 12232"/>
                <a:gd name="connsiteY4" fmla="*/ -72 h 9155"/>
                <a:gd name="connsiteX5" fmla="*/ 11950 w 12232"/>
                <a:gd name="connsiteY5" fmla="*/ -72 h 9155"/>
                <a:gd name="connsiteX6" fmla="*/ 11950 w 12232"/>
                <a:gd name="connsiteY6" fmla="*/ 731 h 9155"/>
                <a:gd name="connsiteX7" fmla="*/ 883 w 12232"/>
                <a:gd name="connsiteY7" fmla="*/ 8655 h 9155"/>
                <a:gd name="connsiteX8" fmla="*/ 499 w 12232"/>
                <a:gd name="connsiteY8" fmla="*/ 8900 h 9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232" h="9155">
                  <a:moveTo>
                    <a:pt x="499" y="8900"/>
                  </a:moveTo>
                  <a:cubicBezTo>
                    <a:pt x="314" y="8900"/>
                    <a:pt x="143" y="8795"/>
                    <a:pt x="45" y="8655"/>
                  </a:cubicBezTo>
                  <a:cubicBezTo>
                    <a:pt x="-179" y="8446"/>
                    <a:pt x="-182" y="8097"/>
                    <a:pt x="31" y="7853"/>
                  </a:cubicBezTo>
                  <a:cubicBezTo>
                    <a:pt x="34" y="7853"/>
                    <a:pt x="41" y="7853"/>
                    <a:pt x="45" y="7853"/>
                  </a:cubicBezTo>
                  <a:lnTo>
                    <a:pt x="11112" y="-72"/>
                  </a:lnTo>
                  <a:cubicBezTo>
                    <a:pt x="11342" y="-317"/>
                    <a:pt x="11719" y="-317"/>
                    <a:pt x="11950" y="-72"/>
                  </a:cubicBezTo>
                  <a:cubicBezTo>
                    <a:pt x="12159" y="172"/>
                    <a:pt x="12159" y="486"/>
                    <a:pt x="11950" y="731"/>
                  </a:cubicBezTo>
                  <a:lnTo>
                    <a:pt x="883" y="8655"/>
                  </a:lnTo>
                  <a:cubicBezTo>
                    <a:pt x="792" y="8795"/>
                    <a:pt x="656" y="8865"/>
                    <a:pt x="499" y="8900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31" name="Group 430">
            <a:extLst>
              <a:ext uri="{FF2B5EF4-FFF2-40B4-BE49-F238E27FC236}">
                <a16:creationId xmlns:a16="http://schemas.microsoft.com/office/drawing/2014/main" id="{050D8914-0523-AC2F-549C-D3E974F9054F}"/>
              </a:ext>
            </a:extLst>
          </p:cNvPr>
          <p:cNvGrpSpPr/>
          <p:nvPr/>
        </p:nvGrpSpPr>
        <p:grpSpPr>
          <a:xfrm>
            <a:off x="8159707" y="5046544"/>
            <a:ext cx="674950" cy="503831"/>
            <a:chOff x="7254297" y="5722559"/>
            <a:chExt cx="965845" cy="720976"/>
          </a:xfrm>
        </p:grpSpPr>
        <p:sp>
          <p:nvSpPr>
            <p:cNvPr id="432" name="Freeform: Shape 431">
              <a:extLst>
                <a:ext uri="{FF2B5EF4-FFF2-40B4-BE49-F238E27FC236}">
                  <a16:creationId xmlns:a16="http://schemas.microsoft.com/office/drawing/2014/main" id="{0DEF5D33-E065-ED91-81A2-412515294F22}"/>
                </a:ext>
              </a:extLst>
            </p:cNvPr>
            <p:cNvSpPr/>
            <p:nvPr/>
          </p:nvSpPr>
          <p:spPr>
            <a:xfrm>
              <a:off x="7402974" y="5722559"/>
              <a:ext cx="817133" cy="680449"/>
            </a:xfrm>
            <a:custGeom>
              <a:avLst/>
              <a:gdLst>
                <a:gd name="connsiteX0" fmla="*/ 649298 w 817133"/>
                <a:gd name="connsiteY0" fmla="*/ 320850 h 680449"/>
                <a:gd name="connsiteX1" fmla="*/ 570259 w 817133"/>
                <a:gd name="connsiteY1" fmla="*/ 339317 h 680449"/>
                <a:gd name="connsiteX2" fmla="*/ 345886 w 817133"/>
                <a:gd name="connsiteY2" fmla="*/ 235632 h 680449"/>
                <a:gd name="connsiteX3" fmla="*/ 294322 w 817133"/>
                <a:gd name="connsiteY3" fmla="*/ 14854 h 680449"/>
                <a:gd name="connsiteX4" fmla="*/ 273376 w 817133"/>
                <a:gd name="connsiteY4" fmla="*/ -158 h 680449"/>
                <a:gd name="connsiteX5" fmla="*/ 12451 w 817133"/>
                <a:gd name="connsiteY5" fmla="*/ 60588 h 680449"/>
                <a:gd name="connsiteX6" fmla="*/ 407 w 817133"/>
                <a:gd name="connsiteY6" fmla="*/ 83315 h 680449"/>
                <a:gd name="connsiteX7" fmla="*/ 92816 w 817133"/>
                <a:gd name="connsiteY7" fmla="*/ 479485 h 680449"/>
                <a:gd name="connsiteX8" fmla="*/ 95469 w 817133"/>
                <a:gd name="connsiteY8" fmla="*/ 490761 h 680449"/>
                <a:gd name="connsiteX9" fmla="*/ 81505 w 817133"/>
                <a:gd name="connsiteY9" fmla="*/ 503853 h 680449"/>
                <a:gd name="connsiteX10" fmla="*/ 76268 w 817133"/>
                <a:gd name="connsiteY10" fmla="*/ 521309 h 680449"/>
                <a:gd name="connsiteX11" fmla="*/ 90826 w 817133"/>
                <a:gd name="connsiteY11" fmla="*/ 583660 h 680449"/>
                <a:gd name="connsiteX12" fmla="*/ 103219 w 817133"/>
                <a:gd name="connsiteY12" fmla="*/ 596926 h 680449"/>
                <a:gd name="connsiteX13" fmla="*/ 121478 w 817133"/>
                <a:gd name="connsiteY13" fmla="*/ 602477 h 680449"/>
                <a:gd name="connsiteX14" fmla="*/ 127657 w 817133"/>
                <a:gd name="connsiteY14" fmla="*/ 628940 h 680449"/>
                <a:gd name="connsiteX15" fmla="*/ 205474 w 817133"/>
                <a:gd name="connsiteY15" fmla="*/ 678653 h 680449"/>
                <a:gd name="connsiteX16" fmla="*/ 207080 w 817133"/>
                <a:gd name="connsiteY16" fmla="*/ 678268 h 680449"/>
                <a:gd name="connsiteX17" fmla="*/ 395285 w 817133"/>
                <a:gd name="connsiteY17" fmla="*/ 613963 h 680449"/>
                <a:gd name="connsiteX18" fmla="*/ 584538 w 817133"/>
                <a:gd name="connsiteY18" fmla="*/ 590084 h 680449"/>
                <a:gd name="connsiteX19" fmla="*/ 769566 w 817133"/>
                <a:gd name="connsiteY19" fmla="*/ 527244 h 680449"/>
                <a:gd name="connsiteX20" fmla="*/ 814951 w 817133"/>
                <a:gd name="connsiteY20" fmla="*/ 437697 h 680449"/>
                <a:gd name="connsiteX21" fmla="*/ 811111 w 817133"/>
                <a:gd name="connsiteY21" fmla="*/ 421253 h 680449"/>
                <a:gd name="connsiteX22" fmla="*/ 649298 w 817133"/>
                <a:gd name="connsiteY22" fmla="*/ 320850 h 680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817133" h="680449">
                  <a:moveTo>
                    <a:pt x="649298" y="320850"/>
                  </a:moveTo>
                  <a:lnTo>
                    <a:pt x="570259" y="339317"/>
                  </a:lnTo>
                  <a:cubicBezTo>
                    <a:pt x="488498" y="358414"/>
                    <a:pt x="364983" y="317359"/>
                    <a:pt x="345886" y="235632"/>
                  </a:cubicBezTo>
                  <a:lnTo>
                    <a:pt x="294322" y="14854"/>
                  </a:lnTo>
                  <a:cubicBezTo>
                    <a:pt x="292123" y="5289"/>
                    <a:pt x="283151" y="-1135"/>
                    <a:pt x="273376" y="-158"/>
                  </a:cubicBezTo>
                  <a:cubicBezTo>
                    <a:pt x="184248" y="9338"/>
                    <a:pt x="96622" y="29726"/>
                    <a:pt x="12451" y="60588"/>
                  </a:cubicBezTo>
                  <a:cubicBezTo>
                    <a:pt x="3304" y="64079"/>
                    <a:pt x="-1863" y="73784"/>
                    <a:pt x="407" y="83315"/>
                  </a:cubicBezTo>
                  <a:lnTo>
                    <a:pt x="92816" y="479485"/>
                  </a:lnTo>
                  <a:lnTo>
                    <a:pt x="95469" y="490761"/>
                  </a:lnTo>
                  <a:lnTo>
                    <a:pt x="81505" y="503853"/>
                  </a:lnTo>
                  <a:cubicBezTo>
                    <a:pt x="76757" y="508322"/>
                    <a:pt x="74767" y="514955"/>
                    <a:pt x="76268" y="521309"/>
                  </a:cubicBezTo>
                  <a:lnTo>
                    <a:pt x="90826" y="583660"/>
                  </a:lnTo>
                  <a:cubicBezTo>
                    <a:pt x="92292" y="589979"/>
                    <a:pt x="97006" y="595041"/>
                    <a:pt x="103219" y="596926"/>
                  </a:cubicBezTo>
                  <a:lnTo>
                    <a:pt x="121478" y="602477"/>
                  </a:lnTo>
                  <a:lnTo>
                    <a:pt x="127657" y="628940"/>
                  </a:lnTo>
                  <a:cubicBezTo>
                    <a:pt x="135408" y="664165"/>
                    <a:pt x="170249" y="686403"/>
                    <a:pt x="205474" y="678653"/>
                  </a:cubicBezTo>
                  <a:cubicBezTo>
                    <a:pt x="205998" y="678513"/>
                    <a:pt x="206556" y="678408"/>
                    <a:pt x="207080" y="678268"/>
                  </a:cubicBezTo>
                  <a:cubicBezTo>
                    <a:pt x="284897" y="660080"/>
                    <a:pt x="312790" y="633234"/>
                    <a:pt x="395285" y="613963"/>
                  </a:cubicBezTo>
                  <a:cubicBezTo>
                    <a:pt x="477780" y="594692"/>
                    <a:pt x="528331" y="603210"/>
                    <a:pt x="584538" y="590084"/>
                  </a:cubicBezTo>
                  <a:cubicBezTo>
                    <a:pt x="622067" y="581321"/>
                    <a:pt x="702049" y="556115"/>
                    <a:pt x="769566" y="527244"/>
                  </a:cubicBezTo>
                  <a:cubicBezTo>
                    <a:pt x="804443" y="512372"/>
                    <a:pt x="823574" y="474598"/>
                    <a:pt x="814951" y="437697"/>
                  </a:cubicBezTo>
                  <a:lnTo>
                    <a:pt x="811111" y="421253"/>
                  </a:lnTo>
                  <a:cubicBezTo>
                    <a:pt x="794074" y="348883"/>
                    <a:pt x="721704" y="303987"/>
                    <a:pt x="649298" y="320850"/>
                  </a:cubicBezTo>
                  <a:close/>
                </a:path>
              </a:pathLst>
            </a:custGeom>
            <a:solidFill>
              <a:srgbClr val="2B4253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3" name="Freeform: Shape 432">
              <a:extLst>
                <a:ext uri="{FF2B5EF4-FFF2-40B4-BE49-F238E27FC236}">
                  <a16:creationId xmlns:a16="http://schemas.microsoft.com/office/drawing/2014/main" id="{21E3D66E-893C-A161-F968-D0426E8EDF7B}"/>
                </a:ext>
              </a:extLst>
            </p:cNvPr>
            <p:cNvSpPr/>
            <p:nvPr/>
          </p:nvSpPr>
          <p:spPr>
            <a:xfrm>
              <a:off x="7402974" y="5722559"/>
              <a:ext cx="311589" cy="325643"/>
            </a:xfrm>
            <a:custGeom>
              <a:avLst/>
              <a:gdLst>
                <a:gd name="connsiteX0" fmla="*/ 294322 w 311589"/>
                <a:gd name="connsiteY0" fmla="*/ 14854 h 325643"/>
                <a:gd name="connsiteX1" fmla="*/ 273376 w 311589"/>
                <a:gd name="connsiteY1" fmla="*/ -158 h 325643"/>
                <a:gd name="connsiteX2" fmla="*/ 12451 w 311589"/>
                <a:gd name="connsiteY2" fmla="*/ 60588 h 325643"/>
                <a:gd name="connsiteX3" fmla="*/ 407 w 311589"/>
                <a:gd name="connsiteY3" fmla="*/ 83315 h 325643"/>
                <a:gd name="connsiteX4" fmla="*/ 56962 w 311589"/>
                <a:gd name="connsiteY4" fmla="*/ 325388 h 325643"/>
                <a:gd name="connsiteX5" fmla="*/ 311464 w 311589"/>
                <a:gd name="connsiteY5" fmla="*/ 87469 h 325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1589" h="325643">
                  <a:moveTo>
                    <a:pt x="294322" y="14854"/>
                  </a:moveTo>
                  <a:cubicBezTo>
                    <a:pt x="292123" y="5289"/>
                    <a:pt x="283151" y="-1135"/>
                    <a:pt x="273376" y="-158"/>
                  </a:cubicBezTo>
                  <a:cubicBezTo>
                    <a:pt x="184248" y="9338"/>
                    <a:pt x="96622" y="29726"/>
                    <a:pt x="12451" y="60588"/>
                  </a:cubicBezTo>
                  <a:cubicBezTo>
                    <a:pt x="3304" y="64079"/>
                    <a:pt x="-1863" y="73784"/>
                    <a:pt x="407" y="83315"/>
                  </a:cubicBezTo>
                  <a:lnTo>
                    <a:pt x="56962" y="325388"/>
                  </a:lnTo>
                  <a:lnTo>
                    <a:pt x="311464" y="87469"/>
                  </a:lnTo>
                  <a:close/>
                </a:path>
              </a:pathLst>
            </a:custGeom>
            <a:solidFill>
              <a:srgbClr val="16232C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4" name="Freeform: Shape 433">
              <a:extLst>
                <a:ext uri="{FF2B5EF4-FFF2-40B4-BE49-F238E27FC236}">
                  <a16:creationId xmlns:a16="http://schemas.microsoft.com/office/drawing/2014/main" id="{2200C94E-C2E2-F116-92BE-D17E3EC78AF4}"/>
                </a:ext>
              </a:extLst>
            </p:cNvPr>
            <p:cNvSpPr/>
            <p:nvPr/>
          </p:nvSpPr>
          <p:spPr>
            <a:xfrm>
              <a:off x="7456733" y="5807107"/>
              <a:ext cx="260663" cy="244168"/>
            </a:xfrm>
            <a:custGeom>
              <a:avLst/>
              <a:gdLst>
                <a:gd name="connsiteX0" fmla="*/ 3029 w 260663"/>
                <a:gd name="connsiteY0" fmla="*/ 243912 h 244168"/>
                <a:gd name="connsiteX1" fmla="*/ 795 w 260663"/>
                <a:gd name="connsiteY1" fmla="*/ 242935 h 244168"/>
                <a:gd name="connsiteX2" fmla="*/ 760 w 260663"/>
                <a:gd name="connsiteY2" fmla="*/ 238606 h 244168"/>
                <a:gd name="connsiteX3" fmla="*/ 795 w 260663"/>
                <a:gd name="connsiteY3" fmla="*/ 238571 h 244168"/>
                <a:gd name="connsiteX4" fmla="*/ 255296 w 260663"/>
                <a:gd name="connsiteY4" fmla="*/ 652 h 244168"/>
                <a:gd name="connsiteX5" fmla="*/ 259590 w 260663"/>
                <a:gd name="connsiteY5" fmla="*/ 617 h 244168"/>
                <a:gd name="connsiteX6" fmla="*/ 259625 w 260663"/>
                <a:gd name="connsiteY6" fmla="*/ 652 h 244168"/>
                <a:gd name="connsiteX7" fmla="*/ 259695 w 260663"/>
                <a:gd name="connsiteY7" fmla="*/ 4911 h 244168"/>
                <a:gd name="connsiteX8" fmla="*/ 259625 w 260663"/>
                <a:gd name="connsiteY8" fmla="*/ 4981 h 244168"/>
                <a:gd name="connsiteX9" fmla="*/ 5124 w 260663"/>
                <a:gd name="connsiteY9" fmla="*/ 243074 h 244168"/>
                <a:gd name="connsiteX10" fmla="*/ 3029 w 260663"/>
                <a:gd name="connsiteY10" fmla="*/ 243912 h 244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0663" h="244168">
                  <a:moveTo>
                    <a:pt x="3029" y="243912"/>
                  </a:moveTo>
                  <a:cubicBezTo>
                    <a:pt x="2191" y="243912"/>
                    <a:pt x="1354" y="243563"/>
                    <a:pt x="795" y="242935"/>
                  </a:cubicBezTo>
                  <a:cubicBezTo>
                    <a:pt x="-427" y="241748"/>
                    <a:pt x="-427" y="239793"/>
                    <a:pt x="760" y="238606"/>
                  </a:cubicBezTo>
                  <a:cubicBezTo>
                    <a:pt x="795" y="238571"/>
                    <a:pt x="795" y="238571"/>
                    <a:pt x="795" y="238571"/>
                  </a:cubicBezTo>
                  <a:lnTo>
                    <a:pt x="255296" y="652"/>
                  </a:lnTo>
                  <a:cubicBezTo>
                    <a:pt x="256483" y="-535"/>
                    <a:pt x="258404" y="-570"/>
                    <a:pt x="259590" y="617"/>
                  </a:cubicBezTo>
                  <a:cubicBezTo>
                    <a:pt x="259590" y="617"/>
                    <a:pt x="259625" y="652"/>
                    <a:pt x="259625" y="652"/>
                  </a:cubicBezTo>
                  <a:cubicBezTo>
                    <a:pt x="260812" y="1804"/>
                    <a:pt x="260847" y="3690"/>
                    <a:pt x="259695" y="4911"/>
                  </a:cubicBezTo>
                  <a:cubicBezTo>
                    <a:pt x="259695" y="4911"/>
                    <a:pt x="259660" y="4946"/>
                    <a:pt x="259625" y="4981"/>
                  </a:cubicBezTo>
                  <a:lnTo>
                    <a:pt x="5124" y="243074"/>
                  </a:lnTo>
                  <a:cubicBezTo>
                    <a:pt x="4565" y="243598"/>
                    <a:pt x="3797" y="243912"/>
                    <a:pt x="3029" y="243912"/>
                  </a:cubicBezTo>
                  <a:close/>
                </a:path>
              </a:pathLst>
            </a:custGeom>
            <a:solidFill>
              <a:srgbClr val="BA5868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5" name="Freeform: Shape 434">
              <a:extLst>
                <a:ext uri="{FF2B5EF4-FFF2-40B4-BE49-F238E27FC236}">
                  <a16:creationId xmlns:a16="http://schemas.microsoft.com/office/drawing/2014/main" id="{8E3F961B-7272-CF0A-CFFE-EF030C415075}"/>
                </a:ext>
              </a:extLst>
            </p:cNvPr>
            <p:cNvSpPr/>
            <p:nvPr/>
          </p:nvSpPr>
          <p:spPr>
            <a:xfrm>
              <a:off x="7633118" y="6084941"/>
              <a:ext cx="552246" cy="166235"/>
            </a:xfrm>
            <a:custGeom>
              <a:avLst/>
              <a:gdLst>
                <a:gd name="connsiteX0" fmla="*/ 2945 w 552246"/>
                <a:gd name="connsiteY0" fmla="*/ 165979 h 166235"/>
                <a:gd name="connsiteX1" fmla="*/ 292 w 552246"/>
                <a:gd name="connsiteY1" fmla="*/ 164409 h 166235"/>
                <a:gd name="connsiteX2" fmla="*/ 1374 w 552246"/>
                <a:gd name="connsiteY2" fmla="*/ 160254 h 166235"/>
                <a:gd name="connsiteX3" fmla="*/ 1409 w 552246"/>
                <a:gd name="connsiteY3" fmla="*/ 160219 h 166235"/>
                <a:gd name="connsiteX4" fmla="*/ 25288 w 552246"/>
                <a:gd name="connsiteY4" fmla="*/ 148629 h 166235"/>
                <a:gd name="connsiteX5" fmla="*/ 132465 w 552246"/>
                <a:gd name="connsiteY5" fmla="*/ 112216 h 166235"/>
                <a:gd name="connsiteX6" fmla="*/ 255980 w 552246"/>
                <a:gd name="connsiteY6" fmla="*/ 95878 h 166235"/>
                <a:gd name="connsiteX7" fmla="*/ 321753 w 552246"/>
                <a:gd name="connsiteY7" fmla="*/ 88337 h 166235"/>
                <a:gd name="connsiteX8" fmla="*/ 547418 w 552246"/>
                <a:gd name="connsiteY8" fmla="*/ 222 h 166235"/>
                <a:gd name="connsiteX9" fmla="*/ 551642 w 552246"/>
                <a:gd name="connsiteY9" fmla="*/ 1199 h 166235"/>
                <a:gd name="connsiteX10" fmla="*/ 550699 w 552246"/>
                <a:gd name="connsiteY10" fmla="*/ 5424 h 166235"/>
                <a:gd name="connsiteX11" fmla="*/ 550211 w 552246"/>
                <a:gd name="connsiteY11" fmla="*/ 5668 h 166235"/>
                <a:gd name="connsiteX12" fmla="*/ 323289 w 552246"/>
                <a:gd name="connsiteY12" fmla="*/ 94307 h 166235"/>
                <a:gd name="connsiteX13" fmla="*/ 256504 w 552246"/>
                <a:gd name="connsiteY13" fmla="*/ 102023 h 166235"/>
                <a:gd name="connsiteX14" fmla="*/ 134001 w 552246"/>
                <a:gd name="connsiteY14" fmla="*/ 118186 h 166235"/>
                <a:gd name="connsiteX15" fmla="*/ 27697 w 552246"/>
                <a:gd name="connsiteY15" fmla="*/ 154249 h 166235"/>
                <a:gd name="connsiteX16" fmla="*/ 4481 w 552246"/>
                <a:gd name="connsiteY16" fmla="*/ 165526 h 166235"/>
                <a:gd name="connsiteX17" fmla="*/ 2945 w 552246"/>
                <a:gd name="connsiteY17" fmla="*/ 165979 h 166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52246" h="166235">
                  <a:moveTo>
                    <a:pt x="2945" y="165979"/>
                  </a:moveTo>
                  <a:cubicBezTo>
                    <a:pt x="1828" y="165979"/>
                    <a:pt x="816" y="165386"/>
                    <a:pt x="292" y="164409"/>
                  </a:cubicBezTo>
                  <a:cubicBezTo>
                    <a:pt x="-546" y="162977"/>
                    <a:pt x="-92" y="161092"/>
                    <a:pt x="1374" y="160254"/>
                  </a:cubicBezTo>
                  <a:cubicBezTo>
                    <a:pt x="1374" y="160254"/>
                    <a:pt x="1409" y="160219"/>
                    <a:pt x="1409" y="160219"/>
                  </a:cubicBezTo>
                  <a:cubicBezTo>
                    <a:pt x="9159" y="155925"/>
                    <a:pt x="17119" y="152050"/>
                    <a:pt x="25288" y="148629"/>
                  </a:cubicBezTo>
                  <a:cubicBezTo>
                    <a:pt x="59815" y="133198"/>
                    <a:pt x="95704" y="121014"/>
                    <a:pt x="132465" y="112216"/>
                  </a:cubicBezTo>
                  <a:cubicBezTo>
                    <a:pt x="182842" y="100416"/>
                    <a:pt x="221698" y="98008"/>
                    <a:pt x="255980" y="95878"/>
                  </a:cubicBezTo>
                  <a:cubicBezTo>
                    <a:pt x="280418" y="94342"/>
                    <a:pt x="301365" y="93050"/>
                    <a:pt x="321753" y="88337"/>
                  </a:cubicBezTo>
                  <a:cubicBezTo>
                    <a:pt x="419503" y="65505"/>
                    <a:pt x="493410" y="27767"/>
                    <a:pt x="547418" y="222"/>
                  </a:cubicBezTo>
                  <a:cubicBezTo>
                    <a:pt x="548849" y="-686"/>
                    <a:pt x="550734" y="-267"/>
                    <a:pt x="551642" y="1199"/>
                  </a:cubicBezTo>
                  <a:cubicBezTo>
                    <a:pt x="552549" y="2630"/>
                    <a:pt x="552130" y="4516"/>
                    <a:pt x="550699" y="5424"/>
                  </a:cubicBezTo>
                  <a:cubicBezTo>
                    <a:pt x="550525" y="5528"/>
                    <a:pt x="550385" y="5598"/>
                    <a:pt x="550211" y="5668"/>
                  </a:cubicBezTo>
                  <a:cubicBezTo>
                    <a:pt x="495924" y="33387"/>
                    <a:pt x="421598" y="71301"/>
                    <a:pt x="323289" y="94307"/>
                  </a:cubicBezTo>
                  <a:cubicBezTo>
                    <a:pt x="302551" y="99160"/>
                    <a:pt x="281221" y="100486"/>
                    <a:pt x="256504" y="102023"/>
                  </a:cubicBezTo>
                  <a:cubicBezTo>
                    <a:pt x="222466" y="104117"/>
                    <a:pt x="183889" y="106526"/>
                    <a:pt x="134001" y="118186"/>
                  </a:cubicBezTo>
                  <a:cubicBezTo>
                    <a:pt x="97519" y="126914"/>
                    <a:pt x="61945" y="138958"/>
                    <a:pt x="27697" y="154249"/>
                  </a:cubicBezTo>
                  <a:cubicBezTo>
                    <a:pt x="19772" y="157566"/>
                    <a:pt x="12022" y="161336"/>
                    <a:pt x="4481" y="165526"/>
                  </a:cubicBezTo>
                  <a:cubicBezTo>
                    <a:pt x="4027" y="165805"/>
                    <a:pt x="3504" y="165979"/>
                    <a:pt x="2945" y="165979"/>
                  </a:cubicBezTo>
                  <a:close/>
                </a:path>
              </a:pathLst>
            </a:custGeom>
            <a:solidFill>
              <a:srgbClr val="16232C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6" name="Freeform: Shape 435">
              <a:extLst>
                <a:ext uri="{FF2B5EF4-FFF2-40B4-BE49-F238E27FC236}">
                  <a16:creationId xmlns:a16="http://schemas.microsoft.com/office/drawing/2014/main" id="{DBFE9328-E208-9D7C-89DC-CE85AB114421}"/>
                </a:ext>
              </a:extLst>
            </p:cNvPr>
            <p:cNvSpPr/>
            <p:nvPr/>
          </p:nvSpPr>
          <p:spPr>
            <a:xfrm>
              <a:off x="7480193" y="6111952"/>
              <a:ext cx="172835" cy="221893"/>
            </a:xfrm>
            <a:custGeom>
              <a:avLst/>
              <a:gdLst>
                <a:gd name="connsiteX0" fmla="*/ 74388 w 172835"/>
                <a:gd name="connsiteY0" fmla="*/ 221637 h 221893"/>
                <a:gd name="connsiteX1" fmla="*/ 71385 w 172835"/>
                <a:gd name="connsiteY1" fmla="*/ 219263 h 221893"/>
                <a:gd name="connsiteX2" fmla="*/ 73654 w 172835"/>
                <a:gd name="connsiteY2" fmla="*/ 215563 h 221893"/>
                <a:gd name="connsiteX3" fmla="*/ 73689 w 172835"/>
                <a:gd name="connsiteY3" fmla="*/ 215563 h 221893"/>
                <a:gd name="connsiteX4" fmla="*/ 164912 w 172835"/>
                <a:gd name="connsiteY4" fmla="*/ 64677 h 221893"/>
                <a:gd name="connsiteX5" fmla="*/ 61994 w 172835"/>
                <a:gd name="connsiteY5" fmla="*/ 9518 h 221893"/>
                <a:gd name="connsiteX6" fmla="*/ 5159 w 172835"/>
                <a:gd name="connsiteY6" fmla="*/ 38389 h 221893"/>
                <a:gd name="connsiteX7" fmla="*/ 795 w 172835"/>
                <a:gd name="connsiteY7" fmla="*/ 38389 h 221893"/>
                <a:gd name="connsiteX8" fmla="*/ 760 w 172835"/>
                <a:gd name="connsiteY8" fmla="*/ 34060 h 221893"/>
                <a:gd name="connsiteX9" fmla="*/ 795 w 172835"/>
                <a:gd name="connsiteY9" fmla="*/ 34025 h 221893"/>
                <a:gd name="connsiteX10" fmla="*/ 60598 w 172835"/>
                <a:gd name="connsiteY10" fmla="*/ 3548 h 221893"/>
                <a:gd name="connsiteX11" fmla="*/ 170881 w 172835"/>
                <a:gd name="connsiteY11" fmla="*/ 63281 h 221893"/>
                <a:gd name="connsiteX12" fmla="*/ 75086 w 172835"/>
                <a:gd name="connsiteY12" fmla="*/ 221533 h 221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2835" h="221893">
                  <a:moveTo>
                    <a:pt x="74388" y="221637"/>
                  </a:moveTo>
                  <a:cubicBezTo>
                    <a:pt x="72956" y="221637"/>
                    <a:pt x="71734" y="220660"/>
                    <a:pt x="71385" y="219263"/>
                  </a:cubicBezTo>
                  <a:cubicBezTo>
                    <a:pt x="71001" y="217623"/>
                    <a:pt x="72014" y="215947"/>
                    <a:pt x="73654" y="215563"/>
                  </a:cubicBezTo>
                  <a:cubicBezTo>
                    <a:pt x="73689" y="215563"/>
                    <a:pt x="73689" y="215563"/>
                    <a:pt x="73689" y="215563"/>
                  </a:cubicBezTo>
                  <a:cubicBezTo>
                    <a:pt x="122984" y="204042"/>
                    <a:pt x="176712" y="115193"/>
                    <a:pt x="164912" y="64677"/>
                  </a:cubicBezTo>
                  <a:cubicBezTo>
                    <a:pt x="153915" y="17652"/>
                    <a:pt x="115443" y="-2946"/>
                    <a:pt x="61994" y="9518"/>
                  </a:cubicBezTo>
                  <a:cubicBezTo>
                    <a:pt x="38080" y="15104"/>
                    <a:pt x="18425" y="25088"/>
                    <a:pt x="5159" y="38389"/>
                  </a:cubicBezTo>
                  <a:cubicBezTo>
                    <a:pt x="3937" y="39576"/>
                    <a:pt x="2017" y="39576"/>
                    <a:pt x="795" y="38389"/>
                  </a:cubicBezTo>
                  <a:cubicBezTo>
                    <a:pt x="-427" y="37202"/>
                    <a:pt x="-427" y="35247"/>
                    <a:pt x="760" y="34060"/>
                  </a:cubicBezTo>
                  <a:cubicBezTo>
                    <a:pt x="795" y="34025"/>
                    <a:pt x="795" y="34025"/>
                    <a:pt x="795" y="34025"/>
                  </a:cubicBezTo>
                  <a:cubicBezTo>
                    <a:pt x="14759" y="20061"/>
                    <a:pt x="35706" y="9378"/>
                    <a:pt x="60598" y="3548"/>
                  </a:cubicBezTo>
                  <a:cubicBezTo>
                    <a:pt x="117782" y="-9823"/>
                    <a:pt x="159047" y="12520"/>
                    <a:pt x="170881" y="63281"/>
                  </a:cubicBezTo>
                  <a:cubicBezTo>
                    <a:pt x="183554" y="117463"/>
                    <a:pt x="128046" y="209174"/>
                    <a:pt x="75086" y="221533"/>
                  </a:cubicBezTo>
                  <a:close/>
                </a:path>
              </a:pathLst>
            </a:custGeom>
            <a:solidFill>
              <a:srgbClr val="16232C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7" name="Freeform: Shape 436">
              <a:extLst>
                <a:ext uri="{FF2B5EF4-FFF2-40B4-BE49-F238E27FC236}">
                  <a16:creationId xmlns:a16="http://schemas.microsoft.com/office/drawing/2014/main" id="{651B9476-CBEF-A723-4621-A8E1B5F93E8C}"/>
                </a:ext>
              </a:extLst>
            </p:cNvPr>
            <p:cNvSpPr/>
            <p:nvPr/>
          </p:nvSpPr>
          <p:spPr>
            <a:xfrm>
              <a:off x="7407974" y="5767526"/>
              <a:ext cx="300437" cy="74877"/>
            </a:xfrm>
            <a:custGeom>
              <a:avLst/>
              <a:gdLst>
                <a:gd name="connsiteX0" fmla="*/ 2982 w 300437"/>
                <a:gd name="connsiteY0" fmla="*/ 74621 h 74877"/>
                <a:gd name="connsiteX1" fmla="*/ -125 w 300437"/>
                <a:gd name="connsiteY1" fmla="*/ 71584 h 74877"/>
                <a:gd name="connsiteX2" fmla="*/ 2284 w 300437"/>
                <a:gd name="connsiteY2" fmla="*/ 68546 h 74877"/>
                <a:gd name="connsiteX3" fmla="*/ 296339 w 300437"/>
                <a:gd name="connsiteY3" fmla="*/ -124 h 74877"/>
                <a:gd name="connsiteX4" fmla="*/ 300180 w 300437"/>
                <a:gd name="connsiteY4" fmla="*/ 1936 h 74877"/>
                <a:gd name="connsiteX5" fmla="*/ 298120 w 300437"/>
                <a:gd name="connsiteY5" fmla="*/ 5742 h 74877"/>
                <a:gd name="connsiteX6" fmla="*/ 297736 w 300437"/>
                <a:gd name="connsiteY6" fmla="*/ 5846 h 74877"/>
                <a:gd name="connsiteX7" fmla="*/ 3680 w 300437"/>
                <a:gd name="connsiteY7" fmla="*/ 74551 h 74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0437" h="74877">
                  <a:moveTo>
                    <a:pt x="2982" y="74621"/>
                  </a:moveTo>
                  <a:cubicBezTo>
                    <a:pt x="1272" y="74656"/>
                    <a:pt x="-125" y="73294"/>
                    <a:pt x="-125" y="71584"/>
                  </a:cubicBezTo>
                  <a:cubicBezTo>
                    <a:pt x="-160" y="70117"/>
                    <a:pt x="853" y="68861"/>
                    <a:pt x="2284" y="68546"/>
                  </a:cubicBezTo>
                  <a:lnTo>
                    <a:pt x="296339" y="-124"/>
                  </a:lnTo>
                  <a:cubicBezTo>
                    <a:pt x="297946" y="-613"/>
                    <a:pt x="299691" y="295"/>
                    <a:pt x="300180" y="1936"/>
                  </a:cubicBezTo>
                  <a:cubicBezTo>
                    <a:pt x="300668" y="3542"/>
                    <a:pt x="299761" y="5253"/>
                    <a:pt x="298120" y="5742"/>
                  </a:cubicBezTo>
                  <a:cubicBezTo>
                    <a:pt x="298015" y="5776"/>
                    <a:pt x="297876" y="5811"/>
                    <a:pt x="297736" y="5846"/>
                  </a:cubicBezTo>
                  <a:lnTo>
                    <a:pt x="3680" y="74551"/>
                  </a:lnTo>
                  <a:close/>
                </a:path>
              </a:pathLst>
            </a:custGeom>
            <a:solidFill>
              <a:srgbClr val="BA5868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8" name="Freeform: Shape 437">
              <a:extLst>
                <a:ext uri="{FF2B5EF4-FFF2-40B4-BE49-F238E27FC236}">
                  <a16:creationId xmlns:a16="http://schemas.microsoft.com/office/drawing/2014/main" id="{CCA10EA0-0107-E074-528F-12ECE31FA5EB}"/>
                </a:ext>
              </a:extLst>
            </p:cNvPr>
            <p:cNvSpPr/>
            <p:nvPr/>
          </p:nvSpPr>
          <p:spPr>
            <a:xfrm>
              <a:off x="7525485" y="6137331"/>
              <a:ext cx="694657" cy="265433"/>
            </a:xfrm>
            <a:custGeom>
              <a:avLst/>
              <a:gdLst>
                <a:gd name="connsiteX0" fmla="*/ 272809 w 694657"/>
                <a:gd name="connsiteY0" fmla="*/ 199226 h 265433"/>
                <a:gd name="connsiteX1" fmla="*/ 462061 w 694657"/>
                <a:gd name="connsiteY1" fmla="*/ 175346 h 265433"/>
                <a:gd name="connsiteX2" fmla="*/ 647090 w 694657"/>
                <a:gd name="connsiteY2" fmla="*/ 112507 h 265433"/>
                <a:gd name="connsiteX3" fmla="*/ 647090 w 694657"/>
                <a:gd name="connsiteY3" fmla="*/ 112507 h 265433"/>
                <a:gd name="connsiteX4" fmla="*/ 692474 w 694657"/>
                <a:gd name="connsiteY4" fmla="*/ 22960 h 265433"/>
                <a:gd name="connsiteX5" fmla="*/ 688634 w 694657"/>
                <a:gd name="connsiteY5" fmla="*/ 6517 h 265433"/>
                <a:gd name="connsiteX6" fmla="*/ 686854 w 694657"/>
                <a:gd name="connsiteY6" fmla="*/ -256 h 265433"/>
                <a:gd name="connsiteX7" fmla="*/ 443768 w 694657"/>
                <a:gd name="connsiteY7" fmla="*/ 97076 h 265433"/>
                <a:gd name="connsiteX8" fmla="*/ 377437 w 694657"/>
                <a:gd name="connsiteY8" fmla="*/ 104722 h 265433"/>
                <a:gd name="connsiteX9" fmla="*/ 254411 w 694657"/>
                <a:gd name="connsiteY9" fmla="*/ 120955 h 265433"/>
                <a:gd name="connsiteX10" fmla="*/ 147583 w 694657"/>
                <a:gd name="connsiteY10" fmla="*/ 157193 h 265433"/>
                <a:gd name="connsiteX11" fmla="*/ 66205 w 694657"/>
                <a:gd name="connsiteY11" fmla="*/ 185122 h 265433"/>
                <a:gd name="connsiteX12" fmla="*/ -126 w 694657"/>
                <a:gd name="connsiteY12" fmla="*/ 192453 h 265433"/>
                <a:gd name="connsiteX13" fmla="*/ 4867 w 694657"/>
                <a:gd name="connsiteY13" fmla="*/ 213923 h 265433"/>
                <a:gd name="connsiteX14" fmla="*/ 82683 w 694657"/>
                <a:gd name="connsiteY14" fmla="*/ 263637 h 265433"/>
                <a:gd name="connsiteX15" fmla="*/ 84289 w 694657"/>
                <a:gd name="connsiteY15" fmla="*/ 263253 h 265433"/>
                <a:gd name="connsiteX16" fmla="*/ 272809 w 694657"/>
                <a:gd name="connsiteY16" fmla="*/ 199226 h 2654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94657" h="265433">
                  <a:moveTo>
                    <a:pt x="272809" y="199226"/>
                  </a:moveTo>
                  <a:cubicBezTo>
                    <a:pt x="355269" y="179955"/>
                    <a:pt x="405855" y="188473"/>
                    <a:pt x="462061" y="175346"/>
                  </a:cubicBezTo>
                  <a:cubicBezTo>
                    <a:pt x="516697" y="162569"/>
                    <a:pt x="579572" y="141378"/>
                    <a:pt x="647090" y="112507"/>
                  </a:cubicBezTo>
                  <a:lnTo>
                    <a:pt x="647090" y="112507"/>
                  </a:lnTo>
                  <a:cubicBezTo>
                    <a:pt x="681966" y="97635"/>
                    <a:pt x="701098" y="59861"/>
                    <a:pt x="692474" y="22960"/>
                  </a:cubicBezTo>
                  <a:lnTo>
                    <a:pt x="688634" y="6517"/>
                  </a:lnTo>
                  <a:cubicBezTo>
                    <a:pt x="688076" y="4248"/>
                    <a:pt x="687482" y="1979"/>
                    <a:pt x="686854" y="-256"/>
                  </a:cubicBezTo>
                  <a:cubicBezTo>
                    <a:pt x="626074" y="30570"/>
                    <a:pt x="547663" y="72813"/>
                    <a:pt x="443768" y="97076"/>
                  </a:cubicBezTo>
                  <a:cubicBezTo>
                    <a:pt x="423275" y="101859"/>
                    <a:pt x="402085" y="103186"/>
                    <a:pt x="377437" y="104722"/>
                  </a:cubicBezTo>
                  <a:cubicBezTo>
                    <a:pt x="343260" y="106851"/>
                    <a:pt x="304543" y="109260"/>
                    <a:pt x="254411" y="120955"/>
                  </a:cubicBezTo>
                  <a:cubicBezTo>
                    <a:pt x="217754" y="129718"/>
                    <a:pt x="182005" y="141832"/>
                    <a:pt x="147583" y="157193"/>
                  </a:cubicBezTo>
                  <a:cubicBezTo>
                    <a:pt x="121784" y="168085"/>
                    <a:pt x="99510" y="177476"/>
                    <a:pt x="66205" y="185122"/>
                  </a:cubicBezTo>
                  <a:cubicBezTo>
                    <a:pt x="54126" y="187950"/>
                    <a:pt x="28711" y="190672"/>
                    <a:pt x="-126" y="192453"/>
                  </a:cubicBezTo>
                  <a:lnTo>
                    <a:pt x="4867" y="213923"/>
                  </a:lnTo>
                  <a:cubicBezTo>
                    <a:pt x="12617" y="249148"/>
                    <a:pt x="47458" y="271387"/>
                    <a:pt x="82683" y="263637"/>
                  </a:cubicBezTo>
                  <a:cubicBezTo>
                    <a:pt x="83207" y="263497"/>
                    <a:pt x="83765" y="263392"/>
                    <a:pt x="84289" y="263253"/>
                  </a:cubicBezTo>
                  <a:cubicBezTo>
                    <a:pt x="162420" y="245343"/>
                    <a:pt x="190314" y="218497"/>
                    <a:pt x="272809" y="199226"/>
                  </a:cubicBezTo>
                  <a:close/>
                </a:path>
              </a:pathLst>
            </a:custGeom>
            <a:solidFill>
              <a:srgbClr val="16232C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39" name="Freeform: Shape 438">
              <a:extLst>
                <a:ext uri="{FF2B5EF4-FFF2-40B4-BE49-F238E27FC236}">
                  <a16:creationId xmlns:a16="http://schemas.microsoft.com/office/drawing/2014/main" id="{55FFC1CE-3908-4B77-0D2C-1613D2E94F05}"/>
                </a:ext>
              </a:extLst>
            </p:cNvPr>
            <p:cNvSpPr/>
            <p:nvPr/>
          </p:nvSpPr>
          <p:spPr>
            <a:xfrm>
              <a:off x="7254297" y="5789337"/>
              <a:ext cx="738368" cy="653953"/>
            </a:xfrm>
            <a:custGeom>
              <a:avLst/>
              <a:gdLst>
                <a:gd name="connsiteX0" fmla="*/ 603451 w 738368"/>
                <a:gd name="connsiteY0" fmla="*/ 406353 h 653953"/>
                <a:gd name="connsiteX1" fmla="*/ 522283 w 738368"/>
                <a:gd name="connsiteY1" fmla="*/ 406353 h 653953"/>
                <a:gd name="connsiteX2" fmla="*/ 327409 w 738368"/>
                <a:gd name="connsiteY2" fmla="*/ 254385 h 653953"/>
                <a:gd name="connsiteX3" fmla="*/ 327409 w 738368"/>
                <a:gd name="connsiteY3" fmla="*/ 27464 h 653953"/>
                <a:gd name="connsiteX4" fmla="*/ 310233 w 738368"/>
                <a:gd name="connsiteY4" fmla="*/ 8053 h 653953"/>
                <a:gd name="connsiteX5" fmla="*/ 42361 w 738368"/>
                <a:gd name="connsiteY5" fmla="*/ 7879 h 653953"/>
                <a:gd name="connsiteX6" fmla="*/ 25464 w 738368"/>
                <a:gd name="connsiteY6" fmla="*/ 27254 h 653953"/>
                <a:gd name="connsiteX7" fmla="*/ 25464 w 738368"/>
                <a:gd name="connsiteY7" fmla="*/ 445838 h 653953"/>
                <a:gd name="connsiteX8" fmla="*/ 8916 w 738368"/>
                <a:gd name="connsiteY8" fmla="*/ 455403 h 653953"/>
                <a:gd name="connsiteX9" fmla="*/ -126 w 738368"/>
                <a:gd name="connsiteY9" fmla="*/ 471113 h 653953"/>
                <a:gd name="connsiteX10" fmla="*/ -126 w 738368"/>
                <a:gd name="connsiteY10" fmla="*/ 535140 h 653953"/>
                <a:gd name="connsiteX11" fmla="*/ 8916 w 738368"/>
                <a:gd name="connsiteY11" fmla="*/ 550850 h 653953"/>
                <a:gd name="connsiteX12" fmla="*/ 25464 w 738368"/>
                <a:gd name="connsiteY12" fmla="*/ 560416 h 653953"/>
                <a:gd name="connsiteX13" fmla="*/ 25464 w 738368"/>
                <a:gd name="connsiteY13" fmla="*/ 587576 h 653953"/>
                <a:gd name="connsiteX14" fmla="*/ 89840 w 738368"/>
                <a:gd name="connsiteY14" fmla="*/ 653698 h 653953"/>
                <a:gd name="connsiteX15" fmla="*/ 91551 w 738368"/>
                <a:gd name="connsiteY15" fmla="*/ 653698 h 653953"/>
                <a:gd name="connsiteX16" fmla="*/ 289461 w 738368"/>
                <a:gd name="connsiteY16" fmla="*/ 633868 h 653953"/>
                <a:gd name="connsiteX17" fmla="*/ 479203 w 738368"/>
                <a:gd name="connsiteY17" fmla="*/ 653698 h 653953"/>
                <a:gd name="connsiteX18" fmla="*/ 673657 w 738368"/>
                <a:gd name="connsiteY18" fmla="*/ 634706 h 653953"/>
                <a:gd name="connsiteX19" fmla="*/ 738243 w 738368"/>
                <a:gd name="connsiteY19" fmla="*/ 557902 h 653953"/>
                <a:gd name="connsiteX20" fmla="*/ 738243 w 738368"/>
                <a:gd name="connsiteY20" fmla="*/ 541005 h 653953"/>
                <a:gd name="connsiteX21" fmla="*/ 603451 w 738368"/>
                <a:gd name="connsiteY21" fmla="*/ 406353 h 653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38368" h="653953">
                  <a:moveTo>
                    <a:pt x="603451" y="406353"/>
                  </a:moveTo>
                  <a:lnTo>
                    <a:pt x="522283" y="406353"/>
                  </a:lnTo>
                  <a:cubicBezTo>
                    <a:pt x="438497" y="406353"/>
                    <a:pt x="327409" y="338311"/>
                    <a:pt x="327409" y="254385"/>
                  </a:cubicBezTo>
                  <a:lnTo>
                    <a:pt x="327409" y="27464"/>
                  </a:lnTo>
                  <a:cubicBezTo>
                    <a:pt x="327409" y="17584"/>
                    <a:pt x="320043" y="9240"/>
                    <a:pt x="310233" y="8053"/>
                  </a:cubicBezTo>
                  <a:cubicBezTo>
                    <a:pt x="221280" y="-2979"/>
                    <a:pt x="131314" y="-3014"/>
                    <a:pt x="42361" y="7879"/>
                  </a:cubicBezTo>
                  <a:cubicBezTo>
                    <a:pt x="32656" y="9170"/>
                    <a:pt x="25429" y="17479"/>
                    <a:pt x="25464" y="27254"/>
                  </a:cubicBezTo>
                  <a:lnTo>
                    <a:pt x="25464" y="445838"/>
                  </a:lnTo>
                  <a:lnTo>
                    <a:pt x="8916" y="455403"/>
                  </a:lnTo>
                  <a:cubicBezTo>
                    <a:pt x="3330" y="458650"/>
                    <a:pt x="-126" y="464655"/>
                    <a:pt x="-126" y="471113"/>
                  </a:cubicBezTo>
                  <a:lnTo>
                    <a:pt x="-126" y="535140"/>
                  </a:lnTo>
                  <a:cubicBezTo>
                    <a:pt x="-126" y="541599"/>
                    <a:pt x="3330" y="547603"/>
                    <a:pt x="8916" y="550850"/>
                  </a:cubicBezTo>
                  <a:lnTo>
                    <a:pt x="25464" y="560416"/>
                  </a:lnTo>
                  <a:lnTo>
                    <a:pt x="25464" y="587576"/>
                  </a:lnTo>
                  <a:cubicBezTo>
                    <a:pt x="24975" y="623605"/>
                    <a:pt x="53812" y="653209"/>
                    <a:pt x="89840" y="653698"/>
                  </a:cubicBezTo>
                  <a:cubicBezTo>
                    <a:pt x="90398" y="653698"/>
                    <a:pt x="90992" y="653698"/>
                    <a:pt x="91551" y="653698"/>
                  </a:cubicBezTo>
                  <a:cubicBezTo>
                    <a:pt x="171462" y="653698"/>
                    <a:pt x="204732" y="633868"/>
                    <a:pt x="289461" y="633868"/>
                  </a:cubicBezTo>
                  <a:cubicBezTo>
                    <a:pt x="374190" y="633868"/>
                    <a:pt x="421460" y="653698"/>
                    <a:pt x="479203" y="653698"/>
                  </a:cubicBezTo>
                  <a:cubicBezTo>
                    <a:pt x="517605" y="653698"/>
                    <a:pt x="601392" y="647344"/>
                    <a:pt x="673657" y="634706"/>
                  </a:cubicBezTo>
                  <a:cubicBezTo>
                    <a:pt x="710977" y="628178"/>
                    <a:pt x="738208" y="595780"/>
                    <a:pt x="738243" y="557902"/>
                  </a:cubicBezTo>
                  <a:lnTo>
                    <a:pt x="738243" y="541005"/>
                  </a:lnTo>
                  <a:cubicBezTo>
                    <a:pt x="738173" y="466609"/>
                    <a:pt x="677846" y="406353"/>
                    <a:pt x="603451" y="406353"/>
                  </a:cubicBezTo>
                  <a:close/>
                </a:path>
              </a:pathLst>
            </a:custGeom>
            <a:solidFill>
              <a:srgbClr val="3A5870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0" name="Freeform: Shape 439">
              <a:extLst>
                <a:ext uri="{FF2B5EF4-FFF2-40B4-BE49-F238E27FC236}">
                  <a16:creationId xmlns:a16="http://schemas.microsoft.com/office/drawing/2014/main" id="{27A0D979-B584-0E4F-0521-A541E10BE1B8}"/>
                </a:ext>
              </a:extLst>
            </p:cNvPr>
            <p:cNvSpPr/>
            <p:nvPr/>
          </p:nvSpPr>
          <p:spPr>
            <a:xfrm>
              <a:off x="7279886" y="5789512"/>
              <a:ext cx="301945" cy="276076"/>
            </a:xfrm>
            <a:custGeom>
              <a:avLst/>
              <a:gdLst>
                <a:gd name="connsiteX0" fmla="*/ 301820 w 301945"/>
                <a:gd name="connsiteY0" fmla="*/ 27464 h 276076"/>
                <a:gd name="connsiteX1" fmla="*/ 284644 w 301945"/>
                <a:gd name="connsiteY1" fmla="*/ 8053 h 276076"/>
                <a:gd name="connsiteX2" fmla="*/ 16772 w 301945"/>
                <a:gd name="connsiteY2" fmla="*/ 7879 h 276076"/>
                <a:gd name="connsiteX3" fmla="*/ -126 w 301945"/>
                <a:gd name="connsiteY3" fmla="*/ 27254 h 276076"/>
                <a:gd name="connsiteX4" fmla="*/ -126 w 301945"/>
                <a:gd name="connsiteY4" fmla="*/ 275821 h 276076"/>
                <a:gd name="connsiteX5" fmla="*/ 301820 w 301945"/>
                <a:gd name="connsiteY5" fmla="*/ 102034 h 276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01945" h="276076">
                  <a:moveTo>
                    <a:pt x="301820" y="27464"/>
                  </a:moveTo>
                  <a:cubicBezTo>
                    <a:pt x="301820" y="17584"/>
                    <a:pt x="294454" y="9240"/>
                    <a:pt x="284644" y="8053"/>
                  </a:cubicBezTo>
                  <a:cubicBezTo>
                    <a:pt x="195691" y="-2979"/>
                    <a:pt x="105725" y="-3014"/>
                    <a:pt x="16772" y="7879"/>
                  </a:cubicBezTo>
                  <a:cubicBezTo>
                    <a:pt x="7066" y="9170"/>
                    <a:pt x="-161" y="17479"/>
                    <a:pt x="-126" y="27254"/>
                  </a:cubicBezTo>
                  <a:lnTo>
                    <a:pt x="-126" y="275821"/>
                  </a:lnTo>
                  <a:lnTo>
                    <a:pt x="301820" y="102034"/>
                  </a:ln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1" name="Freeform: Shape 440">
              <a:extLst>
                <a:ext uri="{FF2B5EF4-FFF2-40B4-BE49-F238E27FC236}">
                  <a16:creationId xmlns:a16="http://schemas.microsoft.com/office/drawing/2014/main" id="{E9D81BCF-38E2-D26C-737F-56F822C9B294}"/>
                </a:ext>
              </a:extLst>
            </p:cNvPr>
            <p:cNvSpPr/>
            <p:nvPr/>
          </p:nvSpPr>
          <p:spPr>
            <a:xfrm>
              <a:off x="7276788" y="5888731"/>
              <a:ext cx="308105" cy="179965"/>
            </a:xfrm>
            <a:custGeom>
              <a:avLst/>
              <a:gdLst>
                <a:gd name="connsiteX0" fmla="*/ 2972 w 308105"/>
                <a:gd name="connsiteY0" fmla="*/ 179709 h 179965"/>
                <a:gd name="connsiteX1" fmla="*/ 284 w 308105"/>
                <a:gd name="connsiteY1" fmla="*/ 178138 h 179965"/>
                <a:gd name="connsiteX2" fmla="*/ 1366 w 308105"/>
                <a:gd name="connsiteY2" fmla="*/ 173984 h 179965"/>
                <a:gd name="connsiteX3" fmla="*/ 1436 w 308105"/>
                <a:gd name="connsiteY3" fmla="*/ 173949 h 179965"/>
                <a:gd name="connsiteX4" fmla="*/ 303382 w 308105"/>
                <a:gd name="connsiteY4" fmla="*/ 162 h 179965"/>
                <a:gd name="connsiteX5" fmla="*/ 307536 w 308105"/>
                <a:gd name="connsiteY5" fmla="*/ 1244 h 179965"/>
                <a:gd name="connsiteX6" fmla="*/ 307571 w 308105"/>
                <a:gd name="connsiteY6" fmla="*/ 1279 h 179965"/>
                <a:gd name="connsiteX7" fmla="*/ 306454 w 308105"/>
                <a:gd name="connsiteY7" fmla="*/ 5503 h 179965"/>
                <a:gd name="connsiteX8" fmla="*/ 4509 w 308105"/>
                <a:gd name="connsiteY8" fmla="*/ 179290 h 179965"/>
                <a:gd name="connsiteX9" fmla="*/ 2972 w 308105"/>
                <a:gd name="connsiteY9" fmla="*/ 179709 h 179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8105" h="179965">
                  <a:moveTo>
                    <a:pt x="2972" y="179709"/>
                  </a:moveTo>
                  <a:cubicBezTo>
                    <a:pt x="1855" y="179709"/>
                    <a:pt x="843" y="179116"/>
                    <a:pt x="284" y="178138"/>
                  </a:cubicBezTo>
                  <a:cubicBezTo>
                    <a:pt x="-554" y="176707"/>
                    <a:pt x="-65" y="174822"/>
                    <a:pt x="1366" y="173984"/>
                  </a:cubicBezTo>
                  <a:cubicBezTo>
                    <a:pt x="1401" y="173984"/>
                    <a:pt x="1401" y="173949"/>
                    <a:pt x="1436" y="173949"/>
                  </a:cubicBezTo>
                  <a:lnTo>
                    <a:pt x="303382" y="162"/>
                  </a:lnTo>
                  <a:cubicBezTo>
                    <a:pt x="304813" y="-676"/>
                    <a:pt x="306698" y="-222"/>
                    <a:pt x="307536" y="1244"/>
                  </a:cubicBezTo>
                  <a:cubicBezTo>
                    <a:pt x="307536" y="1244"/>
                    <a:pt x="307571" y="1279"/>
                    <a:pt x="307571" y="1279"/>
                  </a:cubicBezTo>
                  <a:cubicBezTo>
                    <a:pt x="308409" y="2745"/>
                    <a:pt x="307920" y="4630"/>
                    <a:pt x="306454" y="5503"/>
                  </a:cubicBezTo>
                  <a:lnTo>
                    <a:pt x="4509" y="179290"/>
                  </a:lnTo>
                  <a:cubicBezTo>
                    <a:pt x="4055" y="179569"/>
                    <a:pt x="3496" y="179709"/>
                    <a:pt x="2972" y="179709"/>
                  </a:cubicBezTo>
                  <a:close/>
                </a:path>
              </a:pathLst>
            </a:custGeom>
            <a:solidFill>
              <a:srgbClr val="D66371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2" name="Freeform: Shape 441">
              <a:extLst>
                <a:ext uri="{FF2B5EF4-FFF2-40B4-BE49-F238E27FC236}">
                  <a16:creationId xmlns:a16="http://schemas.microsoft.com/office/drawing/2014/main" id="{C2578BD6-A117-0051-2218-0BAD9E0916E8}"/>
                </a:ext>
              </a:extLst>
            </p:cNvPr>
            <p:cNvSpPr/>
            <p:nvPr/>
          </p:nvSpPr>
          <p:spPr>
            <a:xfrm>
              <a:off x="7403060" y="6265290"/>
              <a:ext cx="574862" cy="41150"/>
            </a:xfrm>
            <a:custGeom>
              <a:avLst/>
              <a:gdLst>
                <a:gd name="connsiteX0" fmla="*/ 330439 w 574862"/>
                <a:gd name="connsiteY0" fmla="*/ 40894 h 41150"/>
                <a:gd name="connsiteX1" fmla="*/ 263655 w 574862"/>
                <a:gd name="connsiteY1" fmla="*/ 33214 h 41150"/>
                <a:gd name="connsiteX2" fmla="*/ 140698 w 574862"/>
                <a:gd name="connsiteY2" fmla="*/ 21100 h 41150"/>
                <a:gd name="connsiteX3" fmla="*/ 28982 w 574862"/>
                <a:gd name="connsiteY3" fmla="*/ 32027 h 41150"/>
                <a:gd name="connsiteX4" fmla="*/ 3811 w 574862"/>
                <a:gd name="connsiteY4" fmla="*/ 37718 h 41150"/>
                <a:gd name="connsiteX5" fmla="*/ 6 w 574862"/>
                <a:gd name="connsiteY5" fmla="*/ 35658 h 41150"/>
                <a:gd name="connsiteX6" fmla="*/ 2066 w 574862"/>
                <a:gd name="connsiteY6" fmla="*/ 31817 h 41150"/>
                <a:gd name="connsiteX7" fmla="*/ 27935 w 574862"/>
                <a:gd name="connsiteY7" fmla="*/ 25988 h 41150"/>
                <a:gd name="connsiteX8" fmla="*/ 140732 w 574862"/>
                <a:gd name="connsiteY8" fmla="*/ 14956 h 41150"/>
                <a:gd name="connsiteX9" fmla="*/ 264702 w 574862"/>
                <a:gd name="connsiteY9" fmla="*/ 27139 h 41150"/>
                <a:gd name="connsiteX10" fmla="*/ 330474 w 574862"/>
                <a:gd name="connsiteY10" fmla="*/ 34750 h 41150"/>
                <a:gd name="connsiteX11" fmla="*/ 570906 w 574862"/>
                <a:gd name="connsiteY11" fmla="*/ -161 h 41150"/>
                <a:gd name="connsiteX12" fmla="*/ 574642 w 574862"/>
                <a:gd name="connsiteY12" fmla="*/ 2073 h 41150"/>
                <a:gd name="connsiteX13" fmla="*/ 572408 w 574862"/>
                <a:gd name="connsiteY13" fmla="*/ 5809 h 41150"/>
                <a:gd name="connsiteX14" fmla="*/ 330439 w 574862"/>
                <a:gd name="connsiteY14" fmla="*/ 40894 h 41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74862" h="41150">
                  <a:moveTo>
                    <a:pt x="330439" y="40894"/>
                  </a:moveTo>
                  <a:cubicBezTo>
                    <a:pt x="309143" y="40894"/>
                    <a:pt x="288057" y="37403"/>
                    <a:pt x="263655" y="33214"/>
                  </a:cubicBezTo>
                  <a:cubicBezTo>
                    <a:pt x="230000" y="27523"/>
                    <a:pt x="191912" y="21100"/>
                    <a:pt x="140698" y="21100"/>
                  </a:cubicBezTo>
                  <a:cubicBezTo>
                    <a:pt x="103203" y="21274"/>
                    <a:pt x="65813" y="24940"/>
                    <a:pt x="28982" y="32027"/>
                  </a:cubicBezTo>
                  <a:cubicBezTo>
                    <a:pt x="20499" y="33493"/>
                    <a:pt x="12085" y="35378"/>
                    <a:pt x="3811" y="37718"/>
                  </a:cubicBezTo>
                  <a:cubicBezTo>
                    <a:pt x="2171" y="38206"/>
                    <a:pt x="460" y="37264"/>
                    <a:pt x="6" y="35658"/>
                  </a:cubicBezTo>
                  <a:cubicBezTo>
                    <a:pt x="-483" y="34017"/>
                    <a:pt x="425" y="32306"/>
                    <a:pt x="2066" y="31817"/>
                  </a:cubicBezTo>
                  <a:cubicBezTo>
                    <a:pt x="10584" y="29409"/>
                    <a:pt x="19207" y="27454"/>
                    <a:pt x="27935" y="25988"/>
                  </a:cubicBezTo>
                  <a:cubicBezTo>
                    <a:pt x="65115" y="18796"/>
                    <a:pt x="102889" y="15130"/>
                    <a:pt x="140732" y="14956"/>
                  </a:cubicBezTo>
                  <a:cubicBezTo>
                    <a:pt x="192436" y="14956"/>
                    <a:pt x="230838" y="21414"/>
                    <a:pt x="264702" y="27139"/>
                  </a:cubicBezTo>
                  <a:cubicBezTo>
                    <a:pt x="288860" y="31224"/>
                    <a:pt x="309702" y="34750"/>
                    <a:pt x="330474" y="34750"/>
                  </a:cubicBezTo>
                  <a:cubicBezTo>
                    <a:pt x="429551" y="34750"/>
                    <a:pt x="507927" y="15374"/>
                    <a:pt x="570906" y="-161"/>
                  </a:cubicBezTo>
                  <a:cubicBezTo>
                    <a:pt x="572547" y="-580"/>
                    <a:pt x="574223" y="432"/>
                    <a:pt x="574642" y="2073"/>
                  </a:cubicBezTo>
                  <a:cubicBezTo>
                    <a:pt x="575061" y="3714"/>
                    <a:pt x="574048" y="5390"/>
                    <a:pt x="572408" y="5809"/>
                  </a:cubicBezTo>
                  <a:cubicBezTo>
                    <a:pt x="509149" y="21414"/>
                    <a:pt x="430285" y="40894"/>
                    <a:pt x="330439" y="40894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3" name="Freeform: Shape 442">
              <a:extLst>
                <a:ext uri="{FF2B5EF4-FFF2-40B4-BE49-F238E27FC236}">
                  <a16:creationId xmlns:a16="http://schemas.microsoft.com/office/drawing/2014/main" id="{10E5FE56-FE31-A637-65C3-FA268154E34A}"/>
                </a:ext>
              </a:extLst>
            </p:cNvPr>
            <p:cNvSpPr/>
            <p:nvPr/>
          </p:nvSpPr>
          <p:spPr>
            <a:xfrm>
              <a:off x="7276814" y="5848023"/>
              <a:ext cx="308089" cy="6144"/>
            </a:xfrm>
            <a:custGeom>
              <a:avLst/>
              <a:gdLst>
                <a:gd name="connsiteX0" fmla="*/ 304892 w 308089"/>
                <a:gd name="connsiteY0" fmla="*/ 5889 h 6144"/>
                <a:gd name="connsiteX1" fmla="*/ 2946 w 308089"/>
                <a:gd name="connsiteY1" fmla="*/ 5889 h 6144"/>
                <a:gd name="connsiteX2" fmla="*/ -126 w 308089"/>
                <a:gd name="connsiteY2" fmla="*/ 2816 h 6144"/>
                <a:gd name="connsiteX3" fmla="*/ 2946 w 308089"/>
                <a:gd name="connsiteY3" fmla="*/ -256 h 6144"/>
                <a:gd name="connsiteX4" fmla="*/ 304892 w 308089"/>
                <a:gd name="connsiteY4" fmla="*/ -256 h 6144"/>
                <a:gd name="connsiteX5" fmla="*/ 307964 w 308089"/>
                <a:gd name="connsiteY5" fmla="*/ 2816 h 6144"/>
                <a:gd name="connsiteX6" fmla="*/ 304892 w 308089"/>
                <a:gd name="connsiteY6" fmla="*/ 5889 h 6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08089" h="6144">
                  <a:moveTo>
                    <a:pt x="304892" y="5889"/>
                  </a:moveTo>
                  <a:lnTo>
                    <a:pt x="2946" y="5889"/>
                  </a:lnTo>
                  <a:cubicBezTo>
                    <a:pt x="1236" y="5889"/>
                    <a:pt x="-126" y="4527"/>
                    <a:pt x="-126" y="2816"/>
                  </a:cubicBezTo>
                  <a:cubicBezTo>
                    <a:pt x="-126" y="1106"/>
                    <a:pt x="1236" y="-256"/>
                    <a:pt x="2946" y="-256"/>
                  </a:cubicBezTo>
                  <a:lnTo>
                    <a:pt x="304892" y="-256"/>
                  </a:lnTo>
                  <a:cubicBezTo>
                    <a:pt x="306603" y="-256"/>
                    <a:pt x="307964" y="1106"/>
                    <a:pt x="307964" y="2816"/>
                  </a:cubicBezTo>
                  <a:cubicBezTo>
                    <a:pt x="307964" y="4527"/>
                    <a:pt x="306603" y="5889"/>
                    <a:pt x="304892" y="5889"/>
                  </a:cubicBezTo>
                  <a:close/>
                </a:path>
              </a:pathLst>
            </a:custGeom>
            <a:solidFill>
              <a:srgbClr val="D66371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44" name="Freeform: Shape 443">
              <a:extLst>
                <a:ext uri="{FF2B5EF4-FFF2-40B4-BE49-F238E27FC236}">
                  <a16:creationId xmlns:a16="http://schemas.microsoft.com/office/drawing/2014/main" id="{0CC7689C-DBCA-5F5A-5FBD-3193DAF58021}"/>
                </a:ext>
              </a:extLst>
            </p:cNvPr>
            <p:cNvSpPr/>
            <p:nvPr/>
          </p:nvSpPr>
          <p:spPr>
            <a:xfrm>
              <a:off x="7279985" y="6323791"/>
              <a:ext cx="712680" cy="119744"/>
            </a:xfrm>
            <a:custGeom>
              <a:avLst/>
              <a:gdLst>
                <a:gd name="connsiteX0" fmla="*/ 263773 w 712680"/>
                <a:gd name="connsiteY0" fmla="*/ 99590 h 119744"/>
                <a:gd name="connsiteX1" fmla="*/ 453515 w 712680"/>
                <a:gd name="connsiteY1" fmla="*/ 119419 h 119744"/>
                <a:gd name="connsiteX2" fmla="*/ 647969 w 712680"/>
                <a:gd name="connsiteY2" fmla="*/ 100428 h 119744"/>
                <a:gd name="connsiteX3" fmla="*/ 647969 w 712680"/>
                <a:gd name="connsiteY3" fmla="*/ 100428 h 119744"/>
                <a:gd name="connsiteX4" fmla="*/ 712554 w 712680"/>
                <a:gd name="connsiteY4" fmla="*/ 23623 h 119744"/>
                <a:gd name="connsiteX5" fmla="*/ 712554 w 712680"/>
                <a:gd name="connsiteY5" fmla="*/ 6726 h 119744"/>
                <a:gd name="connsiteX6" fmla="*/ 712554 w 712680"/>
                <a:gd name="connsiteY6" fmla="*/ -256 h 119744"/>
                <a:gd name="connsiteX7" fmla="*/ 453689 w 712680"/>
                <a:gd name="connsiteY7" fmla="*/ 39263 h 119744"/>
                <a:gd name="connsiteX8" fmla="*/ 387358 w 712680"/>
                <a:gd name="connsiteY8" fmla="*/ 31618 h 119744"/>
                <a:gd name="connsiteX9" fmla="*/ 263878 w 712680"/>
                <a:gd name="connsiteY9" fmla="*/ 19434 h 119744"/>
                <a:gd name="connsiteX10" fmla="*/ 151604 w 712680"/>
                <a:gd name="connsiteY10" fmla="*/ 30431 h 119744"/>
                <a:gd name="connsiteX11" fmla="*/ 65967 w 712680"/>
                <a:gd name="connsiteY11" fmla="*/ 39263 h 119744"/>
                <a:gd name="connsiteX12" fmla="*/ -120 w 712680"/>
                <a:gd name="connsiteY12" fmla="*/ 31338 h 119744"/>
                <a:gd name="connsiteX13" fmla="*/ -120 w 712680"/>
                <a:gd name="connsiteY13" fmla="*/ 53367 h 119744"/>
                <a:gd name="connsiteX14" fmla="*/ 64256 w 712680"/>
                <a:gd name="connsiteY14" fmla="*/ 119489 h 119744"/>
                <a:gd name="connsiteX15" fmla="*/ 65967 w 712680"/>
                <a:gd name="connsiteY15" fmla="*/ 119489 h 119744"/>
                <a:gd name="connsiteX16" fmla="*/ 263773 w 712680"/>
                <a:gd name="connsiteY16" fmla="*/ 99590 h 119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12680" h="119744">
                  <a:moveTo>
                    <a:pt x="263773" y="99590"/>
                  </a:moveTo>
                  <a:cubicBezTo>
                    <a:pt x="348467" y="99590"/>
                    <a:pt x="395772" y="119419"/>
                    <a:pt x="453515" y="119419"/>
                  </a:cubicBezTo>
                  <a:cubicBezTo>
                    <a:pt x="509616" y="119419"/>
                    <a:pt x="575703" y="113065"/>
                    <a:pt x="647969" y="100428"/>
                  </a:cubicBezTo>
                  <a:lnTo>
                    <a:pt x="647969" y="100428"/>
                  </a:lnTo>
                  <a:cubicBezTo>
                    <a:pt x="685289" y="93899"/>
                    <a:pt x="712519" y="61502"/>
                    <a:pt x="712554" y="23623"/>
                  </a:cubicBezTo>
                  <a:lnTo>
                    <a:pt x="712554" y="6726"/>
                  </a:lnTo>
                  <a:cubicBezTo>
                    <a:pt x="712554" y="4387"/>
                    <a:pt x="712554" y="2048"/>
                    <a:pt x="712554" y="-256"/>
                  </a:cubicBezTo>
                  <a:cubicBezTo>
                    <a:pt x="646223" y="15943"/>
                    <a:pt x="560412" y="39263"/>
                    <a:pt x="453689" y="39263"/>
                  </a:cubicBezTo>
                  <a:cubicBezTo>
                    <a:pt x="432742" y="39263"/>
                    <a:pt x="411796" y="35772"/>
                    <a:pt x="387358" y="31618"/>
                  </a:cubicBezTo>
                  <a:cubicBezTo>
                    <a:pt x="353599" y="25893"/>
                    <a:pt x="315336" y="19434"/>
                    <a:pt x="263878" y="19434"/>
                  </a:cubicBezTo>
                  <a:cubicBezTo>
                    <a:pt x="226208" y="19608"/>
                    <a:pt x="188610" y="23309"/>
                    <a:pt x="151604" y="30431"/>
                  </a:cubicBezTo>
                  <a:cubicBezTo>
                    <a:pt x="124024" y="35179"/>
                    <a:pt x="100180" y="39263"/>
                    <a:pt x="65967" y="39263"/>
                  </a:cubicBezTo>
                  <a:cubicBezTo>
                    <a:pt x="53573" y="39263"/>
                    <a:pt x="28193" y="36121"/>
                    <a:pt x="-120" y="31338"/>
                  </a:cubicBezTo>
                  <a:lnTo>
                    <a:pt x="-120" y="53367"/>
                  </a:lnTo>
                  <a:cubicBezTo>
                    <a:pt x="-609" y="89396"/>
                    <a:pt x="28228" y="119000"/>
                    <a:pt x="64256" y="119489"/>
                  </a:cubicBezTo>
                  <a:cubicBezTo>
                    <a:pt x="64815" y="119489"/>
                    <a:pt x="65408" y="119489"/>
                    <a:pt x="65967" y="119489"/>
                  </a:cubicBezTo>
                  <a:cubicBezTo>
                    <a:pt x="145774" y="119419"/>
                    <a:pt x="179044" y="99590"/>
                    <a:pt x="263773" y="99590"/>
                  </a:cubicBezTo>
                  <a:close/>
                </a:path>
              </a:pathLst>
            </a:custGeom>
            <a:solidFill>
              <a:srgbClr val="233A49"/>
            </a:solidFill>
            <a:ln w="348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45" name="TextBox 444">
            <a:extLst>
              <a:ext uri="{FF2B5EF4-FFF2-40B4-BE49-F238E27FC236}">
                <a16:creationId xmlns:a16="http://schemas.microsoft.com/office/drawing/2014/main" id="{A36D2DF4-F2FD-696A-C80C-BDB6B621FDC4}"/>
              </a:ext>
            </a:extLst>
          </p:cNvPr>
          <p:cNvSpPr txBox="1"/>
          <p:nvPr/>
        </p:nvSpPr>
        <p:spPr>
          <a:xfrm>
            <a:off x="9281381" y="3251068"/>
            <a:ext cx="1598111" cy="9175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200" b="1" dirty="0">
                <a:solidFill>
                  <a:schemeClr val="bg1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</a:t>
            </a:r>
            <a:endParaRPr lang="fa-IR" sz="1200" b="1" dirty="0">
              <a:solidFill>
                <a:schemeClr val="bg1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900" dirty="0">
                <a:solidFill>
                  <a:schemeClr val="bg1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900" dirty="0">
              <a:solidFill>
                <a:schemeClr val="bg1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  <p:sp>
        <p:nvSpPr>
          <p:cNvPr id="446" name="TextBox 445">
            <a:extLst>
              <a:ext uri="{FF2B5EF4-FFF2-40B4-BE49-F238E27FC236}">
                <a16:creationId xmlns:a16="http://schemas.microsoft.com/office/drawing/2014/main" id="{B1FAB61B-8DC6-D5E9-A2A7-000B404615EE}"/>
              </a:ext>
            </a:extLst>
          </p:cNvPr>
          <p:cNvSpPr txBox="1"/>
          <p:nvPr/>
        </p:nvSpPr>
        <p:spPr>
          <a:xfrm>
            <a:off x="8787583" y="1658727"/>
            <a:ext cx="1598111" cy="9175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200" b="1" dirty="0">
                <a:solidFill>
                  <a:schemeClr val="bg1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</a:t>
            </a:r>
            <a:endParaRPr lang="fa-IR" sz="1200" b="1" dirty="0">
              <a:solidFill>
                <a:schemeClr val="bg1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900" dirty="0">
                <a:solidFill>
                  <a:schemeClr val="bg1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900" dirty="0">
              <a:solidFill>
                <a:schemeClr val="bg1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  <p:sp>
        <p:nvSpPr>
          <p:cNvPr id="447" name="TextBox 446">
            <a:extLst>
              <a:ext uri="{FF2B5EF4-FFF2-40B4-BE49-F238E27FC236}">
                <a16:creationId xmlns:a16="http://schemas.microsoft.com/office/drawing/2014/main" id="{324120C6-E740-3158-5DE2-0CB2E75EF3D8}"/>
              </a:ext>
            </a:extLst>
          </p:cNvPr>
          <p:cNvSpPr txBox="1"/>
          <p:nvPr/>
        </p:nvSpPr>
        <p:spPr>
          <a:xfrm>
            <a:off x="8810354" y="4834915"/>
            <a:ext cx="1598111" cy="9175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200" b="1" dirty="0">
                <a:solidFill>
                  <a:schemeClr val="bg1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</a:t>
            </a:r>
            <a:endParaRPr lang="fa-IR" sz="1200" b="1" dirty="0">
              <a:solidFill>
                <a:schemeClr val="bg1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900" dirty="0">
                <a:solidFill>
                  <a:schemeClr val="bg1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900" dirty="0">
              <a:solidFill>
                <a:schemeClr val="bg1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  <p:sp>
        <p:nvSpPr>
          <p:cNvPr id="448" name="TextBox 447">
            <a:extLst>
              <a:ext uri="{FF2B5EF4-FFF2-40B4-BE49-F238E27FC236}">
                <a16:creationId xmlns:a16="http://schemas.microsoft.com/office/drawing/2014/main" id="{6222E24D-2A64-5B8E-7505-6C6FC94F3501}"/>
              </a:ext>
            </a:extLst>
          </p:cNvPr>
          <p:cNvSpPr txBox="1"/>
          <p:nvPr/>
        </p:nvSpPr>
        <p:spPr>
          <a:xfrm>
            <a:off x="1846688" y="1678653"/>
            <a:ext cx="1598111" cy="9175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200" b="1" dirty="0">
                <a:solidFill>
                  <a:schemeClr val="bg1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</a:t>
            </a:r>
            <a:endParaRPr lang="fa-IR" sz="1200" b="1" dirty="0">
              <a:solidFill>
                <a:schemeClr val="bg1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900" dirty="0">
                <a:solidFill>
                  <a:schemeClr val="bg1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900" dirty="0">
              <a:solidFill>
                <a:schemeClr val="bg1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  <p:sp>
        <p:nvSpPr>
          <p:cNvPr id="449" name="TextBox 448">
            <a:extLst>
              <a:ext uri="{FF2B5EF4-FFF2-40B4-BE49-F238E27FC236}">
                <a16:creationId xmlns:a16="http://schemas.microsoft.com/office/drawing/2014/main" id="{B60F429A-7C47-5CB9-E662-A94393F1CCC9}"/>
              </a:ext>
            </a:extLst>
          </p:cNvPr>
          <p:cNvSpPr txBox="1"/>
          <p:nvPr/>
        </p:nvSpPr>
        <p:spPr>
          <a:xfrm>
            <a:off x="1317609" y="3208949"/>
            <a:ext cx="1598111" cy="9175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200" b="1" dirty="0">
                <a:solidFill>
                  <a:schemeClr val="bg1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</a:t>
            </a:r>
            <a:endParaRPr lang="fa-IR" sz="1200" b="1" dirty="0">
              <a:solidFill>
                <a:schemeClr val="bg1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900" dirty="0">
                <a:solidFill>
                  <a:schemeClr val="bg1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900" dirty="0">
              <a:solidFill>
                <a:schemeClr val="bg1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  <p:sp>
        <p:nvSpPr>
          <p:cNvPr id="450" name="TextBox 449">
            <a:extLst>
              <a:ext uri="{FF2B5EF4-FFF2-40B4-BE49-F238E27FC236}">
                <a16:creationId xmlns:a16="http://schemas.microsoft.com/office/drawing/2014/main" id="{6136A767-4F8D-F7EF-7D1F-8C81E73BC110}"/>
              </a:ext>
            </a:extLst>
          </p:cNvPr>
          <p:cNvSpPr txBox="1"/>
          <p:nvPr/>
        </p:nvSpPr>
        <p:spPr>
          <a:xfrm>
            <a:off x="1794955" y="4834914"/>
            <a:ext cx="1598111" cy="9175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1200" b="1" dirty="0">
                <a:solidFill>
                  <a:schemeClr val="bg1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</a:t>
            </a:r>
            <a:endParaRPr lang="fa-IR" sz="1200" b="1" dirty="0">
              <a:solidFill>
                <a:schemeClr val="bg1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  <a:p>
            <a:pPr algn="ctr" rtl="1">
              <a:lnSpc>
                <a:spcPct val="250000"/>
              </a:lnSpc>
            </a:pPr>
            <a:r>
              <a:rPr lang="fa-IR" sz="900" dirty="0">
                <a:solidFill>
                  <a:schemeClr val="bg1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900" dirty="0">
              <a:solidFill>
                <a:schemeClr val="bg1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37167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2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8" decel="10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decel="10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6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6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4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4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  <p:bldP spid="445" grpId="0"/>
      <p:bldP spid="446" grpId="0"/>
      <p:bldP spid="447" grpId="0"/>
      <p:bldP spid="448" grpId="0"/>
      <p:bldP spid="449" grpId="0"/>
      <p:bldP spid="45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FED1C29-0F19-76F3-25C2-A83AE9B23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75D09-11C4-4DCB-AD2F-C25D7C13D042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CC429F86-913C-0F66-552F-CFD25241D7A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25" b="16025"/>
          <a:stretch>
            <a:fillRect/>
          </a:stretch>
        </p:blipFill>
        <p:spPr>
          <a:ln w="57150">
            <a:solidFill>
              <a:schemeClr val="bg1"/>
            </a:solidFill>
          </a:ln>
        </p:spPr>
      </p:pic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BF19C337-A0D5-EB03-F9AE-67C9CDDAA62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08" r="22508"/>
          <a:stretch>
            <a:fillRect/>
          </a:stretch>
        </p:blipFill>
        <p:spPr>
          <a:ln w="76200">
            <a:solidFill>
              <a:schemeClr val="bg1"/>
            </a:solidFill>
          </a:ln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129E8FE4-FF36-D98F-9D44-9207B6D094DB}"/>
              </a:ext>
            </a:extLst>
          </p:cNvPr>
          <p:cNvGrpSpPr/>
          <p:nvPr/>
        </p:nvGrpSpPr>
        <p:grpSpPr>
          <a:xfrm>
            <a:off x="6968056" y="2629592"/>
            <a:ext cx="4392867" cy="971819"/>
            <a:chOff x="346193" y="2418576"/>
            <a:chExt cx="4392867" cy="971819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7E23514-05FF-DBEC-D406-CE2EBF7FD4E5}"/>
                </a:ext>
              </a:extLst>
            </p:cNvPr>
            <p:cNvSpPr/>
            <p:nvPr/>
          </p:nvSpPr>
          <p:spPr>
            <a:xfrm flipH="1">
              <a:off x="346193" y="2418576"/>
              <a:ext cx="4392867" cy="97181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Freeform 16">
              <a:extLst>
                <a:ext uri="{FF2B5EF4-FFF2-40B4-BE49-F238E27FC236}">
                  <a16:creationId xmlns:a16="http://schemas.microsoft.com/office/drawing/2014/main" id="{AE1FB2B2-C332-E728-F5F1-6B7D7D04F1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92757" y="2706895"/>
              <a:ext cx="395181" cy="395181"/>
            </a:xfrm>
            <a:custGeom>
              <a:avLst/>
              <a:gdLst>
                <a:gd name="T0" fmla="*/ 2044 w 2060"/>
                <a:gd name="T1" fmla="*/ 952 h 2059"/>
                <a:gd name="T2" fmla="*/ 1476 w 2060"/>
                <a:gd name="T3" fmla="*/ 106 h 2059"/>
                <a:gd name="T4" fmla="*/ 1110 w 2060"/>
                <a:gd name="T5" fmla="*/ 4 h 2059"/>
                <a:gd name="T6" fmla="*/ 1100 w 2060"/>
                <a:gd name="T7" fmla="*/ 0 h 2059"/>
                <a:gd name="T8" fmla="*/ 944 w 2060"/>
                <a:gd name="T9" fmla="*/ 0 h 2059"/>
                <a:gd name="T10" fmla="*/ 878 w 2060"/>
                <a:gd name="T11" fmla="*/ 10 h 2059"/>
                <a:gd name="T12" fmla="*/ 84 w 2060"/>
                <a:gd name="T13" fmla="*/ 617 h 2059"/>
                <a:gd name="T14" fmla="*/ 4 w 2060"/>
                <a:gd name="T15" fmla="*/ 926 h 2059"/>
                <a:gd name="T16" fmla="*/ 0 w 2060"/>
                <a:gd name="T17" fmla="*/ 940 h 2059"/>
                <a:gd name="T18" fmla="*/ 0 w 2060"/>
                <a:gd name="T19" fmla="*/ 1104 h 2059"/>
                <a:gd name="T20" fmla="*/ 10 w 2060"/>
                <a:gd name="T21" fmla="*/ 1169 h 2059"/>
                <a:gd name="T22" fmla="*/ 617 w 2060"/>
                <a:gd name="T23" fmla="*/ 1963 h 2059"/>
                <a:gd name="T24" fmla="*/ 1096 w 2060"/>
                <a:gd name="T25" fmla="*/ 2044 h 2059"/>
                <a:gd name="T26" fmla="*/ 1942 w 2060"/>
                <a:gd name="T27" fmla="*/ 1474 h 2059"/>
                <a:gd name="T28" fmla="*/ 2044 w 2060"/>
                <a:gd name="T29" fmla="*/ 952 h 2059"/>
                <a:gd name="T30" fmla="*/ 1023 w 2060"/>
                <a:gd name="T31" fmla="*/ 1888 h 2059"/>
                <a:gd name="T32" fmla="*/ 160 w 2060"/>
                <a:gd name="T33" fmla="*/ 1023 h 2059"/>
                <a:gd name="T34" fmla="*/ 1024 w 2060"/>
                <a:gd name="T35" fmla="*/ 160 h 2059"/>
                <a:gd name="T36" fmla="*/ 1888 w 2060"/>
                <a:gd name="T37" fmla="*/ 1024 h 2059"/>
                <a:gd name="T38" fmla="*/ 1023 w 2060"/>
                <a:gd name="T39" fmla="*/ 1888 h 2059"/>
                <a:gd name="T40" fmla="*/ 1444 w 2060"/>
                <a:gd name="T41" fmla="*/ 680 h 2059"/>
                <a:gd name="T42" fmla="*/ 1356 w 2060"/>
                <a:gd name="T43" fmla="*/ 706 h 2059"/>
                <a:gd name="T44" fmla="*/ 898 w 2060"/>
                <a:gd name="T45" fmla="*/ 1165 h 2059"/>
                <a:gd name="T46" fmla="*/ 868 w 2060"/>
                <a:gd name="T47" fmla="*/ 1164 h 2059"/>
                <a:gd name="T48" fmla="*/ 763 w 2060"/>
                <a:gd name="T49" fmla="*/ 1059 h 2059"/>
                <a:gd name="T50" fmla="*/ 684 w 2060"/>
                <a:gd name="T51" fmla="*/ 980 h 2059"/>
                <a:gd name="T52" fmla="*/ 571 w 2060"/>
                <a:gd name="T53" fmla="*/ 981 h 2059"/>
                <a:gd name="T54" fmla="*/ 576 w 2060"/>
                <a:gd name="T55" fmla="*/ 1098 h 2059"/>
                <a:gd name="T56" fmla="*/ 816 w 2060"/>
                <a:gd name="T57" fmla="*/ 1338 h 2059"/>
                <a:gd name="T58" fmla="*/ 951 w 2060"/>
                <a:gd name="T59" fmla="*/ 1338 h 2059"/>
                <a:gd name="T60" fmla="*/ 1216 w 2060"/>
                <a:gd name="T61" fmla="*/ 1072 h 2059"/>
                <a:gd name="T62" fmla="*/ 1468 w 2060"/>
                <a:gd name="T63" fmla="*/ 821 h 2059"/>
                <a:gd name="T64" fmla="*/ 1500 w 2060"/>
                <a:gd name="T65" fmla="*/ 757 h 2059"/>
                <a:gd name="T66" fmla="*/ 1444 w 2060"/>
                <a:gd name="T67" fmla="*/ 680 h 2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60" h="2059">
                  <a:moveTo>
                    <a:pt x="2044" y="952"/>
                  </a:moveTo>
                  <a:cubicBezTo>
                    <a:pt x="2010" y="567"/>
                    <a:pt x="1818" y="285"/>
                    <a:pt x="1476" y="106"/>
                  </a:cubicBezTo>
                  <a:cubicBezTo>
                    <a:pt x="1362" y="46"/>
                    <a:pt x="1238" y="14"/>
                    <a:pt x="1110" y="4"/>
                  </a:cubicBezTo>
                  <a:cubicBezTo>
                    <a:pt x="1106" y="4"/>
                    <a:pt x="1101" y="6"/>
                    <a:pt x="1100" y="0"/>
                  </a:cubicBezTo>
                  <a:cubicBezTo>
                    <a:pt x="944" y="0"/>
                    <a:pt x="944" y="0"/>
                    <a:pt x="944" y="0"/>
                  </a:cubicBezTo>
                  <a:cubicBezTo>
                    <a:pt x="923" y="9"/>
                    <a:pt x="900" y="7"/>
                    <a:pt x="878" y="10"/>
                  </a:cubicBezTo>
                  <a:cubicBezTo>
                    <a:pt x="507" y="73"/>
                    <a:pt x="242" y="275"/>
                    <a:pt x="84" y="617"/>
                  </a:cubicBezTo>
                  <a:cubicBezTo>
                    <a:pt x="39" y="715"/>
                    <a:pt x="15" y="819"/>
                    <a:pt x="4" y="926"/>
                  </a:cubicBezTo>
                  <a:cubicBezTo>
                    <a:pt x="4" y="931"/>
                    <a:pt x="7" y="937"/>
                    <a:pt x="0" y="940"/>
                  </a:cubicBezTo>
                  <a:cubicBezTo>
                    <a:pt x="0" y="1104"/>
                    <a:pt x="0" y="1104"/>
                    <a:pt x="0" y="1104"/>
                  </a:cubicBezTo>
                  <a:cubicBezTo>
                    <a:pt x="9" y="1125"/>
                    <a:pt x="7" y="1148"/>
                    <a:pt x="10" y="1169"/>
                  </a:cubicBezTo>
                  <a:cubicBezTo>
                    <a:pt x="73" y="1541"/>
                    <a:pt x="275" y="1806"/>
                    <a:pt x="617" y="1963"/>
                  </a:cubicBezTo>
                  <a:cubicBezTo>
                    <a:pt x="768" y="2032"/>
                    <a:pt x="929" y="2059"/>
                    <a:pt x="1096" y="2044"/>
                  </a:cubicBezTo>
                  <a:cubicBezTo>
                    <a:pt x="1482" y="2009"/>
                    <a:pt x="1765" y="1818"/>
                    <a:pt x="1942" y="1474"/>
                  </a:cubicBezTo>
                  <a:cubicBezTo>
                    <a:pt x="2027" y="1311"/>
                    <a:pt x="2060" y="1135"/>
                    <a:pt x="2044" y="952"/>
                  </a:cubicBezTo>
                  <a:close/>
                  <a:moveTo>
                    <a:pt x="1023" y="1888"/>
                  </a:moveTo>
                  <a:cubicBezTo>
                    <a:pt x="546" y="1887"/>
                    <a:pt x="159" y="1500"/>
                    <a:pt x="160" y="1023"/>
                  </a:cubicBezTo>
                  <a:cubicBezTo>
                    <a:pt x="160" y="546"/>
                    <a:pt x="548" y="160"/>
                    <a:pt x="1024" y="160"/>
                  </a:cubicBezTo>
                  <a:cubicBezTo>
                    <a:pt x="1501" y="160"/>
                    <a:pt x="1888" y="548"/>
                    <a:pt x="1888" y="1024"/>
                  </a:cubicBezTo>
                  <a:cubicBezTo>
                    <a:pt x="1887" y="1501"/>
                    <a:pt x="1500" y="1888"/>
                    <a:pt x="1023" y="1888"/>
                  </a:cubicBezTo>
                  <a:close/>
                  <a:moveTo>
                    <a:pt x="1444" y="680"/>
                  </a:moveTo>
                  <a:cubicBezTo>
                    <a:pt x="1408" y="669"/>
                    <a:pt x="1380" y="681"/>
                    <a:pt x="1356" y="706"/>
                  </a:cubicBezTo>
                  <a:cubicBezTo>
                    <a:pt x="1203" y="859"/>
                    <a:pt x="1050" y="1011"/>
                    <a:pt x="898" y="1165"/>
                  </a:cubicBezTo>
                  <a:cubicBezTo>
                    <a:pt x="885" y="1178"/>
                    <a:pt x="879" y="1176"/>
                    <a:pt x="868" y="1164"/>
                  </a:cubicBezTo>
                  <a:cubicBezTo>
                    <a:pt x="834" y="1129"/>
                    <a:pt x="798" y="1094"/>
                    <a:pt x="763" y="1059"/>
                  </a:cubicBezTo>
                  <a:cubicBezTo>
                    <a:pt x="737" y="1033"/>
                    <a:pt x="711" y="1006"/>
                    <a:pt x="684" y="980"/>
                  </a:cubicBezTo>
                  <a:cubicBezTo>
                    <a:pt x="650" y="948"/>
                    <a:pt x="602" y="949"/>
                    <a:pt x="571" y="981"/>
                  </a:cubicBezTo>
                  <a:cubicBezTo>
                    <a:pt x="538" y="1014"/>
                    <a:pt x="540" y="1062"/>
                    <a:pt x="576" y="1098"/>
                  </a:cubicBezTo>
                  <a:cubicBezTo>
                    <a:pt x="656" y="1178"/>
                    <a:pt x="736" y="1258"/>
                    <a:pt x="816" y="1338"/>
                  </a:cubicBezTo>
                  <a:cubicBezTo>
                    <a:pt x="862" y="1384"/>
                    <a:pt x="905" y="1384"/>
                    <a:pt x="951" y="1338"/>
                  </a:cubicBezTo>
                  <a:cubicBezTo>
                    <a:pt x="1039" y="1249"/>
                    <a:pt x="1128" y="1161"/>
                    <a:pt x="1216" y="1072"/>
                  </a:cubicBezTo>
                  <a:cubicBezTo>
                    <a:pt x="1300" y="988"/>
                    <a:pt x="1384" y="904"/>
                    <a:pt x="1468" y="821"/>
                  </a:cubicBezTo>
                  <a:cubicBezTo>
                    <a:pt x="1486" y="803"/>
                    <a:pt x="1499" y="783"/>
                    <a:pt x="1500" y="757"/>
                  </a:cubicBezTo>
                  <a:cubicBezTo>
                    <a:pt x="1500" y="722"/>
                    <a:pt x="1477" y="690"/>
                    <a:pt x="1444" y="6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27347AB-AF97-402B-DDEA-B47F5BCC9D14}"/>
                </a:ext>
              </a:extLst>
            </p:cNvPr>
            <p:cNvSpPr txBox="1"/>
            <p:nvPr/>
          </p:nvSpPr>
          <p:spPr>
            <a:xfrm>
              <a:off x="360372" y="2430014"/>
              <a:ext cx="3620874" cy="902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14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150000"/>
                </a:lnSpc>
              </a:pPr>
              <a:r>
                <a:rPr lang="fa-IR" sz="11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1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8C98D2CA-9E59-CB18-F7A9-7430C9AF0DA0}"/>
              </a:ext>
            </a:extLst>
          </p:cNvPr>
          <p:cNvGrpSpPr/>
          <p:nvPr/>
        </p:nvGrpSpPr>
        <p:grpSpPr>
          <a:xfrm>
            <a:off x="6960112" y="3679929"/>
            <a:ext cx="4400811" cy="973925"/>
            <a:chOff x="338249" y="3468913"/>
            <a:chExt cx="4400811" cy="973925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A80DA98-B6A6-7E82-DB09-E05F8ACEC934}"/>
                </a:ext>
              </a:extLst>
            </p:cNvPr>
            <p:cNvSpPr/>
            <p:nvPr/>
          </p:nvSpPr>
          <p:spPr>
            <a:xfrm flipH="1">
              <a:off x="346193" y="3471019"/>
              <a:ext cx="4392867" cy="971819"/>
            </a:xfrm>
            <a:prstGeom prst="rect">
              <a:avLst/>
            </a:prstGeom>
            <a:solidFill>
              <a:srgbClr val="095667"/>
            </a:solidFill>
            <a:ln>
              <a:solidFill>
                <a:srgbClr val="163A65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" name="Freeform 16">
              <a:extLst>
                <a:ext uri="{FF2B5EF4-FFF2-40B4-BE49-F238E27FC236}">
                  <a16:creationId xmlns:a16="http://schemas.microsoft.com/office/drawing/2014/main" id="{EE23FE4C-B2A4-1998-E459-3733E652C5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92757" y="3759338"/>
              <a:ext cx="395181" cy="395181"/>
            </a:xfrm>
            <a:custGeom>
              <a:avLst/>
              <a:gdLst>
                <a:gd name="T0" fmla="*/ 2044 w 2060"/>
                <a:gd name="T1" fmla="*/ 952 h 2059"/>
                <a:gd name="T2" fmla="*/ 1476 w 2060"/>
                <a:gd name="T3" fmla="*/ 106 h 2059"/>
                <a:gd name="T4" fmla="*/ 1110 w 2060"/>
                <a:gd name="T5" fmla="*/ 4 h 2059"/>
                <a:gd name="T6" fmla="*/ 1100 w 2060"/>
                <a:gd name="T7" fmla="*/ 0 h 2059"/>
                <a:gd name="T8" fmla="*/ 944 w 2060"/>
                <a:gd name="T9" fmla="*/ 0 h 2059"/>
                <a:gd name="T10" fmla="*/ 878 w 2060"/>
                <a:gd name="T11" fmla="*/ 10 h 2059"/>
                <a:gd name="T12" fmla="*/ 84 w 2060"/>
                <a:gd name="T13" fmla="*/ 617 h 2059"/>
                <a:gd name="T14" fmla="*/ 4 w 2060"/>
                <a:gd name="T15" fmla="*/ 926 h 2059"/>
                <a:gd name="T16" fmla="*/ 0 w 2060"/>
                <a:gd name="T17" fmla="*/ 940 h 2059"/>
                <a:gd name="T18" fmla="*/ 0 w 2060"/>
                <a:gd name="T19" fmla="*/ 1104 h 2059"/>
                <a:gd name="T20" fmla="*/ 10 w 2060"/>
                <a:gd name="T21" fmla="*/ 1169 h 2059"/>
                <a:gd name="T22" fmla="*/ 617 w 2060"/>
                <a:gd name="T23" fmla="*/ 1963 h 2059"/>
                <a:gd name="T24" fmla="*/ 1096 w 2060"/>
                <a:gd name="T25" fmla="*/ 2044 h 2059"/>
                <a:gd name="T26" fmla="*/ 1942 w 2060"/>
                <a:gd name="T27" fmla="*/ 1474 h 2059"/>
                <a:gd name="T28" fmla="*/ 2044 w 2060"/>
                <a:gd name="T29" fmla="*/ 952 h 2059"/>
                <a:gd name="T30" fmla="*/ 1023 w 2060"/>
                <a:gd name="T31" fmla="*/ 1888 h 2059"/>
                <a:gd name="T32" fmla="*/ 160 w 2060"/>
                <a:gd name="T33" fmla="*/ 1023 h 2059"/>
                <a:gd name="T34" fmla="*/ 1024 w 2060"/>
                <a:gd name="T35" fmla="*/ 160 h 2059"/>
                <a:gd name="T36" fmla="*/ 1888 w 2060"/>
                <a:gd name="T37" fmla="*/ 1024 h 2059"/>
                <a:gd name="T38" fmla="*/ 1023 w 2060"/>
                <a:gd name="T39" fmla="*/ 1888 h 2059"/>
                <a:gd name="T40" fmla="*/ 1444 w 2060"/>
                <a:gd name="T41" fmla="*/ 680 h 2059"/>
                <a:gd name="T42" fmla="*/ 1356 w 2060"/>
                <a:gd name="T43" fmla="*/ 706 h 2059"/>
                <a:gd name="T44" fmla="*/ 898 w 2060"/>
                <a:gd name="T45" fmla="*/ 1165 h 2059"/>
                <a:gd name="T46" fmla="*/ 868 w 2060"/>
                <a:gd name="T47" fmla="*/ 1164 h 2059"/>
                <a:gd name="T48" fmla="*/ 763 w 2060"/>
                <a:gd name="T49" fmla="*/ 1059 h 2059"/>
                <a:gd name="T50" fmla="*/ 684 w 2060"/>
                <a:gd name="T51" fmla="*/ 980 h 2059"/>
                <a:gd name="T52" fmla="*/ 571 w 2060"/>
                <a:gd name="T53" fmla="*/ 981 h 2059"/>
                <a:gd name="T54" fmla="*/ 576 w 2060"/>
                <a:gd name="T55" fmla="*/ 1098 h 2059"/>
                <a:gd name="T56" fmla="*/ 816 w 2060"/>
                <a:gd name="T57" fmla="*/ 1338 h 2059"/>
                <a:gd name="T58" fmla="*/ 951 w 2060"/>
                <a:gd name="T59" fmla="*/ 1338 h 2059"/>
                <a:gd name="T60" fmla="*/ 1216 w 2060"/>
                <a:gd name="T61" fmla="*/ 1072 h 2059"/>
                <a:gd name="T62" fmla="*/ 1468 w 2060"/>
                <a:gd name="T63" fmla="*/ 821 h 2059"/>
                <a:gd name="T64" fmla="*/ 1500 w 2060"/>
                <a:gd name="T65" fmla="*/ 757 h 2059"/>
                <a:gd name="T66" fmla="*/ 1444 w 2060"/>
                <a:gd name="T67" fmla="*/ 680 h 2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60" h="2059">
                  <a:moveTo>
                    <a:pt x="2044" y="952"/>
                  </a:moveTo>
                  <a:cubicBezTo>
                    <a:pt x="2010" y="567"/>
                    <a:pt x="1818" y="285"/>
                    <a:pt x="1476" y="106"/>
                  </a:cubicBezTo>
                  <a:cubicBezTo>
                    <a:pt x="1362" y="46"/>
                    <a:pt x="1238" y="14"/>
                    <a:pt x="1110" y="4"/>
                  </a:cubicBezTo>
                  <a:cubicBezTo>
                    <a:pt x="1106" y="4"/>
                    <a:pt x="1101" y="6"/>
                    <a:pt x="1100" y="0"/>
                  </a:cubicBezTo>
                  <a:cubicBezTo>
                    <a:pt x="944" y="0"/>
                    <a:pt x="944" y="0"/>
                    <a:pt x="944" y="0"/>
                  </a:cubicBezTo>
                  <a:cubicBezTo>
                    <a:pt x="923" y="9"/>
                    <a:pt x="900" y="7"/>
                    <a:pt x="878" y="10"/>
                  </a:cubicBezTo>
                  <a:cubicBezTo>
                    <a:pt x="507" y="73"/>
                    <a:pt x="242" y="275"/>
                    <a:pt x="84" y="617"/>
                  </a:cubicBezTo>
                  <a:cubicBezTo>
                    <a:pt x="39" y="715"/>
                    <a:pt x="15" y="819"/>
                    <a:pt x="4" y="926"/>
                  </a:cubicBezTo>
                  <a:cubicBezTo>
                    <a:pt x="4" y="931"/>
                    <a:pt x="7" y="937"/>
                    <a:pt x="0" y="940"/>
                  </a:cubicBezTo>
                  <a:cubicBezTo>
                    <a:pt x="0" y="1104"/>
                    <a:pt x="0" y="1104"/>
                    <a:pt x="0" y="1104"/>
                  </a:cubicBezTo>
                  <a:cubicBezTo>
                    <a:pt x="9" y="1125"/>
                    <a:pt x="7" y="1148"/>
                    <a:pt x="10" y="1169"/>
                  </a:cubicBezTo>
                  <a:cubicBezTo>
                    <a:pt x="73" y="1541"/>
                    <a:pt x="275" y="1806"/>
                    <a:pt x="617" y="1963"/>
                  </a:cubicBezTo>
                  <a:cubicBezTo>
                    <a:pt x="768" y="2032"/>
                    <a:pt x="929" y="2059"/>
                    <a:pt x="1096" y="2044"/>
                  </a:cubicBezTo>
                  <a:cubicBezTo>
                    <a:pt x="1482" y="2009"/>
                    <a:pt x="1765" y="1818"/>
                    <a:pt x="1942" y="1474"/>
                  </a:cubicBezTo>
                  <a:cubicBezTo>
                    <a:pt x="2027" y="1311"/>
                    <a:pt x="2060" y="1135"/>
                    <a:pt x="2044" y="952"/>
                  </a:cubicBezTo>
                  <a:close/>
                  <a:moveTo>
                    <a:pt x="1023" y="1888"/>
                  </a:moveTo>
                  <a:cubicBezTo>
                    <a:pt x="546" y="1887"/>
                    <a:pt x="159" y="1500"/>
                    <a:pt x="160" y="1023"/>
                  </a:cubicBezTo>
                  <a:cubicBezTo>
                    <a:pt x="160" y="546"/>
                    <a:pt x="548" y="160"/>
                    <a:pt x="1024" y="160"/>
                  </a:cubicBezTo>
                  <a:cubicBezTo>
                    <a:pt x="1501" y="160"/>
                    <a:pt x="1888" y="548"/>
                    <a:pt x="1888" y="1024"/>
                  </a:cubicBezTo>
                  <a:cubicBezTo>
                    <a:pt x="1887" y="1501"/>
                    <a:pt x="1500" y="1888"/>
                    <a:pt x="1023" y="1888"/>
                  </a:cubicBezTo>
                  <a:close/>
                  <a:moveTo>
                    <a:pt x="1444" y="680"/>
                  </a:moveTo>
                  <a:cubicBezTo>
                    <a:pt x="1408" y="669"/>
                    <a:pt x="1380" y="681"/>
                    <a:pt x="1356" y="706"/>
                  </a:cubicBezTo>
                  <a:cubicBezTo>
                    <a:pt x="1203" y="859"/>
                    <a:pt x="1050" y="1011"/>
                    <a:pt x="898" y="1165"/>
                  </a:cubicBezTo>
                  <a:cubicBezTo>
                    <a:pt x="885" y="1178"/>
                    <a:pt x="879" y="1176"/>
                    <a:pt x="868" y="1164"/>
                  </a:cubicBezTo>
                  <a:cubicBezTo>
                    <a:pt x="834" y="1129"/>
                    <a:pt x="798" y="1094"/>
                    <a:pt x="763" y="1059"/>
                  </a:cubicBezTo>
                  <a:cubicBezTo>
                    <a:pt x="737" y="1033"/>
                    <a:pt x="711" y="1006"/>
                    <a:pt x="684" y="980"/>
                  </a:cubicBezTo>
                  <a:cubicBezTo>
                    <a:pt x="650" y="948"/>
                    <a:pt x="602" y="949"/>
                    <a:pt x="571" y="981"/>
                  </a:cubicBezTo>
                  <a:cubicBezTo>
                    <a:pt x="538" y="1014"/>
                    <a:pt x="540" y="1062"/>
                    <a:pt x="576" y="1098"/>
                  </a:cubicBezTo>
                  <a:cubicBezTo>
                    <a:pt x="656" y="1178"/>
                    <a:pt x="736" y="1258"/>
                    <a:pt x="816" y="1338"/>
                  </a:cubicBezTo>
                  <a:cubicBezTo>
                    <a:pt x="862" y="1384"/>
                    <a:pt x="905" y="1384"/>
                    <a:pt x="951" y="1338"/>
                  </a:cubicBezTo>
                  <a:cubicBezTo>
                    <a:pt x="1039" y="1249"/>
                    <a:pt x="1128" y="1161"/>
                    <a:pt x="1216" y="1072"/>
                  </a:cubicBezTo>
                  <a:cubicBezTo>
                    <a:pt x="1300" y="988"/>
                    <a:pt x="1384" y="904"/>
                    <a:pt x="1468" y="821"/>
                  </a:cubicBezTo>
                  <a:cubicBezTo>
                    <a:pt x="1486" y="803"/>
                    <a:pt x="1499" y="783"/>
                    <a:pt x="1500" y="757"/>
                  </a:cubicBezTo>
                  <a:cubicBezTo>
                    <a:pt x="1500" y="722"/>
                    <a:pt x="1477" y="690"/>
                    <a:pt x="1444" y="6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BEB4151-CB8B-F64D-B98B-BC0042B70E95}"/>
                </a:ext>
              </a:extLst>
            </p:cNvPr>
            <p:cNvSpPr txBox="1"/>
            <p:nvPr/>
          </p:nvSpPr>
          <p:spPr>
            <a:xfrm>
              <a:off x="338249" y="3468913"/>
              <a:ext cx="3620874" cy="902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14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150000"/>
                </a:lnSpc>
              </a:pPr>
              <a:r>
                <a:rPr lang="fa-IR" sz="11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1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12A5124-258A-BCB9-2872-9AA1EC113FEA}"/>
              </a:ext>
            </a:extLst>
          </p:cNvPr>
          <p:cNvGrpSpPr/>
          <p:nvPr/>
        </p:nvGrpSpPr>
        <p:grpSpPr>
          <a:xfrm>
            <a:off x="6937989" y="4730246"/>
            <a:ext cx="4422934" cy="976052"/>
            <a:chOff x="316126" y="4519230"/>
            <a:chExt cx="4422934" cy="976052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A606251-0AF5-1B23-C68F-F31000218D80}"/>
                </a:ext>
              </a:extLst>
            </p:cNvPr>
            <p:cNvSpPr/>
            <p:nvPr/>
          </p:nvSpPr>
          <p:spPr>
            <a:xfrm flipH="1">
              <a:off x="346193" y="4523463"/>
              <a:ext cx="4392867" cy="9718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 16">
              <a:extLst>
                <a:ext uri="{FF2B5EF4-FFF2-40B4-BE49-F238E27FC236}">
                  <a16:creationId xmlns:a16="http://schemas.microsoft.com/office/drawing/2014/main" id="{9E23E5E9-76E8-8A3E-6DA3-F86691D782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71726" y="4843910"/>
              <a:ext cx="395181" cy="395181"/>
            </a:xfrm>
            <a:custGeom>
              <a:avLst/>
              <a:gdLst>
                <a:gd name="T0" fmla="*/ 2044 w 2060"/>
                <a:gd name="T1" fmla="*/ 952 h 2059"/>
                <a:gd name="T2" fmla="*/ 1476 w 2060"/>
                <a:gd name="T3" fmla="*/ 106 h 2059"/>
                <a:gd name="T4" fmla="*/ 1110 w 2060"/>
                <a:gd name="T5" fmla="*/ 4 h 2059"/>
                <a:gd name="T6" fmla="*/ 1100 w 2060"/>
                <a:gd name="T7" fmla="*/ 0 h 2059"/>
                <a:gd name="T8" fmla="*/ 944 w 2060"/>
                <a:gd name="T9" fmla="*/ 0 h 2059"/>
                <a:gd name="T10" fmla="*/ 878 w 2060"/>
                <a:gd name="T11" fmla="*/ 10 h 2059"/>
                <a:gd name="T12" fmla="*/ 84 w 2060"/>
                <a:gd name="T13" fmla="*/ 617 h 2059"/>
                <a:gd name="T14" fmla="*/ 4 w 2060"/>
                <a:gd name="T15" fmla="*/ 926 h 2059"/>
                <a:gd name="T16" fmla="*/ 0 w 2060"/>
                <a:gd name="T17" fmla="*/ 940 h 2059"/>
                <a:gd name="T18" fmla="*/ 0 w 2060"/>
                <a:gd name="T19" fmla="*/ 1104 h 2059"/>
                <a:gd name="T20" fmla="*/ 10 w 2060"/>
                <a:gd name="T21" fmla="*/ 1169 h 2059"/>
                <a:gd name="T22" fmla="*/ 617 w 2060"/>
                <a:gd name="T23" fmla="*/ 1963 h 2059"/>
                <a:gd name="T24" fmla="*/ 1096 w 2060"/>
                <a:gd name="T25" fmla="*/ 2044 h 2059"/>
                <a:gd name="T26" fmla="*/ 1942 w 2060"/>
                <a:gd name="T27" fmla="*/ 1474 h 2059"/>
                <a:gd name="T28" fmla="*/ 2044 w 2060"/>
                <a:gd name="T29" fmla="*/ 952 h 2059"/>
                <a:gd name="T30" fmla="*/ 1023 w 2060"/>
                <a:gd name="T31" fmla="*/ 1888 h 2059"/>
                <a:gd name="T32" fmla="*/ 160 w 2060"/>
                <a:gd name="T33" fmla="*/ 1023 h 2059"/>
                <a:gd name="T34" fmla="*/ 1024 w 2060"/>
                <a:gd name="T35" fmla="*/ 160 h 2059"/>
                <a:gd name="T36" fmla="*/ 1888 w 2060"/>
                <a:gd name="T37" fmla="*/ 1024 h 2059"/>
                <a:gd name="T38" fmla="*/ 1023 w 2060"/>
                <a:gd name="T39" fmla="*/ 1888 h 2059"/>
                <a:gd name="T40" fmla="*/ 1444 w 2060"/>
                <a:gd name="T41" fmla="*/ 680 h 2059"/>
                <a:gd name="T42" fmla="*/ 1356 w 2060"/>
                <a:gd name="T43" fmla="*/ 706 h 2059"/>
                <a:gd name="T44" fmla="*/ 898 w 2060"/>
                <a:gd name="T45" fmla="*/ 1165 h 2059"/>
                <a:gd name="T46" fmla="*/ 868 w 2060"/>
                <a:gd name="T47" fmla="*/ 1164 h 2059"/>
                <a:gd name="T48" fmla="*/ 763 w 2060"/>
                <a:gd name="T49" fmla="*/ 1059 h 2059"/>
                <a:gd name="T50" fmla="*/ 684 w 2060"/>
                <a:gd name="T51" fmla="*/ 980 h 2059"/>
                <a:gd name="T52" fmla="*/ 571 w 2060"/>
                <a:gd name="T53" fmla="*/ 981 h 2059"/>
                <a:gd name="T54" fmla="*/ 576 w 2060"/>
                <a:gd name="T55" fmla="*/ 1098 h 2059"/>
                <a:gd name="T56" fmla="*/ 816 w 2060"/>
                <a:gd name="T57" fmla="*/ 1338 h 2059"/>
                <a:gd name="T58" fmla="*/ 951 w 2060"/>
                <a:gd name="T59" fmla="*/ 1338 h 2059"/>
                <a:gd name="T60" fmla="*/ 1216 w 2060"/>
                <a:gd name="T61" fmla="*/ 1072 h 2059"/>
                <a:gd name="T62" fmla="*/ 1468 w 2060"/>
                <a:gd name="T63" fmla="*/ 821 h 2059"/>
                <a:gd name="T64" fmla="*/ 1500 w 2060"/>
                <a:gd name="T65" fmla="*/ 757 h 2059"/>
                <a:gd name="T66" fmla="*/ 1444 w 2060"/>
                <a:gd name="T67" fmla="*/ 680 h 2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60" h="2059">
                  <a:moveTo>
                    <a:pt x="2044" y="952"/>
                  </a:moveTo>
                  <a:cubicBezTo>
                    <a:pt x="2010" y="567"/>
                    <a:pt x="1818" y="285"/>
                    <a:pt x="1476" y="106"/>
                  </a:cubicBezTo>
                  <a:cubicBezTo>
                    <a:pt x="1362" y="46"/>
                    <a:pt x="1238" y="14"/>
                    <a:pt x="1110" y="4"/>
                  </a:cubicBezTo>
                  <a:cubicBezTo>
                    <a:pt x="1106" y="4"/>
                    <a:pt x="1101" y="6"/>
                    <a:pt x="1100" y="0"/>
                  </a:cubicBezTo>
                  <a:cubicBezTo>
                    <a:pt x="944" y="0"/>
                    <a:pt x="944" y="0"/>
                    <a:pt x="944" y="0"/>
                  </a:cubicBezTo>
                  <a:cubicBezTo>
                    <a:pt x="923" y="9"/>
                    <a:pt x="900" y="7"/>
                    <a:pt x="878" y="10"/>
                  </a:cubicBezTo>
                  <a:cubicBezTo>
                    <a:pt x="507" y="73"/>
                    <a:pt x="242" y="275"/>
                    <a:pt x="84" y="617"/>
                  </a:cubicBezTo>
                  <a:cubicBezTo>
                    <a:pt x="39" y="715"/>
                    <a:pt x="15" y="819"/>
                    <a:pt x="4" y="926"/>
                  </a:cubicBezTo>
                  <a:cubicBezTo>
                    <a:pt x="4" y="931"/>
                    <a:pt x="7" y="937"/>
                    <a:pt x="0" y="940"/>
                  </a:cubicBezTo>
                  <a:cubicBezTo>
                    <a:pt x="0" y="1104"/>
                    <a:pt x="0" y="1104"/>
                    <a:pt x="0" y="1104"/>
                  </a:cubicBezTo>
                  <a:cubicBezTo>
                    <a:pt x="9" y="1125"/>
                    <a:pt x="7" y="1148"/>
                    <a:pt x="10" y="1169"/>
                  </a:cubicBezTo>
                  <a:cubicBezTo>
                    <a:pt x="73" y="1541"/>
                    <a:pt x="275" y="1806"/>
                    <a:pt x="617" y="1963"/>
                  </a:cubicBezTo>
                  <a:cubicBezTo>
                    <a:pt x="768" y="2032"/>
                    <a:pt x="929" y="2059"/>
                    <a:pt x="1096" y="2044"/>
                  </a:cubicBezTo>
                  <a:cubicBezTo>
                    <a:pt x="1482" y="2009"/>
                    <a:pt x="1765" y="1818"/>
                    <a:pt x="1942" y="1474"/>
                  </a:cubicBezTo>
                  <a:cubicBezTo>
                    <a:pt x="2027" y="1311"/>
                    <a:pt x="2060" y="1135"/>
                    <a:pt x="2044" y="952"/>
                  </a:cubicBezTo>
                  <a:close/>
                  <a:moveTo>
                    <a:pt x="1023" y="1888"/>
                  </a:moveTo>
                  <a:cubicBezTo>
                    <a:pt x="546" y="1887"/>
                    <a:pt x="159" y="1500"/>
                    <a:pt x="160" y="1023"/>
                  </a:cubicBezTo>
                  <a:cubicBezTo>
                    <a:pt x="160" y="546"/>
                    <a:pt x="548" y="160"/>
                    <a:pt x="1024" y="160"/>
                  </a:cubicBezTo>
                  <a:cubicBezTo>
                    <a:pt x="1501" y="160"/>
                    <a:pt x="1888" y="548"/>
                    <a:pt x="1888" y="1024"/>
                  </a:cubicBezTo>
                  <a:cubicBezTo>
                    <a:pt x="1887" y="1501"/>
                    <a:pt x="1500" y="1888"/>
                    <a:pt x="1023" y="1888"/>
                  </a:cubicBezTo>
                  <a:close/>
                  <a:moveTo>
                    <a:pt x="1444" y="680"/>
                  </a:moveTo>
                  <a:cubicBezTo>
                    <a:pt x="1408" y="669"/>
                    <a:pt x="1380" y="681"/>
                    <a:pt x="1356" y="706"/>
                  </a:cubicBezTo>
                  <a:cubicBezTo>
                    <a:pt x="1203" y="859"/>
                    <a:pt x="1050" y="1011"/>
                    <a:pt x="898" y="1165"/>
                  </a:cubicBezTo>
                  <a:cubicBezTo>
                    <a:pt x="885" y="1178"/>
                    <a:pt x="879" y="1176"/>
                    <a:pt x="868" y="1164"/>
                  </a:cubicBezTo>
                  <a:cubicBezTo>
                    <a:pt x="834" y="1129"/>
                    <a:pt x="798" y="1094"/>
                    <a:pt x="763" y="1059"/>
                  </a:cubicBezTo>
                  <a:cubicBezTo>
                    <a:pt x="737" y="1033"/>
                    <a:pt x="711" y="1006"/>
                    <a:pt x="684" y="980"/>
                  </a:cubicBezTo>
                  <a:cubicBezTo>
                    <a:pt x="650" y="948"/>
                    <a:pt x="602" y="949"/>
                    <a:pt x="571" y="981"/>
                  </a:cubicBezTo>
                  <a:cubicBezTo>
                    <a:pt x="538" y="1014"/>
                    <a:pt x="540" y="1062"/>
                    <a:pt x="576" y="1098"/>
                  </a:cubicBezTo>
                  <a:cubicBezTo>
                    <a:pt x="656" y="1178"/>
                    <a:pt x="736" y="1258"/>
                    <a:pt x="816" y="1338"/>
                  </a:cubicBezTo>
                  <a:cubicBezTo>
                    <a:pt x="862" y="1384"/>
                    <a:pt x="905" y="1384"/>
                    <a:pt x="951" y="1338"/>
                  </a:cubicBezTo>
                  <a:cubicBezTo>
                    <a:pt x="1039" y="1249"/>
                    <a:pt x="1128" y="1161"/>
                    <a:pt x="1216" y="1072"/>
                  </a:cubicBezTo>
                  <a:cubicBezTo>
                    <a:pt x="1300" y="988"/>
                    <a:pt x="1384" y="904"/>
                    <a:pt x="1468" y="821"/>
                  </a:cubicBezTo>
                  <a:cubicBezTo>
                    <a:pt x="1486" y="803"/>
                    <a:pt x="1499" y="783"/>
                    <a:pt x="1500" y="757"/>
                  </a:cubicBezTo>
                  <a:cubicBezTo>
                    <a:pt x="1500" y="722"/>
                    <a:pt x="1477" y="690"/>
                    <a:pt x="1444" y="680"/>
                  </a:cubicBezTo>
                  <a:close/>
                </a:path>
              </a:pathLst>
            </a:custGeom>
            <a:solidFill>
              <a:srgbClr val="01406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F89F400-0C6C-86E8-D472-4C2DF88E9EC0}"/>
                </a:ext>
              </a:extLst>
            </p:cNvPr>
            <p:cNvSpPr txBox="1"/>
            <p:nvPr/>
          </p:nvSpPr>
          <p:spPr>
            <a:xfrm>
              <a:off x="316126" y="4519230"/>
              <a:ext cx="3620874" cy="902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1400" b="1" dirty="0"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150000"/>
                </a:lnSpc>
              </a:pPr>
              <a:r>
                <a:rPr lang="fa-IR" sz="1100" dirty="0"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100" dirty="0"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90FE050-8A71-9CA5-BDB2-FBBD5C0DAD63}"/>
              </a:ext>
            </a:extLst>
          </p:cNvPr>
          <p:cNvGrpSpPr/>
          <p:nvPr/>
        </p:nvGrpSpPr>
        <p:grpSpPr>
          <a:xfrm>
            <a:off x="6968056" y="1597318"/>
            <a:ext cx="4392867" cy="971819"/>
            <a:chOff x="346193" y="1386302"/>
            <a:chExt cx="4392867" cy="971819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BBD3ADB6-69AF-E344-BB7E-37AB8CBFF1F6}"/>
                </a:ext>
              </a:extLst>
            </p:cNvPr>
            <p:cNvSpPr/>
            <p:nvPr/>
          </p:nvSpPr>
          <p:spPr>
            <a:xfrm flipH="1">
              <a:off x="346193" y="1386302"/>
              <a:ext cx="4392867" cy="971819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  <a:effectLst>
              <a:outerShdw blurRad="25400" dist="254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Freeform 16">
              <a:extLst>
                <a:ext uri="{FF2B5EF4-FFF2-40B4-BE49-F238E27FC236}">
                  <a16:creationId xmlns:a16="http://schemas.microsoft.com/office/drawing/2014/main" id="{7A31F682-85FB-B5BC-FADA-E071DF846F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92757" y="1674621"/>
              <a:ext cx="395181" cy="395181"/>
            </a:xfrm>
            <a:custGeom>
              <a:avLst/>
              <a:gdLst>
                <a:gd name="T0" fmla="*/ 2044 w 2060"/>
                <a:gd name="T1" fmla="*/ 952 h 2059"/>
                <a:gd name="T2" fmla="*/ 1476 w 2060"/>
                <a:gd name="T3" fmla="*/ 106 h 2059"/>
                <a:gd name="T4" fmla="*/ 1110 w 2060"/>
                <a:gd name="T5" fmla="*/ 4 h 2059"/>
                <a:gd name="T6" fmla="*/ 1100 w 2060"/>
                <a:gd name="T7" fmla="*/ 0 h 2059"/>
                <a:gd name="T8" fmla="*/ 944 w 2060"/>
                <a:gd name="T9" fmla="*/ 0 h 2059"/>
                <a:gd name="T10" fmla="*/ 878 w 2060"/>
                <a:gd name="T11" fmla="*/ 10 h 2059"/>
                <a:gd name="T12" fmla="*/ 84 w 2060"/>
                <a:gd name="T13" fmla="*/ 617 h 2059"/>
                <a:gd name="T14" fmla="*/ 4 w 2060"/>
                <a:gd name="T15" fmla="*/ 926 h 2059"/>
                <a:gd name="T16" fmla="*/ 0 w 2060"/>
                <a:gd name="T17" fmla="*/ 940 h 2059"/>
                <a:gd name="T18" fmla="*/ 0 w 2060"/>
                <a:gd name="T19" fmla="*/ 1104 h 2059"/>
                <a:gd name="T20" fmla="*/ 10 w 2060"/>
                <a:gd name="T21" fmla="*/ 1169 h 2059"/>
                <a:gd name="T22" fmla="*/ 617 w 2060"/>
                <a:gd name="T23" fmla="*/ 1963 h 2059"/>
                <a:gd name="T24" fmla="*/ 1096 w 2060"/>
                <a:gd name="T25" fmla="*/ 2044 h 2059"/>
                <a:gd name="T26" fmla="*/ 1942 w 2060"/>
                <a:gd name="T27" fmla="*/ 1474 h 2059"/>
                <a:gd name="T28" fmla="*/ 2044 w 2060"/>
                <a:gd name="T29" fmla="*/ 952 h 2059"/>
                <a:gd name="T30" fmla="*/ 1023 w 2060"/>
                <a:gd name="T31" fmla="*/ 1888 h 2059"/>
                <a:gd name="T32" fmla="*/ 160 w 2060"/>
                <a:gd name="T33" fmla="*/ 1023 h 2059"/>
                <a:gd name="T34" fmla="*/ 1024 w 2060"/>
                <a:gd name="T35" fmla="*/ 160 h 2059"/>
                <a:gd name="T36" fmla="*/ 1888 w 2060"/>
                <a:gd name="T37" fmla="*/ 1024 h 2059"/>
                <a:gd name="T38" fmla="*/ 1023 w 2060"/>
                <a:gd name="T39" fmla="*/ 1888 h 2059"/>
                <a:gd name="T40" fmla="*/ 1444 w 2060"/>
                <a:gd name="T41" fmla="*/ 680 h 2059"/>
                <a:gd name="T42" fmla="*/ 1356 w 2060"/>
                <a:gd name="T43" fmla="*/ 706 h 2059"/>
                <a:gd name="T44" fmla="*/ 898 w 2060"/>
                <a:gd name="T45" fmla="*/ 1165 h 2059"/>
                <a:gd name="T46" fmla="*/ 868 w 2060"/>
                <a:gd name="T47" fmla="*/ 1164 h 2059"/>
                <a:gd name="T48" fmla="*/ 763 w 2060"/>
                <a:gd name="T49" fmla="*/ 1059 h 2059"/>
                <a:gd name="T50" fmla="*/ 684 w 2060"/>
                <a:gd name="T51" fmla="*/ 980 h 2059"/>
                <a:gd name="T52" fmla="*/ 571 w 2060"/>
                <a:gd name="T53" fmla="*/ 981 h 2059"/>
                <a:gd name="T54" fmla="*/ 576 w 2060"/>
                <a:gd name="T55" fmla="*/ 1098 h 2059"/>
                <a:gd name="T56" fmla="*/ 816 w 2060"/>
                <a:gd name="T57" fmla="*/ 1338 h 2059"/>
                <a:gd name="T58" fmla="*/ 951 w 2060"/>
                <a:gd name="T59" fmla="*/ 1338 h 2059"/>
                <a:gd name="T60" fmla="*/ 1216 w 2060"/>
                <a:gd name="T61" fmla="*/ 1072 h 2059"/>
                <a:gd name="T62" fmla="*/ 1468 w 2060"/>
                <a:gd name="T63" fmla="*/ 821 h 2059"/>
                <a:gd name="T64" fmla="*/ 1500 w 2060"/>
                <a:gd name="T65" fmla="*/ 757 h 2059"/>
                <a:gd name="T66" fmla="*/ 1444 w 2060"/>
                <a:gd name="T67" fmla="*/ 680 h 2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60" h="2059">
                  <a:moveTo>
                    <a:pt x="2044" y="952"/>
                  </a:moveTo>
                  <a:cubicBezTo>
                    <a:pt x="2010" y="567"/>
                    <a:pt x="1818" y="285"/>
                    <a:pt x="1476" y="106"/>
                  </a:cubicBezTo>
                  <a:cubicBezTo>
                    <a:pt x="1362" y="46"/>
                    <a:pt x="1238" y="14"/>
                    <a:pt x="1110" y="4"/>
                  </a:cubicBezTo>
                  <a:cubicBezTo>
                    <a:pt x="1106" y="4"/>
                    <a:pt x="1101" y="6"/>
                    <a:pt x="1100" y="0"/>
                  </a:cubicBezTo>
                  <a:cubicBezTo>
                    <a:pt x="944" y="0"/>
                    <a:pt x="944" y="0"/>
                    <a:pt x="944" y="0"/>
                  </a:cubicBezTo>
                  <a:cubicBezTo>
                    <a:pt x="923" y="9"/>
                    <a:pt x="900" y="7"/>
                    <a:pt x="878" y="10"/>
                  </a:cubicBezTo>
                  <a:cubicBezTo>
                    <a:pt x="507" y="73"/>
                    <a:pt x="242" y="275"/>
                    <a:pt x="84" y="617"/>
                  </a:cubicBezTo>
                  <a:cubicBezTo>
                    <a:pt x="39" y="715"/>
                    <a:pt x="15" y="819"/>
                    <a:pt x="4" y="926"/>
                  </a:cubicBezTo>
                  <a:cubicBezTo>
                    <a:pt x="4" y="931"/>
                    <a:pt x="7" y="937"/>
                    <a:pt x="0" y="940"/>
                  </a:cubicBezTo>
                  <a:cubicBezTo>
                    <a:pt x="0" y="1104"/>
                    <a:pt x="0" y="1104"/>
                    <a:pt x="0" y="1104"/>
                  </a:cubicBezTo>
                  <a:cubicBezTo>
                    <a:pt x="9" y="1125"/>
                    <a:pt x="7" y="1148"/>
                    <a:pt x="10" y="1169"/>
                  </a:cubicBezTo>
                  <a:cubicBezTo>
                    <a:pt x="73" y="1541"/>
                    <a:pt x="275" y="1806"/>
                    <a:pt x="617" y="1963"/>
                  </a:cubicBezTo>
                  <a:cubicBezTo>
                    <a:pt x="768" y="2032"/>
                    <a:pt x="929" y="2059"/>
                    <a:pt x="1096" y="2044"/>
                  </a:cubicBezTo>
                  <a:cubicBezTo>
                    <a:pt x="1482" y="2009"/>
                    <a:pt x="1765" y="1818"/>
                    <a:pt x="1942" y="1474"/>
                  </a:cubicBezTo>
                  <a:cubicBezTo>
                    <a:pt x="2027" y="1311"/>
                    <a:pt x="2060" y="1135"/>
                    <a:pt x="2044" y="952"/>
                  </a:cubicBezTo>
                  <a:close/>
                  <a:moveTo>
                    <a:pt x="1023" y="1888"/>
                  </a:moveTo>
                  <a:cubicBezTo>
                    <a:pt x="546" y="1887"/>
                    <a:pt x="159" y="1500"/>
                    <a:pt x="160" y="1023"/>
                  </a:cubicBezTo>
                  <a:cubicBezTo>
                    <a:pt x="160" y="546"/>
                    <a:pt x="548" y="160"/>
                    <a:pt x="1024" y="160"/>
                  </a:cubicBezTo>
                  <a:cubicBezTo>
                    <a:pt x="1501" y="160"/>
                    <a:pt x="1888" y="548"/>
                    <a:pt x="1888" y="1024"/>
                  </a:cubicBezTo>
                  <a:cubicBezTo>
                    <a:pt x="1887" y="1501"/>
                    <a:pt x="1500" y="1888"/>
                    <a:pt x="1023" y="1888"/>
                  </a:cubicBezTo>
                  <a:close/>
                  <a:moveTo>
                    <a:pt x="1444" y="680"/>
                  </a:moveTo>
                  <a:cubicBezTo>
                    <a:pt x="1408" y="669"/>
                    <a:pt x="1380" y="681"/>
                    <a:pt x="1356" y="706"/>
                  </a:cubicBezTo>
                  <a:cubicBezTo>
                    <a:pt x="1203" y="859"/>
                    <a:pt x="1050" y="1011"/>
                    <a:pt x="898" y="1165"/>
                  </a:cubicBezTo>
                  <a:cubicBezTo>
                    <a:pt x="885" y="1178"/>
                    <a:pt x="879" y="1176"/>
                    <a:pt x="868" y="1164"/>
                  </a:cubicBezTo>
                  <a:cubicBezTo>
                    <a:pt x="834" y="1129"/>
                    <a:pt x="798" y="1094"/>
                    <a:pt x="763" y="1059"/>
                  </a:cubicBezTo>
                  <a:cubicBezTo>
                    <a:pt x="737" y="1033"/>
                    <a:pt x="711" y="1006"/>
                    <a:pt x="684" y="980"/>
                  </a:cubicBezTo>
                  <a:cubicBezTo>
                    <a:pt x="650" y="948"/>
                    <a:pt x="602" y="949"/>
                    <a:pt x="571" y="981"/>
                  </a:cubicBezTo>
                  <a:cubicBezTo>
                    <a:pt x="538" y="1014"/>
                    <a:pt x="540" y="1062"/>
                    <a:pt x="576" y="1098"/>
                  </a:cubicBezTo>
                  <a:cubicBezTo>
                    <a:pt x="656" y="1178"/>
                    <a:pt x="736" y="1258"/>
                    <a:pt x="816" y="1338"/>
                  </a:cubicBezTo>
                  <a:cubicBezTo>
                    <a:pt x="862" y="1384"/>
                    <a:pt x="905" y="1384"/>
                    <a:pt x="951" y="1338"/>
                  </a:cubicBezTo>
                  <a:cubicBezTo>
                    <a:pt x="1039" y="1249"/>
                    <a:pt x="1128" y="1161"/>
                    <a:pt x="1216" y="1072"/>
                  </a:cubicBezTo>
                  <a:cubicBezTo>
                    <a:pt x="1300" y="988"/>
                    <a:pt x="1384" y="904"/>
                    <a:pt x="1468" y="821"/>
                  </a:cubicBezTo>
                  <a:cubicBezTo>
                    <a:pt x="1486" y="803"/>
                    <a:pt x="1499" y="783"/>
                    <a:pt x="1500" y="757"/>
                  </a:cubicBezTo>
                  <a:cubicBezTo>
                    <a:pt x="1500" y="722"/>
                    <a:pt x="1477" y="690"/>
                    <a:pt x="1444" y="6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925668A-EE7B-2B24-FCD5-17B39BAFDEA2}"/>
                </a:ext>
              </a:extLst>
            </p:cNvPr>
            <p:cNvSpPr txBox="1"/>
            <p:nvPr/>
          </p:nvSpPr>
          <p:spPr>
            <a:xfrm>
              <a:off x="360372" y="1397740"/>
              <a:ext cx="3620874" cy="902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Low" rtl="1">
                <a:lnSpc>
                  <a:spcPct val="150000"/>
                </a:lnSpc>
              </a:pPr>
              <a:r>
                <a:rPr lang="fa-IR" sz="1400" b="1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4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justLow" rtl="1">
                <a:lnSpc>
                  <a:spcPct val="150000"/>
                </a:lnSpc>
              </a:pPr>
              <a:r>
                <a:rPr lang="fa-IR" sz="1100" dirty="0">
                  <a:solidFill>
                    <a:schemeClr val="bg1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 با بهترین کیفیت این متن تست می باشد</a:t>
              </a:r>
              <a:endParaRPr lang="en-US" sz="11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CB4D28DB-BABB-EE7D-8133-326E8F00388D}"/>
              </a:ext>
            </a:extLst>
          </p:cNvPr>
          <p:cNvSpPr txBox="1"/>
          <p:nvPr/>
        </p:nvSpPr>
        <p:spPr>
          <a:xfrm>
            <a:off x="2699657" y="23791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خود را در این قسمت وارد نمایید</a:t>
            </a:r>
            <a:endParaRPr lang="en-US" sz="20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22" name="Picture 2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7C57E88C-8CE4-D53C-7C56-09EDE463B66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7" t="11576" r="15870" b="9985"/>
          <a:stretch/>
        </p:blipFill>
        <p:spPr>
          <a:xfrm>
            <a:off x="2188088" y="281123"/>
            <a:ext cx="316321" cy="278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2787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8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8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BE78EE8-2EAF-820B-B5F8-D50725F62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75D09-11C4-4DCB-AD2F-C25D7C13D042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DBBED71-D08A-0BC7-160D-EE4AD653EB97}"/>
              </a:ext>
            </a:extLst>
          </p:cNvPr>
          <p:cNvSpPr txBox="1"/>
          <p:nvPr/>
        </p:nvSpPr>
        <p:spPr>
          <a:xfrm>
            <a:off x="2699657" y="23791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خود را در این قسمت وارد نمایید</a:t>
            </a:r>
            <a:endParaRPr lang="en-US" sz="20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6" name="Picture 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D4196EA-D1E0-EE6D-2808-B33BFD0BF5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7" t="11576" r="15870" b="9985"/>
          <a:stretch/>
        </p:blipFill>
        <p:spPr>
          <a:xfrm>
            <a:off x="2188088" y="281123"/>
            <a:ext cx="316321" cy="278697"/>
          </a:xfrm>
          <a:prstGeom prst="rect">
            <a:avLst/>
          </a:prstGeom>
        </p:spPr>
      </p:pic>
      <p:sp>
        <p:nvSpPr>
          <p:cNvPr id="334" name="TextBox 333">
            <a:extLst>
              <a:ext uri="{FF2B5EF4-FFF2-40B4-BE49-F238E27FC236}">
                <a16:creationId xmlns:a16="http://schemas.microsoft.com/office/drawing/2014/main" id="{C2525EF6-6CAB-18E6-FF84-C2126497E774}"/>
              </a:ext>
            </a:extLst>
          </p:cNvPr>
          <p:cNvSpPr txBox="1"/>
          <p:nvPr/>
        </p:nvSpPr>
        <p:spPr>
          <a:xfrm>
            <a:off x="281354" y="1105077"/>
            <a:ext cx="11374734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434" name="Group 433">
            <a:extLst>
              <a:ext uri="{FF2B5EF4-FFF2-40B4-BE49-F238E27FC236}">
                <a16:creationId xmlns:a16="http://schemas.microsoft.com/office/drawing/2014/main" id="{C3D6E893-0D50-30FF-F37B-6F6D5FA31FF8}"/>
              </a:ext>
            </a:extLst>
          </p:cNvPr>
          <p:cNvGrpSpPr/>
          <p:nvPr/>
        </p:nvGrpSpPr>
        <p:grpSpPr>
          <a:xfrm>
            <a:off x="8200544" y="2963916"/>
            <a:ext cx="1777683" cy="2721121"/>
            <a:chOff x="8200544" y="2963916"/>
            <a:chExt cx="1777683" cy="2721121"/>
          </a:xfrm>
        </p:grpSpPr>
        <p:grpSp>
          <p:nvGrpSpPr>
            <p:cNvPr id="320" name="Group 319">
              <a:extLst>
                <a:ext uri="{FF2B5EF4-FFF2-40B4-BE49-F238E27FC236}">
                  <a16:creationId xmlns:a16="http://schemas.microsoft.com/office/drawing/2014/main" id="{F571771A-529C-3178-F960-DF91C9B273C8}"/>
                </a:ext>
              </a:extLst>
            </p:cNvPr>
            <p:cNvGrpSpPr/>
            <p:nvPr/>
          </p:nvGrpSpPr>
          <p:grpSpPr>
            <a:xfrm>
              <a:off x="8200544" y="2963916"/>
              <a:ext cx="1777683" cy="2721121"/>
              <a:chOff x="2136775" y="1347788"/>
              <a:chExt cx="2868613" cy="4391025"/>
            </a:xfrm>
          </p:grpSpPr>
          <p:sp>
            <p:nvSpPr>
              <p:cNvPr id="327" name="Freeform 5">
                <a:extLst>
                  <a:ext uri="{FF2B5EF4-FFF2-40B4-BE49-F238E27FC236}">
                    <a16:creationId xmlns:a16="http://schemas.microsoft.com/office/drawing/2014/main" id="{3401D57D-A34F-E797-2BFF-B4DF23B980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6775" y="1347788"/>
                <a:ext cx="2868613" cy="1503363"/>
              </a:xfrm>
              <a:custGeom>
                <a:avLst/>
                <a:gdLst>
                  <a:gd name="T0" fmla="*/ 762 w 762"/>
                  <a:gd name="T1" fmla="*/ 89 h 400"/>
                  <a:gd name="T2" fmla="*/ 672 w 762"/>
                  <a:gd name="T3" fmla="*/ 0 h 400"/>
                  <a:gd name="T4" fmla="*/ 89 w 762"/>
                  <a:gd name="T5" fmla="*/ 0 h 400"/>
                  <a:gd name="T6" fmla="*/ 0 w 762"/>
                  <a:gd name="T7" fmla="*/ 89 h 400"/>
                  <a:gd name="T8" fmla="*/ 0 w 762"/>
                  <a:gd name="T9" fmla="*/ 400 h 400"/>
                  <a:gd name="T10" fmla="*/ 762 w 762"/>
                  <a:gd name="T11" fmla="*/ 400 h 400"/>
                  <a:gd name="T12" fmla="*/ 762 w 762"/>
                  <a:gd name="T13" fmla="*/ 89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2" h="400">
                    <a:moveTo>
                      <a:pt x="762" y="89"/>
                    </a:moveTo>
                    <a:cubicBezTo>
                      <a:pt x="762" y="40"/>
                      <a:pt x="722" y="0"/>
                      <a:pt x="672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40" y="0"/>
                      <a:pt x="0" y="40"/>
                      <a:pt x="0" y="89"/>
                    </a:cubicBezTo>
                    <a:cubicBezTo>
                      <a:pt x="0" y="400"/>
                      <a:pt x="0" y="400"/>
                      <a:pt x="0" y="400"/>
                    </a:cubicBezTo>
                    <a:cubicBezTo>
                      <a:pt x="762" y="400"/>
                      <a:pt x="762" y="400"/>
                      <a:pt x="762" y="400"/>
                    </a:cubicBezTo>
                    <a:cubicBezTo>
                      <a:pt x="762" y="89"/>
                      <a:pt x="762" y="89"/>
                      <a:pt x="762" y="89"/>
                    </a:cubicBezTo>
                  </a:path>
                </a:pathLst>
              </a:custGeom>
              <a:solidFill>
                <a:srgbClr val="C8C8C8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8" name="Rectangle 6">
                <a:extLst>
                  <a:ext uri="{FF2B5EF4-FFF2-40B4-BE49-F238E27FC236}">
                    <a16:creationId xmlns:a16="http://schemas.microsoft.com/office/drawing/2014/main" id="{D727B44C-B399-BAFE-D3EA-91DE6EDEAE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6775" y="2813051"/>
                <a:ext cx="2868613" cy="34925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29" name="Rectangle 7">
                <a:extLst>
                  <a:ext uri="{FF2B5EF4-FFF2-40B4-BE49-F238E27FC236}">
                    <a16:creationId xmlns:a16="http://schemas.microsoft.com/office/drawing/2014/main" id="{D33AF429-E359-5BE1-2963-B6670A5809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6775" y="2813051"/>
                <a:ext cx="2868613" cy="34925"/>
              </a:xfrm>
              <a:prstGeom prst="rect">
                <a:avLst/>
              </a:prstGeom>
              <a:solidFill>
                <a:srgbClr val="11354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0" name="Rectangle 8">
                <a:extLst>
                  <a:ext uri="{FF2B5EF4-FFF2-40B4-BE49-F238E27FC236}">
                    <a16:creationId xmlns:a16="http://schemas.microsoft.com/office/drawing/2014/main" id="{9E951624-829F-CF5F-79A0-7A89F78277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6775" y="2851151"/>
                <a:ext cx="2868613" cy="202723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1" name="Freeform 9">
                <a:extLst>
                  <a:ext uri="{FF2B5EF4-FFF2-40B4-BE49-F238E27FC236}">
                    <a16:creationId xmlns:a16="http://schemas.microsoft.com/office/drawing/2014/main" id="{47ED8A57-05E2-226E-34AB-54CDFE88C5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4800" y="4878388"/>
                <a:ext cx="2160588" cy="439738"/>
              </a:xfrm>
              <a:custGeom>
                <a:avLst/>
                <a:gdLst>
                  <a:gd name="T0" fmla="*/ 1361 w 1361"/>
                  <a:gd name="T1" fmla="*/ 0 h 277"/>
                  <a:gd name="T2" fmla="*/ 0 w 1361"/>
                  <a:gd name="T3" fmla="*/ 277 h 277"/>
                  <a:gd name="T4" fmla="*/ 0 w 1361"/>
                  <a:gd name="T5" fmla="*/ 0 h 277"/>
                  <a:gd name="T6" fmla="*/ 1361 w 1361"/>
                  <a:gd name="T7" fmla="*/ 0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61" h="277">
                    <a:moveTo>
                      <a:pt x="1361" y="0"/>
                    </a:moveTo>
                    <a:lnTo>
                      <a:pt x="0" y="277"/>
                    </a:lnTo>
                    <a:lnTo>
                      <a:pt x="0" y="0"/>
                    </a:lnTo>
                    <a:lnTo>
                      <a:pt x="1361" y="0"/>
                    </a:lnTo>
                    <a:close/>
                  </a:path>
                </a:pathLst>
              </a:custGeom>
              <a:solidFill>
                <a:schemeClr val="tx1">
                  <a:lumMod val="10000"/>
                  <a:lumOff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32" name="Freeform 10">
                <a:extLst>
                  <a:ext uri="{FF2B5EF4-FFF2-40B4-BE49-F238E27FC236}">
                    <a16:creationId xmlns:a16="http://schemas.microsoft.com/office/drawing/2014/main" id="{58054E00-9737-6DE3-864A-200D3FF78A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4800" y="5005388"/>
                <a:ext cx="1535113" cy="733425"/>
              </a:xfrm>
              <a:custGeom>
                <a:avLst/>
                <a:gdLst>
                  <a:gd name="T0" fmla="*/ 0 w 967"/>
                  <a:gd name="T1" fmla="*/ 197 h 462"/>
                  <a:gd name="T2" fmla="*/ 967 w 967"/>
                  <a:gd name="T3" fmla="*/ 462 h 462"/>
                  <a:gd name="T4" fmla="*/ 967 w 967"/>
                  <a:gd name="T5" fmla="*/ 0 h 462"/>
                  <a:gd name="T6" fmla="*/ 0 w 967"/>
                  <a:gd name="T7" fmla="*/ 197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7" h="462">
                    <a:moveTo>
                      <a:pt x="0" y="197"/>
                    </a:moveTo>
                    <a:lnTo>
                      <a:pt x="967" y="462"/>
                    </a:lnTo>
                    <a:lnTo>
                      <a:pt x="967" y="0"/>
                    </a:lnTo>
                    <a:lnTo>
                      <a:pt x="0" y="19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cxnSp>
            <p:nvCxnSpPr>
              <p:cNvPr id="333" name="Straight Connector 332">
                <a:extLst>
                  <a:ext uri="{FF2B5EF4-FFF2-40B4-BE49-F238E27FC236}">
                    <a16:creationId xmlns:a16="http://schemas.microsoft.com/office/drawing/2014/main" id="{4A46F066-E3EA-EB88-9D4D-3D8C82686152}"/>
                  </a:ext>
                </a:extLst>
              </p:cNvPr>
              <p:cNvCxnSpPr/>
              <p:nvPr/>
            </p:nvCxnSpPr>
            <p:spPr>
              <a:xfrm>
                <a:off x="3571081" y="1613693"/>
                <a:ext cx="0" cy="971552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2" name="Inhaltsplatzhalter 4">
              <a:extLst>
                <a:ext uri="{FF2B5EF4-FFF2-40B4-BE49-F238E27FC236}">
                  <a16:creationId xmlns:a16="http://schemas.microsoft.com/office/drawing/2014/main" id="{1F77E7A9-F68A-916C-632F-80EAE90B9B01}"/>
                </a:ext>
              </a:extLst>
            </p:cNvPr>
            <p:cNvSpPr txBox="1">
              <a:spLocks/>
            </p:cNvSpPr>
            <p:nvPr/>
          </p:nvSpPr>
          <p:spPr>
            <a:xfrm>
              <a:off x="9276477" y="3267133"/>
              <a:ext cx="436247" cy="430887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2967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98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64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256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335" indent="-179335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847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0910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972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034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2800" dirty="0">
                  <a:latin typeface="Shabnam" panose="020B0603030804020204" pitchFamily="34" charset="-78"/>
                  <a:cs typeface="Shabnam" panose="020B0603030804020204" pitchFamily="34" charset="-78"/>
                </a:rPr>
                <a:t>04</a:t>
              </a:r>
              <a:endParaRPr lang="en-US" sz="20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323" name="TextBox 322">
              <a:extLst>
                <a:ext uri="{FF2B5EF4-FFF2-40B4-BE49-F238E27FC236}">
                  <a16:creationId xmlns:a16="http://schemas.microsoft.com/office/drawing/2014/main" id="{FC8DF2E9-CA66-5A30-3D47-E5ABF0A8E67F}"/>
                </a:ext>
              </a:extLst>
            </p:cNvPr>
            <p:cNvSpPr txBox="1"/>
            <p:nvPr/>
          </p:nvSpPr>
          <p:spPr>
            <a:xfrm>
              <a:off x="8251863" y="3942048"/>
              <a:ext cx="1675043" cy="1036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100" b="1" dirty="0">
                  <a:solidFill>
                    <a:srgbClr val="095667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100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000" dirty="0">
                  <a:solidFill>
                    <a:srgbClr val="095667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en-US" sz="1000" dirty="0">
                <a:solidFill>
                  <a:srgbClr val="095667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  <p:grpSp>
          <p:nvGrpSpPr>
            <p:cNvPr id="382" name="Group 381">
              <a:extLst>
                <a:ext uri="{FF2B5EF4-FFF2-40B4-BE49-F238E27FC236}">
                  <a16:creationId xmlns:a16="http://schemas.microsoft.com/office/drawing/2014/main" id="{0D9EC329-83F5-DEFC-9649-73AD427F7174}"/>
                </a:ext>
              </a:extLst>
            </p:cNvPr>
            <p:cNvGrpSpPr/>
            <p:nvPr/>
          </p:nvGrpSpPr>
          <p:grpSpPr>
            <a:xfrm flipH="1">
              <a:off x="8379616" y="3133210"/>
              <a:ext cx="546326" cy="496851"/>
              <a:chOff x="7716461" y="3893092"/>
              <a:chExt cx="889438" cy="808890"/>
            </a:xfrm>
            <a:solidFill>
              <a:schemeClr val="bg1"/>
            </a:solidFill>
          </p:grpSpPr>
          <p:sp>
            <p:nvSpPr>
              <p:cNvPr id="383" name="Freeform: Shape 382">
                <a:extLst>
                  <a:ext uri="{FF2B5EF4-FFF2-40B4-BE49-F238E27FC236}">
                    <a16:creationId xmlns:a16="http://schemas.microsoft.com/office/drawing/2014/main" id="{DD29557C-5E3A-1F23-5E1E-09369E268206}"/>
                  </a:ext>
                </a:extLst>
              </p:cNvPr>
              <p:cNvSpPr/>
              <p:nvPr/>
            </p:nvSpPr>
            <p:spPr>
              <a:xfrm>
                <a:off x="8101505" y="3893092"/>
                <a:ext cx="119319" cy="88837"/>
              </a:xfrm>
              <a:custGeom>
                <a:avLst/>
                <a:gdLst>
                  <a:gd name="connsiteX0" fmla="*/ 105538 w 119319"/>
                  <a:gd name="connsiteY0" fmla="*/ 88783 h 88837"/>
                  <a:gd name="connsiteX1" fmla="*/ 91808 w 119319"/>
                  <a:gd name="connsiteY1" fmla="*/ 75052 h 88837"/>
                  <a:gd name="connsiteX2" fmla="*/ 91808 w 119319"/>
                  <a:gd name="connsiteY2" fmla="*/ 29741 h 88837"/>
                  <a:gd name="connsiteX3" fmla="*/ 89474 w 119319"/>
                  <a:gd name="connsiteY3" fmla="*/ 27407 h 88837"/>
                  <a:gd name="connsiteX4" fmla="*/ 29745 w 119319"/>
                  <a:gd name="connsiteY4" fmla="*/ 27407 h 88837"/>
                  <a:gd name="connsiteX5" fmla="*/ 27411 w 119319"/>
                  <a:gd name="connsiteY5" fmla="*/ 29741 h 88837"/>
                  <a:gd name="connsiteX6" fmla="*/ 27411 w 119319"/>
                  <a:gd name="connsiteY6" fmla="*/ 75052 h 88837"/>
                  <a:gd name="connsiteX7" fmla="*/ 13680 w 119319"/>
                  <a:gd name="connsiteY7" fmla="*/ 88783 h 88837"/>
                  <a:gd name="connsiteX8" fmla="*/ -51 w 119319"/>
                  <a:gd name="connsiteY8" fmla="*/ 75052 h 88837"/>
                  <a:gd name="connsiteX9" fmla="*/ -51 w 119319"/>
                  <a:gd name="connsiteY9" fmla="*/ 29741 h 88837"/>
                  <a:gd name="connsiteX10" fmla="*/ 29745 w 119319"/>
                  <a:gd name="connsiteY10" fmla="*/ -54 h 88837"/>
                  <a:gd name="connsiteX11" fmla="*/ 89474 w 119319"/>
                  <a:gd name="connsiteY11" fmla="*/ -54 h 88837"/>
                  <a:gd name="connsiteX12" fmla="*/ 119269 w 119319"/>
                  <a:gd name="connsiteY12" fmla="*/ 29741 h 88837"/>
                  <a:gd name="connsiteX13" fmla="*/ 119269 w 119319"/>
                  <a:gd name="connsiteY13" fmla="*/ 75052 h 88837"/>
                  <a:gd name="connsiteX14" fmla="*/ 105538 w 119319"/>
                  <a:gd name="connsiteY14" fmla="*/ 88783 h 88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9319" h="88837">
                    <a:moveTo>
                      <a:pt x="105538" y="88783"/>
                    </a:moveTo>
                    <a:cubicBezTo>
                      <a:pt x="97959" y="88783"/>
                      <a:pt x="91808" y="82632"/>
                      <a:pt x="91808" y="75052"/>
                    </a:cubicBezTo>
                    <a:lnTo>
                      <a:pt x="91808" y="29741"/>
                    </a:lnTo>
                    <a:cubicBezTo>
                      <a:pt x="91739" y="28478"/>
                      <a:pt x="90737" y="27476"/>
                      <a:pt x="89474" y="27407"/>
                    </a:cubicBezTo>
                    <a:lnTo>
                      <a:pt x="29745" y="27407"/>
                    </a:lnTo>
                    <a:cubicBezTo>
                      <a:pt x="28482" y="27476"/>
                      <a:pt x="27480" y="28478"/>
                      <a:pt x="27411" y="29741"/>
                    </a:cubicBezTo>
                    <a:lnTo>
                      <a:pt x="27411" y="75052"/>
                    </a:lnTo>
                    <a:cubicBezTo>
                      <a:pt x="27411" y="82632"/>
                      <a:pt x="21259" y="88783"/>
                      <a:pt x="13680" y="88783"/>
                    </a:cubicBezTo>
                    <a:cubicBezTo>
                      <a:pt x="6101" y="88783"/>
                      <a:pt x="-51" y="82632"/>
                      <a:pt x="-51" y="75052"/>
                    </a:cubicBezTo>
                    <a:lnTo>
                      <a:pt x="-51" y="29741"/>
                    </a:lnTo>
                    <a:cubicBezTo>
                      <a:pt x="-51" y="13292"/>
                      <a:pt x="13296" y="-54"/>
                      <a:pt x="29745" y="-54"/>
                    </a:cubicBezTo>
                    <a:lnTo>
                      <a:pt x="89474" y="-54"/>
                    </a:lnTo>
                    <a:cubicBezTo>
                      <a:pt x="105923" y="-54"/>
                      <a:pt x="119269" y="13292"/>
                      <a:pt x="119269" y="29741"/>
                    </a:cubicBezTo>
                    <a:lnTo>
                      <a:pt x="119269" y="75052"/>
                    </a:lnTo>
                    <a:cubicBezTo>
                      <a:pt x="119269" y="82632"/>
                      <a:pt x="113118" y="88783"/>
                      <a:pt x="105538" y="88783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4" name="Freeform: Shape 383">
                <a:extLst>
                  <a:ext uri="{FF2B5EF4-FFF2-40B4-BE49-F238E27FC236}">
                    <a16:creationId xmlns:a16="http://schemas.microsoft.com/office/drawing/2014/main" id="{C55FC5D0-A27B-67A3-6943-FD03212D95F3}"/>
                  </a:ext>
                </a:extLst>
              </p:cNvPr>
              <p:cNvSpPr/>
              <p:nvPr/>
            </p:nvSpPr>
            <p:spPr>
              <a:xfrm>
                <a:off x="7821125" y="4053740"/>
                <a:ext cx="92407" cy="119319"/>
              </a:xfrm>
              <a:custGeom>
                <a:avLst/>
                <a:gdLst>
                  <a:gd name="connsiteX0" fmla="*/ 75743 w 92407"/>
                  <a:gd name="connsiteY0" fmla="*/ 119265 h 119319"/>
                  <a:gd name="connsiteX1" fmla="*/ 29745 w 92407"/>
                  <a:gd name="connsiteY1" fmla="*/ 119265 h 119319"/>
                  <a:gd name="connsiteX2" fmla="*/ -51 w 92407"/>
                  <a:gd name="connsiteY2" fmla="*/ 89470 h 119319"/>
                  <a:gd name="connsiteX3" fmla="*/ -51 w 92407"/>
                  <a:gd name="connsiteY3" fmla="*/ 29741 h 119319"/>
                  <a:gd name="connsiteX4" fmla="*/ 29745 w 92407"/>
                  <a:gd name="connsiteY4" fmla="*/ -54 h 119319"/>
                  <a:gd name="connsiteX5" fmla="*/ 78626 w 92407"/>
                  <a:gd name="connsiteY5" fmla="*/ -54 h 119319"/>
                  <a:gd name="connsiteX6" fmla="*/ 92357 w 92407"/>
                  <a:gd name="connsiteY6" fmla="*/ 13676 h 119319"/>
                  <a:gd name="connsiteX7" fmla="*/ 78626 w 92407"/>
                  <a:gd name="connsiteY7" fmla="*/ 27407 h 119319"/>
                  <a:gd name="connsiteX8" fmla="*/ 29745 w 92407"/>
                  <a:gd name="connsiteY8" fmla="*/ 27407 h 119319"/>
                  <a:gd name="connsiteX9" fmla="*/ 27411 w 92407"/>
                  <a:gd name="connsiteY9" fmla="*/ 29741 h 119319"/>
                  <a:gd name="connsiteX10" fmla="*/ 27411 w 92407"/>
                  <a:gd name="connsiteY10" fmla="*/ 89470 h 119319"/>
                  <a:gd name="connsiteX11" fmla="*/ 29745 w 92407"/>
                  <a:gd name="connsiteY11" fmla="*/ 91804 h 119319"/>
                  <a:gd name="connsiteX12" fmla="*/ 75743 w 92407"/>
                  <a:gd name="connsiteY12" fmla="*/ 91804 h 119319"/>
                  <a:gd name="connsiteX13" fmla="*/ 89473 w 92407"/>
                  <a:gd name="connsiteY13" fmla="*/ 105535 h 119319"/>
                  <a:gd name="connsiteX14" fmla="*/ 75743 w 92407"/>
                  <a:gd name="connsiteY14" fmla="*/ 119265 h 119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2407" h="119319">
                    <a:moveTo>
                      <a:pt x="75743" y="119265"/>
                    </a:moveTo>
                    <a:lnTo>
                      <a:pt x="29745" y="119265"/>
                    </a:lnTo>
                    <a:cubicBezTo>
                      <a:pt x="13323" y="119196"/>
                      <a:pt x="18" y="105892"/>
                      <a:pt x="-51" y="89470"/>
                    </a:cubicBezTo>
                    <a:lnTo>
                      <a:pt x="-51" y="29741"/>
                    </a:lnTo>
                    <a:cubicBezTo>
                      <a:pt x="-51" y="13292"/>
                      <a:pt x="13295" y="-54"/>
                      <a:pt x="29745" y="-54"/>
                    </a:cubicBezTo>
                    <a:lnTo>
                      <a:pt x="78626" y="-54"/>
                    </a:lnTo>
                    <a:cubicBezTo>
                      <a:pt x="86205" y="-54"/>
                      <a:pt x="92357" y="6097"/>
                      <a:pt x="92357" y="13676"/>
                    </a:cubicBezTo>
                    <a:cubicBezTo>
                      <a:pt x="92357" y="21256"/>
                      <a:pt x="86205" y="27407"/>
                      <a:pt x="78626" y="27407"/>
                    </a:cubicBezTo>
                    <a:lnTo>
                      <a:pt x="29745" y="27407"/>
                    </a:lnTo>
                    <a:cubicBezTo>
                      <a:pt x="28454" y="27407"/>
                      <a:pt x="27411" y="28451"/>
                      <a:pt x="27411" y="29741"/>
                    </a:cubicBezTo>
                    <a:lnTo>
                      <a:pt x="27411" y="89470"/>
                    </a:lnTo>
                    <a:cubicBezTo>
                      <a:pt x="27480" y="90733"/>
                      <a:pt x="28482" y="91735"/>
                      <a:pt x="29745" y="91804"/>
                    </a:cubicBezTo>
                    <a:lnTo>
                      <a:pt x="75743" y="91804"/>
                    </a:lnTo>
                    <a:cubicBezTo>
                      <a:pt x="83322" y="91804"/>
                      <a:pt x="89473" y="97955"/>
                      <a:pt x="89473" y="105535"/>
                    </a:cubicBezTo>
                    <a:cubicBezTo>
                      <a:pt x="89473" y="113114"/>
                      <a:pt x="83322" y="119265"/>
                      <a:pt x="75743" y="11926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5" name="Freeform: Shape 384">
                <a:extLst>
                  <a:ext uri="{FF2B5EF4-FFF2-40B4-BE49-F238E27FC236}">
                    <a16:creationId xmlns:a16="http://schemas.microsoft.com/office/drawing/2014/main" id="{065CA7F9-5217-7883-D6E9-9A80B1778401}"/>
                  </a:ext>
                </a:extLst>
              </p:cNvPr>
              <p:cNvSpPr/>
              <p:nvPr/>
            </p:nvSpPr>
            <p:spPr>
              <a:xfrm>
                <a:off x="8409484" y="4053740"/>
                <a:ext cx="92407" cy="119333"/>
              </a:xfrm>
              <a:custGeom>
                <a:avLst/>
                <a:gdLst>
                  <a:gd name="connsiteX0" fmla="*/ 61737 w 92407"/>
                  <a:gd name="connsiteY0" fmla="*/ 119265 h 119333"/>
                  <a:gd name="connsiteX1" fmla="*/ 16563 w 92407"/>
                  <a:gd name="connsiteY1" fmla="*/ 119265 h 119333"/>
                  <a:gd name="connsiteX2" fmla="*/ 2833 w 92407"/>
                  <a:gd name="connsiteY2" fmla="*/ 105535 h 119333"/>
                  <a:gd name="connsiteX3" fmla="*/ 16563 w 92407"/>
                  <a:gd name="connsiteY3" fmla="*/ 91804 h 119333"/>
                  <a:gd name="connsiteX4" fmla="*/ 62424 w 92407"/>
                  <a:gd name="connsiteY4" fmla="*/ 91804 h 119333"/>
                  <a:gd name="connsiteX5" fmla="*/ 64895 w 92407"/>
                  <a:gd name="connsiteY5" fmla="*/ 89470 h 119333"/>
                  <a:gd name="connsiteX6" fmla="*/ 64895 w 92407"/>
                  <a:gd name="connsiteY6" fmla="*/ 29741 h 119333"/>
                  <a:gd name="connsiteX7" fmla="*/ 62561 w 92407"/>
                  <a:gd name="connsiteY7" fmla="*/ 27407 h 119333"/>
                  <a:gd name="connsiteX8" fmla="*/ 62424 w 92407"/>
                  <a:gd name="connsiteY8" fmla="*/ 27407 h 119333"/>
                  <a:gd name="connsiteX9" fmla="*/ 13680 w 92407"/>
                  <a:gd name="connsiteY9" fmla="*/ 27407 h 119333"/>
                  <a:gd name="connsiteX10" fmla="*/ -51 w 92407"/>
                  <a:gd name="connsiteY10" fmla="*/ 13676 h 119333"/>
                  <a:gd name="connsiteX11" fmla="*/ 13680 w 92407"/>
                  <a:gd name="connsiteY11" fmla="*/ -54 h 119333"/>
                  <a:gd name="connsiteX12" fmla="*/ 62424 w 92407"/>
                  <a:gd name="connsiteY12" fmla="*/ -54 h 119333"/>
                  <a:gd name="connsiteX13" fmla="*/ 92357 w 92407"/>
                  <a:gd name="connsiteY13" fmla="*/ 29741 h 119333"/>
                  <a:gd name="connsiteX14" fmla="*/ 92357 w 92407"/>
                  <a:gd name="connsiteY14" fmla="*/ 89470 h 119333"/>
                  <a:gd name="connsiteX15" fmla="*/ 62300 w 92407"/>
                  <a:gd name="connsiteY15" fmla="*/ 119279 h 119333"/>
                  <a:gd name="connsiteX16" fmla="*/ 61737 w 92407"/>
                  <a:gd name="connsiteY16" fmla="*/ 119265 h 119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2407" h="119333">
                    <a:moveTo>
                      <a:pt x="61737" y="119265"/>
                    </a:moveTo>
                    <a:lnTo>
                      <a:pt x="16563" y="119265"/>
                    </a:lnTo>
                    <a:cubicBezTo>
                      <a:pt x="8984" y="119265"/>
                      <a:pt x="2833" y="113114"/>
                      <a:pt x="2833" y="105535"/>
                    </a:cubicBezTo>
                    <a:cubicBezTo>
                      <a:pt x="2833" y="97955"/>
                      <a:pt x="8984" y="91804"/>
                      <a:pt x="16563" y="91804"/>
                    </a:cubicBezTo>
                    <a:lnTo>
                      <a:pt x="62424" y="91804"/>
                    </a:lnTo>
                    <a:cubicBezTo>
                      <a:pt x="63742" y="91804"/>
                      <a:pt x="64827" y="90774"/>
                      <a:pt x="64895" y="89470"/>
                    </a:cubicBezTo>
                    <a:lnTo>
                      <a:pt x="64895" y="29741"/>
                    </a:lnTo>
                    <a:cubicBezTo>
                      <a:pt x="64895" y="28451"/>
                      <a:pt x="63852" y="27407"/>
                      <a:pt x="62561" y="27407"/>
                    </a:cubicBezTo>
                    <a:cubicBezTo>
                      <a:pt x="62520" y="27407"/>
                      <a:pt x="62465" y="27407"/>
                      <a:pt x="62424" y="27407"/>
                    </a:cubicBezTo>
                    <a:lnTo>
                      <a:pt x="13680" y="27407"/>
                    </a:lnTo>
                    <a:cubicBezTo>
                      <a:pt x="6101" y="27407"/>
                      <a:pt x="-51" y="21256"/>
                      <a:pt x="-51" y="13676"/>
                    </a:cubicBezTo>
                    <a:cubicBezTo>
                      <a:pt x="-51" y="6097"/>
                      <a:pt x="6101" y="-54"/>
                      <a:pt x="13680" y="-54"/>
                    </a:cubicBezTo>
                    <a:lnTo>
                      <a:pt x="62424" y="-54"/>
                    </a:lnTo>
                    <a:cubicBezTo>
                      <a:pt x="78901" y="-54"/>
                      <a:pt x="92274" y="13264"/>
                      <a:pt x="92357" y="29741"/>
                    </a:cubicBezTo>
                    <a:lnTo>
                      <a:pt x="92357" y="89470"/>
                    </a:lnTo>
                    <a:cubicBezTo>
                      <a:pt x="92288" y="106001"/>
                      <a:pt x="78832" y="119348"/>
                      <a:pt x="62300" y="119279"/>
                    </a:cubicBezTo>
                    <a:cubicBezTo>
                      <a:pt x="62108" y="119279"/>
                      <a:pt x="61929" y="119265"/>
                      <a:pt x="61737" y="11926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6" name="Freeform: Shape 385">
                <a:extLst>
                  <a:ext uri="{FF2B5EF4-FFF2-40B4-BE49-F238E27FC236}">
                    <a16:creationId xmlns:a16="http://schemas.microsoft.com/office/drawing/2014/main" id="{18ECBD92-3403-3418-0239-79A2226BF7C1}"/>
                  </a:ext>
                </a:extLst>
              </p:cNvPr>
              <p:cNvSpPr/>
              <p:nvPr/>
            </p:nvSpPr>
            <p:spPr>
              <a:xfrm>
                <a:off x="8068414" y="4571249"/>
                <a:ext cx="185500" cy="82109"/>
              </a:xfrm>
              <a:custGeom>
                <a:avLst/>
                <a:gdLst>
                  <a:gd name="connsiteX0" fmla="*/ 162383 w 185500"/>
                  <a:gd name="connsiteY0" fmla="*/ 82055 h 82109"/>
                  <a:gd name="connsiteX1" fmla="*/ 23017 w 185500"/>
                  <a:gd name="connsiteY1" fmla="*/ 82055 h 82109"/>
                  <a:gd name="connsiteX2" fmla="*/ -51 w 185500"/>
                  <a:gd name="connsiteY2" fmla="*/ 58988 h 82109"/>
                  <a:gd name="connsiteX3" fmla="*/ -51 w 185500"/>
                  <a:gd name="connsiteY3" fmla="*/ 13676 h 82109"/>
                  <a:gd name="connsiteX4" fmla="*/ 13680 w 185500"/>
                  <a:gd name="connsiteY4" fmla="*/ -54 h 82109"/>
                  <a:gd name="connsiteX5" fmla="*/ 27411 w 185500"/>
                  <a:gd name="connsiteY5" fmla="*/ 13676 h 82109"/>
                  <a:gd name="connsiteX6" fmla="*/ 27411 w 185500"/>
                  <a:gd name="connsiteY6" fmla="*/ 54868 h 82109"/>
                  <a:gd name="connsiteX7" fmla="*/ 157989 w 185500"/>
                  <a:gd name="connsiteY7" fmla="*/ 54868 h 82109"/>
                  <a:gd name="connsiteX8" fmla="*/ 157989 w 185500"/>
                  <a:gd name="connsiteY8" fmla="*/ 13676 h 82109"/>
                  <a:gd name="connsiteX9" fmla="*/ 171720 w 185500"/>
                  <a:gd name="connsiteY9" fmla="*/ -54 h 82109"/>
                  <a:gd name="connsiteX10" fmla="*/ 185450 w 185500"/>
                  <a:gd name="connsiteY10" fmla="*/ 13676 h 82109"/>
                  <a:gd name="connsiteX11" fmla="*/ 185450 w 185500"/>
                  <a:gd name="connsiteY11" fmla="*/ 58988 h 82109"/>
                  <a:gd name="connsiteX12" fmla="*/ 162383 w 185500"/>
                  <a:gd name="connsiteY12" fmla="*/ 82055 h 82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5500" h="82109">
                    <a:moveTo>
                      <a:pt x="162383" y="82055"/>
                    </a:moveTo>
                    <a:lnTo>
                      <a:pt x="23017" y="82055"/>
                    </a:lnTo>
                    <a:cubicBezTo>
                      <a:pt x="10275" y="82055"/>
                      <a:pt x="-51" y="71730"/>
                      <a:pt x="-51" y="58988"/>
                    </a:cubicBezTo>
                    <a:lnTo>
                      <a:pt x="-51" y="13676"/>
                    </a:lnTo>
                    <a:cubicBezTo>
                      <a:pt x="-51" y="6097"/>
                      <a:pt x="6101" y="-54"/>
                      <a:pt x="13680" y="-54"/>
                    </a:cubicBezTo>
                    <a:cubicBezTo>
                      <a:pt x="21259" y="-54"/>
                      <a:pt x="27411" y="6097"/>
                      <a:pt x="27411" y="13676"/>
                    </a:cubicBezTo>
                    <a:lnTo>
                      <a:pt x="27411" y="54868"/>
                    </a:lnTo>
                    <a:lnTo>
                      <a:pt x="157989" y="54868"/>
                    </a:lnTo>
                    <a:lnTo>
                      <a:pt x="157989" y="13676"/>
                    </a:lnTo>
                    <a:cubicBezTo>
                      <a:pt x="157989" y="6097"/>
                      <a:pt x="164140" y="-54"/>
                      <a:pt x="171720" y="-54"/>
                    </a:cubicBezTo>
                    <a:cubicBezTo>
                      <a:pt x="179299" y="-54"/>
                      <a:pt x="185450" y="6097"/>
                      <a:pt x="185450" y="13676"/>
                    </a:cubicBezTo>
                    <a:lnTo>
                      <a:pt x="185450" y="58988"/>
                    </a:lnTo>
                    <a:cubicBezTo>
                      <a:pt x="185450" y="71730"/>
                      <a:pt x="175125" y="82055"/>
                      <a:pt x="162383" y="8205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7" name="Freeform: Shape 386">
                <a:extLst>
                  <a:ext uri="{FF2B5EF4-FFF2-40B4-BE49-F238E27FC236}">
                    <a16:creationId xmlns:a16="http://schemas.microsoft.com/office/drawing/2014/main" id="{E9C83B71-685E-F479-69F7-716C3311F947}"/>
                  </a:ext>
                </a:extLst>
              </p:cNvPr>
              <p:cNvSpPr/>
              <p:nvPr/>
            </p:nvSpPr>
            <p:spPr>
              <a:xfrm>
                <a:off x="7883187" y="3952545"/>
                <a:ext cx="556779" cy="415113"/>
              </a:xfrm>
              <a:custGeom>
                <a:avLst/>
                <a:gdLst>
                  <a:gd name="connsiteX0" fmla="*/ 520617 w 556779"/>
                  <a:gd name="connsiteY0" fmla="*/ 415024 h 415113"/>
                  <a:gd name="connsiteX1" fmla="*/ 514850 w 556779"/>
                  <a:gd name="connsiteY1" fmla="*/ 413788 h 415113"/>
                  <a:gd name="connsiteX2" fmla="*/ 508122 w 556779"/>
                  <a:gd name="connsiteY2" fmla="*/ 395663 h 415113"/>
                  <a:gd name="connsiteX3" fmla="*/ 528444 w 556779"/>
                  <a:gd name="connsiteY3" fmla="*/ 302158 h 415113"/>
                  <a:gd name="connsiteX4" fmla="*/ 528444 w 556779"/>
                  <a:gd name="connsiteY4" fmla="*/ 138625 h 415113"/>
                  <a:gd name="connsiteX5" fmla="*/ 466381 w 556779"/>
                  <a:gd name="connsiteY5" fmla="*/ 56241 h 415113"/>
                  <a:gd name="connsiteX6" fmla="*/ 89475 w 556779"/>
                  <a:gd name="connsiteY6" fmla="*/ 56241 h 415113"/>
                  <a:gd name="connsiteX7" fmla="*/ 27412 w 556779"/>
                  <a:gd name="connsiteY7" fmla="*/ 138625 h 415113"/>
                  <a:gd name="connsiteX8" fmla="*/ 27412 w 556779"/>
                  <a:gd name="connsiteY8" fmla="*/ 302158 h 415113"/>
                  <a:gd name="connsiteX9" fmla="*/ 47733 w 556779"/>
                  <a:gd name="connsiteY9" fmla="*/ 395526 h 415113"/>
                  <a:gd name="connsiteX10" fmla="*/ 41005 w 556779"/>
                  <a:gd name="connsiteY10" fmla="*/ 413788 h 415113"/>
                  <a:gd name="connsiteX11" fmla="*/ 22743 w 556779"/>
                  <a:gd name="connsiteY11" fmla="*/ 407060 h 415113"/>
                  <a:gd name="connsiteX12" fmla="*/ -50 w 556779"/>
                  <a:gd name="connsiteY12" fmla="*/ 302158 h 415113"/>
                  <a:gd name="connsiteX13" fmla="*/ -50 w 556779"/>
                  <a:gd name="connsiteY13" fmla="*/ 138625 h 415113"/>
                  <a:gd name="connsiteX14" fmla="*/ 82334 w 556779"/>
                  <a:gd name="connsiteY14" fmla="*/ 30016 h 415113"/>
                  <a:gd name="connsiteX15" fmla="*/ 474345 w 556779"/>
                  <a:gd name="connsiteY15" fmla="*/ 30016 h 415113"/>
                  <a:gd name="connsiteX16" fmla="*/ 556729 w 556779"/>
                  <a:gd name="connsiteY16" fmla="*/ 138625 h 415113"/>
                  <a:gd name="connsiteX17" fmla="*/ 556729 w 556779"/>
                  <a:gd name="connsiteY17" fmla="*/ 302158 h 415113"/>
                  <a:gd name="connsiteX18" fmla="*/ 533936 w 556779"/>
                  <a:gd name="connsiteY18" fmla="*/ 407060 h 415113"/>
                  <a:gd name="connsiteX19" fmla="*/ 520617 w 556779"/>
                  <a:gd name="connsiteY19" fmla="*/ 415024 h 415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56779" h="415113">
                    <a:moveTo>
                      <a:pt x="520617" y="415024"/>
                    </a:moveTo>
                    <a:cubicBezTo>
                      <a:pt x="518626" y="415010"/>
                      <a:pt x="516663" y="414584"/>
                      <a:pt x="514850" y="413788"/>
                    </a:cubicBezTo>
                    <a:cubicBezTo>
                      <a:pt x="508012" y="410616"/>
                      <a:pt x="505005" y="402529"/>
                      <a:pt x="508122" y="395663"/>
                    </a:cubicBezTo>
                    <a:cubicBezTo>
                      <a:pt x="521592" y="366334"/>
                      <a:pt x="528526" y="334425"/>
                      <a:pt x="528444" y="302158"/>
                    </a:cubicBezTo>
                    <a:lnTo>
                      <a:pt x="528444" y="138625"/>
                    </a:lnTo>
                    <a:cubicBezTo>
                      <a:pt x="528361" y="100427"/>
                      <a:pt x="503083" y="66855"/>
                      <a:pt x="466381" y="56241"/>
                    </a:cubicBezTo>
                    <a:cubicBezTo>
                      <a:pt x="343739" y="17425"/>
                      <a:pt x="212116" y="17425"/>
                      <a:pt x="89475" y="56241"/>
                    </a:cubicBezTo>
                    <a:cubicBezTo>
                      <a:pt x="52772" y="66855"/>
                      <a:pt x="27494" y="100427"/>
                      <a:pt x="27412" y="138625"/>
                    </a:cubicBezTo>
                    <a:lnTo>
                      <a:pt x="27412" y="302158"/>
                    </a:lnTo>
                    <a:cubicBezTo>
                      <a:pt x="27316" y="334383"/>
                      <a:pt x="34250" y="366252"/>
                      <a:pt x="47733" y="395526"/>
                    </a:cubicBezTo>
                    <a:cubicBezTo>
                      <a:pt x="50919" y="402432"/>
                      <a:pt x="47912" y="410602"/>
                      <a:pt x="41005" y="413788"/>
                    </a:cubicBezTo>
                    <a:cubicBezTo>
                      <a:pt x="34099" y="416973"/>
                      <a:pt x="25929" y="413966"/>
                      <a:pt x="22743" y="407060"/>
                    </a:cubicBezTo>
                    <a:cubicBezTo>
                      <a:pt x="7626" y="374161"/>
                      <a:pt x="-146" y="338365"/>
                      <a:pt x="-50" y="302158"/>
                    </a:cubicBezTo>
                    <a:lnTo>
                      <a:pt x="-50" y="138625"/>
                    </a:lnTo>
                    <a:cubicBezTo>
                      <a:pt x="252" y="88151"/>
                      <a:pt x="33810" y="43911"/>
                      <a:pt x="82334" y="30016"/>
                    </a:cubicBezTo>
                    <a:cubicBezTo>
                      <a:pt x="209933" y="-10078"/>
                      <a:pt x="346746" y="-10078"/>
                      <a:pt x="474345" y="30016"/>
                    </a:cubicBezTo>
                    <a:cubicBezTo>
                      <a:pt x="522869" y="43911"/>
                      <a:pt x="556427" y="88151"/>
                      <a:pt x="556729" y="138625"/>
                    </a:cubicBezTo>
                    <a:lnTo>
                      <a:pt x="556729" y="302158"/>
                    </a:lnTo>
                    <a:cubicBezTo>
                      <a:pt x="556756" y="338351"/>
                      <a:pt x="548985" y="374134"/>
                      <a:pt x="533936" y="407060"/>
                    </a:cubicBezTo>
                    <a:cubicBezTo>
                      <a:pt x="531560" y="412209"/>
                      <a:pt x="526274" y="415367"/>
                      <a:pt x="520617" y="415024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8" name="Freeform: Shape 387">
                <a:extLst>
                  <a:ext uri="{FF2B5EF4-FFF2-40B4-BE49-F238E27FC236}">
                    <a16:creationId xmlns:a16="http://schemas.microsoft.com/office/drawing/2014/main" id="{7921B95A-4182-8D05-86E0-51E453892B3D}"/>
                  </a:ext>
                </a:extLst>
              </p:cNvPr>
              <p:cNvSpPr/>
              <p:nvPr/>
            </p:nvSpPr>
            <p:spPr>
              <a:xfrm>
                <a:off x="8039250" y="4548675"/>
                <a:ext cx="243580" cy="50034"/>
              </a:xfrm>
              <a:custGeom>
                <a:avLst/>
                <a:gdLst>
                  <a:gd name="connsiteX0" fmla="*/ 193058 w 243580"/>
                  <a:gd name="connsiteY0" fmla="*/ 49981 h 50034"/>
                  <a:gd name="connsiteX1" fmla="*/ 50671 w 243580"/>
                  <a:gd name="connsiteY1" fmla="*/ 49981 h 50034"/>
                  <a:gd name="connsiteX2" fmla="*/ 4948 w 243580"/>
                  <a:gd name="connsiteY2" fmla="*/ 25403 h 50034"/>
                  <a:gd name="connsiteX3" fmla="*/ 2339 w 243580"/>
                  <a:gd name="connsiteY3" fmla="*/ 21421 h 50034"/>
                  <a:gd name="connsiteX4" fmla="*/ 5936 w 243580"/>
                  <a:gd name="connsiteY4" fmla="*/ 2335 h 50034"/>
                  <a:gd name="connsiteX5" fmla="*/ 25022 w 243580"/>
                  <a:gd name="connsiteY5" fmla="*/ 5932 h 50034"/>
                  <a:gd name="connsiteX6" fmla="*/ 25269 w 243580"/>
                  <a:gd name="connsiteY6" fmla="*/ 6317 h 50034"/>
                  <a:gd name="connsiteX7" fmla="*/ 27878 w 243580"/>
                  <a:gd name="connsiteY7" fmla="*/ 10299 h 50034"/>
                  <a:gd name="connsiteX8" fmla="*/ 50671 w 243580"/>
                  <a:gd name="connsiteY8" fmla="*/ 22519 h 50034"/>
                  <a:gd name="connsiteX9" fmla="*/ 193058 w 243580"/>
                  <a:gd name="connsiteY9" fmla="*/ 22519 h 50034"/>
                  <a:gd name="connsiteX10" fmla="*/ 215850 w 243580"/>
                  <a:gd name="connsiteY10" fmla="*/ 10299 h 50034"/>
                  <a:gd name="connsiteX11" fmla="*/ 218459 w 243580"/>
                  <a:gd name="connsiteY11" fmla="*/ 6317 h 50034"/>
                  <a:gd name="connsiteX12" fmla="*/ 237545 w 243580"/>
                  <a:gd name="connsiteY12" fmla="*/ 2720 h 50034"/>
                  <a:gd name="connsiteX13" fmla="*/ 241390 w 243580"/>
                  <a:gd name="connsiteY13" fmla="*/ 21421 h 50034"/>
                  <a:gd name="connsiteX14" fmla="*/ 238781 w 243580"/>
                  <a:gd name="connsiteY14" fmla="*/ 25403 h 50034"/>
                  <a:gd name="connsiteX15" fmla="*/ 193058 w 243580"/>
                  <a:gd name="connsiteY15" fmla="*/ 49981 h 50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43580" h="50034">
                    <a:moveTo>
                      <a:pt x="193058" y="49981"/>
                    </a:moveTo>
                    <a:lnTo>
                      <a:pt x="50671" y="49981"/>
                    </a:lnTo>
                    <a:cubicBezTo>
                      <a:pt x="32272" y="49967"/>
                      <a:pt x="15108" y="40740"/>
                      <a:pt x="4948" y="25403"/>
                    </a:cubicBezTo>
                    <a:lnTo>
                      <a:pt x="2339" y="21421"/>
                    </a:lnTo>
                    <a:cubicBezTo>
                      <a:pt x="-1931" y="15160"/>
                      <a:pt x="-325" y="6619"/>
                      <a:pt x="5936" y="2335"/>
                    </a:cubicBezTo>
                    <a:cubicBezTo>
                      <a:pt x="12197" y="-1935"/>
                      <a:pt x="20738" y="-329"/>
                      <a:pt x="25022" y="5932"/>
                    </a:cubicBezTo>
                    <a:cubicBezTo>
                      <a:pt x="25104" y="6056"/>
                      <a:pt x="25187" y="6194"/>
                      <a:pt x="25269" y="6317"/>
                    </a:cubicBezTo>
                    <a:lnTo>
                      <a:pt x="27878" y="10299"/>
                    </a:lnTo>
                    <a:cubicBezTo>
                      <a:pt x="32958" y="17920"/>
                      <a:pt x="41512" y="22505"/>
                      <a:pt x="50671" y="22519"/>
                    </a:cubicBezTo>
                    <a:lnTo>
                      <a:pt x="193058" y="22519"/>
                    </a:lnTo>
                    <a:cubicBezTo>
                      <a:pt x="202216" y="22505"/>
                      <a:pt x="210770" y="17920"/>
                      <a:pt x="215850" y="10299"/>
                    </a:cubicBezTo>
                    <a:lnTo>
                      <a:pt x="218459" y="6317"/>
                    </a:lnTo>
                    <a:cubicBezTo>
                      <a:pt x="222730" y="56"/>
                      <a:pt x="231284" y="-1551"/>
                      <a:pt x="237545" y="2720"/>
                    </a:cubicBezTo>
                    <a:cubicBezTo>
                      <a:pt x="243655" y="6894"/>
                      <a:pt x="245358" y="15173"/>
                      <a:pt x="241390" y="21421"/>
                    </a:cubicBezTo>
                    <a:lnTo>
                      <a:pt x="238781" y="25403"/>
                    </a:lnTo>
                    <a:cubicBezTo>
                      <a:pt x="228620" y="40740"/>
                      <a:pt x="211457" y="49967"/>
                      <a:pt x="193058" y="49981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9" name="Freeform: Shape 388">
                <a:extLst>
                  <a:ext uri="{FF2B5EF4-FFF2-40B4-BE49-F238E27FC236}">
                    <a16:creationId xmlns:a16="http://schemas.microsoft.com/office/drawing/2014/main" id="{FBC706E6-870C-1476-4762-B3753E70F4D3}"/>
                  </a:ext>
                </a:extLst>
              </p:cNvPr>
              <p:cNvSpPr/>
              <p:nvPr/>
            </p:nvSpPr>
            <p:spPr>
              <a:xfrm>
                <a:off x="8091550" y="4358903"/>
                <a:ext cx="139233" cy="239806"/>
              </a:xfrm>
              <a:custGeom>
                <a:avLst/>
                <a:gdLst>
                  <a:gd name="connsiteX0" fmla="*/ 125380 w 139233"/>
                  <a:gd name="connsiteY0" fmla="*/ 239753 h 239806"/>
                  <a:gd name="connsiteX1" fmla="*/ 13750 w 139233"/>
                  <a:gd name="connsiteY1" fmla="*/ 239753 h 239806"/>
                  <a:gd name="connsiteX2" fmla="*/ 19 w 139233"/>
                  <a:gd name="connsiteY2" fmla="*/ 226022 h 239806"/>
                  <a:gd name="connsiteX3" fmla="*/ 19 w 139233"/>
                  <a:gd name="connsiteY3" fmla="*/ 72651 h 239806"/>
                  <a:gd name="connsiteX4" fmla="*/ 66475 w 139233"/>
                  <a:gd name="connsiteY4" fmla="*/ 15 h 239806"/>
                  <a:gd name="connsiteX5" fmla="*/ 139110 w 139233"/>
                  <a:gd name="connsiteY5" fmla="*/ 66472 h 239806"/>
                  <a:gd name="connsiteX6" fmla="*/ 139110 w 139233"/>
                  <a:gd name="connsiteY6" fmla="*/ 72651 h 239806"/>
                  <a:gd name="connsiteX7" fmla="*/ 139110 w 139233"/>
                  <a:gd name="connsiteY7" fmla="*/ 226022 h 239806"/>
                  <a:gd name="connsiteX8" fmla="*/ 125380 w 139233"/>
                  <a:gd name="connsiteY8" fmla="*/ 239753 h 239806"/>
                  <a:gd name="connsiteX9" fmla="*/ 27480 w 139233"/>
                  <a:gd name="connsiteY9" fmla="*/ 212291 h 239806"/>
                  <a:gd name="connsiteX10" fmla="*/ 111649 w 139233"/>
                  <a:gd name="connsiteY10" fmla="*/ 212291 h 239806"/>
                  <a:gd name="connsiteX11" fmla="*/ 111649 w 139233"/>
                  <a:gd name="connsiteY11" fmla="*/ 72651 h 239806"/>
                  <a:gd name="connsiteX12" fmla="*/ 71968 w 139233"/>
                  <a:gd name="connsiteY12" fmla="*/ 28163 h 239806"/>
                  <a:gd name="connsiteX13" fmla="*/ 27480 w 139233"/>
                  <a:gd name="connsiteY13" fmla="*/ 67845 h 239806"/>
                  <a:gd name="connsiteX14" fmla="*/ 27480 w 139233"/>
                  <a:gd name="connsiteY14" fmla="*/ 72651 h 239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9233" h="239806">
                    <a:moveTo>
                      <a:pt x="125380" y="239753"/>
                    </a:moveTo>
                    <a:lnTo>
                      <a:pt x="13750" y="239753"/>
                    </a:lnTo>
                    <a:cubicBezTo>
                      <a:pt x="6170" y="239753"/>
                      <a:pt x="19" y="233601"/>
                      <a:pt x="19" y="226022"/>
                    </a:cubicBezTo>
                    <a:lnTo>
                      <a:pt x="19" y="72651"/>
                    </a:lnTo>
                    <a:cubicBezTo>
                      <a:pt x="-1684" y="34246"/>
                      <a:pt x="28071" y="1718"/>
                      <a:pt x="66475" y="15"/>
                    </a:cubicBezTo>
                    <a:cubicBezTo>
                      <a:pt x="104880" y="-1687"/>
                      <a:pt x="137408" y="28053"/>
                      <a:pt x="139110" y="66472"/>
                    </a:cubicBezTo>
                    <a:cubicBezTo>
                      <a:pt x="139207" y="68531"/>
                      <a:pt x="139207" y="70591"/>
                      <a:pt x="139110" y="72651"/>
                    </a:cubicBezTo>
                    <a:lnTo>
                      <a:pt x="139110" y="226022"/>
                    </a:lnTo>
                    <a:cubicBezTo>
                      <a:pt x="139110" y="233601"/>
                      <a:pt x="132959" y="239753"/>
                      <a:pt x="125380" y="239753"/>
                    </a:cubicBezTo>
                    <a:close/>
                    <a:moveTo>
                      <a:pt x="27480" y="212291"/>
                    </a:moveTo>
                    <a:lnTo>
                      <a:pt x="111649" y="212291"/>
                    </a:lnTo>
                    <a:lnTo>
                      <a:pt x="111649" y="72651"/>
                    </a:lnTo>
                    <a:cubicBezTo>
                      <a:pt x="112981" y="49404"/>
                      <a:pt x="95214" y="29495"/>
                      <a:pt x="71968" y="28163"/>
                    </a:cubicBezTo>
                    <a:cubicBezTo>
                      <a:pt x="48722" y="26831"/>
                      <a:pt x="28812" y="44599"/>
                      <a:pt x="27480" y="67845"/>
                    </a:cubicBezTo>
                    <a:cubicBezTo>
                      <a:pt x="27384" y="69438"/>
                      <a:pt x="27384" y="71044"/>
                      <a:pt x="27480" y="72651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0" name="Freeform: Shape 389">
                <a:extLst>
                  <a:ext uri="{FF2B5EF4-FFF2-40B4-BE49-F238E27FC236}">
                    <a16:creationId xmlns:a16="http://schemas.microsoft.com/office/drawing/2014/main" id="{B5461739-6BDF-905F-9654-1B4156649650}"/>
                  </a:ext>
                </a:extLst>
              </p:cNvPr>
              <p:cNvSpPr/>
              <p:nvPr/>
            </p:nvSpPr>
            <p:spPr>
              <a:xfrm>
                <a:off x="8256227" y="4350165"/>
                <a:ext cx="229899" cy="262278"/>
              </a:xfrm>
              <a:custGeom>
                <a:avLst/>
                <a:gdLst>
                  <a:gd name="connsiteX0" fmla="*/ 65331 w 229899"/>
                  <a:gd name="connsiteY0" fmla="*/ 262222 h 262278"/>
                  <a:gd name="connsiteX1" fmla="*/ 57367 w 229899"/>
                  <a:gd name="connsiteY1" fmla="*/ 259613 h 262278"/>
                  <a:gd name="connsiteX2" fmla="*/ 28395 w 229899"/>
                  <a:gd name="connsiteY2" fmla="*/ 238605 h 262278"/>
                  <a:gd name="connsiteX3" fmla="*/ 247 w 229899"/>
                  <a:gd name="connsiteY3" fmla="*/ 166244 h 262278"/>
                  <a:gd name="connsiteX4" fmla="*/ 108994 w 229899"/>
                  <a:gd name="connsiteY4" fmla="*/ 9715 h 262278"/>
                  <a:gd name="connsiteX5" fmla="*/ 186847 w 229899"/>
                  <a:gd name="connsiteY5" fmla="*/ 11225 h 262278"/>
                  <a:gd name="connsiteX6" fmla="*/ 223782 w 229899"/>
                  <a:gd name="connsiteY6" fmla="*/ 36490 h 262278"/>
                  <a:gd name="connsiteX7" fmla="*/ 227503 w 229899"/>
                  <a:gd name="connsiteY7" fmla="*/ 55548 h 262278"/>
                  <a:gd name="connsiteX8" fmla="*/ 227490 w 229899"/>
                  <a:gd name="connsiteY8" fmla="*/ 55575 h 262278"/>
                  <a:gd name="connsiteX9" fmla="*/ 208404 w 229899"/>
                  <a:gd name="connsiteY9" fmla="*/ 59145 h 262278"/>
                  <a:gd name="connsiteX10" fmla="*/ 171194 w 229899"/>
                  <a:gd name="connsiteY10" fmla="*/ 34018 h 262278"/>
                  <a:gd name="connsiteX11" fmla="*/ 120253 w 229899"/>
                  <a:gd name="connsiteY11" fmla="*/ 35116 h 262278"/>
                  <a:gd name="connsiteX12" fmla="*/ 27571 w 229899"/>
                  <a:gd name="connsiteY12" fmla="*/ 168441 h 262278"/>
                  <a:gd name="connsiteX13" fmla="*/ 44322 w 229899"/>
                  <a:gd name="connsiteY13" fmla="*/ 216499 h 262278"/>
                  <a:gd name="connsiteX14" fmla="*/ 73432 w 229899"/>
                  <a:gd name="connsiteY14" fmla="*/ 237644 h 262278"/>
                  <a:gd name="connsiteX15" fmla="*/ 76480 w 229899"/>
                  <a:gd name="connsiteY15" fmla="*/ 256825 h 262278"/>
                  <a:gd name="connsiteX16" fmla="*/ 76453 w 229899"/>
                  <a:gd name="connsiteY16" fmla="*/ 256867 h 262278"/>
                  <a:gd name="connsiteX17" fmla="*/ 65331 w 229899"/>
                  <a:gd name="connsiteY17" fmla="*/ 262222 h 262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9899" h="262278">
                    <a:moveTo>
                      <a:pt x="65331" y="262222"/>
                    </a:moveTo>
                    <a:cubicBezTo>
                      <a:pt x="62475" y="262153"/>
                      <a:pt x="59701" y="261247"/>
                      <a:pt x="57367" y="259613"/>
                    </a:cubicBezTo>
                    <a:lnTo>
                      <a:pt x="28395" y="238605"/>
                    </a:lnTo>
                    <a:cubicBezTo>
                      <a:pt x="8074" y="224874"/>
                      <a:pt x="-1950" y="198786"/>
                      <a:pt x="247" y="166244"/>
                    </a:cubicBezTo>
                    <a:cubicBezTo>
                      <a:pt x="8074" y="99184"/>
                      <a:pt x="48881" y="40458"/>
                      <a:pt x="108994" y="9715"/>
                    </a:cubicBezTo>
                    <a:cubicBezTo>
                      <a:pt x="138652" y="-4016"/>
                      <a:pt x="166251" y="-3055"/>
                      <a:pt x="186847" y="11225"/>
                    </a:cubicBezTo>
                    <a:lnTo>
                      <a:pt x="223782" y="36490"/>
                    </a:lnTo>
                    <a:cubicBezTo>
                      <a:pt x="230071" y="40719"/>
                      <a:pt x="231746" y="49259"/>
                      <a:pt x="227503" y="55548"/>
                    </a:cubicBezTo>
                    <a:cubicBezTo>
                      <a:pt x="227503" y="55562"/>
                      <a:pt x="227490" y="55562"/>
                      <a:pt x="227490" y="55575"/>
                    </a:cubicBezTo>
                    <a:cubicBezTo>
                      <a:pt x="223206" y="61836"/>
                      <a:pt x="214665" y="63429"/>
                      <a:pt x="208404" y="59145"/>
                    </a:cubicBezTo>
                    <a:lnTo>
                      <a:pt x="171194" y="34018"/>
                    </a:lnTo>
                    <a:cubicBezTo>
                      <a:pt x="155198" y="25395"/>
                      <a:pt x="135851" y="25807"/>
                      <a:pt x="120253" y="35116"/>
                    </a:cubicBezTo>
                    <a:cubicBezTo>
                      <a:pt x="69326" y="61617"/>
                      <a:pt x="34670" y="111473"/>
                      <a:pt x="27571" y="168441"/>
                    </a:cubicBezTo>
                    <a:cubicBezTo>
                      <a:pt x="24413" y="186277"/>
                      <a:pt x="30757" y="204484"/>
                      <a:pt x="44322" y="216499"/>
                    </a:cubicBezTo>
                    <a:lnTo>
                      <a:pt x="73432" y="237644"/>
                    </a:lnTo>
                    <a:cubicBezTo>
                      <a:pt x="79569" y="242092"/>
                      <a:pt x="80942" y="250688"/>
                      <a:pt x="76480" y="256825"/>
                    </a:cubicBezTo>
                    <a:cubicBezTo>
                      <a:pt x="76480" y="256839"/>
                      <a:pt x="76466" y="256853"/>
                      <a:pt x="76453" y="256867"/>
                    </a:cubicBezTo>
                    <a:cubicBezTo>
                      <a:pt x="73802" y="260313"/>
                      <a:pt x="69683" y="262304"/>
                      <a:pt x="65331" y="262222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1" name="Freeform: Shape 390">
                <a:extLst>
                  <a:ext uri="{FF2B5EF4-FFF2-40B4-BE49-F238E27FC236}">
                    <a16:creationId xmlns:a16="http://schemas.microsoft.com/office/drawing/2014/main" id="{513A707E-040F-2016-B095-74E6081700B4}"/>
                  </a:ext>
                </a:extLst>
              </p:cNvPr>
              <p:cNvSpPr/>
              <p:nvPr/>
            </p:nvSpPr>
            <p:spPr>
              <a:xfrm>
                <a:off x="8304957" y="4384291"/>
                <a:ext cx="275860" cy="308200"/>
              </a:xfrm>
              <a:custGeom>
                <a:avLst/>
                <a:gdLst>
                  <a:gd name="connsiteX0" fmla="*/ 105987 w 275860"/>
                  <a:gd name="connsiteY0" fmla="*/ 308146 h 308200"/>
                  <a:gd name="connsiteX1" fmla="*/ 98160 w 275860"/>
                  <a:gd name="connsiteY1" fmla="*/ 305674 h 308200"/>
                  <a:gd name="connsiteX2" fmla="*/ 30880 w 275860"/>
                  <a:gd name="connsiteY2" fmla="*/ 258852 h 308200"/>
                  <a:gd name="connsiteX3" fmla="*/ 261 w 275860"/>
                  <a:gd name="connsiteY3" fmla="*/ 180725 h 308200"/>
                  <a:gd name="connsiteX4" fmla="*/ 118619 w 275860"/>
                  <a:gd name="connsiteY4" fmla="*/ 10328 h 308200"/>
                  <a:gd name="connsiteX5" fmla="*/ 202513 w 275860"/>
                  <a:gd name="connsiteY5" fmla="*/ 11838 h 308200"/>
                  <a:gd name="connsiteX6" fmla="*/ 269931 w 275860"/>
                  <a:gd name="connsiteY6" fmla="*/ 58660 h 308200"/>
                  <a:gd name="connsiteX7" fmla="*/ 273363 w 275860"/>
                  <a:gd name="connsiteY7" fmla="*/ 77745 h 308200"/>
                  <a:gd name="connsiteX8" fmla="*/ 254278 w 275860"/>
                  <a:gd name="connsiteY8" fmla="*/ 81178 h 308200"/>
                  <a:gd name="connsiteX9" fmla="*/ 186860 w 275860"/>
                  <a:gd name="connsiteY9" fmla="*/ 34356 h 308200"/>
                  <a:gd name="connsiteX10" fmla="*/ 129878 w 275860"/>
                  <a:gd name="connsiteY10" fmla="*/ 35317 h 308200"/>
                  <a:gd name="connsiteX11" fmla="*/ 27585 w 275860"/>
                  <a:gd name="connsiteY11" fmla="*/ 182510 h 308200"/>
                  <a:gd name="connsiteX12" fmla="*/ 46533 w 275860"/>
                  <a:gd name="connsiteY12" fmla="*/ 236334 h 308200"/>
                  <a:gd name="connsiteX13" fmla="*/ 113951 w 275860"/>
                  <a:gd name="connsiteY13" fmla="*/ 283156 h 308200"/>
                  <a:gd name="connsiteX14" fmla="*/ 117356 w 275860"/>
                  <a:gd name="connsiteY14" fmla="*/ 302269 h 308200"/>
                  <a:gd name="connsiteX15" fmla="*/ 105987 w 275860"/>
                  <a:gd name="connsiteY15" fmla="*/ 308146 h 30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75860" h="308200">
                    <a:moveTo>
                      <a:pt x="105987" y="308146"/>
                    </a:moveTo>
                    <a:cubicBezTo>
                      <a:pt x="103186" y="308146"/>
                      <a:pt x="100453" y="307281"/>
                      <a:pt x="98160" y="305674"/>
                    </a:cubicBezTo>
                    <a:lnTo>
                      <a:pt x="30880" y="258852"/>
                    </a:lnTo>
                    <a:cubicBezTo>
                      <a:pt x="8774" y="243612"/>
                      <a:pt x="-2074" y="215738"/>
                      <a:pt x="261" y="180725"/>
                    </a:cubicBezTo>
                    <a:cubicBezTo>
                      <a:pt x="8719" y="107705"/>
                      <a:pt x="53137" y="43748"/>
                      <a:pt x="118619" y="10328"/>
                    </a:cubicBezTo>
                    <a:cubicBezTo>
                      <a:pt x="150611" y="-4090"/>
                      <a:pt x="180544" y="-3403"/>
                      <a:pt x="202513" y="11838"/>
                    </a:cubicBezTo>
                    <a:lnTo>
                      <a:pt x="269931" y="58660"/>
                    </a:lnTo>
                    <a:cubicBezTo>
                      <a:pt x="276137" y="62985"/>
                      <a:pt x="277675" y="71525"/>
                      <a:pt x="273363" y="77745"/>
                    </a:cubicBezTo>
                    <a:cubicBezTo>
                      <a:pt x="269038" y="83952"/>
                      <a:pt x="260498" y="85489"/>
                      <a:pt x="254278" y="81178"/>
                    </a:cubicBezTo>
                    <a:lnTo>
                      <a:pt x="186860" y="34356"/>
                    </a:lnTo>
                    <a:cubicBezTo>
                      <a:pt x="173130" y="24745"/>
                      <a:pt x="152808" y="25019"/>
                      <a:pt x="129878" y="35317"/>
                    </a:cubicBezTo>
                    <a:cubicBezTo>
                      <a:pt x="73788" y="64728"/>
                      <a:pt x="35590" y="119679"/>
                      <a:pt x="27585" y="182510"/>
                    </a:cubicBezTo>
                    <a:cubicBezTo>
                      <a:pt x="25937" y="207637"/>
                      <a:pt x="32665" y="226723"/>
                      <a:pt x="46533" y="236334"/>
                    </a:cubicBezTo>
                    <a:lnTo>
                      <a:pt x="113951" y="283156"/>
                    </a:lnTo>
                    <a:cubicBezTo>
                      <a:pt x="120171" y="287495"/>
                      <a:pt x="121695" y="296049"/>
                      <a:pt x="117356" y="302269"/>
                    </a:cubicBezTo>
                    <a:cubicBezTo>
                      <a:pt x="114761" y="305990"/>
                      <a:pt x="110518" y="308187"/>
                      <a:pt x="105987" y="308146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2" name="Freeform: Shape 391">
                <a:extLst>
                  <a:ext uri="{FF2B5EF4-FFF2-40B4-BE49-F238E27FC236}">
                    <a16:creationId xmlns:a16="http://schemas.microsoft.com/office/drawing/2014/main" id="{945953BB-881B-9C53-2687-9EC70F123D22}"/>
                  </a:ext>
                </a:extLst>
              </p:cNvPr>
              <p:cNvSpPr/>
              <p:nvPr/>
            </p:nvSpPr>
            <p:spPr>
              <a:xfrm>
                <a:off x="8371997" y="4430838"/>
                <a:ext cx="233902" cy="271138"/>
              </a:xfrm>
              <a:custGeom>
                <a:avLst/>
                <a:gdLst>
                  <a:gd name="connsiteX0" fmla="*/ 71076 w 233902"/>
                  <a:gd name="connsiteY0" fmla="*/ 271073 h 271138"/>
                  <a:gd name="connsiteX1" fmla="*/ 31120 w 233902"/>
                  <a:gd name="connsiteY1" fmla="*/ 259127 h 271138"/>
                  <a:gd name="connsiteX2" fmla="*/ 38397 w 233902"/>
                  <a:gd name="connsiteY2" fmla="*/ 80628 h 271138"/>
                  <a:gd name="connsiteX3" fmla="*/ 118996 w 233902"/>
                  <a:gd name="connsiteY3" fmla="*/ 10328 h 271138"/>
                  <a:gd name="connsiteX4" fmla="*/ 202890 w 233902"/>
                  <a:gd name="connsiteY4" fmla="*/ 11838 h 271138"/>
                  <a:gd name="connsiteX5" fmla="*/ 233510 w 233902"/>
                  <a:gd name="connsiteY5" fmla="*/ 89966 h 271138"/>
                  <a:gd name="connsiteX6" fmla="*/ 195751 w 233902"/>
                  <a:gd name="connsiteY6" fmla="*/ 189925 h 271138"/>
                  <a:gd name="connsiteX7" fmla="*/ 71076 w 233902"/>
                  <a:gd name="connsiteY7" fmla="*/ 271073 h 271138"/>
                  <a:gd name="connsiteX8" fmla="*/ 163071 w 233902"/>
                  <a:gd name="connsiteY8" fmla="*/ 27628 h 271138"/>
                  <a:gd name="connsiteX9" fmla="*/ 130255 w 233902"/>
                  <a:gd name="connsiteY9" fmla="*/ 35592 h 271138"/>
                  <a:gd name="connsiteX10" fmla="*/ 60915 w 233902"/>
                  <a:gd name="connsiteY10" fmla="*/ 96693 h 271138"/>
                  <a:gd name="connsiteX11" fmla="*/ 47185 w 233902"/>
                  <a:gd name="connsiteY11" fmla="*/ 236609 h 271138"/>
                  <a:gd name="connsiteX12" fmla="*/ 173369 w 233902"/>
                  <a:gd name="connsiteY12" fmla="*/ 174546 h 271138"/>
                  <a:gd name="connsiteX13" fmla="*/ 206460 w 233902"/>
                  <a:gd name="connsiteY13" fmla="*/ 88455 h 271138"/>
                  <a:gd name="connsiteX14" fmla="*/ 187512 w 233902"/>
                  <a:gd name="connsiteY14" fmla="*/ 34631 h 271138"/>
                  <a:gd name="connsiteX15" fmla="*/ 163071 w 233902"/>
                  <a:gd name="connsiteY15" fmla="*/ 27628 h 271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33902" h="271138">
                    <a:moveTo>
                      <a:pt x="71076" y="271073"/>
                    </a:moveTo>
                    <a:cubicBezTo>
                      <a:pt x="56837" y="271334"/>
                      <a:pt x="42873" y="267160"/>
                      <a:pt x="31120" y="259127"/>
                    </a:cubicBezTo>
                    <a:cubicBezTo>
                      <a:pt x="-12956" y="228508"/>
                      <a:pt x="-10072" y="150243"/>
                      <a:pt x="38397" y="80628"/>
                    </a:cubicBezTo>
                    <a:cubicBezTo>
                      <a:pt x="58513" y="50421"/>
                      <a:pt x="86344" y="26159"/>
                      <a:pt x="118996" y="10328"/>
                    </a:cubicBezTo>
                    <a:cubicBezTo>
                      <a:pt x="150988" y="-4090"/>
                      <a:pt x="180784" y="-3403"/>
                      <a:pt x="202890" y="11838"/>
                    </a:cubicBezTo>
                    <a:cubicBezTo>
                      <a:pt x="224997" y="27079"/>
                      <a:pt x="235981" y="54952"/>
                      <a:pt x="233510" y="89966"/>
                    </a:cubicBezTo>
                    <a:cubicBezTo>
                      <a:pt x="230091" y="126063"/>
                      <a:pt x="217047" y="160582"/>
                      <a:pt x="195751" y="189925"/>
                    </a:cubicBezTo>
                    <a:cubicBezTo>
                      <a:pt x="160325" y="241689"/>
                      <a:pt x="111719" y="271073"/>
                      <a:pt x="71076" y="271073"/>
                    </a:cubicBezTo>
                    <a:close/>
                    <a:moveTo>
                      <a:pt x="163071" y="27628"/>
                    </a:moveTo>
                    <a:cubicBezTo>
                      <a:pt x="151689" y="27930"/>
                      <a:pt x="140512" y="30649"/>
                      <a:pt x="130255" y="35592"/>
                    </a:cubicBezTo>
                    <a:cubicBezTo>
                      <a:pt x="102148" y="49474"/>
                      <a:pt x="78229" y="70564"/>
                      <a:pt x="60915" y="96693"/>
                    </a:cubicBezTo>
                    <a:cubicBezTo>
                      <a:pt x="22882" y="151616"/>
                      <a:pt x="16428" y="215464"/>
                      <a:pt x="47185" y="236609"/>
                    </a:cubicBezTo>
                    <a:cubicBezTo>
                      <a:pt x="77941" y="257754"/>
                      <a:pt x="135336" y="229332"/>
                      <a:pt x="173369" y="174546"/>
                    </a:cubicBezTo>
                    <a:cubicBezTo>
                      <a:pt x="191837" y="149296"/>
                      <a:pt x="203261" y="119582"/>
                      <a:pt x="206460" y="88455"/>
                    </a:cubicBezTo>
                    <a:cubicBezTo>
                      <a:pt x="208108" y="63328"/>
                      <a:pt x="201380" y="44242"/>
                      <a:pt x="187512" y="34631"/>
                    </a:cubicBezTo>
                    <a:cubicBezTo>
                      <a:pt x="180304" y="29784"/>
                      <a:pt x="171749" y="27326"/>
                      <a:pt x="163071" y="27628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3" name="Freeform: Shape 392">
                <a:extLst>
                  <a:ext uri="{FF2B5EF4-FFF2-40B4-BE49-F238E27FC236}">
                    <a16:creationId xmlns:a16="http://schemas.microsoft.com/office/drawing/2014/main" id="{5A516B25-2590-5C5C-2E8A-6B3EFDD1904A}"/>
                  </a:ext>
                </a:extLst>
              </p:cNvPr>
              <p:cNvSpPr/>
              <p:nvPr/>
            </p:nvSpPr>
            <p:spPr>
              <a:xfrm>
                <a:off x="8421402" y="4484860"/>
                <a:ext cx="135449" cy="163284"/>
              </a:xfrm>
              <a:custGeom>
                <a:avLst/>
                <a:gdLst>
                  <a:gd name="connsiteX0" fmla="*/ 34166 w 135449"/>
                  <a:gd name="connsiteY0" fmla="*/ 163226 h 163284"/>
                  <a:gd name="connsiteX1" fmla="*/ 14943 w 135449"/>
                  <a:gd name="connsiteY1" fmla="*/ 157459 h 163284"/>
                  <a:gd name="connsiteX2" fmla="*/ 25653 w 135449"/>
                  <a:gd name="connsiteY2" fmla="*/ 52420 h 163284"/>
                  <a:gd name="connsiteX3" fmla="*/ 70827 w 135449"/>
                  <a:gd name="connsiteY3" fmla="*/ 9306 h 163284"/>
                  <a:gd name="connsiteX4" fmla="*/ 120395 w 135449"/>
                  <a:gd name="connsiteY4" fmla="*/ 5736 h 163284"/>
                  <a:gd name="connsiteX5" fmla="*/ 134125 w 135449"/>
                  <a:gd name="connsiteY5" fmla="*/ 53381 h 163284"/>
                  <a:gd name="connsiteX6" fmla="*/ 109273 w 135449"/>
                  <a:gd name="connsiteY6" fmla="*/ 110775 h 163284"/>
                  <a:gd name="connsiteX7" fmla="*/ 64236 w 135449"/>
                  <a:gd name="connsiteY7" fmla="*/ 153889 h 163284"/>
                  <a:gd name="connsiteX8" fmla="*/ 34166 w 135449"/>
                  <a:gd name="connsiteY8" fmla="*/ 163226 h 163284"/>
                  <a:gd name="connsiteX9" fmla="*/ 101035 w 135449"/>
                  <a:gd name="connsiteY9" fmla="*/ 27430 h 163284"/>
                  <a:gd name="connsiteX10" fmla="*/ 84421 w 135449"/>
                  <a:gd name="connsiteY10" fmla="*/ 33059 h 163284"/>
                  <a:gd name="connsiteX11" fmla="*/ 48309 w 135449"/>
                  <a:gd name="connsiteY11" fmla="*/ 68073 h 163284"/>
                  <a:gd name="connsiteX12" fmla="*/ 30597 w 135449"/>
                  <a:gd name="connsiteY12" fmla="*/ 134941 h 163284"/>
                  <a:gd name="connsiteX13" fmla="*/ 50780 w 135449"/>
                  <a:gd name="connsiteY13" fmla="*/ 130135 h 163284"/>
                  <a:gd name="connsiteX14" fmla="*/ 87029 w 135449"/>
                  <a:gd name="connsiteY14" fmla="*/ 95122 h 163284"/>
                  <a:gd name="connsiteX15" fmla="*/ 107213 w 135449"/>
                  <a:gd name="connsiteY15" fmla="*/ 48850 h 163284"/>
                  <a:gd name="connsiteX16" fmla="*/ 104742 w 135449"/>
                  <a:gd name="connsiteY16" fmla="*/ 28254 h 163284"/>
                  <a:gd name="connsiteX17" fmla="*/ 100760 w 135449"/>
                  <a:gd name="connsiteY17" fmla="*/ 27430 h 163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5449" h="163284">
                    <a:moveTo>
                      <a:pt x="34166" y="163226"/>
                    </a:moveTo>
                    <a:cubicBezTo>
                      <a:pt x="27315" y="163336"/>
                      <a:pt x="20600" y="161331"/>
                      <a:pt x="14943" y="157459"/>
                    </a:cubicBezTo>
                    <a:cubicBezTo>
                      <a:pt x="-11282" y="139198"/>
                      <a:pt x="-160" y="89767"/>
                      <a:pt x="25653" y="52420"/>
                    </a:cubicBezTo>
                    <a:cubicBezTo>
                      <a:pt x="37407" y="34941"/>
                      <a:pt x="52826" y="20235"/>
                      <a:pt x="70827" y="9306"/>
                    </a:cubicBezTo>
                    <a:cubicBezTo>
                      <a:pt x="90188" y="-1816"/>
                      <a:pt x="107763" y="-3052"/>
                      <a:pt x="120395" y="5736"/>
                    </a:cubicBezTo>
                    <a:cubicBezTo>
                      <a:pt x="133027" y="14523"/>
                      <a:pt x="137970" y="31412"/>
                      <a:pt x="134125" y="53381"/>
                    </a:cubicBezTo>
                    <a:cubicBezTo>
                      <a:pt x="130006" y="74059"/>
                      <a:pt x="121535" y="93625"/>
                      <a:pt x="109273" y="110775"/>
                    </a:cubicBezTo>
                    <a:cubicBezTo>
                      <a:pt x="97561" y="128240"/>
                      <a:pt x="82196" y="142960"/>
                      <a:pt x="64236" y="153889"/>
                    </a:cubicBezTo>
                    <a:cubicBezTo>
                      <a:pt x="55202" y="159574"/>
                      <a:pt x="44835" y="162787"/>
                      <a:pt x="34166" y="163226"/>
                    </a:cubicBezTo>
                    <a:close/>
                    <a:moveTo>
                      <a:pt x="101035" y="27430"/>
                    </a:moveTo>
                    <a:cubicBezTo>
                      <a:pt x="95130" y="27965"/>
                      <a:pt x="89432" y="29902"/>
                      <a:pt x="84421" y="33059"/>
                    </a:cubicBezTo>
                    <a:cubicBezTo>
                      <a:pt x="70086" y="42094"/>
                      <a:pt x="57783" y="54026"/>
                      <a:pt x="48309" y="68073"/>
                    </a:cubicBezTo>
                    <a:cubicBezTo>
                      <a:pt x="25653" y="100752"/>
                      <a:pt x="23868" y="130273"/>
                      <a:pt x="30597" y="134941"/>
                    </a:cubicBezTo>
                    <a:cubicBezTo>
                      <a:pt x="33205" y="136726"/>
                      <a:pt x="40620" y="136039"/>
                      <a:pt x="50780" y="130135"/>
                    </a:cubicBezTo>
                    <a:cubicBezTo>
                      <a:pt x="65212" y="121183"/>
                      <a:pt x="77583" y="109237"/>
                      <a:pt x="87029" y="95122"/>
                    </a:cubicBezTo>
                    <a:cubicBezTo>
                      <a:pt x="96943" y="81295"/>
                      <a:pt x="103822" y="65519"/>
                      <a:pt x="107213" y="48850"/>
                    </a:cubicBezTo>
                    <a:cubicBezTo>
                      <a:pt x="109136" y="37316"/>
                      <a:pt x="107213" y="30039"/>
                      <a:pt x="104742" y="28254"/>
                    </a:cubicBezTo>
                    <a:cubicBezTo>
                      <a:pt x="103534" y="27581"/>
                      <a:pt x="102147" y="27293"/>
                      <a:pt x="100760" y="27430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4" name="Freeform: Shape 393">
                <a:extLst>
                  <a:ext uri="{FF2B5EF4-FFF2-40B4-BE49-F238E27FC236}">
                    <a16:creationId xmlns:a16="http://schemas.microsoft.com/office/drawing/2014/main" id="{0CD431C3-6A90-B1BE-4EB6-333C745266B1}"/>
                  </a:ext>
                </a:extLst>
              </p:cNvPr>
              <p:cNvSpPr/>
              <p:nvPr/>
            </p:nvSpPr>
            <p:spPr>
              <a:xfrm>
                <a:off x="7835924" y="4350458"/>
                <a:ext cx="229900" cy="261982"/>
              </a:xfrm>
              <a:custGeom>
                <a:avLst/>
                <a:gdLst>
                  <a:gd name="connsiteX0" fmla="*/ 164473 w 229900"/>
                  <a:gd name="connsiteY0" fmla="*/ 261928 h 261982"/>
                  <a:gd name="connsiteX1" fmla="*/ 153351 w 229900"/>
                  <a:gd name="connsiteY1" fmla="*/ 256299 h 261982"/>
                  <a:gd name="connsiteX2" fmla="*/ 156331 w 229900"/>
                  <a:gd name="connsiteY2" fmla="*/ 237104 h 261982"/>
                  <a:gd name="connsiteX3" fmla="*/ 156372 w 229900"/>
                  <a:gd name="connsiteY3" fmla="*/ 237076 h 261982"/>
                  <a:gd name="connsiteX4" fmla="*/ 185206 w 229900"/>
                  <a:gd name="connsiteY4" fmla="*/ 216068 h 261982"/>
                  <a:gd name="connsiteX5" fmla="*/ 202232 w 229900"/>
                  <a:gd name="connsiteY5" fmla="*/ 167873 h 261982"/>
                  <a:gd name="connsiteX6" fmla="*/ 109550 w 229900"/>
                  <a:gd name="connsiteY6" fmla="*/ 34549 h 261982"/>
                  <a:gd name="connsiteX7" fmla="*/ 58610 w 229900"/>
                  <a:gd name="connsiteY7" fmla="*/ 33450 h 261982"/>
                  <a:gd name="connsiteX8" fmla="*/ 21399 w 229900"/>
                  <a:gd name="connsiteY8" fmla="*/ 58852 h 261982"/>
                  <a:gd name="connsiteX9" fmla="*/ 2314 w 229900"/>
                  <a:gd name="connsiteY9" fmla="*/ 55282 h 261982"/>
                  <a:gd name="connsiteX10" fmla="*/ 5994 w 229900"/>
                  <a:gd name="connsiteY10" fmla="*/ 36210 h 261982"/>
                  <a:gd name="connsiteX11" fmla="*/ 6021 w 229900"/>
                  <a:gd name="connsiteY11" fmla="*/ 36196 h 261982"/>
                  <a:gd name="connsiteX12" fmla="*/ 43094 w 229900"/>
                  <a:gd name="connsiteY12" fmla="*/ 10794 h 261982"/>
                  <a:gd name="connsiteX13" fmla="*/ 120809 w 229900"/>
                  <a:gd name="connsiteY13" fmla="*/ 9422 h 261982"/>
                  <a:gd name="connsiteX14" fmla="*/ 229556 w 229900"/>
                  <a:gd name="connsiteY14" fmla="*/ 165951 h 261982"/>
                  <a:gd name="connsiteX15" fmla="*/ 201134 w 229900"/>
                  <a:gd name="connsiteY15" fmla="*/ 238449 h 261982"/>
                  <a:gd name="connsiteX16" fmla="*/ 172436 w 229900"/>
                  <a:gd name="connsiteY16" fmla="*/ 259319 h 261982"/>
                  <a:gd name="connsiteX17" fmla="*/ 164473 w 229900"/>
                  <a:gd name="connsiteY17" fmla="*/ 261928 h 261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9900" h="261982">
                    <a:moveTo>
                      <a:pt x="164473" y="261928"/>
                    </a:moveTo>
                    <a:cubicBezTo>
                      <a:pt x="160079" y="261942"/>
                      <a:pt x="155946" y="259841"/>
                      <a:pt x="153351" y="256299"/>
                    </a:cubicBezTo>
                    <a:cubicBezTo>
                      <a:pt x="148875" y="250175"/>
                      <a:pt x="150207" y="241593"/>
                      <a:pt x="156331" y="237104"/>
                    </a:cubicBezTo>
                    <a:cubicBezTo>
                      <a:pt x="156344" y="237104"/>
                      <a:pt x="156358" y="237090"/>
                      <a:pt x="156372" y="237076"/>
                    </a:cubicBezTo>
                    <a:lnTo>
                      <a:pt x="185206" y="216068"/>
                    </a:lnTo>
                    <a:cubicBezTo>
                      <a:pt x="198964" y="204122"/>
                      <a:pt x="205431" y="185819"/>
                      <a:pt x="202232" y="167873"/>
                    </a:cubicBezTo>
                    <a:cubicBezTo>
                      <a:pt x="195133" y="110905"/>
                      <a:pt x="160477" y="61049"/>
                      <a:pt x="109550" y="34549"/>
                    </a:cubicBezTo>
                    <a:cubicBezTo>
                      <a:pt x="89092" y="25212"/>
                      <a:pt x="70967" y="24800"/>
                      <a:pt x="58610" y="33450"/>
                    </a:cubicBezTo>
                    <a:lnTo>
                      <a:pt x="21399" y="58852"/>
                    </a:lnTo>
                    <a:cubicBezTo>
                      <a:pt x="15138" y="63136"/>
                      <a:pt x="6598" y="61543"/>
                      <a:pt x="2314" y="55282"/>
                    </a:cubicBezTo>
                    <a:cubicBezTo>
                      <a:pt x="-1943" y="49007"/>
                      <a:pt x="-295" y="40467"/>
                      <a:pt x="5994" y="36210"/>
                    </a:cubicBezTo>
                    <a:cubicBezTo>
                      <a:pt x="6008" y="36210"/>
                      <a:pt x="6008" y="36196"/>
                      <a:pt x="6021" y="36196"/>
                    </a:cubicBezTo>
                    <a:lnTo>
                      <a:pt x="43094" y="10794"/>
                    </a:lnTo>
                    <a:cubicBezTo>
                      <a:pt x="63552" y="-2936"/>
                      <a:pt x="91151" y="-3897"/>
                      <a:pt x="120809" y="9422"/>
                    </a:cubicBezTo>
                    <a:cubicBezTo>
                      <a:pt x="180922" y="40164"/>
                      <a:pt x="221730" y="98891"/>
                      <a:pt x="229556" y="165951"/>
                    </a:cubicBezTo>
                    <a:cubicBezTo>
                      <a:pt x="231753" y="198493"/>
                      <a:pt x="221592" y="224169"/>
                      <a:pt x="201134" y="238449"/>
                    </a:cubicBezTo>
                    <a:lnTo>
                      <a:pt x="172436" y="259319"/>
                    </a:lnTo>
                    <a:cubicBezTo>
                      <a:pt x="170103" y="260954"/>
                      <a:pt x="167329" y="261860"/>
                      <a:pt x="164473" y="261928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5" name="Freeform: Shape 394">
                <a:extLst>
                  <a:ext uri="{FF2B5EF4-FFF2-40B4-BE49-F238E27FC236}">
                    <a16:creationId xmlns:a16="http://schemas.microsoft.com/office/drawing/2014/main" id="{79D78A76-5AAB-4EAD-99C6-AEFF30B811EC}"/>
                  </a:ext>
                </a:extLst>
              </p:cNvPr>
              <p:cNvSpPr/>
              <p:nvPr/>
            </p:nvSpPr>
            <p:spPr>
              <a:xfrm>
                <a:off x="7741925" y="4384310"/>
                <a:ext cx="276251" cy="308219"/>
              </a:xfrm>
              <a:custGeom>
                <a:avLst/>
                <a:gdLst>
                  <a:gd name="connsiteX0" fmla="*/ 169223 w 276251"/>
                  <a:gd name="connsiteY0" fmla="*/ 308127 h 308219"/>
                  <a:gd name="connsiteX1" fmla="*/ 155520 w 276251"/>
                  <a:gd name="connsiteY1" fmla="*/ 294369 h 308219"/>
                  <a:gd name="connsiteX2" fmla="*/ 161396 w 276251"/>
                  <a:gd name="connsiteY2" fmla="*/ 283137 h 308219"/>
                  <a:gd name="connsiteX3" fmla="*/ 228814 w 276251"/>
                  <a:gd name="connsiteY3" fmla="*/ 236315 h 308219"/>
                  <a:gd name="connsiteX4" fmla="*/ 215083 w 276251"/>
                  <a:gd name="connsiteY4" fmla="*/ 96400 h 308219"/>
                  <a:gd name="connsiteX5" fmla="*/ 88899 w 276251"/>
                  <a:gd name="connsiteY5" fmla="*/ 34337 h 308219"/>
                  <a:gd name="connsiteX6" fmla="*/ 21481 w 276251"/>
                  <a:gd name="connsiteY6" fmla="*/ 81159 h 308219"/>
                  <a:gd name="connsiteX7" fmla="*/ 2396 w 276251"/>
                  <a:gd name="connsiteY7" fmla="*/ 77726 h 308219"/>
                  <a:gd name="connsiteX8" fmla="*/ 5828 w 276251"/>
                  <a:gd name="connsiteY8" fmla="*/ 58641 h 308219"/>
                  <a:gd name="connsiteX9" fmla="*/ 73108 w 276251"/>
                  <a:gd name="connsiteY9" fmla="*/ 11819 h 308219"/>
                  <a:gd name="connsiteX10" fmla="*/ 237876 w 276251"/>
                  <a:gd name="connsiteY10" fmla="*/ 80472 h 308219"/>
                  <a:gd name="connsiteX11" fmla="*/ 245016 w 276251"/>
                  <a:gd name="connsiteY11" fmla="*/ 258971 h 308219"/>
                  <a:gd name="connsiteX12" fmla="*/ 177598 w 276251"/>
                  <a:gd name="connsiteY12" fmla="*/ 305792 h 308219"/>
                  <a:gd name="connsiteX13" fmla="*/ 169223 w 276251"/>
                  <a:gd name="connsiteY13" fmla="*/ 308127 h 308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6251" h="308219">
                    <a:moveTo>
                      <a:pt x="169223" y="308127"/>
                    </a:moveTo>
                    <a:cubicBezTo>
                      <a:pt x="161644" y="308113"/>
                      <a:pt x="155506" y="301948"/>
                      <a:pt x="155520" y="294369"/>
                    </a:cubicBezTo>
                    <a:cubicBezTo>
                      <a:pt x="155533" y="289892"/>
                      <a:pt x="157730" y="285704"/>
                      <a:pt x="161396" y="283137"/>
                    </a:cubicBezTo>
                    <a:lnTo>
                      <a:pt x="228814" y="236315"/>
                    </a:lnTo>
                    <a:cubicBezTo>
                      <a:pt x="259159" y="215170"/>
                      <a:pt x="252705" y="151048"/>
                      <a:pt x="215083" y="96400"/>
                    </a:cubicBezTo>
                    <a:cubicBezTo>
                      <a:pt x="177461" y="41752"/>
                      <a:pt x="118969" y="13192"/>
                      <a:pt x="88899" y="34337"/>
                    </a:cubicBezTo>
                    <a:lnTo>
                      <a:pt x="21481" y="81159"/>
                    </a:lnTo>
                    <a:cubicBezTo>
                      <a:pt x="15261" y="85470"/>
                      <a:pt x="6721" y="83933"/>
                      <a:pt x="2396" y="77726"/>
                    </a:cubicBezTo>
                    <a:cubicBezTo>
                      <a:pt x="-1916" y="71506"/>
                      <a:pt x="-378" y="62966"/>
                      <a:pt x="5828" y="58641"/>
                    </a:cubicBezTo>
                    <a:lnTo>
                      <a:pt x="73108" y="11819"/>
                    </a:lnTo>
                    <a:cubicBezTo>
                      <a:pt x="117184" y="-18800"/>
                      <a:pt x="189545" y="11819"/>
                      <a:pt x="237876" y="80472"/>
                    </a:cubicBezTo>
                    <a:cubicBezTo>
                      <a:pt x="286208" y="149126"/>
                      <a:pt x="289092" y="227939"/>
                      <a:pt x="245016" y="258971"/>
                    </a:cubicBezTo>
                    <a:lnTo>
                      <a:pt x="177598" y="305792"/>
                    </a:lnTo>
                    <a:cubicBezTo>
                      <a:pt x="175169" y="307536"/>
                      <a:pt x="172203" y="308360"/>
                      <a:pt x="169223" y="30812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6" name="Freeform: Shape 395">
                <a:extLst>
                  <a:ext uri="{FF2B5EF4-FFF2-40B4-BE49-F238E27FC236}">
                    <a16:creationId xmlns:a16="http://schemas.microsoft.com/office/drawing/2014/main" id="{6E29A5B9-A597-B238-3552-2644A92AFF2F}"/>
                  </a:ext>
                </a:extLst>
              </p:cNvPr>
              <p:cNvSpPr/>
              <p:nvPr/>
            </p:nvSpPr>
            <p:spPr>
              <a:xfrm>
                <a:off x="7716461" y="4431063"/>
                <a:ext cx="233754" cy="270919"/>
              </a:xfrm>
              <a:custGeom>
                <a:avLst/>
                <a:gdLst>
                  <a:gd name="connsiteX0" fmla="*/ 162695 w 233754"/>
                  <a:gd name="connsiteY0" fmla="*/ 270848 h 270919"/>
                  <a:gd name="connsiteX1" fmla="*/ 38020 w 233754"/>
                  <a:gd name="connsiteY1" fmla="*/ 189974 h 270919"/>
                  <a:gd name="connsiteX2" fmla="*/ 261 w 233754"/>
                  <a:gd name="connsiteY2" fmla="*/ 90015 h 270919"/>
                  <a:gd name="connsiteX3" fmla="*/ 30880 w 233754"/>
                  <a:gd name="connsiteY3" fmla="*/ 11888 h 270919"/>
                  <a:gd name="connsiteX4" fmla="*/ 114774 w 233754"/>
                  <a:gd name="connsiteY4" fmla="*/ 10377 h 270919"/>
                  <a:gd name="connsiteX5" fmla="*/ 195373 w 233754"/>
                  <a:gd name="connsiteY5" fmla="*/ 80678 h 270919"/>
                  <a:gd name="connsiteX6" fmla="*/ 202514 w 233754"/>
                  <a:gd name="connsiteY6" fmla="*/ 259177 h 270919"/>
                  <a:gd name="connsiteX7" fmla="*/ 162695 w 233754"/>
                  <a:gd name="connsiteY7" fmla="*/ 270848 h 270919"/>
                  <a:gd name="connsiteX8" fmla="*/ 70699 w 233754"/>
                  <a:gd name="connsiteY8" fmla="*/ 27403 h 270919"/>
                  <a:gd name="connsiteX9" fmla="*/ 46533 w 233754"/>
                  <a:gd name="connsiteY9" fmla="*/ 34406 h 270919"/>
                  <a:gd name="connsiteX10" fmla="*/ 27585 w 233754"/>
                  <a:gd name="connsiteY10" fmla="*/ 88230 h 270919"/>
                  <a:gd name="connsiteX11" fmla="*/ 60676 w 233754"/>
                  <a:gd name="connsiteY11" fmla="*/ 174321 h 270919"/>
                  <a:gd name="connsiteX12" fmla="*/ 186860 w 233754"/>
                  <a:gd name="connsiteY12" fmla="*/ 236384 h 270919"/>
                  <a:gd name="connsiteX13" fmla="*/ 173130 w 233754"/>
                  <a:gd name="connsiteY13" fmla="*/ 96468 h 270919"/>
                  <a:gd name="connsiteX14" fmla="*/ 103790 w 233754"/>
                  <a:gd name="connsiteY14" fmla="*/ 35367 h 270919"/>
                  <a:gd name="connsiteX15" fmla="*/ 70699 w 233754"/>
                  <a:gd name="connsiteY15" fmla="*/ 27403 h 270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33754" h="270919">
                    <a:moveTo>
                      <a:pt x="162695" y="270848"/>
                    </a:moveTo>
                    <a:cubicBezTo>
                      <a:pt x="121503" y="270848"/>
                      <a:pt x="73445" y="241052"/>
                      <a:pt x="38020" y="189974"/>
                    </a:cubicBezTo>
                    <a:cubicBezTo>
                      <a:pt x="16724" y="160632"/>
                      <a:pt x="3680" y="126113"/>
                      <a:pt x="261" y="90015"/>
                    </a:cubicBezTo>
                    <a:cubicBezTo>
                      <a:pt x="-2073" y="55002"/>
                      <a:pt x="8774" y="27266"/>
                      <a:pt x="30880" y="11888"/>
                    </a:cubicBezTo>
                    <a:cubicBezTo>
                      <a:pt x="52986" y="-3491"/>
                      <a:pt x="82782" y="-4040"/>
                      <a:pt x="114774" y="10377"/>
                    </a:cubicBezTo>
                    <a:cubicBezTo>
                      <a:pt x="147426" y="26209"/>
                      <a:pt x="175258" y="50471"/>
                      <a:pt x="195373" y="80678"/>
                    </a:cubicBezTo>
                    <a:cubicBezTo>
                      <a:pt x="243568" y="149332"/>
                      <a:pt x="246726" y="228283"/>
                      <a:pt x="202514" y="259177"/>
                    </a:cubicBezTo>
                    <a:cubicBezTo>
                      <a:pt x="190760" y="267086"/>
                      <a:pt x="176851" y="271164"/>
                      <a:pt x="162695" y="270848"/>
                    </a:cubicBezTo>
                    <a:close/>
                    <a:moveTo>
                      <a:pt x="70699" y="27403"/>
                    </a:moveTo>
                    <a:cubicBezTo>
                      <a:pt x="62117" y="27156"/>
                      <a:pt x="53659" y="29614"/>
                      <a:pt x="46533" y="34406"/>
                    </a:cubicBezTo>
                    <a:cubicBezTo>
                      <a:pt x="32802" y="44017"/>
                      <a:pt x="25937" y="63103"/>
                      <a:pt x="27585" y="88230"/>
                    </a:cubicBezTo>
                    <a:cubicBezTo>
                      <a:pt x="30784" y="119357"/>
                      <a:pt x="42208" y="149071"/>
                      <a:pt x="60676" y="174321"/>
                    </a:cubicBezTo>
                    <a:cubicBezTo>
                      <a:pt x="98710" y="229244"/>
                      <a:pt x="156790" y="257529"/>
                      <a:pt x="186860" y="236384"/>
                    </a:cubicBezTo>
                    <a:cubicBezTo>
                      <a:pt x="216931" y="215239"/>
                      <a:pt x="210889" y="151117"/>
                      <a:pt x="173130" y="96468"/>
                    </a:cubicBezTo>
                    <a:cubicBezTo>
                      <a:pt x="155816" y="70339"/>
                      <a:pt x="131897" y="49249"/>
                      <a:pt x="103790" y="35367"/>
                    </a:cubicBezTo>
                    <a:cubicBezTo>
                      <a:pt x="93451" y="30383"/>
                      <a:pt x="82178" y="27664"/>
                      <a:pt x="70699" y="27403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7" name="Freeform: Shape 396">
                <a:extLst>
                  <a:ext uri="{FF2B5EF4-FFF2-40B4-BE49-F238E27FC236}">
                    <a16:creationId xmlns:a16="http://schemas.microsoft.com/office/drawing/2014/main" id="{023C589C-EA3D-AD40-C23B-FC61D2020C60}"/>
                  </a:ext>
                </a:extLst>
              </p:cNvPr>
              <p:cNvSpPr/>
              <p:nvPr/>
            </p:nvSpPr>
            <p:spPr>
              <a:xfrm>
                <a:off x="7765344" y="4484860"/>
                <a:ext cx="135309" cy="163281"/>
              </a:xfrm>
              <a:custGeom>
                <a:avLst/>
                <a:gdLst>
                  <a:gd name="connsiteX0" fmla="*/ 101317 w 135309"/>
                  <a:gd name="connsiteY0" fmla="*/ 163226 h 163281"/>
                  <a:gd name="connsiteX1" fmla="*/ 70972 w 135309"/>
                  <a:gd name="connsiteY1" fmla="*/ 153889 h 163281"/>
                  <a:gd name="connsiteX2" fmla="*/ 25935 w 135309"/>
                  <a:gd name="connsiteY2" fmla="*/ 110775 h 163281"/>
                  <a:gd name="connsiteX3" fmla="*/ 1083 w 135309"/>
                  <a:gd name="connsiteY3" fmla="*/ 53381 h 163281"/>
                  <a:gd name="connsiteX4" fmla="*/ 14813 w 135309"/>
                  <a:gd name="connsiteY4" fmla="*/ 5736 h 163281"/>
                  <a:gd name="connsiteX5" fmla="*/ 64381 w 135309"/>
                  <a:gd name="connsiteY5" fmla="*/ 9306 h 163281"/>
                  <a:gd name="connsiteX6" fmla="*/ 109555 w 135309"/>
                  <a:gd name="connsiteY6" fmla="*/ 52420 h 163281"/>
                  <a:gd name="connsiteX7" fmla="*/ 120265 w 135309"/>
                  <a:gd name="connsiteY7" fmla="*/ 157459 h 163281"/>
                  <a:gd name="connsiteX8" fmla="*/ 101317 w 135309"/>
                  <a:gd name="connsiteY8" fmla="*/ 163226 h 163281"/>
                  <a:gd name="connsiteX9" fmla="*/ 34448 w 135309"/>
                  <a:gd name="connsiteY9" fmla="*/ 27430 h 163281"/>
                  <a:gd name="connsiteX10" fmla="*/ 30741 w 135309"/>
                  <a:gd name="connsiteY10" fmla="*/ 28254 h 163281"/>
                  <a:gd name="connsiteX11" fmla="*/ 28269 w 135309"/>
                  <a:gd name="connsiteY11" fmla="*/ 48850 h 163281"/>
                  <a:gd name="connsiteX12" fmla="*/ 48453 w 135309"/>
                  <a:gd name="connsiteY12" fmla="*/ 95122 h 163281"/>
                  <a:gd name="connsiteX13" fmla="*/ 84702 w 135309"/>
                  <a:gd name="connsiteY13" fmla="*/ 130135 h 163281"/>
                  <a:gd name="connsiteX14" fmla="*/ 104886 w 135309"/>
                  <a:gd name="connsiteY14" fmla="*/ 134941 h 163281"/>
                  <a:gd name="connsiteX15" fmla="*/ 87174 w 135309"/>
                  <a:gd name="connsiteY15" fmla="*/ 68073 h 163281"/>
                  <a:gd name="connsiteX16" fmla="*/ 51062 w 135309"/>
                  <a:gd name="connsiteY16" fmla="*/ 33059 h 163281"/>
                  <a:gd name="connsiteX17" fmla="*/ 34448 w 135309"/>
                  <a:gd name="connsiteY17" fmla="*/ 27430 h 163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5309" h="163281">
                    <a:moveTo>
                      <a:pt x="101317" y="163226"/>
                    </a:moveTo>
                    <a:cubicBezTo>
                      <a:pt x="90552" y="162842"/>
                      <a:pt x="80089" y="159615"/>
                      <a:pt x="70972" y="153889"/>
                    </a:cubicBezTo>
                    <a:cubicBezTo>
                      <a:pt x="53012" y="142960"/>
                      <a:pt x="37647" y="128240"/>
                      <a:pt x="25935" y="110775"/>
                    </a:cubicBezTo>
                    <a:cubicBezTo>
                      <a:pt x="13674" y="93625"/>
                      <a:pt x="5202" y="74059"/>
                      <a:pt x="1083" y="53381"/>
                    </a:cubicBezTo>
                    <a:cubicBezTo>
                      <a:pt x="-2487" y="31412"/>
                      <a:pt x="2456" y="14523"/>
                      <a:pt x="14813" y="5736"/>
                    </a:cubicBezTo>
                    <a:cubicBezTo>
                      <a:pt x="27171" y="-3052"/>
                      <a:pt x="45021" y="-1816"/>
                      <a:pt x="64381" y="9306"/>
                    </a:cubicBezTo>
                    <a:cubicBezTo>
                      <a:pt x="82382" y="20235"/>
                      <a:pt x="97801" y="34941"/>
                      <a:pt x="109555" y="52420"/>
                    </a:cubicBezTo>
                    <a:cubicBezTo>
                      <a:pt x="135368" y="89767"/>
                      <a:pt x="146490" y="139198"/>
                      <a:pt x="120265" y="157459"/>
                    </a:cubicBezTo>
                    <a:cubicBezTo>
                      <a:pt x="114690" y="161276"/>
                      <a:pt x="108072" y="163281"/>
                      <a:pt x="101317" y="163226"/>
                    </a:cubicBezTo>
                    <a:close/>
                    <a:moveTo>
                      <a:pt x="34448" y="27430"/>
                    </a:moveTo>
                    <a:cubicBezTo>
                      <a:pt x="33157" y="27348"/>
                      <a:pt x="31867" y="27622"/>
                      <a:pt x="30741" y="28254"/>
                    </a:cubicBezTo>
                    <a:cubicBezTo>
                      <a:pt x="28132" y="30039"/>
                      <a:pt x="26347" y="37316"/>
                      <a:pt x="28269" y="48850"/>
                    </a:cubicBezTo>
                    <a:cubicBezTo>
                      <a:pt x="31661" y="65519"/>
                      <a:pt x="38540" y="81295"/>
                      <a:pt x="48453" y="95122"/>
                    </a:cubicBezTo>
                    <a:cubicBezTo>
                      <a:pt x="57900" y="109237"/>
                      <a:pt x="70257" y="121183"/>
                      <a:pt x="84702" y="130135"/>
                    </a:cubicBezTo>
                    <a:cubicBezTo>
                      <a:pt x="94863" y="136039"/>
                      <a:pt x="102277" y="136726"/>
                      <a:pt x="104886" y="134941"/>
                    </a:cubicBezTo>
                    <a:cubicBezTo>
                      <a:pt x="111477" y="130273"/>
                      <a:pt x="109830" y="100752"/>
                      <a:pt x="87174" y="68073"/>
                    </a:cubicBezTo>
                    <a:cubicBezTo>
                      <a:pt x="77700" y="54026"/>
                      <a:pt x="65397" y="42094"/>
                      <a:pt x="51062" y="33059"/>
                    </a:cubicBezTo>
                    <a:cubicBezTo>
                      <a:pt x="46050" y="29902"/>
                      <a:pt x="40352" y="27965"/>
                      <a:pt x="34448" y="27430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8" name="Freeform: Shape 397">
                <a:extLst>
                  <a:ext uri="{FF2B5EF4-FFF2-40B4-BE49-F238E27FC236}">
                    <a16:creationId xmlns:a16="http://schemas.microsoft.com/office/drawing/2014/main" id="{330A31E0-70D6-E4B8-5479-BA59ADF52EDA}"/>
                  </a:ext>
                </a:extLst>
              </p:cNvPr>
              <p:cNvSpPr/>
              <p:nvPr/>
            </p:nvSpPr>
            <p:spPr>
              <a:xfrm>
                <a:off x="7922182" y="4080103"/>
                <a:ext cx="228169" cy="210903"/>
              </a:xfrm>
              <a:custGeom>
                <a:avLst/>
                <a:gdLst>
                  <a:gd name="connsiteX0" fmla="*/ 89748 w 228169"/>
                  <a:gd name="connsiteY0" fmla="*/ 210848 h 210903"/>
                  <a:gd name="connsiteX1" fmla="*/ 48556 w 228169"/>
                  <a:gd name="connsiteY1" fmla="*/ 201100 h 210903"/>
                  <a:gd name="connsiteX2" fmla="*/ 24802 w 228169"/>
                  <a:gd name="connsiteY2" fmla="*/ 184074 h 210903"/>
                  <a:gd name="connsiteX3" fmla="*/ 14642 w 228169"/>
                  <a:gd name="connsiteY3" fmla="*/ 173913 h 210903"/>
                  <a:gd name="connsiteX4" fmla="*/ -50 w 228169"/>
                  <a:gd name="connsiteY4" fmla="*/ 138351 h 210903"/>
                  <a:gd name="connsiteX5" fmla="*/ -50 w 228169"/>
                  <a:gd name="connsiteY5" fmla="*/ 48277 h 210903"/>
                  <a:gd name="connsiteX6" fmla="*/ 48282 w 228169"/>
                  <a:gd name="connsiteY6" fmla="*/ -54 h 210903"/>
                  <a:gd name="connsiteX7" fmla="*/ 183392 w 228169"/>
                  <a:gd name="connsiteY7" fmla="*/ -54 h 210903"/>
                  <a:gd name="connsiteX8" fmla="*/ 217031 w 228169"/>
                  <a:gd name="connsiteY8" fmla="*/ 15187 h 210903"/>
                  <a:gd name="connsiteX9" fmla="*/ 217031 w 228169"/>
                  <a:gd name="connsiteY9" fmla="*/ 15187 h 210903"/>
                  <a:gd name="connsiteX10" fmla="*/ 227879 w 228169"/>
                  <a:gd name="connsiteY10" fmla="*/ 49239 h 210903"/>
                  <a:gd name="connsiteX11" fmla="*/ 221975 w 228169"/>
                  <a:gd name="connsiteY11" fmla="*/ 106770 h 210903"/>
                  <a:gd name="connsiteX12" fmla="*/ 161972 w 228169"/>
                  <a:gd name="connsiteY12" fmla="*/ 191488 h 210903"/>
                  <a:gd name="connsiteX13" fmla="*/ 136433 w 228169"/>
                  <a:gd name="connsiteY13" fmla="*/ 201374 h 210903"/>
                  <a:gd name="connsiteX14" fmla="*/ 107873 w 228169"/>
                  <a:gd name="connsiteY14" fmla="*/ 209063 h 210903"/>
                  <a:gd name="connsiteX15" fmla="*/ 89748 w 228169"/>
                  <a:gd name="connsiteY15" fmla="*/ 210848 h 210903"/>
                  <a:gd name="connsiteX16" fmla="*/ 48556 w 228169"/>
                  <a:gd name="connsiteY16" fmla="*/ 27407 h 210903"/>
                  <a:gd name="connsiteX17" fmla="*/ 27686 w 228169"/>
                  <a:gd name="connsiteY17" fmla="*/ 48277 h 210903"/>
                  <a:gd name="connsiteX18" fmla="*/ 27686 w 228169"/>
                  <a:gd name="connsiteY18" fmla="*/ 138351 h 210903"/>
                  <a:gd name="connsiteX19" fmla="*/ 34414 w 228169"/>
                  <a:gd name="connsiteY19" fmla="*/ 154416 h 210903"/>
                  <a:gd name="connsiteX20" fmla="*/ 44574 w 228169"/>
                  <a:gd name="connsiteY20" fmla="*/ 164714 h 210903"/>
                  <a:gd name="connsiteX21" fmla="*/ 61189 w 228169"/>
                  <a:gd name="connsiteY21" fmla="*/ 176522 h 210903"/>
                  <a:gd name="connsiteX22" fmla="*/ 102381 w 228169"/>
                  <a:gd name="connsiteY22" fmla="*/ 182151 h 210903"/>
                  <a:gd name="connsiteX23" fmla="*/ 128057 w 228169"/>
                  <a:gd name="connsiteY23" fmla="*/ 175149 h 210903"/>
                  <a:gd name="connsiteX24" fmla="*/ 149751 w 228169"/>
                  <a:gd name="connsiteY24" fmla="*/ 167048 h 210903"/>
                  <a:gd name="connsiteX25" fmla="*/ 150987 w 228169"/>
                  <a:gd name="connsiteY25" fmla="*/ 167048 h 210903"/>
                  <a:gd name="connsiteX26" fmla="*/ 194788 w 228169"/>
                  <a:gd name="connsiteY26" fmla="*/ 104711 h 210903"/>
                  <a:gd name="connsiteX27" fmla="*/ 200692 w 228169"/>
                  <a:gd name="connsiteY27" fmla="*/ 47042 h 210903"/>
                  <a:gd name="connsiteX28" fmla="*/ 196435 w 228169"/>
                  <a:gd name="connsiteY28" fmla="*/ 33311 h 210903"/>
                  <a:gd name="connsiteX29" fmla="*/ 183529 w 228169"/>
                  <a:gd name="connsiteY29" fmla="*/ 27407 h 210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28169" h="210903">
                    <a:moveTo>
                      <a:pt x="89748" y="210848"/>
                    </a:moveTo>
                    <a:cubicBezTo>
                      <a:pt x="75441" y="210835"/>
                      <a:pt x="61340" y="207498"/>
                      <a:pt x="48556" y="201100"/>
                    </a:cubicBezTo>
                    <a:cubicBezTo>
                      <a:pt x="39769" y="196747"/>
                      <a:pt x="31750" y="190994"/>
                      <a:pt x="24802" y="184074"/>
                    </a:cubicBezTo>
                    <a:lnTo>
                      <a:pt x="14642" y="173913"/>
                    </a:lnTo>
                    <a:cubicBezTo>
                      <a:pt x="5195" y="164494"/>
                      <a:pt x="-91" y="151697"/>
                      <a:pt x="-50" y="138351"/>
                    </a:cubicBezTo>
                    <a:lnTo>
                      <a:pt x="-50" y="48277"/>
                    </a:lnTo>
                    <a:cubicBezTo>
                      <a:pt x="18" y="21613"/>
                      <a:pt x="21617" y="14"/>
                      <a:pt x="48282" y="-54"/>
                    </a:cubicBezTo>
                    <a:lnTo>
                      <a:pt x="183392" y="-54"/>
                    </a:lnTo>
                    <a:cubicBezTo>
                      <a:pt x="196271" y="-54"/>
                      <a:pt x="208532" y="5507"/>
                      <a:pt x="217031" y="15187"/>
                    </a:cubicBezTo>
                    <a:lnTo>
                      <a:pt x="217031" y="15187"/>
                    </a:lnTo>
                    <a:cubicBezTo>
                      <a:pt x="225229" y="24537"/>
                      <a:pt x="229169" y="36867"/>
                      <a:pt x="227879" y="49239"/>
                    </a:cubicBezTo>
                    <a:lnTo>
                      <a:pt x="221975" y="106770"/>
                    </a:lnTo>
                    <a:cubicBezTo>
                      <a:pt x="218459" y="143664"/>
                      <a:pt x="195612" y="175931"/>
                      <a:pt x="161972" y="191488"/>
                    </a:cubicBezTo>
                    <a:cubicBezTo>
                      <a:pt x="153321" y="195333"/>
                      <a:pt x="145358" y="198354"/>
                      <a:pt x="136433" y="201374"/>
                    </a:cubicBezTo>
                    <a:cubicBezTo>
                      <a:pt x="127508" y="204395"/>
                      <a:pt x="117072" y="207004"/>
                      <a:pt x="107873" y="209063"/>
                    </a:cubicBezTo>
                    <a:cubicBezTo>
                      <a:pt x="101914" y="210272"/>
                      <a:pt x="95831" y="210876"/>
                      <a:pt x="89748" y="210848"/>
                    </a:cubicBezTo>
                    <a:close/>
                    <a:moveTo>
                      <a:pt x="48556" y="27407"/>
                    </a:moveTo>
                    <a:cubicBezTo>
                      <a:pt x="37036" y="27407"/>
                      <a:pt x="27686" y="36758"/>
                      <a:pt x="27686" y="48277"/>
                    </a:cubicBezTo>
                    <a:lnTo>
                      <a:pt x="27686" y="138351"/>
                    </a:lnTo>
                    <a:cubicBezTo>
                      <a:pt x="27658" y="144392"/>
                      <a:pt x="30075" y="150200"/>
                      <a:pt x="34414" y="154416"/>
                    </a:cubicBezTo>
                    <a:lnTo>
                      <a:pt x="44574" y="164714"/>
                    </a:lnTo>
                    <a:cubicBezTo>
                      <a:pt x="49422" y="169547"/>
                      <a:pt x="55037" y="173543"/>
                      <a:pt x="61189" y="176522"/>
                    </a:cubicBezTo>
                    <a:cubicBezTo>
                      <a:pt x="73889" y="183017"/>
                      <a:pt x="88403" y="184994"/>
                      <a:pt x="102381" y="182151"/>
                    </a:cubicBezTo>
                    <a:cubicBezTo>
                      <a:pt x="111058" y="180257"/>
                      <a:pt x="119626" y="177923"/>
                      <a:pt x="128057" y="175149"/>
                    </a:cubicBezTo>
                    <a:cubicBezTo>
                      <a:pt x="135416" y="172815"/>
                      <a:pt x="142666" y="170110"/>
                      <a:pt x="149751" y="167048"/>
                    </a:cubicBezTo>
                    <a:lnTo>
                      <a:pt x="150987" y="167048"/>
                    </a:lnTo>
                    <a:cubicBezTo>
                      <a:pt x="175579" y="155473"/>
                      <a:pt x="192234" y="131774"/>
                      <a:pt x="194788" y="104711"/>
                    </a:cubicBezTo>
                    <a:lnTo>
                      <a:pt x="200692" y="47042"/>
                    </a:lnTo>
                    <a:cubicBezTo>
                      <a:pt x="201283" y="42071"/>
                      <a:pt x="199731" y="37087"/>
                      <a:pt x="196435" y="33311"/>
                    </a:cubicBezTo>
                    <a:cubicBezTo>
                      <a:pt x="193209" y="29549"/>
                      <a:pt x="188486" y="27379"/>
                      <a:pt x="183529" y="2740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99" name="Freeform: Shape 398">
                <a:extLst>
                  <a:ext uri="{FF2B5EF4-FFF2-40B4-BE49-F238E27FC236}">
                    <a16:creationId xmlns:a16="http://schemas.microsoft.com/office/drawing/2014/main" id="{AF956641-5E77-4808-8B9B-C6DF9B882E51}"/>
                  </a:ext>
                </a:extLst>
              </p:cNvPr>
              <p:cNvSpPr/>
              <p:nvPr/>
            </p:nvSpPr>
            <p:spPr>
              <a:xfrm>
                <a:off x="8172137" y="4080652"/>
                <a:ext cx="228147" cy="210493"/>
              </a:xfrm>
              <a:custGeom>
                <a:avLst/>
                <a:gdLst>
                  <a:gd name="connsiteX0" fmla="*/ 138573 w 228147"/>
                  <a:gd name="connsiteY0" fmla="*/ 210437 h 210493"/>
                  <a:gd name="connsiteX1" fmla="*/ 119762 w 228147"/>
                  <a:gd name="connsiteY1" fmla="*/ 208514 h 210493"/>
                  <a:gd name="connsiteX2" fmla="*/ 117703 w 228147"/>
                  <a:gd name="connsiteY2" fmla="*/ 208514 h 210493"/>
                  <a:gd name="connsiteX3" fmla="*/ 76511 w 228147"/>
                  <a:gd name="connsiteY3" fmla="*/ 195882 h 210493"/>
                  <a:gd name="connsiteX4" fmla="*/ 67311 w 228147"/>
                  <a:gd name="connsiteY4" fmla="*/ 192175 h 210493"/>
                  <a:gd name="connsiteX5" fmla="*/ 66076 w 228147"/>
                  <a:gd name="connsiteY5" fmla="*/ 191488 h 210493"/>
                  <a:gd name="connsiteX6" fmla="*/ 21588 w 228147"/>
                  <a:gd name="connsiteY6" fmla="*/ 151807 h 210493"/>
                  <a:gd name="connsiteX7" fmla="*/ 6073 w 228147"/>
                  <a:gd name="connsiteY7" fmla="*/ 106770 h 210493"/>
                  <a:gd name="connsiteX8" fmla="*/ 168 w 228147"/>
                  <a:gd name="connsiteY8" fmla="*/ 49239 h 210493"/>
                  <a:gd name="connsiteX9" fmla="*/ 11565 w 228147"/>
                  <a:gd name="connsiteY9" fmla="*/ 14637 h 210493"/>
                  <a:gd name="connsiteX10" fmla="*/ 44656 w 228147"/>
                  <a:gd name="connsiteY10" fmla="*/ -54 h 210493"/>
                  <a:gd name="connsiteX11" fmla="*/ 179765 w 228147"/>
                  <a:gd name="connsiteY11" fmla="*/ -54 h 210493"/>
                  <a:gd name="connsiteX12" fmla="*/ 208462 w 228147"/>
                  <a:gd name="connsiteY12" fmla="*/ 9420 h 210493"/>
                  <a:gd name="connsiteX13" fmla="*/ 228097 w 228147"/>
                  <a:gd name="connsiteY13" fmla="*/ 48278 h 210493"/>
                  <a:gd name="connsiteX14" fmla="*/ 228097 w 228147"/>
                  <a:gd name="connsiteY14" fmla="*/ 138351 h 210493"/>
                  <a:gd name="connsiteX15" fmla="*/ 213405 w 228147"/>
                  <a:gd name="connsiteY15" fmla="*/ 173913 h 210493"/>
                  <a:gd name="connsiteX16" fmla="*/ 203107 w 228147"/>
                  <a:gd name="connsiteY16" fmla="*/ 184074 h 210493"/>
                  <a:gd name="connsiteX17" fmla="*/ 138573 w 228147"/>
                  <a:gd name="connsiteY17" fmla="*/ 210437 h 210493"/>
                  <a:gd name="connsiteX18" fmla="*/ 44381 w 228147"/>
                  <a:gd name="connsiteY18" fmla="*/ 26858 h 210493"/>
                  <a:gd name="connsiteX19" fmla="*/ 31611 w 228147"/>
                  <a:gd name="connsiteY19" fmla="*/ 32488 h 210493"/>
                  <a:gd name="connsiteX20" fmla="*/ 27218 w 228147"/>
                  <a:gd name="connsiteY20" fmla="*/ 46218 h 210493"/>
                  <a:gd name="connsiteX21" fmla="*/ 33122 w 228147"/>
                  <a:gd name="connsiteY21" fmla="*/ 103887 h 210493"/>
                  <a:gd name="connsiteX22" fmla="*/ 44656 w 228147"/>
                  <a:gd name="connsiteY22" fmla="*/ 137253 h 210493"/>
                  <a:gd name="connsiteX23" fmla="*/ 77060 w 228147"/>
                  <a:gd name="connsiteY23" fmla="*/ 166361 h 210493"/>
                  <a:gd name="connsiteX24" fmla="*/ 78433 w 228147"/>
                  <a:gd name="connsiteY24" fmla="*/ 166361 h 210493"/>
                  <a:gd name="connsiteX25" fmla="*/ 85298 w 228147"/>
                  <a:gd name="connsiteY25" fmla="*/ 169245 h 210493"/>
                  <a:gd name="connsiteX26" fmla="*/ 123607 w 228147"/>
                  <a:gd name="connsiteY26" fmla="*/ 181053 h 210493"/>
                  <a:gd name="connsiteX27" fmla="*/ 122646 w 228147"/>
                  <a:gd name="connsiteY27" fmla="*/ 194784 h 210493"/>
                  <a:gd name="connsiteX28" fmla="*/ 125529 w 228147"/>
                  <a:gd name="connsiteY28" fmla="*/ 181053 h 210493"/>
                  <a:gd name="connsiteX29" fmla="*/ 183473 w 228147"/>
                  <a:gd name="connsiteY29" fmla="*/ 163615 h 210493"/>
                  <a:gd name="connsiteX30" fmla="*/ 193633 w 228147"/>
                  <a:gd name="connsiteY30" fmla="*/ 153317 h 210493"/>
                  <a:gd name="connsiteX31" fmla="*/ 200361 w 228147"/>
                  <a:gd name="connsiteY31" fmla="*/ 137253 h 210493"/>
                  <a:gd name="connsiteX32" fmla="*/ 200361 w 228147"/>
                  <a:gd name="connsiteY32" fmla="*/ 47179 h 210493"/>
                  <a:gd name="connsiteX33" fmla="*/ 191848 w 228147"/>
                  <a:gd name="connsiteY33" fmla="*/ 30428 h 210493"/>
                  <a:gd name="connsiteX34" fmla="*/ 191848 w 228147"/>
                  <a:gd name="connsiteY34" fmla="*/ 30428 h 210493"/>
                  <a:gd name="connsiteX35" fmla="*/ 179491 w 228147"/>
                  <a:gd name="connsiteY35" fmla="*/ 26309 h 210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228147" h="210493">
                    <a:moveTo>
                      <a:pt x="138573" y="210437"/>
                    </a:moveTo>
                    <a:cubicBezTo>
                      <a:pt x="132257" y="210396"/>
                      <a:pt x="125955" y="209764"/>
                      <a:pt x="119762" y="208514"/>
                    </a:cubicBezTo>
                    <a:lnTo>
                      <a:pt x="117703" y="208514"/>
                    </a:lnTo>
                    <a:cubicBezTo>
                      <a:pt x="103670" y="205370"/>
                      <a:pt x="89898" y="201155"/>
                      <a:pt x="76511" y="195882"/>
                    </a:cubicBezTo>
                    <a:lnTo>
                      <a:pt x="67311" y="192175"/>
                    </a:lnTo>
                    <a:lnTo>
                      <a:pt x="66076" y="191488"/>
                    </a:lnTo>
                    <a:cubicBezTo>
                      <a:pt x="47594" y="183044"/>
                      <a:pt x="32078" y="169217"/>
                      <a:pt x="21588" y="151807"/>
                    </a:cubicBezTo>
                    <a:cubicBezTo>
                      <a:pt x="13103" y="138145"/>
                      <a:pt x="7789" y="122753"/>
                      <a:pt x="6073" y="106770"/>
                    </a:cubicBezTo>
                    <a:lnTo>
                      <a:pt x="168" y="49239"/>
                    </a:lnTo>
                    <a:cubicBezTo>
                      <a:pt x="-1081" y="36620"/>
                      <a:pt x="3065" y="24057"/>
                      <a:pt x="11565" y="14637"/>
                    </a:cubicBezTo>
                    <a:cubicBezTo>
                      <a:pt x="20009" y="5273"/>
                      <a:pt x="32037" y="-68"/>
                      <a:pt x="44656" y="-54"/>
                    </a:cubicBezTo>
                    <a:lnTo>
                      <a:pt x="179765" y="-54"/>
                    </a:lnTo>
                    <a:cubicBezTo>
                      <a:pt x="190091" y="-27"/>
                      <a:pt x="200142" y="3296"/>
                      <a:pt x="208462" y="9420"/>
                    </a:cubicBezTo>
                    <a:cubicBezTo>
                      <a:pt x="220848" y="18482"/>
                      <a:pt x="228152" y="32927"/>
                      <a:pt x="228097" y="48278"/>
                    </a:cubicBezTo>
                    <a:lnTo>
                      <a:pt x="228097" y="138351"/>
                    </a:lnTo>
                    <a:cubicBezTo>
                      <a:pt x="228138" y="151697"/>
                      <a:pt x="222852" y="164494"/>
                      <a:pt x="213405" y="173913"/>
                    </a:cubicBezTo>
                    <a:lnTo>
                      <a:pt x="203107" y="184074"/>
                    </a:lnTo>
                    <a:cubicBezTo>
                      <a:pt x="185972" y="201113"/>
                      <a:pt x="162739" y="210601"/>
                      <a:pt x="138573" y="210437"/>
                    </a:cubicBezTo>
                    <a:close/>
                    <a:moveTo>
                      <a:pt x="44381" y="26858"/>
                    </a:moveTo>
                    <a:cubicBezTo>
                      <a:pt x="39520" y="26858"/>
                      <a:pt x="34893" y="28904"/>
                      <a:pt x="31611" y="32488"/>
                    </a:cubicBezTo>
                    <a:cubicBezTo>
                      <a:pt x="28261" y="36236"/>
                      <a:pt x="26669" y="41220"/>
                      <a:pt x="27218" y="46218"/>
                    </a:cubicBezTo>
                    <a:lnTo>
                      <a:pt x="33122" y="103887"/>
                    </a:lnTo>
                    <a:cubicBezTo>
                      <a:pt x="34440" y="115723"/>
                      <a:pt x="38381" y="127133"/>
                      <a:pt x="44656" y="137253"/>
                    </a:cubicBezTo>
                    <a:cubicBezTo>
                      <a:pt x="52262" y="150008"/>
                      <a:pt x="63563" y="160155"/>
                      <a:pt x="77060" y="166361"/>
                    </a:cubicBezTo>
                    <a:lnTo>
                      <a:pt x="78433" y="166361"/>
                    </a:lnTo>
                    <a:lnTo>
                      <a:pt x="85298" y="169245"/>
                    </a:lnTo>
                    <a:cubicBezTo>
                      <a:pt x="97752" y="174147"/>
                      <a:pt x="110563" y="178088"/>
                      <a:pt x="123607" y="181053"/>
                    </a:cubicBezTo>
                    <a:lnTo>
                      <a:pt x="122646" y="194784"/>
                    </a:lnTo>
                    <a:lnTo>
                      <a:pt x="125529" y="181053"/>
                    </a:lnTo>
                    <a:cubicBezTo>
                      <a:pt x="146551" y="185447"/>
                      <a:pt x="168369" y="178884"/>
                      <a:pt x="183473" y="163615"/>
                    </a:cubicBezTo>
                    <a:lnTo>
                      <a:pt x="193633" y="153317"/>
                    </a:lnTo>
                    <a:cubicBezTo>
                      <a:pt x="198000" y="149116"/>
                      <a:pt x="200430" y="143307"/>
                      <a:pt x="200361" y="137253"/>
                    </a:cubicBezTo>
                    <a:lnTo>
                      <a:pt x="200361" y="47179"/>
                    </a:lnTo>
                    <a:cubicBezTo>
                      <a:pt x="200361" y="40561"/>
                      <a:pt x="197203" y="34327"/>
                      <a:pt x="191848" y="30428"/>
                    </a:cubicBezTo>
                    <a:lnTo>
                      <a:pt x="191848" y="30428"/>
                    </a:lnTo>
                    <a:cubicBezTo>
                      <a:pt x="188278" y="27750"/>
                      <a:pt x="183953" y="26309"/>
                      <a:pt x="179491" y="26309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435" name="Group 434">
            <a:extLst>
              <a:ext uri="{FF2B5EF4-FFF2-40B4-BE49-F238E27FC236}">
                <a16:creationId xmlns:a16="http://schemas.microsoft.com/office/drawing/2014/main" id="{096EF7BF-1119-E8CF-DD90-FF54F8002443}"/>
              </a:ext>
            </a:extLst>
          </p:cNvPr>
          <p:cNvGrpSpPr/>
          <p:nvPr/>
        </p:nvGrpSpPr>
        <p:grpSpPr>
          <a:xfrm>
            <a:off x="6081622" y="2963916"/>
            <a:ext cx="1777683" cy="2721121"/>
            <a:chOff x="6081622" y="2963916"/>
            <a:chExt cx="1777683" cy="2721121"/>
          </a:xfrm>
        </p:grpSpPr>
        <p:grpSp>
          <p:nvGrpSpPr>
            <p:cNvPr id="305" name="Group 304">
              <a:extLst>
                <a:ext uri="{FF2B5EF4-FFF2-40B4-BE49-F238E27FC236}">
                  <a16:creationId xmlns:a16="http://schemas.microsoft.com/office/drawing/2014/main" id="{814B6A58-5D7C-EAC2-C3D2-7D6BEE09B78A}"/>
                </a:ext>
              </a:extLst>
            </p:cNvPr>
            <p:cNvGrpSpPr/>
            <p:nvPr/>
          </p:nvGrpSpPr>
          <p:grpSpPr>
            <a:xfrm>
              <a:off x="6081622" y="2963916"/>
              <a:ext cx="1777683" cy="2721121"/>
              <a:chOff x="2136775" y="1347788"/>
              <a:chExt cx="2868613" cy="4391025"/>
            </a:xfrm>
          </p:grpSpPr>
          <p:sp>
            <p:nvSpPr>
              <p:cNvPr id="312" name="Freeform 5">
                <a:extLst>
                  <a:ext uri="{FF2B5EF4-FFF2-40B4-BE49-F238E27FC236}">
                    <a16:creationId xmlns:a16="http://schemas.microsoft.com/office/drawing/2014/main" id="{91EC77AC-6362-343C-7D40-5892C3F850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6775" y="1347788"/>
                <a:ext cx="2868613" cy="1503363"/>
              </a:xfrm>
              <a:custGeom>
                <a:avLst/>
                <a:gdLst>
                  <a:gd name="T0" fmla="*/ 762 w 762"/>
                  <a:gd name="T1" fmla="*/ 89 h 400"/>
                  <a:gd name="T2" fmla="*/ 672 w 762"/>
                  <a:gd name="T3" fmla="*/ 0 h 400"/>
                  <a:gd name="T4" fmla="*/ 89 w 762"/>
                  <a:gd name="T5" fmla="*/ 0 h 400"/>
                  <a:gd name="T6" fmla="*/ 0 w 762"/>
                  <a:gd name="T7" fmla="*/ 89 h 400"/>
                  <a:gd name="T8" fmla="*/ 0 w 762"/>
                  <a:gd name="T9" fmla="*/ 400 h 400"/>
                  <a:gd name="T10" fmla="*/ 762 w 762"/>
                  <a:gd name="T11" fmla="*/ 400 h 400"/>
                  <a:gd name="T12" fmla="*/ 762 w 762"/>
                  <a:gd name="T13" fmla="*/ 89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2" h="400">
                    <a:moveTo>
                      <a:pt x="762" y="89"/>
                    </a:moveTo>
                    <a:cubicBezTo>
                      <a:pt x="762" y="40"/>
                      <a:pt x="722" y="0"/>
                      <a:pt x="672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40" y="0"/>
                      <a:pt x="0" y="40"/>
                      <a:pt x="0" y="89"/>
                    </a:cubicBezTo>
                    <a:cubicBezTo>
                      <a:pt x="0" y="400"/>
                      <a:pt x="0" y="400"/>
                      <a:pt x="0" y="400"/>
                    </a:cubicBezTo>
                    <a:cubicBezTo>
                      <a:pt x="762" y="400"/>
                      <a:pt x="762" y="400"/>
                      <a:pt x="762" y="400"/>
                    </a:cubicBezTo>
                    <a:cubicBezTo>
                      <a:pt x="762" y="89"/>
                      <a:pt x="762" y="89"/>
                      <a:pt x="762" y="89"/>
                    </a:cubicBezTo>
                  </a:path>
                </a:pathLst>
              </a:custGeom>
              <a:solidFill>
                <a:srgbClr val="7030A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3" name="Rectangle 6">
                <a:extLst>
                  <a:ext uri="{FF2B5EF4-FFF2-40B4-BE49-F238E27FC236}">
                    <a16:creationId xmlns:a16="http://schemas.microsoft.com/office/drawing/2014/main" id="{3A6D5293-7379-C1BB-B4C2-D3BDF60F93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6775" y="2813051"/>
                <a:ext cx="2868613" cy="34925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4" name="Rectangle 7">
                <a:extLst>
                  <a:ext uri="{FF2B5EF4-FFF2-40B4-BE49-F238E27FC236}">
                    <a16:creationId xmlns:a16="http://schemas.microsoft.com/office/drawing/2014/main" id="{E10A68F8-3BFF-6623-C591-B1ADE41014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6775" y="2813051"/>
                <a:ext cx="2868613" cy="34925"/>
              </a:xfrm>
              <a:prstGeom prst="rect">
                <a:avLst/>
              </a:prstGeom>
              <a:solidFill>
                <a:srgbClr val="00C2E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5" name="Rectangle 8">
                <a:extLst>
                  <a:ext uri="{FF2B5EF4-FFF2-40B4-BE49-F238E27FC236}">
                    <a16:creationId xmlns:a16="http://schemas.microsoft.com/office/drawing/2014/main" id="{D62EC1E0-C88F-C31B-AB80-600E1DDBB0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6775" y="2851151"/>
                <a:ext cx="2868613" cy="202723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6" name="Freeform 9">
                <a:extLst>
                  <a:ext uri="{FF2B5EF4-FFF2-40B4-BE49-F238E27FC236}">
                    <a16:creationId xmlns:a16="http://schemas.microsoft.com/office/drawing/2014/main" id="{26E8E7C7-6FF9-7A7A-A9B8-618346D69F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4800" y="4878388"/>
                <a:ext cx="2160588" cy="439738"/>
              </a:xfrm>
              <a:custGeom>
                <a:avLst/>
                <a:gdLst>
                  <a:gd name="T0" fmla="*/ 1361 w 1361"/>
                  <a:gd name="T1" fmla="*/ 0 h 277"/>
                  <a:gd name="T2" fmla="*/ 0 w 1361"/>
                  <a:gd name="T3" fmla="*/ 277 h 277"/>
                  <a:gd name="T4" fmla="*/ 0 w 1361"/>
                  <a:gd name="T5" fmla="*/ 0 h 277"/>
                  <a:gd name="T6" fmla="*/ 1361 w 1361"/>
                  <a:gd name="T7" fmla="*/ 0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61" h="277">
                    <a:moveTo>
                      <a:pt x="1361" y="0"/>
                    </a:moveTo>
                    <a:lnTo>
                      <a:pt x="0" y="277"/>
                    </a:lnTo>
                    <a:lnTo>
                      <a:pt x="0" y="0"/>
                    </a:lnTo>
                    <a:lnTo>
                      <a:pt x="1361" y="0"/>
                    </a:lnTo>
                    <a:close/>
                  </a:path>
                </a:pathLst>
              </a:custGeom>
              <a:solidFill>
                <a:schemeClr val="tx1">
                  <a:lumMod val="10000"/>
                  <a:lumOff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17" name="Freeform 10">
                <a:extLst>
                  <a:ext uri="{FF2B5EF4-FFF2-40B4-BE49-F238E27FC236}">
                    <a16:creationId xmlns:a16="http://schemas.microsoft.com/office/drawing/2014/main" id="{85C31FDB-6405-790F-1033-464537C4D5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4800" y="5005388"/>
                <a:ext cx="1535113" cy="733425"/>
              </a:xfrm>
              <a:custGeom>
                <a:avLst/>
                <a:gdLst>
                  <a:gd name="T0" fmla="*/ 0 w 967"/>
                  <a:gd name="T1" fmla="*/ 197 h 462"/>
                  <a:gd name="T2" fmla="*/ 967 w 967"/>
                  <a:gd name="T3" fmla="*/ 462 h 462"/>
                  <a:gd name="T4" fmla="*/ 967 w 967"/>
                  <a:gd name="T5" fmla="*/ 0 h 462"/>
                  <a:gd name="T6" fmla="*/ 0 w 967"/>
                  <a:gd name="T7" fmla="*/ 197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7" h="462">
                    <a:moveTo>
                      <a:pt x="0" y="197"/>
                    </a:moveTo>
                    <a:lnTo>
                      <a:pt x="967" y="462"/>
                    </a:lnTo>
                    <a:lnTo>
                      <a:pt x="967" y="0"/>
                    </a:lnTo>
                    <a:lnTo>
                      <a:pt x="0" y="19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cxnSp>
            <p:nvCxnSpPr>
              <p:cNvPr id="318" name="Straight Connector 317">
                <a:extLst>
                  <a:ext uri="{FF2B5EF4-FFF2-40B4-BE49-F238E27FC236}">
                    <a16:creationId xmlns:a16="http://schemas.microsoft.com/office/drawing/2014/main" id="{8AC0F04C-B670-CCCB-A49B-7894F4BE45FD}"/>
                  </a:ext>
                </a:extLst>
              </p:cNvPr>
              <p:cNvCxnSpPr/>
              <p:nvPr/>
            </p:nvCxnSpPr>
            <p:spPr>
              <a:xfrm>
                <a:off x="3571081" y="1613693"/>
                <a:ext cx="0" cy="971552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7" name="Inhaltsplatzhalter 4">
              <a:extLst>
                <a:ext uri="{FF2B5EF4-FFF2-40B4-BE49-F238E27FC236}">
                  <a16:creationId xmlns:a16="http://schemas.microsoft.com/office/drawing/2014/main" id="{02361F20-A6F3-ADF0-70F5-2630B14688DF}"/>
                </a:ext>
              </a:extLst>
            </p:cNvPr>
            <p:cNvSpPr txBox="1">
              <a:spLocks/>
            </p:cNvSpPr>
            <p:nvPr/>
          </p:nvSpPr>
          <p:spPr>
            <a:xfrm>
              <a:off x="7142277" y="3267133"/>
              <a:ext cx="436247" cy="430887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2967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98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64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256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335" indent="-179335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847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0910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972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034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2800" dirty="0">
                  <a:latin typeface="Shabnam" panose="020B0603030804020204" pitchFamily="34" charset="-78"/>
                  <a:cs typeface="Shabnam" panose="020B0603030804020204" pitchFamily="34" charset="-78"/>
                </a:rPr>
                <a:t>03</a:t>
              </a:r>
              <a:endParaRPr lang="en-US" sz="20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308" name="TextBox 307">
              <a:extLst>
                <a:ext uri="{FF2B5EF4-FFF2-40B4-BE49-F238E27FC236}">
                  <a16:creationId xmlns:a16="http://schemas.microsoft.com/office/drawing/2014/main" id="{929CBC90-5A54-74FF-F006-57CE2DB91A95}"/>
                </a:ext>
              </a:extLst>
            </p:cNvPr>
            <p:cNvSpPr txBox="1"/>
            <p:nvPr/>
          </p:nvSpPr>
          <p:spPr>
            <a:xfrm>
              <a:off x="6111652" y="3922588"/>
              <a:ext cx="1675043" cy="1036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100" b="1" dirty="0">
                  <a:solidFill>
                    <a:srgbClr val="095667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100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000" dirty="0">
                  <a:solidFill>
                    <a:srgbClr val="095667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en-US" sz="1000" dirty="0">
                <a:solidFill>
                  <a:srgbClr val="095667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  <p:grpSp>
          <p:nvGrpSpPr>
            <p:cNvPr id="400" name="Group 399">
              <a:extLst>
                <a:ext uri="{FF2B5EF4-FFF2-40B4-BE49-F238E27FC236}">
                  <a16:creationId xmlns:a16="http://schemas.microsoft.com/office/drawing/2014/main" id="{3D34F487-930A-8BA8-C131-07BCF85A7519}"/>
                </a:ext>
              </a:extLst>
            </p:cNvPr>
            <p:cNvGrpSpPr/>
            <p:nvPr/>
          </p:nvGrpSpPr>
          <p:grpSpPr>
            <a:xfrm flipH="1">
              <a:off x="6251321" y="3280382"/>
              <a:ext cx="586155" cy="354985"/>
              <a:chOff x="5022405" y="1461787"/>
              <a:chExt cx="954281" cy="577928"/>
            </a:xfrm>
            <a:solidFill>
              <a:schemeClr val="bg1"/>
            </a:solidFill>
          </p:grpSpPr>
          <p:sp>
            <p:nvSpPr>
              <p:cNvPr id="401" name="Freeform: Shape 400">
                <a:extLst>
                  <a:ext uri="{FF2B5EF4-FFF2-40B4-BE49-F238E27FC236}">
                    <a16:creationId xmlns:a16="http://schemas.microsoft.com/office/drawing/2014/main" id="{DC64BC8F-05F5-1903-FC17-48B2EDFD3E9F}"/>
                  </a:ext>
                </a:extLst>
              </p:cNvPr>
              <p:cNvSpPr/>
              <p:nvPr/>
            </p:nvSpPr>
            <p:spPr>
              <a:xfrm>
                <a:off x="5103322" y="1461833"/>
                <a:ext cx="372178" cy="198253"/>
              </a:xfrm>
              <a:custGeom>
                <a:avLst/>
                <a:gdLst>
                  <a:gd name="connsiteX0" fmla="*/ 82290 w 372178"/>
                  <a:gd name="connsiteY0" fmla="*/ 198187 h 198253"/>
                  <a:gd name="connsiteX1" fmla="*/ 71168 w 372178"/>
                  <a:gd name="connsiteY1" fmla="*/ 192420 h 198253"/>
                  <a:gd name="connsiteX2" fmla="*/ 74326 w 372178"/>
                  <a:gd name="connsiteY2" fmla="*/ 173334 h 198253"/>
                  <a:gd name="connsiteX3" fmla="*/ 227285 w 372178"/>
                  <a:gd name="connsiteY3" fmla="*/ 64862 h 198253"/>
                  <a:gd name="connsiteX4" fmla="*/ 320242 w 372178"/>
                  <a:gd name="connsiteY4" fmla="*/ 51131 h 198253"/>
                  <a:gd name="connsiteX5" fmla="*/ 331913 w 372178"/>
                  <a:gd name="connsiteY5" fmla="*/ 55251 h 198253"/>
                  <a:gd name="connsiteX6" fmla="*/ 339053 w 372178"/>
                  <a:gd name="connsiteY6" fmla="*/ 55251 h 198253"/>
                  <a:gd name="connsiteX7" fmla="*/ 343721 w 372178"/>
                  <a:gd name="connsiteY7" fmla="*/ 50033 h 198253"/>
                  <a:gd name="connsiteX8" fmla="*/ 343721 w 372178"/>
                  <a:gd name="connsiteY8" fmla="*/ 42893 h 198253"/>
                  <a:gd name="connsiteX9" fmla="*/ 338366 w 372178"/>
                  <a:gd name="connsiteY9" fmla="*/ 38087 h 198253"/>
                  <a:gd name="connsiteX10" fmla="*/ 326696 w 372178"/>
                  <a:gd name="connsiteY10" fmla="*/ 33968 h 198253"/>
                  <a:gd name="connsiteX11" fmla="*/ 216850 w 372178"/>
                  <a:gd name="connsiteY11" fmla="*/ 49484 h 198253"/>
                  <a:gd name="connsiteX12" fmla="*/ 21600 w 372178"/>
                  <a:gd name="connsiteY12" fmla="*/ 188438 h 198253"/>
                  <a:gd name="connsiteX13" fmla="*/ 2446 w 372178"/>
                  <a:gd name="connsiteY13" fmla="*/ 185074 h 198253"/>
                  <a:gd name="connsiteX14" fmla="*/ 5810 w 372178"/>
                  <a:gd name="connsiteY14" fmla="*/ 165920 h 198253"/>
                  <a:gd name="connsiteX15" fmla="*/ 201060 w 372178"/>
                  <a:gd name="connsiteY15" fmla="*/ 27240 h 198253"/>
                  <a:gd name="connsiteX16" fmla="*/ 336170 w 372178"/>
                  <a:gd name="connsiteY16" fmla="*/ 8292 h 198253"/>
                  <a:gd name="connsiteX17" fmla="*/ 347841 w 372178"/>
                  <a:gd name="connsiteY17" fmla="*/ 12411 h 198253"/>
                  <a:gd name="connsiteX18" fmla="*/ 369920 w 372178"/>
                  <a:gd name="connsiteY18" fmla="*/ 59537 h 198253"/>
                  <a:gd name="connsiteX19" fmla="*/ 351411 w 372178"/>
                  <a:gd name="connsiteY19" fmla="*/ 80103 h 198253"/>
                  <a:gd name="connsiteX20" fmla="*/ 323949 w 372178"/>
                  <a:gd name="connsiteY20" fmla="*/ 81613 h 198253"/>
                  <a:gd name="connsiteX21" fmla="*/ 312416 w 372178"/>
                  <a:gd name="connsiteY21" fmla="*/ 77494 h 198253"/>
                  <a:gd name="connsiteX22" fmla="*/ 243762 w 372178"/>
                  <a:gd name="connsiteY22" fmla="*/ 87106 h 198253"/>
                  <a:gd name="connsiteX23" fmla="*/ 90940 w 372178"/>
                  <a:gd name="connsiteY23" fmla="*/ 195578 h 198253"/>
                  <a:gd name="connsiteX24" fmla="*/ 82290 w 372178"/>
                  <a:gd name="connsiteY24" fmla="*/ 198187 h 198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72178" h="198253">
                    <a:moveTo>
                      <a:pt x="82290" y="198187"/>
                    </a:moveTo>
                    <a:cubicBezTo>
                      <a:pt x="77868" y="198166"/>
                      <a:pt x="73736" y="196020"/>
                      <a:pt x="71168" y="192420"/>
                    </a:cubicBezTo>
                    <a:cubicBezTo>
                      <a:pt x="66802" y="186270"/>
                      <a:pt x="68216" y="177749"/>
                      <a:pt x="74326" y="173334"/>
                    </a:cubicBezTo>
                    <a:lnTo>
                      <a:pt x="227285" y="64862"/>
                    </a:lnTo>
                    <a:cubicBezTo>
                      <a:pt x="254198" y="45439"/>
                      <a:pt x="288868" y="40317"/>
                      <a:pt x="320242" y="51131"/>
                    </a:cubicBezTo>
                    <a:lnTo>
                      <a:pt x="331913" y="55251"/>
                    </a:lnTo>
                    <a:cubicBezTo>
                      <a:pt x="334192" y="56212"/>
                      <a:pt x="336774" y="56212"/>
                      <a:pt x="339053" y="55251"/>
                    </a:cubicBezTo>
                    <a:cubicBezTo>
                      <a:pt x="341264" y="54233"/>
                      <a:pt x="342953" y="52344"/>
                      <a:pt x="343721" y="50033"/>
                    </a:cubicBezTo>
                    <a:cubicBezTo>
                      <a:pt x="344614" y="47736"/>
                      <a:pt x="344614" y="45190"/>
                      <a:pt x="343721" y="42893"/>
                    </a:cubicBezTo>
                    <a:cubicBezTo>
                      <a:pt x="342609" y="40667"/>
                      <a:pt x="340701" y="38948"/>
                      <a:pt x="338366" y="38087"/>
                    </a:cubicBezTo>
                    <a:lnTo>
                      <a:pt x="326696" y="33968"/>
                    </a:lnTo>
                    <a:cubicBezTo>
                      <a:pt x="289719" y="21103"/>
                      <a:pt x="248815" y="26882"/>
                      <a:pt x="216850" y="49484"/>
                    </a:cubicBezTo>
                    <a:lnTo>
                      <a:pt x="21600" y="188438"/>
                    </a:lnTo>
                    <a:cubicBezTo>
                      <a:pt x="15380" y="192799"/>
                      <a:pt x="6812" y="191293"/>
                      <a:pt x="2446" y="185074"/>
                    </a:cubicBezTo>
                    <a:cubicBezTo>
                      <a:pt x="-1920" y="178855"/>
                      <a:pt x="-410" y="170281"/>
                      <a:pt x="5810" y="165920"/>
                    </a:cubicBezTo>
                    <a:lnTo>
                      <a:pt x="201060" y="27240"/>
                    </a:lnTo>
                    <a:cubicBezTo>
                      <a:pt x="240385" y="-538"/>
                      <a:pt x="290721" y="-7597"/>
                      <a:pt x="336170" y="8292"/>
                    </a:cubicBezTo>
                    <a:lnTo>
                      <a:pt x="347841" y="12411"/>
                    </a:lnTo>
                    <a:cubicBezTo>
                      <a:pt x="366954" y="19328"/>
                      <a:pt x="376840" y="40428"/>
                      <a:pt x="369920" y="59537"/>
                    </a:cubicBezTo>
                    <a:cubicBezTo>
                      <a:pt x="366652" y="68539"/>
                      <a:pt x="360020" y="75915"/>
                      <a:pt x="351411" y="80103"/>
                    </a:cubicBezTo>
                    <a:cubicBezTo>
                      <a:pt x="342788" y="84108"/>
                      <a:pt x="332957" y="84649"/>
                      <a:pt x="323949" y="81613"/>
                    </a:cubicBezTo>
                    <a:lnTo>
                      <a:pt x="312416" y="77494"/>
                    </a:lnTo>
                    <a:cubicBezTo>
                      <a:pt x="289348" y="69193"/>
                      <a:pt x="263672" y="72789"/>
                      <a:pt x="243762" y="87106"/>
                    </a:cubicBezTo>
                    <a:lnTo>
                      <a:pt x="90940" y="195578"/>
                    </a:lnTo>
                    <a:cubicBezTo>
                      <a:pt x="88427" y="197399"/>
                      <a:pt x="85379" y="198319"/>
                      <a:pt x="82290" y="19818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2" name="Freeform: Shape 401">
                <a:extLst>
                  <a:ext uri="{FF2B5EF4-FFF2-40B4-BE49-F238E27FC236}">
                    <a16:creationId xmlns:a16="http://schemas.microsoft.com/office/drawing/2014/main" id="{33FFBEB8-9F43-E3FC-8C51-34085B6990F8}"/>
                  </a:ext>
                </a:extLst>
              </p:cNvPr>
              <p:cNvSpPr/>
              <p:nvPr/>
            </p:nvSpPr>
            <p:spPr>
              <a:xfrm>
                <a:off x="5523906" y="1461787"/>
                <a:ext cx="372377" cy="198438"/>
              </a:xfrm>
              <a:custGeom>
                <a:avLst/>
                <a:gdLst>
                  <a:gd name="connsiteX0" fmla="*/ 289060 w 372377"/>
                  <a:gd name="connsiteY0" fmla="*/ 198371 h 198438"/>
                  <a:gd name="connsiteX1" fmla="*/ 281096 w 372377"/>
                  <a:gd name="connsiteY1" fmla="*/ 195762 h 198438"/>
                  <a:gd name="connsiteX2" fmla="*/ 128548 w 372377"/>
                  <a:gd name="connsiteY2" fmla="*/ 87290 h 198438"/>
                  <a:gd name="connsiteX3" fmla="*/ 60582 w 372377"/>
                  <a:gd name="connsiteY3" fmla="*/ 77678 h 198438"/>
                  <a:gd name="connsiteX4" fmla="*/ 48910 w 372377"/>
                  <a:gd name="connsiteY4" fmla="*/ 81797 h 198438"/>
                  <a:gd name="connsiteX5" fmla="*/ 20763 w 372377"/>
                  <a:gd name="connsiteY5" fmla="*/ 80287 h 198438"/>
                  <a:gd name="connsiteX6" fmla="*/ 3613 w 372377"/>
                  <a:gd name="connsiteY6" fmla="*/ 31155 h 198438"/>
                  <a:gd name="connsiteX7" fmla="*/ 24470 w 372377"/>
                  <a:gd name="connsiteY7" fmla="*/ 12458 h 198438"/>
                  <a:gd name="connsiteX8" fmla="*/ 36141 w 372377"/>
                  <a:gd name="connsiteY8" fmla="*/ 8338 h 198438"/>
                  <a:gd name="connsiteX9" fmla="*/ 171113 w 372377"/>
                  <a:gd name="connsiteY9" fmla="*/ 27287 h 198438"/>
                  <a:gd name="connsiteX10" fmla="*/ 366501 w 372377"/>
                  <a:gd name="connsiteY10" fmla="*/ 165966 h 198438"/>
                  <a:gd name="connsiteX11" fmla="*/ 369796 w 372377"/>
                  <a:gd name="connsiteY11" fmla="*/ 185189 h 198438"/>
                  <a:gd name="connsiteX12" fmla="*/ 350573 w 372377"/>
                  <a:gd name="connsiteY12" fmla="*/ 188485 h 198438"/>
                  <a:gd name="connsiteX13" fmla="*/ 154911 w 372377"/>
                  <a:gd name="connsiteY13" fmla="*/ 49668 h 198438"/>
                  <a:gd name="connsiteX14" fmla="*/ 45066 w 372377"/>
                  <a:gd name="connsiteY14" fmla="*/ 34152 h 198438"/>
                  <a:gd name="connsiteX15" fmla="*/ 33532 w 372377"/>
                  <a:gd name="connsiteY15" fmla="*/ 38271 h 198438"/>
                  <a:gd name="connsiteX16" fmla="*/ 28177 w 372377"/>
                  <a:gd name="connsiteY16" fmla="*/ 43077 h 198438"/>
                  <a:gd name="connsiteX17" fmla="*/ 28177 w 372377"/>
                  <a:gd name="connsiteY17" fmla="*/ 50217 h 198438"/>
                  <a:gd name="connsiteX18" fmla="*/ 32983 w 372377"/>
                  <a:gd name="connsiteY18" fmla="*/ 55435 h 198438"/>
                  <a:gd name="connsiteX19" fmla="*/ 39986 w 372377"/>
                  <a:gd name="connsiteY19" fmla="*/ 55435 h 198438"/>
                  <a:gd name="connsiteX20" fmla="*/ 51657 w 372377"/>
                  <a:gd name="connsiteY20" fmla="*/ 51315 h 198438"/>
                  <a:gd name="connsiteX21" fmla="*/ 144750 w 372377"/>
                  <a:gd name="connsiteY21" fmla="*/ 65046 h 198438"/>
                  <a:gd name="connsiteX22" fmla="*/ 297573 w 372377"/>
                  <a:gd name="connsiteY22" fmla="*/ 173518 h 198438"/>
                  <a:gd name="connsiteX23" fmla="*/ 300868 w 372377"/>
                  <a:gd name="connsiteY23" fmla="*/ 192604 h 198438"/>
                  <a:gd name="connsiteX24" fmla="*/ 289060 w 372377"/>
                  <a:gd name="connsiteY24" fmla="*/ 198371 h 198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72377" h="198438">
                    <a:moveTo>
                      <a:pt x="289060" y="198371"/>
                    </a:moveTo>
                    <a:cubicBezTo>
                      <a:pt x="286204" y="198353"/>
                      <a:pt x="283417" y="197440"/>
                      <a:pt x="281096" y="195762"/>
                    </a:cubicBezTo>
                    <a:lnTo>
                      <a:pt x="128548" y="87290"/>
                    </a:lnTo>
                    <a:cubicBezTo>
                      <a:pt x="108831" y="73161"/>
                      <a:pt x="83443" y="69570"/>
                      <a:pt x="60582" y="77678"/>
                    </a:cubicBezTo>
                    <a:lnTo>
                      <a:pt x="48910" y="81797"/>
                    </a:lnTo>
                    <a:cubicBezTo>
                      <a:pt x="39697" y="85020"/>
                      <a:pt x="29578" y="84478"/>
                      <a:pt x="20763" y="80287"/>
                    </a:cubicBezTo>
                    <a:cubicBezTo>
                      <a:pt x="2460" y="71455"/>
                      <a:pt x="-5216" y="49458"/>
                      <a:pt x="3613" y="31155"/>
                    </a:cubicBezTo>
                    <a:cubicBezTo>
                      <a:pt x="7828" y="22416"/>
                      <a:pt x="15325" y="15697"/>
                      <a:pt x="24470" y="12458"/>
                    </a:cubicBezTo>
                    <a:lnTo>
                      <a:pt x="36141" y="8338"/>
                    </a:lnTo>
                    <a:cubicBezTo>
                      <a:pt x="81535" y="-7621"/>
                      <a:pt x="131857" y="-556"/>
                      <a:pt x="171113" y="27287"/>
                    </a:cubicBezTo>
                    <a:lnTo>
                      <a:pt x="366501" y="165966"/>
                    </a:lnTo>
                    <a:cubicBezTo>
                      <a:pt x="372721" y="170364"/>
                      <a:pt x="374190" y="178971"/>
                      <a:pt x="369796" y="185189"/>
                    </a:cubicBezTo>
                    <a:cubicBezTo>
                      <a:pt x="365402" y="191408"/>
                      <a:pt x="356793" y="192883"/>
                      <a:pt x="350573" y="188485"/>
                    </a:cubicBezTo>
                    <a:lnTo>
                      <a:pt x="154911" y="49668"/>
                    </a:lnTo>
                    <a:cubicBezTo>
                      <a:pt x="122946" y="27066"/>
                      <a:pt x="82043" y="21286"/>
                      <a:pt x="45066" y="34152"/>
                    </a:cubicBezTo>
                    <a:lnTo>
                      <a:pt x="33532" y="38271"/>
                    </a:lnTo>
                    <a:cubicBezTo>
                      <a:pt x="31198" y="39132"/>
                      <a:pt x="29289" y="40851"/>
                      <a:pt x="28177" y="43077"/>
                    </a:cubicBezTo>
                    <a:cubicBezTo>
                      <a:pt x="27216" y="45360"/>
                      <a:pt x="27216" y="47934"/>
                      <a:pt x="28177" y="50217"/>
                    </a:cubicBezTo>
                    <a:cubicBezTo>
                      <a:pt x="29001" y="52537"/>
                      <a:pt x="30745" y="54420"/>
                      <a:pt x="32983" y="55435"/>
                    </a:cubicBezTo>
                    <a:cubicBezTo>
                      <a:pt x="35221" y="56389"/>
                      <a:pt x="37747" y="56389"/>
                      <a:pt x="39986" y="55435"/>
                    </a:cubicBezTo>
                    <a:lnTo>
                      <a:pt x="51657" y="51315"/>
                    </a:lnTo>
                    <a:cubicBezTo>
                      <a:pt x="83072" y="40524"/>
                      <a:pt x="117784" y="45643"/>
                      <a:pt x="144750" y="65046"/>
                    </a:cubicBezTo>
                    <a:lnTo>
                      <a:pt x="297573" y="173518"/>
                    </a:lnTo>
                    <a:cubicBezTo>
                      <a:pt x="303738" y="177890"/>
                      <a:pt x="305207" y="186420"/>
                      <a:pt x="300868" y="192604"/>
                    </a:cubicBezTo>
                    <a:cubicBezTo>
                      <a:pt x="298163" y="196407"/>
                      <a:pt x="293714" y="198579"/>
                      <a:pt x="289060" y="198371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3" name="Freeform: Shape 402">
                <a:extLst>
                  <a:ext uri="{FF2B5EF4-FFF2-40B4-BE49-F238E27FC236}">
                    <a16:creationId xmlns:a16="http://schemas.microsoft.com/office/drawing/2014/main" id="{7C559F3B-807E-A93C-7933-110D56CD695F}"/>
                  </a:ext>
                </a:extLst>
              </p:cNvPr>
              <p:cNvSpPr/>
              <p:nvPr/>
            </p:nvSpPr>
            <p:spPr>
              <a:xfrm>
                <a:off x="5022405" y="1649188"/>
                <a:ext cx="75659" cy="149442"/>
              </a:xfrm>
              <a:custGeom>
                <a:avLst/>
                <a:gdLst>
                  <a:gd name="connsiteX0" fmla="*/ 61875 w 75659"/>
                  <a:gd name="connsiteY0" fmla="*/ 149237 h 149442"/>
                  <a:gd name="connsiteX1" fmla="*/ 58030 w 75659"/>
                  <a:gd name="connsiteY1" fmla="*/ 149237 h 149442"/>
                  <a:gd name="connsiteX2" fmla="*/ 29882 w 75659"/>
                  <a:gd name="connsiteY2" fmla="*/ 140999 h 149442"/>
                  <a:gd name="connsiteX3" fmla="*/ -51 w 75659"/>
                  <a:gd name="connsiteY3" fmla="*/ 100768 h 149442"/>
                  <a:gd name="connsiteX4" fmla="*/ -51 w 75659"/>
                  <a:gd name="connsiteY4" fmla="*/ 45846 h 149442"/>
                  <a:gd name="connsiteX5" fmla="*/ 29882 w 75659"/>
                  <a:gd name="connsiteY5" fmla="*/ 5752 h 149442"/>
                  <a:gd name="connsiteX6" fmla="*/ 47320 w 75659"/>
                  <a:gd name="connsiteY6" fmla="*/ 534 h 149442"/>
                  <a:gd name="connsiteX7" fmla="*/ 64429 w 75659"/>
                  <a:gd name="connsiteY7" fmla="*/ 9716 h 149442"/>
                  <a:gd name="connsiteX8" fmla="*/ 64758 w 75659"/>
                  <a:gd name="connsiteY8" fmla="*/ 16325 h 149442"/>
                  <a:gd name="connsiteX9" fmla="*/ 75605 w 75659"/>
                  <a:gd name="connsiteY9" fmla="*/ 30055 h 149442"/>
                  <a:gd name="connsiteX10" fmla="*/ 75605 w 75659"/>
                  <a:gd name="connsiteY10" fmla="*/ 135644 h 149442"/>
                  <a:gd name="connsiteX11" fmla="*/ 70113 w 75659"/>
                  <a:gd name="connsiteY11" fmla="*/ 146629 h 149442"/>
                  <a:gd name="connsiteX12" fmla="*/ 61875 w 75659"/>
                  <a:gd name="connsiteY12" fmla="*/ 149237 h 149442"/>
                  <a:gd name="connsiteX13" fmla="*/ 48144 w 75659"/>
                  <a:gd name="connsiteY13" fmla="*/ 28820 h 149442"/>
                  <a:gd name="connsiteX14" fmla="*/ 37572 w 75659"/>
                  <a:gd name="connsiteY14" fmla="*/ 31978 h 149442"/>
                  <a:gd name="connsiteX15" fmla="*/ 27274 w 75659"/>
                  <a:gd name="connsiteY15" fmla="*/ 45708 h 149442"/>
                  <a:gd name="connsiteX16" fmla="*/ 27274 w 75659"/>
                  <a:gd name="connsiteY16" fmla="*/ 100631 h 149442"/>
                  <a:gd name="connsiteX17" fmla="*/ 37572 w 75659"/>
                  <a:gd name="connsiteY17" fmla="*/ 114362 h 149442"/>
                  <a:gd name="connsiteX18" fmla="*/ 48007 w 75659"/>
                  <a:gd name="connsiteY18" fmla="*/ 117382 h 149442"/>
                  <a:gd name="connsiteX19" fmla="*/ 48007 w 75659"/>
                  <a:gd name="connsiteY19" fmla="*/ 30055 h 149442"/>
                  <a:gd name="connsiteX20" fmla="*/ 48281 w 75659"/>
                  <a:gd name="connsiteY20" fmla="*/ 28820 h 149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75659" h="149442">
                    <a:moveTo>
                      <a:pt x="61875" y="149237"/>
                    </a:moveTo>
                    <a:cubicBezTo>
                      <a:pt x="60598" y="149438"/>
                      <a:pt x="59307" y="149438"/>
                      <a:pt x="58030" y="149237"/>
                    </a:cubicBezTo>
                    <a:lnTo>
                      <a:pt x="29882" y="140999"/>
                    </a:lnTo>
                    <a:cubicBezTo>
                      <a:pt x="12197" y="135551"/>
                      <a:pt x="87" y="119270"/>
                      <a:pt x="-51" y="100768"/>
                    </a:cubicBezTo>
                    <a:lnTo>
                      <a:pt x="-51" y="45846"/>
                    </a:lnTo>
                    <a:cubicBezTo>
                      <a:pt x="59" y="27364"/>
                      <a:pt x="12197" y="11110"/>
                      <a:pt x="29882" y="5752"/>
                    </a:cubicBezTo>
                    <a:lnTo>
                      <a:pt x="47320" y="534"/>
                    </a:lnTo>
                    <a:cubicBezTo>
                      <a:pt x="54584" y="-1656"/>
                      <a:pt x="62246" y="2455"/>
                      <a:pt x="64429" y="9716"/>
                    </a:cubicBezTo>
                    <a:cubicBezTo>
                      <a:pt x="65074" y="11859"/>
                      <a:pt x="65184" y="14128"/>
                      <a:pt x="64758" y="16325"/>
                    </a:cubicBezTo>
                    <a:cubicBezTo>
                      <a:pt x="71198" y="17706"/>
                      <a:pt x="75756" y="23469"/>
                      <a:pt x="75605" y="30055"/>
                    </a:cubicBezTo>
                    <a:lnTo>
                      <a:pt x="75605" y="135644"/>
                    </a:lnTo>
                    <a:cubicBezTo>
                      <a:pt x="75605" y="139966"/>
                      <a:pt x="73573" y="144035"/>
                      <a:pt x="70113" y="146629"/>
                    </a:cubicBezTo>
                    <a:cubicBezTo>
                      <a:pt x="67724" y="148363"/>
                      <a:pt x="64827" y="149277"/>
                      <a:pt x="61875" y="149237"/>
                    </a:cubicBezTo>
                    <a:close/>
                    <a:moveTo>
                      <a:pt x="48144" y="28820"/>
                    </a:moveTo>
                    <a:lnTo>
                      <a:pt x="37572" y="31978"/>
                    </a:lnTo>
                    <a:cubicBezTo>
                      <a:pt x="31489" y="33790"/>
                      <a:pt x="27315" y="39365"/>
                      <a:pt x="27274" y="45708"/>
                    </a:cubicBezTo>
                    <a:lnTo>
                      <a:pt x="27274" y="100631"/>
                    </a:lnTo>
                    <a:cubicBezTo>
                      <a:pt x="27356" y="106961"/>
                      <a:pt x="31516" y="112511"/>
                      <a:pt x="37572" y="114362"/>
                    </a:cubicBezTo>
                    <a:lnTo>
                      <a:pt x="48007" y="117382"/>
                    </a:lnTo>
                    <a:lnTo>
                      <a:pt x="48007" y="30055"/>
                    </a:lnTo>
                    <a:cubicBezTo>
                      <a:pt x="48007" y="29628"/>
                      <a:pt x="48103" y="29207"/>
                      <a:pt x="48281" y="28820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4" name="Freeform: Shape 403">
                <a:extLst>
                  <a:ext uri="{FF2B5EF4-FFF2-40B4-BE49-F238E27FC236}">
                    <a16:creationId xmlns:a16="http://schemas.microsoft.com/office/drawing/2014/main" id="{D178E596-3343-DBEA-1064-9F7495AE0AF3}"/>
                  </a:ext>
                </a:extLst>
              </p:cNvPr>
              <p:cNvSpPr/>
              <p:nvPr/>
            </p:nvSpPr>
            <p:spPr>
              <a:xfrm>
                <a:off x="5901163" y="1648938"/>
                <a:ext cx="75523" cy="149541"/>
              </a:xfrm>
              <a:custGeom>
                <a:avLst/>
                <a:gdLst>
                  <a:gd name="connsiteX0" fmla="*/ 13685 w 75523"/>
                  <a:gd name="connsiteY0" fmla="*/ 149487 h 149541"/>
                  <a:gd name="connsiteX1" fmla="*/ -46 w 75523"/>
                  <a:gd name="connsiteY1" fmla="*/ 135756 h 149541"/>
                  <a:gd name="connsiteX2" fmla="*/ -46 w 75523"/>
                  <a:gd name="connsiteY2" fmla="*/ 30305 h 149541"/>
                  <a:gd name="connsiteX3" fmla="*/ 10664 w 75523"/>
                  <a:gd name="connsiteY3" fmla="*/ 16574 h 149541"/>
                  <a:gd name="connsiteX4" fmla="*/ 10664 w 75523"/>
                  <a:gd name="connsiteY4" fmla="*/ 9709 h 149541"/>
                  <a:gd name="connsiteX5" fmla="*/ 27690 w 75523"/>
                  <a:gd name="connsiteY5" fmla="*/ 509 h 149541"/>
                  <a:gd name="connsiteX6" fmla="*/ 45402 w 75523"/>
                  <a:gd name="connsiteY6" fmla="*/ 5727 h 149541"/>
                  <a:gd name="connsiteX7" fmla="*/ 75472 w 75523"/>
                  <a:gd name="connsiteY7" fmla="*/ 45821 h 149541"/>
                  <a:gd name="connsiteX8" fmla="*/ 75472 w 75523"/>
                  <a:gd name="connsiteY8" fmla="*/ 100743 h 149541"/>
                  <a:gd name="connsiteX9" fmla="*/ 45677 w 75523"/>
                  <a:gd name="connsiteY9" fmla="*/ 140150 h 149541"/>
                  <a:gd name="connsiteX10" fmla="*/ 18216 w 75523"/>
                  <a:gd name="connsiteY10" fmla="*/ 148389 h 149541"/>
                  <a:gd name="connsiteX11" fmla="*/ 13685 w 75523"/>
                  <a:gd name="connsiteY11" fmla="*/ 149487 h 149541"/>
                  <a:gd name="connsiteX12" fmla="*/ 27415 w 75523"/>
                  <a:gd name="connsiteY12" fmla="*/ 29069 h 149541"/>
                  <a:gd name="connsiteX13" fmla="*/ 27415 w 75523"/>
                  <a:gd name="connsiteY13" fmla="*/ 117357 h 149541"/>
                  <a:gd name="connsiteX14" fmla="*/ 37850 w 75523"/>
                  <a:gd name="connsiteY14" fmla="*/ 114337 h 149541"/>
                  <a:gd name="connsiteX15" fmla="*/ 48286 w 75523"/>
                  <a:gd name="connsiteY15" fmla="*/ 100606 h 149541"/>
                  <a:gd name="connsiteX16" fmla="*/ 48286 w 75523"/>
                  <a:gd name="connsiteY16" fmla="*/ 45683 h 149541"/>
                  <a:gd name="connsiteX17" fmla="*/ 37850 w 75523"/>
                  <a:gd name="connsiteY17" fmla="*/ 31953 h 149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5523" h="149541">
                    <a:moveTo>
                      <a:pt x="13685" y="149487"/>
                    </a:moveTo>
                    <a:cubicBezTo>
                      <a:pt x="6105" y="149487"/>
                      <a:pt x="-46" y="143340"/>
                      <a:pt x="-46" y="135756"/>
                    </a:cubicBezTo>
                    <a:lnTo>
                      <a:pt x="-46" y="30305"/>
                    </a:lnTo>
                    <a:cubicBezTo>
                      <a:pt x="-211" y="23760"/>
                      <a:pt x="4279" y="18013"/>
                      <a:pt x="10664" y="16574"/>
                    </a:cubicBezTo>
                    <a:cubicBezTo>
                      <a:pt x="10115" y="14318"/>
                      <a:pt x="10115" y="11965"/>
                      <a:pt x="10664" y="9709"/>
                    </a:cubicBezTo>
                    <a:cubicBezTo>
                      <a:pt x="12847" y="2484"/>
                      <a:pt x="20454" y="-1624"/>
                      <a:pt x="27690" y="509"/>
                    </a:cubicBezTo>
                    <a:lnTo>
                      <a:pt x="45402" y="5727"/>
                    </a:lnTo>
                    <a:cubicBezTo>
                      <a:pt x="63170" y="10997"/>
                      <a:pt x="75390" y="27287"/>
                      <a:pt x="75472" y="45821"/>
                    </a:cubicBezTo>
                    <a:lnTo>
                      <a:pt x="75472" y="100743"/>
                    </a:lnTo>
                    <a:cubicBezTo>
                      <a:pt x="75047" y="118917"/>
                      <a:pt x="63046" y="134784"/>
                      <a:pt x="45677" y="140150"/>
                    </a:cubicBezTo>
                    <a:lnTo>
                      <a:pt x="18216" y="148389"/>
                    </a:lnTo>
                    <a:cubicBezTo>
                      <a:pt x="16774" y="149011"/>
                      <a:pt x="15250" y="149381"/>
                      <a:pt x="13685" y="149487"/>
                    </a:cubicBezTo>
                    <a:close/>
                    <a:moveTo>
                      <a:pt x="27415" y="29069"/>
                    </a:moveTo>
                    <a:lnTo>
                      <a:pt x="27415" y="117357"/>
                    </a:lnTo>
                    <a:lnTo>
                      <a:pt x="37850" y="114337"/>
                    </a:lnTo>
                    <a:cubicBezTo>
                      <a:pt x="43961" y="112535"/>
                      <a:pt x="48190" y="106973"/>
                      <a:pt x="48286" y="100606"/>
                    </a:cubicBezTo>
                    <a:lnTo>
                      <a:pt x="48286" y="45683"/>
                    </a:lnTo>
                    <a:cubicBezTo>
                      <a:pt x="48478" y="39220"/>
                      <a:pt x="44125" y="33502"/>
                      <a:pt x="37850" y="31953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5" name="Freeform: Shape 404">
                <a:extLst>
                  <a:ext uri="{FF2B5EF4-FFF2-40B4-BE49-F238E27FC236}">
                    <a16:creationId xmlns:a16="http://schemas.microsoft.com/office/drawing/2014/main" id="{9A94D20A-79F2-7B02-B02A-5AE3AAF0B709}"/>
                  </a:ext>
                </a:extLst>
              </p:cNvPr>
              <p:cNvSpPr/>
              <p:nvPr/>
            </p:nvSpPr>
            <p:spPr>
              <a:xfrm>
                <a:off x="5070737" y="1665567"/>
                <a:ext cx="345648" cy="365510"/>
              </a:xfrm>
              <a:custGeom>
                <a:avLst/>
                <a:gdLst>
                  <a:gd name="connsiteX0" fmla="*/ 303397 w 345648"/>
                  <a:gd name="connsiteY0" fmla="*/ 365456 h 365510"/>
                  <a:gd name="connsiteX1" fmla="*/ 289666 w 345648"/>
                  <a:gd name="connsiteY1" fmla="*/ 364495 h 365510"/>
                  <a:gd name="connsiteX2" fmla="*/ 112678 w 345648"/>
                  <a:gd name="connsiteY2" fmla="*/ 321243 h 365510"/>
                  <a:gd name="connsiteX3" fmla="*/ -51 w 345648"/>
                  <a:gd name="connsiteY3" fmla="*/ 161281 h 365510"/>
                  <a:gd name="connsiteX4" fmla="*/ -51 w 345648"/>
                  <a:gd name="connsiteY4" fmla="*/ 13676 h 365510"/>
                  <a:gd name="connsiteX5" fmla="*/ 13680 w 345648"/>
                  <a:gd name="connsiteY5" fmla="*/ -54 h 365510"/>
                  <a:gd name="connsiteX6" fmla="*/ 27411 w 345648"/>
                  <a:gd name="connsiteY6" fmla="*/ 13676 h 365510"/>
                  <a:gd name="connsiteX7" fmla="*/ 27411 w 345648"/>
                  <a:gd name="connsiteY7" fmla="*/ 161281 h 365510"/>
                  <a:gd name="connsiteX8" fmla="*/ 121878 w 345648"/>
                  <a:gd name="connsiteY8" fmla="*/ 295292 h 365510"/>
                  <a:gd name="connsiteX9" fmla="*/ 293511 w 345648"/>
                  <a:gd name="connsiteY9" fmla="*/ 337308 h 365510"/>
                  <a:gd name="connsiteX10" fmla="*/ 327563 w 345648"/>
                  <a:gd name="connsiteY10" fmla="*/ 333875 h 365510"/>
                  <a:gd name="connsiteX11" fmla="*/ 344905 w 345648"/>
                  <a:gd name="connsiteY11" fmla="*/ 342608 h 365510"/>
                  <a:gd name="connsiteX12" fmla="*/ 336900 w 345648"/>
                  <a:gd name="connsiteY12" fmla="*/ 359689 h 365510"/>
                  <a:gd name="connsiteX13" fmla="*/ 303397 w 345648"/>
                  <a:gd name="connsiteY13" fmla="*/ 365456 h 365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5648" h="365510">
                    <a:moveTo>
                      <a:pt x="303397" y="365456"/>
                    </a:moveTo>
                    <a:cubicBezTo>
                      <a:pt x="298797" y="365470"/>
                      <a:pt x="294211" y="365154"/>
                      <a:pt x="289666" y="364495"/>
                    </a:cubicBezTo>
                    <a:cubicBezTo>
                      <a:pt x="229389" y="355982"/>
                      <a:pt x="170100" y="341496"/>
                      <a:pt x="112678" y="321243"/>
                    </a:cubicBezTo>
                    <a:cubicBezTo>
                      <a:pt x="45123" y="297036"/>
                      <a:pt x="32" y="233040"/>
                      <a:pt x="-51" y="161281"/>
                    </a:cubicBezTo>
                    <a:lnTo>
                      <a:pt x="-51" y="13676"/>
                    </a:lnTo>
                    <a:cubicBezTo>
                      <a:pt x="-51" y="6093"/>
                      <a:pt x="6101" y="-54"/>
                      <a:pt x="13680" y="-54"/>
                    </a:cubicBezTo>
                    <a:cubicBezTo>
                      <a:pt x="21259" y="-54"/>
                      <a:pt x="27411" y="6093"/>
                      <a:pt x="27411" y="13676"/>
                    </a:cubicBezTo>
                    <a:lnTo>
                      <a:pt x="27411" y="161281"/>
                    </a:lnTo>
                    <a:cubicBezTo>
                      <a:pt x="27438" y="221418"/>
                      <a:pt x="65252" y="275053"/>
                      <a:pt x="121878" y="295292"/>
                    </a:cubicBezTo>
                    <a:cubicBezTo>
                      <a:pt x="177542" y="314982"/>
                      <a:pt x="235046" y="329056"/>
                      <a:pt x="293511" y="337308"/>
                    </a:cubicBezTo>
                    <a:cubicBezTo>
                      <a:pt x="304976" y="338928"/>
                      <a:pt x="316661" y="337747"/>
                      <a:pt x="327563" y="333875"/>
                    </a:cubicBezTo>
                    <a:cubicBezTo>
                      <a:pt x="334758" y="331500"/>
                      <a:pt x="342529" y="335413"/>
                      <a:pt x="344905" y="342608"/>
                    </a:cubicBezTo>
                    <a:cubicBezTo>
                      <a:pt x="347184" y="349528"/>
                      <a:pt x="343669" y="357025"/>
                      <a:pt x="336900" y="359689"/>
                    </a:cubicBezTo>
                    <a:cubicBezTo>
                      <a:pt x="326149" y="363534"/>
                      <a:pt x="314821" y="365483"/>
                      <a:pt x="303397" y="365456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6" name="Freeform: Shape 405">
                <a:extLst>
                  <a:ext uri="{FF2B5EF4-FFF2-40B4-BE49-F238E27FC236}">
                    <a16:creationId xmlns:a16="http://schemas.microsoft.com/office/drawing/2014/main" id="{DA3B3E7D-773A-23D2-A6A5-822C19C2DA25}"/>
                  </a:ext>
                </a:extLst>
              </p:cNvPr>
              <p:cNvSpPr/>
              <p:nvPr/>
            </p:nvSpPr>
            <p:spPr>
              <a:xfrm>
                <a:off x="5582251" y="1665567"/>
                <a:ext cx="346240" cy="365510"/>
              </a:xfrm>
              <a:custGeom>
                <a:avLst/>
                <a:gdLst>
                  <a:gd name="connsiteX0" fmla="*/ 42742 w 346240"/>
                  <a:gd name="connsiteY0" fmla="*/ 365456 h 365510"/>
                  <a:gd name="connsiteX1" fmla="*/ 9377 w 346240"/>
                  <a:gd name="connsiteY1" fmla="*/ 359689 h 365510"/>
                  <a:gd name="connsiteX2" fmla="*/ 644 w 346240"/>
                  <a:gd name="connsiteY2" fmla="*/ 342347 h 365510"/>
                  <a:gd name="connsiteX3" fmla="*/ 17986 w 346240"/>
                  <a:gd name="connsiteY3" fmla="*/ 333615 h 365510"/>
                  <a:gd name="connsiteX4" fmla="*/ 18714 w 346240"/>
                  <a:gd name="connsiteY4" fmla="*/ 333875 h 365510"/>
                  <a:gd name="connsiteX5" fmla="*/ 52766 w 346240"/>
                  <a:gd name="connsiteY5" fmla="*/ 337308 h 365510"/>
                  <a:gd name="connsiteX6" fmla="*/ 224399 w 346240"/>
                  <a:gd name="connsiteY6" fmla="*/ 295292 h 365510"/>
                  <a:gd name="connsiteX7" fmla="*/ 318729 w 346240"/>
                  <a:gd name="connsiteY7" fmla="*/ 161281 h 365510"/>
                  <a:gd name="connsiteX8" fmla="*/ 318729 w 346240"/>
                  <a:gd name="connsiteY8" fmla="*/ 13676 h 365510"/>
                  <a:gd name="connsiteX9" fmla="*/ 332459 w 346240"/>
                  <a:gd name="connsiteY9" fmla="*/ -54 h 365510"/>
                  <a:gd name="connsiteX10" fmla="*/ 346190 w 346240"/>
                  <a:gd name="connsiteY10" fmla="*/ 13676 h 365510"/>
                  <a:gd name="connsiteX11" fmla="*/ 346190 w 346240"/>
                  <a:gd name="connsiteY11" fmla="*/ 161281 h 365510"/>
                  <a:gd name="connsiteX12" fmla="*/ 233598 w 346240"/>
                  <a:gd name="connsiteY12" fmla="*/ 321243 h 365510"/>
                  <a:gd name="connsiteX13" fmla="*/ 56473 w 346240"/>
                  <a:gd name="connsiteY13" fmla="*/ 364495 h 365510"/>
                  <a:gd name="connsiteX14" fmla="*/ 42742 w 346240"/>
                  <a:gd name="connsiteY14" fmla="*/ 365456 h 365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46240" h="365510">
                    <a:moveTo>
                      <a:pt x="42742" y="365456"/>
                    </a:moveTo>
                    <a:cubicBezTo>
                      <a:pt x="31373" y="365483"/>
                      <a:pt x="20087" y="363534"/>
                      <a:pt x="9377" y="359689"/>
                    </a:cubicBezTo>
                    <a:cubicBezTo>
                      <a:pt x="2182" y="357314"/>
                      <a:pt x="-1731" y="349542"/>
                      <a:pt x="644" y="342347"/>
                    </a:cubicBezTo>
                    <a:cubicBezTo>
                      <a:pt x="3019" y="335152"/>
                      <a:pt x="10777" y="331239"/>
                      <a:pt x="17986" y="333615"/>
                    </a:cubicBezTo>
                    <a:cubicBezTo>
                      <a:pt x="18233" y="333697"/>
                      <a:pt x="18466" y="333779"/>
                      <a:pt x="18714" y="333875"/>
                    </a:cubicBezTo>
                    <a:cubicBezTo>
                      <a:pt x="29602" y="337830"/>
                      <a:pt x="41301" y="338997"/>
                      <a:pt x="52766" y="337308"/>
                    </a:cubicBezTo>
                    <a:cubicBezTo>
                      <a:pt x="111231" y="329042"/>
                      <a:pt x="168721" y="314968"/>
                      <a:pt x="224399" y="295292"/>
                    </a:cubicBezTo>
                    <a:cubicBezTo>
                      <a:pt x="280997" y="275040"/>
                      <a:pt x="318756" y="221397"/>
                      <a:pt x="318729" y="161281"/>
                    </a:cubicBezTo>
                    <a:lnTo>
                      <a:pt x="318729" y="13676"/>
                    </a:lnTo>
                    <a:cubicBezTo>
                      <a:pt x="318729" y="6093"/>
                      <a:pt x="324880" y="-54"/>
                      <a:pt x="332459" y="-54"/>
                    </a:cubicBezTo>
                    <a:cubicBezTo>
                      <a:pt x="340038" y="-54"/>
                      <a:pt x="346190" y="6093"/>
                      <a:pt x="346190" y="13676"/>
                    </a:cubicBezTo>
                    <a:lnTo>
                      <a:pt x="346190" y="161281"/>
                    </a:lnTo>
                    <a:cubicBezTo>
                      <a:pt x="346176" y="233018"/>
                      <a:pt x="301126" y="297022"/>
                      <a:pt x="233598" y="321243"/>
                    </a:cubicBezTo>
                    <a:cubicBezTo>
                      <a:pt x="176136" y="341496"/>
                      <a:pt x="116805" y="355982"/>
                      <a:pt x="56473" y="364495"/>
                    </a:cubicBezTo>
                    <a:cubicBezTo>
                      <a:pt x="51928" y="365154"/>
                      <a:pt x="47342" y="365470"/>
                      <a:pt x="42742" y="365456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7" name="Freeform: Shape 406">
                <a:extLst>
                  <a:ext uri="{FF2B5EF4-FFF2-40B4-BE49-F238E27FC236}">
                    <a16:creationId xmlns:a16="http://schemas.microsoft.com/office/drawing/2014/main" id="{6E679EE6-ACB7-5D0B-0795-36BF64F83F42}"/>
                  </a:ext>
                </a:extLst>
              </p:cNvPr>
              <p:cNvSpPr/>
              <p:nvPr/>
            </p:nvSpPr>
            <p:spPr>
              <a:xfrm>
                <a:off x="5057827" y="1622295"/>
                <a:ext cx="884267" cy="98208"/>
              </a:xfrm>
              <a:custGeom>
                <a:avLst/>
                <a:gdLst>
                  <a:gd name="connsiteX0" fmla="*/ 441806 w 884267"/>
                  <a:gd name="connsiteY0" fmla="*/ 98140 h 98208"/>
                  <a:gd name="connsiteX1" fmla="*/ 33730 w 884267"/>
                  <a:gd name="connsiteY1" fmla="*/ 73425 h 98208"/>
                  <a:gd name="connsiteX2" fmla="*/ 77 w 884267"/>
                  <a:gd name="connsiteY2" fmla="*/ 33732 h 98208"/>
                  <a:gd name="connsiteX3" fmla="*/ 39772 w 884267"/>
                  <a:gd name="connsiteY3" fmla="*/ 77 h 98208"/>
                  <a:gd name="connsiteX4" fmla="*/ 43891 w 884267"/>
                  <a:gd name="connsiteY4" fmla="*/ 653 h 98208"/>
                  <a:gd name="connsiteX5" fmla="*/ 442080 w 884267"/>
                  <a:gd name="connsiteY5" fmla="*/ 24681 h 98208"/>
                  <a:gd name="connsiteX6" fmla="*/ 840269 w 884267"/>
                  <a:gd name="connsiteY6" fmla="*/ 653 h 98208"/>
                  <a:gd name="connsiteX7" fmla="*/ 883507 w 884267"/>
                  <a:gd name="connsiteY7" fmla="*/ 29608 h 98208"/>
                  <a:gd name="connsiteX8" fmla="*/ 854549 w 884267"/>
                  <a:gd name="connsiteY8" fmla="*/ 72850 h 98208"/>
                  <a:gd name="connsiteX9" fmla="*/ 850430 w 884267"/>
                  <a:gd name="connsiteY9" fmla="*/ 73425 h 98208"/>
                  <a:gd name="connsiteX10" fmla="*/ 441806 w 884267"/>
                  <a:gd name="connsiteY10" fmla="*/ 98140 h 98208"/>
                  <a:gd name="connsiteX11" fmla="*/ 38948 w 884267"/>
                  <a:gd name="connsiteY11" fmla="*/ 28114 h 98208"/>
                  <a:gd name="connsiteX12" fmla="*/ 29611 w 884267"/>
                  <a:gd name="connsiteY12" fmla="*/ 36078 h 98208"/>
                  <a:gd name="connsiteX13" fmla="*/ 31396 w 884267"/>
                  <a:gd name="connsiteY13" fmla="*/ 42943 h 98208"/>
                  <a:gd name="connsiteX14" fmla="*/ 37575 w 884267"/>
                  <a:gd name="connsiteY14" fmla="*/ 46513 h 98208"/>
                  <a:gd name="connsiteX15" fmla="*/ 441806 w 884267"/>
                  <a:gd name="connsiteY15" fmla="*/ 70679 h 98208"/>
                  <a:gd name="connsiteX16" fmla="*/ 845899 w 884267"/>
                  <a:gd name="connsiteY16" fmla="*/ 46238 h 98208"/>
                  <a:gd name="connsiteX17" fmla="*/ 854838 w 884267"/>
                  <a:gd name="connsiteY17" fmla="*/ 36514 h 98208"/>
                  <a:gd name="connsiteX18" fmla="*/ 845103 w 884267"/>
                  <a:gd name="connsiteY18" fmla="*/ 27581 h 98208"/>
                  <a:gd name="connsiteX19" fmla="*/ 843290 w 884267"/>
                  <a:gd name="connsiteY19" fmla="*/ 27839 h 98208"/>
                  <a:gd name="connsiteX20" fmla="*/ 441806 w 884267"/>
                  <a:gd name="connsiteY20" fmla="*/ 52143 h 98208"/>
                  <a:gd name="connsiteX21" fmla="*/ 40184 w 884267"/>
                  <a:gd name="connsiteY21" fmla="*/ 27839 h 98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884267" h="98208">
                    <a:moveTo>
                      <a:pt x="441806" y="98140"/>
                    </a:moveTo>
                    <a:cubicBezTo>
                      <a:pt x="305391" y="98474"/>
                      <a:pt x="169101" y="90219"/>
                      <a:pt x="33730" y="73425"/>
                    </a:cubicBezTo>
                    <a:cubicBezTo>
                      <a:pt x="13478" y="71758"/>
                      <a:pt x="-1599" y="53988"/>
                      <a:pt x="77" y="33732"/>
                    </a:cubicBezTo>
                    <a:cubicBezTo>
                      <a:pt x="1738" y="13478"/>
                      <a:pt x="19505" y="-1590"/>
                      <a:pt x="39772" y="77"/>
                    </a:cubicBezTo>
                    <a:cubicBezTo>
                      <a:pt x="41145" y="191"/>
                      <a:pt x="42532" y="383"/>
                      <a:pt x="43891" y="653"/>
                    </a:cubicBezTo>
                    <a:cubicBezTo>
                      <a:pt x="175994" y="16915"/>
                      <a:pt x="308975" y="24939"/>
                      <a:pt x="442080" y="24681"/>
                    </a:cubicBezTo>
                    <a:cubicBezTo>
                      <a:pt x="575185" y="24998"/>
                      <a:pt x="708167" y="16973"/>
                      <a:pt x="840269" y="653"/>
                    </a:cubicBezTo>
                    <a:cubicBezTo>
                      <a:pt x="860206" y="-3292"/>
                      <a:pt x="879566" y="9672"/>
                      <a:pt x="883507" y="29608"/>
                    </a:cubicBezTo>
                    <a:cubicBezTo>
                      <a:pt x="887462" y="49545"/>
                      <a:pt x="874486" y="68905"/>
                      <a:pt x="854549" y="72850"/>
                    </a:cubicBezTo>
                    <a:cubicBezTo>
                      <a:pt x="853190" y="73119"/>
                      <a:pt x="851817" y="73311"/>
                      <a:pt x="850430" y="73425"/>
                    </a:cubicBezTo>
                    <a:cubicBezTo>
                      <a:pt x="714881" y="90288"/>
                      <a:pt x="578398" y="98543"/>
                      <a:pt x="441806" y="98140"/>
                    </a:cubicBezTo>
                    <a:close/>
                    <a:moveTo>
                      <a:pt x="38948" y="28114"/>
                    </a:moveTo>
                    <a:cubicBezTo>
                      <a:pt x="34307" y="28122"/>
                      <a:pt x="30353" y="31494"/>
                      <a:pt x="29611" y="36078"/>
                    </a:cubicBezTo>
                    <a:cubicBezTo>
                      <a:pt x="29350" y="38507"/>
                      <a:pt x="29982" y="40949"/>
                      <a:pt x="31396" y="42943"/>
                    </a:cubicBezTo>
                    <a:cubicBezTo>
                      <a:pt x="32893" y="44916"/>
                      <a:pt x="35117" y="46203"/>
                      <a:pt x="37575" y="46513"/>
                    </a:cubicBezTo>
                    <a:cubicBezTo>
                      <a:pt x="171682" y="63008"/>
                      <a:pt x="306696" y="71078"/>
                      <a:pt x="441806" y="70679"/>
                    </a:cubicBezTo>
                    <a:cubicBezTo>
                      <a:pt x="576888" y="71013"/>
                      <a:pt x="711847" y="62850"/>
                      <a:pt x="845899" y="46238"/>
                    </a:cubicBezTo>
                    <a:cubicBezTo>
                      <a:pt x="851048" y="46020"/>
                      <a:pt x="855057" y="41667"/>
                      <a:pt x="854838" y="36514"/>
                    </a:cubicBezTo>
                    <a:cubicBezTo>
                      <a:pt x="854618" y="31363"/>
                      <a:pt x="850265" y="27363"/>
                      <a:pt x="845103" y="27581"/>
                    </a:cubicBezTo>
                    <a:cubicBezTo>
                      <a:pt x="844498" y="27607"/>
                      <a:pt x="843880" y="27694"/>
                      <a:pt x="843290" y="27839"/>
                    </a:cubicBezTo>
                    <a:cubicBezTo>
                      <a:pt x="710103" y="44341"/>
                      <a:pt x="576009" y="52458"/>
                      <a:pt x="441806" y="52143"/>
                    </a:cubicBezTo>
                    <a:cubicBezTo>
                      <a:pt x="307561" y="52383"/>
                      <a:pt x="173426" y="44267"/>
                      <a:pt x="40184" y="27839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08" name="Freeform: Shape 407">
                <a:extLst>
                  <a:ext uri="{FF2B5EF4-FFF2-40B4-BE49-F238E27FC236}">
                    <a16:creationId xmlns:a16="http://schemas.microsoft.com/office/drawing/2014/main" id="{C550A355-4A54-A877-98DF-C331BBA88033}"/>
                  </a:ext>
                </a:extLst>
              </p:cNvPr>
              <p:cNvSpPr/>
              <p:nvPr/>
            </p:nvSpPr>
            <p:spPr>
              <a:xfrm>
                <a:off x="5384838" y="1816491"/>
                <a:ext cx="228438" cy="223224"/>
              </a:xfrm>
              <a:custGeom>
                <a:avLst/>
                <a:gdLst>
                  <a:gd name="connsiteX0" fmla="*/ 191137 w 228438"/>
                  <a:gd name="connsiteY0" fmla="*/ 221946 h 223224"/>
                  <a:gd name="connsiteX1" fmla="*/ 169992 w 228438"/>
                  <a:gd name="connsiteY1" fmla="*/ 215218 h 223224"/>
                  <a:gd name="connsiteX2" fmla="*/ 121660 w 228438"/>
                  <a:gd name="connsiteY2" fmla="*/ 146565 h 223224"/>
                  <a:gd name="connsiteX3" fmla="*/ 114794 w 228438"/>
                  <a:gd name="connsiteY3" fmla="*/ 120751 h 223224"/>
                  <a:gd name="connsiteX4" fmla="*/ 107929 w 228438"/>
                  <a:gd name="connsiteY4" fmla="*/ 146565 h 223224"/>
                  <a:gd name="connsiteX5" fmla="*/ 59597 w 228438"/>
                  <a:gd name="connsiteY5" fmla="*/ 215218 h 223224"/>
                  <a:gd name="connsiteX6" fmla="*/ 7901 w 228438"/>
                  <a:gd name="connsiteY6" fmla="*/ 209218 h 223224"/>
                  <a:gd name="connsiteX7" fmla="*/ 13902 w 228438"/>
                  <a:gd name="connsiteY7" fmla="*/ 157522 h 223224"/>
                  <a:gd name="connsiteX8" fmla="*/ 17169 w 228438"/>
                  <a:gd name="connsiteY8" fmla="*/ 155215 h 223224"/>
                  <a:gd name="connsiteX9" fmla="*/ 36804 w 228438"/>
                  <a:gd name="connsiteY9" fmla="*/ 126930 h 223224"/>
                  <a:gd name="connsiteX10" fmla="*/ 59323 w 228438"/>
                  <a:gd name="connsiteY10" fmla="*/ 42624 h 223224"/>
                  <a:gd name="connsiteX11" fmla="*/ 129527 w 228438"/>
                  <a:gd name="connsiteY11" fmla="*/ 1882 h 223224"/>
                  <a:gd name="connsiteX12" fmla="*/ 170266 w 228438"/>
                  <a:gd name="connsiteY12" fmla="*/ 42624 h 223224"/>
                  <a:gd name="connsiteX13" fmla="*/ 192647 w 228438"/>
                  <a:gd name="connsiteY13" fmla="*/ 126930 h 223224"/>
                  <a:gd name="connsiteX14" fmla="*/ 212694 w 228438"/>
                  <a:gd name="connsiteY14" fmla="*/ 155215 h 223224"/>
                  <a:gd name="connsiteX15" fmla="*/ 221797 w 228438"/>
                  <a:gd name="connsiteY15" fmla="*/ 206252 h 223224"/>
                  <a:gd name="connsiteX16" fmla="*/ 191549 w 228438"/>
                  <a:gd name="connsiteY16" fmla="*/ 221946 h 223224"/>
                  <a:gd name="connsiteX17" fmla="*/ 114794 w 228438"/>
                  <a:gd name="connsiteY17" fmla="*/ 27520 h 223224"/>
                  <a:gd name="connsiteX18" fmla="*/ 85823 w 228438"/>
                  <a:gd name="connsiteY18" fmla="*/ 49764 h 223224"/>
                  <a:gd name="connsiteX19" fmla="*/ 63304 w 228438"/>
                  <a:gd name="connsiteY19" fmla="*/ 134207 h 223224"/>
                  <a:gd name="connsiteX20" fmla="*/ 32960 w 228438"/>
                  <a:gd name="connsiteY20" fmla="*/ 177734 h 223224"/>
                  <a:gd name="connsiteX21" fmla="*/ 30763 w 228438"/>
                  <a:gd name="connsiteY21" fmla="*/ 190778 h 223224"/>
                  <a:gd name="connsiteX22" fmla="*/ 43573 w 228438"/>
                  <a:gd name="connsiteY22" fmla="*/ 193043 h 223224"/>
                  <a:gd name="connsiteX23" fmla="*/ 43670 w 228438"/>
                  <a:gd name="connsiteY23" fmla="*/ 192975 h 223224"/>
                  <a:gd name="connsiteX24" fmla="*/ 81292 w 228438"/>
                  <a:gd name="connsiteY24" fmla="*/ 139013 h 223224"/>
                  <a:gd name="connsiteX25" fmla="*/ 101476 w 228438"/>
                  <a:gd name="connsiteY25" fmla="*/ 63220 h 223224"/>
                  <a:gd name="connsiteX26" fmla="*/ 115206 w 228438"/>
                  <a:gd name="connsiteY26" fmla="*/ 53059 h 223224"/>
                  <a:gd name="connsiteX27" fmla="*/ 115206 w 228438"/>
                  <a:gd name="connsiteY27" fmla="*/ 53059 h 223224"/>
                  <a:gd name="connsiteX28" fmla="*/ 128937 w 228438"/>
                  <a:gd name="connsiteY28" fmla="*/ 63220 h 223224"/>
                  <a:gd name="connsiteX29" fmla="*/ 149121 w 228438"/>
                  <a:gd name="connsiteY29" fmla="*/ 139013 h 223224"/>
                  <a:gd name="connsiteX30" fmla="*/ 185233 w 228438"/>
                  <a:gd name="connsiteY30" fmla="*/ 192288 h 223224"/>
                  <a:gd name="connsiteX31" fmla="*/ 198373 w 228438"/>
                  <a:gd name="connsiteY31" fmla="*/ 190929 h 223224"/>
                  <a:gd name="connsiteX32" fmla="*/ 197014 w 228438"/>
                  <a:gd name="connsiteY32" fmla="*/ 177802 h 223224"/>
                  <a:gd name="connsiteX33" fmla="*/ 195943 w 228438"/>
                  <a:gd name="connsiteY33" fmla="*/ 177047 h 223224"/>
                  <a:gd name="connsiteX34" fmla="*/ 165598 w 228438"/>
                  <a:gd name="connsiteY34" fmla="*/ 133521 h 223224"/>
                  <a:gd name="connsiteX35" fmla="*/ 144041 w 228438"/>
                  <a:gd name="connsiteY35" fmla="*/ 49627 h 223224"/>
                  <a:gd name="connsiteX36" fmla="*/ 114794 w 228438"/>
                  <a:gd name="connsiteY36" fmla="*/ 27520 h 223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228438" h="223224">
                    <a:moveTo>
                      <a:pt x="191137" y="221946"/>
                    </a:moveTo>
                    <a:cubicBezTo>
                      <a:pt x="183558" y="221946"/>
                      <a:pt x="176170" y="219598"/>
                      <a:pt x="169992" y="215218"/>
                    </a:cubicBezTo>
                    <a:cubicBezTo>
                      <a:pt x="146361" y="198673"/>
                      <a:pt x="129267" y="174383"/>
                      <a:pt x="121660" y="146565"/>
                    </a:cubicBezTo>
                    <a:lnTo>
                      <a:pt x="114794" y="120751"/>
                    </a:lnTo>
                    <a:lnTo>
                      <a:pt x="107929" y="146565"/>
                    </a:lnTo>
                    <a:cubicBezTo>
                      <a:pt x="100322" y="174383"/>
                      <a:pt x="83228" y="198673"/>
                      <a:pt x="59597" y="215218"/>
                    </a:cubicBezTo>
                    <a:cubicBezTo>
                      <a:pt x="43670" y="227837"/>
                      <a:pt x="20520" y="225146"/>
                      <a:pt x="7901" y="209218"/>
                    </a:cubicBezTo>
                    <a:cubicBezTo>
                      <a:pt x="-4717" y="193277"/>
                      <a:pt x="-2026" y="170141"/>
                      <a:pt x="13902" y="157522"/>
                    </a:cubicBezTo>
                    <a:cubicBezTo>
                      <a:pt x="14959" y="156698"/>
                      <a:pt x="16043" y="155929"/>
                      <a:pt x="17169" y="155215"/>
                    </a:cubicBezTo>
                    <a:cubicBezTo>
                      <a:pt x="26795" y="148350"/>
                      <a:pt x="33742" y="138354"/>
                      <a:pt x="36804" y="126930"/>
                    </a:cubicBezTo>
                    <a:lnTo>
                      <a:pt x="59323" y="42624"/>
                    </a:lnTo>
                    <a:cubicBezTo>
                      <a:pt x="67451" y="11988"/>
                      <a:pt x="98894" y="-6253"/>
                      <a:pt x="129527" y="1882"/>
                    </a:cubicBezTo>
                    <a:cubicBezTo>
                      <a:pt x="149437" y="7167"/>
                      <a:pt x="164980" y="22716"/>
                      <a:pt x="170266" y="42624"/>
                    </a:cubicBezTo>
                    <a:lnTo>
                      <a:pt x="192647" y="126930"/>
                    </a:lnTo>
                    <a:cubicBezTo>
                      <a:pt x="195874" y="138382"/>
                      <a:pt x="202945" y="148378"/>
                      <a:pt x="212694" y="155215"/>
                    </a:cubicBezTo>
                    <a:cubicBezTo>
                      <a:pt x="229308" y="166804"/>
                      <a:pt x="233372" y="189652"/>
                      <a:pt x="221797" y="206252"/>
                    </a:cubicBezTo>
                    <a:cubicBezTo>
                      <a:pt x="214905" y="216138"/>
                      <a:pt x="203591" y="222001"/>
                      <a:pt x="191549" y="221946"/>
                    </a:cubicBezTo>
                    <a:close/>
                    <a:moveTo>
                      <a:pt x="114794" y="27520"/>
                    </a:moveTo>
                    <a:cubicBezTo>
                      <a:pt x="101174" y="27404"/>
                      <a:pt x="89228" y="36577"/>
                      <a:pt x="85823" y="49764"/>
                    </a:cubicBezTo>
                    <a:lnTo>
                      <a:pt x="63304" y="134207"/>
                    </a:lnTo>
                    <a:cubicBezTo>
                      <a:pt x="58636" y="151838"/>
                      <a:pt x="47899" y="167257"/>
                      <a:pt x="32960" y="177734"/>
                    </a:cubicBezTo>
                    <a:cubicBezTo>
                      <a:pt x="28813" y="180768"/>
                      <a:pt x="27838" y="186549"/>
                      <a:pt x="30763" y="190778"/>
                    </a:cubicBezTo>
                    <a:cubicBezTo>
                      <a:pt x="33674" y="194938"/>
                      <a:pt x="39413" y="195954"/>
                      <a:pt x="43573" y="193043"/>
                    </a:cubicBezTo>
                    <a:cubicBezTo>
                      <a:pt x="43601" y="193016"/>
                      <a:pt x="43642" y="193002"/>
                      <a:pt x="43670" y="192975"/>
                    </a:cubicBezTo>
                    <a:cubicBezTo>
                      <a:pt x="62165" y="179972"/>
                      <a:pt x="75484" y="160859"/>
                      <a:pt x="81292" y="139013"/>
                    </a:cubicBezTo>
                    <a:lnTo>
                      <a:pt x="101476" y="63220"/>
                    </a:lnTo>
                    <a:cubicBezTo>
                      <a:pt x="103137" y="57052"/>
                      <a:pt x="108822" y="52841"/>
                      <a:pt x="115206" y="53059"/>
                    </a:cubicBezTo>
                    <a:lnTo>
                      <a:pt x="115206" y="53059"/>
                    </a:lnTo>
                    <a:cubicBezTo>
                      <a:pt x="121591" y="52841"/>
                      <a:pt x="127276" y="57052"/>
                      <a:pt x="128937" y="63220"/>
                    </a:cubicBezTo>
                    <a:lnTo>
                      <a:pt x="149121" y="139013"/>
                    </a:lnTo>
                    <a:cubicBezTo>
                      <a:pt x="154751" y="160364"/>
                      <a:pt x="167493" y="179148"/>
                      <a:pt x="185233" y="192288"/>
                    </a:cubicBezTo>
                    <a:cubicBezTo>
                      <a:pt x="189228" y="195542"/>
                      <a:pt x="195119" y="194938"/>
                      <a:pt x="198373" y="190929"/>
                    </a:cubicBezTo>
                    <a:cubicBezTo>
                      <a:pt x="201627" y="186933"/>
                      <a:pt x="201009" y="181056"/>
                      <a:pt x="197014" y="177802"/>
                    </a:cubicBezTo>
                    <a:cubicBezTo>
                      <a:pt x="196670" y="177528"/>
                      <a:pt x="196313" y="177267"/>
                      <a:pt x="195943" y="177047"/>
                    </a:cubicBezTo>
                    <a:cubicBezTo>
                      <a:pt x="181045" y="166543"/>
                      <a:pt x="170307" y="151137"/>
                      <a:pt x="165598" y="133521"/>
                    </a:cubicBezTo>
                    <a:lnTo>
                      <a:pt x="144041" y="49627"/>
                    </a:lnTo>
                    <a:cubicBezTo>
                      <a:pt x="140649" y="36334"/>
                      <a:pt x="128511" y="27158"/>
                      <a:pt x="114794" y="27520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437" name="Group 436">
            <a:extLst>
              <a:ext uri="{FF2B5EF4-FFF2-40B4-BE49-F238E27FC236}">
                <a16:creationId xmlns:a16="http://schemas.microsoft.com/office/drawing/2014/main" id="{2955D878-05E6-C1FA-9E29-615D6D69F2BE}"/>
              </a:ext>
            </a:extLst>
          </p:cNvPr>
          <p:cNvGrpSpPr/>
          <p:nvPr/>
        </p:nvGrpSpPr>
        <p:grpSpPr>
          <a:xfrm>
            <a:off x="1843776" y="2963916"/>
            <a:ext cx="1777683" cy="2721121"/>
            <a:chOff x="1843776" y="2963916"/>
            <a:chExt cx="1777683" cy="2721121"/>
          </a:xfrm>
        </p:grpSpPr>
        <p:grpSp>
          <p:nvGrpSpPr>
            <p:cNvPr id="281" name="Group 280">
              <a:extLst>
                <a:ext uri="{FF2B5EF4-FFF2-40B4-BE49-F238E27FC236}">
                  <a16:creationId xmlns:a16="http://schemas.microsoft.com/office/drawing/2014/main" id="{04B96B54-C670-7E02-9575-47FE2352824D}"/>
                </a:ext>
              </a:extLst>
            </p:cNvPr>
            <p:cNvGrpSpPr/>
            <p:nvPr/>
          </p:nvGrpSpPr>
          <p:grpSpPr>
            <a:xfrm>
              <a:off x="1843776" y="2963916"/>
              <a:ext cx="1777683" cy="2721121"/>
              <a:chOff x="2136775" y="1347788"/>
              <a:chExt cx="2868613" cy="4391025"/>
            </a:xfrm>
          </p:grpSpPr>
          <p:sp>
            <p:nvSpPr>
              <p:cNvPr id="285" name="Freeform 5">
                <a:extLst>
                  <a:ext uri="{FF2B5EF4-FFF2-40B4-BE49-F238E27FC236}">
                    <a16:creationId xmlns:a16="http://schemas.microsoft.com/office/drawing/2014/main" id="{AF05F64D-86D6-CFDE-1E7A-A61A6E53CF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6775" y="1347788"/>
                <a:ext cx="2868613" cy="1503363"/>
              </a:xfrm>
              <a:custGeom>
                <a:avLst/>
                <a:gdLst>
                  <a:gd name="T0" fmla="*/ 762 w 762"/>
                  <a:gd name="T1" fmla="*/ 89 h 400"/>
                  <a:gd name="T2" fmla="*/ 672 w 762"/>
                  <a:gd name="T3" fmla="*/ 0 h 400"/>
                  <a:gd name="T4" fmla="*/ 89 w 762"/>
                  <a:gd name="T5" fmla="*/ 0 h 400"/>
                  <a:gd name="T6" fmla="*/ 0 w 762"/>
                  <a:gd name="T7" fmla="*/ 89 h 400"/>
                  <a:gd name="T8" fmla="*/ 0 w 762"/>
                  <a:gd name="T9" fmla="*/ 400 h 400"/>
                  <a:gd name="T10" fmla="*/ 762 w 762"/>
                  <a:gd name="T11" fmla="*/ 400 h 400"/>
                  <a:gd name="T12" fmla="*/ 762 w 762"/>
                  <a:gd name="T13" fmla="*/ 89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2" h="400">
                    <a:moveTo>
                      <a:pt x="762" y="89"/>
                    </a:moveTo>
                    <a:cubicBezTo>
                      <a:pt x="762" y="40"/>
                      <a:pt x="722" y="0"/>
                      <a:pt x="672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40" y="0"/>
                      <a:pt x="0" y="40"/>
                      <a:pt x="0" y="89"/>
                    </a:cubicBezTo>
                    <a:cubicBezTo>
                      <a:pt x="0" y="400"/>
                      <a:pt x="0" y="400"/>
                      <a:pt x="0" y="400"/>
                    </a:cubicBezTo>
                    <a:cubicBezTo>
                      <a:pt x="762" y="400"/>
                      <a:pt x="762" y="400"/>
                      <a:pt x="762" y="400"/>
                    </a:cubicBezTo>
                    <a:cubicBezTo>
                      <a:pt x="762" y="89"/>
                      <a:pt x="762" y="89"/>
                      <a:pt x="762" y="89"/>
                    </a:cubicBezTo>
                  </a:path>
                </a:pathLst>
              </a:custGeom>
              <a:solidFill>
                <a:srgbClr val="FFC00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6" name="Rectangle 6">
                <a:extLst>
                  <a:ext uri="{FF2B5EF4-FFF2-40B4-BE49-F238E27FC236}">
                    <a16:creationId xmlns:a16="http://schemas.microsoft.com/office/drawing/2014/main" id="{55D320C2-B90B-7537-DBC2-D646D6199E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6775" y="2813051"/>
                <a:ext cx="2868613" cy="34925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7" name="Rectangle 7">
                <a:extLst>
                  <a:ext uri="{FF2B5EF4-FFF2-40B4-BE49-F238E27FC236}">
                    <a16:creationId xmlns:a16="http://schemas.microsoft.com/office/drawing/2014/main" id="{F94CB2FC-3393-996B-3450-E815169213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6775" y="2813051"/>
                <a:ext cx="2868613" cy="34925"/>
              </a:xfrm>
              <a:prstGeom prst="rect">
                <a:avLst/>
              </a:prstGeom>
              <a:solidFill>
                <a:srgbClr val="00C2E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8" name="Rectangle 8">
                <a:extLst>
                  <a:ext uri="{FF2B5EF4-FFF2-40B4-BE49-F238E27FC236}">
                    <a16:creationId xmlns:a16="http://schemas.microsoft.com/office/drawing/2014/main" id="{ABA284E2-5548-265D-6624-A3001B1C6C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6775" y="2851151"/>
                <a:ext cx="2868613" cy="202723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89" name="Freeform 9">
                <a:extLst>
                  <a:ext uri="{FF2B5EF4-FFF2-40B4-BE49-F238E27FC236}">
                    <a16:creationId xmlns:a16="http://schemas.microsoft.com/office/drawing/2014/main" id="{3E1AD995-287C-4FF8-D12B-BCD406F29C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4800" y="4878388"/>
                <a:ext cx="2160588" cy="439738"/>
              </a:xfrm>
              <a:custGeom>
                <a:avLst/>
                <a:gdLst>
                  <a:gd name="T0" fmla="*/ 1361 w 1361"/>
                  <a:gd name="T1" fmla="*/ 0 h 277"/>
                  <a:gd name="T2" fmla="*/ 0 w 1361"/>
                  <a:gd name="T3" fmla="*/ 277 h 277"/>
                  <a:gd name="T4" fmla="*/ 0 w 1361"/>
                  <a:gd name="T5" fmla="*/ 0 h 277"/>
                  <a:gd name="T6" fmla="*/ 1361 w 1361"/>
                  <a:gd name="T7" fmla="*/ 0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61" h="277">
                    <a:moveTo>
                      <a:pt x="1361" y="0"/>
                    </a:moveTo>
                    <a:lnTo>
                      <a:pt x="0" y="277"/>
                    </a:lnTo>
                    <a:lnTo>
                      <a:pt x="0" y="0"/>
                    </a:lnTo>
                    <a:lnTo>
                      <a:pt x="1361" y="0"/>
                    </a:lnTo>
                    <a:close/>
                  </a:path>
                </a:pathLst>
              </a:custGeom>
              <a:solidFill>
                <a:schemeClr val="tx1">
                  <a:lumMod val="10000"/>
                  <a:lumOff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0" name="Freeform 10">
                <a:extLst>
                  <a:ext uri="{FF2B5EF4-FFF2-40B4-BE49-F238E27FC236}">
                    <a16:creationId xmlns:a16="http://schemas.microsoft.com/office/drawing/2014/main" id="{D00AD8E5-C1B3-24FF-052F-F66E39548D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4800" y="5005388"/>
                <a:ext cx="1535113" cy="733425"/>
              </a:xfrm>
              <a:custGeom>
                <a:avLst/>
                <a:gdLst>
                  <a:gd name="T0" fmla="*/ 0 w 967"/>
                  <a:gd name="T1" fmla="*/ 197 h 462"/>
                  <a:gd name="T2" fmla="*/ 967 w 967"/>
                  <a:gd name="T3" fmla="*/ 462 h 462"/>
                  <a:gd name="T4" fmla="*/ 967 w 967"/>
                  <a:gd name="T5" fmla="*/ 0 h 462"/>
                  <a:gd name="T6" fmla="*/ 0 w 967"/>
                  <a:gd name="T7" fmla="*/ 197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7" h="462">
                    <a:moveTo>
                      <a:pt x="0" y="197"/>
                    </a:moveTo>
                    <a:lnTo>
                      <a:pt x="967" y="462"/>
                    </a:lnTo>
                    <a:lnTo>
                      <a:pt x="967" y="0"/>
                    </a:lnTo>
                    <a:lnTo>
                      <a:pt x="0" y="19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cxnSp>
            <p:nvCxnSpPr>
              <p:cNvPr id="291" name="Straight Connector 290">
                <a:extLst>
                  <a:ext uri="{FF2B5EF4-FFF2-40B4-BE49-F238E27FC236}">
                    <a16:creationId xmlns:a16="http://schemas.microsoft.com/office/drawing/2014/main" id="{C36507A0-D61F-E5C9-0E20-2081A3E9F7B0}"/>
                  </a:ext>
                </a:extLst>
              </p:cNvPr>
              <p:cNvCxnSpPr/>
              <p:nvPr/>
            </p:nvCxnSpPr>
            <p:spPr>
              <a:xfrm>
                <a:off x="3571081" y="1613693"/>
                <a:ext cx="0" cy="971552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3" name="Inhaltsplatzhalter 4">
              <a:extLst>
                <a:ext uri="{FF2B5EF4-FFF2-40B4-BE49-F238E27FC236}">
                  <a16:creationId xmlns:a16="http://schemas.microsoft.com/office/drawing/2014/main" id="{2851E300-DA19-DBBC-C45B-60C74D4B4B3D}"/>
                </a:ext>
              </a:extLst>
            </p:cNvPr>
            <p:cNvSpPr txBox="1">
              <a:spLocks/>
            </p:cNvSpPr>
            <p:nvPr/>
          </p:nvSpPr>
          <p:spPr>
            <a:xfrm>
              <a:off x="2916085" y="3267133"/>
              <a:ext cx="436247" cy="430887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2967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98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64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256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335" indent="-179335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847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0910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972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034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2800" dirty="0">
                  <a:latin typeface="Shabnam" panose="020B0603030804020204" pitchFamily="34" charset="-78"/>
                  <a:cs typeface="Shabnam" panose="020B0603030804020204" pitchFamily="34" charset="-78"/>
                </a:rPr>
                <a:t>01</a:t>
              </a:r>
              <a:endParaRPr lang="en-US" sz="20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284" name="TextBox 283">
              <a:extLst>
                <a:ext uri="{FF2B5EF4-FFF2-40B4-BE49-F238E27FC236}">
                  <a16:creationId xmlns:a16="http://schemas.microsoft.com/office/drawing/2014/main" id="{88AB00BC-2467-7535-E1C6-AE3FC27923DD}"/>
                </a:ext>
              </a:extLst>
            </p:cNvPr>
            <p:cNvSpPr txBox="1"/>
            <p:nvPr/>
          </p:nvSpPr>
          <p:spPr>
            <a:xfrm>
              <a:off x="1903326" y="3936618"/>
              <a:ext cx="1675043" cy="1036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100" b="1" dirty="0">
                  <a:solidFill>
                    <a:srgbClr val="095667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100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000" dirty="0">
                  <a:solidFill>
                    <a:srgbClr val="095667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en-US" sz="1000" dirty="0">
                <a:solidFill>
                  <a:srgbClr val="095667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  <p:grpSp>
          <p:nvGrpSpPr>
            <p:cNvPr id="409" name="Group 408">
              <a:extLst>
                <a:ext uri="{FF2B5EF4-FFF2-40B4-BE49-F238E27FC236}">
                  <a16:creationId xmlns:a16="http://schemas.microsoft.com/office/drawing/2014/main" id="{AD36AA5D-49F9-FCBF-3FA7-2E54F65D03AB}"/>
                </a:ext>
              </a:extLst>
            </p:cNvPr>
            <p:cNvGrpSpPr/>
            <p:nvPr/>
          </p:nvGrpSpPr>
          <p:grpSpPr>
            <a:xfrm flipH="1">
              <a:off x="2121752" y="3230715"/>
              <a:ext cx="382657" cy="433755"/>
              <a:chOff x="6577529" y="2644425"/>
              <a:chExt cx="622979" cy="706169"/>
            </a:xfrm>
            <a:solidFill>
              <a:schemeClr val="bg1"/>
            </a:solidFill>
          </p:grpSpPr>
          <p:sp>
            <p:nvSpPr>
              <p:cNvPr id="410" name="Freeform: Shape 409">
                <a:extLst>
                  <a:ext uri="{FF2B5EF4-FFF2-40B4-BE49-F238E27FC236}">
                    <a16:creationId xmlns:a16="http://schemas.microsoft.com/office/drawing/2014/main" id="{D237E676-5E9F-3EC1-ADC7-04ED8D8D4DD4}"/>
                  </a:ext>
                </a:extLst>
              </p:cNvPr>
              <p:cNvSpPr/>
              <p:nvPr/>
            </p:nvSpPr>
            <p:spPr>
              <a:xfrm>
                <a:off x="6577529" y="2644612"/>
                <a:ext cx="325152" cy="705981"/>
              </a:xfrm>
              <a:custGeom>
                <a:avLst/>
                <a:gdLst>
                  <a:gd name="connsiteX0" fmla="*/ 263726 w 325152"/>
                  <a:gd name="connsiteY0" fmla="*/ 705927 h 705981"/>
                  <a:gd name="connsiteX1" fmla="*/ 48155 w 325152"/>
                  <a:gd name="connsiteY1" fmla="*/ 705927 h 705981"/>
                  <a:gd name="connsiteX2" fmla="*/ 36346 w 325152"/>
                  <a:gd name="connsiteY2" fmla="*/ 699199 h 705981"/>
                  <a:gd name="connsiteX3" fmla="*/ 1882 w 325152"/>
                  <a:gd name="connsiteY3" fmla="*/ 641118 h 705981"/>
                  <a:gd name="connsiteX4" fmla="*/ -40 w 325152"/>
                  <a:gd name="connsiteY4" fmla="*/ 633978 h 705981"/>
                  <a:gd name="connsiteX5" fmla="*/ -40 w 325152"/>
                  <a:gd name="connsiteY5" fmla="*/ 334375 h 705981"/>
                  <a:gd name="connsiteX6" fmla="*/ 9846 w 325152"/>
                  <a:gd name="connsiteY6" fmla="*/ 320645 h 705981"/>
                  <a:gd name="connsiteX7" fmla="*/ 80559 w 325152"/>
                  <a:gd name="connsiteY7" fmla="*/ 229336 h 705981"/>
                  <a:gd name="connsiteX8" fmla="*/ 80559 w 325152"/>
                  <a:gd name="connsiteY8" fmla="*/ 54956 h 705981"/>
                  <a:gd name="connsiteX9" fmla="*/ 89484 w 325152"/>
                  <a:gd name="connsiteY9" fmla="*/ 42050 h 705981"/>
                  <a:gd name="connsiteX10" fmla="*/ 202075 w 325152"/>
                  <a:gd name="connsiteY10" fmla="*/ 858 h 705981"/>
                  <a:gd name="connsiteX11" fmla="*/ 217729 w 325152"/>
                  <a:gd name="connsiteY11" fmla="*/ 5114 h 705981"/>
                  <a:gd name="connsiteX12" fmla="*/ 322219 w 325152"/>
                  <a:gd name="connsiteY12" fmla="*/ 137615 h 705981"/>
                  <a:gd name="connsiteX13" fmla="*/ 325102 w 325152"/>
                  <a:gd name="connsiteY13" fmla="*/ 146128 h 705981"/>
                  <a:gd name="connsiteX14" fmla="*/ 325102 w 325152"/>
                  <a:gd name="connsiteY14" fmla="*/ 639608 h 705981"/>
                  <a:gd name="connsiteX15" fmla="*/ 321532 w 325152"/>
                  <a:gd name="connsiteY15" fmla="*/ 648807 h 705981"/>
                  <a:gd name="connsiteX16" fmla="*/ 273887 w 325152"/>
                  <a:gd name="connsiteY16" fmla="*/ 701533 h 705981"/>
                  <a:gd name="connsiteX17" fmla="*/ 263726 w 325152"/>
                  <a:gd name="connsiteY17" fmla="*/ 705927 h 705981"/>
                  <a:gd name="connsiteX18" fmla="*/ 55981 w 325152"/>
                  <a:gd name="connsiteY18" fmla="*/ 678466 h 705981"/>
                  <a:gd name="connsiteX19" fmla="*/ 257547 w 325152"/>
                  <a:gd name="connsiteY19" fmla="*/ 678466 h 705981"/>
                  <a:gd name="connsiteX20" fmla="*/ 297641 w 325152"/>
                  <a:gd name="connsiteY20" fmla="*/ 634253 h 705981"/>
                  <a:gd name="connsiteX21" fmla="*/ 297641 w 325152"/>
                  <a:gd name="connsiteY21" fmla="*/ 150796 h 705981"/>
                  <a:gd name="connsiteX22" fmla="*/ 202350 w 325152"/>
                  <a:gd name="connsiteY22" fmla="*/ 29967 h 705981"/>
                  <a:gd name="connsiteX23" fmla="*/ 108020 w 325152"/>
                  <a:gd name="connsiteY23" fmla="*/ 64431 h 705981"/>
                  <a:gd name="connsiteX24" fmla="*/ 108020 w 325152"/>
                  <a:gd name="connsiteY24" fmla="*/ 229199 h 705981"/>
                  <a:gd name="connsiteX25" fmla="*/ 27421 w 325152"/>
                  <a:gd name="connsiteY25" fmla="*/ 343438 h 705981"/>
                  <a:gd name="connsiteX26" fmla="*/ 27421 w 325152"/>
                  <a:gd name="connsiteY26" fmla="*/ 630134 h 705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25152" h="705981">
                    <a:moveTo>
                      <a:pt x="263726" y="705927"/>
                    </a:moveTo>
                    <a:lnTo>
                      <a:pt x="48155" y="705927"/>
                    </a:lnTo>
                    <a:cubicBezTo>
                      <a:pt x="43308" y="705927"/>
                      <a:pt x="38818" y="703373"/>
                      <a:pt x="36346" y="699199"/>
                    </a:cubicBezTo>
                    <a:lnTo>
                      <a:pt x="1882" y="641118"/>
                    </a:lnTo>
                    <a:cubicBezTo>
                      <a:pt x="606" y="638963"/>
                      <a:pt x="-67" y="636491"/>
                      <a:pt x="-40" y="633978"/>
                    </a:cubicBezTo>
                    <a:lnTo>
                      <a:pt x="-40" y="334375"/>
                    </a:lnTo>
                    <a:cubicBezTo>
                      <a:pt x="-287" y="328073"/>
                      <a:pt x="3791" y="322402"/>
                      <a:pt x="9846" y="320645"/>
                    </a:cubicBezTo>
                    <a:cubicBezTo>
                      <a:pt x="12730" y="319684"/>
                      <a:pt x="80559" y="299088"/>
                      <a:pt x="80559" y="229336"/>
                    </a:cubicBezTo>
                    <a:lnTo>
                      <a:pt x="80559" y="54956"/>
                    </a:lnTo>
                    <a:cubicBezTo>
                      <a:pt x="80546" y="49217"/>
                      <a:pt x="84101" y="44054"/>
                      <a:pt x="89484" y="42050"/>
                    </a:cubicBezTo>
                    <a:lnTo>
                      <a:pt x="202075" y="858"/>
                    </a:lnTo>
                    <a:cubicBezTo>
                      <a:pt x="207664" y="-1284"/>
                      <a:pt x="213994" y="432"/>
                      <a:pt x="217729" y="5114"/>
                    </a:cubicBezTo>
                    <a:lnTo>
                      <a:pt x="322219" y="137615"/>
                    </a:lnTo>
                    <a:cubicBezTo>
                      <a:pt x="324059" y="140073"/>
                      <a:pt x="325075" y="143052"/>
                      <a:pt x="325102" y="146128"/>
                    </a:cubicBezTo>
                    <a:lnTo>
                      <a:pt x="325102" y="639608"/>
                    </a:lnTo>
                    <a:cubicBezTo>
                      <a:pt x="325089" y="643013"/>
                      <a:pt x="323825" y="646295"/>
                      <a:pt x="321532" y="648807"/>
                    </a:cubicBezTo>
                    <a:lnTo>
                      <a:pt x="273887" y="701533"/>
                    </a:lnTo>
                    <a:cubicBezTo>
                      <a:pt x="271264" y="704362"/>
                      <a:pt x="267584" y="705955"/>
                      <a:pt x="263726" y="705927"/>
                    </a:cubicBezTo>
                    <a:close/>
                    <a:moveTo>
                      <a:pt x="55981" y="678466"/>
                    </a:moveTo>
                    <a:lnTo>
                      <a:pt x="257547" y="678466"/>
                    </a:lnTo>
                    <a:lnTo>
                      <a:pt x="297641" y="634253"/>
                    </a:lnTo>
                    <a:lnTo>
                      <a:pt x="297641" y="150796"/>
                    </a:lnTo>
                    <a:lnTo>
                      <a:pt x="202350" y="29967"/>
                    </a:lnTo>
                    <a:lnTo>
                      <a:pt x="108020" y="64431"/>
                    </a:lnTo>
                    <a:lnTo>
                      <a:pt x="108020" y="229199"/>
                    </a:lnTo>
                    <a:cubicBezTo>
                      <a:pt x="107348" y="280277"/>
                      <a:pt x="75314" y="325670"/>
                      <a:pt x="27421" y="343438"/>
                    </a:cubicBezTo>
                    <a:lnTo>
                      <a:pt x="27421" y="630134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1" name="Freeform: Shape 410">
                <a:extLst>
                  <a:ext uri="{FF2B5EF4-FFF2-40B4-BE49-F238E27FC236}">
                    <a16:creationId xmlns:a16="http://schemas.microsoft.com/office/drawing/2014/main" id="{D8B15186-2B36-B0D2-FAA3-261A9E4E3CE8}"/>
                  </a:ext>
                </a:extLst>
              </p:cNvPr>
              <p:cNvSpPr/>
              <p:nvPr/>
            </p:nvSpPr>
            <p:spPr>
              <a:xfrm>
                <a:off x="6875220" y="2644475"/>
                <a:ext cx="325288" cy="706119"/>
              </a:xfrm>
              <a:custGeom>
                <a:avLst/>
                <a:gdLst>
                  <a:gd name="connsiteX0" fmla="*/ 276897 w 325288"/>
                  <a:gd name="connsiteY0" fmla="*/ 706064 h 706119"/>
                  <a:gd name="connsiteX1" fmla="*/ 61463 w 325288"/>
                  <a:gd name="connsiteY1" fmla="*/ 706064 h 706119"/>
                  <a:gd name="connsiteX2" fmla="*/ 51165 w 325288"/>
                  <a:gd name="connsiteY2" fmla="*/ 701533 h 706119"/>
                  <a:gd name="connsiteX3" fmla="*/ 3520 w 325288"/>
                  <a:gd name="connsiteY3" fmla="*/ 648808 h 706119"/>
                  <a:gd name="connsiteX4" fmla="*/ -51 w 325288"/>
                  <a:gd name="connsiteY4" fmla="*/ 639608 h 706119"/>
                  <a:gd name="connsiteX5" fmla="*/ -51 w 325288"/>
                  <a:gd name="connsiteY5" fmla="*/ 146128 h 706119"/>
                  <a:gd name="connsiteX6" fmla="*/ 2970 w 325288"/>
                  <a:gd name="connsiteY6" fmla="*/ 137615 h 706119"/>
                  <a:gd name="connsiteX7" fmla="*/ 107323 w 325288"/>
                  <a:gd name="connsiteY7" fmla="*/ 5114 h 706119"/>
                  <a:gd name="connsiteX8" fmla="*/ 122976 w 325288"/>
                  <a:gd name="connsiteY8" fmla="*/ 858 h 706119"/>
                  <a:gd name="connsiteX9" fmla="*/ 235568 w 325288"/>
                  <a:gd name="connsiteY9" fmla="*/ 42050 h 706119"/>
                  <a:gd name="connsiteX10" fmla="*/ 244630 w 325288"/>
                  <a:gd name="connsiteY10" fmla="*/ 54957 h 706119"/>
                  <a:gd name="connsiteX11" fmla="*/ 244630 w 325288"/>
                  <a:gd name="connsiteY11" fmla="*/ 229336 h 706119"/>
                  <a:gd name="connsiteX12" fmla="*/ 315206 w 325288"/>
                  <a:gd name="connsiteY12" fmla="*/ 320645 h 706119"/>
                  <a:gd name="connsiteX13" fmla="*/ 325229 w 325288"/>
                  <a:gd name="connsiteY13" fmla="*/ 334375 h 706119"/>
                  <a:gd name="connsiteX14" fmla="*/ 325229 w 325288"/>
                  <a:gd name="connsiteY14" fmla="*/ 634528 h 706119"/>
                  <a:gd name="connsiteX15" fmla="*/ 323169 w 325288"/>
                  <a:gd name="connsiteY15" fmla="*/ 641668 h 706119"/>
                  <a:gd name="connsiteX16" fmla="*/ 288705 w 325288"/>
                  <a:gd name="connsiteY16" fmla="*/ 699199 h 706119"/>
                  <a:gd name="connsiteX17" fmla="*/ 276897 w 325288"/>
                  <a:gd name="connsiteY17" fmla="*/ 706064 h 706119"/>
                  <a:gd name="connsiteX18" fmla="*/ 67505 w 325288"/>
                  <a:gd name="connsiteY18" fmla="*/ 678603 h 706119"/>
                  <a:gd name="connsiteX19" fmla="*/ 269070 w 325288"/>
                  <a:gd name="connsiteY19" fmla="*/ 678603 h 706119"/>
                  <a:gd name="connsiteX20" fmla="*/ 297768 w 325288"/>
                  <a:gd name="connsiteY20" fmla="*/ 630958 h 706119"/>
                  <a:gd name="connsiteX21" fmla="*/ 297768 w 325288"/>
                  <a:gd name="connsiteY21" fmla="*/ 344261 h 706119"/>
                  <a:gd name="connsiteX22" fmla="*/ 217169 w 325288"/>
                  <a:gd name="connsiteY22" fmla="*/ 230022 h 706119"/>
                  <a:gd name="connsiteX23" fmla="*/ 217169 w 325288"/>
                  <a:gd name="connsiteY23" fmla="*/ 64568 h 706119"/>
                  <a:gd name="connsiteX24" fmla="*/ 122839 w 325288"/>
                  <a:gd name="connsiteY24" fmla="*/ 30104 h 706119"/>
                  <a:gd name="connsiteX25" fmla="*/ 27548 w 325288"/>
                  <a:gd name="connsiteY25" fmla="*/ 150934 h 706119"/>
                  <a:gd name="connsiteX26" fmla="*/ 27548 w 325288"/>
                  <a:gd name="connsiteY26" fmla="*/ 634390 h 70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25288" h="706119">
                    <a:moveTo>
                      <a:pt x="276897" y="706064"/>
                    </a:moveTo>
                    <a:lnTo>
                      <a:pt x="61463" y="706064"/>
                    </a:lnTo>
                    <a:cubicBezTo>
                      <a:pt x="57536" y="706092"/>
                      <a:pt x="53788" y="704444"/>
                      <a:pt x="51165" y="701533"/>
                    </a:cubicBezTo>
                    <a:lnTo>
                      <a:pt x="3520" y="648808"/>
                    </a:lnTo>
                    <a:cubicBezTo>
                      <a:pt x="1227" y="646295"/>
                      <a:pt x="-37" y="643013"/>
                      <a:pt x="-51" y="639608"/>
                    </a:cubicBezTo>
                    <a:lnTo>
                      <a:pt x="-51" y="146128"/>
                    </a:lnTo>
                    <a:cubicBezTo>
                      <a:pt x="-37" y="143025"/>
                      <a:pt x="1034" y="140032"/>
                      <a:pt x="2970" y="137615"/>
                    </a:cubicBezTo>
                    <a:lnTo>
                      <a:pt x="107323" y="5114"/>
                    </a:lnTo>
                    <a:cubicBezTo>
                      <a:pt x="111058" y="432"/>
                      <a:pt x="117388" y="-1284"/>
                      <a:pt x="122976" y="858"/>
                    </a:cubicBezTo>
                    <a:lnTo>
                      <a:pt x="235568" y="42050"/>
                    </a:lnTo>
                    <a:cubicBezTo>
                      <a:pt x="241005" y="44013"/>
                      <a:pt x="244630" y="49176"/>
                      <a:pt x="244630" y="54957"/>
                    </a:cubicBezTo>
                    <a:lnTo>
                      <a:pt x="244630" y="229336"/>
                    </a:lnTo>
                    <a:cubicBezTo>
                      <a:pt x="244630" y="299637"/>
                      <a:pt x="314519" y="320370"/>
                      <a:pt x="315206" y="320645"/>
                    </a:cubicBezTo>
                    <a:cubicBezTo>
                      <a:pt x="321316" y="322361"/>
                      <a:pt x="325462" y="328032"/>
                      <a:pt x="325229" y="334375"/>
                    </a:cubicBezTo>
                    <a:lnTo>
                      <a:pt x="325229" y="634528"/>
                    </a:lnTo>
                    <a:cubicBezTo>
                      <a:pt x="325215" y="637054"/>
                      <a:pt x="324501" y="639526"/>
                      <a:pt x="323169" y="641668"/>
                    </a:cubicBezTo>
                    <a:lnTo>
                      <a:pt x="288705" y="699199"/>
                    </a:lnTo>
                    <a:cubicBezTo>
                      <a:pt x="286261" y="703428"/>
                      <a:pt x="281772" y="706037"/>
                      <a:pt x="276897" y="706064"/>
                    </a:cubicBezTo>
                    <a:close/>
                    <a:moveTo>
                      <a:pt x="67505" y="678603"/>
                    </a:moveTo>
                    <a:lnTo>
                      <a:pt x="269070" y="678603"/>
                    </a:lnTo>
                    <a:lnTo>
                      <a:pt x="297768" y="630958"/>
                    </a:lnTo>
                    <a:lnTo>
                      <a:pt x="297768" y="344261"/>
                    </a:lnTo>
                    <a:cubicBezTo>
                      <a:pt x="249875" y="326494"/>
                      <a:pt x="217842" y="281101"/>
                      <a:pt x="217169" y="230022"/>
                    </a:cubicBezTo>
                    <a:lnTo>
                      <a:pt x="217169" y="64568"/>
                    </a:lnTo>
                    <a:lnTo>
                      <a:pt x="122839" y="30104"/>
                    </a:lnTo>
                    <a:lnTo>
                      <a:pt x="27548" y="150934"/>
                    </a:lnTo>
                    <a:lnTo>
                      <a:pt x="27548" y="634390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2" name="Freeform: Shape 411">
                <a:extLst>
                  <a:ext uri="{FF2B5EF4-FFF2-40B4-BE49-F238E27FC236}">
                    <a16:creationId xmlns:a16="http://schemas.microsoft.com/office/drawing/2014/main" id="{F957304C-C339-0A85-A979-983EFDAA89A9}"/>
                  </a:ext>
                </a:extLst>
              </p:cNvPr>
              <p:cNvSpPr/>
              <p:nvPr/>
            </p:nvSpPr>
            <p:spPr>
              <a:xfrm>
                <a:off x="6770794" y="2644425"/>
                <a:ext cx="236132" cy="159962"/>
              </a:xfrm>
              <a:custGeom>
                <a:avLst/>
                <a:gdLst>
                  <a:gd name="connsiteX0" fmla="*/ 118106 w 236132"/>
                  <a:gd name="connsiteY0" fmla="*/ 159908 h 159962"/>
                  <a:gd name="connsiteX1" fmla="*/ 107396 w 236132"/>
                  <a:gd name="connsiteY1" fmla="*/ 154690 h 159962"/>
                  <a:gd name="connsiteX2" fmla="*/ 2906 w 236132"/>
                  <a:gd name="connsiteY2" fmla="*/ 22190 h 159962"/>
                  <a:gd name="connsiteX3" fmla="*/ 5172 w 236132"/>
                  <a:gd name="connsiteY3" fmla="*/ 2898 h 159962"/>
                  <a:gd name="connsiteX4" fmla="*/ 13616 w 236132"/>
                  <a:gd name="connsiteY4" fmla="*/ -54 h 159962"/>
                  <a:gd name="connsiteX5" fmla="*/ 222597 w 236132"/>
                  <a:gd name="connsiteY5" fmla="*/ -54 h 159962"/>
                  <a:gd name="connsiteX6" fmla="*/ 234954 w 236132"/>
                  <a:gd name="connsiteY6" fmla="*/ 7772 h 159962"/>
                  <a:gd name="connsiteX7" fmla="*/ 233307 w 236132"/>
                  <a:gd name="connsiteY7" fmla="*/ 21503 h 159962"/>
                  <a:gd name="connsiteX8" fmla="*/ 128953 w 236132"/>
                  <a:gd name="connsiteY8" fmla="*/ 154004 h 159962"/>
                  <a:gd name="connsiteX9" fmla="*/ 118106 w 236132"/>
                  <a:gd name="connsiteY9" fmla="*/ 159908 h 159962"/>
                  <a:gd name="connsiteX10" fmla="*/ 41901 w 236132"/>
                  <a:gd name="connsiteY10" fmla="*/ 27407 h 159962"/>
                  <a:gd name="connsiteX11" fmla="*/ 118106 w 236132"/>
                  <a:gd name="connsiteY11" fmla="*/ 123522 h 159962"/>
                  <a:gd name="connsiteX12" fmla="*/ 194311 w 236132"/>
                  <a:gd name="connsiteY12" fmla="*/ 27407 h 159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6132" h="159962">
                    <a:moveTo>
                      <a:pt x="118106" y="159908"/>
                    </a:moveTo>
                    <a:cubicBezTo>
                      <a:pt x="113932" y="159894"/>
                      <a:pt x="109992" y="157972"/>
                      <a:pt x="107396" y="154690"/>
                    </a:cubicBezTo>
                    <a:lnTo>
                      <a:pt x="2906" y="22190"/>
                    </a:lnTo>
                    <a:cubicBezTo>
                      <a:pt x="-1790" y="16244"/>
                      <a:pt x="-788" y="7608"/>
                      <a:pt x="5172" y="2898"/>
                    </a:cubicBezTo>
                    <a:cubicBezTo>
                      <a:pt x="7574" y="1003"/>
                      <a:pt x="10554" y="-40"/>
                      <a:pt x="13616" y="-54"/>
                    </a:cubicBezTo>
                    <a:lnTo>
                      <a:pt x="222597" y="-54"/>
                    </a:lnTo>
                    <a:cubicBezTo>
                      <a:pt x="227883" y="-40"/>
                      <a:pt x="232688" y="3008"/>
                      <a:pt x="234954" y="7772"/>
                    </a:cubicBezTo>
                    <a:cubicBezTo>
                      <a:pt x="236918" y="12317"/>
                      <a:pt x="236286" y="17562"/>
                      <a:pt x="233307" y="21503"/>
                    </a:cubicBezTo>
                    <a:lnTo>
                      <a:pt x="128953" y="154004"/>
                    </a:lnTo>
                    <a:cubicBezTo>
                      <a:pt x="126482" y="157574"/>
                      <a:pt x="122459" y="159771"/>
                      <a:pt x="118106" y="159908"/>
                    </a:cubicBezTo>
                    <a:close/>
                    <a:moveTo>
                      <a:pt x="41901" y="27407"/>
                    </a:moveTo>
                    <a:lnTo>
                      <a:pt x="118106" y="123522"/>
                    </a:lnTo>
                    <a:lnTo>
                      <a:pt x="194311" y="27407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3" name="Freeform: Shape 412">
                <a:extLst>
                  <a:ext uri="{FF2B5EF4-FFF2-40B4-BE49-F238E27FC236}">
                    <a16:creationId xmlns:a16="http://schemas.microsoft.com/office/drawing/2014/main" id="{C47E97E4-A996-04DD-9260-50A96D4F7CF6}"/>
                  </a:ext>
                </a:extLst>
              </p:cNvPr>
              <p:cNvSpPr/>
              <p:nvPr/>
            </p:nvSpPr>
            <p:spPr>
              <a:xfrm>
                <a:off x="6875220" y="3008151"/>
                <a:ext cx="325279" cy="94741"/>
              </a:xfrm>
              <a:custGeom>
                <a:avLst/>
                <a:gdLst>
                  <a:gd name="connsiteX0" fmla="*/ 311498 w 325279"/>
                  <a:gd name="connsiteY0" fmla="*/ 94687 h 94741"/>
                  <a:gd name="connsiteX1" fmla="*/ 13680 w 325279"/>
                  <a:gd name="connsiteY1" fmla="*/ 94687 h 94741"/>
                  <a:gd name="connsiteX2" fmla="*/ -51 w 325279"/>
                  <a:gd name="connsiteY2" fmla="*/ 80957 h 94741"/>
                  <a:gd name="connsiteX3" fmla="*/ -51 w 325279"/>
                  <a:gd name="connsiteY3" fmla="*/ 13676 h 94741"/>
                  <a:gd name="connsiteX4" fmla="*/ 13680 w 325279"/>
                  <a:gd name="connsiteY4" fmla="*/ -54 h 94741"/>
                  <a:gd name="connsiteX5" fmla="*/ 311498 w 325279"/>
                  <a:gd name="connsiteY5" fmla="*/ -54 h 94741"/>
                  <a:gd name="connsiteX6" fmla="*/ 325229 w 325279"/>
                  <a:gd name="connsiteY6" fmla="*/ 13676 h 94741"/>
                  <a:gd name="connsiteX7" fmla="*/ 325229 w 325279"/>
                  <a:gd name="connsiteY7" fmla="*/ 80957 h 94741"/>
                  <a:gd name="connsiteX8" fmla="*/ 311498 w 325279"/>
                  <a:gd name="connsiteY8" fmla="*/ 94687 h 94741"/>
                  <a:gd name="connsiteX9" fmla="*/ 27411 w 325279"/>
                  <a:gd name="connsiteY9" fmla="*/ 67226 h 94741"/>
                  <a:gd name="connsiteX10" fmla="*/ 297768 w 325279"/>
                  <a:gd name="connsiteY10" fmla="*/ 67226 h 94741"/>
                  <a:gd name="connsiteX11" fmla="*/ 297768 w 325279"/>
                  <a:gd name="connsiteY11" fmla="*/ 27407 h 94741"/>
                  <a:gd name="connsiteX12" fmla="*/ 27411 w 325279"/>
                  <a:gd name="connsiteY12" fmla="*/ 27407 h 94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5279" h="94741">
                    <a:moveTo>
                      <a:pt x="311498" y="94687"/>
                    </a:moveTo>
                    <a:lnTo>
                      <a:pt x="13680" y="94687"/>
                    </a:lnTo>
                    <a:cubicBezTo>
                      <a:pt x="6101" y="94687"/>
                      <a:pt x="-51" y="88536"/>
                      <a:pt x="-51" y="80957"/>
                    </a:cubicBezTo>
                    <a:lnTo>
                      <a:pt x="-51" y="13676"/>
                    </a:lnTo>
                    <a:cubicBezTo>
                      <a:pt x="-51" y="6097"/>
                      <a:pt x="6101" y="-54"/>
                      <a:pt x="13680" y="-54"/>
                    </a:cubicBezTo>
                    <a:lnTo>
                      <a:pt x="311498" y="-54"/>
                    </a:lnTo>
                    <a:cubicBezTo>
                      <a:pt x="319078" y="-54"/>
                      <a:pt x="325229" y="6097"/>
                      <a:pt x="325229" y="13676"/>
                    </a:cubicBezTo>
                    <a:lnTo>
                      <a:pt x="325229" y="80957"/>
                    </a:lnTo>
                    <a:cubicBezTo>
                      <a:pt x="325229" y="88536"/>
                      <a:pt x="319078" y="94687"/>
                      <a:pt x="311498" y="94687"/>
                    </a:cubicBezTo>
                    <a:close/>
                    <a:moveTo>
                      <a:pt x="27411" y="67226"/>
                    </a:moveTo>
                    <a:lnTo>
                      <a:pt x="297768" y="67226"/>
                    </a:lnTo>
                    <a:lnTo>
                      <a:pt x="297768" y="27407"/>
                    </a:lnTo>
                    <a:lnTo>
                      <a:pt x="27411" y="27407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4" name="Freeform: Shape 413">
                <a:extLst>
                  <a:ext uri="{FF2B5EF4-FFF2-40B4-BE49-F238E27FC236}">
                    <a16:creationId xmlns:a16="http://schemas.microsoft.com/office/drawing/2014/main" id="{736C3920-4626-6EBA-248D-47C3631FDF67}"/>
                  </a:ext>
                </a:extLst>
              </p:cNvPr>
              <p:cNvSpPr/>
              <p:nvPr/>
            </p:nvSpPr>
            <p:spPr>
              <a:xfrm>
                <a:off x="6577539" y="3008151"/>
                <a:ext cx="325141" cy="94741"/>
              </a:xfrm>
              <a:custGeom>
                <a:avLst/>
                <a:gdLst>
                  <a:gd name="connsiteX0" fmla="*/ 311361 w 325141"/>
                  <a:gd name="connsiteY0" fmla="*/ 94687 h 94741"/>
                  <a:gd name="connsiteX1" fmla="*/ 13680 w 325141"/>
                  <a:gd name="connsiteY1" fmla="*/ 94687 h 94741"/>
                  <a:gd name="connsiteX2" fmla="*/ -51 w 325141"/>
                  <a:gd name="connsiteY2" fmla="*/ 80957 h 94741"/>
                  <a:gd name="connsiteX3" fmla="*/ -51 w 325141"/>
                  <a:gd name="connsiteY3" fmla="*/ 13676 h 94741"/>
                  <a:gd name="connsiteX4" fmla="*/ 13680 w 325141"/>
                  <a:gd name="connsiteY4" fmla="*/ -54 h 94741"/>
                  <a:gd name="connsiteX5" fmla="*/ 311361 w 325141"/>
                  <a:gd name="connsiteY5" fmla="*/ -54 h 94741"/>
                  <a:gd name="connsiteX6" fmla="*/ 325091 w 325141"/>
                  <a:gd name="connsiteY6" fmla="*/ 13676 h 94741"/>
                  <a:gd name="connsiteX7" fmla="*/ 325091 w 325141"/>
                  <a:gd name="connsiteY7" fmla="*/ 80957 h 94741"/>
                  <a:gd name="connsiteX8" fmla="*/ 311361 w 325141"/>
                  <a:gd name="connsiteY8" fmla="*/ 94687 h 94741"/>
                  <a:gd name="connsiteX9" fmla="*/ 27411 w 325141"/>
                  <a:gd name="connsiteY9" fmla="*/ 67226 h 94741"/>
                  <a:gd name="connsiteX10" fmla="*/ 297630 w 325141"/>
                  <a:gd name="connsiteY10" fmla="*/ 67226 h 94741"/>
                  <a:gd name="connsiteX11" fmla="*/ 297630 w 325141"/>
                  <a:gd name="connsiteY11" fmla="*/ 27407 h 94741"/>
                  <a:gd name="connsiteX12" fmla="*/ 27411 w 325141"/>
                  <a:gd name="connsiteY12" fmla="*/ 27407 h 94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5141" h="94741">
                    <a:moveTo>
                      <a:pt x="311361" y="94687"/>
                    </a:moveTo>
                    <a:lnTo>
                      <a:pt x="13680" y="94687"/>
                    </a:lnTo>
                    <a:cubicBezTo>
                      <a:pt x="6101" y="94687"/>
                      <a:pt x="-51" y="88536"/>
                      <a:pt x="-51" y="80957"/>
                    </a:cubicBezTo>
                    <a:lnTo>
                      <a:pt x="-51" y="13676"/>
                    </a:lnTo>
                    <a:cubicBezTo>
                      <a:pt x="-51" y="6097"/>
                      <a:pt x="6101" y="-54"/>
                      <a:pt x="13680" y="-54"/>
                    </a:cubicBezTo>
                    <a:lnTo>
                      <a:pt x="311361" y="-54"/>
                    </a:lnTo>
                    <a:cubicBezTo>
                      <a:pt x="318940" y="-54"/>
                      <a:pt x="325091" y="6097"/>
                      <a:pt x="325091" y="13676"/>
                    </a:cubicBezTo>
                    <a:lnTo>
                      <a:pt x="325091" y="80957"/>
                    </a:lnTo>
                    <a:cubicBezTo>
                      <a:pt x="325091" y="88536"/>
                      <a:pt x="318940" y="94687"/>
                      <a:pt x="311361" y="94687"/>
                    </a:cubicBezTo>
                    <a:close/>
                    <a:moveTo>
                      <a:pt x="27411" y="67226"/>
                    </a:moveTo>
                    <a:lnTo>
                      <a:pt x="297630" y="67226"/>
                    </a:lnTo>
                    <a:lnTo>
                      <a:pt x="297630" y="27407"/>
                    </a:lnTo>
                    <a:lnTo>
                      <a:pt x="27411" y="27407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5" name="Freeform: Shape 414">
                <a:extLst>
                  <a:ext uri="{FF2B5EF4-FFF2-40B4-BE49-F238E27FC236}">
                    <a16:creationId xmlns:a16="http://schemas.microsoft.com/office/drawing/2014/main" id="{B5F08670-881D-B8AF-E5FE-8289F13F1D55}"/>
                  </a:ext>
                </a:extLst>
              </p:cNvPr>
              <p:cNvSpPr/>
              <p:nvPr/>
            </p:nvSpPr>
            <p:spPr>
              <a:xfrm>
                <a:off x="6875220" y="3161247"/>
                <a:ext cx="325279" cy="94604"/>
              </a:xfrm>
              <a:custGeom>
                <a:avLst/>
                <a:gdLst>
                  <a:gd name="connsiteX0" fmla="*/ 311498 w 325279"/>
                  <a:gd name="connsiteY0" fmla="*/ 94550 h 94604"/>
                  <a:gd name="connsiteX1" fmla="*/ 13680 w 325279"/>
                  <a:gd name="connsiteY1" fmla="*/ 94550 h 94604"/>
                  <a:gd name="connsiteX2" fmla="*/ -51 w 325279"/>
                  <a:gd name="connsiteY2" fmla="*/ 80820 h 94604"/>
                  <a:gd name="connsiteX3" fmla="*/ -51 w 325279"/>
                  <a:gd name="connsiteY3" fmla="*/ 13676 h 94604"/>
                  <a:gd name="connsiteX4" fmla="*/ 13680 w 325279"/>
                  <a:gd name="connsiteY4" fmla="*/ -54 h 94604"/>
                  <a:gd name="connsiteX5" fmla="*/ 311498 w 325279"/>
                  <a:gd name="connsiteY5" fmla="*/ -54 h 94604"/>
                  <a:gd name="connsiteX6" fmla="*/ 325229 w 325279"/>
                  <a:gd name="connsiteY6" fmla="*/ 13676 h 94604"/>
                  <a:gd name="connsiteX7" fmla="*/ 325229 w 325279"/>
                  <a:gd name="connsiteY7" fmla="*/ 80820 h 94604"/>
                  <a:gd name="connsiteX8" fmla="*/ 311498 w 325279"/>
                  <a:gd name="connsiteY8" fmla="*/ 94550 h 94604"/>
                  <a:gd name="connsiteX9" fmla="*/ 27411 w 325279"/>
                  <a:gd name="connsiteY9" fmla="*/ 67089 h 94604"/>
                  <a:gd name="connsiteX10" fmla="*/ 297768 w 325279"/>
                  <a:gd name="connsiteY10" fmla="*/ 67089 h 94604"/>
                  <a:gd name="connsiteX11" fmla="*/ 297768 w 325279"/>
                  <a:gd name="connsiteY11" fmla="*/ 27407 h 94604"/>
                  <a:gd name="connsiteX12" fmla="*/ 27411 w 325279"/>
                  <a:gd name="connsiteY12" fmla="*/ 27407 h 94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5279" h="94604">
                    <a:moveTo>
                      <a:pt x="311498" y="94550"/>
                    </a:moveTo>
                    <a:lnTo>
                      <a:pt x="13680" y="94550"/>
                    </a:lnTo>
                    <a:cubicBezTo>
                      <a:pt x="6101" y="94550"/>
                      <a:pt x="-51" y="88399"/>
                      <a:pt x="-51" y="80820"/>
                    </a:cubicBezTo>
                    <a:lnTo>
                      <a:pt x="-51" y="13676"/>
                    </a:lnTo>
                    <a:cubicBezTo>
                      <a:pt x="-51" y="6097"/>
                      <a:pt x="6101" y="-54"/>
                      <a:pt x="13680" y="-54"/>
                    </a:cubicBezTo>
                    <a:lnTo>
                      <a:pt x="311498" y="-54"/>
                    </a:lnTo>
                    <a:cubicBezTo>
                      <a:pt x="319078" y="-54"/>
                      <a:pt x="325229" y="6097"/>
                      <a:pt x="325229" y="13676"/>
                    </a:cubicBezTo>
                    <a:lnTo>
                      <a:pt x="325229" y="80820"/>
                    </a:lnTo>
                    <a:cubicBezTo>
                      <a:pt x="325229" y="88399"/>
                      <a:pt x="319078" y="94550"/>
                      <a:pt x="311498" y="94550"/>
                    </a:cubicBezTo>
                    <a:close/>
                    <a:moveTo>
                      <a:pt x="27411" y="67089"/>
                    </a:moveTo>
                    <a:lnTo>
                      <a:pt x="297768" y="67089"/>
                    </a:lnTo>
                    <a:lnTo>
                      <a:pt x="297768" y="27407"/>
                    </a:lnTo>
                    <a:lnTo>
                      <a:pt x="27411" y="27407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6" name="Freeform: Shape 415">
                <a:extLst>
                  <a:ext uri="{FF2B5EF4-FFF2-40B4-BE49-F238E27FC236}">
                    <a16:creationId xmlns:a16="http://schemas.microsoft.com/office/drawing/2014/main" id="{FEA82735-9B05-13CF-2C3A-364340277C1C}"/>
                  </a:ext>
                </a:extLst>
              </p:cNvPr>
              <p:cNvSpPr/>
              <p:nvPr/>
            </p:nvSpPr>
            <p:spPr>
              <a:xfrm>
                <a:off x="6577539" y="3161247"/>
                <a:ext cx="325141" cy="94604"/>
              </a:xfrm>
              <a:custGeom>
                <a:avLst/>
                <a:gdLst>
                  <a:gd name="connsiteX0" fmla="*/ 311361 w 325141"/>
                  <a:gd name="connsiteY0" fmla="*/ 94550 h 94604"/>
                  <a:gd name="connsiteX1" fmla="*/ 13680 w 325141"/>
                  <a:gd name="connsiteY1" fmla="*/ 94550 h 94604"/>
                  <a:gd name="connsiteX2" fmla="*/ -51 w 325141"/>
                  <a:gd name="connsiteY2" fmla="*/ 80820 h 94604"/>
                  <a:gd name="connsiteX3" fmla="*/ -51 w 325141"/>
                  <a:gd name="connsiteY3" fmla="*/ 13676 h 94604"/>
                  <a:gd name="connsiteX4" fmla="*/ 13680 w 325141"/>
                  <a:gd name="connsiteY4" fmla="*/ -54 h 94604"/>
                  <a:gd name="connsiteX5" fmla="*/ 311361 w 325141"/>
                  <a:gd name="connsiteY5" fmla="*/ -54 h 94604"/>
                  <a:gd name="connsiteX6" fmla="*/ 325091 w 325141"/>
                  <a:gd name="connsiteY6" fmla="*/ 13676 h 94604"/>
                  <a:gd name="connsiteX7" fmla="*/ 325091 w 325141"/>
                  <a:gd name="connsiteY7" fmla="*/ 80820 h 94604"/>
                  <a:gd name="connsiteX8" fmla="*/ 311361 w 325141"/>
                  <a:gd name="connsiteY8" fmla="*/ 94550 h 94604"/>
                  <a:gd name="connsiteX9" fmla="*/ 27411 w 325141"/>
                  <a:gd name="connsiteY9" fmla="*/ 67089 h 94604"/>
                  <a:gd name="connsiteX10" fmla="*/ 297630 w 325141"/>
                  <a:gd name="connsiteY10" fmla="*/ 67089 h 94604"/>
                  <a:gd name="connsiteX11" fmla="*/ 297630 w 325141"/>
                  <a:gd name="connsiteY11" fmla="*/ 27407 h 94604"/>
                  <a:gd name="connsiteX12" fmla="*/ 27411 w 325141"/>
                  <a:gd name="connsiteY12" fmla="*/ 27407 h 94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5141" h="94604">
                    <a:moveTo>
                      <a:pt x="311361" y="94550"/>
                    </a:moveTo>
                    <a:lnTo>
                      <a:pt x="13680" y="94550"/>
                    </a:lnTo>
                    <a:cubicBezTo>
                      <a:pt x="6101" y="94550"/>
                      <a:pt x="-51" y="88399"/>
                      <a:pt x="-51" y="80820"/>
                    </a:cubicBezTo>
                    <a:lnTo>
                      <a:pt x="-51" y="13676"/>
                    </a:lnTo>
                    <a:cubicBezTo>
                      <a:pt x="-51" y="6097"/>
                      <a:pt x="6101" y="-54"/>
                      <a:pt x="13680" y="-54"/>
                    </a:cubicBezTo>
                    <a:lnTo>
                      <a:pt x="311361" y="-54"/>
                    </a:lnTo>
                    <a:cubicBezTo>
                      <a:pt x="318940" y="-54"/>
                      <a:pt x="325091" y="6097"/>
                      <a:pt x="325091" y="13676"/>
                    </a:cubicBezTo>
                    <a:lnTo>
                      <a:pt x="325091" y="80820"/>
                    </a:lnTo>
                    <a:cubicBezTo>
                      <a:pt x="325091" y="88399"/>
                      <a:pt x="318940" y="94550"/>
                      <a:pt x="311361" y="94550"/>
                    </a:cubicBezTo>
                    <a:close/>
                    <a:moveTo>
                      <a:pt x="27411" y="67089"/>
                    </a:moveTo>
                    <a:lnTo>
                      <a:pt x="297630" y="67089"/>
                    </a:lnTo>
                    <a:lnTo>
                      <a:pt x="297630" y="27407"/>
                    </a:lnTo>
                    <a:lnTo>
                      <a:pt x="27411" y="27407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436" name="Group 435">
            <a:extLst>
              <a:ext uri="{FF2B5EF4-FFF2-40B4-BE49-F238E27FC236}">
                <a16:creationId xmlns:a16="http://schemas.microsoft.com/office/drawing/2014/main" id="{5D357614-D453-14F9-41E8-92E2C707A219}"/>
              </a:ext>
            </a:extLst>
          </p:cNvPr>
          <p:cNvGrpSpPr/>
          <p:nvPr/>
        </p:nvGrpSpPr>
        <p:grpSpPr>
          <a:xfrm>
            <a:off x="3962698" y="2963916"/>
            <a:ext cx="1777685" cy="2721121"/>
            <a:chOff x="3962698" y="2963916"/>
            <a:chExt cx="1777685" cy="2721121"/>
          </a:xfrm>
        </p:grpSpPr>
        <p:grpSp>
          <p:nvGrpSpPr>
            <p:cNvPr id="293" name="Group 292">
              <a:extLst>
                <a:ext uri="{FF2B5EF4-FFF2-40B4-BE49-F238E27FC236}">
                  <a16:creationId xmlns:a16="http://schemas.microsoft.com/office/drawing/2014/main" id="{D66807DE-1263-162B-BB9E-52802565579F}"/>
                </a:ext>
              </a:extLst>
            </p:cNvPr>
            <p:cNvGrpSpPr/>
            <p:nvPr/>
          </p:nvGrpSpPr>
          <p:grpSpPr>
            <a:xfrm>
              <a:off x="3962700" y="2963916"/>
              <a:ext cx="1777683" cy="2721121"/>
              <a:chOff x="2136775" y="1347788"/>
              <a:chExt cx="2868613" cy="4391025"/>
            </a:xfrm>
          </p:grpSpPr>
          <p:sp>
            <p:nvSpPr>
              <p:cNvPr id="297" name="Freeform 5">
                <a:extLst>
                  <a:ext uri="{FF2B5EF4-FFF2-40B4-BE49-F238E27FC236}">
                    <a16:creationId xmlns:a16="http://schemas.microsoft.com/office/drawing/2014/main" id="{954DC593-27D6-62EB-E4A3-0B95DBB531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6775" y="1347788"/>
                <a:ext cx="2868613" cy="1503363"/>
              </a:xfrm>
              <a:custGeom>
                <a:avLst/>
                <a:gdLst>
                  <a:gd name="T0" fmla="*/ 762 w 762"/>
                  <a:gd name="T1" fmla="*/ 89 h 400"/>
                  <a:gd name="T2" fmla="*/ 672 w 762"/>
                  <a:gd name="T3" fmla="*/ 0 h 400"/>
                  <a:gd name="T4" fmla="*/ 89 w 762"/>
                  <a:gd name="T5" fmla="*/ 0 h 400"/>
                  <a:gd name="T6" fmla="*/ 0 w 762"/>
                  <a:gd name="T7" fmla="*/ 89 h 400"/>
                  <a:gd name="T8" fmla="*/ 0 w 762"/>
                  <a:gd name="T9" fmla="*/ 400 h 400"/>
                  <a:gd name="T10" fmla="*/ 762 w 762"/>
                  <a:gd name="T11" fmla="*/ 400 h 400"/>
                  <a:gd name="T12" fmla="*/ 762 w 762"/>
                  <a:gd name="T13" fmla="*/ 89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2" h="400">
                    <a:moveTo>
                      <a:pt x="762" y="89"/>
                    </a:moveTo>
                    <a:cubicBezTo>
                      <a:pt x="762" y="40"/>
                      <a:pt x="722" y="0"/>
                      <a:pt x="672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40" y="0"/>
                      <a:pt x="0" y="40"/>
                      <a:pt x="0" y="89"/>
                    </a:cubicBezTo>
                    <a:cubicBezTo>
                      <a:pt x="0" y="400"/>
                      <a:pt x="0" y="400"/>
                      <a:pt x="0" y="400"/>
                    </a:cubicBezTo>
                    <a:cubicBezTo>
                      <a:pt x="762" y="400"/>
                      <a:pt x="762" y="400"/>
                      <a:pt x="762" y="400"/>
                    </a:cubicBezTo>
                    <a:cubicBezTo>
                      <a:pt x="762" y="89"/>
                      <a:pt x="762" y="89"/>
                      <a:pt x="762" y="89"/>
                    </a:cubicBezTo>
                  </a:path>
                </a:pathLst>
              </a:custGeom>
              <a:solidFill>
                <a:srgbClr val="163A65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8" name="Rectangle 6">
                <a:extLst>
                  <a:ext uri="{FF2B5EF4-FFF2-40B4-BE49-F238E27FC236}">
                    <a16:creationId xmlns:a16="http://schemas.microsoft.com/office/drawing/2014/main" id="{46A4C236-145D-E0BE-CC12-5E569E6914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6775" y="2813051"/>
                <a:ext cx="2868613" cy="34925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299" name="Rectangle 7">
                <a:extLst>
                  <a:ext uri="{FF2B5EF4-FFF2-40B4-BE49-F238E27FC236}">
                    <a16:creationId xmlns:a16="http://schemas.microsoft.com/office/drawing/2014/main" id="{FD9F2465-79EB-A80F-4878-2C19D3E0A9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6775" y="2813051"/>
                <a:ext cx="2868613" cy="34925"/>
              </a:xfrm>
              <a:prstGeom prst="rect">
                <a:avLst/>
              </a:prstGeom>
              <a:solidFill>
                <a:srgbClr val="11354D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0" name="Rectangle 8">
                <a:extLst>
                  <a:ext uri="{FF2B5EF4-FFF2-40B4-BE49-F238E27FC236}">
                    <a16:creationId xmlns:a16="http://schemas.microsoft.com/office/drawing/2014/main" id="{3BD5D5EB-FBFF-616A-1082-AFE99DF3FC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6775" y="2851151"/>
                <a:ext cx="2868613" cy="202723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1" name="Freeform 9">
                <a:extLst>
                  <a:ext uri="{FF2B5EF4-FFF2-40B4-BE49-F238E27FC236}">
                    <a16:creationId xmlns:a16="http://schemas.microsoft.com/office/drawing/2014/main" id="{D48E3907-AB9E-3436-A4BC-2D2862FCE0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4800" y="4878388"/>
                <a:ext cx="2160588" cy="439738"/>
              </a:xfrm>
              <a:custGeom>
                <a:avLst/>
                <a:gdLst>
                  <a:gd name="T0" fmla="*/ 1361 w 1361"/>
                  <a:gd name="T1" fmla="*/ 0 h 277"/>
                  <a:gd name="T2" fmla="*/ 0 w 1361"/>
                  <a:gd name="T3" fmla="*/ 277 h 277"/>
                  <a:gd name="T4" fmla="*/ 0 w 1361"/>
                  <a:gd name="T5" fmla="*/ 0 h 277"/>
                  <a:gd name="T6" fmla="*/ 1361 w 1361"/>
                  <a:gd name="T7" fmla="*/ 0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61" h="277">
                    <a:moveTo>
                      <a:pt x="1361" y="0"/>
                    </a:moveTo>
                    <a:lnTo>
                      <a:pt x="0" y="277"/>
                    </a:lnTo>
                    <a:lnTo>
                      <a:pt x="0" y="0"/>
                    </a:lnTo>
                    <a:lnTo>
                      <a:pt x="1361" y="0"/>
                    </a:lnTo>
                    <a:close/>
                  </a:path>
                </a:pathLst>
              </a:custGeom>
              <a:solidFill>
                <a:schemeClr val="tx1">
                  <a:lumMod val="10000"/>
                  <a:lumOff val="9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sp>
            <p:nvSpPr>
              <p:cNvPr id="302" name="Freeform 10">
                <a:extLst>
                  <a:ext uri="{FF2B5EF4-FFF2-40B4-BE49-F238E27FC236}">
                    <a16:creationId xmlns:a16="http://schemas.microsoft.com/office/drawing/2014/main" id="{9AFE0999-8C01-6262-E2E4-C343B07748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4800" y="5005388"/>
                <a:ext cx="1535113" cy="733425"/>
              </a:xfrm>
              <a:custGeom>
                <a:avLst/>
                <a:gdLst>
                  <a:gd name="T0" fmla="*/ 0 w 967"/>
                  <a:gd name="T1" fmla="*/ 197 h 462"/>
                  <a:gd name="T2" fmla="*/ 967 w 967"/>
                  <a:gd name="T3" fmla="*/ 462 h 462"/>
                  <a:gd name="T4" fmla="*/ 967 w 967"/>
                  <a:gd name="T5" fmla="*/ 0 h 462"/>
                  <a:gd name="T6" fmla="*/ 0 w 967"/>
                  <a:gd name="T7" fmla="*/ 197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67" h="462">
                    <a:moveTo>
                      <a:pt x="0" y="197"/>
                    </a:moveTo>
                    <a:lnTo>
                      <a:pt x="967" y="462"/>
                    </a:lnTo>
                    <a:lnTo>
                      <a:pt x="967" y="0"/>
                    </a:lnTo>
                    <a:lnTo>
                      <a:pt x="0" y="197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400"/>
              </a:p>
            </p:txBody>
          </p:sp>
          <p:cxnSp>
            <p:nvCxnSpPr>
              <p:cNvPr id="303" name="Straight Connector 302">
                <a:extLst>
                  <a:ext uri="{FF2B5EF4-FFF2-40B4-BE49-F238E27FC236}">
                    <a16:creationId xmlns:a16="http://schemas.microsoft.com/office/drawing/2014/main" id="{73D96D68-172A-6633-C48D-FDF9A89131DB}"/>
                  </a:ext>
                </a:extLst>
              </p:cNvPr>
              <p:cNvCxnSpPr/>
              <p:nvPr/>
            </p:nvCxnSpPr>
            <p:spPr>
              <a:xfrm>
                <a:off x="3571081" y="1613693"/>
                <a:ext cx="0" cy="971552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5" name="Inhaltsplatzhalter 4">
              <a:extLst>
                <a:ext uri="{FF2B5EF4-FFF2-40B4-BE49-F238E27FC236}">
                  <a16:creationId xmlns:a16="http://schemas.microsoft.com/office/drawing/2014/main" id="{9B8A4D89-240E-2B2E-5D24-10EA5CFDF82B}"/>
                </a:ext>
              </a:extLst>
            </p:cNvPr>
            <p:cNvSpPr txBox="1">
              <a:spLocks/>
            </p:cNvSpPr>
            <p:nvPr/>
          </p:nvSpPr>
          <p:spPr>
            <a:xfrm>
              <a:off x="5039753" y="3267133"/>
              <a:ext cx="436247" cy="430887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2967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1pPr>
              <a:lvl2pPr marL="807798" indent="-272967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2pPr>
              <a:lvl3pPr marL="1080764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3pPr>
              <a:lvl4pPr marL="1436256" indent="-177748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4pPr>
              <a:lvl5pPr marL="1793335" indent="-179335" algn="l" defTabSz="914127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pitchFamily="34" charset="0"/>
                  <a:ea typeface="+mn-ea"/>
                  <a:cs typeface="+mn-cs"/>
                </a:defRPr>
              </a:lvl5pPr>
              <a:lvl6pPr marL="2513847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0910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972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5034" indent="-228532" algn="l" defTabSz="914127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spcAft>
                  <a:spcPts val="1200"/>
                </a:spcAft>
                <a:buNone/>
              </a:pPr>
              <a:r>
                <a:rPr lang="en-US" sz="2800" dirty="0">
                  <a:latin typeface="Shabnam" panose="020B0603030804020204" pitchFamily="34" charset="-78"/>
                  <a:cs typeface="Shabnam" panose="020B0603030804020204" pitchFamily="34" charset="-78"/>
                </a:rPr>
                <a:t>02</a:t>
              </a:r>
              <a:endParaRPr lang="en-US" sz="2000" dirty="0"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296" name="TextBox 295">
              <a:extLst>
                <a:ext uri="{FF2B5EF4-FFF2-40B4-BE49-F238E27FC236}">
                  <a16:creationId xmlns:a16="http://schemas.microsoft.com/office/drawing/2014/main" id="{ED6CE17B-7E1F-61DD-BE1C-D373A3086486}"/>
                </a:ext>
              </a:extLst>
            </p:cNvPr>
            <p:cNvSpPr txBox="1"/>
            <p:nvPr/>
          </p:nvSpPr>
          <p:spPr>
            <a:xfrm>
              <a:off x="3962698" y="3948416"/>
              <a:ext cx="1675044" cy="1036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200000"/>
                </a:lnSpc>
              </a:pPr>
              <a:r>
                <a:rPr lang="fa-IR" sz="1100" b="1" dirty="0">
                  <a:solidFill>
                    <a:srgbClr val="095667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 را بنویسید</a:t>
              </a:r>
              <a:endParaRPr lang="en-US" sz="1100" b="1" dirty="0">
                <a:solidFill>
                  <a:srgbClr val="095667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  <a:p>
              <a:pPr algn="ctr" rtl="1">
                <a:lnSpc>
                  <a:spcPct val="200000"/>
                </a:lnSpc>
              </a:pPr>
              <a:r>
                <a:rPr lang="fa-IR" sz="1000" dirty="0">
                  <a:solidFill>
                    <a:srgbClr val="095667"/>
                  </a:solidFill>
                  <a:latin typeface="Vazir" panose="020B0603030804020204" pitchFamily="34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en-US" sz="1000" dirty="0">
                <a:solidFill>
                  <a:srgbClr val="095667"/>
                </a:solidFill>
                <a:latin typeface="Vazir" panose="020B0603030804020204" pitchFamily="34" charset="-78"/>
                <a:cs typeface="Vazir" panose="020B0603030804020204" pitchFamily="34" charset="-78"/>
              </a:endParaRPr>
            </a:p>
          </p:txBody>
        </p:sp>
        <p:grpSp>
          <p:nvGrpSpPr>
            <p:cNvPr id="417" name="Group 416">
              <a:extLst>
                <a:ext uri="{FF2B5EF4-FFF2-40B4-BE49-F238E27FC236}">
                  <a16:creationId xmlns:a16="http://schemas.microsoft.com/office/drawing/2014/main" id="{F4929BFE-F242-37D5-E003-B7C571EF6326}"/>
                </a:ext>
              </a:extLst>
            </p:cNvPr>
            <p:cNvGrpSpPr/>
            <p:nvPr/>
          </p:nvGrpSpPr>
          <p:grpSpPr>
            <a:xfrm flipH="1">
              <a:off x="4184517" y="3172479"/>
              <a:ext cx="410815" cy="535150"/>
              <a:chOff x="7826754" y="2563043"/>
              <a:chExt cx="668821" cy="871242"/>
            </a:xfrm>
            <a:solidFill>
              <a:schemeClr val="bg1"/>
            </a:solidFill>
          </p:grpSpPr>
          <p:sp>
            <p:nvSpPr>
              <p:cNvPr id="418" name="Freeform: Shape 417">
                <a:extLst>
                  <a:ext uri="{FF2B5EF4-FFF2-40B4-BE49-F238E27FC236}">
                    <a16:creationId xmlns:a16="http://schemas.microsoft.com/office/drawing/2014/main" id="{D726DEB5-0240-0A06-435A-43E8AE3CF99F}"/>
                  </a:ext>
                </a:extLst>
              </p:cNvPr>
              <p:cNvSpPr/>
              <p:nvPr/>
            </p:nvSpPr>
            <p:spPr>
              <a:xfrm>
                <a:off x="8158076" y="2939635"/>
                <a:ext cx="337499" cy="444461"/>
              </a:xfrm>
              <a:custGeom>
                <a:avLst/>
                <a:gdLst>
                  <a:gd name="connsiteX0" fmla="*/ 271679 w 337499"/>
                  <a:gd name="connsiteY0" fmla="*/ 444407 h 444461"/>
                  <a:gd name="connsiteX1" fmla="*/ 13680 w 337499"/>
                  <a:gd name="connsiteY1" fmla="*/ 444407 h 444461"/>
                  <a:gd name="connsiteX2" fmla="*/ -51 w 337499"/>
                  <a:gd name="connsiteY2" fmla="*/ 430677 h 444461"/>
                  <a:gd name="connsiteX3" fmla="*/ -51 w 337499"/>
                  <a:gd name="connsiteY3" fmla="*/ 409669 h 444461"/>
                  <a:gd name="connsiteX4" fmla="*/ 13680 w 337499"/>
                  <a:gd name="connsiteY4" fmla="*/ 395938 h 444461"/>
                  <a:gd name="connsiteX5" fmla="*/ 27411 w 337499"/>
                  <a:gd name="connsiteY5" fmla="*/ 409669 h 444461"/>
                  <a:gd name="connsiteX6" fmla="*/ 27411 w 337499"/>
                  <a:gd name="connsiteY6" fmla="*/ 416946 h 444461"/>
                  <a:gd name="connsiteX7" fmla="*/ 257948 w 337499"/>
                  <a:gd name="connsiteY7" fmla="*/ 416946 h 444461"/>
                  <a:gd name="connsiteX8" fmla="*/ 257948 w 337499"/>
                  <a:gd name="connsiteY8" fmla="*/ 300098 h 444461"/>
                  <a:gd name="connsiteX9" fmla="*/ 264677 w 337499"/>
                  <a:gd name="connsiteY9" fmla="*/ 288290 h 444461"/>
                  <a:gd name="connsiteX10" fmla="*/ 309988 w 337499"/>
                  <a:gd name="connsiteY10" fmla="*/ 209064 h 444461"/>
                  <a:gd name="connsiteX11" fmla="*/ 309988 w 337499"/>
                  <a:gd name="connsiteY11" fmla="*/ 13676 h 444461"/>
                  <a:gd name="connsiteX12" fmla="*/ 323718 w 337499"/>
                  <a:gd name="connsiteY12" fmla="*/ -54 h 444461"/>
                  <a:gd name="connsiteX13" fmla="*/ 337449 w 337499"/>
                  <a:gd name="connsiteY13" fmla="*/ 13676 h 444461"/>
                  <a:gd name="connsiteX14" fmla="*/ 337449 w 337499"/>
                  <a:gd name="connsiteY14" fmla="*/ 208789 h 444461"/>
                  <a:gd name="connsiteX15" fmla="*/ 285410 w 337499"/>
                  <a:gd name="connsiteY15" fmla="*/ 307375 h 444461"/>
                  <a:gd name="connsiteX16" fmla="*/ 285410 w 337499"/>
                  <a:gd name="connsiteY16" fmla="*/ 430951 h 444461"/>
                  <a:gd name="connsiteX17" fmla="*/ 271679 w 337499"/>
                  <a:gd name="connsiteY17" fmla="*/ 444407 h 444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37499" h="444461">
                    <a:moveTo>
                      <a:pt x="271679" y="444407"/>
                    </a:moveTo>
                    <a:lnTo>
                      <a:pt x="13680" y="444407"/>
                    </a:lnTo>
                    <a:cubicBezTo>
                      <a:pt x="6101" y="444407"/>
                      <a:pt x="-51" y="438256"/>
                      <a:pt x="-51" y="430677"/>
                    </a:cubicBezTo>
                    <a:lnTo>
                      <a:pt x="-51" y="409669"/>
                    </a:lnTo>
                    <a:cubicBezTo>
                      <a:pt x="-51" y="402089"/>
                      <a:pt x="6101" y="395938"/>
                      <a:pt x="13680" y="395938"/>
                    </a:cubicBezTo>
                    <a:cubicBezTo>
                      <a:pt x="21259" y="395938"/>
                      <a:pt x="27411" y="402089"/>
                      <a:pt x="27411" y="409669"/>
                    </a:cubicBezTo>
                    <a:lnTo>
                      <a:pt x="27411" y="416946"/>
                    </a:lnTo>
                    <a:lnTo>
                      <a:pt x="257948" y="416946"/>
                    </a:lnTo>
                    <a:lnTo>
                      <a:pt x="257948" y="300098"/>
                    </a:lnTo>
                    <a:cubicBezTo>
                      <a:pt x="257948" y="295251"/>
                      <a:pt x="260502" y="290761"/>
                      <a:pt x="264677" y="288290"/>
                    </a:cubicBezTo>
                    <a:cubicBezTo>
                      <a:pt x="292701" y="271717"/>
                      <a:pt x="309919" y="241619"/>
                      <a:pt x="309988" y="209064"/>
                    </a:cubicBezTo>
                    <a:lnTo>
                      <a:pt x="309988" y="13676"/>
                    </a:lnTo>
                    <a:cubicBezTo>
                      <a:pt x="309988" y="6097"/>
                      <a:pt x="316139" y="-54"/>
                      <a:pt x="323718" y="-54"/>
                    </a:cubicBezTo>
                    <a:cubicBezTo>
                      <a:pt x="331298" y="-54"/>
                      <a:pt x="337449" y="6097"/>
                      <a:pt x="337449" y="13676"/>
                    </a:cubicBezTo>
                    <a:lnTo>
                      <a:pt x="337449" y="208789"/>
                    </a:lnTo>
                    <a:cubicBezTo>
                      <a:pt x="337339" y="248196"/>
                      <a:pt x="317896" y="285049"/>
                      <a:pt x="285410" y="307375"/>
                    </a:cubicBezTo>
                    <a:lnTo>
                      <a:pt x="285410" y="430951"/>
                    </a:lnTo>
                    <a:cubicBezTo>
                      <a:pt x="285259" y="438421"/>
                      <a:pt x="279162" y="444407"/>
                      <a:pt x="271679" y="44440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19" name="Freeform: Shape 418">
                <a:extLst>
                  <a:ext uri="{FF2B5EF4-FFF2-40B4-BE49-F238E27FC236}">
                    <a16:creationId xmlns:a16="http://schemas.microsoft.com/office/drawing/2014/main" id="{6B7CAE4D-BE0C-9431-3FD1-674F045E1F8B}"/>
                  </a:ext>
                </a:extLst>
              </p:cNvPr>
              <p:cNvSpPr/>
              <p:nvPr/>
            </p:nvSpPr>
            <p:spPr>
              <a:xfrm>
                <a:off x="8139153" y="3356563"/>
                <a:ext cx="323167" cy="77722"/>
              </a:xfrm>
              <a:custGeom>
                <a:avLst/>
                <a:gdLst>
                  <a:gd name="connsiteX0" fmla="*/ 281951 w 323167"/>
                  <a:gd name="connsiteY0" fmla="*/ 77596 h 77722"/>
                  <a:gd name="connsiteX1" fmla="*/ 41116 w 323167"/>
                  <a:gd name="connsiteY1" fmla="*/ 77596 h 77722"/>
                  <a:gd name="connsiteX2" fmla="*/ 20 w 323167"/>
                  <a:gd name="connsiteY2" fmla="*/ 41114 h 77722"/>
                  <a:gd name="connsiteX3" fmla="*/ 36502 w 323167"/>
                  <a:gd name="connsiteY3" fmla="*/ 18 h 77722"/>
                  <a:gd name="connsiteX4" fmla="*/ 41116 w 323167"/>
                  <a:gd name="connsiteY4" fmla="*/ 18 h 77722"/>
                  <a:gd name="connsiteX5" fmla="*/ 281951 w 323167"/>
                  <a:gd name="connsiteY5" fmla="*/ 18 h 77722"/>
                  <a:gd name="connsiteX6" fmla="*/ 323047 w 323167"/>
                  <a:gd name="connsiteY6" fmla="*/ 36500 h 77722"/>
                  <a:gd name="connsiteX7" fmla="*/ 286565 w 323167"/>
                  <a:gd name="connsiteY7" fmla="*/ 77596 h 77722"/>
                  <a:gd name="connsiteX8" fmla="*/ 281951 w 323167"/>
                  <a:gd name="connsiteY8" fmla="*/ 77596 h 77722"/>
                  <a:gd name="connsiteX9" fmla="*/ 41116 w 323167"/>
                  <a:gd name="connsiteY9" fmla="*/ 27479 h 77722"/>
                  <a:gd name="connsiteX10" fmla="*/ 28538 w 323167"/>
                  <a:gd name="connsiteY10" fmla="*/ 37557 h 77722"/>
                  <a:gd name="connsiteX11" fmla="*/ 38616 w 323167"/>
                  <a:gd name="connsiteY11" fmla="*/ 50135 h 77722"/>
                  <a:gd name="connsiteX12" fmla="*/ 41116 w 323167"/>
                  <a:gd name="connsiteY12" fmla="*/ 50135 h 77722"/>
                  <a:gd name="connsiteX13" fmla="*/ 281951 w 323167"/>
                  <a:gd name="connsiteY13" fmla="*/ 50135 h 77722"/>
                  <a:gd name="connsiteX14" fmla="*/ 294529 w 323167"/>
                  <a:gd name="connsiteY14" fmla="*/ 40056 h 77722"/>
                  <a:gd name="connsiteX15" fmla="*/ 284450 w 323167"/>
                  <a:gd name="connsiteY15" fmla="*/ 27479 h 77722"/>
                  <a:gd name="connsiteX16" fmla="*/ 281951 w 323167"/>
                  <a:gd name="connsiteY16" fmla="*/ 27479 h 77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3167" h="77722">
                    <a:moveTo>
                      <a:pt x="281951" y="77596"/>
                    </a:moveTo>
                    <a:lnTo>
                      <a:pt x="41116" y="77596"/>
                    </a:lnTo>
                    <a:cubicBezTo>
                      <a:pt x="19696" y="78873"/>
                      <a:pt x="1297" y="62533"/>
                      <a:pt x="20" y="41114"/>
                    </a:cubicBezTo>
                    <a:cubicBezTo>
                      <a:pt x="-1257" y="19694"/>
                      <a:pt x="15068" y="1295"/>
                      <a:pt x="36502" y="18"/>
                    </a:cubicBezTo>
                    <a:cubicBezTo>
                      <a:pt x="38040" y="-78"/>
                      <a:pt x="39578" y="-78"/>
                      <a:pt x="41116" y="18"/>
                    </a:cubicBezTo>
                    <a:lnTo>
                      <a:pt x="281951" y="18"/>
                    </a:lnTo>
                    <a:cubicBezTo>
                      <a:pt x="303371" y="-1259"/>
                      <a:pt x="321770" y="15080"/>
                      <a:pt x="323047" y="36500"/>
                    </a:cubicBezTo>
                    <a:cubicBezTo>
                      <a:pt x="324324" y="57920"/>
                      <a:pt x="307998" y="76319"/>
                      <a:pt x="286565" y="77596"/>
                    </a:cubicBezTo>
                    <a:cubicBezTo>
                      <a:pt x="285027" y="77692"/>
                      <a:pt x="283489" y="77692"/>
                      <a:pt x="281951" y="77596"/>
                    </a:cubicBezTo>
                    <a:close/>
                    <a:moveTo>
                      <a:pt x="41116" y="27479"/>
                    </a:moveTo>
                    <a:cubicBezTo>
                      <a:pt x="34854" y="26793"/>
                      <a:pt x="29225" y="31296"/>
                      <a:pt x="28538" y="37557"/>
                    </a:cubicBezTo>
                    <a:cubicBezTo>
                      <a:pt x="27852" y="43819"/>
                      <a:pt x="32355" y="49448"/>
                      <a:pt x="38616" y="50135"/>
                    </a:cubicBezTo>
                    <a:cubicBezTo>
                      <a:pt x="39454" y="50231"/>
                      <a:pt x="40292" y="50231"/>
                      <a:pt x="41116" y="50135"/>
                    </a:cubicBezTo>
                    <a:lnTo>
                      <a:pt x="281951" y="50135"/>
                    </a:lnTo>
                    <a:cubicBezTo>
                      <a:pt x="288213" y="50821"/>
                      <a:pt x="293842" y="46318"/>
                      <a:pt x="294529" y="40056"/>
                    </a:cubicBezTo>
                    <a:cubicBezTo>
                      <a:pt x="295215" y="33795"/>
                      <a:pt x="290712" y="28166"/>
                      <a:pt x="284450" y="27479"/>
                    </a:cubicBezTo>
                    <a:cubicBezTo>
                      <a:pt x="283612" y="27383"/>
                      <a:pt x="282775" y="27383"/>
                      <a:pt x="281951" y="27479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0" name="Freeform: Shape 419">
                <a:extLst>
                  <a:ext uri="{FF2B5EF4-FFF2-40B4-BE49-F238E27FC236}">
                    <a16:creationId xmlns:a16="http://schemas.microsoft.com/office/drawing/2014/main" id="{2563EFFD-8F6C-4061-5B9D-48C19C135014}"/>
                  </a:ext>
                </a:extLst>
              </p:cNvPr>
              <p:cNvSpPr/>
              <p:nvPr/>
            </p:nvSpPr>
            <p:spPr>
              <a:xfrm>
                <a:off x="8241496" y="2996265"/>
                <a:ext cx="220851" cy="150943"/>
              </a:xfrm>
              <a:custGeom>
                <a:avLst/>
                <a:gdLst>
                  <a:gd name="connsiteX0" fmla="*/ 176725 w 220851"/>
                  <a:gd name="connsiteY0" fmla="*/ 150786 h 150943"/>
                  <a:gd name="connsiteX1" fmla="*/ 171782 w 220851"/>
                  <a:gd name="connsiteY1" fmla="*/ 150786 h 150943"/>
                  <a:gd name="connsiteX2" fmla="*/ 138554 w 220851"/>
                  <a:gd name="connsiteY2" fmla="*/ 147079 h 150943"/>
                  <a:gd name="connsiteX3" fmla="*/ 14978 w 220851"/>
                  <a:gd name="connsiteY3" fmla="*/ 145843 h 150943"/>
                  <a:gd name="connsiteX4" fmla="*/ 11 w 220851"/>
                  <a:gd name="connsiteY4" fmla="*/ 133485 h 150943"/>
                  <a:gd name="connsiteX5" fmla="*/ 12369 w 220851"/>
                  <a:gd name="connsiteY5" fmla="*/ 118519 h 150943"/>
                  <a:gd name="connsiteX6" fmla="*/ 141849 w 220851"/>
                  <a:gd name="connsiteY6" fmla="*/ 119892 h 150943"/>
                  <a:gd name="connsiteX7" fmla="*/ 174940 w 220851"/>
                  <a:gd name="connsiteY7" fmla="*/ 123599 h 150943"/>
                  <a:gd name="connsiteX8" fmla="*/ 187847 w 220851"/>
                  <a:gd name="connsiteY8" fmla="*/ 119480 h 150943"/>
                  <a:gd name="connsiteX9" fmla="*/ 193339 w 220851"/>
                  <a:gd name="connsiteY9" fmla="*/ 107122 h 150943"/>
                  <a:gd name="connsiteX10" fmla="*/ 193339 w 220851"/>
                  <a:gd name="connsiteY10" fmla="*/ 52200 h 150943"/>
                  <a:gd name="connsiteX11" fmla="*/ 178648 w 220851"/>
                  <a:gd name="connsiteY11" fmla="*/ 35723 h 150943"/>
                  <a:gd name="connsiteX12" fmla="*/ 138691 w 220851"/>
                  <a:gd name="connsiteY12" fmla="*/ 31192 h 150943"/>
                  <a:gd name="connsiteX13" fmla="*/ 27610 w 220851"/>
                  <a:gd name="connsiteY13" fmla="*/ 28995 h 150943"/>
                  <a:gd name="connsiteX14" fmla="*/ 12918 w 220851"/>
                  <a:gd name="connsiteY14" fmla="*/ 16225 h 150943"/>
                  <a:gd name="connsiteX15" fmla="*/ 25688 w 220851"/>
                  <a:gd name="connsiteY15" fmla="*/ 1534 h 150943"/>
                  <a:gd name="connsiteX16" fmla="*/ 141849 w 220851"/>
                  <a:gd name="connsiteY16" fmla="*/ 3868 h 150943"/>
                  <a:gd name="connsiteX17" fmla="*/ 181668 w 220851"/>
                  <a:gd name="connsiteY17" fmla="*/ 8399 h 150943"/>
                  <a:gd name="connsiteX18" fmla="*/ 220801 w 220851"/>
                  <a:gd name="connsiteY18" fmla="*/ 52200 h 150943"/>
                  <a:gd name="connsiteX19" fmla="*/ 220801 w 220851"/>
                  <a:gd name="connsiteY19" fmla="*/ 107122 h 150943"/>
                  <a:gd name="connsiteX20" fmla="*/ 206109 w 220851"/>
                  <a:gd name="connsiteY20" fmla="*/ 139939 h 150943"/>
                  <a:gd name="connsiteX21" fmla="*/ 176725 w 220851"/>
                  <a:gd name="connsiteY21" fmla="*/ 150786 h 150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20851" h="150943">
                    <a:moveTo>
                      <a:pt x="176725" y="150786"/>
                    </a:moveTo>
                    <a:cubicBezTo>
                      <a:pt x="175077" y="150923"/>
                      <a:pt x="173430" y="150923"/>
                      <a:pt x="171782" y="150786"/>
                    </a:cubicBezTo>
                    <a:lnTo>
                      <a:pt x="138554" y="147079"/>
                    </a:lnTo>
                    <a:cubicBezTo>
                      <a:pt x="97499" y="142561"/>
                      <a:pt x="56115" y="142149"/>
                      <a:pt x="14978" y="145843"/>
                    </a:cubicBezTo>
                    <a:cubicBezTo>
                      <a:pt x="7440" y="146557"/>
                      <a:pt x="739" y="141023"/>
                      <a:pt x="11" y="133485"/>
                    </a:cubicBezTo>
                    <a:cubicBezTo>
                      <a:pt x="-703" y="125947"/>
                      <a:pt x="4831" y="119246"/>
                      <a:pt x="12369" y="118519"/>
                    </a:cubicBezTo>
                    <a:cubicBezTo>
                      <a:pt x="55456" y="114509"/>
                      <a:pt x="98859" y="114976"/>
                      <a:pt x="141849" y="119892"/>
                    </a:cubicBezTo>
                    <a:lnTo>
                      <a:pt x="174940" y="123599"/>
                    </a:lnTo>
                    <a:cubicBezTo>
                      <a:pt x="179622" y="124093"/>
                      <a:pt x="184304" y="122597"/>
                      <a:pt x="187847" y="119480"/>
                    </a:cubicBezTo>
                    <a:cubicBezTo>
                      <a:pt x="191348" y="116322"/>
                      <a:pt x="193339" y="111832"/>
                      <a:pt x="193339" y="107122"/>
                    </a:cubicBezTo>
                    <a:lnTo>
                      <a:pt x="193339" y="52200"/>
                    </a:lnTo>
                    <a:cubicBezTo>
                      <a:pt x="193394" y="43755"/>
                      <a:pt x="187051" y="36643"/>
                      <a:pt x="178648" y="35723"/>
                    </a:cubicBezTo>
                    <a:lnTo>
                      <a:pt x="138691" y="31192"/>
                    </a:lnTo>
                    <a:cubicBezTo>
                      <a:pt x="101811" y="27100"/>
                      <a:pt x="64628" y="26359"/>
                      <a:pt x="27610" y="28995"/>
                    </a:cubicBezTo>
                    <a:cubicBezTo>
                      <a:pt x="20031" y="29530"/>
                      <a:pt x="13454" y="23805"/>
                      <a:pt x="12918" y="16225"/>
                    </a:cubicBezTo>
                    <a:cubicBezTo>
                      <a:pt x="12383" y="8646"/>
                      <a:pt x="18108" y="2069"/>
                      <a:pt x="25688" y="1534"/>
                    </a:cubicBezTo>
                    <a:cubicBezTo>
                      <a:pt x="64394" y="-1185"/>
                      <a:pt x="103280" y="-416"/>
                      <a:pt x="141849" y="3868"/>
                    </a:cubicBezTo>
                    <a:lnTo>
                      <a:pt x="181668" y="8399"/>
                    </a:lnTo>
                    <a:cubicBezTo>
                      <a:pt x="203994" y="10857"/>
                      <a:pt x="220869" y="29750"/>
                      <a:pt x="220801" y="52200"/>
                    </a:cubicBezTo>
                    <a:lnTo>
                      <a:pt x="220801" y="107122"/>
                    </a:lnTo>
                    <a:cubicBezTo>
                      <a:pt x="220787" y="119658"/>
                      <a:pt x="215446" y="131590"/>
                      <a:pt x="206109" y="139939"/>
                    </a:cubicBezTo>
                    <a:cubicBezTo>
                      <a:pt x="197994" y="147065"/>
                      <a:pt x="187517" y="150923"/>
                      <a:pt x="176725" y="150786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1" name="Freeform: Shape 420">
                <a:extLst>
                  <a:ext uri="{FF2B5EF4-FFF2-40B4-BE49-F238E27FC236}">
                    <a16:creationId xmlns:a16="http://schemas.microsoft.com/office/drawing/2014/main" id="{5E420C91-6784-8B5F-84E0-C371E5CBEABB}"/>
                  </a:ext>
                </a:extLst>
              </p:cNvPr>
              <p:cNvSpPr/>
              <p:nvPr/>
            </p:nvSpPr>
            <p:spPr>
              <a:xfrm>
                <a:off x="8202151" y="2868510"/>
                <a:ext cx="79637" cy="444736"/>
              </a:xfrm>
              <a:custGeom>
                <a:avLst/>
                <a:gdLst>
                  <a:gd name="connsiteX0" fmla="*/ 13680 w 79637"/>
                  <a:gd name="connsiteY0" fmla="*/ 444682 h 444736"/>
                  <a:gd name="connsiteX1" fmla="*/ -51 w 79637"/>
                  <a:gd name="connsiteY1" fmla="*/ 430951 h 444736"/>
                  <a:gd name="connsiteX2" fmla="*/ -51 w 79637"/>
                  <a:gd name="connsiteY2" fmla="*/ 300373 h 444736"/>
                  <a:gd name="connsiteX3" fmla="*/ 6815 w 79637"/>
                  <a:gd name="connsiteY3" fmla="*/ 288564 h 444736"/>
                  <a:gd name="connsiteX4" fmla="*/ 52126 w 79637"/>
                  <a:gd name="connsiteY4" fmla="*/ 209338 h 444736"/>
                  <a:gd name="connsiteX5" fmla="*/ 52126 w 79637"/>
                  <a:gd name="connsiteY5" fmla="*/ 13676 h 444736"/>
                  <a:gd name="connsiteX6" fmla="*/ 65856 w 79637"/>
                  <a:gd name="connsiteY6" fmla="*/ -54 h 444736"/>
                  <a:gd name="connsiteX7" fmla="*/ 79587 w 79637"/>
                  <a:gd name="connsiteY7" fmla="*/ 13676 h 444736"/>
                  <a:gd name="connsiteX8" fmla="*/ 79587 w 79637"/>
                  <a:gd name="connsiteY8" fmla="*/ 209064 h 444736"/>
                  <a:gd name="connsiteX9" fmla="*/ 27411 w 79637"/>
                  <a:gd name="connsiteY9" fmla="*/ 307650 h 444736"/>
                  <a:gd name="connsiteX10" fmla="*/ 27411 w 79637"/>
                  <a:gd name="connsiteY10" fmla="*/ 431226 h 444736"/>
                  <a:gd name="connsiteX11" fmla="*/ 13680 w 79637"/>
                  <a:gd name="connsiteY11" fmla="*/ 444682 h 444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9637" h="444736">
                    <a:moveTo>
                      <a:pt x="13680" y="444682"/>
                    </a:moveTo>
                    <a:cubicBezTo>
                      <a:pt x="6101" y="444682"/>
                      <a:pt x="-51" y="438530"/>
                      <a:pt x="-51" y="430951"/>
                    </a:cubicBezTo>
                    <a:lnTo>
                      <a:pt x="-51" y="300373"/>
                    </a:lnTo>
                    <a:cubicBezTo>
                      <a:pt x="-23" y="295498"/>
                      <a:pt x="2586" y="291008"/>
                      <a:pt x="6815" y="288564"/>
                    </a:cubicBezTo>
                    <a:cubicBezTo>
                      <a:pt x="34798" y="271964"/>
                      <a:pt x="52002" y="241880"/>
                      <a:pt x="52126" y="209338"/>
                    </a:cubicBezTo>
                    <a:lnTo>
                      <a:pt x="52126" y="13676"/>
                    </a:lnTo>
                    <a:cubicBezTo>
                      <a:pt x="52126" y="6097"/>
                      <a:pt x="58277" y="-54"/>
                      <a:pt x="65856" y="-54"/>
                    </a:cubicBezTo>
                    <a:cubicBezTo>
                      <a:pt x="73436" y="-54"/>
                      <a:pt x="79587" y="6097"/>
                      <a:pt x="79587" y="13676"/>
                    </a:cubicBezTo>
                    <a:lnTo>
                      <a:pt x="79587" y="209064"/>
                    </a:lnTo>
                    <a:cubicBezTo>
                      <a:pt x="79505" y="248512"/>
                      <a:pt x="59980" y="285392"/>
                      <a:pt x="27411" y="307650"/>
                    </a:cubicBezTo>
                    <a:lnTo>
                      <a:pt x="27411" y="431226"/>
                    </a:lnTo>
                    <a:cubicBezTo>
                      <a:pt x="27260" y="438695"/>
                      <a:pt x="21163" y="444682"/>
                      <a:pt x="13680" y="444682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2" name="Freeform: Shape 421">
                <a:extLst>
                  <a:ext uri="{FF2B5EF4-FFF2-40B4-BE49-F238E27FC236}">
                    <a16:creationId xmlns:a16="http://schemas.microsoft.com/office/drawing/2014/main" id="{E2A066CA-FE1F-6976-40A7-9116D6B9D63A}"/>
                  </a:ext>
                </a:extLst>
              </p:cNvPr>
              <p:cNvSpPr/>
              <p:nvPr/>
            </p:nvSpPr>
            <p:spPr>
              <a:xfrm>
                <a:off x="7826754" y="2840581"/>
                <a:ext cx="144996" cy="472664"/>
              </a:xfrm>
              <a:custGeom>
                <a:avLst/>
                <a:gdLst>
                  <a:gd name="connsiteX0" fmla="*/ 131078 w 144996"/>
                  <a:gd name="connsiteY0" fmla="*/ 472610 h 472664"/>
                  <a:gd name="connsiteX1" fmla="*/ 117347 w 144996"/>
                  <a:gd name="connsiteY1" fmla="*/ 458880 h 472664"/>
                  <a:gd name="connsiteX2" fmla="*/ 117347 w 144996"/>
                  <a:gd name="connsiteY2" fmla="*/ 331184 h 472664"/>
                  <a:gd name="connsiteX3" fmla="*/ 65720 w 144996"/>
                  <a:gd name="connsiteY3" fmla="*/ 279145 h 472664"/>
                  <a:gd name="connsiteX4" fmla="*/ 15740 w 144996"/>
                  <a:gd name="connsiteY4" fmla="*/ 192505 h 472664"/>
                  <a:gd name="connsiteX5" fmla="*/ -50 w 144996"/>
                  <a:gd name="connsiteY5" fmla="*/ 133600 h 472664"/>
                  <a:gd name="connsiteX6" fmla="*/ -50 w 144996"/>
                  <a:gd name="connsiteY6" fmla="*/ 47646 h 472664"/>
                  <a:gd name="connsiteX7" fmla="*/ 47266 w 144996"/>
                  <a:gd name="connsiteY7" fmla="*/ -54 h 472664"/>
                  <a:gd name="connsiteX8" fmla="*/ 94279 w 144996"/>
                  <a:gd name="connsiteY8" fmla="*/ 39408 h 472664"/>
                  <a:gd name="connsiteX9" fmla="*/ 109108 w 144996"/>
                  <a:gd name="connsiteY9" fmla="*/ 26776 h 472664"/>
                  <a:gd name="connsiteX10" fmla="*/ 121741 w 144996"/>
                  <a:gd name="connsiteY10" fmla="*/ 41605 h 472664"/>
                  <a:gd name="connsiteX11" fmla="*/ 121741 w 144996"/>
                  <a:gd name="connsiteY11" fmla="*/ 110258 h 472664"/>
                  <a:gd name="connsiteX12" fmla="*/ 97259 w 144996"/>
                  <a:gd name="connsiteY12" fmla="*/ 134657 h 472664"/>
                  <a:gd name="connsiteX13" fmla="*/ 76155 w 144996"/>
                  <a:gd name="connsiteY13" fmla="*/ 122478 h 472664"/>
                  <a:gd name="connsiteX14" fmla="*/ 69564 w 144996"/>
                  <a:gd name="connsiteY14" fmla="*/ 110807 h 472664"/>
                  <a:gd name="connsiteX15" fmla="*/ 67642 w 144996"/>
                  <a:gd name="connsiteY15" fmla="*/ 103942 h 472664"/>
                  <a:gd name="connsiteX16" fmla="*/ 67642 w 144996"/>
                  <a:gd name="connsiteY16" fmla="*/ 47784 h 472664"/>
                  <a:gd name="connsiteX17" fmla="*/ 47595 w 144996"/>
                  <a:gd name="connsiteY17" fmla="*/ 27737 h 472664"/>
                  <a:gd name="connsiteX18" fmla="*/ 27548 w 144996"/>
                  <a:gd name="connsiteY18" fmla="*/ 47784 h 472664"/>
                  <a:gd name="connsiteX19" fmla="*/ 27548 w 144996"/>
                  <a:gd name="connsiteY19" fmla="*/ 133738 h 472664"/>
                  <a:gd name="connsiteX20" fmla="*/ 39631 w 144996"/>
                  <a:gd name="connsiteY20" fmla="*/ 178912 h 472664"/>
                  <a:gd name="connsiteX21" fmla="*/ 89611 w 144996"/>
                  <a:gd name="connsiteY21" fmla="*/ 265552 h 472664"/>
                  <a:gd name="connsiteX22" fmla="*/ 137531 w 144996"/>
                  <a:gd name="connsiteY22" fmla="*/ 311138 h 472664"/>
                  <a:gd name="connsiteX23" fmla="*/ 144946 w 144996"/>
                  <a:gd name="connsiteY23" fmla="*/ 323221 h 472664"/>
                  <a:gd name="connsiteX24" fmla="*/ 144946 w 144996"/>
                  <a:gd name="connsiteY24" fmla="*/ 458880 h 472664"/>
                  <a:gd name="connsiteX25" fmla="*/ 131215 w 144996"/>
                  <a:gd name="connsiteY25" fmla="*/ 472610 h 472664"/>
                  <a:gd name="connsiteX26" fmla="*/ 131078 w 144996"/>
                  <a:gd name="connsiteY26" fmla="*/ 472610 h 472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44996" h="472664">
                    <a:moveTo>
                      <a:pt x="131078" y="472610"/>
                    </a:moveTo>
                    <a:cubicBezTo>
                      <a:pt x="123498" y="472610"/>
                      <a:pt x="117347" y="466459"/>
                      <a:pt x="117347" y="458880"/>
                    </a:cubicBezTo>
                    <a:lnTo>
                      <a:pt x="117347" y="331184"/>
                    </a:lnTo>
                    <a:cubicBezTo>
                      <a:pt x="95941" y="318566"/>
                      <a:pt x="78160" y="300648"/>
                      <a:pt x="65720" y="279145"/>
                    </a:cubicBezTo>
                    <a:lnTo>
                      <a:pt x="15740" y="192505"/>
                    </a:lnTo>
                    <a:cubicBezTo>
                      <a:pt x="5373" y="174600"/>
                      <a:pt x="-78" y="154279"/>
                      <a:pt x="-50" y="133600"/>
                    </a:cubicBezTo>
                    <a:lnTo>
                      <a:pt x="-50" y="47646"/>
                    </a:lnTo>
                    <a:cubicBezTo>
                      <a:pt x="-160" y="21407"/>
                      <a:pt x="21027" y="56"/>
                      <a:pt x="47266" y="-54"/>
                    </a:cubicBezTo>
                    <a:cubicBezTo>
                      <a:pt x="70470" y="-150"/>
                      <a:pt x="90352" y="16533"/>
                      <a:pt x="94279" y="39408"/>
                    </a:cubicBezTo>
                    <a:cubicBezTo>
                      <a:pt x="94884" y="31829"/>
                      <a:pt x="101529" y="26172"/>
                      <a:pt x="109108" y="26776"/>
                    </a:cubicBezTo>
                    <a:cubicBezTo>
                      <a:pt x="116688" y="27380"/>
                      <a:pt x="122345" y="34026"/>
                      <a:pt x="121741" y="41605"/>
                    </a:cubicBezTo>
                    <a:lnTo>
                      <a:pt x="121741" y="110258"/>
                    </a:lnTo>
                    <a:cubicBezTo>
                      <a:pt x="121727" y="123755"/>
                      <a:pt x="110756" y="134685"/>
                      <a:pt x="97259" y="134657"/>
                    </a:cubicBezTo>
                    <a:cubicBezTo>
                      <a:pt x="88554" y="134644"/>
                      <a:pt x="80521" y="130003"/>
                      <a:pt x="76155" y="122478"/>
                    </a:cubicBezTo>
                    <a:lnTo>
                      <a:pt x="69564" y="110807"/>
                    </a:lnTo>
                    <a:cubicBezTo>
                      <a:pt x="68328" y="108734"/>
                      <a:pt x="67670" y="106359"/>
                      <a:pt x="67642" y="103942"/>
                    </a:cubicBezTo>
                    <a:lnTo>
                      <a:pt x="67642" y="47784"/>
                    </a:lnTo>
                    <a:cubicBezTo>
                      <a:pt x="67642" y="36717"/>
                      <a:pt x="58662" y="27737"/>
                      <a:pt x="47595" y="27737"/>
                    </a:cubicBezTo>
                    <a:cubicBezTo>
                      <a:pt x="36528" y="27737"/>
                      <a:pt x="27548" y="36717"/>
                      <a:pt x="27548" y="47784"/>
                    </a:cubicBezTo>
                    <a:lnTo>
                      <a:pt x="27548" y="133738"/>
                    </a:lnTo>
                    <a:cubicBezTo>
                      <a:pt x="27535" y="149597"/>
                      <a:pt x="31709" y="165181"/>
                      <a:pt x="39631" y="178912"/>
                    </a:cubicBezTo>
                    <a:lnTo>
                      <a:pt x="89611" y="265552"/>
                    </a:lnTo>
                    <a:cubicBezTo>
                      <a:pt x="100870" y="285036"/>
                      <a:pt x="117512" y="300867"/>
                      <a:pt x="137531" y="311138"/>
                    </a:cubicBezTo>
                    <a:cubicBezTo>
                      <a:pt x="142048" y="313486"/>
                      <a:pt x="144905" y="318127"/>
                      <a:pt x="144946" y="323221"/>
                    </a:cubicBezTo>
                    <a:lnTo>
                      <a:pt x="144946" y="458880"/>
                    </a:lnTo>
                    <a:cubicBezTo>
                      <a:pt x="144946" y="466459"/>
                      <a:pt x="138794" y="472610"/>
                      <a:pt x="131215" y="472610"/>
                    </a:cubicBezTo>
                    <a:cubicBezTo>
                      <a:pt x="131174" y="472610"/>
                      <a:pt x="131119" y="472610"/>
                      <a:pt x="131078" y="472610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3" name="Freeform: Shape 422">
                <a:extLst>
                  <a:ext uri="{FF2B5EF4-FFF2-40B4-BE49-F238E27FC236}">
                    <a16:creationId xmlns:a16="http://schemas.microsoft.com/office/drawing/2014/main" id="{AA408A21-C451-389A-1846-EB7F558A202F}"/>
                  </a:ext>
                </a:extLst>
              </p:cNvPr>
              <p:cNvSpPr/>
              <p:nvPr/>
            </p:nvSpPr>
            <p:spPr>
              <a:xfrm>
                <a:off x="7925367" y="3285438"/>
                <a:ext cx="323167" cy="77722"/>
              </a:xfrm>
              <a:custGeom>
                <a:avLst/>
                <a:gdLst>
                  <a:gd name="connsiteX0" fmla="*/ 281951 w 323167"/>
                  <a:gd name="connsiteY0" fmla="*/ 77596 h 77722"/>
                  <a:gd name="connsiteX1" fmla="*/ 41116 w 323167"/>
                  <a:gd name="connsiteY1" fmla="*/ 77596 h 77722"/>
                  <a:gd name="connsiteX2" fmla="*/ 20 w 323167"/>
                  <a:gd name="connsiteY2" fmla="*/ 41114 h 77722"/>
                  <a:gd name="connsiteX3" fmla="*/ 36502 w 323167"/>
                  <a:gd name="connsiteY3" fmla="*/ 18 h 77722"/>
                  <a:gd name="connsiteX4" fmla="*/ 41116 w 323167"/>
                  <a:gd name="connsiteY4" fmla="*/ 18 h 77722"/>
                  <a:gd name="connsiteX5" fmla="*/ 281951 w 323167"/>
                  <a:gd name="connsiteY5" fmla="*/ 18 h 77722"/>
                  <a:gd name="connsiteX6" fmla="*/ 323047 w 323167"/>
                  <a:gd name="connsiteY6" fmla="*/ 36500 h 77722"/>
                  <a:gd name="connsiteX7" fmla="*/ 286565 w 323167"/>
                  <a:gd name="connsiteY7" fmla="*/ 77596 h 77722"/>
                  <a:gd name="connsiteX8" fmla="*/ 281951 w 323167"/>
                  <a:gd name="connsiteY8" fmla="*/ 77596 h 77722"/>
                  <a:gd name="connsiteX9" fmla="*/ 41116 w 323167"/>
                  <a:gd name="connsiteY9" fmla="*/ 27754 h 77722"/>
                  <a:gd name="connsiteX10" fmla="*/ 28538 w 323167"/>
                  <a:gd name="connsiteY10" fmla="*/ 37832 h 77722"/>
                  <a:gd name="connsiteX11" fmla="*/ 38616 w 323167"/>
                  <a:gd name="connsiteY11" fmla="*/ 50409 h 77722"/>
                  <a:gd name="connsiteX12" fmla="*/ 41116 w 323167"/>
                  <a:gd name="connsiteY12" fmla="*/ 50409 h 77722"/>
                  <a:gd name="connsiteX13" fmla="*/ 281951 w 323167"/>
                  <a:gd name="connsiteY13" fmla="*/ 50409 h 77722"/>
                  <a:gd name="connsiteX14" fmla="*/ 294529 w 323167"/>
                  <a:gd name="connsiteY14" fmla="*/ 40331 h 77722"/>
                  <a:gd name="connsiteX15" fmla="*/ 284451 w 323167"/>
                  <a:gd name="connsiteY15" fmla="*/ 27754 h 77722"/>
                  <a:gd name="connsiteX16" fmla="*/ 281951 w 323167"/>
                  <a:gd name="connsiteY16" fmla="*/ 27754 h 77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3167" h="77722">
                    <a:moveTo>
                      <a:pt x="281951" y="77596"/>
                    </a:moveTo>
                    <a:lnTo>
                      <a:pt x="41116" y="77596"/>
                    </a:lnTo>
                    <a:cubicBezTo>
                      <a:pt x="19696" y="78873"/>
                      <a:pt x="1297" y="62533"/>
                      <a:pt x="20" y="41114"/>
                    </a:cubicBezTo>
                    <a:cubicBezTo>
                      <a:pt x="-1257" y="19694"/>
                      <a:pt x="15068" y="1295"/>
                      <a:pt x="36502" y="18"/>
                    </a:cubicBezTo>
                    <a:cubicBezTo>
                      <a:pt x="38040" y="-78"/>
                      <a:pt x="39578" y="-78"/>
                      <a:pt x="41116" y="18"/>
                    </a:cubicBezTo>
                    <a:lnTo>
                      <a:pt x="281951" y="18"/>
                    </a:lnTo>
                    <a:cubicBezTo>
                      <a:pt x="303371" y="-1259"/>
                      <a:pt x="321770" y="15080"/>
                      <a:pt x="323047" y="36500"/>
                    </a:cubicBezTo>
                    <a:cubicBezTo>
                      <a:pt x="324324" y="57920"/>
                      <a:pt x="307999" y="76319"/>
                      <a:pt x="286565" y="77596"/>
                    </a:cubicBezTo>
                    <a:cubicBezTo>
                      <a:pt x="285027" y="77692"/>
                      <a:pt x="283489" y="77692"/>
                      <a:pt x="281951" y="77596"/>
                    </a:cubicBezTo>
                    <a:close/>
                    <a:moveTo>
                      <a:pt x="41116" y="27754"/>
                    </a:moveTo>
                    <a:cubicBezTo>
                      <a:pt x="34854" y="27067"/>
                      <a:pt x="29225" y="31571"/>
                      <a:pt x="28538" y="37832"/>
                    </a:cubicBezTo>
                    <a:cubicBezTo>
                      <a:pt x="27852" y="44093"/>
                      <a:pt x="32355" y="49723"/>
                      <a:pt x="38616" y="50409"/>
                    </a:cubicBezTo>
                    <a:cubicBezTo>
                      <a:pt x="39454" y="50505"/>
                      <a:pt x="40292" y="50505"/>
                      <a:pt x="41116" y="50409"/>
                    </a:cubicBezTo>
                    <a:lnTo>
                      <a:pt x="281951" y="50409"/>
                    </a:lnTo>
                    <a:cubicBezTo>
                      <a:pt x="288213" y="51096"/>
                      <a:pt x="293842" y="46592"/>
                      <a:pt x="294529" y="40331"/>
                    </a:cubicBezTo>
                    <a:cubicBezTo>
                      <a:pt x="295215" y="34070"/>
                      <a:pt x="290712" y="28440"/>
                      <a:pt x="284451" y="27754"/>
                    </a:cubicBezTo>
                    <a:cubicBezTo>
                      <a:pt x="283613" y="27658"/>
                      <a:pt x="282775" y="27658"/>
                      <a:pt x="281951" y="27754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4" name="Freeform: Shape 423">
                <a:extLst>
                  <a:ext uri="{FF2B5EF4-FFF2-40B4-BE49-F238E27FC236}">
                    <a16:creationId xmlns:a16="http://schemas.microsoft.com/office/drawing/2014/main" id="{C4BA1B0F-B7FF-C267-276A-C3284024B790}"/>
                  </a:ext>
                </a:extLst>
              </p:cNvPr>
              <p:cNvSpPr/>
              <p:nvPr/>
            </p:nvSpPr>
            <p:spPr>
              <a:xfrm>
                <a:off x="7943328" y="2975924"/>
                <a:ext cx="175371" cy="196611"/>
              </a:xfrm>
              <a:custGeom>
                <a:avLst/>
                <a:gdLst>
                  <a:gd name="connsiteX0" fmla="*/ 132451 w 175371"/>
                  <a:gd name="connsiteY0" fmla="*/ 196529 h 196611"/>
                  <a:gd name="connsiteX1" fmla="*/ 129567 w 175371"/>
                  <a:gd name="connsiteY1" fmla="*/ 196529 h 196611"/>
                  <a:gd name="connsiteX2" fmla="*/ 34826 w 175371"/>
                  <a:gd name="connsiteY2" fmla="*/ 165360 h 196611"/>
                  <a:gd name="connsiteX3" fmla="*/ -50 w 175371"/>
                  <a:gd name="connsiteY3" fmla="*/ 29701 h 196611"/>
                  <a:gd name="connsiteX4" fmla="*/ 13680 w 175371"/>
                  <a:gd name="connsiteY4" fmla="*/ 4849 h 196611"/>
                  <a:gd name="connsiteX5" fmla="*/ 41142 w 175371"/>
                  <a:gd name="connsiteY5" fmla="*/ 2377 h 196611"/>
                  <a:gd name="connsiteX6" fmla="*/ 171034 w 175371"/>
                  <a:gd name="connsiteY6" fmla="*/ 137350 h 196611"/>
                  <a:gd name="connsiteX7" fmla="*/ 168013 w 175371"/>
                  <a:gd name="connsiteY7" fmla="*/ 178542 h 196611"/>
                  <a:gd name="connsiteX8" fmla="*/ 132451 w 175371"/>
                  <a:gd name="connsiteY8" fmla="*/ 196529 h 196611"/>
                  <a:gd name="connsiteX9" fmla="*/ 29608 w 175371"/>
                  <a:gd name="connsiteY9" fmla="*/ 27367 h 196611"/>
                  <a:gd name="connsiteX10" fmla="*/ 29608 w 175371"/>
                  <a:gd name="connsiteY10" fmla="*/ 27367 h 196611"/>
                  <a:gd name="connsiteX11" fmla="*/ 28647 w 175371"/>
                  <a:gd name="connsiteY11" fmla="*/ 29015 h 196611"/>
                  <a:gd name="connsiteX12" fmla="*/ 52264 w 175371"/>
                  <a:gd name="connsiteY12" fmla="*/ 142842 h 196611"/>
                  <a:gd name="connsiteX13" fmla="*/ 132588 w 175371"/>
                  <a:gd name="connsiteY13" fmla="*/ 168656 h 196611"/>
                  <a:gd name="connsiteX14" fmla="*/ 145632 w 175371"/>
                  <a:gd name="connsiteY14" fmla="*/ 162339 h 196611"/>
                  <a:gd name="connsiteX15" fmla="*/ 146593 w 175371"/>
                  <a:gd name="connsiteY15" fmla="*/ 148609 h 196611"/>
                  <a:gd name="connsiteX16" fmla="*/ 30432 w 175371"/>
                  <a:gd name="connsiteY16" fmla="*/ 26955 h 196611"/>
                  <a:gd name="connsiteX17" fmla="*/ 30432 w 175371"/>
                  <a:gd name="connsiteY17" fmla="*/ 26955 h 196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75371" h="196611">
                    <a:moveTo>
                      <a:pt x="132451" y="196529"/>
                    </a:moveTo>
                    <a:lnTo>
                      <a:pt x="129567" y="196529"/>
                    </a:lnTo>
                    <a:cubicBezTo>
                      <a:pt x="95790" y="194661"/>
                      <a:pt x="63111" y="183910"/>
                      <a:pt x="34826" y="165360"/>
                    </a:cubicBezTo>
                    <a:cubicBezTo>
                      <a:pt x="6678" y="144627"/>
                      <a:pt x="637" y="100002"/>
                      <a:pt x="-50" y="29701"/>
                    </a:cubicBezTo>
                    <a:cubicBezTo>
                      <a:pt x="-91" y="19595"/>
                      <a:pt x="5099" y="10190"/>
                      <a:pt x="13680" y="4849"/>
                    </a:cubicBezTo>
                    <a:cubicBezTo>
                      <a:pt x="21795" y="-657"/>
                      <a:pt x="32176" y="-1591"/>
                      <a:pt x="41142" y="2377"/>
                    </a:cubicBezTo>
                    <a:cubicBezTo>
                      <a:pt x="82334" y="20090"/>
                      <a:pt x="147280" y="88194"/>
                      <a:pt x="171034" y="137350"/>
                    </a:cubicBezTo>
                    <a:cubicBezTo>
                      <a:pt x="177693" y="150586"/>
                      <a:pt x="176526" y="166418"/>
                      <a:pt x="168013" y="178542"/>
                    </a:cubicBezTo>
                    <a:cubicBezTo>
                      <a:pt x="160035" y="190254"/>
                      <a:pt x="146607" y="197050"/>
                      <a:pt x="132451" y="196529"/>
                    </a:cubicBezTo>
                    <a:close/>
                    <a:moveTo>
                      <a:pt x="29608" y="27367"/>
                    </a:moveTo>
                    <a:lnTo>
                      <a:pt x="29608" y="27367"/>
                    </a:lnTo>
                    <a:cubicBezTo>
                      <a:pt x="29018" y="27710"/>
                      <a:pt x="28647" y="28328"/>
                      <a:pt x="28647" y="29015"/>
                    </a:cubicBezTo>
                    <a:cubicBezTo>
                      <a:pt x="28647" y="87370"/>
                      <a:pt x="33590" y="129111"/>
                      <a:pt x="52264" y="142842"/>
                    </a:cubicBezTo>
                    <a:cubicBezTo>
                      <a:pt x="76361" y="158234"/>
                      <a:pt x="104028" y="167131"/>
                      <a:pt x="132588" y="168656"/>
                    </a:cubicBezTo>
                    <a:cubicBezTo>
                      <a:pt x="137778" y="169205"/>
                      <a:pt x="142845" y="166761"/>
                      <a:pt x="145632" y="162339"/>
                    </a:cubicBezTo>
                    <a:cubicBezTo>
                      <a:pt x="148392" y="158261"/>
                      <a:pt x="148749" y="153030"/>
                      <a:pt x="146593" y="148609"/>
                    </a:cubicBezTo>
                    <a:cubicBezTo>
                      <a:pt x="125860" y="105632"/>
                      <a:pt x="65170" y="41922"/>
                      <a:pt x="30432" y="26955"/>
                    </a:cubicBezTo>
                    <a:lnTo>
                      <a:pt x="30432" y="26955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5" name="Freeform: Shape 424">
                <a:extLst>
                  <a:ext uri="{FF2B5EF4-FFF2-40B4-BE49-F238E27FC236}">
                    <a16:creationId xmlns:a16="http://schemas.microsoft.com/office/drawing/2014/main" id="{8DB6F5C4-1BD5-C568-1452-CF58AC04C91C}"/>
                  </a:ext>
                </a:extLst>
              </p:cNvPr>
              <p:cNvSpPr/>
              <p:nvPr/>
            </p:nvSpPr>
            <p:spPr>
              <a:xfrm>
                <a:off x="7992422" y="2910800"/>
                <a:ext cx="244074" cy="204037"/>
              </a:xfrm>
              <a:custGeom>
                <a:avLst/>
                <a:gdLst>
                  <a:gd name="connsiteX0" fmla="*/ 208030 w 244074"/>
                  <a:gd name="connsiteY0" fmla="*/ 203846 h 204037"/>
                  <a:gd name="connsiteX1" fmla="*/ 186473 w 244074"/>
                  <a:gd name="connsiteY1" fmla="*/ 196431 h 204037"/>
                  <a:gd name="connsiteX2" fmla="*/ 8798 w 244074"/>
                  <a:gd name="connsiteY2" fmla="*/ 45394 h 204037"/>
                  <a:gd name="connsiteX3" fmla="*/ 8798 w 244074"/>
                  <a:gd name="connsiteY3" fmla="*/ 45394 h 204037"/>
                  <a:gd name="connsiteX4" fmla="*/ 4858 w 244074"/>
                  <a:gd name="connsiteY4" fmla="*/ 13017 h 204037"/>
                  <a:gd name="connsiteX5" fmla="*/ 21705 w 244074"/>
                  <a:gd name="connsiteY5" fmla="*/ 4202 h 204037"/>
                  <a:gd name="connsiteX6" fmla="*/ 104089 w 244074"/>
                  <a:gd name="connsiteY6" fmla="*/ -54 h 204037"/>
                  <a:gd name="connsiteX7" fmla="*/ 180432 w 244074"/>
                  <a:gd name="connsiteY7" fmla="*/ 5438 h 204037"/>
                  <a:gd name="connsiteX8" fmla="*/ 244005 w 244074"/>
                  <a:gd name="connsiteY8" fmla="*/ 77799 h 204037"/>
                  <a:gd name="connsiteX9" fmla="*/ 242220 w 244074"/>
                  <a:gd name="connsiteY9" fmla="*/ 171030 h 204037"/>
                  <a:gd name="connsiteX10" fmla="*/ 208579 w 244074"/>
                  <a:gd name="connsiteY10" fmla="*/ 203983 h 204037"/>
                  <a:gd name="connsiteX11" fmla="*/ 35436 w 244074"/>
                  <a:gd name="connsiteY11" fmla="*/ 30565 h 204037"/>
                  <a:gd name="connsiteX12" fmla="*/ 204872 w 244074"/>
                  <a:gd name="connsiteY12" fmla="*/ 174874 h 204037"/>
                  <a:gd name="connsiteX13" fmla="*/ 211326 w 244074"/>
                  <a:gd name="connsiteY13" fmla="*/ 175835 h 204037"/>
                  <a:gd name="connsiteX14" fmla="*/ 214896 w 244074"/>
                  <a:gd name="connsiteY14" fmla="*/ 170343 h 204037"/>
                  <a:gd name="connsiteX15" fmla="*/ 216681 w 244074"/>
                  <a:gd name="connsiteY15" fmla="*/ 77112 h 204037"/>
                  <a:gd name="connsiteX16" fmla="*/ 177548 w 244074"/>
                  <a:gd name="connsiteY16" fmla="*/ 32625 h 204037"/>
                  <a:gd name="connsiteX17" fmla="*/ 104227 w 244074"/>
                  <a:gd name="connsiteY17" fmla="*/ 27270 h 204037"/>
                  <a:gd name="connsiteX18" fmla="*/ 35436 w 244074"/>
                  <a:gd name="connsiteY18" fmla="*/ 30565 h 204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44074" h="204037">
                    <a:moveTo>
                      <a:pt x="208030" y="203846"/>
                    </a:moveTo>
                    <a:cubicBezTo>
                      <a:pt x="200204" y="203956"/>
                      <a:pt x="192583" y="201333"/>
                      <a:pt x="186473" y="196431"/>
                    </a:cubicBezTo>
                    <a:lnTo>
                      <a:pt x="8798" y="45394"/>
                    </a:lnTo>
                    <a:lnTo>
                      <a:pt x="8798" y="45394"/>
                    </a:lnTo>
                    <a:cubicBezTo>
                      <a:pt x="-1239" y="37540"/>
                      <a:pt x="-2996" y="23041"/>
                      <a:pt x="4858" y="13017"/>
                    </a:cubicBezTo>
                    <a:cubicBezTo>
                      <a:pt x="8950" y="7786"/>
                      <a:pt x="15087" y="4587"/>
                      <a:pt x="21705" y="4202"/>
                    </a:cubicBezTo>
                    <a:cubicBezTo>
                      <a:pt x="45185" y="2280"/>
                      <a:pt x="78413" y="-54"/>
                      <a:pt x="104089" y="-54"/>
                    </a:cubicBezTo>
                    <a:cubicBezTo>
                      <a:pt x="120703" y="-54"/>
                      <a:pt x="146379" y="1731"/>
                      <a:pt x="180432" y="5438"/>
                    </a:cubicBezTo>
                    <a:cubicBezTo>
                      <a:pt x="217216" y="9351"/>
                      <a:pt x="244856" y="40822"/>
                      <a:pt x="244005" y="77799"/>
                    </a:cubicBezTo>
                    <a:lnTo>
                      <a:pt x="242220" y="171030"/>
                    </a:lnTo>
                    <a:cubicBezTo>
                      <a:pt x="241780" y="189305"/>
                      <a:pt x="226869" y="203915"/>
                      <a:pt x="208579" y="203983"/>
                    </a:cubicBezTo>
                    <a:close/>
                    <a:moveTo>
                      <a:pt x="35436" y="30565"/>
                    </a:moveTo>
                    <a:lnTo>
                      <a:pt x="204872" y="174874"/>
                    </a:lnTo>
                    <a:cubicBezTo>
                      <a:pt x="206575" y="176577"/>
                      <a:pt x="209197" y="176961"/>
                      <a:pt x="211326" y="175835"/>
                    </a:cubicBezTo>
                    <a:cubicBezTo>
                      <a:pt x="213536" y="174929"/>
                      <a:pt x="214964" y="172732"/>
                      <a:pt x="214896" y="170343"/>
                    </a:cubicBezTo>
                    <a:lnTo>
                      <a:pt x="216681" y="77112"/>
                    </a:lnTo>
                    <a:cubicBezTo>
                      <a:pt x="217230" y="54346"/>
                      <a:pt x="200204" y="34986"/>
                      <a:pt x="177548" y="32625"/>
                    </a:cubicBezTo>
                    <a:cubicBezTo>
                      <a:pt x="145007" y="29055"/>
                      <a:pt x="119605" y="27270"/>
                      <a:pt x="104227" y="27270"/>
                    </a:cubicBezTo>
                    <a:cubicBezTo>
                      <a:pt x="82807" y="27270"/>
                      <a:pt x="56306" y="28917"/>
                      <a:pt x="35436" y="3056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6" name="Freeform: Shape 425">
                <a:extLst>
                  <a:ext uri="{FF2B5EF4-FFF2-40B4-BE49-F238E27FC236}">
                    <a16:creationId xmlns:a16="http://schemas.microsoft.com/office/drawing/2014/main" id="{BEEB3550-CD3C-CE23-069D-46D9F6C26653}"/>
                  </a:ext>
                </a:extLst>
              </p:cNvPr>
              <p:cNvSpPr/>
              <p:nvPr/>
            </p:nvSpPr>
            <p:spPr>
              <a:xfrm>
                <a:off x="7920938" y="2613660"/>
                <a:ext cx="110820" cy="327759"/>
              </a:xfrm>
              <a:custGeom>
                <a:avLst/>
                <a:gdLst>
                  <a:gd name="connsiteX0" fmla="*/ 13689 w 110820"/>
                  <a:gd name="connsiteY0" fmla="*/ 327706 h 327759"/>
                  <a:gd name="connsiteX1" fmla="*/ -42 w 110820"/>
                  <a:gd name="connsiteY1" fmla="*/ 313975 h 327759"/>
                  <a:gd name="connsiteX2" fmla="*/ -42 w 110820"/>
                  <a:gd name="connsiteY2" fmla="*/ 55839 h 327759"/>
                  <a:gd name="connsiteX3" fmla="*/ 53892 w 110820"/>
                  <a:gd name="connsiteY3" fmla="*/ -45 h 327759"/>
                  <a:gd name="connsiteX4" fmla="*/ 65179 w 110820"/>
                  <a:gd name="connsiteY4" fmla="*/ 916 h 327759"/>
                  <a:gd name="connsiteX5" fmla="*/ 110765 w 110820"/>
                  <a:gd name="connsiteY5" fmla="*/ 57761 h 327759"/>
                  <a:gd name="connsiteX6" fmla="*/ 110765 w 110820"/>
                  <a:gd name="connsiteY6" fmla="*/ 266467 h 327759"/>
                  <a:gd name="connsiteX7" fmla="*/ 97034 w 110820"/>
                  <a:gd name="connsiteY7" fmla="*/ 280198 h 327759"/>
                  <a:gd name="connsiteX8" fmla="*/ 83303 w 110820"/>
                  <a:gd name="connsiteY8" fmla="*/ 266467 h 327759"/>
                  <a:gd name="connsiteX9" fmla="*/ 83303 w 110820"/>
                  <a:gd name="connsiteY9" fmla="*/ 57761 h 327759"/>
                  <a:gd name="connsiteX10" fmla="*/ 60510 w 110820"/>
                  <a:gd name="connsiteY10" fmla="*/ 27965 h 327759"/>
                  <a:gd name="connsiteX11" fmla="*/ 27997 w 110820"/>
                  <a:gd name="connsiteY11" fmla="*/ 49207 h 327759"/>
                  <a:gd name="connsiteX12" fmla="*/ 27420 w 110820"/>
                  <a:gd name="connsiteY12" fmla="*/ 55427 h 327759"/>
                  <a:gd name="connsiteX13" fmla="*/ 27420 w 110820"/>
                  <a:gd name="connsiteY13" fmla="*/ 313563 h 327759"/>
                  <a:gd name="connsiteX14" fmla="*/ 14101 w 110820"/>
                  <a:gd name="connsiteY14" fmla="*/ 327706 h 327759"/>
                  <a:gd name="connsiteX15" fmla="*/ 13689 w 110820"/>
                  <a:gd name="connsiteY15" fmla="*/ 327706 h 327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0820" h="327759">
                    <a:moveTo>
                      <a:pt x="13689" y="327706"/>
                    </a:moveTo>
                    <a:cubicBezTo>
                      <a:pt x="6110" y="327706"/>
                      <a:pt x="-42" y="321554"/>
                      <a:pt x="-42" y="313975"/>
                    </a:cubicBezTo>
                    <a:lnTo>
                      <a:pt x="-42" y="55839"/>
                    </a:lnTo>
                    <a:cubicBezTo>
                      <a:pt x="-577" y="25508"/>
                      <a:pt x="23575" y="490"/>
                      <a:pt x="53892" y="-45"/>
                    </a:cubicBezTo>
                    <a:cubicBezTo>
                      <a:pt x="57682" y="-114"/>
                      <a:pt x="61458" y="202"/>
                      <a:pt x="65179" y="916"/>
                    </a:cubicBezTo>
                    <a:cubicBezTo>
                      <a:pt x="92023" y="6504"/>
                      <a:pt x="111149" y="30341"/>
                      <a:pt x="110765" y="57761"/>
                    </a:cubicBezTo>
                    <a:lnTo>
                      <a:pt x="110765" y="266467"/>
                    </a:lnTo>
                    <a:cubicBezTo>
                      <a:pt x="110765" y="274046"/>
                      <a:pt x="104613" y="280198"/>
                      <a:pt x="97034" y="280198"/>
                    </a:cubicBezTo>
                    <a:cubicBezTo>
                      <a:pt x="89455" y="280198"/>
                      <a:pt x="83303" y="274046"/>
                      <a:pt x="83303" y="266467"/>
                    </a:cubicBezTo>
                    <a:lnTo>
                      <a:pt x="83303" y="57761"/>
                    </a:lnTo>
                    <a:cubicBezTo>
                      <a:pt x="83743" y="43673"/>
                      <a:pt x="74227" y="31220"/>
                      <a:pt x="60510" y="27965"/>
                    </a:cubicBezTo>
                    <a:cubicBezTo>
                      <a:pt x="45668" y="24849"/>
                      <a:pt x="31113" y="34364"/>
                      <a:pt x="27997" y="49207"/>
                    </a:cubicBezTo>
                    <a:cubicBezTo>
                      <a:pt x="27571" y="51253"/>
                      <a:pt x="27378" y="53340"/>
                      <a:pt x="27420" y="55427"/>
                    </a:cubicBezTo>
                    <a:lnTo>
                      <a:pt x="27420" y="313563"/>
                    </a:lnTo>
                    <a:cubicBezTo>
                      <a:pt x="27653" y="321142"/>
                      <a:pt x="21680" y="327472"/>
                      <a:pt x="14101" y="327706"/>
                    </a:cubicBezTo>
                    <a:cubicBezTo>
                      <a:pt x="13964" y="327706"/>
                      <a:pt x="13826" y="327706"/>
                      <a:pt x="13689" y="327706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7" name="Freeform: Shape 426">
                <a:extLst>
                  <a:ext uri="{FF2B5EF4-FFF2-40B4-BE49-F238E27FC236}">
                    <a16:creationId xmlns:a16="http://schemas.microsoft.com/office/drawing/2014/main" id="{72231C2C-8DAD-C2E1-6407-49848214263E}"/>
                  </a:ext>
                </a:extLst>
              </p:cNvPr>
              <p:cNvSpPr/>
              <p:nvPr/>
            </p:nvSpPr>
            <p:spPr>
              <a:xfrm>
                <a:off x="8004292" y="2563043"/>
                <a:ext cx="110954" cy="331280"/>
              </a:xfrm>
              <a:custGeom>
                <a:avLst/>
                <a:gdLst>
                  <a:gd name="connsiteX0" fmla="*/ 13680 w 110954"/>
                  <a:gd name="connsiteY0" fmla="*/ 331227 h 331280"/>
                  <a:gd name="connsiteX1" fmla="*/ -51 w 110954"/>
                  <a:gd name="connsiteY1" fmla="*/ 317496 h 331280"/>
                  <a:gd name="connsiteX2" fmla="*/ -51 w 110954"/>
                  <a:gd name="connsiteY2" fmla="*/ 55377 h 331280"/>
                  <a:gd name="connsiteX3" fmla="*/ 17250 w 110954"/>
                  <a:gd name="connsiteY3" fmla="*/ 15147 h 331280"/>
                  <a:gd name="connsiteX4" fmla="*/ 58442 w 110954"/>
                  <a:gd name="connsiteY4" fmla="*/ 43 h 331280"/>
                  <a:gd name="connsiteX5" fmla="*/ 110893 w 110954"/>
                  <a:gd name="connsiteY5" fmla="*/ 57712 h 331280"/>
                  <a:gd name="connsiteX6" fmla="*/ 110893 w 110954"/>
                  <a:gd name="connsiteY6" fmla="*/ 299097 h 331280"/>
                  <a:gd name="connsiteX7" fmla="*/ 97162 w 110954"/>
                  <a:gd name="connsiteY7" fmla="*/ 312827 h 331280"/>
                  <a:gd name="connsiteX8" fmla="*/ 97162 w 110954"/>
                  <a:gd name="connsiteY8" fmla="*/ 312827 h 331280"/>
                  <a:gd name="connsiteX9" fmla="*/ 83432 w 110954"/>
                  <a:gd name="connsiteY9" fmla="*/ 299097 h 331280"/>
                  <a:gd name="connsiteX10" fmla="*/ 83432 w 110954"/>
                  <a:gd name="connsiteY10" fmla="*/ 57712 h 331280"/>
                  <a:gd name="connsiteX11" fmla="*/ 56932 w 110954"/>
                  <a:gd name="connsiteY11" fmla="*/ 27504 h 331280"/>
                  <a:gd name="connsiteX12" fmla="*/ 36199 w 110954"/>
                  <a:gd name="connsiteY12" fmla="*/ 35056 h 331280"/>
                  <a:gd name="connsiteX13" fmla="*/ 27548 w 110954"/>
                  <a:gd name="connsiteY13" fmla="*/ 55377 h 331280"/>
                  <a:gd name="connsiteX14" fmla="*/ 27548 w 110954"/>
                  <a:gd name="connsiteY14" fmla="*/ 317496 h 331280"/>
                  <a:gd name="connsiteX15" fmla="*/ 13818 w 110954"/>
                  <a:gd name="connsiteY15" fmla="*/ 331227 h 331280"/>
                  <a:gd name="connsiteX16" fmla="*/ 13680 w 110954"/>
                  <a:gd name="connsiteY16" fmla="*/ 331227 h 331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10954" h="331280">
                    <a:moveTo>
                      <a:pt x="13680" y="331227"/>
                    </a:moveTo>
                    <a:cubicBezTo>
                      <a:pt x="6101" y="331227"/>
                      <a:pt x="-51" y="325075"/>
                      <a:pt x="-51" y="317496"/>
                    </a:cubicBezTo>
                    <a:lnTo>
                      <a:pt x="-51" y="55377"/>
                    </a:lnTo>
                    <a:cubicBezTo>
                      <a:pt x="-9" y="40164"/>
                      <a:pt x="6238" y="25637"/>
                      <a:pt x="17250" y="15147"/>
                    </a:cubicBezTo>
                    <a:cubicBezTo>
                      <a:pt x="28289" y="4601"/>
                      <a:pt x="43215" y="-863"/>
                      <a:pt x="58442" y="43"/>
                    </a:cubicBezTo>
                    <a:cubicBezTo>
                      <a:pt x="88458" y="2295"/>
                      <a:pt x="111484" y="27614"/>
                      <a:pt x="110893" y="57712"/>
                    </a:cubicBezTo>
                    <a:lnTo>
                      <a:pt x="110893" y="299097"/>
                    </a:lnTo>
                    <a:cubicBezTo>
                      <a:pt x="110893" y="306676"/>
                      <a:pt x="104742" y="312827"/>
                      <a:pt x="97162" y="312827"/>
                    </a:cubicBezTo>
                    <a:lnTo>
                      <a:pt x="97162" y="312827"/>
                    </a:lnTo>
                    <a:cubicBezTo>
                      <a:pt x="89583" y="312827"/>
                      <a:pt x="83432" y="306676"/>
                      <a:pt x="83432" y="299097"/>
                    </a:cubicBezTo>
                    <a:lnTo>
                      <a:pt x="83432" y="57712"/>
                    </a:lnTo>
                    <a:cubicBezTo>
                      <a:pt x="83940" y="42237"/>
                      <a:pt x="72351" y="29015"/>
                      <a:pt x="56932" y="27504"/>
                    </a:cubicBezTo>
                    <a:cubicBezTo>
                      <a:pt x="49270" y="27010"/>
                      <a:pt x="41746" y="29756"/>
                      <a:pt x="36199" y="35056"/>
                    </a:cubicBezTo>
                    <a:cubicBezTo>
                      <a:pt x="30596" y="40315"/>
                      <a:pt x="27466" y="47688"/>
                      <a:pt x="27548" y="55377"/>
                    </a:cubicBezTo>
                    <a:lnTo>
                      <a:pt x="27548" y="317496"/>
                    </a:lnTo>
                    <a:cubicBezTo>
                      <a:pt x="27548" y="325075"/>
                      <a:pt x="21397" y="331227"/>
                      <a:pt x="13818" y="331227"/>
                    </a:cubicBezTo>
                    <a:cubicBezTo>
                      <a:pt x="13776" y="331227"/>
                      <a:pt x="13721" y="331227"/>
                      <a:pt x="13680" y="33122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8" name="Freeform: Shape 427">
                <a:extLst>
                  <a:ext uri="{FF2B5EF4-FFF2-40B4-BE49-F238E27FC236}">
                    <a16:creationId xmlns:a16="http://schemas.microsoft.com/office/drawing/2014/main" id="{96836036-8D05-7360-385E-BFCF2DBD196E}"/>
                  </a:ext>
                </a:extLst>
              </p:cNvPr>
              <p:cNvSpPr/>
              <p:nvPr/>
            </p:nvSpPr>
            <p:spPr>
              <a:xfrm>
                <a:off x="8087637" y="2587100"/>
                <a:ext cx="110806" cy="301181"/>
              </a:xfrm>
              <a:custGeom>
                <a:avLst/>
                <a:gdLst>
                  <a:gd name="connsiteX0" fmla="*/ 97025 w 110806"/>
                  <a:gd name="connsiteY0" fmla="*/ 301128 h 301181"/>
                  <a:gd name="connsiteX1" fmla="*/ 83295 w 110806"/>
                  <a:gd name="connsiteY1" fmla="*/ 287397 h 301181"/>
                  <a:gd name="connsiteX2" fmla="*/ 83295 w 110806"/>
                  <a:gd name="connsiteY2" fmla="*/ 55349 h 301181"/>
                  <a:gd name="connsiteX3" fmla="*/ 55353 w 110806"/>
                  <a:gd name="connsiteY3" fmla="*/ 27407 h 301181"/>
                  <a:gd name="connsiteX4" fmla="*/ 27411 w 110806"/>
                  <a:gd name="connsiteY4" fmla="*/ 55349 h 301181"/>
                  <a:gd name="connsiteX5" fmla="*/ 27411 w 110806"/>
                  <a:gd name="connsiteY5" fmla="*/ 275039 h 301181"/>
                  <a:gd name="connsiteX6" fmla="*/ 13680 w 110806"/>
                  <a:gd name="connsiteY6" fmla="*/ 288770 h 301181"/>
                  <a:gd name="connsiteX7" fmla="*/ -51 w 110806"/>
                  <a:gd name="connsiteY7" fmla="*/ 275039 h 301181"/>
                  <a:gd name="connsiteX8" fmla="*/ -51 w 110806"/>
                  <a:gd name="connsiteY8" fmla="*/ 55349 h 301181"/>
                  <a:gd name="connsiteX9" fmla="*/ 55353 w 110806"/>
                  <a:gd name="connsiteY9" fmla="*/ -54 h 301181"/>
                  <a:gd name="connsiteX10" fmla="*/ 110756 w 110806"/>
                  <a:gd name="connsiteY10" fmla="*/ 55349 h 301181"/>
                  <a:gd name="connsiteX11" fmla="*/ 110756 w 110806"/>
                  <a:gd name="connsiteY11" fmla="*/ 287397 h 301181"/>
                  <a:gd name="connsiteX12" fmla="*/ 97025 w 110806"/>
                  <a:gd name="connsiteY12" fmla="*/ 301128 h 301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0806" h="301181">
                    <a:moveTo>
                      <a:pt x="97025" y="301128"/>
                    </a:moveTo>
                    <a:cubicBezTo>
                      <a:pt x="89446" y="301128"/>
                      <a:pt x="83295" y="294976"/>
                      <a:pt x="83295" y="287397"/>
                    </a:cubicBezTo>
                    <a:lnTo>
                      <a:pt x="83295" y="55349"/>
                    </a:lnTo>
                    <a:cubicBezTo>
                      <a:pt x="83295" y="39916"/>
                      <a:pt x="70786" y="27407"/>
                      <a:pt x="55353" y="27407"/>
                    </a:cubicBezTo>
                    <a:cubicBezTo>
                      <a:pt x="39919" y="27407"/>
                      <a:pt x="27411" y="39916"/>
                      <a:pt x="27411" y="55349"/>
                    </a:cubicBezTo>
                    <a:lnTo>
                      <a:pt x="27411" y="275039"/>
                    </a:lnTo>
                    <a:cubicBezTo>
                      <a:pt x="27411" y="282619"/>
                      <a:pt x="21259" y="288770"/>
                      <a:pt x="13680" y="288770"/>
                    </a:cubicBezTo>
                    <a:cubicBezTo>
                      <a:pt x="6101" y="288770"/>
                      <a:pt x="-51" y="282619"/>
                      <a:pt x="-51" y="275039"/>
                    </a:cubicBezTo>
                    <a:lnTo>
                      <a:pt x="-51" y="55349"/>
                    </a:lnTo>
                    <a:cubicBezTo>
                      <a:pt x="-51" y="24757"/>
                      <a:pt x="24761" y="-54"/>
                      <a:pt x="55353" y="-54"/>
                    </a:cubicBezTo>
                    <a:cubicBezTo>
                      <a:pt x="85945" y="-54"/>
                      <a:pt x="110756" y="24757"/>
                      <a:pt x="110756" y="55349"/>
                    </a:cubicBezTo>
                    <a:lnTo>
                      <a:pt x="110756" y="287397"/>
                    </a:lnTo>
                    <a:cubicBezTo>
                      <a:pt x="110756" y="294976"/>
                      <a:pt x="104604" y="301128"/>
                      <a:pt x="97025" y="301128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9" name="Freeform: Shape 428">
                <a:extLst>
                  <a:ext uri="{FF2B5EF4-FFF2-40B4-BE49-F238E27FC236}">
                    <a16:creationId xmlns:a16="http://schemas.microsoft.com/office/drawing/2014/main" id="{021C3BE8-5C0D-3179-83CC-16449F00CD82}"/>
                  </a:ext>
                </a:extLst>
              </p:cNvPr>
              <p:cNvSpPr/>
              <p:nvPr/>
            </p:nvSpPr>
            <p:spPr>
              <a:xfrm>
                <a:off x="8170971" y="2670169"/>
                <a:ext cx="110817" cy="271250"/>
              </a:xfrm>
              <a:custGeom>
                <a:avLst/>
                <a:gdLst>
                  <a:gd name="connsiteX0" fmla="*/ 97037 w 110817"/>
                  <a:gd name="connsiteY0" fmla="*/ 271196 h 271250"/>
                  <a:gd name="connsiteX1" fmla="*/ 83306 w 110817"/>
                  <a:gd name="connsiteY1" fmla="*/ 257465 h 271250"/>
                  <a:gd name="connsiteX2" fmla="*/ 83306 w 110817"/>
                  <a:gd name="connsiteY2" fmla="*/ 54938 h 271250"/>
                  <a:gd name="connsiteX3" fmla="*/ 55913 w 110817"/>
                  <a:gd name="connsiteY3" fmla="*/ 27408 h 271250"/>
                  <a:gd name="connsiteX4" fmla="*/ 53923 w 110817"/>
                  <a:gd name="connsiteY4" fmla="*/ 27477 h 271250"/>
                  <a:gd name="connsiteX5" fmla="*/ 27422 w 110817"/>
                  <a:gd name="connsiteY5" fmla="*/ 57822 h 271250"/>
                  <a:gd name="connsiteX6" fmla="*/ 27422 w 110817"/>
                  <a:gd name="connsiteY6" fmla="*/ 204740 h 271250"/>
                  <a:gd name="connsiteX7" fmla="*/ 13692 w 110817"/>
                  <a:gd name="connsiteY7" fmla="*/ 218470 h 271250"/>
                  <a:gd name="connsiteX8" fmla="*/ -39 w 110817"/>
                  <a:gd name="connsiteY8" fmla="*/ 204740 h 271250"/>
                  <a:gd name="connsiteX9" fmla="*/ -39 w 110817"/>
                  <a:gd name="connsiteY9" fmla="*/ 57822 h 271250"/>
                  <a:gd name="connsiteX10" fmla="*/ 52412 w 110817"/>
                  <a:gd name="connsiteY10" fmla="*/ 15 h 271250"/>
                  <a:gd name="connsiteX11" fmla="*/ 110698 w 110817"/>
                  <a:gd name="connsiteY11" fmla="*/ 52810 h 271250"/>
                  <a:gd name="connsiteX12" fmla="*/ 110767 w 110817"/>
                  <a:gd name="connsiteY12" fmla="*/ 54938 h 271250"/>
                  <a:gd name="connsiteX13" fmla="*/ 110767 w 110817"/>
                  <a:gd name="connsiteY13" fmla="*/ 257465 h 271250"/>
                  <a:gd name="connsiteX14" fmla="*/ 97037 w 110817"/>
                  <a:gd name="connsiteY14" fmla="*/ 271196 h 27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0817" h="271250">
                    <a:moveTo>
                      <a:pt x="97037" y="271196"/>
                    </a:moveTo>
                    <a:cubicBezTo>
                      <a:pt x="89457" y="271196"/>
                      <a:pt x="83306" y="265045"/>
                      <a:pt x="83306" y="257465"/>
                    </a:cubicBezTo>
                    <a:lnTo>
                      <a:pt x="83306" y="54938"/>
                    </a:lnTo>
                    <a:cubicBezTo>
                      <a:pt x="83347" y="39766"/>
                      <a:pt x="71072" y="27449"/>
                      <a:pt x="55913" y="27408"/>
                    </a:cubicBezTo>
                    <a:cubicBezTo>
                      <a:pt x="55254" y="27408"/>
                      <a:pt x="54582" y="27436"/>
                      <a:pt x="53923" y="27477"/>
                    </a:cubicBezTo>
                    <a:cubicBezTo>
                      <a:pt x="38517" y="29124"/>
                      <a:pt x="26983" y="42333"/>
                      <a:pt x="27422" y="57822"/>
                    </a:cubicBezTo>
                    <a:lnTo>
                      <a:pt x="27422" y="204740"/>
                    </a:lnTo>
                    <a:cubicBezTo>
                      <a:pt x="27422" y="212319"/>
                      <a:pt x="21271" y="218470"/>
                      <a:pt x="13692" y="218470"/>
                    </a:cubicBezTo>
                    <a:cubicBezTo>
                      <a:pt x="6112" y="218470"/>
                      <a:pt x="-39" y="212319"/>
                      <a:pt x="-39" y="204740"/>
                    </a:cubicBezTo>
                    <a:lnTo>
                      <a:pt x="-39" y="57822"/>
                    </a:lnTo>
                    <a:cubicBezTo>
                      <a:pt x="-643" y="27697"/>
                      <a:pt x="22369" y="2336"/>
                      <a:pt x="52412" y="15"/>
                    </a:cubicBezTo>
                    <a:cubicBezTo>
                      <a:pt x="83086" y="-1509"/>
                      <a:pt x="109188" y="22136"/>
                      <a:pt x="110698" y="52810"/>
                    </a:cubicBezTo>
                    <a:cubicBezTo>
                      <a:pt x="110740" y="53510"/>
                      <a:pt x="110754" y="54224"/>
                      <a:pt x="110767" y="54938"/>
                    </a:cubicBezTo>
                    <a:lnTo>
                      <a:pt x="110767" y="257465"/>
                    </a:lnTo>
                    <a:cubicBezTo>
                      <a:pt x="110767" y="265045"/>
                      <a:pt x="104616" y="271196"/>
                      <a:pt x="97037" y="271196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0" name="Freeform: Shape 429">
                <a:extLst>
                  <a:ext uri="{FF2B5EF4-FFF2-40B4-BE49-F238E27FC236}">
                    <a16:creationId xmlns:a16="http://schemas.microsoft.com/office/drawing/2014/main" id="{F8C24D72-3E97-86F7-B2C5-0955B7D0015A}"/>
                  </a:ext>
                </a:extLst>
              </p:cNvPr>
              <p:cNvSpPr/>
              <p:nvPr/>
            </p:nvSpPr>
            <p:spPr>
              <a:xfrm>
                <a:off x="8218079" y="2618952"/>
                <a:ext cx="110817" cy="312444"/>
              </a:xfrm>
              <a:custGeom>
                <a:avLst/>
                <a:gdLst>
                  <a:gd name="connsiteX0" fmla="*/ 97025 w 110817"/>
                  <a:gd name="connsiteY0" fmla="*/ 312391 h 312444"/>
                  <a:gd name="connsiteX1" fmla="*/ 83295 w 110817"/>
                  <a:gd name="connsiteY1" fmla="*/ 298660 h 312444"/>
                  <a:gd name="connsiteX2" fmla="*/ 83295 w 110817"/>
                  <a:gd name="connsiteY2" fmla="*/ 57275 h 312444"/>
                  <a:gd name="connsiteX3" fmla="*/ 56932 w 110817"/>
                  <a:gd name="connsiteY3" fmla="*/ 27067 h 312444"/>
                  <a:gd name="connsiteX4" fmla="*/ 36198 w 110817"/>
                  <a:gd name="connsiteY4" fmla="*/ 34757 h 312444"/>
                  <a:gd name="connsiteX5" fmla="*/ 27411 w 110817"/>
                  <a:gd name="connsiteY5" fmla="*/ 54941 h 312444"/>
                  <a:gd name="connsiteX6" fmla="*/ 27411 w 110817"/>
                  <a:gd name="connsiteY6" fmla="*/ 64964 h 312444"/>
                  <a:gd name="connsiteX7" fmla="*/ 13680 w 110817"/>
                  <a:gd name="connsiteY7" fmla="*/ 78695 h 312444"/>
                  <a:gd name="connsiteX8" fmla="*/ -51 w 110817"/>
                  <a:gd name="connsiteY8" fmla="*/ 64964 h 312444"/>
                  <a:gd name="connsiteX9" fmla="*/ -51 w 110817"/>
                  <a:gd name="connsiteY9" fmla="*/ 54941 h 312444"/>
                  <a:gd name="connsiteX10" fmla="*/ 56177 w 110817"/>
                  <a:gd name="connsiteY10" fmla="*/ -51 h 312444"/>
                  <a:gd name="connsiteX11" fmla="*/ 58305 w 110817"/>
                  <a:gd name="connsiteY11" fmla="*/ 18 h 312444"/>
                  <a:gd name="connsiteX12" fmla="*/ 110756 w 110817"/>
                  <a:gd name="connsiteY12" fmla="*/ 57687 h 312444"/>
                  <a:gd name="connsiteX13" fmla="*/ 110756 w 110817"/>
                  <a:gd name="connsiteY13" fmla="*/ 299072 h 312444"/>
                  <a:gd name="connsiteX14" fmla="*/ 97025 w 110817"/>
                  <a:gd name="connsiteY14" fmla="*/ 312391 h 3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0817" h="312444">
                    <a:moveTo>
                      <a:pt x="97025" y="312391"/>
                    </a:moveTo>
                    <a:cubicBezTo>
                      <a:pt x="89446" y="312391"/>
                      <a:pt x="83295" y="306239"/>
                      <a:pt x="83295" y="298660"/>
                    </a:cubicBezTo>
                    <a:lnTo>
                      <a:pt x="83295" y="57275"/>
                    </a:lnTo>
                    <a:cubicBezTo>
                      <a:pt x="83748" y="41869"/>
                      <a:pt x="72255" y="28715"/>
                      <a:pt x="56932" y="27067"/>
                    </a:cubicBezTo>
                    <a:cubicBezTo>
                      <a:pt x="49242" y="26614"/>
                      <a:pt x="41732" y="29402"/>
                      <a:pt x="36198" y="34757"/>
                    </a:cubicBezTo>
                    <a:cubicBezTo>
                      <a:pt x="30582" y="39960"/>
                      <a:pt x="27397" y="47279"/>
                      <a:pt x="27411" y="54941"/>
                    </a:cubicBezTo>
                    <a:lnTo>
                      <a:pt x="27411" y="64964"/>
                    </a:lnTo>
                    <a:cubicBezTo>
                      <a:pt x="27411" y="72543"/>
                      <a:pt x="21259" y="78695"/>
                      <a:pt x="13680" y="78695"/>
                    </a:cubicBezTo>
                    <a:cubicBezTo>
                      <a:pt x="6101" y="78695"/>
                      <a:pt x="-51" y="72543"/>
                      <a:pt x="-51" y="64964"/>
                    </a:cubicBezTo>
                    <a:lnTo>
                      <a:pt x="-51" y="54941"/>
                    </a:lnTo>
                    <a:cubicBezTo>
                      <a:pt x="293" y="24225"/>
                      <a:pt x="25461" y="-394"/>
                      <a:pt x="56177" y="-51"/>
                    </a:cubicBezTo>
                    <a:cubicBezTo>
                      <a:pt x="56891" y="-37"/>
                      <a:pt x="57591" y="-23"/>
                      <a:pt x="58305" y="18"/>
                    </a:cubicBezTo>
                    <a:cubicBezTo>
                      <a:pt x="88320" y="2270"/>
                      <a:pt x="111346" y="27589"/>
                      <a:pt x="110756" y="57687"/>
                    </a:cubicBezTo>
                    <a:lnTo>
                      <a:pt x="110756" y="299072"/>
                    </a:lnTo>
                    <a:cubicBezTo>
                      <a:pt x="110536" y="306500"/>
                      <a:pt x="104453" y="312391"/>
                      <a:pt x="97025" y="312391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1" name="Freeform: Shape 430">
                <a:extLst>
                  <a:ext uri="{FF2B5EF4-FFF2-40B4-BE49-F238E27FC236}">
                    <a16:creationId xmlns:a16="http://schemas.microsoft.com/office/drawing/2014/main" id="{FF2B201E-D612-A33E-9324-2F450FDEADAE}"/>
                  </a:ext>
                </a:extLst>
              </p:cNvPr>
              <p:cNvSpPr/>
              <p:nvPr/>
            </p:nvSpPr>
            <p:spPr>
              <a:xfrm>
                <a:off x="8301561" y="2642709"/>
                <a:ext cx="110806" cy="301044"/>
              </a:xfrm>
              <a:custGeom>
                <a:avLst/>
                <a:gdLst>
                  <a:gd name="connsiteX0" fmla="*/ 97025 w 110806"/>
                  <a:gd name="connsiteY0" fmla="*/ 300990 h 301044"/>
                  <a:gd name="connsiteX1" fmla="*/ 83295 w 110806"/>
                  <a:gd name="connsiteY1" fmla="*/ 287260 h 301044"/>
                  <a:gd name="connsiteX2" fmla="*/ 83295 w 110806"/>
                  <a:gd name="connsiteY2" fmla="*/ 55349 h 301044"/>
                  <a:gd name="connsiteX3" fmla="*/ 55353 w 110806"/>
                  <a:gd name="connsiteY3" fmla="*/ 27407 h 301044"/>
                  <a:gd name="connsiteX4" fmla="*/ 27411 w 110806"/>
                  <a:gd name="connsiteY4" fmla="*/ 55349 h 301044"/>
                  <a:gd name="connsiteX5" fmla="*/ 27411 w 110806"/>
                  <a:gd name="connsiteY5" fmla="*/ 275040 h 301044"/>
                  <a:gd name="connsiteX6" fmla="*/ 13680 w 110806"/>
                  <a:gd name="connsiteY6" fmla="*/ 288770 h 301044"/>
                  <a:gd name="connsiteX7" fmla="*/ -51 w 110806"/>
                  <a:gd name="connsiteY7" fmla="*/ 275040 h 301044"/>
                  <a:gd name="connsiteX8" fmla="*/ -51 w 110806"/>
                  <a:gd name="connsiteY8" fmla="*/ 55349 h 301044"/>
                  <a:gd name="connsiteX9" fmla="*/ 55353 w 110806"/>
                  <a:gd name="connsiteY9" fmla="*/ -54 h 301044"/>
                  <a:gd name="connsiteX10" fmla="*/ 110756 w 110806"/>
                  <a:gd name="connsiteY10" fmla="*/ 55349 h 301044"/>
                  <a:gd name="connsiteX11" fmla="*/ 110756 w 110806"/>
                  <a:gd name="connsiteY11" fmla="*/ 287260 h 301044"/>
                  <a:gd name="connsiteX12" fmla="*/ 97025 w 110806"/>
                  <a:gd name="connsiteY12" fmla="*/ 300990 h 301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0806" h="301044">
                    <a:moveTo>
                      <a:pt x="97025" y="300990"/>
                    </a:moveTo>
                    <a:cubicBezTo>
                      <a:pt x="89446" y="300990"/>
                      <a:pt x="83295" y="294839"/>
                      <a:pt x="83295" y="287260"/>
                    </a:cubicBezTo>
                    <a:lnTo>
                      <a:pt x="83295" y="55349"/>
                    </a:lnTo>
                    <a:cubicBezTo>
                      <a:pt x="83295" y="39916"/>
                      <a:pt x="70786" y="27407"/>
                      <a:pt x="55353" y="27407"/>
                    </a:cubicBezTo>
                    <a:cubicBezTo>
                      <a:pt x="39920" y="27407"/>
                      <a:pt x="27411" y="39916"/>
                      <a:pt x="27411" y="55349"/>
                    </a:cubicBezTo>
                    <a:lnTo>
                      <a:pt x="27411" y="275040"/>
                    </a:lnTo>
                    <a:cubicBezTo>
                      <a:pt x="27411" y="282619"/>
                      <a:pt x="21259" y="288770"/>
                      <a:pt x="13680" y="288770"/>
                    </a:cubicBezTo>
                    <a:cubicBezTo>
                      <a:pt x="6101" y="288770"/>
                      <a:pt x="-51" y="282619"/>
                      <a:pt x="-51" y="275040"/>
                    </a:cubicBezTo>
                    <a:lnTo>
                      <a:pt x="-51" y="55349"/>
                    </a:lnTo>
                    <a:cubicBezTo>
                      <a:pt x="-51" y="24757"/>
                      <a:pt x="24761" y="-54"/>
                      <a:pt x="55353" y="-54"/>
                    </a:cubicBezTo>
                    <a:cubicBezTo>
                      <a:pt x="85945" y="-54"/>
                      <a:pt x="110756" y="24757"/>
                      <a:pt x="110756" y="55349"/>
                    </a:cubicBezTo>
                    <a:lnTo>
                      <a:pt x="110756" y="287260"/>
                    </a:lnTo>
                    <a:cubicBezTo>
                      <a:pt x="110756" y="294839"/>
                      <a:pt x="104605" y="300990"/>
                      <a:pt x="97025" y="300990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2" name="Freeform: Shape 431">
                <a:extLst>
                  <a:ext uri="{FF2B5EF4-FFF2-40B4-BE49-F238E27FC236}">
                    <a16:creationId xmlns:a16="http://schemas.microsoft.com/office/drawing/2014/main" id="{F605B60F-CF56-10EA-8367-8EA361B402E0}"/>
                  </a:ext>
                </a:extLst>
              </p:cNvPr>
              <p:cNvSpPr/>
              <p:nvPr/>
            </p:nvSpPr>
            <p:spPr>
              <a:xfrm>
                <a:off x="8384757" y="2725888"/>
                <a:ext cx="110817" cy="271552"/>
              </a:xfrm>
              <a:custGeom>
                <a:avLst/>
                <a:gdLst>
                  <a:gd name="connsiteX0" fmla="*/ 97036 w 110817"/>
                  <a:gd name="connsiteY0" fmla="*/ 271498 h 271552"/>
                  <a:gd name="connsiteX1" fmla="*/ 83306 w 110817"/>
                  <a:gd name="connsiteY1" fmla="*/ 257767 h 271552"/>
                  <a:gd name="connsiteX2" fmla="*/ 83306 w 110817"/>
                  <a:gd name="connsiteY2" fmla="*/ 54828 h 271552"/>
                  <a:gd name="connsiteX3" fmla="*/ 55913 w 110817"/>
                  <a:gd name="connsiteY3" fmla="*/ 27298 h 271552"/>
                  <a:gd name="connsiteX4" fmla="*/ 53922 w 110817"/>
                  <a:gd name="connsiteY4" fmla="*/ 27367 h 271552"/>
                  <a:gd name="connsiteX5" fmla="*/ 27422 w 110817"/>
                  <a:gd name="connsiteY5" fmla="*/ 57712 h 271552"/>
                  <a:gd name="connsiteX6" fmla="*/ 27422 w 110817"/>
                  <a:gd name="connsiteY6" fmla="*/ 204630 h 271552"/>
                  <a:gd name="connsiteX7" fmla="*/ 13691 w 110817"/>
                  <a:gd name="connsiteY7" fmla="*/ 218360 h 271552"/>
                  <a:gd name="connsiteX8" fmla="*/ -39 w 110817"/>
                  <a:gd name="connsiteY8" fmla="*/ 204630 h 271552"/>
                  <a:gd name="connsiteX9" fmla="*/ -39 w 110817"/>
                  <a:gd name="connsiteY9" fmla="*/ 57712 h 271552"/>
                  <a:gd name="connsiteX10" fmla="*/ 52412 w 110817"/>
                  <a:gd name="connsiteY10" fmla="*/ 43 h 271552"/>
                  <a:gd name="connsiteX11" fmla="*/ 93604 w 110817"/>
                  <a:gd name="connsiteY11" fmla="*/ 15147 h 271552"/>
                  <a:gd name="connsiteX12" fmla="*/ 110767 w 110817"/>
                  <a:gd name="connsiteY12" fmla="*/ 55377 h 271552"/>
                  <a:gd name="connsiteX13" fmla="*/ 110767 w 110817"/>
                  <a:gd name="connsiteY13" fmla="*/ 257767 h 271552"/>
                  <a:gd name="connsiteX14" fmla="*/ 97036 w 110817"/>
                  <a:gd name="connsiteY14" fmla="*/ 271498 h 271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0817" h="271552">
                    <a:moveTo>
                      <a:pt x="97036" y="271498"/>
                    </a:moveTo>
                    <a:cubicBezTo>
                      <a:pt x="89457" y="271498"/>
                      <a:pt x="83306" y="265347"/>
                      <a:pt x="83306" y="257767"/>
                    </a:cubicBezTo>
                    <a:lnTo>
                      <a:pt x="83306" y="54828"/>
                    </a:lnTo>
                    <a:cubicBezTo>
                      <a:pt x="83347" y="39656"/>
                      <a:pt x="71072" y="27339"/>
                      <a:pt x="55913" y="27298"/>
                    </a:cubicBezTo>
                    <a:cubicBezTo>
                      <a:pt x="55254" y="27298"/>
                      <a:pt x="54581" y="27326"/>
                      <a:pt x="53922" y="27367"/>
                    </a:cubicBezTo>
                    <a:cubicBezTo>
                      <a:pt x="38558" y="29069"/>
                      <a:pt x="27038" y="42251"/>
                      <a:pt x="27422" y="57712"/>
                    </a:cubicBezTo>
                    <a:lnTo>
                      <a:pt x="27422" y="204630"/>
                    </a:lnTo>
                    <a:cubicBezTo>
                      <a:pt x="27422" y="212209"/>
                      <a:pt x="21271" y="218360"/>
                      <a:pt x="13691" y="218360"/>
                    </a:cubicBezTo>
                    <a:cubicBezTo>
                      <a:pt x="6112" y="218360"/>
                      <a:pt x="-39" y="212209"/>
                      <a:pt x="-39" y="204630"/>
                    </a:cubicBezTo>
                    <a:lnTo>
                      <a:pt x="-39" y="57712"/>
                    </a:lnTo>
                    <a:cubicBezTo>
                      <a:pt x="-630" y="27614"/>
                      <a:pt x="22397" y="2295"/>
                      <a:pt x="52412" y="43"/>
                    </a:cubicBezTo>
                    <a:cubicBezTo>
                      <a:pt x="67639" y="-863"/>
                      <a:pt x="82565" y="4601"/>
                      <a:pt x="93604" y="15147"/>
                    </a:cubicBezTo>
                    <a:cubicBezTo>
                      <a:pt x="104575" y="25651"/>
                      <a:pt x="110781" y="40191"/>
                      <a:pt x="110767" y="55377"/>
                    </a:cubicBezTo>
                    <a:lnTo>
                      <a:pt x="110767" y="257767"/>
                    </a:lnTo>
                    <a:cubicBezTo>
                      <a:pt x="110767" y="265347"/>
                      <a:pt x="104616" y="271498"/>
                      <a:pt x="97036" y="271498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81480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25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3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BE78EE8-2EAF-820B-B5F8-D50725F62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75D09-11C4-4DCB-AD2F-C25D7C13D042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DBBED71-D08A-0BC7-160D-EE4AD653EB97}"/>
              </a:ext>
            </a:extLst>
          </p:cNvPr>
          <p:cNvSpPr txBox="1"/>
          <p:nvPr/>
        </p:nvSpPr>
        <p:spPr>
          <a:xfrm>
            <a:off x="2699657" y="237910"/>
            <a:ext cx="6781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20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اسلاید خود را در این قسمت وارد نمایید</a:t>
            </a:r>
            <a:endParaRPr lang="en-US" sz="20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pic>
        <p:nvPicPr>
          <p:cNvPr id="6" name="Picture 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D4196EA-D1E0-EE6D-2808-B33BFD0BF5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07" t="11576" r="15870" b="9985"/>
          <a:stretch/>
        </p:blipFill>
        <p:spPr>
          <a:xfrm>
            <a:off x="2188088" y="281123"/>
            <a:ext cx="316321" cy="278697"/>
          </a:xfrm>
          <a:prstGeom prst="rect">
            <a:avLst/>
          </a:prstGeom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id="{B227FDAC-EE89-9305-2EB1-5D9D91AFE1C1}"/>
              </a:ext>
            </a:extLst>
          </p:cNvPr>
          <p:cNvSpPr txBox="1"/>
          <p:nvPr/>
        </p:nvSpPr>
        <p:spPr>
          <a:xfrm>
            <a:off x="509956" y="2036711"/>
            <a:ext cx="2709821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2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DCFBB41-6E43-B2AF-6F8B-85A9D37B0DDA}"/>
              </a:ext>
            </a:extLst>
          </p:cNvPr>
          <p:cNvSpPr txBox="1"/>
          <p:nvPr/>
        </p:nvSpPr>
        <p:spPr>
          <a:xfrm>
            <a:off x="875816" y="3638871"/>
            <a:ext cx="2066711" cy="16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2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73A53B67-7774-B6FB-F1A4-CA0D62D05D08}"/>
              </a:ext>
            </a:extLst>
          </p:cNvPr>
          <p:cNvSpPr txBox="1"/>
          <p:nvPr/>
        </p:nvSpPr>
        <p:spPr>
          <a:xfrm>
            <a:off x="4099046" y="4559986"/>
            <a:ext cx="3796320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2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2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677D510C-E8BD-2617-6102-EF02D190B711}"/>
              </a:ext>
            </a:extLst>
          </p:cNvPr>
          <p:cNvSpPr txBox="1"/>
          <p:nvPr/>
        </p:nvSpPr>
        <p:spPr>
          <a:xfrm>
            <a:off x="8865895" y="3611126"/>
            <a:ext cx="2338017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2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DCAE102E-5635-5B8D-61EA-ECF950B6311F}"/>
              </a:ext>
            </a:extLst>
          </p:cNvPr>
          <p:cNvSpPr txBox="1"/>
          <p:nvPr/>
        </p:nvSpPr>
        <p:spPr>
          <a:xfrm>
            <a:off x="7550017" y="965721"/>
            <a:ext cx="3458382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00000"/>
              </a:lnSpc>
            </a:pPr>
            <a:r>
              <a:rPr lang="fa-IR" sz="1600" b="1" dirty="0">
                <a:solidFill>
                  <a:srgbClr val="163A65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163A65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00000"/>
              </a:lnSpc>
            </a:pPr>
            <a:r>
              <a:rPr lang="fa-IR" sz="1200" dirty="0">
                <a:solidFill>
                  <a:srgbClr val="163A65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کیفیت. </a:t>
            </a:r>
            <a:endParaRPr lang="en-US" sz="1200" dirty="0">
              <a:solidFill>
                <a:srgbClr val="163A65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7BA12153-3D11-7BAC-1F8B-B54C0948DF6E}"/>
              </a:ext>
            </a:extLst>
          </p:cNvPr>
          <p:cNvGrpSpPr/>
          <p:nvPr/>
        </p:nvGrpSpPr>
        <p:grpSpPr>
          <a:xfrm>
            <a:off x="2698836" y="1839915"/>
            <a:ext cx="6580372" cy="2747574"/>
            <a:chOff x="2698836" y="1839915"/>
            <a:chExt cx="6580372" cy="2747574"/>
          </a:xfrm>
        </p:grpSpPr>
        <p:sp>
          <p:nvSpPr>
            <p:cNvPr id="11" name="Google Shape;355;p20">
              <a:extLst>
                <a:ext uri="{FF2B5EF4-FFF2-40B4-BE49-F238E27FC236}">
                  <a16:creationId xmlns:a16="http://schemas.microsoft.com/office/drawing/2014/main" id="{8DB0AAB2-4F50-7D82-D07E-3AD699B6689E}"/>
                </a:ext>
              </a:extLst>
            </p:cNvPr>
            <p:cNvSpPr/>
            <p:nvPr/>
          </p:nvSpPr>
          <p:spPr>
            <a:xfrm>
              <a:off x="4334269" y="2040238"/>
              <a:ext cx="1080613" cy="1081431"/>
            </a:xfrm>
            <a:custGeom>
              <a:avLst/>
              <a:gdLst/>
              <a:ahLst/>
              <a:cxnLst/>
              <a:rect l="l" t="t" r="r" b="b"/>
              <a:pathLst>
                <a:path w="42247" h="42279" extrusionOk="0">
                  <a:moveTo>
                    <a:pt x="18811" y="0"/>
                  </a:moveTo>
                  <a:cubicBezTo>
                    <a:pt x="18273" y="0"/>
                    <a:pt x="17830" y="412"/>
                    <a:pt x="17798" y="950"/>
                  </a:cubicBezTo>
                  <a:lnTo>
                    <a:pt x="17608" y="3579"/>
                  </a:lnTo>
                  <a:cubicBezTo>
                    <a:pt x="17545" y="3991"/>
                    <a:pt x="17260" y="4371"/>
                    <a:pt x="16816" y="4497"/>
                  </a:cubicBezTo>
                  <a:cubicBezTo>
                    <a:pt x="15264" y="4877"/>
                    <a:pt x="13776" y="5511"/>
                    <a:pt x="12383" y="6334"/>
                  </a:cubicBezTo>
                  <a:cubicBezTo>
                    <a:pt x="12216" y="6431"/>
                    <a:pt x="12032" y="6480"/>
                    <a:pt x="11848" y="6480"/>
                  </a:cubicBezTo>
                  <a:cubicBezTo>
                    <a:pt x="11611" y="6480"/>
                    <a:pt x="11375" y="6399"/>
                    <a:pt x="11179" y="6239"/>
                  </a:cubicBezTo>
                  <a:lnTo>
                    <a:pt x="9216" y="4529"/>
                  </a:lnTo>
                  <a:cubicBezTo>
                    <a:pt x="9030" y="4359"/>
                    <a:pt x="8783" y="4271"/>
                    <a:pt x="8536" y="4271"/>
                  </a:cubicBezTo>
                  <a:cubicBezTo>
                    <a:pt x="8277" y="4271"/>
                    <a:pt x="8016" y="4366"/>
                    <a:pt x="7822" y="4561"/>
                  </a:cubicBezTo>
                  <a:lnTo>
                    <a:pt x="6777" y="5606"/>
                  </a:lnTo>
                  <a:lnTo>
                    <a:pt x="5732" y="6619"/>
                  </a:lnTo>
                  <a:lnTo>
                    <a:pt x="4655" y="7664"/>
                  </a:lnTo>
                  <a:cubicBezTo>
                    <a:pt x="4275" y="8044"/>
                    <a:pt x="4244" y="8678"/>
                    <a:pt x="4592" y="9058"/>
                  </a:cubicBezTo>
                  <a:lnTo>
                    <a:pt x="6302" y="11084"/>
                  </a:lnTo>
                  <a:cubicBezTo>
                    <a:pt x="6587" y="11433"/>
                    <a:pt x="6619" y="11908"/>
                    <a:pt x="6397" y="12288"/>
                  </a:cubicBezTo>
                  <a:cubicBezTo>
                    <a:pt x="5510" y="13745"/>
                    <a:pt x="4845" y="15360"/>
                    <a:pt x="4434" y="17038"/>
                  </a:cubicBezTo>
                  <a:cubicBezTo>
                    <a:pt x="4339" y="17450"/>
                    <a:pt x="3990" y="17798"/>
                    <a:pt x="3547" y="17830"/>
                  </a:cubicBezTo>
                  <a:lnTo>
                    <a:pt x="950" y="18020"/>
                  </a:lnTo>
                  <a:cubicBezTo>
                    <a:pt x="412" y="18052"/>
                    <a:pt x="0" y="18495"/>
                    <a:pt x="0" y="19033"/>
                  </a:cubicBezTo>
                  <a:lnTo>
                    <a:pt x="0" y="23467"/>
                  </a:lnTo>
                  <a:cubicBezTo>
                    <a:pt x="0" y="24005"/>
                    <a:pt x="412" y="24449"/>
                    <a:pt x="950" y="24480"/>
                  </a:cubicBezTo>
                  <a:lnTo>
                    <a:pt x="3579" y="24702"/>
                  </a:lnTo>
                  <a:cubicBezTo>
                    <a:pt x="4022" y="24734"/>
                    <a:pt x="4370" y="25019"/>
                    <a:pt x="4497" y="25462"/>
                  </a:cubicBezTo>
                  <a:cubicBezTo>
                    <a:pt x="4909" y="27109"/>
                    <a:pt x="5574" y="28661"/>
                    <a:pt x="6460" y="30117"/>
                  </a:cubicBezTo>
                  <a:cubicBezTo>
                    <a:pt x="6682" y="30497"/>
                    <a:pt x="6651" y="30972"/>
                    <a:pt x="6365" y="31321"/>
                  </a:cubicBezTo>
                  <a:lnTo>
                    <a:pt x="4719" y="33284"/>
                  </a:lnTo>
                  <a:cubicBezTo>
                    <a:pt x="4370" y="33696"/>
                    <a:pt x="4402" y="34298"/>
                    <a:pt x="4782" y="34678"/>
                  </a:cubicBezTo>
                  <a:lnTo>
                    <a:pt x="5859" y="35723"/>
                  </a:lnTo>
                  <a:lnTo>
                    <a:pt x="6872" y="36768"/>
                  </a:lnTo>
                  <a:lnTo>
                    <a:pt x="7981" y="37813"/>
                  </a:lnTo>
                  <a:cubicBezTo>
                    <a:pt x="8179" y="38011"/>
                    <a:pt x="8437" y="38114"/>
                    <a:pt x="8697" y="38114"/>
                  </a:cubicBezTo>
                  <a:cubicBezTo>
                    <a:pt x="8936" y="38114"/>
                    <a:pt x="9177" y="38027"/>
                    <a:pt x="9374" y="37845"/>
                  </a:cubicBezTo>
                  <a:lnTo>
                    <a:pt x="11338" y="36134"/>
                  </a:lnTo>
                  <a:cubicBezTo>
                    <a:pt x="11537" y="35953"/>
                    <a:pt x="11779" y="35865"/>
                    <a:pt x="12020" y="35865"/>
                  </a:cubicBezTo>
                  <a:cubicBezTo>
                    <a:pt x="12200" y="35865"/>
                    <a:pt x="12379" y="35913"/>
                    <a:pt x="12541" y="36008"/>
                  </a:cubicBezTo>
                  <a:cubicBezTo>
                    <a:pt x="14029" y="36863"/>
                    <a:pt x="15645" y="37496"/>
                    <a:pt x="17323" y="37876"/>
                  </a:cubicBezTo>
                  <a:cubicBezTo>
                    <a:pt x="17766" y="37971"/>
                    <a:pt x="18083" y="38351"/>
                    <a:pt x="18115" y="38795"/>
                  </a:cubicBezTo>
                  <a:lnTo>
                    <a:pt x="18368" y="41392"/>
                  </a:lnTo>
                  <a:cubicBezTo>
                    <a:pt x="18431" y="41898"/>
                    <a:pt x="18875" y="42278"/>
                    <a:pt x="19413" y="42278"/>
                  </a:cubicBezTo>
                  <a:lnTo>
                    <a:pt x="20902" y="42247"/>
                  </a:lnTo>
                  <a:lnTo>
                    <a:pt x="22358" y="42215"/>
                  </a:lnTo>
                  <a:lnTo>
                    <a:pt x="23847" y="42183"/>
                  </a:lnTo>
                  <a:cubicBezTo>
                    <a:pt x="24385" y="42183"/>
                    <a:pt x="24797" y="41772"/>
                    <a:pt x="24829" y="41233"/>
                  </a:cubicBezTo>
                  <a:lnTo>
                    <a:pt x="24987" y="38605"/>
                  </a:lnTo>
                  <a:cubicBezTo>
                    <a:pt x="25019" y="38161"/>
                    <a:pt x="25304" y="37781"/>
                    <a:pt x="25747" y="37655"/>
                  </a:cubicBezTo>
                  <a:cubicBezTo>
                    <a:pt x="27235" y="37243"/>
                    <a:pt x="28692" y="36610"/>
                    <a:pt x="30022" y="35818"/>
                  </a:cubicBezTo>
                  <a:cubicBezTo>
                    <a:pt x="30189" y="35721"/>
                    <a:pt x="30373" y="35672"/>
                    <a:pt x="30557" y="35672"/>
                  </a:cubicBezTo>
                  <a:cubicBezTo>
                    <a:pt x="30794" y="35672"/>
                    <a:pt x="31030" y="35752"/>
                    <a:pt x="31226" y="35913"/>
                  </a:cubicBezTo>
                  <a:lnTo>
                    <a:pt x="33189" y="37591"/>
                  </a:lnTo>
                  <a:cubicBezTo>
                    <a:pt x="33386" y="37742"/>
                    <a:pt x="33625" y="37821"/>
                    <a:pt x="33864" y="37821"/>
                  </a:cubicBezTo>
                  <a:cubicBezTo>
                    <a:pt x="34125" y="37821"/>
                    <a:pt x="34384" y="37727"/>
                    <a:pt x="34583" y="37528"/>
                  </a:cubicBezTo>
                  <a:lnTo>
                    <a:pt x="35659" y="36451"/>
                  </a:lnTo>
                  <a:lnTo>
                    <a:pt x="36704" y="35438"/>
                  </a:lnTo>
                  <a:lnTo>
                    <a:pt x="37750" y="34393"/>
                  </a:lnTo>
                  <a:cubicBezTo>
                    <a:pt x="38130" y="34013"/>
                    <a:pt x="38130" y="33379"/>
                    <a:pt x="37781" y="32999"/>
                  </a:cubicBezTo>
                  <a:lnTo>
                    <a:pt x="36071" y="31004"/>
                  </a:lnTo>
                  <a:cubicBezTo>
                    <a:pt x="35786" y="30687"/>
                    <a:pt x="35723" y="30181"/>
                    <a:pt x="35944" y="29832"/>
                  </a:cubicBezTo>
                  <a:cubicBezTo>
                    <a:pt x="36799" y="28407"/>
                    <a:pt x="37401" y="26855"/>
                    <a:pt x="37813" y="25272"/>
                  </a:cubicBezTo>
                  <a:cubicBezTo>
                    <a:pt x="37908" y="24829"/>
                    <a:pt x="38256" y="24512"/>
                    <a:pt x="38731" y="24480"/>
                  </a:cubicBezTo>
                  <a:lnTo>
                    <a:pt x="41296" y="24259"/>
                  </a:lnTo>
                  <a:cubicBezTo>
                    <a:pt x="41835" y="24227"/>
                    <a:pt x="42247" y="23784"/>
                    <a:pt x="42247" y="23245"/>
                  </a:cubicBezTo>
                  <a:lnTo>
                    <a:pt x="42247" y="18812"/>
                  </a:lnTo>
                  <a:cubicBezTo>
                    <a:pt x="42247" y="18273"/>
                    <a:pt x="41835" y="17830"/>
                    <a:pt x="41296" y="17798"/>
                  </a:cubicBezTo>
                  <a:lnTo>
                    <a:pt x="38668" y="17577"/>
                  </a:lnTo>
                  <a:cubicBezTo>
                    <a:pt x="38225" y="17545"/>
                    <a:pt x="37876" y="17260"/>
                    <a:pt x="37750" y="16848"/>
                  </a:cubicBezTo>
                  <a:cubicBezTo>
                    <a:pt x="37338" y="15296"/>
                    <a:pt x="36736" y="13808"/>
                    <a:pt x="35944" y="12446"/>
                  </a:cubicBezTo>
                  <a:cubicBezTo>
                    <a:pt x="35691" y="12066"/>
                    <a:pt x="35754" y="11559"/>
                    <a:pt x="36039" y="11243"/>
                  </a:cubicBezTo>
                  <a:lnTo>
                    <a:pt x="37750" y="9279"/>
                  </a:lnTo>
                  <a:cubicBezTo>
                    <a:pt x="38098" y="8899"/>
                    <a:pt x="38066" y="8266"/>
                    <a:pt x="37718" y="7886"/>
                  </a:cubicBezTo>
                  <a:lnTo>
                    <a:pt x="36673" y="6841"/>
                  </a:lnTo>
                  <a:lnTo>
                    <a:pt x="35628" y="5764"/>
                  </a:lnTo>
                  <a:lnTo>
                    <a:pt x="34583" y="4719"/>
                  </a:lnTo>
                  <a:cubicBezTo>
                    <a:pt x="34377" y="4496"/>
                    <a:pt x="34106" y="4384"/>
                    <a:pt x="33835" y="4384"/>
                  </a:cubicBezTo>
                  <a:cubicBezTo>
                    <a:pt x="33606" y="4384"/>
                    <a:pt x="33378" y="4464"/>
                    <a:pt x="33189" y="4624"/>
                  </a:cubicBezTo>
                  <a:lnTo>
                    <a:pt x="31162" y="6334"/>
                  </a:lnTo>
                  <a:cubicBezTo>
                    <a:pt x="30984" y="6494"/>
                    <a:pt x="30756" y="6575"/>
                    <a:pt x="30523" y="6575"/>
                  </a:cubicBezTo>
                  <a:cubicBezTo>
                    <a:pt x="30341" y="6575"/>
                    <a:pt x="30157" y="6526"/>
                    <a:pt x="29991" y="6429"/>
                  </a:cubicBezTo>
                  <a:cubicBezTo>
                    <a:pt x="28502" y="5511"/>
                    <a:pt x="26919" y="4846"/>
                    <a:pt x="25240" y="4434"/>
                  </a:cubicBezTo>
                  <a:cubicBezTo>
                    <a:pt x="24797" y="4339"/>
                    <a:pt x="24480" y="3959"/>
                    <a:pt x="24449" y="3516"/>
                  </a:cubicBezTo>
                  <a:lnTo>
                    <a:pt x="24259" y="950"/>
                  </a:lnTo>
                  <a:cubicBezTo>
                    <a:pt x="24195" y="412"/>
                    <a:pt x="23752" y="0"/>
                    <a:pt x="23213" y="0"/>
                  </a:cubicBezTo>
                  <a:close/>
                </a:path>
              </a:pathLst>
            </a:custGeom>
            <a:solidFill>
              <a:srgbClr val="FCC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356;p20">
              <a:extLst>
                <a:ext uri="{FF2B5EF4-FFF2-40B4-BE49-F238E27FC236}">
                  <a16:creationId xmlns:a16="http://schemas.microsoft.com/office/drawing/2014/main" id="{DF9F7058-FDA0-12C5-36B1-7DBAB8CA353E}"/>
                </a:ext>
              </a:extLst>
            </p:cNvPr>
            <p:cNvSpPr/>
            <p:nvPr/>
          </p:nvSpPr>
          <p:spPr>
            <a:xfrm>
              <a:off x="4540917" y="2246727"/>
              <a:ext cx="668447" cy="668446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48;p20">
              <a:extLst>
                <a:ext uri="{FF2B5EF4-FFF2-40B4-BE49-F238E27FC236}">
                  <a16:creationId xmlns:a16="http://schemas.microsoft.com/office/drawing/2014/main" id="{7727E667-3DC9-9FA4-E4C3-E14A8C2E5F61}"/>
                </a:ext>
              </a:extLst>
            </p:cNvPr>
            <p:cNvSpPr/>
            <p:nvPr/>
          </p:nvSpPr>
          <p:spPr>
            <a:xfrm>
              <a:off x="6586875" y="2042652"/>
              <a:ext cx="1080613" cy="1081431"/>
            </a:xfrm>
            <a:custGeom>
              <a:avLst/>
              <a:gdLst/>
              <a:ahLst/>
              <a:cxnLst/>
              <a:rect l="l" t="t" r="r" b="b"/>
              <a:pathLst>
                <a:path w="42247" h="42279" extrusionOk="0">
                  <a:moveTo>
                    <a:pt x="18811" y="0"/>
                  </a:moveTo>
                  <a:cubicBezTo>
                    <a:pt x="18273" y="0"/>
                    <a:pt x="17830" y="412"/>
                    <a:pt x="17798" y="950"/>
                  </a:cubicBezTo>
                  <a:lnTo>
                    <a:pt x="17608" y="3579"/>
                  </a:lnTo>
                  <a:cubicBezTo>
                    <a:pt x="17545" y="3991"/>
                    <a:pt x="17260" y="4371"/>
                    <a:pt x="16816" y="4497"/>
                  </a:cubicBezTo>
                  <a:cubicBezTo>
                    <a:pt x="15264" y="4877"/>
                    <a:pt x="13776" y="5511"/>
                    <a:pt x="12383" y="6334"/>
                  </a:cubicBezTo>
                  <a:cubicBezTo>
                    <a:pt x="12216" y="6431"/>
                    <a:pt x="12032" y="6480"/>
                    <a:pt x="11848" y="6480"/>
                  </a:cubicBezTo>
                  <a:cubicBezTo>
                    <a:pt x="11611" y="6480"/>
                    <a:pt x="11375" y="6399"/>
                    <a:pt x="11179" y="6239"/>
                  </a:cubicBezTo>
                  <a:lnTo>
                    <a:pt x="9216" y="4529"/>
                  </a:lnTo>
                  <a:cubicBezTo>
                    <a:pt x="9030" y="4359"/>
                    <a:pt x="8783" y="4271"/>
                    <a:pt x="8536" y="4271"/>
                  </a:cubicBezTo>
                  <a:cubicBezTo>
                    <a:pt x="8277" y="4271"/>
                    <a:pt x="8016" y="4366"/>
                    <a:pt x="7822" y="4561"/>
                  </a:cubicBezTo>
                  <a:lnTo>
                    <a:pt x="6777" y="5606"/>
                  </a:lnTo>
                  <a:lnTo>
                    <a:pt x="5732" y="6619"/>
                  </a:lnTo>
                  <a:lnTo>
                    <a:pt x="4655" y="7664"/>
                  </a:lnTo>
                  <a:cubicBezTo>
                    <a:pt x="4275" y="8044"/>
                    <a:pt x="4244" y="8678"/>
                    <a:pt x="4592" y="9058"/>
                  </a:cubicBezTo>
                  <a:lnTo>
                    <a:pt x="6302" y="11084"/>
                  </a:lnTo>
                  <a:cubicBezTo>
                    <a:pt x="6587" y="11433"/>
                    <a:pt x="6619" y="11908"/>
                    <a:pt x="6397" y="12288"/>
                  </a:cubicBezTo>
                  <a:cubicBezTo>
                    <a:pt x="5510" y="13745"/>
                    <a:pt x="4845" y="15360"/>
                    <a:pt x="4434" y="17038"/>
                  </a:cubicBezTo>
                  <a:cubicBezTo>
                    <a:pt x="4339" y="17450"/>
                    <a:pt x="3990" y="17798"/>
                    <a:pt x="3547" y="17830"/>
                  </a:cubicBezTo>
                  <a:lnTo>
                    <a:pt x="950" y="18020"/>
                  </a:lnTo>
                  <a:cubicBezTo>
                    <a:pt x="412" y="18052"/>
                    <a:pt x="0" y="18495"/>
                    <a:pt x="0" y="19033"/>
                  </a:cubicBezTo>
                  <a:lnTo>
                    <a:pt x="0" y="23467"/>
                  </a:lnTo>
                  <a:cubicBezTo>
                    <a:pt x="0" y="24005"/>
                    <a:pt x="412" y="24449"/>
                    <a:pt x="950" y="24480"/>
                  </a:cubicBezTo>
                  <a:lnTo>
                    <a:pt x="3579" y="24702"/>
                  </a:lnTo>
                  <a:cubicBezTo>
                    <a:pt x="4022" y="24734"/>
                    <a:pt x="4370" y="25019"/>
                    <a:pt x="4497" y="25462"/>
                  </a:cubicBezTo>
                  <a:cubicBezTo>
                    <a:pt x="4909" y="27109"/>
                    <a:pt x="5574" y="28661"/>
                    <a:pt x="6460" y="30117"/>
                  </a:cubicBezTo>
                  <a:cubicBezTo>
                    <a:pt x="6682" y="30497"/>
                    <a:pt x="6651" y="30972"/>
                    <a:pt x="6365" y="31321"/>
                  </a:cubicBezTo>
                  <a:lnTo>
                    <a:pt x="4719" y="33284"/>
                  </a:lnTo>
                  <a:cubicBezTo>
                    <a:pt x="4370" y="33696"/>
                    <a:pt x="4402" y="34298"/>
                    <a:pt x="4782" y="34678"/>
                  </a:cubicBezTo>
                  <a:lnTo>
                    <a:pt x="5859" y="35723"/>
                  </a:lnTo>
                  <a:lnTo>
                    <a:pt x="6872" y="36768"/>
                  </a:lnTo>
                  <a:lnTo>
                    <a:pt x="7981" y="37813"/>
                  </a:lnTo>
                  <a:cubicBezTo>
                    <a:pt x="8179" y="38011"/>
                    <a:pt x="8437" y="38114"/>
                    <a:pt x="8697" y="38114"/>
                  </a:cubicBezTo>
                  <a:cubicBezTo>
                    <a:pt x="8936" y="38114"/>
                    <a:pt x="9177" y="38027"/>
                    <a:pt x="9374" y="37845"/>
                  </a:cubicBezTo>
                  <a:lnTo>
                    <a:pt x="11338" y="36134"/>
                  </a:lnTo>
                  <a:cubicBezTo>
                    <a:pt x="11537" y="35953"/>
                    <a:pt x="11779" y="35865"/>
                    <a:pt x="12020" y="35865"/>
                  </a:cubicBezTo>
                  <a:cubicBezTo>
                    <a:pt x="12200" y="35865"/>
                    <a:pt x="12379" y="35913"/>
                    <a:pt x="12541" y="36008"/>
                  </a:cubicBezTo>
                  <a:cubicBezTo>
                    <a:pt x="14029" y="36863"/>
                    <a:pt x="15645" y="37496"/>
                    <a:pt x="17323" y="37876"/>
                  </a:cubicBezTo>
                  <a:cubicBezTo>
                    <a:pt x="17766" y="37971"/>
                    <a:pt x="18083" y="38351"/>
                    <a:pt x="18115" y="38795"/>
                  </a:cubicBezTo>
                  <a:lnTo>
                    <a:pt x="18368" y="41392"/>
                  </a:lnTo>
                  <a:cubicBezTo>
                    <a:pt x="18431" y="41898"/>
                    <a:pt x="18875" y="42278"/>
                    <a:pt x="19413" y="42278"/>
                  </a:cubicBezTo>
                  <a:lnTo>
                    <a:pt x="20902" y="42247"/>
                  </a:lnTo>
                  <a:lnTo>
                    <a:pt x="22358" y="42215"/>
                  </a:lnTo>
                  <a:lnTo>
                    <a:pt x="23847" y="42183"/>
                  </a:lnTo>
                  <a:cubicBezTo>
                    <a:pt x="24385" y="42183"/>
                    <a:pt x="24797" y="41772"/>
                    <a:pt x="24829" y="41233"/>
                  </a:cubicBezTo>
                  <a:lnTo>
                    <a:pt x="24987" y="38605"/>
                  </a:lnTo>
                  <a:cubicBezTo>
                    <a:pt x="25019" y="38161"/>
                    <a:pt x="25304" y="37781"/>
                    <a:pt x="25747" y="37655"/>
                  </a:cubicBezTo>
                  <a:cubicBezTo>
                    <a:pt x="27235" y="37243"/>
                    <a:pt x="28692" y="36610"/>
                    <a:pt x="30022" y="35818"/>
                  </a:cubicBezTo>
                  <a:cubicBezTo>
                    <a:pt x="30189" y="35721"/>
                    <a:pt x="30373" y="35672"/>
                    <a:pt x="30557" y="35672"/>
                  </a:cubicBezTo>
                  <a:cubicBezTo>
                    <a:pt x="30794" y="35672"/>
                    <a:pt x="31030" y="35752"/>
                    <a:pt x="31226" y="35913"/>
                  </a:cubicBezTo>
                  <a:lnTo>
                    <a:pt x="33189" y="37591"/>
                  </a:lnTo>
                  <a:cubicBezTo>
                    <a:pt x="33386" y="37742"/>
                    <a:pt x="33625" y="37821"/>
                    <a:pt x="33864" y="37821"/>
                  </a:cubicBezTo>
                  <a:cubicBezTo>
                    <a:pt x="34125" y="37821"/>
                    <a:pt x="34384" y="37727"/>
                    <a:pt x="34583" y="37528"/>
                  </a:cubicBezTo>
                  <a:lnTo>
                    <a:pt x="35659" y="36451"/>
                  </a:lnTo>
                  <a:lnTo>
                    <a:pt x="36704" y="35438"/>
                  </a:lnTo>
                  <a:lnTo>
                    <a:pt x="37750" y="34393"/>
                  </a:lnTo>
                  <a:cubicBezTo>
                    <a:pt x="38130" y="34013"/>
                    <a:pt x="38130" y="33379"/>
                    <a:pt x="37781" y="32999"/>
                  </a:cubicBezTo>
                  <a:lnTo>
                    <a:pt x="36071" y="31004"/>
                  </a:lnTo>
                  <a:cubicBezTo>
                    <a:pt x="35786" y="30687"/>
                    <a:pt x="35723" y="30181"/>
                    <a:pt x="35944" y="29832"/>
                  </a:cubicBezTo>
                  <a:cubicBezTo>
                    <a:pt x="36799" y="28407"/>
                    <a:pt x="37401" y="26855"/>
                    <a:pt x="37813" y="25272"/>
                  </a:cubicBezTo>
                  <a:cubicBezTo>
                    <a:pt x="37908" y="24829"/>
                    <a:pt x="38256" y="24512"/>
                    <a:pt x="38731" y="24480"/>
                  </a:cubicBezTo>
                  <a:lnTo>
                    <a:pt x="41296" y="24259"/>
                  </a:lnTo>
                  <a:cubicBezTo>
                    <a:pt x="41835" y="24227"/>
                    <a:pt x="42247" y="23784"/>
                    <a:pt x="42247" y="23245"/>
                  </a:cubicBezTo>
                  <a:lnTo>
                    <a:pt x="42247" y="18812"/>
                  </a:lnTo>
                  <a:cubicBezTo>
                    <a:pt x="42247" y="18273"/>
                    <a:pt x="41835" y="17830"/>
                    <a:pt x="41296" y="17798"/>
                  </a:cubicBezTo>
                  <a:lnTo>
                    <a:pt x="38668" y="17577"/>
                  </a:lnTo>
                  <a:cubicBezTo>
                    <a:pt x="38225" y="17545"/>
                    <a:pt x="37876" y="17260"/>
                    <a:pt x="37750" y="16848"/>
                  </a:cubicBezTo>
                  <a:cubicBezTo>
                    <a:pt x="37338" y="15296"/>
                    <a:pt x="36736" y="13808"/>
                    <a:pt x="35944" y="12446"/>
                  </a:cubicBezTo>
                  <a:cubicBezTo>
                    <a:pt x="35691" y="12066"/>
                    <a:pt x="35754" y="11559"/>
                    <a:pt x="36039" y="11243"/>
                  </a:cubicBezTo>
                  <a:lnTo>
                    <a:pt x="37750" y="9279"/>
                  </a:lnTo>
                  <a:cubicBezTo>
                    <a:pt x="38098" y="8899"/>
                    <a:pt x="38066" y="8266"/>
                    <a:pt x="37718" y="7886"/>
                  </a:cubicBezTo>
                  <a:lnTo>
                    <a:pt x="36673" y="6841"/>
                  </a:lnTo>
                  <a:lnTo>
                    <a:pt x="35628" y="5764"/>
                  </a:lnTo>
                  <a:lnTo>
                    <a:pt x="34583" y="4719"/>
                  </a:lnTo>
                  <a:cubicBezTo>
                    <a:pt x="34377" y="4496"/>
                    <a:pt x="34106" y="4384"/>
                    <a:pt x="33835" y="4384"/>
                  </a:cubicBezTo>
                  <a:cubicBezTo>
                    <a:pt x="33606" y="4384"/>
                    <a:pt x="33378" y="4464"/>
                    <a:pt x="33189" y="4624"/>
                  </a:cubicBezTo>
                  <a:lnTo>
                    <a:pt x="31162" y="6334"/>
                  </a:lnTo>
                  <a:cubicBezTo>
                    <a:pt x="30984" y="6494"/>
                    <a:pt x="30756" y="6575"/>
                    <a:pt x="30523" y="6575"/>
                  </a:cubicBezTo>
                  <a:cubicBezTo>
                    <a:pt x="30341" y="6575"/>
                    <a:pt x="30157" y="6526"/>
                    <a:pt x="29991" y="6429"/>
                  </a:cubicBezTo>
                  <a:cubicBezTo>
                    <a:pt x="28502" y="5511"/>
                    <a:pt x="26919" y="4846"/>
                    <a:pt x="25240" y="4434"/>
                  </a:cubicBezTo>
                  <a:cubicBezTo>
                    <a:pt x="24797" y="4339"/>
                    <a:pt x="24480" y="3959"/>
                    <a:pt x="24449" y="3516"/>
                  </a:cubicBezTo>
                  <a:lnTo>
                    <a:pt x="24259" y="950"/>
                  </a:lnTo>
                  <a:cubicBezTo>
                    <a:pt x="24195" y="412"/>
                    <a:pt x="23752" y="0"/>
                    <a:pt x="23213" y="0"/>
                  </a:cubicBezTo>
                  <a:close/>
                </a:path>
              </a:pathLst>
            </a:custGeom>
            <a:solidFill>
              <a:srgbClr val="FCC33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49;p20">
              <a:extLst>
                <a:ext uri="{FF2B5EF4-FFF2-40B4-BE49-F238E27FC236}">
                  <a16:creationId xmlns:a16="http://schemas.microsoft.com/office/drawing/2014/main" id="{2B3003FD-0BBA-2F58-E3EB-2C457729D7C5}"/>
                </a:ext>
              </a:extLst>
            </p:cNvPr>
            <p:cNvSpPr/>
            <p:nvPr/>
          </p:nvSpPr>
          <p:spPr>
            <a:xfrm>
              <a:off x="6792955" y="2249140"/>
              <a:ext cx="668447" cy="668446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41;p20">
              <a:extLst>
                <a:ext uri="{FF2B5EF4-FFF2-40B4-BE49-F238E27FC236}">
                  <a16:creationId xmlns:a16="http://schemas.microsoft.com/office/drawing/2014/main" id="{67665451-F8C2-60A6-6BB2-40589AC70E65}"/>
                </a:ext>
              </a:extLst>
            </p:cNvPr>
            <p:cNvSpPr/>
            <p:nvPr/>
          </p:nvSpPr>
          <p:spPr>
            <a:xfrm>
              <a:off x="7716790" y="3008759"/>
              <a:ext cx="1080613" cy="1081431"/>
            </a:xfrm>
            <a:custGeom>
              <a:avLst/>
              <a:gdLst/>
              <a:ahLst/>
              <a:cxnLst/>
              <a:rect l="l" t="t" r="r" b="b"/>
              <a:pathLst>
                <a:path w="42247" h="42279" extrusionOk="0">
                  <a:moveTo>
                    <a:pt x="18811" y="0"/>
                  </a:moveTo>
                  <a:cubicBezTo>
                    <a:pt x="18273" y="0"/>
                    <a:pt x="17830" y="412"/>
                    <a:pt x="17798" y="950"/>
                  </a:cubicBezTo>
                  <a:lnTo>
                    <a:pt x="17608" y="3579"/>
                  </a:lnTo>
                  <a:cubicBezTo>
                    <a:pt x="17545" y="3991"/>
                    <a:pt x="17260" y="4371"/>
                    <a:pt x="16816" y="4497"/>
                  </a:cubicBezTo>
                  <a:cubicBezTo>
                    <a:pt x="15264" y="4877"/>
                    <a:pt x="13776" y="5511"/>
                    <a:pt x="12383" y="6334"/>
                  </a:cubicBezTo>
                  <a:cubicBezTo>
                    <a:pt x="12216" y="6431"/>
                    <a:pt x="12032" y="6480"/>
                    <a:pt x="11848" y="6480"/>
                  </a:cubicBezTo>
                  <a:cubicBezTo>
                    <a:pt x="11611" y="6480"/>
                    <a:pt x="11375" y="6399"/>
                    <a:pt x="11179" y="6239"/>
                  </a:cubicBezTo>
                  <a:lnTo>
                    <a:pt x="9216" y="4529"/>
                  </a:lnTo>
                  <a:cubicBezTo>
                    <a:pt x="9030" y="4359"/>
                    <a:pt x="8783" y="4271"/>
                    <a:pt x="8536" y="4271"/>
                  </a:cubicBezTo>
                  <a:cubicBezTo>
                    <a:pt x="8277" y="4271"/>
                    <a:pt x="8016" y="4366"/>
                    <a:pt x="7822" y="4561"/>
                  </a:cubicBezTo>
                  <a:lnTo>
                    <a:pt x="6777" y="5606"/>
                  </a:lnTo>
                  <a:lnTo>
                    <a:pt x="5732" y="6619"/>
                  </a:lnTo>
                  <a:lnTo>
                    <a:pt x="4655" y="7664"/>
                  </a:lnTo>
                  <a:cubicBezTo>
                    <a:pt x="4275" y="8044"/>
                    <a:pt x="4244" y="8678"/>
                    <a:pt x="4592" y="9058"/>
                  </a:cubicBezTo>
                  <a:lnTo>
                    <a:pt x="6302" y="11084"/>
                  </a:lnTo>
                  <a:cubicBezTo>
                    <a:pt x="6587" y="11433"/>
                    <a:pt x="6619" y="11908"/>
                    <a:pt x="6397" y="12288"/>
                  </a:cubicBezTo>
                  <a:cubicBezTo>
                    <a:pt x="5510" y="13745"/>
                    <a:pt x="4845" y="15360"/>
                    <a:pt x="4434" y="17038"/>
                  </a:cubicBezTo>
                  <a:cubicBezTo>
                    <a:pt x="4339" y="17450"/>
                    <a:pt x="3990" y="17798"/>
                    <a:pt x="3547" y="17830"/>
                  </a:cubicBezTo>
                  <a:lnTo>
                    <a:pt x="950" y="18020"/>
                  </a:lnTo>
                  <a:cubicBezTo>
                    <a:pt x="412" y="18052"/>
                    <a:pt x="0" y="18495"/>
                    <a:pt x="0" y="19033"/>
                  </a:cubicBezTo>
                  <a:lnTo>
                    <a:pt x="0" y="23467"/>
                  </a:lnTo>
                  <a:cubicBezTo>
                    <a:pt x="0" y="24005"/>
                    <a:pt x="412" y="24449"/>
                    <a:pt x="950" y="24480"/>
                  </a:cubicBezTo>
                  <a:lnTo>
                    <a:pt x="3579" y="24702"/>
                  </a:lnTo>
                  <a:cubicBezTo>
                    <a:pt x="4022" y="24734"/>
                    <a:pt x="4370" y="25019"/>
                    <a:pt x="4497" y="25462"/>
                  </a:cubicBezTo>
                  <a:cubicBezTo>
                    <a:pt x="4909" y="27109"/>
                    <a:pt x="5574" y="28661"/>
                    <a:pt x="6460" y="30117"/>
                  </a:cubicBezTo>
                  <a:cubicBezTo>
                    <a:pt x="6682" y="30497"/>
                    <a:pt x="6651" y="30972"/>
                    <a:pt x="6365" y="31321"/>
                  </a:cubicBezTo>
                  <a:lnTo>
                    <a:pt x="4719" y="33284"/>
                  </a:lnTo>
                  <a:cubicBezTo>
                    <a:pt x="4370" y="33696"/>
                    <a:pt x="4402" y="34298"/>
                    <a:pt x="4782" y="34678"/>
                  </a:cubicBezTo>
                  <a:lnTo>
                    <a:pt x="5859" y="35723"/>
                  </a:lnTo>
                  <a:lnTo>
                    <a:pt x="6872" y="36768"/>
                  </a:lnTo>
                  <a:lnTo>
                    <a:pt x="7981" y="37813"/>
                  </a:lnTo>
                  <a:cubicBezTo>
                    <a:pt x="8179" y="38011"/>
                    <a:pt x="8437" y="38114"/>
                    <a:pt x="8697" y="38114"/>
                  </a:cubicBezTo>
                  <a:cubicBezTo>
                    <a:pt x="8936" y="38114"/>
                    <a:pt x="9177" y="38027"/>
                    <a:pt x="9374" y="37845"/>
                  </a:cubicBezTo>
                  <a:lnTo>
                    <a:pt x="11338" y="36134"/>
                  </a:lnTo>
                  <a:cubicBezTo>
                    <a:pt x="11537" y="35953"/>
                    <a:pt x="11779" y="35865"/>
                    <a:pt x="12020" y="35865"/>
                  </a:cubicBezTo>
                  <a:cubicBezTo>
                    <a:pt x="12200" y="35865"/>
                    <a:pt x="12379" y="35913"/>
                    <a:pt x="12541" y="36008"/>
                  </a:cubicBezTo>
                  <a:cubicBezTo>
                    <a:pt x="14029" y="36863"/>
                    <a:pt x="15645" y="37496"/>
                    <a:pt x="17323" y="37876"/>
                  </a:cubicBezTo>
                  <a:cubicBezTo>
                    <a:pt x="17766" y="37971"/>
                    <a:pt x="18083" y="38351"/>
                    <a:pt x="18115" y="38795"/>
                  </a:cubicBezTo>
                  <a:lnTo>
                    <a:pt x="18368" y="41392"/>
                  </a:lnTo>
                  <a:cubicBezTo>
                    <a:pt x="18431" y="41898"/>
                    <a:pt x="18875" y="42278"/>
                    <a:pt x="19413" y="42278"/>
                  </a:cubicBezTo>
                  <a:lnTo>
                    <a:pt x="20902" y="42247"/>
                  </a:lnTo>
                  <a:lnTo>
                    <a:pt x="22358" y="42215"/>
                  </a:lnTo>
                  <a:lnTo>
                    <a:pt x="23847" y="42183"/>
                  </a:lnTo>
                  <a:cubicBezTo>
                    <a:pt x="24385" y="42183"/>
                    <a:pt x="24797" y="41772"/>
                    <a:pt x="24829" y="41233"/>
                  </a:cubicBezTo>
                  <a:lnTo>
                    <a:pt x="24987" y="38605"/>
                  </a:lnTo>
                  <a:cubicBezTo>
                    <a:pt x="25019" y="38161"/>
                    <a:pt x="25304" y="37781"/>
                    <a:pt x="25747" y="37655"/>
                  </a:cubicBezTo>
                  <a:cubicBezTo>
                    <a:pt x="27235" y="37243"/>
                    <a:pt x="28692" y="36610"/>
                    <a:pt x="30022" y="35818"/>
                  </a:cubicBezTo>
                  <a:cubicBezTo>
                    <a:pt x="30189" y="35721"/>
                    <a:pt x="30373" y="35672"/>
                    <a:pt x="30557" y="35672"/>
                  </a:cubicBezTo>
                  <a:cubicBezTo>
                    <a:pt x="30794" y="35672"/>
                    <a:pt x="31030" y="35752"/>
                    <a:pt x="31226" y="35913"/>
                  </a:cubicBezTo>
                  <a:lnTo>
                    <a:pt x="33189" y="37591"/>
                  </a:lnTo>
                  <a:cubicBezTo>
                    <a:pt x="33386" y="37742"/>
                    <a:pt x="33625" y="37821"/>
                    <a:pt x="33864" y="37821"/>
                  </a:cubicBezTo>
                  <a:cubicBezTo>
                    <a:pt x="34125" y="37821"/>
                    <a:pt x="34384" y="37727"/>
                    <a:pt x="34583" y="37528"/>
                  </a:cubicBezTo>
                  <a:lnTo>
                    <a:pt x="35659" y="36451"/>
                  </a:lnTo>
                  <a:lnTo>
                    <a:pt x="36704" y="35438"/>
                  </a:lnTo>
                  <a:lnTo>
                    <a:pt x="37750" y="34393"/>
                  </a:lnTo>
                  <a:cubicBezTo>
                    <a:pt x="38130" y="34013"/>
                    <a:pt x="38130" y="33379"/>
                    <a:pt x="37781" y="32999"/>
                  </a:cubicBezTo>
                  <a:lnTo>
                    <a:pt x="36071" y="31004"/>
                  </a:lnTo>
                  <a:cubicBezTo>
                    <a:pt x="35786" y="30687"/>
                    <a:pt x="35723" y="30181"/>
                    <a:pt x="35944" y="29832"/>
                  </a:cubicBezTo>
                  <a:cubicBezTo>
                    <a:pt x="36799" y="28407"/>
                    <a:pt x="37401" y="26855"/>
                    <a:pt x="37813" y="25272"/>
                  </a:cubicBezTo>
                  <a:cubicBezTo>
                    <a:pt x="37908" y="24829"/>
                    <a:pt x="38256" y="24512"/>
                    <a:pt x="38731" y="24480"/>
                  </a:cubicBezTo>
                  <a:lnTo>
                    <a:pt x="41296" y="24259"/>
                  </a:lnTo>
                  <a:cubicBezTo>
                    <a:pt x="41835" y="24227"/>
                    <a:pt x="42247" y="23784"/>
                    <a:pt x="42247" y="23245"/>
                  </a:cubicBezTo>
                  <a:lnTo>
                    <a:pt x="42247" y="18812"/>
                  </a:lnTo>
                  <a:cubicBezTo>
                    <a:pt x="42247" y="18273"/>
                    <a:pt x="41835" y="17830"/>
                    <a:pt x="41296" y="17798"/>
                  </a:cubicBezTo>
                  <a:lnTo>
                    <a:pt x="38668" y="17577"/>
                  </a:lnTo>
                  <a:cubicBezTo>
                    <a:pt x="38225" y="17545"/>
                    <a:pt x="37876" y="17260"/>
                    <a:pt x="37750" y="16848"/>
                  </a:cubicBezTo>
                  <a:cubicBezTo>
                    <a:pt x="37338" y="15296"/>
                    <a:pt x="36736" y="13808"/>
                    <a:pt x="35944" y="12446"/>
                  </a:cubicBezTo>
                  <a:cubicBezTo>
                    <a:pt x="35691" y="12066"/>
                    <a:pt x="35754" y="11559"/>
                    <a:pt x="36039" y="11243"/>
                  </a:cubicBezTo>
                  <a:lnTo>
                    <a:pt x="37750" y="9279"/>
                  </a:lnTo>
                  <a:cubicBezTo>
                    <a:pt x="38098" y="8899"/>
                    <a:pt x="38066" y="8266"/>
                    <a:pt x="37718" y="7886"/>
                  </a:cubicBezTo>
                  <a:lnTo>
                    <a:pt x="36673" y="6841"/>
                  </a:lnTo>
                  <a:lnTo>
                    <a:pt x="35628" y="5764"/>
                  </a:lnTo>
                  <a:lnTo>
                    <a:pt x="34583" y="4719"/>
                  </a:lnTo>
                  <a:cubicBezTo>
                    <a:pt x="34377" y="4496"/>
                    <a:pt x="34106" y="4384"/>
                    <a:pt x="33835" y="4384"/>
                  </a:cubicBezTo>
                  <a:cubicBezTo>
                    <a:pt x="33606" y="4384"/>
                    <a:pt x="33378" y="4464"/>
                    <a:pt x="33189" y="4624"/>
                  </a:cubicBezTo>
                  <a:lnTo>
                    <a:pt x="31162" y="6334"/>
                  </a:lnTo>
                  <a:cubicBezTo>
                    <a:pt x="30984" y="6494"/>
                    <a:pt x="30756" y="6575"/>
                    <a:pt x="30523" y="6575"/>
                  </a:cubicBezTo>
                  <a:cubicBezTo>
                    <a:pt x="30341" y="6575"/>
                    <a:pt x="30157" y="6526"/>
                    <a:pt x="29991" y="6429"/>
                  </a:cubicBezTo>
                  <a:cubicBezTo>
                    <a:pt x="28502" y="5511"/>
                    <a:pt x="26919" y="4846"/>
                    <a:pt x="25240" y="4434"/>
                  </a:cubicBezTo>
                  <a:cubicBezTo>
                    <a:pt x="24797" y="4339"/>
                    <a:pt x="24480" y="3959"/>
                    <a:pt x="24449" y="3516"/>
                  </a:cubicBezTo>
                  <a:lnTo>
                    <a:pt x="24259" y="950"/>
                  </a:lnTo>
                  <a:cubicBezTo>
                    <a:pt x="24195" y="412"/>
                    <a:pt x="23752" y="0"/>
                    <a:pt x="23213" y="0"/>
                  </a:cubicBezTo>
                  <a:close/>
                </a:path>
              </a:pathLst>
            </a:custGeom>
            <a:solidFill>
              <a:srgbClr val="163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2;p20">
              <a:extLst>
                <a:ext uri="{FF2B5EF4-FFF2-40B4-BE49-F238E27FC236}">
                  <a16:creationId xmlns:a16="http://schemas.microsoft.com/office/drawing/2014/main" id="{5F007B11-29E8-58E2-18D9-64E6D108C00F}"/>
                </a:ext>
              </a:extLst>
            </p:cNvPr>
            <p:cNvSpPr/>
            <p:nvPr/>
          </p:nvSpPr>
          <p:spPr>
            <a:xfrm>
              <a:off x="7922872" y="3215248"/>
              <a:ext cx="668447" cy="668446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362;p20">
              <a:extLst>
                <a:ext uri="{FF2B5EF4-FFF2-40B4-BE49-F238E27FC236}">
                  <a16:creationId xmlns:a16="http://schemas.microsoft.com/office/drawing/2014/main" id="{3416465F-81DD-D0CE-B2A7-227CC9F00039}"/>
                </a:ext>
              </a:extLst>
            </p:cNvPr>
            <p:cNvSpPr/>
            <p:nvPr/>
          </p:nvSpPr>
          <p:spPr>
            <a:xfrm>
              <a:off x="5456979" y="3008760"/>
              <a:ext cx="1080613" cy="1081431"/>
            </a:xfrm>
            <a:custGeom>
              <a:avLst/>
              <a:gdLst/>
              <a:ahLst/>
              <a:cxnLst/>
              <a:rect l="l" t="t" r="r" b="b"/>
              <a:pathLst>
                <a:path w="42247" h="42279" extrusionOk="0">
                  <a:moveTo>
                    <a:pt x="18811" y="0"/>
                  </a:moveTo>
                  <a:cubicBezTo>
                    <a:pt x="18273" y="0"/>
                    <a:pt x="17830" y="412"/>
                    <a:pt x="17798" y="950"/>
                  </a:cubicBezTo>
                  <a:lnTo>
                    <a:pt x="17608" y="3579"/>
                  </a:lnTo>
                  <a:cubicBezTo>
                    <a:pt x="17545" y="3991"/>
                    <a:pt x="17260" y="4371"/>
                    <a:pt x="16816" y="4497"/>
                  </a:cubicBezTo>
                  <a:cubicBezTo>
                    <a:pt x="15264" y="4877"/>
                    <a:pt x="13776" y="5511"/>
                    <a:pt x="12383" y="6334"/>
                  </a:cubicBezTo>
                  <a:cubicBezTo>
                    <a:pt x="12216" y="6431"/>
                    <a:pt x="12032" y="6480"/>
                    <a:pt x="11848" y="6480"/>
                  </a:cubicBezTo>
                  <a:cubicBezTo>
                    <a:pt x="11611" y="6480"/>
                    <a:pt x="11375" y="6399"/>
                    <a:pt x="11179" y="6239"/>
                  </a:cubicBezTo>
                  <a:lnTo>
                    <a:pt x="9216" y="4529"/>
                  </a:lnTo>
                  <a:cubicBezTo>
                    <a:pt x="9030" y="4359"/>
                    <a:pt x="8783" y="4271"/>
                    <a:pt x="8536" y="4271"/>
                  </a:cubicBezTo>
                  <a:cubicBezTo>
                    <a:pt x="8277" y="4271"/>
                    <a:pt x="8016" y="4366"/>
                    <a:pt x="7822" y="4561"/>
                  </a:cubicBezTo>
                  <a:lnTo>
                    <a:pt x="6777" y="5606"/>
                  </a:lnTo>
                  <a:lnTo>
                    <a:pt x="5732" y="6619"/>
                  </a:lnTo>
                  <a:lnTo>
                    <a:pt x="4655" y="7664"/>
                  </a:lnTo>
                  <a:cubicBezTo>
                    <a:pt x="4275" y="8044"/>
                    <a:pt x="4244" y="8678"/>
                    <a:pt x="4592" y="9058"/>
                  </a:cubicBezTo>
                  <a:lnTo>
                    <a:pt x="6302" y="11084"/>
                  </a:lnTo>
                  <a:cubicBezTo>
                    <a:pt x="6587" y="11433"/>
                    <a:pt x="6619" y="11908"/>
                    <a:pt x="6397" y="12288"/>
                  </a:cubicBezTo>
                  <a:cubicBezTo>
                    <a:pt x="5510" y="13745"/>
                    <a:pt x="4845" y="15360"/>
                    <a:pt x="4434" y="17038"/>
                  </a:cubicBezTo>
                  <a:cubicBezTo>
                    <a:pt x="4339" y="17450"/>
                    <a:pt x="3990" y="17798"/>
                    <a:pt x="3547" y="17830"/>
                  </a:cubicBezTo>
                  <a:lnTo>
                    <a:pt x="950" y="18020"/>
                  </a:lnTo>
                  <a:cubicBezTo>
                    <a:pt x="412" y="18052"/>
                    <a:pt x="0" y="18495"/>
                    <a:pt x="0" y="19033"/>
                  </a:cubicBezTo>
                  <a:lnTo>
                    <a:pt x="0" y="23467"/>
                  </a:lnTo>
                  <a:cubicBezTo>
                    <a:pt x="0" y="24005"/>
                    <a:pt x="412" y="24449"/>
                    <a:pt x="950" y="24480"/>
                  </a:cubicBezTo>
                  <a:lnTo>
                    <a:pt x="3579" y="24702"/>
                  </a:lnTo>
                  <a:cubicBezTo>
                    <a:pt x="4022" y="24734"/>
                    <a:pt x="4370" y="25019"/>
                    <a:pt x="4497" y="25462"/>
                  </a:cubicBezTo>
                  <a:cubicBezTo>
                    <a:pt x="4909" y="27109"/>
                    <a:pt x="5574" y="28661"/>
                    <a:pt x="6460" y="30117"/>
                  </a:cubicBezTo>
                  <a:cubicBezTo>
                    <a:pt x="6682" y="30497"/>
                    <a:pt x="6651" y="30972"/>
                    <a:pt x="6365" y="31321"/>
                  </a:cubicBezTo>
                  <a:lnTo>
                    <a:pt x="4719" y="33284"/>
                  </a:lnTo>
                  <a:cubicBezTo>
                    <a:pt x="4370" y="33696"/>
                    <a:pt x="4402" y="34298"/>
                    <a:pt x="4782" y="34678"/>
                  </a:cubicBezTo>
                  <a:lnTo>
                    <a:pt x="5859" y="35723"/>
                  </a:lnTo>
                  <a:lnTo>
                    <a:pt x="6872" y="36768"/>
                  </a:lnTo>
                  <a:lnTo>
                    <a:pt x="7981" y="37813"/>
                  </a:lnTo>
                  <a:cubicBezTo>
                    <a:pt x="8179" y="38011"/>
                    <a:pt x="8437" y="38114"/>
                    <a:pt x="8697" y="38114"/>
                  </a:cubicBezTo>
                  <a:cubicBezTo>
                    <a:pt x="8936" y="38114"/>
                    <a:pt x="9177" y="38027"/>
                    <a:pt x="9374" y="37845"/>
                  </a:cubicBezTo>
                  <a:lnTo>
                    <a:pt x="11338" y="36134"/>
                  </a:lnTo>
                  <a:cubicBezTo>
                    <a:pt x="11537" y="35953"/>
                    <a:pt x="11779" y="35865"/>
                    <a:pt x="12020" y="35865"/>
                  </a:cubicBezTo>
                  <a:cubicBezTo>
                    <a:pt x="12200" y="35865"/>
                    <a:pt x="12379" y="35913"/>
                    <a:pt x="12541" y="36008"/>
                  </a:cubicBezTo>
                  <a:cubicBezTo>
                    <a:pt x="14029" y="36863"/>
                    <a:pt x="15645" y="37496"/>
                    <a:pt x="17323" y="37876"/>
                  </a:cubicBezTo>
                  <a:cubicBezTo>
                    <a:pt x="17766" y="37971"/>
                    <a:pt x="18083" y="38351"/>
                    <a:pt x="18115" y="38795"/>
                  </a:cubicBezTo>
                  <a:lnTo>
                    <a:pt x="18368" y="41392"/>
                  </a:lnTo>
                  <a:cubicBezTo>
                    <a:pt x="18431" y="41898"/>
                    <a:pt x="18875" y="42278"/>
                    <a:pt x="19413" y="42278"/>
                  </a:cubicBezTo>
                  <a:lnTo>
                    <a:pt x="20902" y="42247"/>
                  </a:lnTo>
                  <a:lnTo>
                    <a:pt x="22358" y="42215"/>
                  </a:lnTo>
                  <a:lnTo>
                    <a:pt x="23847" y="42183"/>
                  </a:lnTo>
                  <a:cubicBezTo>
                    <a:pt x="24385" y="42183"/>
                    <a:pt x="24797" y="41772"/>
                    <a:pt x="24829" y="41233"/>
                  </a:cubicBezTo>
                  <a:lnTo>
                    <a:pt x="24987" y="38605"/>
                  </a:lnTo>
                  <a:cubicBezTo>
                    <a:pt x="25019" y="38161"/>
                    <a:pt x="25304" y="37781"/>
                    <a:pt x="25747" y="37655"/>
                  </a:cubicBezTo>
                  <a:cubicBezTo>
                    <a:pt x="27235" y="37243"/>
                    <a:pt x="28692" y="36610"/>
                    <a:pt x="30022" y="35818"/>
                  </a:cubicBezTo>
                  <a:cubicBezTo>
                    <a:pt x="30189" y="35721"/>
                    <a:pt x="30373" y="35672"/>
                    <a:pt x="30557" y="35672"/>
                  </a:cubicBezTo>
                  <a:cubicBezTo>
                    <a:pt x="30794" y="35672"/>
                    <a:pt x="31030" y="35752"/>
                    <a:pt x="31226" y="35913"/>
                  </a:cubicBezTo>
                  <a:lnTo>
                    <a:pt x="33189" y="37591"/>
                  </a:lnTo>
                  <a:cubicBezTo>
                    <a:pt x="33386" y="37742"/>
                    <a:pt x="33625" y="37821"/>
                    <a:pt x="33864" y="37821"/>
                  </a:cubicBezTo>
                  <a:cubicBezTo>
                    <a:pt x="34125" y="37821"/>
                    <a:pt x="34384" y="37727"/>
                    <a:pt x="34583" y="37528"/>
                  </a:cubicBezTo>
                  <a:lnTo>
                    <a:pt x="35659" y="36451"/>
                  </a:lnTo>
                  <a:lnTo>
                    <a:pt x="36704" y="35438"/>
                  </a:lnTo>
                  <a:lnTo>
                    <a:pt x="37750" y="34393"/>
                  </a:lnTo>
                  <a:cubicBezTo>
                    <a:pt x="38130" y="34013"/>
                    <a:pt x="38130" y="33379"/>
                    <a:pt x="37781" y="32999"/>
                  </a:cubicBezTo>
                  <a:lnTo>
                    <a:pt x="36071" y="31004"/>
                  </a:lnTo>
                  <a:cubicBezTo>
                    <a:pt x="35786" y="30687"/>
                    <a:pt x="35723" y="30181"/>
                    <a:pt x="35944" y="29832"/>
                  </a:cubicBezTo>
                  <a:cubicBezTo>
                    <a:pt x="36799" y="28407"/>
                    <a:pt x="37401" y="26855"/>
                    <a:pt x="37813" y="25272"/>
                  </a:cubicBezTo>
                  <a:cubicBezTo>
                    <a:pt x="37908" y="24829"/>
                    <a:pt x="38256" y="24512"/>
                    <a:pt x="38731" y="24480"/>
                  </a:cubicBezTo>
                  <a:lnTo>
                    <a:pt x="41296" y="24259"/>
                  </a:lnTo>
                  <a:cubicBezTo>
                    <a:pt x="41835" y="24227"/>
                    <a:pt x="42247" y="23784"/>
                    <a:pt x="42247" y="23245"/>
                  </a:cubicBezTo>
                  <a:lnTo>
                    <a:pt x="42247" y="18812"/>
                  </a:lnTo>
                  <a:cubicBezTo>
                    <a:pt x="42247" y="18273"/>
                    <a:pt x="41835" y="17830"/>
                    <a:pt x="41296" y="17798"/>
                  </a:cubicBezTo>
                  <a:lnTo>
                    <a:pt x="38668" y="17577"/>
                  </a:lnTo>
                  <a:cubicBezTo>
                    <a:pt x="38225" y="17545"/>
                    <a:pt x="37876" y="17260"/>
                    <a:pt x="37750" y="16848"/>
                  </a:cubicBezTo>
                  <a:cubicBezTo>
                    <a:pt x="37338" y="15296"/>
                    <a:pt x="36736" y="13808"/>
                    <a:pt x="35944" y="12446"/>
                  </a:cubicBezTo>
                  <a:cubicBezTo>
                    <a:pt x="35691" y="12066"/>
                    <a:pt x="35754" y="11559"/>
                    <a:pt x="36039" y="11243"/>
                  </a:cubicBezTo>
                  <a:lnTo>
                    <a:pt x="37750" y="9279"/>
                  </a:lnTo>
                  <a:cubicBezTo>
                    <a:pt x="38098" y="8899"/>
                    <a:pt x="38066" y="8266"/>
                    <a:pt x="37718" y="7886"/>
                  </a:cubicBezTo>
                  <a:lnTo>
                    <a:pt x="36673" y="6841"/>
                  </a:lnTo>
                  <a:lnTo>
                    <a:pt x="35628" y="5764"/>
                  </a:lnTo>
                  <a:lnTo>
                    <a:pt x="34583" y="4719"/>
                  </a:lnTo>
                  <a:cubicBezTo>
                    <a:pt x="34377" y="4496"/>
                    <a:pt x="34106" y="4384"/>
                    <a:pt x="33835" y="4384"/>
                  </a:cubicBezTo>
                  <a:cubicBezTo>
                    <a:pt x="33606" y="4384"/>
                    <a:pt x="33378" y="4464"/>
                    <a:pt x="33189" y="4624"/>
                  </a:cubicBezTo>
                  <a:lnTo>
                    <a:pt x="31162" y="6334"/>
                  </a:lnTo>
                  <a:cubicBezTo>
                    <a:pt x="30984" y="6494"/>
                    <a:pt x="30756" y="6575"/>
                    <a:pt x="30523" y="6575"/>
                  </a:cubicBezTo>
                  <a:cubicBezTo>
                    <a:pt x="30341" y="6575"/>
                    <a:pt x="30157" y="6526"/>
                    <a:pt x="29991" y="6429"/>
                  </a:cubicBezTo>
                  <a:cubicBezTo>
                    <a:pt x="28502" y="5511"/>
                    <a:pt x="26919" y="4846"/>
                    <a:pt x="25240" y="4434"/>
                  </a:cubicBezTo>
                  <a:cubicBezTo>
                    <a:pt x="24797" y="4339"/>
                    <a:pt x="24480" y="3959"/>
                    <a:pt x="24449" y="3516"/>
                  </a:cubicBezTo>
                  <a:lnTo>
                    <a:pt x="24259" y="950"/>
                  </a:lnTo>
                  <a:cubicBezTo>
                    <a:pt x="24195" y="412"/>
                    <a:pt x="23752" y="0"/>
                    <a:pt x="23213" y="0"/>
                  </a:cubicBez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363;p20">
              <a:extLst>
                <a:ext uri="{FF2B5EF4-FFF2-40B4-BE49-F238E27FC236}">
                  <a16:creationId xmlns:a16="http://schemas.microsoft.com/office/drawing/2014/main" id="{347FD661-5E64-7053-D6E4-618A5FB8DAC2}"/>
                </a:ext>
              </a:extLst>
            </p:cNvPr>
            <p:cNvSpPr/>
            <p:nvPr/>
          </p:nvSpPr>
          <p:spPr>
            <a:xfrm>
              <a:off x="5663070" y="3215248"/>
              <a:ext cx="668447" cy="668446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390;p20">
              <a:extLst>
                <a:ext uri="{FF2B5EF4-FFF2-40B4-BE49-F238E27FC236}">
                  <a16:creationId xmlns:a16="http://schemas.microsoft.com/office/drawing/2014/main" id="{D615DB3C-8ECA-416D-AB71-B82ACD0A869D}"/>
                </a:ext>
              </a:extLst>
            </p:cNvPr>
            <p:cNvSpPr/>
            <p:nvPr/>
          </p:nvSpPr>
          <p:spPr>
            <a:xfrm>
              <a:off x="3211558" y="3008760"/>
              <a:ext cx="1080613" cy="1081431"/>
            </a:xfrm>
            <a:custGeom>
              <a:avLst/>
              <a:gdLst/>
              <a:ahLst/>
              <a:cxnLst/>
              <a:rect l="l" t="t" r="r" b="b"/>
              <a:pathLst>
                <a:path w="42247" h="42279" extrusionOk="0">
                  <a:moveTo>
                    <a:pt x="18811" y="0"/>
                  </a:moveTo>
                  <a:cubicBezTo>
                    <a:pt x="18273" y="0"/>
                    <a:pt x="17830" y="412"/>
                    <a:pt x="17798" y="950"/>
                  </a:cubicBezTo>
                  <a:lnTo>
                    <a:pt x="17608" y="3579"/>
                  </a:lnTo>
                  <a:cubicBezTo>
                    <a:pt x="17545" y="3991"/>
                    <a:pt x="17260" y="4371"/>
                    <a:pt x="16816" y="4497"/>
                  </a:cubicBezTo>
                  <a:cubicBezTo>
                    <a:pt x="15264" y="4877"/>
                    <a:pt x="13776" y="5511"/>
                    <a:pt x="12383" y="6334"/>
                  </a:cubicBezTo>
                  <a:cubicBezTo>
                    <a:pt x="12216" y="6431"/>
                    <a:pt x="12032" y="6480"/>
                    <a:pt x="11848" y="6480"/>
                  </a:cubicBezTo>
                  <a:cubicBezTo>
                    <a:pt x="11611" y="6480"/>
                    <a:pt x="11375" y="6399"/>
                    <a:pt x="11179" y="6239"/>
                  </a:cubicBezTo>
                  <a:lnTo>
                    <a:pt x="9216" y="4529"/>
                  </a:lnTo>
                  <a:cubicBezTo>
                    <a:pt x="9030" y="4359"/>
                    <a:pt x="8783" y="4271"/>
                    <a:pt x="8536" y="4271"/>
                  </a:cubicBezTo>
                  <a:cubicBezTo>
                    <a:pt x="8277" y="4271"/>
                    <a:pt x="8016" y="4366"/>
                    <a:pt x="7822" y="4561"/>
                  </a:cubicBezTo>
                  <a:lnTo>
                    <a:pt x="6777" y="5606"/>
                  </a:lnTo>
                  <a:lnTo>
                    <a:pt x="5732" y="6619"/>
                  </a:lnTo>
                  <a:lnTo>
                    <a:pt x="4655" y="7664"/>
                  </a:lnTo>
                  <a:cubicBezTo>
                    <a:pt x="4275" y="8044"/>
                    <a:pt x="4244" y="8678"/>
                    <a:pt x="4592" y="9058"/>
                  </a:cubicBezTo>
                  <a:lnTo>
                    <a:pt x="6302" y="11084"/>
                  </a:lnTo>
                  <a:cubicBezTo>
                    <a:pt x="6587" y="11433"/>
                    <a:pt x="6619" y="11908"/>
                    <a:pt x="6397" y="12288"/>
                  </a:cubicBezTo>
                  <a:cubicBezTo>
                    <a:pt x="5510" y="13745"/>
                    <a:pt x="4845" y="15360"/>
                    <a:pt x="4434" y="17038"/>
                  </a:cubicBezTo>
                  <a:cubicBezTo>
                    <a:pt x="4339" y="17450"/>
                    <a:pt x="3990" y="17798"/>
                    <a:pt x="3547" y="17830"/>
                  </a:cubicBezTo>
                  <a:lnTo>
                    <a:pt x="950" y="18020"/>
                  </a:lnTo>
                  <a:cubicBezTo>
                    <a:pt x="412" y="18052"/>
                    <a:pt x="0" y="18495"/>
                    <a:pt x="0" y="19033"/>
                  </a:cubicBezTo>
                  <a:lnTo>
                    <a:pt x="0" y="23467"/>
                  </a:lnTo>
                  <a:cubicBezTo>
                    <a:pt x="0" y="24005"/>
                    <a:pt x="412" y="24449"/>
                    <a:pt x="950" y="24480"/>
                  </a:cubicBezTo>
                  <a:lnTo>
                    <a:pt x="3579" y="24702"/>
                  </a:lnTo>
                  <a:cubicBezTo>
                    <a:pt x="4022" y="24734"/>
                    <a:pt x="4370" y="25019"/>
                    <a:pt x="4497" y="25462"/>
                  </a:cubicBezTo>
                  <a:cubicBezTo>
                    <a:pt x="4909" y="27109"/>
                    <a:pt x="5574" y="28661"/>
                    <a:pt x="6460" y="30117"/>
                  </a:cubicBezTo>
                  <a:cubicBezTo>
                    <a:pt x="6682" y="30497"/>
                    <a:pt x="6651" y="30972"/>
                    <a:pt x="6365" y="31321"/>
                  </a:cubicBezTo>
                  <a:lnTo>
                    <a:pt x="4719" y="33284"/>
                  </a:lnTo>
                  <a:cubicBezTo>
                    <a:pt x="4370" y="33696"/>
                    <a:pt x="4402" y="34298"/>
                    <a:pt x="4782" y="34678"/>
                  </a:cubicBezTo>
                  <a:lnTo>
                    <a:pt x="5859" y="35723"/>
                  </a:lnTo>
                  <a:lnTo>
                    <a:pt x="6872" y="36768"/>
                  </a:lnTo>
                  <a:lnTo>
                    <a:pt x="7981" y="37813"/>
                  </a:lnTo>
                  <a:cubicBezTo>
                    <a:pt x="8179" y="38011"/>
                    <a:pt x="8437" y="38114"/>
                    <a:pt x="8697" y="38114"/>
                  </a:cubicBezTo>
                  <a:cubicBezTo>
                    <a:pt x="8936" y="38114"/>
                    <a:pt x="9177" y="38027"/>
                    <a:pt x="9374" y="37845"/>
                  </a:cubicBezTo>
                  <a:lnTo>
                    <a:pt x="11338" y="36134"/>
                  </a:lnTo>
                  <a:cubicBezTo>
                    <a:pt x="11537" y="35953"/>
                    <a:pt x="11779" y="35865"/>
                    <a:pt x="12020" y="35865"/>
                  </a:cubicBezTo>
                  <a:cubicBezTo>
                    <a:pt x="12200" y="35865"/>
                    <a:pt x="12379" y="35913"/>
                    <a:pt x="12541" y="36008"/>
                  </a:cubicBezTo>
                  <a:cubicBezTo>
                    <a:pt x="14029" y="36863"/>
                    <a:pt x="15645" y="37496"/>
                    <a:pt x="17323" y="37876"/>
                  </a:cubicBezTo>
                  <a:cubicBezTo>
                    <a:pt x="17766" y="37971"/>
                    <a:pt x="18083" y="38351"/>
                    <a:pt x="18115" y="38795"/>
                  </a:cubicBezTo>
                  <a:lnTo>
                    <a:pt x="18368" y="41392"/>
                  </a:lnTo>
                  <a:cubicBezTo>
                    <a:pt x="18431" y="41898"/>
                    <a:pt x="18875" y="42278"/>
                    <a:pt x="19413" y="42278"/>
                  </a:cubicBezTo>
                  <a:lnTo>
                    <a:pt x="20902" y="42247"/>
                  </a:lnTo>
                  <a:lnTo>
                    <a:pt x="22358" y="42215"/>
                  </a:lnTo>
                  <a:lnTo>
                    <a:pt x="23847" y="42183"/>
                  </a:lnTo>
                  <a:cubicBezTo>
                    <a:pt x="24385" y="42183"/>
                    <a:pt x="24797" y="41772"/>
                    <a:pt x="24829" y="41233"/>
                  </a:cubicBezTo>
                  <a:lnTo>
                    <a:pt x="24987" y="38605"/>
                  </a:lnTo>
                  <a:cubicBezTo>
                    <a:pt x="25019" y="38161"/>
                    <a:pt x="25304" y="37781"/>
                    <a:pt x="25747" y="37655"/>
                  </a:cubicBezTo>
                  <a:cubicBezTo>
                    <a:pt x="27235" y="37243"/>
                    <a:pt x="28692" y="36610"/>
                    <a:pt x="30022" y="35818"/>
                  </a:cubicBezTo>
                  <a:cubicBezTo>
                    <a:pt x="30189" y="35721"/>
                    <a:pt x="30373" y="35672"/>
                    <a:pt x="30557" y="35672"/>
                  </a:cubicBezTo>
                  <a:cubicBezTo>
                    <a:pt x="30794" y="35672"/>
                    <a:pt x="31030" y="35752"/>
                    <a:pt x="31226" y="35913"/>
                  </a:cubicBezTo>
                  <a:lnTo>
                    <a:pt x="33189" y="37591"/>
                  </a:lnTo>
                  <a:cubicBezTo>
                    <a:pt x="33386" y="37742"/>
                    <a:pt x="33625" y="37821"/>
                    <a:pt x="33864" y="37821"/>
                  </a:cubicBezTo>
                  <a:cubicBezTo>
                    <a:pt x="34125" y="37821"/>
                    <a:pt x="34384" y="37727"/>
                    <a:pt x="34583" y="37528"/>
                  </a:cubicBezTo>
                  <a:lnTo>
                    <a:pt x="35659" y="36451"/>
                  </a:lnTo>
                  <a:lnTo>
                    <a:pt x="36704" y="35438"/>
                  </a:lnTo>
                  <a:lnTo>
                    <a:pt x="37750" y="34393"/>
                  </a:lnTo>
                  <a:cubicBezTo>
                    <a:pt x="38130" y="34013"/>
                    <a:pt x="38130" y="33379"/>
                    <a:pt x="37781" y="32999"/>
                  </a:cubicBezTo>
                  <a:lnTo>
                    <a:pt x="36071" y="31004"/>
                  </a:lnTo>
                  <a:cubicBezTo>
                    <a:pt x="35786" y="30687"/>
                    <a:pt x="35723" y="30181"/>
                    <a:pt x="35944" y="29832"/>
                  </a:cubicBezTo>
                  <a:cubicBezTo>
                    <a:pt x="36799" y="28407"/>
                    <a:pt x="37401" y="26855"/>
                    <a:pt x="37813" y="25272"/>
                  </a:cubicBezTo>
                  <a:cubicBezTo>
                    <a:pt x="37908" y="24829"/>
                    <a:pt x="38256" y="24512"/>
                    <a:pt x="38731" y="24480"/>
                  </a:cubicBezTo>
                  <a:lnTo>
                    <a:pt x="41296" y="24259"/>
                  </a:lnTo>
                  <a:cubicBezTo>
                    <a:pt x="41835" y="24227"/>
                    <a:pt x="42247" y="23784"/>
                    <a:pt x="42247" y="23245"/>
                  </a:cubicBezTo>
                  <a:lnTo>
                    <a:pt x="42247" y="18812"/>
                  </a:lnTo>
                  <a:cubicBezTo>
                    <a:pt x="42247" y="18273"/>
                    <a:pt x="41835" y="17830"/>
                    <a:pt x="41296" y="17798"/>
                  </a:cubicBezTo>
                  <a:lnTo>
                    <a:pt x="38668" y="17577"/>
                  </a:lnTo>
                  <a:cubicBezTo>
                    <a:pt x="38225" y="17545"/>
                    <a:pt x="37876" y="17260"/>
                    <a:pt x="37750" y="16848"/>
                  </a:cubicBezTo>
                  <a:cubicBezTo>
                    <a:pt x="37338" y="15296"/>
                    <a:pt x="36736" y="13808"/>
                    <a:pt x="35944" y="12446"/>
                  </a:cubicBezTo>
                  <a:cubicBezTo>
                    <a:pt x="35691" y="12066"/>
                    <a:pt x="35754" y="11559"/>
                    <a:pt x="36039" y="11243"/>
                  </a:cubicBezTo>
                  <a:lnTo>
                    <a:pt x="37750" y="9279"/>
                  </a:lnTo>
                  <a:cubicBezTo>
                    <a:pt x="38098" y="8899"/>
                    <a:pt x="38066" y="8266"/>
                    <a:pt x="37718" y="7886"/>
                  </a:cubicBezTo>
                  <a:lnTo>
                    <a:pt x="36673" y="6841"/>
                  </a:lnTo>
                  <a:lnTo>
                    <a:pt x="35628" y="5764"/>
                  </a:lnTo>
                  <a:lnTo>
                    <a:pt x="34583" y="4719"/>
                  </a:lnTo>
                  <a:cubicBezTo>
                    <a:pt x="34377" y="4496"/>
                    <a:pt x="34106" y="4384"/>
                    <a:pt x="33835" y="4384"/>
                  </a:cubicBezTo>
                  <a:cubicBezTo>
                    <a:pt x="33606" y="4384"/>
                    <a:pt x="33378" y="4464"/>
                    <a:pt x="33189" y="4624"/>
                  </a:cubicBezTo>
                  <a:lnTo>
                    <a:pt x="31162" y="6334"/>
                  </a:lnTo>
                  <a:cubicBezTo>
                    <a:pt x="30984" y="6494"/>
                    <a:pt x="30756" y="6575"/>
                    <a:pt x="30523" y="6575"/>
                  </a:cubicBezTo>
                  <a:cubicBezTo>
                    <a:pt x="30341" y="6575"/>
                    <a:pt x="30157" y="6526"/>
                    <a:pt x="29991" y="6429"/>
                  </a:cubicBezTo>
                  <a:cubicBezTo>
                    <a:pt x="28502" y="5511"/>
                    <a:pt x="26919" y="4846"/>
                    <a:pt x="25240" y="4434"/>
                  </a:cubicBezTo>
                  <a:cubicBezTo>
                    <a:pt x="24797" y="4339"/>
                    <a:pt x="24480" y="3959"/>
                    <a:pt x="24449" y="3516"/>
                  </a:cubicBezTo>
                  <a:lnTo>
                    <a:pt x="24259" y="950"/>
                  </a:lnTo>
                  <a:cubicBezTo>
                    <a:pt x="24195" y="412"/>
                    <a:pt x="23752" y="0"/>
                    <a:pt x="23213" y="0"/>
                  </a:cubicBezTo>
                  <a:close/>
                </a:path>
              </a:pathLst>
            </a:custGeom>
            <a:solidFill>
              <a:srgbClr val="163A6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391;p20">
              <a:extLst>
                <a:ext uri="{FF2B5EF4-FFF2-40B4-BE49-F238E27FC236}">
                  <a16:creationId xmlns:a16="http://schemas.microsoft.com/office/drawing/2014/main" id="{EF1D9B8F-5EE3-51DD-9DED-340AE9BA98AE}"/>
                </a:ext>
              </a:extLst>
            </p:cNvPr>
            <p:cNvSpPr/>
            <p:nvPr/>
          </p:nvSpPr>
          <p:spPr>
            <a:xfrm>
              <a:off x="3418790" y="3215248"/>
              <a:ext cx="668447" cy="668446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397;p20">
              <a:extLst>
                <a:ext uri="{FF2B5EF4-FFF2-40B4-BE49-F238E27FC236}">
                  <a16:creationId xmlns:a16="http://schemas.microsoft.com/office/drawing/2014/main" id="{0715E225-A478-0B8E-4648-8C6E4EB66AFF}"/>
                </a:ext>
              </a:extLst>
            </p:cNvPr>
            <p:cNvSpPr/>
            <p:nvPr/>
          </p:nvSpPr>
          <p:spPr>
            <a:xfrm>
              <a:off x="7515631" y="2808009"/>
              <a:ext cx="1482779" cy="1482368"/>
            </a:xfrm>
            <a:prstGeom prst="arc">
              <a:avLst>
                <a:gd name="adj1" fmla="val 21582905"/>
                <a:gd name="adj2" fmla="val 13249685"/>
              </a:avLst>
            </a:prstGeom>
            <a:noFill/>
            <a:ln w="19050" cap="flat" cmpd="sng">
              <a:solidFill>
                <a:srgbClr val="7030A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398;p20">
              <a:extLst>
                <a:ext uri="{FF2B5EF4-FFF2-40B4-BE49-F238E27FC236}">
                  <a16:creationId xmlns:a16="http://schemas.microsoft.com/office/drawing/2014/main" id="{4207720C-00E6-BE8A-7B97-74433BEC1C12}"/>
                </a:ext>
              </a:extLst>
            </p:cNvPr>
            <p:cNvSpPr/>
            <p:nvPr/>
          </p:nvSpPr>
          <p:spPr>
            <a:xfrm>
              <a:off x="3010408" y="2808009"/>
              <a:ext cx="1482779" cy="1482368"/>
            </a:xfrm>
            <a:prstGeom prst="arc">
              <a:avLst>
                <a:gd name="adj1" fmla="val 19155765"/>
                <a:gd name="adj2" fmla="val 10844702"/>
              </a:avLst>
            </a:prstGeom>
            <a:noFill/>
            <a:ln w="19050" cap="flat" cmpd="sng">
              <a:solidFill>
                <a:srgbClr val="7030A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399;p20">
              <a:extLst>
                <a:ext uri="{FF2B5EF4-FFF2-40B4-BE49-F238E27FC236}">
                  <a16:creationId xmlns:a16="http://schemas.microsoft.com/office/drawing/2014/main" id="{C6AD8D42-3C91-5223-4054-8DEC134C9841}"/>
                </a:ext>
              </a:extLst>
            </p:cNvPr>
            <p:cNvSpPr/>
            <p:nvPr/>
          </p:nvSpPr>
          <p:spPr>
            <a:xfrm>
              <a:off x="5255817" y="2808009"/>
              <a:ext cx="1482779" cy="1482368"/>
            </a:xfrm>
            <a:prstGeom prst="arc">
              <a:avLst>
                <a:gd name="adj1" fmla="val 19155765"/>
                <a:gd name="adj2" fmla="val 13249685"/>
              </a:avLst>
            </a:prstGeom>
            <a:noFill/>
            <a:ln w="19050" cap="flat" cmpd="sng">
              <a:solidFill>
                <a:srgbClr val="7030A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400;p20">
              <a:extLst>
                <a:ext uri="{FF2B5EF4-FFF2-40B4-BE49-F238E27FC236}">
                  <a16:creationId xmlns:a16="http://schemas.microsoft.com/office/drawing/2014/main" id="{B84DAD1A-B8A5-E3D4-AEC4-37A78FA96387}"/>
                </a:ext>
              </a:extLst>
            </p:cNvPr>
            <p:cNvSpPr/>
            <p:nvPr/>
          </p:nvSpPr>
          <p:spPr>
            <a:xfrm rot="10800000">
              <a:off x="6385715" y="1847102"/>
              <a:ext cx="1482779" cy="1482368"/>
            </a:xfrm>
            <a:prstGeom prst="arc">
              <a:avLst>
                <a:gd name="adj1" fmla="val 19155765"/>
                <a:gd name="adj2" fmla="val 13249685"/>
              </a:avLst>
            </a:prstGeom>
            <a:noFill/>
            <a:ln w="19050" cap="flat" cmpd="sng">
              <a:solidFill>
                <a:srgbClr val="7030A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401;p20">
              <a:extLst>
                <a:ext uri="{FF2B5EF4-FFF2-40B4-BE49-F238E27FC236}">
                  <a16:creationId xmlns:a16="http://schemas.microsoft.com/office/drawing/2014/main" id="{1A01319A-A2DA-14E9-858F-B2C0BE5CDED2}"/>
                </a:ext>
              </a:extLst>
            </p:cNvPr>
            <p:cNvSpPr/>
            <p:nvPr/>
          </p:nvSpPr>
          <p:spPr>
            <a:xfrm rot="10800000">
              <a:off x="4133714" y="1839915"/>
              <a:ext cx="1482779" cy="1482368"/>
            </a:xfrm>
            <a:prstGeom prst="arc">
              <a:avLst>
                <a:gd name="adj1" fmla="val 19155765"/>
                <a:gd name="adj2" fmla="val 13249685"/>
              </a:avLst>
            </a:prstGeom>
            <a:noFill/>
            <a:ln w="19050" cap="flat" cmpd="sng">
              <a:solidFill>
                <a:srgbClr val="7030A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cxnSp>
          <p:nvCxnSpPr>
            <p:cNvPr id="53" name="Google Shape;402;p20">
              <a:extLst>
                <a:ext uri="{FF2B5EF4-FFF2-40B4-BE49-F238E27FC236}">
                  <a16:creationId xmlns:a16="http://schemas.microsoft.com/office/drawing/2014/main" id="{F9D5BD87-C079-028E-B1D6-F1F88721AF55}"/>
                </a:ext>
              </a:extLst>
            </p:cNvPr>
            <p:cNvCxnSpPr>
              <a:stCxn id="49" idx="2"/>
            </p:cNvCxnSpPr>
            <p:nvPr/>
          </p:nvCxnSpPr>
          <p:spPr>
            <a:xfrm rot="10800000">
              <a:off x="2713751" y="3539553"/>
              <a:ext cx="296721" cy="0"/>
            </a:xfrm>
            <a:prstGeom prst="straightConnector1">
              <a:avLst/>
            </a:prstGeom>
            <a:noFill/>
            <a:ln w="19050" cap="flat" cmpd="sng">
              <a:solidFill>
                <a:srgbClr val="253B50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54" name="Google Shape;403;p20">
              <a:extLst>
                <a:ext uri="{FF2B5EF4-FFF2-40B4-BE49-F238E27FC236}">
                  <a16:creationId xmlns:a16="http://schemas.microsoft.com/office/drawing/2014/main" id="{73B026CA-BB0A-6687-6501-641DF5E92ED5}"/>
                </a:ext>
              </a:extLst>
            </p:cNvPr>
            <p:cNvCxnSpPr/>
            <p:nvPr/>
          </p:nvCxnSpPr>
          <p:spPr>
            <a:xfrm rot="10800000">
              <a:off x="8998504" y="3549427"/>
              <a:ext cx="268697" cy="0"/>
            </a:xfrm>
            <a:prstGeom prst="straightConnector1">
              <a:avLst/>
            </a:prstGeom>
            <a:noFill/>
            <a:ln w="19050" cap="flat" cmpd="sng">
              <a:solidFill>
                <a:srgbClr val="7030A0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55" name="Google Shape;404;p20">
              <a:extLst>
                <a:ext uri="{FF2B5EF4-FFF2-40B4-BE49-F238E27FC236}">
                  <a16:creationId xmlns:a16="http://schemas.microsoft.com/office/drawing/2014/main" id="{B2144F1F-4A76-4FA3-9A7C-F0FCAE794FA4}"/>
                </a:ext>
              </a:extLst>
            </p:cNvPr>
            <p:cNvCxnSpPr/>
            <p:nvPr/>
          </p:nvCxnSpPr>
          <p:spPr>
            <a:xfrm rot="5400000">
              <a:off x="5848848" y="4439129"/>
              <a:ext cx="296721" cy="0"/>
            </a:xfrm>
            <a:prstGeom prst="straightConnector1">
              <a:avLst/>
            </a:prstGeom>
            <a:noFill/>
            <a:ln w="19050" cap="flat" cmpd="sng">
              <a:solidFill>
                <a:srgbClr val="7030A0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56" name="Google Shape;405;p20">
              <a:extLst>
                <a:ext uri="{FF2B5EF4-FFF2-40B4-BE49-F238E27FC236}">
                  <a16:creationId xmlns:a16="http://schemas.microsoft.com/office/drawing/2014/main" id="{1B0A5C64-7EE6-1616-49F5-7141750A2A2F}"/>
                </a:ext>
              </a:extLst>
            </p:cNvPr>
            <p:cNvCxnSpPr/>
            <p:nvPr/>
          </p:nvCxnSpPr>
          <p:spPr>
            <a:xfrm rot="10800000">
              <a:off x="2698836" y="2017897"/>
              <a:ext cx="1696666" cy="0"/>
            </a:xfrm>
            <a:prstGeom prst="straightConnector1">
              <a:avLst/>
            </a:prstGeom>
            <a:noFill/>
            <a:ln w="19050" cap="flat" cmpd="sng">
              <a:solidFill>
                <a:srgbClr val="7030A0"/>
              </a:solidFill>
              <a:prstDash val="solid"/>
              <a:round/>
              <a:headEnd type="none" w="med" len="med"/>
              <a:tailEnd type="oval" w="med" len="med"/>
            </a:ln>
          </p:spPr>
        </p:cxnSp>
        <p:cxnSp>
          <p:nvCxnSpPr>
            <p:cNvPr id="57" name="Google Shape;406;p20">
              <a:extLst>
                <a:ext uri="{FF2B5EF4-FFF2-40B4-BE49-F238E27FC236}">
                  <a16:creationId xmlns:a16="http://schemas.microsoft.com/office/drawing/2014/main" id="{095B2896-855D-CC05-50E4-EE47C462F233}"/>
                </a:ext>
              </a:extLst>
            </p:cNvPr>
            <p:cNvCxnSpPr/>
            <p:nvPr/>
          </p:nvCxnSpPr>
          <p:spPr>
            <a:xfrm rot="10800000">
              <a:off x="7603972" y="2017897"/>
              <a:ext cx="1675236" cy="0"/>
            </a:xfrm>
            <a:prstGeom prst="straightConnector1">
              <a:avLst/>
            </a:prstGeom>
            <a:noFill/>
            <a:ln w="19050" cap="flat" cmpd="sng">
              <a:solidFill>
                <a:srgbClr val="7030A0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3C9716FB-04F2-A4AA-499C-FD8D2BB7E1C6}"/>
                </a:ext>
              </a:extLst>
            </p:cNvPr>
            <p:cNvGrpSpPr/>
            <p:nvPr/>
          </p:nvGrpSpPr>
          <p:grpSpPr>
            <a:xfrm flipH="1">
              <a:off x="7993112" y="3290751"/>
              <a:ext cx="546326" cy="496851"/>
              <a:chOff x="7716461" y="3893092"/>
              <a:chExt cx="889438" cy="808890"/>
            </a:xfrm>
            <a:solidFill>
              <a:srgbClr val="163A65"/>
            </a:solidFill>
          </p:grpSpPr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5AC8AD21-E841-A700-434B-3A6CD2FFB131}"/>
                  </a:ext>
                </a:extLst>
              </p:cNvPr>
              <p:cNvSpPr/>
              <p:nvPr/>
            </p:nvSpPr>
            <p:spPr>
              <a:xfrm>
                <a:off x="8101505" y="3893092"/>
                <a:ext cx="119319" cy="88837"/>
              </a:xfrm>
              <a:custGeom>
                <a:avLst/>
                <a:gdLst>
                  <a:gd name="connsiteX0" fmla="*/ 105538 w 119319"/>
                  <a:gd name="connsiteY0" fmla="*/ 88783 h 88837"/>
                  <a:gd name="connsiteX1" fmla="*/ 91808 w 119319"/>
                  <a:gd name="connsiteY1" fmla="*/ 75052 h 88837"/>
                  <a:gd name="connsiteX2" fmla="*/ 91808 w 119319"/>
                  <a:gd name="connsiteY2" fmla="*/ 29741 h 88837"/>
                  <a:gd name="connsiteX3" fmla="*/ 89474 w 119319"/>
                  <a:gd name="connsiteY3" fmla="*/ 27407 h 88837"/>
                  <a:gd name="connsiteX4" fmla="*/ 29745 w 119319"/>
                  <a:gd name="connsiteY4" fmla="*/ 27407 h 88837"/>
                  <a:gd name="connsiteX5" fmla="*/ 27411 w 119319"/>
                  <a:gd name="connsiteY5" fmla="*/ 29741 h 88837"/>
                  <a:gd name="connsiteX6" fmla="*/ 27411 w 119319"/>
                  <a:gd name="connsiteY6" fmla="*/ 75052 h 88837"/>
                  <a:gd name="connsiteX7" fmla="*/ 13680 w 119319"/>
                  <a:gd name="connsiteY7" fmla="*/ 88783 h 88837"/>
                  <a:gd name="connsiteX8" fmla="*/ -51 w 119319"/>
                  <a:gd name="connsiteY8" fmla="*/ 75052 h 88837"/>
                  <a:gd name="connsiteX9" fmla="*/ -51 w 119319"/>
                  <a:gd name="connsiteY9" fmla="*/ 29741 h 88837"/>
                  <a:gd name="connsiteX10" fmla="*/ 29745 w 119319"/>
                  <a:gd name="connsiteY10" fmla="*/ -54 h 88837"/>
                  <a:gd name="connsiteX11" fmla="*/ 89474 w 119319"/>
                  <a:gd name="connsiteY11" fmla="*/ -54 h 88837"/>
                  <a:gd name="connsiteX12" fmla="*/ 119269 w 119319"/>
                  <a:gd name="connsiteY12" fmla="*/ 29741 h 88837"/>
                  <a:gd name="connsiteX13" fmla="*/ 119269 w 119319"/>
                  <a:gd name="connsiteY13" fmla="*/ 75052 h 88837"/>
                  <a:gd name="connsiteX14" fmla="*/ 105538 w 119319"/>
                  <a:gd name="connsiteY14" fmla="*/ 88783 h 88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9319" h="88837">
                    <a:moveTo>
                      <a:pt x="105538" y="88783"/>
                    </a:moveTo>
                    <a:cubicBezTo>
                      <a:pt x="97959" y="88783"/>
                      <a:pt x="91808" y="82632"/>
                      <a:pt x="91808" y="75052"/>
                    </a:cubicBezTo>
                    <a:lnTo>
                      <a:pt x="91808" y="29741"/>
                    </a:lnTo>
                    <a:cubicBezTo>
                      <a:pt x="91739" y="28478"/>
                      <a:pt x="90737" y="27476"/>
                      <a:pt x="89474" y="27407"/>
                    </a:cubicBezTo>
                    <a:lnTo>
                      <a:pt x="29745" y="27407"/>
                    </a:lnTo>
                    <a:cubicBezTo>
                      <a:pt x="28482" y="27476"/>
                      <a:pt x="27480" y="28478"/>
                      <a:pt x="27411" y="29741"/>
                    </a:cubicBezTo>
                    <a:lnTo>
                      <a:pt x="27411" y="75052"/>
                    </a:lnTo>
                    <a:cubicBezTo>
                      <a:pt x="27411" y="82632"/>
                      <a:pt x="21259" y="88783"/>
                      <a:pt x="13680" y="88783"/>
                    </a:cubicBezTo>
                    <a:cubicBezTo>
                      <a:pt x="6101" y="88783"/>
                      <a:pt x="-51" y="82632"/>
                      <a:pt x="-51" y="75052"/>
                    </a:cubicBezTo>
                    <a:lnTo>
                      <a:pt x="-51" y="29741"/>
                    </a:lnTo>
                    <a:cubicBezTo>
                      <a:pt x="-51" y="13292"/>
                      <a:pt x="13296" y="-54"/>
                      <a:pt x="29745" y="-54"/>
                    </a:cubicBezTo>
                    <a:lnTo>
                      <a:pt x="89474" y="-54"/>
                    </a:lnTo>
                    <a:cubicBezTo>
                      <a:pt x="105923" y="-54"/>
                      <a:pt x="119269" y="13292"/>
                      <a:pt x="119269" y="29741"/>
                    </a:cubicBezTo>
                    <a:lnTo>
                      <a:pt x="119269" y="75052"/>
                    </a:lnTo>
                    <a:cubicBezTo>
                      <a:pt x="119269" y="82632"/>
                      <a:pt x="113118" y="88783"/>
                      <a:pt x="105538" y="88783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ECCDD944-12BC-2A47-BED6-A5BA2139ED81}"/>
                  </a:ext>
                </a:extLst>
              </p:cNvPr>
              <p:cNvSpPr/>
              <p:nvPr/>
            </p:nvSpPr>
            <p:spPr>
              <a:xfrm>
                <a:off x="7821125" y="4053740"/>
                <a:ext cx="92407" cy="119319"/>
              </a:xfrm>
              <a:custGeom>
                <a:avLst/>
                <a:gdLst>
                  <a:gd name="connsiteX0" fmla="*/ 75743 w 92407"/>
                  <a:gd name="connsiteY0" fmla="*/ 119265 h 119319"/>
                  <a:gd name="connsiteX1" fmla="*/ 29745 w 92407"/>
                  <a:gd name="connsiteY1" fmla="*/ 119265 h 119319"/>
                  <a:gd name="connsiteX2" fmla="*/ -51 w 92407"/>
                  <a:gd name="connsiteY2" fmla="*/ 89470 h 119319"/>
                  <a:gd name="connsiteX3" fmla="*/ -51 w 92407"/>
                  <a:gd name="connsiteY3" fmla="*/ 29741 h 119319"/>
                  <a:gd name="connsiteX4" fmla="*/ 29745 w 92407"/>
                  <a:gd name="connsiteY4" fmla="*/ -54 h 119319"/>
                  <a:gd name="connsiteX5" fmla="*/ 78626 w 92407"/>
                  <a:gd name="connsiteY5" fmla="*/ -54 h 119319"/>
                  <a:gd name="connsiteX6" fmla="*/ 92357 w 92407"/>
                  <a:gd name="connsiteY6" fmla="*/ 13676 h 119319"/>
                  <a:gd name="connsiteX7" fmla="*/ 78626 w 92407"/>
                  <a:gd name="connsiteY7" fmla="*/ 27407 h 119319"/>
                  <a:gd name="connsiteX8" fmla="*/ 29745 w 92407"/>
                  <a:gd name="connsiteY8" fmla="*/ 27407 h 119319"/>
                  <a:gd name="connsiteX9" fmla="*/ 27411 w 92407"/>
                  <a:gd name="connsiteY9" fmla="*/ 29741 h 119319"/>
                  <a:gd name="connsiteX10" fmla="*/ 27411 w 92407"/>
                  <a:gd name="connsiteY10" fmla="*/ 89470 h 119319"/>
                  <a:gd name="connsiteX11" fmla="*/ 29745 w 92407"/>
                  <a:gd name="connsiteY11" fmla="*/ 91804 h 119319"/>
                  <a:gd name="connsiteX12" fmla="*/ 75743 w 92407"/>
                  <a:gd name="connsiteY12" fmla="*/ 91804 h 119319"/>
                  <a:gd name="connsiteX13" fmla="*/ 89473 w 92407"/>
                  <a:gd name="connsiteY13" fmla="*/ 105535 h 119319"/>
                  <a:gd name="connsiteX14" fmla="*/ 75743 w 92407"/>
                  <a:gd name="connsiteY14" fmla="*/ 119265 h 119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92407" h="119319">
                    <a:moveTo>
                      <a:pt x="75743" y="119265"/>
                    </a:moveTo>
                    <a:lnTo>
                      <a:pt x="29745" y="119265"/>
                    </a:lnTo>
                    <a:cubicBezTo>
                      <a:pt x="13323" y="119196"/>
                      <a:pt x="18" y="105892"/>
                      <a:pt x="-51" y="89470"/>
                    </a:cubicBezTo>
                    <a:lnTo>
                      <a:pt x="-51" y="29741"/>
                    </a:lnTo>
                    <a:cubicBezTo>
                      <a:pt x="-51" y="13292"/>
                      <a:pt x="13295" y="-54"/>
                      <a:pt x="29745" y="-54"/>
                    </a:cubicBezTo>
                    <a:lnTo>
                      <a:pt x="78626" y="-54"/>
                    </a:lnTo>
                    <a:cubicBezTo>
                      <a:pt x="86205" y="-54"/>
                      <a:pt x="92357" y="6097"/>
                      <a:pt x="92357" y="13676"/>
                    </a:cubicBezTo>
                    <a:cubicBezTo>
                      <a:pt x="92357" y="21256"/>
                      <a:pt x="86205" y="27407"/>
                      <a:pt x="78626" y="27407"/>
                    </a:cubicBezTo>
                    <a:lnTo>
                      <a:pt x="29745" y="27407"/>
                    </a:lnTo>
                    <a:cubicBezTo>
                      <a:pt x="28454" y="27407"/>
                      <a:pt x="27411" y="28451"/>
                      <a:pt x="27411" y="29741"/>
                    </a:cubicBezTo>
                    <a:lnTo>
                      <a:pt x="27411" y="89470"/>
                    </a:lnTo>
                    <a:cubicBezTo>
                      <a:pt x="27480" y="90733"/>
                      <a:pt x="28482" y="91735"/>
                      <a:pt x="29745" y="91804"/>
                    </a:cubicBezTo>
                    <a:lnTo>
                      <a:pt x="75743" y="91804"/>
                    </a:lnTo>
                    <a:cubicBezTo>
                      <a:pt x="83322" y="91804"/>
                      <a:pt x="89473" y="97955"/>
                      <a:pt x="89473" y="105535"/>
                    </a:cubicBezTo>
                    <a:cubicBezTo>
                      <a:pt x="89473" y="113114"/>
                      <a:pt x="83322" y="119265"/>
                      <a:pt x="75743" y="11926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BBAD4231-D4AB-7A5A-93F6-32388517DA9E}"/>
                  </a:ext>
                </a:extLst>
              </p:cNvPr>
              <p:cNvSpPr/>
              <p:nvPr/>
            </p:nvSpPr>
            <p:spPr>
              <a:xfrm>
                <a:off x="8409484" y="4053740"/>
                <a:ext cx="92407" cy="119333"/>
              </a:xfrm>
              <a:custGeom>
                <a:avLst/>
                <a:gdLst>
                  <a:gd name="connsiteX0" fmla="*/ 61737 w 92407"/>
                  <a:gd name="connsiteY0" fmla="*/ 119265 h 119333"/>
                  <a:gd name="connsiteX1" fmla="*/ 16563 w 92407"/>
                  <a:gd name="connsiteY1" fmla="*/ 119265 h 119333"/>
                  <a:gd name="connsiteX2" fmla="*/ 2833 w 92407"/>
                  <a:gd name="connsiteY2" fmla="*/ 105535 h 119333"/>
                  <a:gd name="connsiteX3" fmla="*/ 16563 w 92407"/>
                  <a:gd name="connsiteY3" fmla="*/ 91804 h 119333"/>
                  <a:gd name="connsiteX4" fmla="*/ 62424 w 92407"/>
                  <a:gd name="connsiteY4" fmla="*/ 91804 h 119333"/>
                  <a:gd name="connsiteX5" fmla="*/ 64895 w 92407"/>
                  <a:gd name="connsiteY5" fmla="*/ 89470 h 119333"/>
                  <a:gd name="connsiteX6" fmla="*/ 64895 w 92407"/>
                  <a:gd name="connsiteY6" fmla="*/ 29741 h 119333"/>
                  <a:gd name="connsiteX7" fmla="*/ 62561 w 92407"/>
                  <a:gd name="connsiteY7" fmla="*/ 27407 h 119333"/>
                  <a:gd name="connsiteX8" fmla="*/ 62424 w 92407"/>
                  <a:gd name="connsiteY8" fmla="*/ 27407 h 119333"/>
                  <a:gd name="connsiteX9" fmla="*/ 13680 w 92407"/>
                  <a:gd name="connsiteY9" fmla="*/ 27407 h 119333"/>
                  <a:gd name="connsiteX10" fmla="*/ -51 w 92407"/>
                  <a:gd name="connsiteY10" fmla="*/ 13676 h 119333"/>
                  <a:gd name="connsiteX11" fmla="*/ 13680 w 92407"/>
                  <a:gd name="connsiteY11" fmla="*/ -54 h 119333"/>
                  <a:gd name="connsiteX12" fmla="*/ 62424 w 92407"/>
                  <a:gd name="connsiteY12" fmla="*/ -54 h 119333"/>
                  <a:gd name="connsiteX13" fmla="*/ 92357 w 92407"/>
                  <a:gd name="connsiteY13" fmla="*/ 29741 h 119333"/>
                  <a:gd name="connsiteX14" fmla="*/ 92357 w 92407"/>
                  <a:gd name="connsiteY14" fmla="*/ 89470 h 119333"/>
                  <a:gd name="connsiteX15" fmla="*/ 62300 w 92407"/>
                  <a:gd name="connsiteY15" fmla="*/ 119279 h 119333"/>
                  <a:gd name="connsiteX16" fmla="*/ 61737 w 92407"/>
                  <a:gd name="connsiteY16" fmla="*/ 119265 h 119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92407" h="119333">
                    <a:moveTo>
                      <a:pt x="61737" y="119265"/>
                    </a:moveTo>
                    <a:lnTo>
                      <a:pt x="16563" y="119265"/>
                    </a:lnTo>
                    <a:cubicBezTo>
                      <a:pt x="8984" y="119265"/>
                      <a:pt x="2833" y="113114"/>
                      <a:pt x="2833" y="105535"/>
                    </a:cubicBezTo>
                    <a:cubicBezTo>
                      <a:pt x="2833" y="97955"/>
                      <a:pt x="8984" y="91804"/>
                      <a:pt x="16563" y="91804"/>
                    </a:cubicBezTo>
                    <a:lnTo>
                      <a:pt x="62424" y="91804"/>
                    </a:lnTo>
                    <a:cubicBezTo>
                      <a:pt x="63742" y="91804"/>
                      <a:pt x="64827" y="90774"/>
                      <a:pt x="64895" y="89470"/>
                    </a:cubicBezTo>
                    <a:lnTo>
                      <a:pt x="64895" y="29741"/>
                    </a:lnTo>
                    <a:cubicBezTo>
                      <a:pt x="64895" y="28451"/>
                      <a:pt x="63852" y="27407"/>
                      <a:pt x="62561" y="27407"/>
                    </a:cubicBezTo>
                    <a:cubicBezTo>
                      <a:pt x="62520" y="27407"/>
                      <a:pt x="62465" y="27407"/>
                      <a:pt x="62424" y="27407"/>
                    </a:cubicBezTo>
                    <a:lnTo>
                      <a:pt x="13680" y="27407"/>
                    </a:lnTo>
                    <a:cubicBezTo>
                      <a:pt x="6101" y="27407"/>
                      <a:pt x="-51" y="21256"/>
                      <a:pt x="-51" y="13676"/>
                    </a:cubicBezTo>
                    <a:cubicBezTo>
                      <a:pt x="-51" y="6097"/>
                      <a:pt x="6101" y="-54"/>
                      <a:pt x="13680" y="-54"/>
                    </a:cubicBezTo>
                    <a:lnTo>
                      <a:pt x="62424" y="-54"/>
                    </a:lnTo>
                    <a:cubicBezTo>
                      <a:pt x="78901" y="-54"/>
                      <a:pt x="92274" y="13264"/>
                      <a:pt x="92357" y="29741"/>
                    </a:cubicBezTo>
                    <a:lnTo>
                      <a:pt x="92357" y="89470"/>
                    </a:lnTo>
                    <a:cubicBezTo>
                      <a:pt x="92288" y="106001"/>
                      <a:pt x="78832" y="119348"/>
                      <a:pt x="62300" y="119279"/>
                    </a:cubicBezTo>
                    <a:cubicBezTo>
                      <a:pt x="62108" y="119279"/>
                      <a:pt x="61929" y="119265"/>
                      <a:pt x="61737" y="11926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9C069ABA-7004-1390-3A81-2D582D5BF667}"/>
                  </a:ext>
                </a:extLst>
              </p:cNvPr>
              <p:cNvSpPr/>
              <p:nvPr/>
            </p:nvSpPr>
            <p:spPr>
              <a:xfrm>
                <a:off x="8068414" y="4571249"/>
                <a:ext cx="185500" cy="82109"/>
              </a:xfrm>
              <a:custGeom>
                <a:avLst/>
                <a:gdLst>
                  <a:gd name="connsiteX0" fmla="*/ 162383 w 185500"/>
                  <a:gd name="connsiteY0" fmla="*/ 82055 h 82109"/>
                  <a:gd name="connsiteX1" fmla="*/ 23017 w 185500"/>
                  <a:gd name="connsiteY1" fmla="*/ 82055 h 82109"/>
                  <a:gd name="connsiteX2" fmla="*/ -51 w 185500"/>
                  <a:gd name="connsiteY2" fmla="*/ 58988 h 82109"/>
                  <a:gd name="connsiteX3" fmla="*/ -51 w 185500"/>
                  <a:gd name="connsiteY3" fmla="*/ 13676 h 82109"/>
                  <a:gd name="connsiteX4" fmla="*/ 13680 w 185500"/>
                  <a:gd name="connsiteY4" fmla="*/ -54 h 82109"/>
                  <a:gd name="connsiteX5" fmla="*/ 27411 w 185500"/>
                  <a:gd name="connsiteY5" fmla="*/ 13676 h 82109"/>
                  <a:gd name="connsiteX6" fmla="*/ 27411 w 185500"/>
                  <a:gd name="connsiteY6" fmla="*/ 54868 h 82109"/>
                  <a:gd name="connsiteX7" fmla="*/ 157989 w 185500"/>
                  <a:gd name="connsiteY7" fmla="*/ 54868 h 82109"/>
                  <a:gd name="connsiteX8" fmla="*/ 157989 w 185500"/>
                  <a:gd name="connsiteY8" fmla="*/ 13676 h 82109"/>
                  <a:gd name="connsiteX9" fmla="*/ 171720 w 185500"/>
                  <a:gd name="connsiteY9" fmla="*/ -54 h 82109"/>
                  <a:gd name="connsiteX10" fmla="*/ 185450 w 185500"/>
                  <a:gd name="connsiteY10" fmla="*/ 13676 h 82109"/>
                  <a:gd name="connsiteX11" fmla="*/ 185450 w 185500"/>
                  <a:gd name="connsiteY11" fmla="*/ 58988 h 82109"/>
                  <a:gd name="connsiteX12" fmla="*/ 162383 w 185500"/>
                  <a:gd name="connsiteY12" fmla="*/ 82055 h 821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5500" h="82109">
                    <a:moveTo>
                      <a:pt x="162383" y="82055"/>
                    </a:moveTo>
                    <a:lnTo>
                      <a:pt x="23017" y="82055"/>
                    </a:lnTo>
                    <a:cubicBezTo>
                      <a:pt x="10275" y="82055"/>
                      <a:pt x="-51" y="71730"/>
                      <a:pt x="-51" y="58988"/>
                    </a:cubicBezTo>
                    <a:lnTo>
                      <a:pt x="-51" y="13676"/>
                    </a:lnTo>
                    <a:cubicBezTo>
                      <a:pt x="-51" y="6097"/>
                      <a:pt x="6101" y="-54"/>
                      <a:pt x="13680" y="-54"/>
                    </a:cubicBezTo>
                    <a:cubicBezTo>
                      <a:pt x="21259" y="-54"/>
                      <a:pt x="27411" y="6097"/>
                      <a:pt x="27411" y="13676"/>
                    </a:cubicBezTo>
                    <a:lnTo>
                      <a:pt x="27411" y="54868"/>
                    </a:lnTo>
                    <a:lnTo>
                      <a:pt x="157989" y="54868"/>
                    </a:lnTo>
                    <a:lnTo>
                      <a:pt x="157989" y="13676"/>
                    </a:lnTo>
                    <a:cubicBezTo>
                      <a:pt x="157989" y="6097"/>
                      <a:pt x="164140" y="-54"/>
                      <a:pt x="171720" y="-54"/>
                    </a:cubicBezTo>
                    <a:cubicBezTo>
                      <a:pt x="179299" y="-54"/>
                      <a:pt x="185450" y="6097"/>
                      <a:pt x="185450" y="13676"/>
                    </a:cubicBezTo>
                    <a:lnTo>
                      <a:pt x="185450" y="58988"/>
                    </a:lnTo>
                    <a:cubicBezTo>
                      <a:pt x="185450" y="71730"/>
                      <a:pt x="175125" y="82055"/>
                      <a:pt x="162383" y="8205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B2D45C26-AEE5-8878-0835-B327B4FE53C4}"/>
                  </a:ext>
                </a:extLst>
              </p:cNvPr>
              <p:cNvSpPr/>
              <p:nvPr/>
            </p:nvSpPr>
            <p:spPr>
              <a:xfrm>
                <a:off x="7883187" y="3952545"/>
                <a:ext cx="556779" cy="415113"/>
              </a:xfrm>
              <a:custGeom>
                <a:avLst/>
                <a:gdLst>
                  <a:gd name="connsiteX0" fmla="*/ 520617 w 556779"/>
                  <a:gd name="connsiteY0" fmla="*/ 415024 h 415113"/>
                  <a:gd name="connsiteX1" fmla="*/ 514850 w 556779"/>
                  <a:gd name="connsiteY1" fmla="*/ 413788 h 415113"/>
                  <a:gd name="connsiteX2" fmla="*/ 508122 w 556779"/>
                  <a:gd name="connsiteY2" fmla="*/ 395663 h 415113"/>
                  <a:gd name="connsiteX3" fmla="*/ 528444 w 556779"/>
                  <a:gd name="connsiteY3" fmla="*/ 302158 h 415113"/>
                  <a:gd name="connsiteX4" fmla="*/ 528444 w 556779"/>
                  <a:gd name="connsiteY4" fmla="*/ 138625 h 415113"/>
                  <a:gd name="connsiteX5" fmla="*/ 466381 w 556779"/>
                  <a:gd name="connsiteY5" fmla="*/ 56241 h 415113"/>
                  <a:gd name="connsiteX6" fmla="*/ 89475 w 556779"/>
                  <a:gd name="connsiteY6" fmla="*/ 56241 h 415113"/>
                  <a:gd name="connsiteX7" fmla="*/ 27412 w 556779"/>
                  <a:gd name="connsiteY7" fmla="*/ 138625 h 415113"/>
                  <a:gd name="connsiteX8" fmla="*/ 27412 w 556779"/>
                  <a:gd name="connsiteY8" fmla="*/ 302158 h 415113"/>
                  <a:gd name="connsiteX9" fmla="*/ 47733 w 556779"/>
                  <a:gd name="connsiteY9" fmla="*/ 395526 h 415113"/>
                  <a:gd name="connsiteX10" fmla="*/ 41005 w 556779"/>
                  <a:gd name="connsiteY10" fmla="*/ 413788 h 415113"/>
                  <a:gd name="connsiteX11" fmla="*/ 22743 w 556779"/>
                  <a:gd name="connsiteY11" fmla="*/ 407060 h 415113"/>
                  <a:gd name="connsiteX12" fmla="*/ -50 w 556779"/>
                  <a:gd name="connsiteY12" fmla="*/ 302158 h 415113"/>
                  <a:gd name="connsiteX13" fmla="*/ -50 w 556779"/>
                  <a:gd name="connsiteY13" fmla="*/ 138625 h 415113"/>
                  <a:gd name="connsiteX14" fmla="*/ 82334 w 556779"/>
                  <a:gd name="connsiteY14" fmla="*/ 30016 h 415113"/>
                  <a:gd name="connsiteX15" fmla="*/ 474345 w 556779"/>
                  <a:gd name="connsiteY15" fmla="*/ 30016 h 415113"/>
                  <a:gd name="connsiteX16" fmla="*/ 556729 w 556779"/>
                  <a:gd name="connsiteY16" fmla="*/ 138625 h 415113"/>
                  <a:gd name="connsiteX17" fmla="*/ 556729 w 556779"/>
                  <a:gd name="connsiteY17" fmla="*/ 302158 h 415113"/>
                  <a:gd name="connsiteX18" fmla="*/ 533936 w 556779"/>
                  <a:gd name="connsiteY18" fmla="*/ 407060 h 415113"/>
                  <a:gd name="connsiteX19" fmla="*/ 520617 w 556779"/>
                  <a:gd name="connsiteY19" fmla="*/ 415024 h 415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56779" h="415113">
                    <a:moveTo>
                      <a:pt x="520617" y="415024"/>
                    </a:moveTo>
                    <a:cubicBezTo>
                      <a:pt x="518626" y="415010"/>
                      <a:pt x="516663" y="414584"/>
                      <a:pt x="514850" y="413788"/>
                    </a:cubicBezTo>
                    <a:cubicBezTo>
                      <a:pt x="508012" y="410616"/>
                      <a:pt x="505005" y="402529"/>
                      <a:pt x="508122" y="395663"/>
                    </a:cubicBezTo>
                    <a:cubicBezTo>
                      <a:pt x="521592" y="366334"/>
                      <a:pt x="528526" y="334425"/>
                      <a:pt x="528444" y="302158"/>
                    </a:cubicBezTo>
                    <a:lnTo>
                      <a:pt x="528444" y="138625"/>
                    </a:lnTo>
                    <a:cubicBezTo>
                      <a:pt x="528361" y="100427"/>
                      <a:pt x="503083" y="66855"/>
                      <a:pt x="466381" y="56241"/>
                    </a:cubicBezTo>
                    <a:cubicBezTo>
                      <a:pt x="343739" y="17425"/>
                      <a:pt x="212116" y="17425"/>
                      <a:pt x="89475" y="56241"/>
                    </a:cubicBezTo>
                    <a:cubicBezTo>
                      <a:pt x="52772" y="66855"/>
                      <a:pt x="27494" y="100427"/>
                      <a:pt x="27412" y="138625"/>
                    </a:cubicBezTo>
                    <a:lnTo>
                      <a:pt x="27412" y="302158"/>
                    </a:lnTo>
                    <a:cubicBezTo>
                      <a:pt x="27316" y="334383"/>
                      <a:pt x="34250" y="366252"/>
                      <a:pt x="47733" y="395526"/>
                    </a:cubicBezTo>
                    <a:cubicBezTo>
                      <a:pt x="50919" y="402432"/>
                      <a:pt x="47912" y="410602"/>
                      <a:pt x="41005" y="413788"/>
                    </a:cubicBezTo>
                    <a:cubicBezTo>
                      <a:pt x="34099" y="416973"/>
                      <a:pt x="25929" y="413966"/>
                      <a:pt x="22743" y="407060"/>
                    </a:cubicBezTo>
                    <a:cubicBezTo>
                      <a:pt x="7626" y="374161"/>
                      <a:pt x="-146" y="338365"/>
                      <a:pt x="-50" y="302158"/>
                    </a:cubicBezTo>
                    <a:lnTo>
                      <a:pt x="-50" y="138625"/>
                    </a:lnTo>
                    <a:cubicBezTo>
                      <a:pt x="252" y="88151"/>
                      <a:pt x="33810" y="43911"/>
                      <a:pt x="82334" y="30016"/>
                    </a:cubicBezTo>
                    <a:cubicBezTo>
                      <a:pt x="209933" y="-10078"/>
                      <a:pt x="346746" y="-10078"/>
                      <a:pt x="474345" y="30016"/>
                    </a:cubicBezTo>
                    <a:cubicBezTo>
                      <a:pt x="522869" y="43911"/>
                      <a:pt x="556427" y="88151"/>
                      <a:pt x="556729" y="138625"/>
                    </a:cubicBezTo>
                    <a:lnTo>
                      <a:pt x="556729" y="302158"/>
                    </a:lnTo>
                    <a:cubicBezTo>
                      <a:pt x="556756" y="338351"/>
                      <a:pt x="548985" y="374134"/>
                      <a:pt x="533936" y="407060"/>
                    </a:cubicBezTo>
                    <a:cubicBezTo>
                      <a:pt x="531560" y="412209"/>
                      <a:pt x="526274" y="415367"/>
                      <a:pt x="520617" y="415024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35FC80DC-ACAB-590C-E47A-2FD08D9E2E6E}"/>
                  </a:ext>
                </a:extLst>
              </p:cNvPr>
              <p:cNvSpPr/>
              <p:nvPr/>
            </p:nvSpPr>
            <p:spPr>
              <a:xfrm>
                <a:off x="8039250" y="4548675"/>
                <a:ext cx="243580" cy="50034"/>
              </a:xfrm>
              <a:custGeom>
                <a:avLst/>
                <a:gdLst>
                  <a:gd name="connsiteX0" fmla="*/ 193058 w 243580"/>
                  <a:gd name="connsiteY0" fmla="*/ 49981 h 50034"/>
                  <a:gd name="connsiteX1" fmla="*/ 50671 w 243580"/>
                  <a:gd name="connsiteY1" fmla="*/ 49981 h 50034"/>
                  <a:gd name="connsiteX2" fmla="*/ 4948 w 243580"/>
                  <a:gd name="connsiteY2" fmla="*/ 25403 h 50034"/>
                  <a:gd name="connsiteX3" fmla="*/ 2339 w 243580"/>
                  <a:gd name="connsiteY3" fmla="*/ 21421 h 50034"/>
                  <a:gd name="connsiteX4" fmla="*/ 5936 w 243580"/>
                  <a:gd name="connsiteY4" fmla="*/ 2335 h 50034"/>
                  <a:gd name="connsiteX5" fmla="*/ 25022 w 243580"/>
                  <a:gd name="connsiteY5" fmla="*/ 5932 h 50034"/>
                  <a:gd name="connsiteX6" fmla="*/ 25269 w 243580"/>
                  <a:gd name="connsiteY6" fmla="*/ 6317 h 50034"/>
                  <a:gd name="connsiteX7" fmla="*/ 27878 w 243580"/>
                  <a:gd name="connsiteY7" fmla="*/ 10299 h 50034"/>
                  <a:gd name="connsiteX8" fmla="*/ 50671 w 243580"/>
                  <a:gd name="connsiteY8" fmla="*/ 22519 h 50034"/>
                  <a:gd name="connsiteX9" fmla="*/ 193058 w 243580"/>
                  <a:gd name="connsiteY9" fmla="*/ 22519 h 50034"/>
                  <a:gd name="connsiteX10" fmla="*/ 215850 w 243580"/>
                  <a:gd name="connsiteY10" fmla="*/ 10299 h 50034"/>
                  <a:gd name="connsiteX11" fmla="*/ 218459 w 243580"/>
                  <a:gd name="connsiteY11" fmla="*/ 6317 h 50034"/>
                  <a:gd name="connsiteX12" fmla="*/ 237545 w 243580"/>
                  <a:gd name="connsiteY12" fmla="*/ 2720 h 50034"/>
                  <a:gd name="connsiteX13" fmla="*/ 241390 w 243580"/>
                  <a:gd name="connsiteY13" fmla="*/ 21421 h 50034"/>
                  <a:gd name="connsiteX14" fmla="*/ 238781 w 243580"/>
                  <a:gd name="connsiteY14" fmla="*/ 25403 h 50034"/>
                  <a:gd name="connsiteX15" fmla="*/ 193058 w 243580"/>
                  <a:gd name="connsiteY15" fmla="*/ 49981 h 500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43580" h="50034">
                    <a:moveTo>
                      <a:pt x="193058" y="49981"/>
                    </a:moveTo>
                    <a:lnTo>
                      <a:pt x="50671" y="49981"/>
                    </a:lnTo>
                    <a:cubicBezTo>
                      <a:pt x="32272" y="49967"/>
                      <a:pt x="15108" y="40740"/>
                      <a:pt x="4948" y="25403"/>
                    </a:cubicBezTo>
                    <a:lnTo>
                      <a:pt x="2339" y="21421"/>
                    </a:lnTo>
                    <a:cubicBezTo>
                      <a:pt x="-1931" y="15160"/>
                      <a:pt x="-325" y="6619"/>
                      <a:pt x="5936" y="2335"/>
                    </a:cubicBezTo>
                    <a:cubicBezTo>
                      <a:pt x="12197" y="-1935"/>
                      <a:pt x="20738" y="-329"/>
                      <a:pt x="25022" y="5932"/>
                    </a:cubicBezTo>
                    <a:cubicBezTo>
                      <a:pt x="25104" y="6056"/>
                      <a:pt x="25187" y="6194"/>
                      <a:pt x="25269" y="6317"/>
                    </a:cubicBezTo>
                    <a:lnTo>
                      <a:pt x="27878" y="10299"/>
                    </a:lnTo>
                    <a:cubicBezTo>
                      <a:pt x="32958" y="17920"/>
                      <a:pt x="41512" y="22505"/>
                      <a:pt x="50671" y="22519"/>
                    </a:cubicBezTo>
                    <a:lnTo>
                      <a:pt x="193058" y="22519"/>
                    </a:lnTo>
                    <a:cubicBezTo>
                      <a:pt x="202216" y="22505"/>
                      <a:pt x="210770" y="17920"/>
                      <a:pt x="215850" y="10299"/>
                    </a:cubicBezTo>
                    <a:lnTo>
                      <a:pt x="218459" y="6317"/>
                    </a:lnTo>
                    <a:cubicBezTo>
                      <a:pt x="222730" y="56"/>
                      <a:pt x="231284" y="-1551"/>
                      <a:pt x="237545" y="2720"/>
                    </a:cubicBezTo>
                    <a:cubicBezTo>
                      <a:pt x="243655" y="6894"/>
                      <a:pt x="245358" y="15173"/>
                      <a:pt x="241390" y="21421"/>
                    </a:cubicBezTo>
                    <a:lnTo>
                      <a:pt x="238781" y="25403"/>
                    </a:lnTo>
                    <a:cubicBezTo>
                      <a:pt x="228620" y="40740"/>
                      <a:pt x="211457" y="49967"/>
                      <a:pt x="193058" y="49981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7534DA54-26BB-90E6-E220-1E18BE0F7BA0}"/>
                  </a:ext>
                </a:extLst>
              </p:cNvPr>
              <p:cNvSpPr/>
              <p:nvPr/>
            </p:nvSpPr>
            <p:spPr>
              <a:xfrm>
                <a:off x="8091550" y="4358903"/>
                <a:ext cx="139233" cy="239806"/>
              </a:xfrm>
              <a:custGeom>
                <a:avLst/>
                <a:gdLst>
                  <a:gd name="connsiteX0" fmla="*/ 125380 w 139233"/>
                  <a:gd name="connsiteY0" fmla="*/ 239753 h 239806"/>
                  <a:gd name="connsiteX1" fmla="*/ 13750 w 139233"/>
                  <a:gd name="connsiteY1" fmla="*/ 239753 h 239806"/>
                  <a:gd name="connsiteX2" fmla="*/ 19 w 139233"/>
                  <a:gd name="connsiteY2" fmla="*/ 226022 h 239806"/>
                  <a:gd name="connsiteX3" fmla="*/ 19 w 139233"/>
                  <a:gd name="connsiteY3" fmla="*/ 72651 h 239806"/>
                  <a:gd name="connsiteX4" fmla="*/ 66475 w 139233"/>
                  <a:gd name="connsiteY4" fmla="*/ 15 h 239806"/>
                  <a:gd name="connsiteX5" fmla="*/ 139110 w 139233"/>
                  <a:gd name="connsiteY5" fmla="*/ 66472 h 239806"/>
                  <a:gd name="connsiteX6" fmla="*/ 139110 w 139233"/>
                  <a:gd name="connsiteY6" fmla="*/ 72651 h 239806"/>
                  <a:gd name="connsiteX7" fmla="*/ 139110 w 139233"/>
                  <a:gd name="connsiteY7" fmla="*/ 226022 h 239806"/>
                  <a:gd name="connsiteX8" fmla="*/ 125380 w 139233"/>
                  <a:gd name="connsiteY8" fmla="*/ 239753 h 239806"/>
                  <a:gd name="connsiteX9" fmla="*/ 27480 w 139233"/>
                  <a:gd name="connsiteY9" fmla="*/ 212291 h 239806"/>
                  <a:gd name="connsiteX10" fmla="*/ 111649 w 139233"/>
                  <a:gd name="connsiteY10" fmla="*/ 212291 h 239806"/>
                  <a:gd name="connsiteX11" fmla="*/ 111649 w 139233"/>
                  <a:gd name="connsiteY11" fmla="*/ 72651 h 239806"/>
                  <a:gd name="connsiteX12" fmla="*/ 71968 w 139233"/>
                  <a:gd name="connsiteY12" fmla="*/ 28163 h 239806"/>
                  <a:gd name="connsiteX13" fmla="*/ 27480 w 139233"/>
                  <a:gd name="connsiteY13" fmla="*/ 67845 h 239806"/>
                  <a:gd name="connsiteX14" fmla="*/ 27480 w 139233"/>
                  <a:gd name="connsiteY14" fmla="*/ 72651 h 2398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39233" h="239806">
                    <a:moveTo>
                      <a:pt x="125380" y="239753"/>
                    </a:moveTo>
                    <a:lnTo>
                      <a:pt x="13750" y="239753"/>
                    </a:lnTo>
                    <a:cubicBezTo>
                      <a:pt x="6170" y="239753"/>
                      <a:pt x="19" y="233601"/>
                      <a:pt x="19" y="226022"/>
                    </a:cubicBezTo>
                    <a:lnTo>
                      <a:pt x="19" y="72651"/>
                    </a:lnTo>
                    <a:cubicBezTo>
                      <a:pt x="-1684" y="34246"/>
                      <a:pt x="28071" y="1718"/>
                      <a:pt x="66475" y="15"/>
                    </a:cubicBezTo>
                    <a:cubicBezTo>
                      <a:pt x="104880" y="-1687"/>
                      <a:pt x="137408" y="28053"/>
                      <a:pt x="139110" y="66472"/>
                    </a:cubicBezTo>
                    <a:cubicBezTo>
                      <a:pt x="139207" y="68531"/>
                      <a:pt x="139207" y="70591"/>
                      <a:pt x="139110" y="72651"/>
                    </a:cubicBezTo>
                    <a:lnTo>
                      <a:pt x="139110" y="226022"/>
                    </a:lnTo>
                    <a:cubicBezTo>
                      <a:pt x="139110" y="233601"/>
                      <a:pt x="132959" y="239753"/>
                      <a:pt x="125380" y="239753"/>
                    </a:cubicBezTo>
                    <a:close/>
                    <a:moveTo>
                      <a:pt x="27480" y="212291"/>
                    </a:moveTo>
                    <a:lnTo>
                      <a:pt x="111649" y="212291"/>
                    </a:lnTo>
                    <a:lnTo>
                      <a:pt x="111649" y="72651"/>
                    </a:lnTo>
                    <a:cubicBezTo>
                      <a:pt x="112981" y="49404"/>
                      <a:pt x="95214" y="29495"/>
                      <a:pt x="71968" y="28163"/>
                    </a:cubicBezTo>
                    <a:cubicBezTo>
                      <a:pt x="48722" y="26831"/>
                      <a:pt x="28812" y="44599"/>
                      <a:pt x="27480" y="67845"/>
                    </a:cubicBezTo>
                    <a:cubicBezTo>
                      <a:pt x="27384" y="69438"/>
                      <a:pt x="27384" y="71044"/>
                      <a:pt x="27480" y="72651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C8D5C2DC-3625-EC43-4D4F-DE212C41A8E2}"/>
                  </a:ext>
                </a:extLst>
              </p:cNvPr>
              <p:cNvSpPr/>
              <p:nvPr/>
            </p:nvSpPr>
            <p:spPr>
              <a:xfrm>
                <a:off x="8256227" y="4350165"/>
                <a:ext cx="229899" cy="262278"/>
              </a:xfrm>
              <a:custGeom>
                <a:avLst/>
                <a:gdLst>
                  <a:gd name="connsiteX0" fmla="*/ 65331 w 229899"/>
                  <a:gd name="connsiteY0" fmla="*/ 262222 h 262278"/>
                  <a:gd name="connsiteX1" fmla="*/ 57367 w 229899"/>
                  <a:gd name="connsiteY1" fmla="*/ 259613 h 262278"/>
                  <a:gd name="connsiteX2" fmla="*/ 28395 w 229899"/>
                  <a:gd name="connsiteY2" fmla="*/ 238605 h 262278"/>
                  <a:gd name="connsiteX3" fmla="*/ 247 w 229899"/>
                  <a:gd name="connsiteY3" fmla="*/ 166244 h 262278"/>
                  <a:gd name="connsiteX4" fmla="*/ 108994 w 229899"/>
                  <a:gd name="connsiteY4" fmla="*/ 9715 h 262278"/>
                  <a:gd name="connsiteX5" fmla="*/ 186847 w 229899"/>
                  <a:gd name="connsiteY5" fmla="*/ 11225 h 262278"/>
                  <a:gd name="connsiteX6" fmla="*/ 223782 w 229899"/>
                  <a:gd name="connsiteY6" fmla="*/ 36490 h 262278"/>
                  <a:gd name="connsiteX7" fmla="*/ 227503 w 229899"/>
                  <a:gd name="connsiteY7" fmla="*/ 55548 h 262278"/>
                  <a:gd name="connsiteX8" fmla="*/ 227490 w 229899"/>
                  <a:gd name="connsiteY8" fmla="*/ 55575 h 262278"/>
                  <a:gd name="connsiteX9" fmla="*/ 208404 w 229899"/>
                  <a:gd name="connsiteY9" fmla="*/ 59145 h 262278"/>
                  <a:gd name="connsiteX10" fmla="*/ 171194 w 229899"/>
                  <a:gd name="connsiteY10" fmla="*/ 34018 h 262278"/>
                  <a:gd name="connsiteX11" fmla="*/ 120253 w 229899"/>
                  <a:gd name="connsiteY11" fmla="*/ 35116 h 262278"/>
                  <a:gd name="connsiteX12" fmla="*/ 27571 w 229899"/>
                  <a:gd name="connsiteY12" fmla="*/ 168441 h 262278"/>
                  <a:gd name="connsiteX13" fmla="*/ 44322 w 229899"/>
                  <a:gd name="connsiteY13" fmla="*/ 216499 h 262278"/>
                  <a:gd name="connsiteX14" fmla="*/ 73432 w 229899"/>
                  <a:gd name="connsiteY14" fmla="*/ 237644 h 262278"/>
                  <a:gd name="connsiteX15" fmla="*/ 76480 w 229899"/>
                  <a:gd name="connsiteY15" fmla="*/ 256825 h 262278"/>
                  <a:gd name="connsiteX16" fmla="*/ 76453 w 229899"/>
                  <a:gd name="connsiteY16" fmla="*/ 256867 h 262278"/>
                  <a:gd name="connsiteX17" fmla="*/ 65331 w 229899"/>
                  <a:gd name="connsiteY17" fmla="*/ 262222 h 262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9899" h="262278">
                    <a:moveTo>
                      <a:pt x="65331" y="262222"/>
                    </a:moveTo>
                    <a:cubicBezTo>
                      <a:pt x="62475" y="262153"/>
                      <a:pt x="59701" y="261247"/>
                      <a:pt x="57367" y="259613"/>
                    </a:cubicBezTo>
                    <a:lnTo>
                      <a:pt x="28395" y="238605"/>
                    </a:lnTo>
                    <a:cubicBezTo>
                      <a:pt x="8074" y="224874"/>
                      <a:pt x="-1950" y="198786"/>
                      <a:pt x="247" y="166244"/>
                    </a:cubicBezTo>
                    <a:cubicBezTo>
                      <a:pt x="8074" y="99184"/>
                      <a:pt x="48881" y="40458"/>
                      <a:pt x="108994" y="9715"/>
                    </a:cubicBezTo>
                    <a:cubicBezTo>
                      <a:pt x="138652" y="-4016"/>
                      <a:pt x="166251" y="-3055"/>
                      <a:pt x="186847" y="11225"/>
                    </a:cubicBezTo>
                    <a:lnTo>
                      <a:pt x="223782" y="36490"/>
                    </a:lnTo>
                    <a:cubicBezTo>
                      <a:pt x="230071" y="40719"/>
                      <a:pt x="231746" y="49259"/>
                      <a:pt x="227503" y="55548"/>
                    </a:cubicBezTo>
                    <a:cubicBezTo>
                      <a:pt x="227503" y="55562"/>
                      <a:pt x="227490" y="55562"/>
                      <a:pt x="227490" y="55575"/>
                    </a:cubicBezTo>
                    <a:cubicBezTo>
                      <a:pt x="223206" y="61836"/>
                      <a:pt x="214665" y="63429"/>
                      <a:pt x="208404" y="59145"/>
                    </a:cubicBezTo>
                    <a:lnTo>
                      <a:pt x="171194" y="34018"/>
                    </a:lnTo>
                    <a:cubicBezTo>
                      <a:pt x="155198" y="25395"/>
                      <a:pt x="135851" y="25807"/>
                      <a:pt x="120253" y="35116"/>
                    </a:cubicBezTo>
                    <a:cubicBezTo>
                      <a:pt x="69326" y="61617"/>
                      <a:pt x="34670" y="111473"/>
                      <a:pt x="27571" y="168441"/>
                    </a:cubicBezTo>
                    <a:cubicBezTo>
                      <a:pt x="24413" y="186277"/>
                      <a:pt x="30757" y="204484"/>
                      <a:pt x="44322" y="216499"/>
                    </a:cubicBezTo>
                    <a:lnTo>
                      <a:pt x="73432" y="237644"/>
                    </a:lnTo>
                    <a:cubicBezTo>
                      <a:pt x="79569" y="242092"/>
                      <a:pt x="80942" y="250688"/>
                      <a:pt x="76480" y="256825"/>
                    </a:cubicBezTo>
                    <a:cubicBezTo>
                      <a:pt x="76480" y="256839"/>
                      <a:pt x="76466" y="256853"/>
                      <a:pt x="76453" y="256867"/>
                    </a:cubicBezTo>
                    <a:cubicBezTo>
                      <a:pt x="73802" y="260313"/>
                      <a:pt x="69683" y="262304"/>
                      <a:pt x="65331" y="262222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A1146986-9D0E-5F79-3F94-303CCCCBC747}"/>
                  </a:ext>
                </a:extLst>
              </p:cNvPr>
              <p:cNvSpPr/>
              <p:nvPr/>
            </p:nvSpPr>
            <p:spPr>
              <a:xfrm>
                <a:off x="8304957" y="4384291"/>
                <a:ext cx="275860" cy="308200"/>
              </a:xfrm>
              <a:custGeom>
                <a:avLst/>
                <a:gdLst>
                  <a:gd name="connsiteX0" fmla="*/ 105987 w 275860"/>
                  <a:gd name="connsiteY0" fmla="*/ 308146 h 308200"/>
                  <a:gd name="connsiteX1" fmla="*/ 98160 w 275860"/>
                  <a:gd name="connsiteY1" fmla="*/ 305674 h 308200"/>
                  <a:gd name="connsiteX2" fmla="*/ 30880 w 275860"/>
                  <a:gd name="connsiteY2" fmla="*/ 258852 h 308200"/>
                  <a:gd name="connsiteX3" fmla="*/ 261 w 275860"/>
                  <a:gd name="connsiteY3" fmla="*/ 180725 h 308200"/>
                  <a:gd name="connsiteX4" fmla="*/ 118619 w 275860"/>
                  <a:gd name="connsiteY4" fmla="*/ 10328 h 308200"/>
                  <a:gd name="connsiteX5" fmla="*/ 202513 w 275860"/>
                  <a:gd name="connsiteY5" fmla="*/ 11838 h 308200"/>
                  <a:gd name="connsiteX6" fmla="*/ 269931 w 275860"/>
                  <a:gd name="connsiteY6" fmla="*/ 58660 h 308200"/>
                  <a:gd name="connsiteX7" fmla="*/ 273363 w 275860"/>
                  <a:gd name="connsiteY7" fmla="*/ 77745 h 308200"/>
                  <a:gd name="connsiteX8" fmla="*/ 254278 w 275860"/>
                  <a:gd name="connsiteY8" fmla="*/ 81178 h 308200"/>
                  <a:gd name="connsiteX9" fmla="*/ 186860 w 275860"/>
                  <a:gd name="connsiteY9" fmla="*/ 34356 h 308200"/>
                  <a:gd name="connsiteX10" fmla="*/ 129878 w 275860"/>
                  <a:gd name="connsiteY10" fmla="*/ 35317 h 308200"/>
                  <a:gd name="connsiteX11" fmla="*/ 27585 w 275860"/>
                  <a:gd name="connsiteY11" fmla="*/ 182510 h 308200"/>
                  <a:gd name="connsiteX12" fmla="*/ 46533 w 275860"/>
                  <a:gd name="connsiteY12" fmla="*/ 236334 h 308200"/>
                  <a:gd name="connsiteX13" fmla="*/ 113951 w 275860"/>
                  <a:gd name="connsiteY13" fmla="*/ 283156 h 308200"/>
                  <a:gd name="connsiteX14" fmla="*/ 117356 w 275860"/>
                  <a:gd name="connsiteY14" fmla="*/ 302269 h 308200"/>
                  <a:gd name="connsiteX15" fmla="*/ 105987 w 275860"/>
                  <a:gd name="connsiteY15" fmla="*/ 308146 h 308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75860" h="308200">
                    <a:moveTo>
                      <a:pt x="105987" y="308146"/>
                    </a:moveTo>
                    <a:cubicBezTo>
                      <a:pt x="103186" y="308146"/>
                      <a:pt x="100453" y="307281"/>
                      <a:pt x="98160" y="305674"/>
                    </a:cubicBezTo>
                    <a:lnTo>
                      <a:pt x="30880" y="258852"/>
                    </a:lnTo>
                    <a:cubicBezTo>
                      <a:pt x="8774" y="243612"/>
                      <a:pt x="-2074" y="215738"/>
                      <a:pt x="261" y="180725"/>
                    </a:cubicBezTo>
                    <a:cubicBezTo>
                      <a:pt x="8719" y="107705"/>
                      <a:pt x="53137" y="43748"/>
                      <a:pt x="118619" y="10328"/>
                    </a:cubicBezTo>
                    <a:cubicBezTo>
                      <a:pt x="150611" y="-4090"/>
                      <a:pt x="180544" y="-3403"/>
                      <a:pt x="202513" y="11838"/>
                    </a:cubicBezTo>
                    <a:lnTo>
                      <a:pt x="269931" y="58660"/>
                    </a:lnTo>
                    <a:cubicBezTo>
                      <a:pt x="276137" y="62985"/>
                      <a:pt x="277675" y="71525"/>
                      <a:pt x="273363" y="77745"/>
                    </a:cubicBezTo>
                    <a:cubicBezTo>
                      <a:pt x="269038" y="83952"/>
                      <a:pt x="260498" y="85489"/>
                      <a:pt x="254278" y="81178"/>
                    </a:cubicBezTo>
                    <a:lnTo>
                      <a:pt x="186860" y="34356"/>
                    </a:lnTo>
                    <a:cubicBezTo>
                      <a:pt x="173130" y="24745"/>
                      <a:pt x="152808" y="25019"/>
                      <a:pt x="129878" y="35317"/>
                    </a:cubicBezTo>
                    <a:cubicBezTo>
                      <a:pt x="73788" y="64728"/>
                      <a:pt x="35590" y="119679"/>
                      <a:pt x="27585" y="182510"/>
                    </a:cubicBezTo>
                    <a:cubicBezTo>
                      <a:pt x="25937" y="207637"/>
                      <a:pt x="32665" y="226723"/>
                      <a:pt x="46533" y="236334"/>
                    </a:cubicBezTo>
                    <a:lnTo>
                      <a:pt x="113951" y="283156"/>
                    </a:lnTo>
                    <a:cubicBezTo>
                      <a:pt x="120171" y="287495"/>
                      <a:pt x="121695" y="296049"/>
                      <a:pt x="117356" y="302269"/>
                    </a:cubicBezTo>
                    <a:cubicBezTo>
                      <a:pt x="114761" y="305990"/>
                      <a:pt x="110518" y="308187"/>
                      <a:pt x="105987" y="308146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B63EED7E-0A23-04AC-45C2-D6CDFFF5F4D8}"/>
                  </a:ext>
                </a:extLst>
              </p:cNvPr>
              <p:cNvSpPr/>
              <p:nvPr/>
            </p:nvSpPr>
            <p:spPr>
              <a:xfrm>
                <a:off x="8371997" y="4430838"/>
                <a:ext cx="233902" cy="271138"/>
              </a:xfrm>
              <a:custGeom>
                <a:avLst/>
                <a:gdLst>
                  <a:gd name="connsiteX0" fmla="*/ 71076 w 233902"/>
                  <a:gd name="connsiteY0" fmla="*/ 271073 h 271138"/>
                  <a:gd name="connsiteX1" fmla="*/ 31120 w 233902"/>
                  <a:gd name="connsiteY1" fmla="*/ 259127 h 271138"/>
                  <a:gd name="connsiteX2" fmla="*/ 38397 w 233902"/>
                  <a:gd name="connsiteY2" fmla="*/ 80628 h 271138"/>
                  <a:gd name="connsiteX3" fmla="*/ 118996 w 233902"/>
                  <a:gd name="connsiteY3" fmla="*/ 10328 h 271138"/>
                  <a:gd name="connsiteX4" fmla="*/ 202890 w 233902"/>
                  <a:gd name="connsiteY4" fmla="*/ 11838 h 271138"/>
                  <a:gd name="connsiteX5" fmla="*/ 233510 w 233902"/>
                  <a:gd name="connsiteY5" fmla="*/ 89966 h 271138"/>
                  <a:gd name="connsiteX6" fmla="*/ 195751 w 233902"/>
                  <a:gd name="connsiteY6" fmla="*/ 189925 h 271138"/>
                  <a:gd name="connsiteX7" fmla="*/ 71076 w 233902"/>
                  <a:gd name="connsiteY7" fmla="*/ 271073 h 271138"/>
                  <a:gd name="connsiteX8" fmla="*/ 163071 w 233902"/>
                  <a:gd name="connsiteY8" fmla="*/ 27628 h 271138"/>
                  <a:gd name="connsiteX9" fmla="*/ 130255 w 233902"/>
                  <a:gd name="connsiteY9" fmla="*/ 35592 h 271138"/>
                  <a:gd name="connsiteX10" fmla="*/ 60915 w 233902"/>
                  <a:gd name="connsiteY10" fmla="*/ 96693 h 271138"/>
                  <a:gd name="connsiteX11" fmla="*/ 47185 w 233902"/>
                  <a:gd name="connsiteY11" fmla="*/ 236609 h 271138"/>
                  <a:gd name="connsiteX12" fmla="*/ 173369 w 233902"/>
                  <a:gd name="connsiteY12" fmla="*/ 174546 h 271138"/>
                  <a:gd name="connsiteX13" fmla="*/ 206460 w 233902"/>
                  <a:gd name="connsiteY13" fmla="*/ 88455 h 271138"/>
                  <a:gd name="connsiteX14" fmla="*/ 187512 w 233902"/>
                  <a:gd name="connsiteY14" fmla="*/ 34631 h 271138"/>
                  <a:gd name="connsiteX15" fmla="*/ 163071 w 233902"/>
                  <a:gd name="connsiteY15" fmla="*/ 27628 h 271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33902" h="271138">
                    <a:moveTo>
                      <a:pt x="71076" y="271073"/>
                    </a:moveTo>
                    <a:cubicBezTo>
                      <a:pt x="56837" y="271334"/>
                      <a:pt x="42873" y="267160"/>
                      <a:pt x="31120" y="259127"/>
                    </a:cubicBezTo>
                    <a:cubicBezTo>
                      <a:pt x="-12956" y="228508"/>
                      <a:pt x="-10072" y="150243"/>
                      <a:pt x="38397" y="80628"/>
                    </a:cubicBezTo>
                    <a:cubicBezTo>
                      <a:pt x="58513" y="50421"/>
                      <a:pt x="86344" y="26159"/>
                      <a:pt x="118996" y="10328"/>
                    </a:cubicBezTo>
                    <a:cubicBezTo>
                      <a:pt x="150988" y="-4090"/>
                      <a:pt x="180784" y="-3403"/>
                      <a:pt x="202890" y="11838"/>
                    </a:cubicBezTo>
                    <a:cubicBezTo>
                      <a:pt x="224997" y="27079"/>
                      <a:pt x="235981" y="54952"/>
                      <a:pt x="233510" y="89966"/>
                    </a:cubicBezTo>
                    <a:cubicBezTo>
                      <a:pt x="230091" y="126063"/>
                      <a:pt x="217047" y="160582"/>
                      <a:pt x="195751" y="189925"/>
                    </a:cubicBezTo>
                    <a:cubicBezTo>
                      <a:pt x="160325" y="241689"/>
                      <a:pt x="111719" y="271073"/>
                      <a:pt x="71076" y="271073"/>
                    </a:cubicBezTo>
                    <a:close/>
                    <a:moveTo>
                      <a:pt x="163071" y="27628"/>
                    </a:moveTo>
                    <a:cubicBezTo>
                      <a:pt x="151689" y="27930"/>
                      <a:pt x="140512" y="30649"/>
                      <a:pt x="130255" y="35592"/>
                    </a:cubicBezTo>
                    <a:cubicBezTo>
                      <a:pt x="102148" y="49474"/>
                      <a:pt x="78229" y="70564"/>
                      <a:pt x="60915" y="96693"/>
                    </a:cubicBezTo>
                    <a:cubicBezTo>
                      <a:pt x="22882" y="151616"/>
                      <a:pt x="16428" y="215464"/>
                      <a:pt x="47185" y="236609"/>
                    </a:cubicBezTo>
                    <a:cubicBezTo>
                      <a:pt x="77941" y="257754"/>
                      <a:pt x="135336" y="229332"/>
                      <a:pt x="173369" y="174546"/>
                    </a:cubicBezTo>
                    <a:cubicBezTo>
                      <a:pt x="191837" y="149296"/>
                      <a:pt x="203261" y="119582"/>
                      <a:pt x="206460" y="88455"/>
                    </a:cubicBezTo>
                    <a:cubicBezTo>
                      <a:pt x="208108" y="63328"/>
                      <a:pt x="201380" y="44242"/>
                      <a:pt x="187512" y="34631"/>
                    </a:cubicBezTo>
                    <a:cubicBezTo>
                      <a:pt x="180304" y="29784"/>
                      <a:pt x="171749" y="27326"/>
                      <a:pt x="163071" y="27628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1D1D23B9-CA1E-6137-5923-FDE380FD5F43}"/>
                  </a:ext>
                </a:extLst>
              </p:cNvPr>
              <p:cNvSpPr/>
              <p:nvPr/>
            </p:nvSpPr>
            <p:spPr>
              <a:xfrm>
                <a:off x="8421402" y="4484860"/>
                <a:ext cx="135449" cy="163284"/>
              </a:xfrm>
              <a:custGeom>
                <a:avLst/>
                <a:gdLst>
                  <a:gd name="connsiteX0" fmla="*/ 34166 w 135449"/>
                  <a:gd name="connsiteY0" fmla="*/ 163226 h 163284"/>
                  <a:gd name="connsiteX1" fmla="*/ 14943 w 135449"/>
                  <a:gd name="connsiteY1" fmla="*/ 157459 h 163284"/>
                  <a:gd name="connsiteX2" fmla="*/ 25653 w 135449"/>
                  <a:gd name="connsiteY2" fmla="*/ 52420 h 163284"/>
                  <a:gd name="connsiteX3" fmla="*/ 70827 w 135449"/>
                  <a:gd name="connsiteY3" fmla="*/ 9306 h 163284"/>
                  <a:gd name="connsiteX4" fmla="*/ 120395 w 135449"/>
                  <a:gd name="connsiteY4" fmla="*/ 5736 h 163284"/>
                  <a:gd name="connsiteX5" fmla="*/ 134125 w 135449"/>
                  <a:gd name="connsiteY5" fmla="*/ 53381 h 163284"/>
                  <a:gd name="connsiteX6" fmla="*/ 109273 w 135449"/>
                  <a:gd name="connsiteY6" fmla="*/ 110775 h 163284"/>
                  <a:gd name="connsiteX7" fmla="*/ 64236 w 135449"/>
                  <a:gd name="connsiteY7" fmla="*/ 153889 h 163284"/>
                  <a:gd name="connsiteX8" fmla="*/ 34166 w 135449"/>
                  <a:gd name="connsiteY8" fmla="*/ 163226 h 163284"/>
                  <a:gd name="connsiteX9" fmla="*/ 101035 w 135449"/>
                  <a:gd name="connsiteY9" fmla="*/ 27430 h 163284"/>
                  <a:gd name="connsiteX10" fmla="*/ 84421 w 135449"/>
                  <a:gd name="connsiteY10" fmla="*/ 33059 h 163284"/>
                  <a:gd name="connsiteX11" fmla="*/ 48309 w 135449"/>
                  <a:gd name="connsiteY11" fmla="*/ 68073 h 163284"/>
                  <a:gd name="connsiteX12" fmla="*/ 30597 w 135449"/>
                  <a:gd name="connsiteY12" fmla="*/ 134941 h 163284"/>
                  <a:gd name="connsiteX13" fmla="*/ 50780 w 135449"/>
                  <a:gd name="connsiteY13" fmla="*/ 130135 h 163284"/>
                  <a:gd name="connsiteX14" fmla="*/ 87029 w 135449"/>
                  <a:gd name="connsiteY14" fmla="*/ 95122 h 163284"/>
                  <a:gd name="connsiteX15" fmla="*/ 107213 w 135449"/>
                  <a:gd name="connsiteY15" fmla="*/ 48850 h 163284"/>
                  <a:gd name="connsiteX16" fmla="*/ 104742 w 135449"/>
                  <a:gd name="connsiteY16" fmla="*/ 28254 h 163284"/>
                  <a:gd name="connsiteX17" fmla="*/ 100760 w 135449"/>
                  <a:gd name="connsiteY17" fmla="*/ 27430 h 163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5449" h="163284">
                    <a:moveTo>
                      <a:pt x="34166" y="163226"/>
                    </a:moveTo>
                    <a:cubicBezTo>
                      <a:pt x="27315" y="163336"/>
                      <a:pt x="20600" y="161331"/>
                      <a:pt x="14943" y="157459"/>
                    </a:cubicBezTo>
                    <a:cubicBezTo>
                      <a:pt x="-11282" y="139198"/>
                      <a:pt x="-160" y="89767"/>
                      <a:pt x="25653" y="52420"/>
                    </a:cubicBezTo>
                    <a:cubicBezTo>
                      <a:pt x="37407" y="34941"/>
                      <a:pt x="52826" y="20235"/>
                      <a:pt x="70827" y="9306"/>
                    </a:cubicBezTo>
                    <a:cubicBezTo>
                      <a:pt x="90188" y="-1816"/>
                      <a:pt x="107763" y="-3052"/>
                      <a:pt x="120395" y="5736"/>
                    </a:cubicBezTo>
                    <a:cubicBezTo>
                      <a:pt x="133027" y="14523"/>
                      <a:pt x="137970" y="31412"/>
                      <a:pt x="134125" y="53381"/>
                    </a:cubicBezTo>
                    <a:cubicBezTo>
                      <a:pt x="130006" y="74059"/>
                      <a:pt x="121535" y="93625"/>
                      <a:pt x="109273" y="110775"/>
                    </a:cubicBezTo>
                    <a:cubicBezTo>
                      <a:pt x="97561" y="128240"/>
                      <a:pt x="82196" y="142960"/>
                      <a:pt x="64236" y="153889"/>
                    </a:cubicBezTo>
                    <a:cubicBezTo>
                      <a:pt x="55202" y="159574"/>
                      <a:pt x="44835" y="162787"/>
                      <a:pt x="34166" y="163226"/>
                    </a:cubicBezTo>
                    <a:close/>
                    <a:moveTo>
                      <a:pt x="101035" y="27430"/>
                    </a:moveTo>
                    <a:cubicBezTo>
                      <a:pt x="95130" y="27965"/>
                      <a:pt x="89432" y="29902"/>
                      <a:pt x="84421" y="33059"/>
                    </a:cubicBezTo>
                    <a:cubicBezTo>
                      <a:pt x="70086" y="42094"/>
                      <a:pt x="57783" y="54026"/>
                      <a:pt x="48309" y="68073"/>
                    </a:cubicBezTo>
                    <a:cubicBezTo>
                      <a:pt x="25653" y="100752"/>
                      <a:pt x="23868" y="130273"/>
                      <a:pt x="30597" y="134941"/>
                    </a:cubicBezTo>
                    <a:cubicBezTo>
                      <a:pt x="33205" y="136726"/>
                      <a:pt x="40620" y="136039"/>
                      <a:pt x="50780" y="130135"/>
                    </a:cubicBezTo>
                    <a:cubicBezTo>
                      <a:pt x="65212" y="121183"/>
                      <a:pt x="77583" y="109237"/>
                      <a:pt x="87029" y="95122"/>
                    </a:cubicBezTo>
                    <a:cubicBezTo>
                      <a:pt x="96943" y="81295"/>
                      <a:pt x="103822" y="65519"/>
                      <a:pt x="107213" y="48850"/>
                    </a:cubicBezTo>
                    <a:cubicBezTo>
                      <a:pt x="109136" y="37316"/>
                      <a:pt x="107213" y="30039"/>
                      <a:pt x="104742" y="28254"/>
                    </a:cubicBezTo>
                    <a:cubicBezTo>
                      <a:pt x="103534" y="27581"/>
                      <a:pt x="102147" y="27293"/>
                      <a:pt x="100760" y="27430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854FE923-19C0-7ACC-83BE-41CC74E3B309}"/>
                  </a:ext>
                </a:extLst>
              </p:cNvPr>
              <p:cNvSpPr/>
              <p:nvPr/>
            </p:nvSpPr>
            <p:spPr>
              <a:xfrm>
                <a:off x="7835924" y="4350458"/>
                <a:ext cx="229900" cy="261982"/>
              </a:xfrm>
              <a:custGeom>
                <a:avLst/>
                <a:gdLst>
                  <a:gd name="connsiteX0" fmla="*/ 164473 w 229900"/>
                  <a:gd name="connsiteY0" fmla="*/ 261928 h 261982"/>
                  <a:gd name="connsiteX1" fmla="*/ 153351 w 229900"/>
                  <a:gd name="connsiteY1" fmla="*/ 256299 h 261982"/>
                  <a:gd name="connsiteX2" fmla="*/ 156331 w 229900"/>
                  <a:gd name="connsiteY2" fmla="*/ 237104 h 261982"/>
                  <a:gd name="connsiteX3" fmla="*/ 156372 w 229900"/>
                  <a:gd name="connsiteY3" fmla="*/ 237076 h 261982"/>
                  <a:gd name="connsiteX4" fmla="*/ 185206 w 229900"/>
                  <a:gd name="connsiteY4" fmla="*/ 216068 h 261982"/>
                  <a:gd name="connsiteX5" fmla="*/ 202232 w 229900"/>
                  <a:gd name="connsiteY5" fmla="*/ 167873 h 261982"/>
                  <a:gd name="connsiteX6" fmla="*/ 109550 w 229900"/>
                  <a:gd name="connsiteY6" fmla="*/ 34549 h 261982"/>
                  <a:gd name="connsiteX7" fmla="*/ 58610 w 229900"/>
                  <a:gd name="connsiteY7" fmla="*/ 33450 h 261982"/>
                  <a:gd name="connsiteX8" fmla="*/ 21399 w 229900"/>
                  <a:gd name="connsiteY8" fmla="*/ 58852 h 261982"/>
                  <a:gd name="connsiteX9" fmla="*/ 2314 w 229900"/>
                  <a:gd name="connsiteY9" fmla="*/ 55282 h 261982"/>
                  <a:gd name="connsiteX10" fmla="*/ 5994 w 229900"/>
                  <a:gd name="connsiteY10" fmla="*/ 36210 h 261982"/>
                  <a:gd name="connsiteX11" fmla="*/ 6021 w 229900"/>
                  <a:gd name="connsiteY11" fmla="*/ 36196 h 261982"/>
                  <a:gd name="connsiteX12" fmla="*/ 43094 w 229900"/>
                  <a:gd name="connsiteY12" fmla="*/ 10794 h 261982"/>
                  <a:gd name="connsiteX13" fmla="*/ 120809 w 229900"/>
                  <a:gd name="connsiteY13" fmla="*/ 9422 h 261982"/>
                  <a:gd name="connsiteX14" fmla="*/ 229556 w 229900"/>
                  <a:gd name="connsiteY14" fmla="*/ 165951 h 261982"/>
                  <a:gd name="connsiteX15" fmla="*/ 201134 w 229900"/>
                  <a:gd name="connsiteY15" fmla="*/ 238449 h 261982"/>
                  <a:gd name="connsiteX16" fmla="*/ 172436 w 229900"/>
                  <a:gd name="connsiteY16" fmla="*/ 259319 h 261982"/>
                  <a:gd name="connsiteX17" fmla="*/ 164473 w 229900"/>
                  <a:gd name="connsiteY17" fmla="*/ 261928 h 261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29900" h="261982">
                    <a:moveTo>
                      <a:pt x="164473" y="261928"/>
                    </a:moveTo>
                    <a:cubicBezTo>
                      <a:pt x="160079" y="261942"/>
                      <a:pt x="155946" y="259841"/>
                      <a:pt x="153351" y="256299"/>
                    </a:cubicBezTo>
                    <a:cubicBezTo>
                      <a:pt x="148875" y="250175"/>
                      <a:pt x="150207" y="241593"/>
                      <a:pt x="156331" y="237104"/>
                    </a:cubicBezTo>
                    <a:cubicBezTo>
                      <a:pt x="156344" y="237104"/>
                      <a:pt x="156358" y="237090"/>
                      <a:pt x="156372" y="237076"/>
                    </a:cubicBezTo>
                    <a:lnTo>
                      <a:pt x="185206" y="216068"/>
                    </a:lnTo>
                    <a:cubicBezTo>
                      <a:pt x="198964" y="204122"/>
                      <a:pt x="205431" y="185819"/>
                      <a:pt x="202232" y="167873"/>
                    </a:cubicBezTo>
                    <a:cubicBezTo>
                      <a:pt x="195133" y="110905"/>
                      <a:pt x="160477" y="61049"/>
                      <a:pt x="109550" y="34549"/>
                    </a:cubicBezTo>
                    <a:cubicBezTo>
                      <a:pt x="89092" y="25212"/>
                      <a:pt x="70967" y="24800"/>
                      <a:pt x="58610" y="33450"/>
                    </a:cubicBezTo>
                    <a:lnTo>
                      <a:pt x="21399" y="58852"/>
                    </a:lnTo>
                    <a:cubicBezTo>
                      <a:pt x="15138" y="63136"/>
                      <a:pt x="6598" y="61543"/>
                      <a:pt x="2314" y="55282"/>
                    </a:cubicBezTo>
                    <a:cubicBezTo>
                      <a:pt x="-1943" y="49007"/>
                      <a:pt x="-295" y="40467"/>
                      <a:pt x="5994" y="36210"/>
                    </a:cubicBezTo>
                    <a:cubicBezTo>
                      <a:pt x="6008" y="36210"/>
                      <a:pt x="6008" y="36196"/>
                      <a:pt x="6021" y="36196"/>
                    </a:cubicBezTo>
                    <a:lnTo>
                      <a:pt x="43094" y="10794"/>
                    </a:lnTo>
                    <a:cubicBezTo>
                      <a:pt x="63552" y="-2936"/>
                      <a:pt x="91151" y="-3897"/>
                      <a:pt x="120809" y="9422"/>
                    </a:cubicBezTo>
                    <a:cubicBezTo>
                      <a:pt x="180922" y="40164"/>
                      <a:pt x="221730" y="98891"/>
                      <a:pt x="229556" y="165951"/>
                    </a:cubicBezTo>
                    <a:cubicBezTo>
                      <a:pt x="231753" y="198493"/>
                      <a:pt x="221592" y="224169"/>
                      <a:pt x="201134" y="238449"/>
                    </a:cubicBezTo>
                    <a:lnTo>
                      <a:pt x="172436" y="259319"/>
                    </a:lnTo>
                    <a:cubicBezTo>
                      <a:pt x="170103" y="260954"/>
                      <a:pt x="167329" y="261860"/>
                      <a:pt x="164473" y="261928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05FC6FA3-9609-0F6F-6B64-36E7AB9191A0}"/>
                  </a:ext>
                </a:extLst>
              </p:cNvPr>
              <p:cNvSpPr/>
              <p:nvPr/>
            </p:nvSpPr>
            <p:spPr>
              <a:xfrm>
                <a:off x="7741925" y="4384310"/>
                <a:ext cx="276251" cy="308219"/>
              </a:xfrm>
              <a:custGeom>
                <a:avLst/>
                <a:gdLst>
                  <a:gd name="connsiteX0" fmla="*/ 169223 w 276251"/>
                  <a:gd name="connsiteY0" fmla="*/ 308127 h 308219"/>
                  <a:gd name="connsiteX1" fmla="*/ 155520 w 276251"/>
                  <a:gd name="connsiteY1" fmla="*/ 294369 h 308219"/>
                  <a:gd name="connsiteX2" fmla="*/ 161396 w 276251"/>
                  <a:gd name="connsiteY2" fmla="*/ 283137 h 308219"/>
                  <a:gd name="connsiteX3" fmla="*/ 228814 w 276251"/>
                  <a:gd name="connsiteY3" fmla="*/ 236315 h 308219"/>
                  <a:gd name="connsiteX4" fmla="*/ 215083 w 276251"/>
                  <a:gd name="connsiteY4" fmla="*/ 96400 h 308219"/>
                  <a:gd name="connsiteX5" fmla="*/ 88899 w 276251"/>
                  <a:gd name="connsiteY5" fmla="*/ 34337 h 308219"/>
                  <a:gd name="connsiteX6" fmla="*/ 21481 w 276251"/>
                  <a:gd name="connsiteY6" fmla="*/ 81159 h 308219"/>
                  <a:gd name="connsiteX7" fmla="*/ 2396 w 276251"/>
                  <a:gd name="connsiteY7" fmla="*/ 77726 h 308219"/>
                  <a:gd name="connsiteX8" fmla="*/ 5828 w 276251"/>
                  <a:gd name="connsiteY8" fmla="*/ 58641 h 308219"/>
                  <a:gd name="connsiteX9" fmla="*/ 73108 w 276251"/>
                  <a:gd name="connsiteY9" fmla="*/ 11819 h 308219"/>
                  <a:gd name="connsiteX10" fmla="*/ 237876 w 276251"/>
                  <a:gd name="connsiteY10" fmla="*/ 80472 h 308219"/>
                  <a:gd name="connsiteX11" fmla="*/ 245016 w 276251"/>
                  <a:gd name="connsiteY11" fmla="*/ 258971 h 308219"/>
                  <a:gd name="connsiteX12" fmla="*/ 177598 w 276251"/>
                  <a:gd name="connsiteY12" fmla="*/ 305792 h 308219"/>
                  <a:gd name="connsiteX13" fmla="*/ 169223 w 276251"/>
                  <a:gd name="connsiteY13" fmla="*/ 308127 h 3082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76251" h="308219">
                    <a:moveTo>
                      <a:pt x="169223" y="308127"/>
                    </a:moveTo>
                    <a:cubicBezTo>
                      <a:pt x="161644" y="308113"/>
                      <a:pt x="155506" y="301948"/>
                      <a:pt x="155520" y="294369"/>
                    </a:cubicBezTo>
                    <a:cubicBezTo>
                      <a:pt x="155533" y="289892"/>
                      <a:pt x="157730" y="285704"/>
                      <a:pt x="161396" y="283137"/>
                    </a:cubicBezTo>
                    <a:lnTo>
                      <a:pt x="228814" y="236315"/>
                    </a:lnTo>
                    <a:cubicBezTo>
                      <a:pt x="259159" y="215170"/>
                      <a:pt x="252705" y="151048"/>
                      <a:pt x="215083" y="96400"/>
                    </a:cubicBezTo>
                    <a:cubicBezTo>
                      <a:pt x="177461" y="41752"/>
                      <a:pt x="118969" y="13192"/>
                      <a:pt x="88899" y="34337"/>
                    </a:cubicBezTo>
                    <a:lnTo>
                      <a:pt x="21481" y="81159"/>
                    </a:lnTo>
                    <a:cubicBezTo>
                      <a:pt x="15261" y="85470"/>
                      <a:pt x="6721" y="83933"/>
                      <a:pt x="2396" y="77726"/>
                    </a:cubicBezTo>
                    <a:cubicBezTo>
                      <a:pt x="-1916" y="71506"/>
                      <a:pt x="-378" y="62966"/>
                      <a:pt x="5828" y="58641"/>
                    </a:cubicBezTo>
                    <a:lnTo>
                      <a:pt x="73108" y="11819"/>
                    </a:lnTo>
                    <a:cubicBezTo>
                      <a:pt x="117184" y="-18800"/>
                      <a:pt x="189545" y="11819"/>
                      <a:pt x="237876" y="80472"/>
                    </a:cubicBezTo>
                    <a:cubicBezTo>
                      <a:pt x="286208" y="149126"/>
                      <a:pt x="289092" y="227939"/>
                      <a:pt x="245016" y="258971"/>
                    </a:cubicBezTo>
                    <a:lnTo>
                      <a:pt x="177598" y="305792"/>
                    </a:lnTo>
                    <a:cubicBezTo>
                      <a:pt x="175169" y="307536"/>
                      <a:pt x="172203" y="308360"/>
                      <a:pt x="169223" y="30812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B0F60EDD-A148-F23A-2C79-7FE16ABFF2D5}"/>
                  </a:ext>
                </a:extLst>
              </p:cNvPr>
              <p:cNvSpPr/>
              <p:nvPr/>
            </p:nvSpPr>
            <p:spPr>
              <a:xfrm>
                <a:off x="7716461" y="4431063"/>
                <a:ext cx="233754" cy="270919"/>
              </a:xfrm>
              <a:custGeom>
                <a:avLst/>
                <a:gdLst>
                  <a:gd name="connsiteX0" fmla="*/ 162695 w 233754"/>
                  <a:gd name="connsiteY0" fmla="*/ 270848 h 270919"/>
                  <a:gd name="connsiteX1" fmla="*/ 38020 w 233754"/>
                  <a:gd name="connsiteY1" fmla="*/ 189974 h 270919"/>
                  <a:gd name="connsiteX2" fmla="*/ 261 w 233754"/>
                  <a:gd name="connsiteY2" fmla="*/ 90015 h 270919"/>
                  <a:gd name="connsiteX3" fmla="*/ 30880 w 233754"/>
                  <a:gd name="connsiteY3" fmla="*/ 11888 h 270919"/>
                  <a:gd name="connsiteX4" fmla="*/ 114774 w 233754"/>
                  <a:gd name="connsiteY4" fmla="*/ 10377 h 270919"/>
                  <a:gd name="connsiteX5" fmla="*/ 195373 w 233754"/>
                  <a:gd name="connsiteY5" fmla="*/ 80678 h 270919"/>
                  <a:gd name="connsiteX6" fmla="*/ 202514 w 233754"/>
                  <a:gd name="connsiteY6" fmla="*/ 259177 h 270919"/>
                  <a:gd name="connsiteX7" fmla="*/ 162695 w 233754"/>
                  <a:gd name="connsiteY7" fmla="*/ 270848 h 270919"/>
                  <a:gd name="connsiteX8" fmla="*/ 70699 w 233754"/>
                  <a:gd name="connsiteY8" fmla="*/ 27403 h 270919"/>
                  <a:gd name="connsiteX9" fmla="*/ 46533 w 233754"/>
                  <a:gd name="connsiteY9" fmla="*/ 34406 h 270919"/>
                  <a:gd name="connsiteX10" fmla="*/ 27585 w 233754"/>
                  <a:gd name="connsiteY10" fmla="*/ 88230 h 270919"/>
                  <a:gd name="connsiteX11" fmla="*/ 60676 w 233754"/>
                  <a:gd name="connsiteY11" fmla="*/ 174321 h 270919"/>
                  <a:gd name="connsiteX12" fmla="*/ 186860 w 233754"/>
                  <a:gd name="connsiteY12" fmla="*/ 236384 h 270919"/>
                  <a:gd name="connsiteX13" fmla="*/ 173130 w 233754"/>
                  <a:gd name="connsiteY13" fmla="*/ 96468 h 270919"/>
                  <a:gd name="connsiteX14" fmla="*/ 103790 w 233754"/>
                  <a:gd name="connsiteY14" fmla="*/ 35367 h 270919"/>
                  <a:gd name="connsiteX15" fmla="*/ 70699 w 233754"/>
                  <a:gd name="connsiteY15" fmla="*/ 27403 h 2709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33754" h="270919">
                    <a:moveTo>
                      <a:pt x="162695" y="270848"/>
                    </a:moveTo>
                    <a:cubicBezTo>
                      <a:pt x="121503" y="270848"/>
                      <a:pt x="73445" y="241052"/>
                      <a:pt x="38020" y="189974"/>
                    </a:cubicBezTo>
                    <a:cubicBezTo>
                      <a:pt x="16724" y="160632"/>
                      <a:pt x="3680" y="126113"/>
                      <a:pt x="261" y="90015"/>
                    </a:cubicBezTo>
                    <a:cubicBezTo>
                      <a:pt x="-2073" y="55002"/>
                      <a:pt x="8774" y="27266"/>
                      <a:pt x="30880" y="11888"/>
                    </a:cubicBezTo>
                    <a:cubicBezTo>
                      <a:pt x="52986" y="-3491"/>
                      <a:pt x="82782" y="-4040"/>
                      <a:pt x="114774" y="10377"/>
                    </a:cubicBezTo>
                    <a:cubicBezTo>
                      <a:pt x="147426" y="26209"/>
                      <a:pt x="175258" y="50471"/>
                      <a:pt x="195373" y="80678"/>
                    </a:cubicBezTo>
                    <a:cubicBezTo>
                      <a:pt x="243568" y="149332"/>
                      <a:pt x="246726" y="228283"/>
                      <a:pt x="202514" y="259177"/>
                    </a:cubicBezTo>
                    <a:cubicBezTo>
                      <a:pt x="190760" y="267086"/>
                      <a:pt x="176851" y="271164"/>
                      <a:pt x="162695" y="270848"/>
                    </a:cubicBezTo>
                    <a:close/>
                    <a:moveTo>
                      <a:pt x="70699" y="27403"/>
                    </a:moveTo>
                    <a:cubicBezTo>
                      <a:pt x="62117" y="27156"/>
                      <a:pt x="53659" y="29614"/>
                      <a:pt x="46533" y="34406"/>
                    </a:cubicBezTo>
                    <a:cubicBezTo>
                      <a:pt x="32802" y="44017"/>
                      <a:pt x="25937" y="63103"/>
                      <a:pt x="27585" y="88230"/>
                    </a:cubicBezTo>
                    <a:cubicBezTo>
                      <a:pt x="30784" y="119357"/>
                      <a:pt x="42208" y="149071"/>
                      <a:pt x="60676" y="174321"/>
                    </a:cubicBezTo>
                    <a:cubicBezTo>
                      <a:pt x="98710" y="229244"/>
                      <a:pt x="156790" y="257529"/>
                      <a:pt x="186860" y="236384"/>
                    </a:cubicBezTo>
                    <a:cubicBezTo>
                      <a:pt x="216931" y="215239"/>
                      <a:pt x="210889" y="151117"/>
                      <a:pt x="173130" y="96468"/>
                    </a:cubicBezTo>
                    <a:cubicBezTo>
                      <a:pt x="155816" y="70339"/>
                      <a:pt x="131897" y="49249"/>
                      <a:pt x="103790" y="35367"/>
                    </a:cubicBezTo>
                    <a:cubicBezTo>
                      <a:pt x="93451" y="30383"/>
                      <a:pt x="82178" y="27664"/>
                      <a:pt x="70699" y="27403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: Shape 80">
                <a:extLst>
                  <a:ext uri="{FF2B5EF4-FFF2-40B4-BE49-F238E27FC236}">
                    <a16:creationId xmlns:a16="http://schemas.microsoft.com/office/drawing/2014/main" id="{4E9A79B3-1091-DBE0-B146-F64DFBA8B99F}"/>
                  </a:ext>
                </a:extLst>
              </p:cNvPr>
              <p:cNvSpPr/>
              <p:nvPr/>
            </p:nvSpPr>
            <p:spPr>
              <a:xfrm>
                <a:off x="7765344" y="4484860"/>
                <a:ext cx="135309" cy="163281"/>
              </a:xfrm>
              <a:custGeom>
                <a:avLst/>
                <a:gdLst>
                  <a:gd name="connsiteX0" fmla="*/ 101317 w 135309"/>
                  <a:gd name="connsiteY0" fmla="*/ 163226 h 163281"/>
                  <a:gd name="connsiteX1" fmla="*/ 70972 w 135309"/>
                  <a:gd name="connsiteY1" fmla="*/ 153889 h 163281"/>
                  <a:gd name="connsiteX2" fmla="*/ 25935 w 135309"/>
                  <a:gd name="connsiteY2" fmla="*/ 110775 h 163281"/>
                  <a:gd name="connsiteX3" fmla="*/ 1083 w 135309"/>
                  <a:gd name="connsiteY3" fmla="*/ 53381 h 163281"/>
                  <a:gd name="connsiteX4" fmla="*/ 14813 w 135309"/>
                  <a:gd name="connsiteY4" fmla="*/ 5736 h 163281"/>
                  <a:gd name="connsiteX5" fmla="*/ 64381 w 135309"/>
                  <a:gd name="connsiteY5" fmla="*/ 9306 h 163281"/>
                  <a:gd name="connsiteX6" fmla="*/ 109555 w 135309"/>
                  <a:gd name="connsiteY6" fmla="*/ 52420 h 163281"/>
                  <a:gd name="connsiteX7" fmla="*/ 120265 w 135309"/>
                  <a:gd name="connsiteY7" fmla="*/ 157459 h 163281"/>
                  <a:gd name="connsiteX8" fmla="*/ 101317 w 135309"/>
                  <a:gd name="connsiteY8" fmla="*/ 163226 h 163281"/>
                  <a:gd name="connsiteX9" fmla="*/ 34448 w 135309"/>
                  <a:gd name="connsiteY9" fmla="*/ 27430 h 163281"/>
                  <a:gd name="connsiteX10" fmla="*/ 30741 w 135309"/>
                  <a:gd name="connsiteY10" fmla="*/ 28254 h 163281"/>
                  <a:gd name="connsiteX11" fmla="*/ 28269 w 135309"/>
                  <a:gd name="connsiteY11" fmla="*/ 48850 h 163281"/>
                  <a:gd name="connsiteX12" fmla="*/ 48453 w 135309"/>
                  <a:gd name="connsiteY12" fmla="*/ 95122 h 163281"/>
                  <a:gd name="connsiteX13" fmla="*/ 84702 w 135309"/>
                  <a:gd name="connsiteY13" fmla="*/ 130135 h 163281"/>
                  <a:gd name="connsiteX14" fmla="*/ 104886 w 135309"/>
                  <a:gd name="connsiteY14" fmla="*/ 134941 h 163281"/>
                  <a:gd name="connsiteX15" fmla="*/ 87174 w 135309"/>
                  <a:gd name="connsiteY15" fmla="*/ 68073 h 163281"/>
                  <a:gd name="connsiteX16" fmla="*/ 51062 w 135309"/>
                  <a:gd name="connsiteY16" fmla="*/ 33059 h 163281"/>
                  <a:gd name="connsiteX17" fmla="*/ 34448 w 135309"/>
                  <a:gd name="connsiteY17" fmla="*/ 27430 h 163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5309" h="163281">
                    <a:moveTo>
                      <a:pt x="101317" y="163226"/>
                    </a:moveTo>
                    <a:cubicBezTo>
                      <a:pt x="90552" y="162842"/>
                      <a:pt x="80089" y="159615"/>
                      <a:pt x="70972" y="153889"/>
                    </a:cubicBezTo>
                    <a:cubicBezTo>
                      <a:pt x="53012" y="142960"/>
                      <a:pt x="37647" y="128240"/>
                      <a:pt x="25935" y="110775"/>
                    </a:cubicBezTo>
                    <a:cubicBezTo>
                      <a:pt x="13674" y="93625"/>
                      <a:pt x="5202" y="74059"/>
                      <a:pt x="1083" y="53381"/>
                    </a:cubicBezTo>
                    <a:cubicBezTo>
                      <a:pt x="-2487" y="31412"/>
                      <a:pt x="2456" y="14523"/>
                      <a:pt x="14813" y="5736"/>
                    </a:cubicBezTo>
                    <a:cubicBezTo>
                      <a:pt x="27171" y="-3052"/>
                      <a:pt x="45021" y="-1816"/>
                      <a:pt x="64381" y="9306"/>
                    </a:cubicBezTo>
                    <a:cubicBezTo>
                      <a:pt x="82382" y="20235"/>
                      <a:pt x="97801" y="34941"/>
                      <a:pt x="109555" y="52420"/>
                    </a:cubicBezTo>
                    <a:cubicBezTo>
                      <a:pt x="135368" y="89767"/>
                      <a:pt x="146490" y="139198"/>
                      <a:pt x="120265" y="157459"/>
                    </a:cubicBezTo>
                    <a:cubicBezTo>
                      <a:pt x="114690" y="161276"/>
                      <a:pt x="108072" y="163281"/>
                      <a:pt x="101317" y="163226"/>
                    </a:cubicBezTo>
                    <a:close/>
                    <a:moveTo>
                      <a:pt x="34448" y="27430"/>
                    </a:moveTo>
                    <a:cubicBezTo>
                      <a:pt x="33157" y="27348"/>
                      <a:pt x="31867" y="27622"/>
                      <a:pt x="30741" y="28254"/>
                    </a:cubicBezTo>
                    <a:cubicBezTo>
                      <a:pt x="28132" y="30039"/>
                      <a:pt x="26347" y="37316"/>
                      <a:pt x="28269" y="48850"/>
                    </a:cubicBezTo>
                    <a:cubicBezTo>
                      <a:pt x="31661" y="65519"/>
                      <a:pt x="38540" y="81295"/>
                      <a:pt x="48453" y="95122"/>
                    </a:cubicBezTo>
                    <a:cubicBezTo>
                      <a:pt x="57900" y="109237"/>
                      <a:pt x="70257" y="121183"/>
                      <a:pt x="84702" y="130135"/>
                    </a:cubicBezTo>
                    <a:cubicBezTo>
                      <a:pt x="94863" y="136039"/>
                      <a:pt x="102277" y="136726"/>
                      <a:pt x="104886" y="134941"/>
                    </a:cubicBezTo>
                    <a:cubicBezTo>
                      <a:pt x="111477" y="130273"/>
                      <a:pt x="109830" y="100752"/>
                      <a:pt x="87174" y="68073"/>
                    </a:cubicBezTo>
                    <a:cubicBezTo>
                      <a:pt x="77700" y="54026"/>
                      <a:pt x="65397" y="42094"/>
                      <a:pt x="51062" y="33059"/>
                    </a:cubicBezTo>
                    <a:cubicBezTo>
                      <a:pt x="46050" y="29902"/>
                      <a:pt x="40352" y="27965"/>
                      <a:pt x="34448" y="27430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: Shape 81">
                <a:extLst>
                  <a:ext uri="{FF2B5EF4-FFF2-40B4-BE49-F238E27FC236}">
                    <a16:creationId xmlns:a16="http://schemas.microsoft.com/office/drawing/2014/main" id="{C7E2BF2D-BF78-0D78-B451-FE239B7B4D39}"/>
                  </a:ext>
                </a:extLst>
              </p:cNvPr>
              <p:cNvSpPr/>
              <p:nvPr/>
            </p:nvSpPr>
            <p:spPr>
              <a:xfrm>
                <a:off x="7922182" y="4080103"/>
                <a:ext cx="228169" cy="210903"/>
              </a:xfrm>
              <a:custGeom>
                <a:avLst/>
                <a:gdLst>
                  <a:gd name="connsiteX0" fmla="*/ 89748 w 228169"/>
                  <a:gd name="connsiteY0" fmla="*/ 210848 h 210903"/>
                  <a:gd name="connsiteX1" fmla="*/ 48556 w 228169"/>
                  <a:gd name="connsiteY1" fmla="*/ 201100 h 210903"/>
                  <a:gd name="connsiteX2" fmla="*/ 24802 w 228169"/>
                  <a:gd name="connsiteY2" fmla="*/ 184074 h 210903"/>
                  <a:gd name="connsiteX3" fmla="*/ 14642 w 228169"/>
                  <a:gd name="connsiteY3" fmla="*/ 173913 h 210903"/>
                  <a:gd name="connsiteX4" fmla="*/ -50 w 228169"/>
                  <a:gd name="connsiteY4" fmla="*/ 138351 h 210903"/>
                  <a:gd name="connsiteX5" fmla="*/ -50 w 228169"/>
                  <a:gd name="connsiteY5" fmla="*/ 48277 h 210903"/>
                  <a:gd name="connsiteX6" fmla="*/ 48282 w 228169"/>
                  <a:gd name="connsiteY6" fmla="*/ -54 h 210903"/>
                  <a:gd name="connsiteX7" fmla="*/ 183392 w 228169"/>
                  <a:gd name="connsiteY7" fmla="*/ -54 h 210903"/>
                  <a:gd name="connsiteX8" fmla="*/ 217031 w 228169"/>
                  <a:gd name="connsiteY8" fmla="*/ 15187 h 210903"/>
                  <a:gd name="connsiteX9" fmla="*/ 217031 w 228169"/>
                  <a:gd name="connsiteY9" fmla="*/ 15187 h 210903"/>
                  <a:gd name="connsiteX10" fmla="*/ 227879 w 228169"/>
                  <a:gd name="connsiteY10" fmla="*/ 49239 h 210903"/>
                  <a:gd name="connsiteX11" fmla="*/ 221975 w 228169"/>
                  <a:gd name="connsiteY11" fmla="*/ 106770 h 210903"/>
                  <a:gd name="connsiteX12" fmla="*/ 161972 w 228169"/>
                  <a:gd name="connsiteY12" fmla="*/ 191488 h 210903"/>
                  <a:gd name="connsiteX13" fmla="*/ 136433 w 228169"/>
                  <a:gd name="connsiteY13" fmla="*/ 201374 h 210903"/>
                  <a:gd name="connsiteX14" fmla="*/ 107873 w 228169"/>
                  <a:gd name="connsiteY14" fmla="*/ 209063 h 210903"/>
                  <a:gd name="connsiteX15" fmla="*/ 89748 w 228169"/>
                  <a:gd name="connsiteY15" fmla="*/ 210848 h 210903"/>
                  <a:gd name="connsiteX16" fmla="*/ 48556 w 228169"/>
                  <a:gd name="connsiteY16" fmla="*/ 27407 h 210903"/>
                  <a:gd name="connsiteX17" fmla="*/ 27686 w 228169"/>
                  <a:gd name="connsiteY17" fmla="*/ 48277 h 210903"/>
                  <a:gd name="connsiteX18" fmla="*/ 27686 w 228169"/>
                  <a:gd name="connsiteY18" fmla="*/ 138351 h 210903"/>
                  <a:gd name="connsiteX19" fmla="*/ 34414 w 228169"/>
                  <a:gd name="connsiteY19" fmla="*/ 154416 h 210903"/>
                  <a:gd name="connsiteX20" fmla="*/ 44574 w 228169"/>
                  <a:gd name="connsiteY20" fmla="*/ 164714 h 210903"/>
                  <a:gd name="connsiteX21" fmla="*/ 61189 w 228169"/>
                  <a:gd name="connsiteY21" fmla="*/ 176522 h 210903"/>
                  <a:gd name="connsiteX22" fmla="*/ 102381 w 228169"/>
                  <a:gd name="connsiteY22" fmla="*/ 182151 h 210903"/>
                  <a:gd name="connsiteX23" fmla="*/ 128057 w 228169"/>
                  <a:gd name="connsiteY23" fmla="*/ 175149 h 210903"/>
                  <a:gd name="connsiteX24" fmla="*/ 149751 w 228169"/>
                  <a:gd name="connsiteY24" fmla="*/ 167048 h 210903"/>
                  <a:gd name="connsiteX25" fmla="*/ 150987 w 228169"/>
                  <a:gd name="connsiteY25" fmla="*/ 167048 h 210903"/>
                  <a:gd name="connsiteX26" fmla="*/ 194788 w 228169"/>
                  <a:gd name="connsiteY26" fmla="*/ 104711 h 210903"/>
                  <a:gd name="connsiteX27" fmla="*/ 200692 w 228169"/>
                  <a:gd name="connsiteY27" fmla="*/ 47042 h 210903"/>
                  <a:gd name="connsiteX28" fmla="*/ 196435 w 228169"/>
                  <a:gd name="connsiteY28" fmla="*/ 33311 h 210903"/>
                  <a:gd name="connsiteX29" fmla="*/ 183529 w 228169"/>
                  <a:gd name="connsiteY29" fmla="*/ 27407 h 210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228169" h="210903">
                    <a:moveTo>
                      <a:pt x="89748" y="210848"/>
                    </a:moveTo>
                    <a:cubicBezTo>
                      <a:pt x="75441" y="210835"/>
                      <a:pt x="61340" y="207498"/>
                      <a:pt x="48556" y="201100"/>
                    </a:cubicBezTo>
                    <a:cubicBezTo>
                      <a:pt x="39769" y="196747"/>
                      <a:pt x="31750" y="190994"/>
                      <a:pt x="24802" y="184074"/>
                    </a:cubicBezTo>
                    <a:lnTo>
                      <a:pt x="14642" y="173913"/>
                    </a:lnTo>
                    <a:cubicBezTo>
                      <a:pt x="5195" y="164494"/>
                      <a:pt x="-91" y="151697"/>
                      <a:pt x="-50" y="138351"/>
                    </a:cubicBezTo>
                    <a:lnTo>
                      <a:pt x="-50" y="48277"/>
                    </a:lnTo>
                    <a:cubicBezTo>
                      <a:pt x="18" y="21613"/>
                      <a:pt x="21617" y="14"/>
                      <a:pt x="48282" y="-54"/>
                    </a:cubicBezTo>
                    <a:lnTo>
                      <a:pt x="183392" y="-54"/>
                    </a:lnTo>
                    <a:cubicBezTo>
                      <a:pt x="196271" y="-54"/>
                      <a:pt x="208532" y="5507"/>
                      <a:pt x="217031" y="15187"/>
                    </a:cubicBezTo>
                    <a:lnTo>
                      <a:pt x="217031" y="15187"/>
                    </a:lnTo>
                    <a:cubicBezTo>
                      <a:pt x="225229" y="24537"/>
                      <a:pt x="229169" y="36867"/>
                      <a:pt x="227879" y="49239"/>
                    </a:cubicBezTo>
                    <a:lnTo>
                      <a:pt x="221975" y="106770"/>
                    </a:lnTo>
                    <a:cubicBezTo>
                      <a:pt x="218459" y="143664"/>
                      <a:pt x="195612" y="175931"/>
                      <a:pt x="161972" y="191488"/>
                    </a:cubicBezTo>
                    <a:cubicBezTo>
                      <a:pt x="153321" y="195333"/>
                      <a:pt x="145358" y="198354"/>
                      <a:pt x="136433" y="201374"/>
                    </a:cubicBezTo>
                    <a:cubicBezTo>
                      <a:pt x="127508" y="204395"/>
                      <a:pt x="117072" y="207004"/>
                      <a:pt x="107873" y="209063"/>
                    </a:cubicBezTo>
                    <a:cubicBezTo>
                      <a:pt x="101914" y="210272"/>
                      <a:pt x="95831" y="210876"/>
                      <a:pt x="89748" y="210848"/>
                    </a:cubicBezTo>
                    <a:close/>
                    <a:moveTo>
                      <a:pt x="48556" y="27407"/>
                    </a:moveTo>
                    <a:cubicBezTo>
                      <a:pt x="37036" y="27407"/>
                      <a:pt x="27686" y="36758"/>
                      <a:pt x="27686" y="48277"/>
                    </a:cubicBezTo>
                    <a:lnTo>
                      <a:pt x="27686" y="138351"/>
                    </a:lnTo>
                    <a:cubicBezTo>
                      <a:pt x="27658" y="144392"/>
                      <a:pt x="30075" y="150200"/>
                      <a:pt x="34414" y="154416"/>
                    </a:cubicBezTo>
                    <a:lnTo>
                      <a:pt x="44574" y="164714"/>
                    </a:lnTo>
                    <a:cubicBezTo>
                      <a:pt x="49422" y="169547"/>
                      <a:pt x="55037" y="173543"/>
                      <a:pt x="61189" y="176522"/>
                    </a:cubicBezTo>
                    <a:cubicBezTo>
                      <a:pt x="73889" y="183017"/>
                      <a:pt x="88403" y="184994"/>
                      <a:pt x="102381" y="182151"/>
                    </a:cubicBezTo>
                    <a:cubicBezTo>
                      <a:pt x="111058" y="180257"/>
                      <a:pt x="119626" y="177923"/>
                      <a:pt x="128057" y="175149"/>
                    </a:cubicBezTo>
                    <a:cubicBezTo>
                      <a:pt x="135416" y="172815"/>
                      <a:pt x="142666" y="170110"/>
                      <a:pt x="149751" y="167048"/>
                    </a:cubicBezTo>
                    <a:lnTo>
                      <a:pt x="150987" y="167048"/>
                    </a:lnTo>
                    <a:cubicBezTo>
                      <a:pt x="175579" y="155473"/>
                      <a:pt x="192234" y="131774"/>
                      <a:pt x="194788" y="104711"/>
                    </a:cubicBezTo>
                    <a:lnTo>
                      <a:pt x="200692" y="47042"/>
                    </a:lnTo>
                    <a:cubicBezTo>
                      <a:pt x="201283" y="42071"/>
                      <a:pt x="199731" y="37087"/>
                      <a:pt x="196435" y="33311"/>
                    </a:cubicBezTo>
                    <a:cubicBezTo>
                      <a:pt x="193209" y="29549"/>
                      <a:pt x="188486" y="27379"/>
                      <a:pt x="183529" y="2740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" name="Freeform: Shape 82">
                <a:extLst>
                  <a:ext uri="{FF2B5EF4-FFF2-40B4-BE49-F238E27FC236}">
                    <a16:creationId xmlns:a16="http://schemas.microsoft.com/office/drawing/2014/main" id="{62D25066-17E8-8BFA-DCE5-1D0112C00C92}"/>
                  </a:ext>
                </a:extLst>
              </p:cNvPr>
              <p:cNvSpPr/>
              <p:nvPr/>
            </p:nvSpPr>
            <p:spPr>
              <a:xfrm>
                <a:off x="8172137" y="4080652"/>
                <a:ext cx="228147" cy="210493"/>
              </a:xfrm>
              <a:custGeom>
                <a:avLst/>
                <a:gdLst>
                  <a:gd name="connsiteX0" fmla="*/ 138573 w 228147"/>
                  <a:gd name="connsiteY0" fmla="*/ 210437 h 210493"/>
                  <a:gd name="connsiteX1" fmla="*/ 119762 w 228147"/>
                  <a:gd name="connsiteY1" fmla="*/ 208514 h 210493"/>
                  <a:gd name="connsiteX2" fmla="*/ 117703 w 228147"/>
                  <a:gd name="connsiteY2" fmla="*/ 208514 h 210493"/>
                  <a:gd name="connsiteX3" fmla="*/ 76511 w 228147"/>
                  <a:gd name="connsiteY3" fmla="*/ 195882 h 210493"/>
                  <a:gd name="connsiteX4" fmla="*/ 67311 w 228147"/>
                  <a:gd name="connsiteY4" fmla="*/ 192175 h 210493"/>
                  <a:gd name="connsiteX5" fmla="*/ 66076 w 228147"/>
                  <a:gd name="connsiteY5" fmla="*/ 191488 h 210493"/>
                  <a:gd name="connsiteX6" fmla="*/ 21588 w 228147"/>
                  <a:gd name="connsiteY6" fmla="*/ 151807 h 210493"/>
                  <a:gd name="connsiteX7" fmla="*/ 6073 w 228147"/>
                  <a:gd name="connsiteY7" fmla="*/ 106770 h 210493"/>
                  <a:gd name="connsiteX8" fmla="*/ 168 w 228147"/>
                  <a:gd name="connsiteY8" fmla="*/ 49239 h 210493"/>
                  <a:gd name="connsiteX9" fmla="*/ 11565 w 228147"/>
                  <a:gd name="connsiteY9" fmla="*/ 14637 h 210493"/>
                  <a:gd name="connsiteX10" fmla="*/ 44656 w 228147"/>
                  <a:gd name="connsiteY10" fmla="*/ -54 h 210493"/>
                  <a:gd name="connsiteX11" fmla="*/ 179765 w 228147"/>
                  <a:gd name="connsiteY11" fmla="*/ -54 h 210493"/>
                  <a:gd name="connsiteX12" fmla="*/ 208462 w 228147"/>
                  <a:gd name="connsiteY12" fmla="*/ 9420 h 210493"/>
                  <a:gd name="connsiteX13" fmla="*/ 228097 w 228147"/>
                  <a:gd name="connsiteY13" fmla="*/ 48278 h 210493"/>
                  <a:gd name="connsiteX14" fmla="*/ 228097 w 228147"/>
                  <a:gd name="connsiteY14" fmla="*/ 138351 h 210493"/>
                  <a:gd name="connsiteX15" fmla="*/ 213405 w 228147"/>
                  <a:gd name="connsiteY15" fmla="*/ 173913 h 210493"/>
                  <a:gd name="connsiteX16" fmla="*/ 203107 w 228147"/>
                  <a:gd name="connsiteY16" fmla="*/ 184074 h 210493"/>
                  <a:gd name="connsiteX17" fmla="*/ 138573 w 228147"/>
                  <a:gd name="connsiteY17" fmla="*/ 210437 h 210493"/>
                  <a:gd name="connsiteX18" fmla="*/ 44381 w 228147"/>
                  <a:gd name="connsiteY18" fmla="*/ 26858 h 210493"/>
                  <a:gd name="connsiteX19" fmla="*/ 31611 w 228147"/>
                  <a:gd name="connsiteY19" fmla="*/ 32488 h 210493"/>
                  <a:gd name="connsiteX20" fmla="*/ 27218 w 228147"/>
                  <a:gd name="connsiteY20" fmla="*/ 46218 h 210493"/>
                  <a:gd name="connsiteX21" fmla="*/ 33122 w 228147"/>
                  <a:gd name="connsiteY21" fmla="*/ 103887 h 210493"/>
                  <a:gd name="connsiteX22" fmla="*/ 44656 w 228147"/>
                  <a:gd name="connsiteY22" fmla="*/ 137253 h 210493"/>
                  <a:gd name="connsiteX23" fmla="*/ 77060 w 228147"/>
                  <a:gd name="connsiteY23" fmla="*/ 166361 h 210493"/>
                  <a:gd name="connsiteX24" fmla="*/ 78433 w 228147"/>
                  <a:gd name="connsiteY24" fmla="*/ 166361 h 210493"/>
                  <a:gd name="connsiteX25" fmla="*/ 85298 w 228147"/>
                  <a:gd name="connsiteY25" fmla="*/ 169245 h 210493"/>
                  <a:gd name="connsiteX26" fmla="*/ 123607 w 228147"/>
                  <a:gd name="connsiteY26" fmla="*/ 181053 h 210493"/>
                  <a:gd name="connsiteX27" fmla="*/ 122646 w 228147"/>
                  <a:gd name="connsiteY27" fmla="*/ 194784 h 210493"/>
                  <a:gd name="connsiteX28" fmla="*/ 125529 w 228147"/>
                  <a:gd name="connsiteY28" fmla="*/ 181053 h 210493"/>
                  <a:gd name="connsiteX29" fmla="*/ 183473 w 228147"/>
                  <a:gd name="connsiteY29" fmla="*/ 163615 h 210493"/>
                  <a:gd name="connsiteX30" fmla="*/ 193633 w 228147"/>
                  <a:gd name="connsiteY30" fmla="*/ 153317 h 210493"/>
                  <a:gd name="connsiteX31" fmla="*/ 200361 w 228147"/>
                  <a:gd name="connsiteY31" fmla="*/ 137253 h 210493"/>
                  <a:gd name="connsiteX32" fmla="*/ 200361 w 228147"/>
                  <a:gd name="connsiteY32" fmla="*/ 47179 h 210493"/>
                  <a:gd name="connsiteX33" fmla="*/ 191848 w 228147"/>
                  <a:gd name="connsiteY33" fmla="*/ 30428 h 210493"/>
                  <a:gd name="connsiteX34" fmla="*/ 191848 w 228147"/>
                  <a:gd name="connsiteY34" fmla="*/ 30428 h 210493"/>
                  <a:gd name="connsiteX35" fmla="*/ 179491 w 228147"/>
                  <a:gd name="connsiteY35" fmla="*/ 26309 h 210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228147" h="210493">
                    <a:moveTo>
                      <a:pt x="138573" y="210437"/>
                    </a:moveTo>
                    <a:cubicBezTo>
                      <a:pt x="132257" y="210396"/>
                      <a:pt x="125955" y="209764"/>
                      <a:pt x="119762" y="208514"/>
                    </a:cubicBezTo>
                    <a:lnTo>
                      <a:pt x="117703" y="208514"/>
                    </a:lnTo>
                    <a:cubicBezTo>
                      <a:pt x="103670" y="205370"/>
                      <a:pt x="89898" y="201155"/>
                      <a:pt x="76511" y="195882"/>
                    </a:cubicBezTo>
                    <a:lnTo>
                      <a:pt x="67311" y="192175"/>
                    </a:lnTo>
                    <a:lnTo>
                      <a:pt x="66076" y="191488"/>
                    </a:lnTo>
                    <a:cubicBezTo>
                      <a:pt x="47594" y="183044"/>
                      <a:pt x="32078" y="169217"/>
                      <a:pt x="21588" y="151807"/>
                    </a:cubicBezTo>
                    <a:cubicBezTo>
                      <a:pt x="13103" y="138145"/>
                      <a:pt x="7789" y="122753"/>
                      <a:pt x="6073" y="106770"/>
                    </a:cubicBezTo>
                    <a:lnTo>
                      <a:pt x="168" y="49239"/>
                    </a:lnTo>
                    <a:cubicBezTo>
                      <a:pt x="-1081" y="36620"/>
                      <a:pt x="3065" y="24057"/>
                      <a:pt x="11565" y="14637"/>
                    </a:cubicBezTo>
                    <a:cubicBezTo>
                      <a:pt x="20009" y="5273"/>
                      <a:pt x="32037" y="-68"/>
                      <a:pt x="44656" y="-54"/>
                    </a:cubicBezTo>
                    <a:lnTo>
                      <a:pt x="179765" y="-54"/>
                    </a:lnTo>
                    <a:cubicBezTo>
                      <a:pt x="190091" y="-27"/>
                      <a:pt x="200142" y="3296"/>
                      <a:pt x="208462" y="9420"/>
                    </a:cubicBezTo>
                    <a:cubicBezTo>
                      <a:pt x="220848" y="18482"/>
                      <a:pt x="228152" y="32927"/>
                      <a:pt x="228097" y="48278"/>
                    </a:cubicBezTo>
                    <a:lnTo>
                      <a:pt x="228097" y="138351"/>
                    </a:lnTo>
                    <a:cubicBezTo>
                      <a:pt x="228138" y="151697"/>
                      <a:pt x="222852" y="164494"/>
                      <a:pt x="213405" y="173913"/>
                    </a:cubicBezTo>
                    <a:lnTo>
                      <a:pt x="203107" y="184074"/>
                    </a:lnTo>
                    <a:cubicBezTo>
                      <a:pt x="185972" y="201113"/>
                      <a:pt x="162739" y="210601"/>
                      <a:pt x="138573" y="210437"/>
                    </a:cubicBezTo>
                    <a:close/>
                    <a:moveTo>
                      <a:pt x="44381" y="26858"/>
                    </a:moveTo>
                    <a:cubicBezTo>
                      <a:pt x="39520" y="26858"/>
                      <a:pt x="34893" y="28904"/>
                      <a:pt x="31611" y="32488"/>
                    </a:cubicBezTo>
                    <a:cubicBezTo>
                      <a:pt x="28261" y="36236"/>
                      <a:pt x="26669" y="41220"/>
                      <a:pt x="27218" y="46218"/>
                    </a:cubicBezTo>
                    <a:lnTo>
                      <a:pt x="33122" y="103887"/>
                    </a:lnTo>
                    <a:cubicBezTo>
                      <a:pt x="34440" y="115723"/>
                      <a:pt x="38381" y="127133"/>
                      <a:pt x="44656" y="137253"/>
                    </a:cubicBezTo>
                    <a:cubicBezTo>
                      <a:pt x="52262" y="150008"/>
                      <a:pt x="63563" y="160155"/>
                      <a:pt x="77060" y="166361"/>
                    </a:cubicBezTo>
                    <a:lnTo>
                      <a:pt x="78433" y="166361"/>
                    </a:lnTo>
                    <a:lnTo>
                      <a:pt x="85298" y="169245"/>
                    </a:lnTo>
                    <a:cubicBezTo>
                      <a:pt x="97752" y="174147"/>
                      <a:pt x="110563" y="178088"/>
                      <a:pt x="123607" y="181053"/>
                    </a:cubicBezTo>
                    <a:lnTo>
                      <a:pt x="122646" y="194784"/>
                    </a:lnTo>
                    <a:lnTo>
                      <a:pt x="125529" y="181053"/>
                    </a:lnTo>
                    <a:cubicBezTo>
                      <a:pt x="146551" y="185447"/>
                      <a:pt x="168369" y="178884"/>
                      <a:pt x="183473" y="163615"/>
                    </a:cubicBezTo>
                    <a:lnTo>
                      <a:pt x="193633" y="153317"/>
                    </a:lnTo>
                    <a:cubicBezTo>
                      <a:pt x="198000" y="149116"/>
                      <a:pt x="200430" y="143307"/>
                      <a:pt x="200361" y="137253"/>
                    </a:cubicBezTo>
                    <a:lnTo>
                      <a:pt x="200361" y="47179"/>
                    </a:lnTo>
                    <a:cubicBezTo>
                      <a:pt x="200361" y="40561"/>
                      <a:pt x="197203" y="34327"/>
                      <a:pt x="191848" y="30428"/>
                    </a:cubicBezTo>
                    <a:lnTo>
                      <a:pt x="191848" y="30428"/>
                    </a:lnTo>
                    <a:cubicBezTo>
                      <a:pt x="188278" y="27750"/>
                      <a:pt x="183953" y="26309"/>
                      <a:pt x="179491" y="26309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84" name="Group 83">
              <a:extLst>
                <a:ext uri="{FF2B5EF4-FFF2-40B4-BE49-F238E27FC236}">
                  <a16:creationId xmlns:a16="http://schemas.microsoft.com/office/drawing/2014/main" id="{1CE22B9B-74DF-09D8-BC87-B8ACCDFE155A}"/>
                </a:ext>
              </a:extLst>
            </p:cNvPr>
            <p:cNvGrpSpPr/>
            <p:nvPr/>
          </p:nvGrpSpPr>
          <p:grpSpPr>
            <a:xfrm flipH="1">
              <a:off x="6891383" y="2307231"/>
              <a:ext cx="423242" cy="529970"/>
              <a:chOff x="6543555" y="5137664"/>
              <a:chExt cx="689052" cy="862809"/>
            </a:xfrm>
            <a:solidFill>
              <a:srgbClr val="163A65"/>
            </a:solidFill>
          </p:grpSpPr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3D467F98-5E55-FA9B-5B4C-E7B5BA85A449}"/>
                  </a:ext>
                </a:extLst>
              </p:cNvPr>
              <p:cNvSpPr/>
              <p:nvPr/>
            </p:nvSpPr>
            <p:spPr>
              <a:xfrm>
                <a:off x="6832380" y="5241717"/>
                <a:ext cx="319375" cy="301799"/>
              </a:xfrm>
              <a:custGeom>
                <a:avLst/>
                <a:gdLst>
                  <a:gd name="connsiteX0" fmla="*/ 305594 w 319375"/>
                  <a:gd name="connsiteY0" fmla="*/ 301745 h 301799"/>
                  <a:gd name="connsiteX1" fmla="*/ 291863 w 319375"/>
                  <a:gd name="connsiteY1" fmla="*/ 288015 h 301799"/>
                  <a:gd name="connsiteX2" fmla="*/ 291863 w 319375"/>
                  <a:gd name="connsiteY2" fmla="*/ 187506 h 301799"/>
                  <a:gd name="connsiteX3" fmla="*/ 131764 w 319375"/>
                  <a:gd name="connsiteY3" fmla="*/ 27407 h 301799"/>
                  <a:gd name="connsiteX4" fmla="*/ 13680 w 319375"/>
                  <a:gd name="connsiteY4" fmla="*/ 27407 h 301799"/>
                  <a:gd name="connsiteX5" fmla="*/ -51 w 319375"/>
                  <a:gd name="connsiteY5" fmla="*/ 13676 h 301799"/>
                  <a:gd name="connsiteX6" fmla="*/ 13680 w 319375"/>
                  <a:gd name="connsiteY6" fmla="*/ -54 h 301799"/>
                  <a:gd name="connsiteX7" fmla="*/ 131764 w 319375"/>
                  <a:gd name="connsiteY7" fmla="*/ -54 h 301799"/>
                  <a:gd name="connsiteX8" fmla="*/ 319325 w 319375"/>
                  <a:gd name="connsiteY8" fmla="*/ 187506 h 301799"/>
                  <a:gd name="connsiteX9" fmla="*/ 319325 w 319375"/>
                  <a:gd name="connsiteY9" fmla="*/ 288015 h 301799"/>
                  <a:gd name="connsiteX10" fmla="*/ 305594 w 319375"/>
                  <a:gd name="connsiteY10" fmla="*/ 301745 h 301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19375" h="301799">
                    <a:moveTo>
                      <a:pt x="305594" y="301745"/>
                    </a:moveTo>
                    <a:cubicBezTo>
                      <a:pt x="298015" y="301745"/>
                      <a:pt x="291863" y="295594"/>
                      <a:pt x="291863" y="288015"/>
                    </a:cubicBezTo>
                    <a:lnTo>
                      <a:pt x="291863" y="187506"/>
                    </a:lnTo>
                    <a:cubicBezTo>
                      <a:pt x="291781" y="99122"/>
                      <a:pt x="220148" y="27489"/>
                      <a:pt x="131764" y="27407"/>
                    </a:cubicBezTo>
                    <a:lnTo>
                      <a:pt x="13680" y="27407"/>
                    </a:lnTo>
                    <a:cubicBezTo>
                      <a:pt x="6101" y="27407"/>
                      <a:pt x="-51" y="21256"/>
                      <a:pt x="-51" y="13676"/>
                    </a:cubicBezTo>
                    <a:cubicBezTo>
                      <a:pt x="-51" y="6097"/>
                      <a:pt x="6101" y="-54"/>
                      <a:pt x="13680" y="-54"/>
                    </a:cubicBezTo>
                    <a:lnTo>
                      <a:pt x="131764" y="-54"/>
                    </a:lnTo>
                    <a:cubicBezTo>
                      <a:pt x="235293" y="97"/>
                      <a:pt x="319173" y="83977"/>
                      <a:pt x="319325" y="187506"/>
                    </a:cubicBezTo>
                    <a:lnTo>
                      <a:pt x="319325" y="288015"/>
                    </a:lnTo>
                    <a:cubicBezTo>
                      <a:pt x="319325" y="295594"/>
                      <a:pt x="313173" y="301745"/>
                      <a:pt x="305594" y="30174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8138C244-56C0-00E7-E738-113CF7C6C2CB}"/>
                  </a:ext>
                </a:extLst>
              </p:cNvPr>
              <p:cNvSpPr/>
              <p:nvPr/>
            </p:nvSpPr>
            <p:spPr>
              <a:xfrm>
                <a:off x="6740385" y="5298013"/>
                <a:ext cx="135521" cy="77303"/>
              </a:xfrm>
              <a:custGeom>
                <a:avLst/>
                <a:gdLst>
                  <a:gd name="connsiteX0" fmla="*/ 121740 w 135521"/>
                  <a:gd name="connsiteY0" fmla="*/ 77249 h 77303"/>
                  <a:gd name="connsiteX1" fmla="*/ 108010 w 135521"/>
                  <a:gd name="connsiteY1" fmla="*/ 63519 h 77303"/>
                  <a:gd name="connsiteX2" fmla="*/ 108010 w 135521"/>
                  <a:gd name="connsiteY2" fmla="*/ 27407 h 77303"/>
                  <a:gd name="connsiteX3" fmla="*/ 27411 w 135521"/>
                  <a:gd name="connsiteY3" fmla="*/ 27407 h 77303"/>
                  <a:gd name="connsiteX4" fmla="*/ 27411 w 135521"/>
                  <a:gd name="connsiteY4" fmla="*/ 63519 h 77303"/>
                  <a:gd name="connsiteX5" fmla="*/ 13680 w 135521"/>
                  <a:gd name="connsiteY5" fmla="*/ 77249 h 77303"/>
                  <a:gd name="connsiteX6" fmla="*/ -51 w 135521"/>
                  <a:gd name="connsiteY6" fmla="*/ 63519 h 77303"/>
                  <a:gd name="connsiteX7" fmla="*/ -51 w 135521"/>
                  <a:gd name="connsiteY7" fmla="*/ 13676 h 77303"/>
                  <a:gd name="connsiteX8" fmla="*/ 13680 w 135521"/>
                  <a:gd name="connsiteY8" fmla="*/ -54 h 77303"/>
                  <a:gd name="connsiteX9" fmla="*/ 121740 w 135521"/>
                  <a:gd name="connsiteY9" fmla="*/ -54 h 77303"/>
                  <a:gd name="connsiteX10" fmla="*/ 135471 w 135521"/>
                  <a:gd name="connsiteY10" fmla="*/ 13676 h 77303"/>
                  <a:gd name="connsiteX11" fmla="*/ 135471 w 135521"/>
                  <a:gd name="connsiteY11" fmla="*/ 63519 h 77303"/>
                  <a:gd name="connsiteX12" fmla="*/ 121740 w 135521"/>
                  <a:gd name="connsiteY12" fmla="*/ 77249 h 77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35521" h="77303">
                    <a:moveTo>
                      <a:pt x="121740" y="77249"/>
                    </a:moveTo>
                    <a:cubicBezTo>
                      <a:pt x="114161" y="77249"/>
                      <a:pt x="108010" y="71098"/>
                      <a:pt x="108010" y="63519"/>
                    </a:cubicBezTo>
                    <a:lnTo>
                      <a:pt x="108010" y="27407"/>
                    </a:lnTo>
                    <a:lnTo>
                      <a:pt x="27411" y="27407"/>
                    </a:lnTo>
                    <a:lnTo>
                      <a:pt x="27411" y="63519"/>
                    </a:lnTo>
                    <a:cubicBezTo>
                      <a:pt x="27411" y="71098"/>
                      <a:pt x="21259" y="77249"/>
                      <a:pt x="13680" y="77249"/>
                    </a:cubicBezTo>
                    <a:cubicBezTo>
                      <a:pt x="6101" y="77249"/>
                      <a:pt x="-51" y="71098"/>
                      <a:pt x="-51" y="63519"/>
                    </a:cubicBezTo>
                    <a:lnTo>
                      <a:pt x="-51" y="13676"/>
                    </a:lnTo>
                    <a:cubicBezTo>
                      <a:pt x="-51" y="6097"/>
                      <a:pt x="6101" y="-54"/>
                      <a:pt x="13680" y="-54"/>
                    </a:cubicBezTo>
                    <a:lnTo>
                      <a:pt x="121740" y="-54"/>
                    </a:lnTo>
                    <a:cubicBezTo>
                      <a:pt x="129320" y="-54"/>
                      <a:pt x="135471" y="6097"/>
                      <a:pt x="135471" y="13676"/>
                    </a:cubicBezTo>
                    <a:lnTo>
                      <a:pt x="135471" y="63519"/>
                    </a:lnTo>
                    <a:cubicBezTo>
                      <a:pt x="135471" y="71098"/>
                      <a:pt x="129320" y="77249"/>
                      <a:pt x="121740" y="77249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B04A8150-1E9D-2AD3-07D4-35B4A7BA3120}"/>
                  </a:ext>
                </a:extLst>
              </p:cNvPr>
              <p:cNvSpPr/>
              <p:nvPr/>
            </p:nvSpPr>
            <p:spPr>
              <a:xfrm>
                <a:off x="6754390" y="5244601"/>
                <a:ext cx="106412" cy="80873"/>
              </a:xfrm>
              <a:custGeom>
                <a:avLst/>
                <a:gdLst>
                  <a:gd name="connsiteX0" fmla="*/ 92631 w 106412"/>
                  <a:gd name="connsiteY0" fmla="*/ 80819 h 80873"/>
                  <a:gd name="connsiteX1" fmla="*/ 13680 w 106412"/>
                  <a:gd name="connsiteY1" fmla="*/ 80819 h 80873"/>
                  <a:gd name="connsiteX2" fmla="*/ -51 w 106412"/>
                  <a:gd name="connsiteY2" fmla="*/ 67088 h 80873"/>
                  <a:gd name="connsiteX3" fmla="*/ -51 w 106412"/>
                  <a:gd name="connsiteY3" fmla="*/ 13676 h 80873"/>
                  <a:gd name="connsiteX4" fmla="*/ 13680 w 106412"/>
                  <a:gd name="connsiteY4" fmla="*/ -54 h 80873"/>
                  <a:gd name="connsiteX5" fmla="*/ 92631 w 106412"/>
                  <a:gd name="connsiteY5" fmla="*/ -54 h 80873"/>
                  <a:gd name="connsiteX6" fmla="*/ 106362 w 106412"/>
                  <a:gd name="connsiteY6" fmla="*/ 13676 h 80873"/>
                  <a:gd name="connsiteX7" fmla="*/ 106362 w 106412"/>
                  <a:gd name="connsiteY7" fmla="*/ 67088 h 80873"/>
                  <a:gd name="connsiteX8" fmla="*/ 92631 w 106412"/>
                  <a:gd name="connsiteY8" fmla="*/ 80819 h 80873"/>
                  <a:gd name="connsiteX9" fmla="*/ 27411 w 106412"/>
                  <a:gd name="connsiteY9" fmla="*/ 53358 h 80873"/>
                  <a:gd name="connsiteX10" fmla="*/ 78901 w 106412"/>
                  <a:gd name="connsiteY10" fmla="*/ 53358 h 80873"/>
                  <a:gd name="connsiteX11" fmla="*/ 78901 w 106412"/>
                  <a:gd name="connsiteY11" fmla="*/ 27407 h 80873"/>
                  <a:gd name="connsiteX12" fmla="*/ 27411 w 106412"/>
                  <a:gd name="connsiteY12" fmla="*/ 27407 h 8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06412" h="80873">
                    <a:moveTo>
                      <a:pt x="92631" y="80819"/>
                    </a:moveTo>
                    <a:lnTo>
                      <a:pt x="13680" y="80819"/>
                    </a:lnTo>
                    <a:cubicBezTo>
                      <a:pt x="6101" y="80819"/>
                      <a:pt x="-51" y="74668"/>
                      <a:pt x="-51" y="67088"/>
                    </a:cubicBezTo>
                    <a:lnTo>
                      <a:pt x="-51" y="13676"/>
                    </a:lnTo>
                    <a:cubicBezTo>
                      <a:pt x="-51" y="6097"/>
                      <a:pt x="6101" y="-54"/>
                      <a:pt x="13680" y="-54"/>
                    </a:cubicBezTo>
                    <a:lnTo>
                      <a:pt x="92631" y="-54"/>
                    </a:lnTo>
                    <a:cubicBezTo>
                      <a:pt x="100211" y="-54"/>
                      <a:pt x="106362" y="6097"/>
                      <a:pt x="106362" y="13676"/>
                    </a:cubicBezTo>
                    <a:lnTo>
                      <a:pt x="106362" y="67088"/>
                    </a:lnTo>
                    <a:cubicBezTo>
                      <a:pt x="106362" y="74668"/>
                      <a:pt x="100211" y="80819"/>
                      <a:pt x="92631" y="80819"/>
                    </a:cubicBezTo>
                    <a:close/>
                    <a:moveTo>
                      <a:pt x="27411" y="53358"/>
                    </a:moveTo>
                    <a:lnTo>
                      <a:pt x="78901" y="53358"/>
                    </a:lnTo>
                    <a:lnTo>
                      <a:pt x="78901" y="27407"/>
                    </a:lnTo>
                    <a:lnTo>
                      <a:pt x="27411" y="27407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" name="Freeform: Shape 87">
                <a:extLst>
                  <a:ext uri="{FF2B5EF4-FFF2-40B4-BE49-F238E27FC236}">
                    <a16:creationId xmlns:a16="http://schemas.microsoft.com/office/drawing/2014/main" id="{411AE9FD-8752-4566-6F94-E979CB724FB4}"/>
                  </a:ext>
                </a:extLst>
              </p:cNvPr>
              <p:cNvSpPr/>
              <p:nvPr/>
            </p:nvSpPr>
            <p:spPr>
              <a:xfrm>
                <a:off x="6615497" y="5325067"/>
                <a:ext cx="384469" cy="675406"/>
              </a:xfrm>
              <a:custGeom>
                <a:avLst/>
                <a:gdLst>
                  <a:gd name="connsiteX0" fmla="*/ 192667 w 384469"/>
                  <a:gd name="connsiteY0" fmla="*/ 675352 h 675406"/>
                  <a:gd name="connsiteX1" fmla="*/ 438 w 384469"/>
                  <a:gd name="connsiteY1" fmla="*/ 483123 h 675406"/>
                  <a:gd name="connsiteX2" fmla="*/ 438 w 384469"/>
                  <a:gd name="connsiteY2" fmla="*/ 205764 h 675406"/>
                  <a:gd name="connsiteX3" fmla="*/ 178607 w 384469"/>
                  <a:gd name="connsiteY3" fmla="*/ 435 h 675406"/>
                  <a:gd name="connsiteX4" fmla="*/ 383935 w 384469"/>
                  <a:gd name="connsiteY4" fmla="*/ 178591 h 675406"/>
                  <a:gd name="connsiteX5" fmla="*/ 383935 w 384469"/>
                  <a:gd name="connsiteY5" fmla="*/ 205764 h 675406"/>
                  <a:gd name="connsiteX6" fmla="*/ 383935 w 384469"/>
                  <a:gd name="connsiteY6" fmla="*/ 483123 h 675406"/>
                  <a:gd name="connsiteX7" fmla="*/ 192667 w 384469"/>
                  <a:gd name="connsiteY7" fmla="*/ 675352 h 675406"/>
                  <a:gd name="connsiteX8" fmla="*/ 192667 w 384469"/>
                  <a:gd name="connsiteY8" fmla="*/ 41820 h 675406"/>
                  <a:gd name="connsiteX9" fmla="*/ 27899 w 384469"/>
                  <a:gd name="connsiteY9" fmla="*/ 206588 h 675406"/>
                  <a:gd name="connsiteX10" fmla="*/ 27899 w 384469"/>
                  <a:gd name="connsiteY10" fmla="*/ 483947 h 675406"/>
                  <a:gd name="connsiteX11" fmla="*/ 179609 w 384469"/>
                  <a:gd name="connsiteY11" fmla="*/ 660812 h 675406"/>
                  <a:gd name="connsiteX12" fmla="*/ 356474 w 384469"/>
                  <a:gd name="connsiteY12" fmla="*/ 509101 h 675406"/>
                  <a:gd name="connsiteX13" fmla="*/ 356474 w 384469"/>
                  <a:gd name="connsiteY13" fmla="*/ 483947 h 675406"/>
                  <a:gd name="connsiteX14" fmla="*/ 356474 w 384469"/>
                  <a:gd name="connsiteY14" fmla="*/ 206588 h 675406"/>
                  <a:gd name="connsiteX15" fmla="*/ 192667 w 384469"/>
                  <a:gd name="connsiteY15" fmla="*/ 41820 h 6754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84469" h="675406">
                    <a:moveTo>
                      <a:pt x="192667" y="675352"/>
                    </a:moveTo>
                    <a:cubicBezTo>
                      <a:pt x="86501" y="675352"/>
                      <a:pt x="438" y="589288"/>
                      <a:pt x="438" y="483123"/>
                    </a:cubicBezTo>
                    <a:lnTo>
                      <a:pt x="438" y="205764"/>
                    </a:lnTo>
                    <a:cubicBezTo>
                      <a:pt x="-7059" y="99859"/>
                      <a:pt x="72702" y="7932"/>
                      <a:pt x="178607" y="435"/>
                    </a:cubicBezTo>
                    <a:cubicBezTo>
                      <a:pt x="284497" y="-7075"/>
                      <a:pt x="376438" y="72700"/>
                      <a:pt x="383935" y="178591"/>
                    </a:cubicBezTo>
                    <a:cubicBezTo>
                      <a:pt x="384580" y="187639"/>
                      <a:pt x="384580" y="196715"/>
                      <a:pt x="383935" y="205764"/>
                    </a:cubicBezTo>
                    <a:lnTo>
                      <a:pt x="383935" y="483123"/>
                    </a:lnTo>
                    <a:cubicBezTo>
                      <a:pt x="383935" y="588918"/>
                      <a:pt x="298462" y="674817"/>
                      <a:pt x="192667" y="675352"/>
                    </a:cubicBezTo>
                    <a:close/>
                    <a:moveTo>
                      <a:pt x="192667" y="41820"/>
                    </a:moveTo>
                    <a:cubicBezTo>
                      <a:pt x="101674" y="41820"/>
                      <a:pt x="27899" y="115594"/>
                      <a:pt x="27899" y="206588"/>
                    </a:cubicBezTo>
                    <a:lnTo>
                      <a:pt x="27899" y="483947"/>
                    </a:lnTo>
                    <a:cubicBezTo>
                      <a:pt x="20951" y="574679"/>
                      <a:pt x="88877" y="653864"/>
                      <a:pt x="179609" y="660812"/>
                    </a:cubicBezTo>
                    <a:cubicBezTo>
                      <a:pt x="270341" y="667759"/>
                      <a:pt x="349526" y="599834"/>
                      <a:pt x="356474" y="509101"/>
                    </a:cubicBezTo>
                    <a:cubicBezTo>
                      <a:pt x="357119" y="500726"/>
                      <a:pt x="357119" y="492323"/>
                      <a:pt x="356474" y="483947"/>
                    </a:cubicBezTo>
                    <a:lnTo>
                      <a:pt x="356474" y="206588"/>
                    </a:lnTo>
                    <a:cubicBezTo>
                      <a:pt x="356474" y="115965"/>
                      <a:pt x="283289" y="42355"/>
                      <a:pt x="192667" y="41820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" name="Freeform: Shape 88">
                <a:extLst>
                  <a:ext uri="{FF2B5EF4-FFF2-40B4-BE49-F238E27FC236}">
                    <a16:creationId xmlns:a16="http://schemas.microsoft.com/office/drawing/2014/main" id="{34DF9D12-AC48-7E2B-2C1A-600D9BE533E4}"/>
                  </a:ext>
                </a:extLst>
              </p:cNvPr>
              <p:cNvSpPr/>
              <p:nvPr/>
            </p:nvSpPr>
            <p:spPr>
              <a:xfrm>
                <a:off x="6543555" y="5137664"/>
                <a:ext cx="317111" cy="134419"/>
              </a:xfrm>
              <a:custGeom>
                <a:avLst/>
                <a:gdLst>
                  <a:gd name="connsiteX0" fmla="*/ 303466 w 317111"/>
                  <a:gd name="connsiteY0" fmla="*/ 134343 h 134419"/>
                  <a:gd name="connsiteX1" fmla="*/ 224515 w 317111"/>
                  <a:gd name="connsiteY1" fmla="*/ 134343 h 134419"/>
                  <a:gd name="connsiteX2" fmla="*/ 210784 w 317111"/>
                  <a:gd name="connsiteY2" fmla="*/ 125144 h 134419"/>
                  <a:gd name="connsiteX3" fmla="*/ 164375 w 317111"/>
                  <a:gd name="connsiteY3" fmla="*/ 79695 h 134419"/>
                  <a:gd name="connsiteX4" fmla="*/ 22812 w 317111"/>
                  <a:gd name="connsiteY4" fmla="*/ 67749 h 134419"/>
                  <a:gd name="connsiteX5" fmla="*/ 9081 w 317111"/>
                  <a:gd name="connsiteY5" fmla="*/ 57040 h 134419"/>
                  <a:gd name="connsiteX6" fmla="*/ 293 w 317111"/>
                  <a:gd name="connsiteY6" fmla="*/ 17633 h 134419"/>
                  <a:gd name="connsiteX7" fmla="*/ 2765 w 317111"/>
                  <a:gd name="connsiteY7" fmla="*/ 6236 h 134419"/>
                  <a:gd name="connsiteX8" fmla="*/ 13063 w 317111"/>
                  <a:gd name="connsiteY8" fmla="*/ 881 h 134419"/>
                  <a:gd name="connsiteX9" fmla="*/ 184009 w 317111"/>
                  <a:gd name="connsiteY9" fmla="*/ 6648 h 134419"/>
                  <a:gd name="connsiteX10" fmla="*/ 315549 w 317111"/>
                  <a:gd name="connsiteY10" fmla="*/ 114571 h 134419"/>
                  <a:gd name="connsiteX11" fmla="*/ 314862 w 317111"/>
                  <a:gd name="connsiteY11" fmla="*/ 128302 h 134419"/>
                  <a:gd name="connsiteX12" fmla="*/ 303466 w 317111"/>
                  <a:gd name="connsiteY12" fmla="*/ 134343 h 134419"/>
                  <a:gd name="connsiteX13" fmla="*/ 233303 w 317111"/>
                  <a:gd name="connsiteY13" fmla="*/ 106882 h 134419"/>
                  <a:gd name="connsiteX14" fmla="*/ 279163 w 317111"/>
                  <a:gd name="connsiteY14" fmla="*/ 106882 h 134419"/>
                  <a:gd name="connsiteX15" fmla="*/ 180852 w 317111"/>
                  <a:gd name="connsiteY15" fmla="*/ 33972 h 134419"/>
                  <a:gd name="connsiteX16" fmla="*/ 31050 w 317111"/>
                  <a:gd name="connsiteY16" fmla="*/ 27793 h 134419"/>
                  <a:gd name="connsiteX17" fmla="*/ 33659 w 317111"/>
                  <a:gd name="connsiteY17" fmla="*/ 39876 h 134419"/>
                  <a:gd name="connsiteX18" fmla="*/ 176458 w 317111"/>
                  <a:gd name="connsiteY18" fmla="*/ 54705 h 134419"/>
                  <a:gd name="connsiteX19" fmla="*/ 233852 w 317111"/>
                  <a:gd name="connsiteY19" fmla="*/ 106882 h 134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317111" h="134419">
                    <a:moveTo>
                      <a:pt x="303466" y="134343"/>
                    </a:moveTo>
                    <a:lnTo>
                      <a:pt x="224515" y="134343"/>
                    </a:lnTo>
                    <a:cubicBezTo>
                      <a:pt x="218405" y="134686"/>
                      <a:pt x="212803" y="130924"/>
                      <a:pt x="210784" y="125144"/>
                    </a:cubicBezTo>
                    <a:cubicBezTo>
                      <a:pt x="201791" y="104548"/>
                      <a:pt x="185149" y="88249"/>
                      <a:pt x="164375" y="79695"/>
                    </a:cubicBezTo>
                    <a:cubicBezTo>
                      <a:pt x="132382" y="65278"/>
                      <a:pt x="51371" y="65964"/>
                      <a:pt x="22812" y="67749"/>
                    </a:cubicBezTo>
                    <a:cubicBezTo>
                      <a:pt x="16262" y="67914"/>
                      <a:pt x="10523" y="63424"/>
                      <a:pt x="9081" y="57040"/>
                    </a:cubicBezTo>
                    <a:lnTo>
                      <a:pt x="293" y="17633"/>
                    </a:lnTo>
                    <a:cubicBezTo>
                      <a:pt x="-613" y="13651"/>
                      <a:pt x="293" y="9477"/>
                      <a:pt x="2765" y="6236"/>
                    </a:cubicBezTo>
                    <a:cubicBezTo>
                      <a:pt x="5236" y="3023"/>
                      <a:pt x="9012" y="1060"/>
                      <a:pt x="13063" y="881"/>
                    </a:cubicBezTo>
                    <a:cubicBezTo>
                      <a:pt x="70114" y="-1412"/>
                      <a:pt x="127247" y="510"/>
                      <a:pt x="184009" y="6648"/>
                    </a:cubicBezTo>
                    <a:cubicBezTo>
                      <a:pt x="266393" y="17358"/>
                      <a:pt x="313490" y="110589"/>
                      <a:pt x="315549" y="114571"/>
                    </a:cubicBezTo>
                    <a:cubicBezTo>
                      <a:pt x="317787" y="118937"/>
                      <a:pt x="317526" y="124183"/>
                      <a:pt x="314862" y="128302"/>
                    </a:cubicBezTo>
                    <a:cubicBezTo>
                      <a:pt x="312309" y="132091"/>
                      <a:pt x="308039" y="134343"/>
                      <a:pt x="303466" y="134343"/>
                    </a:cubicBezTo>
                    <a:close/>
                    <a:moveTo>
                      <a:pt x="233303" y="106882"/>
                    </a:moveTo>
                    <a:lnTo>
                      <a:pt x="279163" y="106882"/>
                    </a:lnTo>
                    <a:cubicBezTo>
                      <a:pt x="262000" y="81480"/>
                      <a:pt x="227261" y="40014"/>
                      <a:pt x="180852" y="33972"/>
                    </a:cubicBezTo>
                    <a:cubicBezTo>
                      <a:pt x="131119" y="28466"/>
                      <a:pt x="81071" y="26407"/>
                      <a:pt x="31050" y="27793"/>
                    </a:cubicBezTo>
                    <a:lnTo>
                      <a:pt x="33659" y="39876"/>
                    </a:lnTo>
                    <a:cubicBezTo>
                      <a:pt x="63180" y="38915"/>
                      <a:pt x="139934" y="38366"/>
                      <a:pt x="176458" y="54705"/>
                    </a:cubicBezTo>
                    <a:cubicBezTo>
                      <a:pt x="200898" y="65168"/>
                      <a:pt x="221110" y="83553"/>
                      <a:pt x="233852" y="106882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0" name="Freeform: Shape 89">
                <a:extLst>
                  <a:ext uri="{FF2B5EF4-FFF2-40B4-BE49-F238E27FC236}">
                    <a16:creationId xmlns:a16="http://schemas.microsoft.com/office/drawing/2014/main" id="{E9ED585E-34BD-9B99-0D68-E40395472159}"/>
                  </a:ext>
                </a:extLst>
              </p:cNvPr>
              <p:cNvSpPr/>
              <p:nvPr/>
            </p:nvSpPr>
            <p:spPr>
              <a:xfrm>
                <a:off x="7042211" y="5516053"/>
                <a:ext cx="190396" cy="244273"/>
              </a:xfrm>
              <a:custGeom>
                <a:avLst/>
                <a:gdLst>
                  <a:gd name="connsiteX0" fmla="*/ 177598 w 190396"/>
                  <a:gd name="connsiteY0" fmla="*/ 244217 h 244273"/>
                  <a:gd name="connsiteX1" fmla="*/ 13929 w 190396"/>
                  <a:gd name="connsiteY1" fmla="*/ 244217 h 244273"/>
                  <a:gd name="connsiteX2" fmla="*/ -49 w 190396"/>
                  <a:gd name="connsiteY2" fmla="*/ 230733 h 244273"/>
                  <a:gd name="connsiteX3" fmla="*/ 198 w 190396"/>
                  <a:gd name="connsiteY3" fmla="*/ 227877 h 244273"/>
                  <a:gd name="connsiteX4" fmla="*/ 41390 w 190396"/>
                  <a:gd name="connsiteY4" fmla="*/ 11070 h 244273"/>
                  <a:gd name="connsiteX5" fmla="*/ 55121 w 190396"/>
                  <a:gd name="connsiteY5" fmla="*/ -52 h 244273"/>
                  <a:gd name="connsiteX6" fmla="*/ 135170 w 190396"/>
                  <a:gd name="connsiteY6" fmla="*/ -52 h 244273"/>
                  <a:gd name="connsiteX7" fmla="*/ 148901 w 190396"/>
                  <a:gd name="connsiteY7" fmla="*/ 11070 h 244273"/>
                  <a:gd name="connsiteX8" fmla="*/ 190093 w 190396"/>
                  <a:gd name="connsiteY8" fmla="*/ 227877 h 244273"/>
                  <a:gd name="connsiteX9" fmla="*/ 179218 w 190396"/>
                  <a:gd name="connsiteY9" fmla="*/ 243969 h 244273"/>
                  <a:gd name="connsiteX10" fmla="*/ 176362 w 190396"/>
                  <a:gd name="connsiteY10" fmla="*/ 244217 h 244273"/>
                  <a:gd name="connsiteX11" fmla="*/ 30543 w 190396"/>
                  <a:gd name="connsiteY11" fmla="*/ 216755 h 244273"/>
                  <a:gd name="connsiteX12" fmla="*/ 160984 w 190396"/>
                  <a:gd name="connsiteY12" fmla="*/ 216755 h 244273"/>
                  <a:gd name="connsiteX13" fmla="*/ 124460 w 190396"/>
                  <a:gd name="connsiteY13" fmla="*/ 27409 h 244273"/>
                  <a:gd name="connsiteX14" fmla="*/ 67066 w 190396"/>
                  <a:gd name="connsiteY14" fmla="*/ 27409 h 244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90396" h="244273">
                    <a:moveTo>
                      <a:pt x="177598" y="244217"/>
                    </a:moveTo>
                    <a:lnTo>
                      <a:pt x="13929" y="244217"/>
                    </a:lnTo>
                    <a:cubicBezTo>
                      <a:pt x="6350" y="244354"/>
                      <a:pt x="88" y="238326"/>
                      <a:pt x="-49" y="230733"/>
                    </a:cubicBezTo>
                    <a:cubicBezTo>
                      <a:pt x="-63" y="229772"/>
                      <a:pt x="20" y="228825"/>
                      <a:pt x="198" y="227877"/>
                    </a:cubicBezTo>
                    <a:lnTo>
                      <a:pt x="41390" y="11070"/>
                    </a:lnTo>
                    <a:cubicBezTo>
                      <a:pt x="42653" y="4521"/>
                      <a:pt x="48447" y="-176"/>
                      <a:pt x="55121" y="-52"/>
                    </a:cubicBezTo>
                    <a:lnTo>
                      <a:pt x="135170" y="-52"/>
                    </a:lnTo>
                    <a:cubicBezTo>
                      <a:pt x="141843" y="-176"/>
                      <a:pt x="147638" y="4521"/>
                      <a:pt x="148901" y="11070"/>
                    </a:cubicBezTo>
                    <a:lnTo>
                      <a:pt x="190093" y="227877"/>
                    </a:lnTo>
                    <a:cubicBezTo>
                      <a:pt x="191535" y="235319"/>
                      <a:pt x="186674" y="242528"/>
                      <a:pt x="179218" y="243969"/>
                    </a:cubicBezTo>
                    <a:cubicBezTo>
                      <a:pt x="178285" y="244148"/>
                      <a:pt x="177324" y="244230"/>
                      <a:pt x="176362" y="244217"/>
                    </a:cubicBezTo>
                    <a:close/>
                    <a:moveTo>
                      <a:pt x="30543" y="216755"/>
                    </a:moveTo>
                    <a:lnTo>
                      <a:pt x="160984" y="216755"/>
                    </a:lnTo>
                    <a:lnTo>
                      <a:pt x="124460" y="27409"/>
                    </a:lnTo>
                    <a:lnTo>
                      <a:pt x="67066" y="27409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1" name="Freeform: Shape 90">
                <a:extLst>
                  <a:ext uri="{FF2B5EF4-FFF2-40B4-BE49-F238E27FC236}">
                    <a16:creationId xmlns:a16="http://schemas.microsoft.com/office/drawing/2014/main" id="{2D61A16A-0B0E-E2C0-EDAD-6956F52C938A}"/>
                  </a:ext>
                </a:extLst>
              </p:cNvPr>
              <p:cNvSpPr/>
              <p:nvPr/>
            </p:nvSpPr>
            <p:spPr>
              <a:xfrm>
                <a:off x="6717867" y="5537613"/>
                <a:ext cx="180558" cy="264727"/>
              </a:xfrm>
              <a:custGeom>
                <a:avLst/>
                <a:gdLst>
                  <a:gd name="connsiteX0" fmla="*/ 90297 w 180558"/>
                  <a:gd name="connsiteY0" fmla="*/ 264673 h 264727"/>
                  <a:gd name="connsiteX1" fmla="*/ -51 w 180558"/>
                  <a:gd name="connsiteY1" fmla="*/ 174462 h 264727"/>
                  <a:gd name="connsiteX2" fmla="*/ 78763 w 180558"/>
                  <a:gd name="connsiteY2" fmla="*/ 6262 h 264727"/>
                  <a:gd name="connsiteX3" fmla="*/ 90297 w 180558"/>
                  <a:gd name="connsiteY3" fmla="*/ -54 h 264727"/>
                  <a:gd name="connsiteX4" fmla="*/ 90297 w 180558"/>
                  <a:gd name="connsiteY4" fmla="*/ -54 h 264727"/>
                  <a:gd name="connsiteX5" fmla="*/ 101831 w 180558"/>
                  <a:gd name="connsiteY5" fmla="*/ 6262 h 264727"/>
                  <a:gd name="connsiteX6" fmla="*/ 180508 w 180558"/>
                  <a:gd name="connsiteY6" fmla="*/ 174462 h 264727"/>
                  <a:gd name="connsiteX7" fmla="*/ 90297 w 180558"/>
                  <a:gd name="connsiteY7" fmla="*/ 264673 h 264727"/>
                  <a:gd name="connsiteX8" fmla="*/ 90297 w 180558"/>
                  <a:gd name="connsiteY8" fmla="*/ 39490 h 264727"/>
                  <a:gd name="connsiteX9" fmla="*/ 27411 w 180558"/>
                  <a:gd name="connsiteY9" fmla="*/ 174462 h 264727"/>
                  <a:gd name="connsiteX10" fmla="*/ 93167 w 180558"/>
                  <a:gd name="connsiteY10" fmla="*/ 234342 h 264727"/>
                  <a:gd name="connsiteX11" fmla="*/ 153046 w 180558"/>
                  <a:gd name="connsiteY11" fmla="*/ 174462 h 264727"/>
                  <a:gd name="connsiteX12" fmla="*/ 90297 w 180558"/>
                  <a:gd name="connsiteY12" fmla="*/ 39490 h 264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0558" h="264727">
                    <a:moveTo>
                      <a:pt x="90297" y="264673"/>
                    </a:moveTo>
                    <a:cubicBezTo>
                      <a:pt x="40455" y="264673"/>
                      <a:pt x="32" y="224305"/>
                      <a:pt x="-51" y="174462"/>
                    </a:cubicBezTo>
                    <a:cubicBezTo>
                      <a:pt x="-51" y="129426"/>
                      <a:pt x="70662" y="18757"/>
                      <a:pt x="78763" y="6262"/>
                    </a:cubicBezTo>
                    <a:cubicBezTo>
                      <a:pt x="81290" y="2335"/>
                      <a:pt x="85629" y="-40"/>
                      <a:pt x="90297" y="-54"/>
                    </a:cubicBezTo>
                    <a:lnTo>
                      <a:pt x="90297" y="-54"/>
                    </a:lnTo>
                    <a:cubicBezTo>
                      <a:pt x="94966" y="-40"/>
                      <a:pt x="99304" y="2335"/>
                      <a:pt x="101831" y="6262"/>
                    </a:cubicBezTo>
                    <a:cubicBezTo>
                      <a:pt x="109795" y="18757"/>
                      <a:pt x="180508" y="129838"/>
                      <a:pt x="180508" y="174462"/>
                    </a:cubicBezTo>
                    <a:cubicBezTo>
                      <a:pt x="180425" y="224250"/>
                      <a:pt x="140085" y="264590"/>
                      <a:pt x="90297" y="264673"/>
                    </a:cubicBezTo>
                    <a:close/>
                    <a:moveTo>
                      <a:pt x="90297" y="39490"/>
                    </a:moveTo>
                    <a:cubicBezTo>
                      <a:pt x="62836" y="85213"/>
                      <a:pt x="27411" y="150159"/>
                      <a:pt x="27411" y="174462"/>
                    </a:cubicBezTo>
                    <a:cubicBezTo>
                      <a:pt x="29031" y="209160"/>
                      <a:pt x="58469" y="235962"/>
                      <a:pt x="93167" y="234342"/>
                    </a:cubicBezTo>
                    <a:cubicBezTo>
                      <a:pt x="125585" y="232831"/>
                      <a:pt x="151536" y="206881"/>
                      <a:pt x="153046" y="174462"/>
                    </a:cubicBezTo>
                    <a:cubicBezTo>
                      <a:pt x="153046" y="150159"/>
                      <a:pt x="118171" y="85213"/>
                      <a:pt x="90297" y="39490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2" name="Freeform: Shape 91">
                <a:extLst>
                  <a:ext uri="{FF2B5EF4-FFF2-40B4-BE49-F238E27FC236}">
                    <a16:creationId xmlns:a16="http://schemas.microsoft.com/office/drawing/2014/main" id="{7EC17759-EFCA-FBE1-692E-9736F848E28E}"/>
                  </a:ext>
                </a:extLst>
              </p:cNvPr>
              <p:cNvSpPr/>
              <p:nvPr/>
            </p:nvSpPr>
            <p:spPr>
              <a:xfrm>
                <a:off x="6749310" y="5634963"/>
                <a:ext cx="117671" cy="167376"/>
              </a:xfrm>
              <a:custGeom>
                <a:avLst/>
                <a:gdLst>
                  <a:gd name="connsiteX0" fmla="*/ 58854 w 117671"/>
                  <a:gd name="connsiteY0" fmla="*/ 167322 h 167376"/>
                  <a:gd name="connsiteX1" fmla="*/ -51 w 117671"/>
                  <a:gd name="connsiteY1" fmla="*/ 108418 h 167376"/>
                  <a:gd name="connsiteX2" fmla="*/ 47320 w 117671"/>
                  <a:gd name="connsiteY2" fmla="*/ 6262 h 167376"/>
                  <a:gd name="connsiteX3" fmla="*/ 58854 w 117671"/>
                  <a:gd name="connsiteY3" fmla="*/ -54 h 167376"/>
                  <a:gd name="connsiteX4" fmla="*/ 58854 w 117671"/>
                  <a:gd name="connsiteY4" fmla="*/ -54 h 167376"/>
                  <a:gd name="connsiteX5" fmla="*/ 70388 w 117671"/>
                  <a:gd name="connsiteY5" fmla="*/ 6262 h 167376"/>
                  <a:gd name="connsiteX6" fmla="*/ 117621 w 117671"/>
                  <a:gd name="connsiteY6" fmla="*/ 108418 h 167376"/>
                  <a:gd name="connsiteX7" fmla="*/ 58854 w 117671"/>
                  <a:gd name="connsiteY7" fmla="*/ 167322 h 167376"/>
                  <a:gd name="connsiteX8" fmla="*/ 58854 w 117671"/>
                  <a:gd name="connsiteY8" fmla="*/ 39765 h 167376"/>
                  <a:gd name="connsiteX9" fmla="*/ 27411 w 117671"/>
                  <a:gd name="connsiteY9" fmla="*/ 108418 h 167376"/>
                  <a:gd name="connsiteX10" fmla="*/ 56712 w 117671"/>
                  <a:gd name="connsiteY10" fmla="*/ 141866 h 167376"/>
                  <a:gd name="connsiteX11" fmla="*/ 90160 w 117671"/>
                  <a:gd name="connsiteY11" fmla="*/ 112565 h 167376"/>
                  <a:gd name="connsiteX12" fmla="*/ 90160 w 117671"/>
                  <a:gd name="connsiteY12" fmla="*/ 108418 h 167376"/>
                  <a:gd name="connsiteX13" fmla="*/ 58854 w 117671"/>
                  <a:gd name="connsiteY13" fmla="*/ 39902 h 167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7671" h="167376">
                    <a:moveTo>
                      <a:pt x="58854" y="167322"/>
                    </a:moveTo>
                    <a:cubicBezTo>
                      <a:pt x="26326" y="167322"/>
                      <a:pt x="-51" y="140946"/>
                      <a:pt x="-51" y="108418"/>
                    </a:cubicBezTo>
                    <a:cubicBezTo>
                      <a:pt x="-51" y="80957"/>
                      <a:pt x="39356" y="18482"/>
                      <a:pt x="47320" y="6262"/>
                    </a:cubicBezTo>
                    <a:cubicBezTo>
                      <a:pt x="49847" y="2335"/>
                      <a:pt x="54185" y="-40"/>
                      <a:pt x="58854" y="-54"/>
                    </a:cubicBezTo>
                    <a:lnTo>
                      <a:pt x="58854" y="-54"/>
                    </a:lnTo>
                    <a:cubicBezTo>
                      <a:pt x="63523" y="-40"/>
                      <a:pt x="67861" y="2335"/>
                      <a:pt x="70388" y="6262"/>
                    </a:cubicBezTo>
                    <a:cubicBezTo>
                      <a:pt x="78214" y="18482"/>
                      <a:pt x="117621" y="80957"/>
                      <a:pt x="117621" y="108418"/>
                    </a:cubicBezTo>
                    <a:cubicBezTo>
                      <a:pt x="117621" y="140891"/>
                      <a:pt x="91327" y="167240"/>
                      <a:pt x="58854" y="167322"/>
                    </a:cubicBezTo>
                    <a:close/>
                    <a:moveTo>
                      <a:pt x="58854" y="39765"/>
                    </a:moveTo>
                    <a:cubicBezTo>
                      <a:pt x="43338" y="65990"/>
                      <a:pt x="27411" y="97022"/>
                      <a:pt x="27411" y="108418"/>
                    </a:cubicBezTo>
                    <a:cubicBezTo>
                      <a:pt x="26257" y="125746"/>
                      <a:pt x="39384" y="140726"/>
                      <a:pt x="56712" y="141866"/>
                    </a:cubicBezTo>
                    <a:cubicBezTo>
                      <a:pt x="74040" y="143019"/>
                      <a:pt x="89006" y="129893"/>
                      <a:pt x="90160" y="112565"/>
                    </a:cubicBezTo>
                    <a:cubicBezTo>
                      <a:pt x="90256" y="111191"/>
                      <a:pt x="90256" y="109805"/>
                      <a:pt x="90160" y="108418"/>
                    </a:cubicBezTo>
                    <a:cubicBezTo>
                      <a:pt x="90160" y="97022"/>
                      <a:pt x="74232" y="65990"/>
                      <a:pt x="58854" y="39902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" name="Freeform: Shape 92">
                <a:extLst>
                  <a:ext uri="{FF2B5EF4-FFF2-40B4-BE49-F238E27FC236}">
                    <a16:creationId xmlns:a16="http://schemas.microsoft.com/office/drawing/2014/main" id="{41D205A7-1C38-FFDD-8DA3-4C34967111E2}"/>
                  </a:ext>
                </a:extLst>
              </p:cNvPr>
              <p:cNvSpPr/>
              <p:nvPr/>
            </p:nvSpPr>
            <p:spPr>
              <a:xfrm>
                <a:off x="6618895" y="5250642"/>
                <a:ext cx="162956" cy="92270"/>
              </a:xfrm>
              <a:custGeom>
                <a:avLst/>
                <a:gdLst>
                  <a:gd name="connsiteX0" fmla="*/ 13791 w 162956"/>
                  <a:gd name="connsiteY0" fmla="*/ 92216 h 92270"/>
                  <a:gd name="connsiteX1" fmla="*/ 4591 w 162956"/>
                  <a:gd name="connsiteY1" fmla="*/ 88783 h 92270"/>
                  <a:gd name="connsiteX2" fmla="*/ 3383 w 162956"/>
                  <a:gd name="connsiteY2" fmla="*/ 69409 h 92270"/>
                  <a:gd name="connsiteX3" fmla="*/ 3493 w 162956"/>
                  <a:gd name="connsiteY3" fmla="*/ 69285 h 92270"/>
                  <a:gd name="connsiteX4" fmla="*/ 89859 w 162956"/>
                  <a:gd name="connsiteY4" fmla="*/ 11205 h 92270"/>
                  <a:gd name="connsiteX5" fmla="*/ 149175 w 162956"/>
                  <a:gd name="connsiteY5" fmla="*/ -54 h 92270"/>
                  <a:gd name="connsiteX6" fmla="*/ 162906 w 162956"/>
                  <a:gd name="connsiteY6" fmla="*/ 13676 h 92270"/>
                  <a:gd name="connsiteX7" fmla="*/ 149175 w 162956"/>
                  <a:gd name="connsiteY7" fmla="*/ 27407 h 92270"/>
                  <a:gd name="connsiteX8" fmla="*/ 97823 w 162956"/>
                  <a:gd name="connsiteY8" fmla="*/ 37156 h 92270"/>
                  <a:gd name="connsiteX9" fmla="*/ 22853 w 162956"/>
                  <a:gd name="connsiteY9" fmla="*/ 87547 h 92270"/>
                  <a:gd name="connsiteX10" fmla="*/ 13791 w 162956"/>
                  <a:gd name="connsiteY10" fmla="*/ 92216 h 922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2956" h="92270">
                    <a:moveTo>
                      <a:pt x="13791" y="92216"/>
                    </a:moveTo>
                    <a:cubicBezTo>
                      <a:pt x="10399" y="92243"/>
                      <a:pt x="7131" y="91021"/>
                      <a:pt x="4591" y="88783"/>
                    </a:cubicBezTo>
                    <a:cubicBezTo>
                      <a:pt x="-1093" y="83758"/>
                      <a:pt x="-1629" y="75080"/>
                      <a:pt x="3383" y="69409"/>
                    </a:cubicBezTo>
                    <a:cubicBezTo>
                      <a:pt x="3424" y="69368"/>
                      <a:pt x="3452" y="69327"/>
                      <a:pt x="3493" y="69285"/>
                    </a:cubicBezTo>
                    <a:cubicBezTo>
                      <a:pt x="26876" y="42895"/>
                      <a:pt x="56603" y="22917"/>
                      <a:pt x="89859" y="11205"/>
                    </a:cubicBezTo>
                    <a:cubicBezTo>
                      <a:pt x="108958" y="4504"/>
                      <a:pt x="128950" y="715"/>
                      <a:pt x="149175" y="-54"/>
                    </a:cubicBezTo>
                    <a:cubicBezTo>
                      <a:pt x="156755" y="-54"/>
                      <a:pt x="162906" y="6097"/>
                      <a:pt x="162906" y="13676"/>
                    </a:cubicBezTo>
                    <a:cubicBezTo>
                      <a:pt x="162906" y="21256"/>
                      <a:pt x="156755" y="27407"/>
                      <a:pt x="149175" y="27407"/>
                    </a:cubicBezTo>
                    <a:cubicBezTo>
                      <a:pt x="131669" y="28093"/>
                      <a:pt x="114354" y="31375"/>
                      <a:pt x="97823" y="37156"/>
                    </a:cubicBezTo>
                    <a:cubicBezTo>
                      <a:pt x="68947" y="47303"/>
                      <a:pt x="43147" y="64645"/>
                      <a:pt x="22853" y="87547"/>
                    </a:cubicBezTo>
                    <a:cubicBezTo>
                      <a:pt x="20546" y="90211"/>
                      <a:pt x="17292" y="91886"/>
                      <a:pt x="13791" y="92216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04" name="Group 103">
              <a:extLst>
                <a:ext uri="{FF2B5EF4-FFF2-40B4-BE49-F238E27FC236}">
                  <a16:creationId xmlns:a16="http://schemas.microsoft.com/office/drawing/2014/main" id="{1581A46C-13C6-0AF6-28A3-89FF23979593}"/>
                </a:ext>
              </a:extLst>
            </p:cNvPr>
            <p:cNvGrpSpPr/>
            <p:nvPr/>
          </p:nvGrpSpPr>
          <p:grpSpPr>
            <a:xfrm flipH="1">
              <a:off x="5704418" y="3368205"/>
              <a:ext cx="586155" cy="354985"/>
              <a:chOff x="5022405" y="1461787"/>
              <a:chExt cx="954281" cy="577928"/>
            </a:xfrm>
            <a:solidFill>
              <a:srgbClr val="163A65"/>
            </a:solidFill>
          </p:grpSpPr>
          <p:sp>
            <p:nvSpPr>
              <p:cNvPr id="105" name="Freeform: Shape 104">
                <a:extLst>
                  <a:ext uri="{FF2B5EF4-FFF2-40B4-BE49-F238E27FC236}">
                    <a16:creationId xmlns:a16="http://schemas.microsoft.com/office/drawing/2014/main" id="{B3B8A7BD-E43B-02EB-BB46-E17BCB842BF3}"/>
                  </a:ext>
                </a:extLst>
              </p:cNvPr>
              <p:cNvSpPr/>
              <p:nvPr/>
            </p:nvSpPr>
            <p:spPr>
              <a:xfrm>
                <a:off x="5103322" y="1461833"/>
                <a:ext cx="372178" cy="198253"/>
              </a:xfrm>
              <a:custGeom>
                <a:avLst/>
                <a:gdLst>
                  <a:gd name="connsiteX0" fmla="*/ 82290 w 372178"/>
                  <a:gd name="connsiteY0" fmla="*/ 198187 h 198253"/>
                  <a:gd name="connsiteX1" fmla="*/ 71168 w 372178"/>
                  <a:gd name="connsiteY1" fmla="*/ 192420 h 198253"/>
                  <a:gd name="connsiteX2" fmla="*/ 74326 w 372178"/>
                  <a:gd name="connsiteY2" fmla="*/ 173334 h 198253"/>
                  <a:gd name="connsiteX3" fmla="*/ 227285 w 372178"/>
                  <a:gd name="connsiteY3" fmla="*/ 64862 h 198253"/>
                  <a:gd name="connsiteX4" fmla="*/ 320242 w 372178"/>
                  <a:gd name="connsiteY4" fmla="*/ 51131 h 198253"/>
                  <a:gd name="connsiteX5" fmla="*/ 331913 w 372178"/>
                  <a:gd name="connsiteY5" fmla="*/ 55251 h 198253"/>
                  <a:gd name="connsiteX6" fmla="*/ 339053 w 372178"/>
                  <a:gd name="connsiteY6" fmla="*/ 55251 h 198253"/>
                  <a:gd name="connsiteX7" fmla="*/ 343721 w 372178"/>
                  <a:gd name="connsiteY7" fmla="*/ 50033 h 198253"/>
                  <a:gd name="connsiteX8" fmla="*/ 343721 w 372178"/>
                  <a:gd name="connsiteY8" fmla="*/ 42893 h 198253"/>
                  <a:gd name="connsiteX9" fmla="*/ 338366 w 372178"/>
                  <a:gd name="connsiteY9" fmla="*/ 38087 h 198253"/>
                  <a:gd name="connsiteX10" fmla="*/ 326696 w 372178"/>
                  <a:gd name="connsiteY10" fmla="*/ 33968 h 198253"/>
                  <a:gd name="connsiteX11" fmla="*/ 216850 w 372178"/>
                  <a:gd name="connsiteY11" fmla="*/ 49484 h 198253"/>
                  <a:gd name="connsiteX12" fmla="*/ 21600 w 372178"/>
                  <a:gd name="connsiteY12" fmla="*/ 188438 h 198253"/>
                  <a:gd name="connsiteX13" fmla="*/ 2446 w 372178"/>
                  <a:gd name="connsiteY13" fmla="*/ 185074 h 198253"/>
                  <a:gd name="connsiteX14" fmla="*/ 5810 w 372178"/>
                  <a:gd name="connsiteY14" fmla="*/ 165920 h 198253"/>
                  <a:gd name="connsiteX15" fmla="*/ 201060 w 372178"/>
                  <a:gd name="connsiteY15" fmla="*/ 27240 h 198253"/>
                  <a:gd name="connsiteX16" fmla="*/ 336170 w 372178"/>
                  <a:gd name="connsiteY16" fmla="*/ 8292 h 198253"/>
                  <a:gd name="connsiteX17" fmla="*/ 347841 w 372178"/>
                  <a:gd name="connsiteY17" fmla="*/ 12411 h 198253"/>
                  <a:gd name="connsiteX18" fmla="*/ 369920 w 372178"/>
                  <a:gd name="connsiteY18" fmla="*/ 59537 h 198253"/>
                  <a:gd name="connsiteX19" fmla="*/ 351411 w 372178"/>
                  <a:gd name="connsiteY19" fmla="*/ 80103 h 198253"/>
                  <a:gd name="connsiteX20" fmla="*/ 323949 w 372178"/>
                  <a:gd name="connsiteY20" fmla="*/ 81613 h 198253"/>
                  <a:gd name="connsiteX21" fmla="*/ 312416 w 372178"/>
                  <a:gd name="connsiteY21" fmla="*/ 77494 h 198253"/>
                  <a:gd name="connsiteX22" fmla="*/ 243762 w 372178"/>
                  <a:gd name="connsiteY22" fmla="*/ 87106 h 198253"/>
                  <a:gd name="connsiteX23" fmla="*/ 90940 w 372178"/>
                  <a:gd name="connsiteY23" fmla="*/ 195578 h 198253"/>
                  <a:gd name="connsiteX24" fmla="*/ 82290 w 372178"/>
                  <a:gd name="connsiteY24" fmla="*/ 198187 h 198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72178" h="198253">
                    <a:moveTo>
                      <a:pt x="82290" y="198187"/>
                    </a:moveTo>
                    <a:cubicBezTo>
                      <a:pt x="77868" y="198166"/>
                      <a:pt x="73736" y="196020"/>
                      <a:pt x="71168" y="192420"/>
                    </a:cubicBezTo>
                    <a:cubicBezTo>
                      <a:pt x="66802" y="186270"/>
                      <a:pt x="68216" y="177749"/>
                      <a:pt x="74326" y="173334"/>
                    </a:cubicBezTo>
                    <a:lnTo>
                      <a:pt x="227285" y="64862"/>
                    </a:lnTo>
                    <a:cubicBezTo>
                      <a:pt x="254198" y="45439"/>
                      <a:pt x="288868" y="40317"/>
                      <a:pt x="320242" y="51131"/>
                    </a:cubicBezTo>
                    <a:lnTo>
                      <a:pt x="331913" y="55251"/>
                    </a:lnTo>
                    <a:cubicBezTo>
                      <a:pt x="334192" y="56212"/>
                      <a:pt x="336774" y="56212"/>
                      <a:pt x="339053" y="55251"/>
                    </a:cubicBezTo>
                    <a:cubicBezTo>
                      <a:pt x="341264" y="54233"/>
                      <a:pt x="342953" y="52344"/>
                      <a:pt x="343721" y="50033"/>
                    </a:cubicBezTo>
                    <a:cubicBezTo>
                      <a:pt x="344614" y="47736"/>
                      <a:pt x="344614" y="45190"/>
                      <a:pt x="343721" y="42893"/>
                    </a:cubicBezTo>
                    <a:cubicBezTo>
                      <a:pt x="342609" y="40667"/>
                      <a:pt x="340701" y="38948"/>
                      <a:pt x="338366" y="38087"/>
                    </a:cubicBezTo>
                    <a:lnTo>
                      <a:pt x="326696" y="33968"/>
                    </a:lnTo>
                    <a:cubicBezTo>
                      <a:pt x="289719" y="21103"/>
                      <a:pt x="248815" y="26882"/>
                      <a:pt x="216850" y="49484"/>
                    </a:cubicBezTo>
                    <a:lnTo>
                      <a:pt x="21600" y="188438"/>
                    </a:lnTo>
                    <a:cubicBezTo>
                      <a:pt x="15380" y="192799"/>
                      <a:pt x="6812" y="191293"/>
                      <a:pt x="2446" y="185074"/>
                    </a:cubicBezTo>
                    <a:cubicBezTo>
                      <a:pt x="-1920" y="178855"/>
                      <a:pt x="-410" y="170281"/>
                      <a:pt x="5810" y="165920"/>
                    </a:cubicBezTo>
                    <a:lnTo>
                      <a:pt x="201060" y="27240"/>
                    </a:lnTo>
                    <a:cubicBezTo>
                      <a:pt x="240385" y="-538"/>
                      <a:pt x="290721" y="-7597"/>
                      <a:pt x="336170" y="8292"/>
                    </a:cubicBezTo>
                    <a:lnTo>
                      <a:pt x="347841" y="12411"/>
                    </a:lnTo>
                    <a:cubicBezTo>
                      <a:pt x="366954" y="19328"/>
                      <a:pt x="376840" y="40428"/>
                      <a:pt x="369920" y="59537"/>
                    </a:cubicBezTo>
                    <a:cubicBezTo>
                      <a:pt x="366652" y="68539"/>
                      <a:pt x="360020" y="75915"/>
                      <a:pt x="351411" y="80103"/>
                    </a:cubicBezTo>
                    <a:cubicBezTo>
                      <a:pt x="342788" y="84108"/>
                      <a:pt x="332957" y="84649"/>
                      <a:pt x="323949" y="81613"/>
                    </a:cubicBezTo>
                    <a:lnTo>
                      <a:pt x="312416" y="77494"/>
                    </a:lnTo>
                    <a:cubicBezTo>
                      <a:pt x="289348" y="69193"/>
                      <a:pt x="263672" y="72789"/>
                      <a:pt x="243762" y="87106"/>
                    </a:cubicBezTo>
                    <a:lnTo>
                      <a:pt x="90940" y="195578"/>
                    </a:lnTo>
                    <a:cubicBezTo>
                      <a:pt x="88427" y="197399"/>
                      <a:pt x="85379" y="198319"/>
                      <a:pt x="82290" y="19818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6" name="Freeform: Shape 105">
                <a:extLst>
                  <a:ext uri="{FF2B5EF4-FFF2-40B4-BE49-F238E27FC236}">
                    <a16:creationId xmlns:a16="http://schemas.microsoft.com/office/drawing/2014/main" id="{65F63625-ED0F-ADF6-345F-51ED54A7F4D9}"/>
                  </a:ext>
                </a:extLst>
              </p:cNvPr>
              <p:cNvSpPr/>
              <p:nvPr/>
            </p:nvSpPr>
            <p:spPr>
              <a:xfrm>
                <a:off x="5523906" y="1461787"/>
                <a:ext cx="372377" cy="198438"/>
              </a:xfrm>
              <a:custGeom>
                <a:avLst/>
                <a:gdLst>
                  <a:gd name="connsiteX0" fmla="*/ 289060 w 372377"/>
                  <a:gd name="connsiteY0" fmla="*/ 198371 h 198438"/>
                  <a:gd name="connsiteX1" fmla="*/ 281096 w 372377"/>
                  <a:gd name="connsiteY1" fmla="*/ 195762 h 198438"/>
                  <a:gd name="connsiteX2" fmla="*/ 128548 w 372377"/>
                  <a:gd name="connsiteY2" fmla="*/ 87290 h 198438"/>
                  <a:gd name="connsiteX3" fmla="*/ 60582 w 372377"/>
                  <a:gd name="connsiteY3" fmla="*/ 77678 h 198438"/>
                  <a:gd name="connsiteX4" fmla="*/ 48910 w 372377"/>
                  <a:gd name="connsiteY4" fmla="*/ 81797 h 198438"/>
                  <a:gd name="connsiteX5" fmla="*/ 20763 w 372377"/>
                  <a:gd name="connsiteY5" fmla="*/ 80287 h 198438"/>
                  <a:gd name="connsiteX6" fmla="*/ 3613 w 372377"/>
                  <a:gd name="connsiteY6" fmla="*/ 31155 h 198438"/>
                  <a:gd name="connsiteX7" fmla="*/ 24470 w 372377"/>
                  <a:gd name="connsiteY7" fmla="*/ 12458 h 198438"/>
                  <a:gd name="connsiteX8" fmla="*/ 36141 w 372377"/>
                  <a:gd name="connsiteY8" fmla="*/ 8338 h 198438"/>
                  <a:gd name="connsiteX9" fmla="*/ 171113 w 372377"/>
                  <a:gd name="connsiteY9" fmla="*/ 27287 h 198438"/>
                  <a:gd name="connsiteX10" fmla="*/ 366501 w 372377"/>
                  <a:gd name="connsiteY10" fmla="*/ 165966 h 198438"/>
                  <a:gd name="connsiteX11" fmla="*/ 369796 w 372377"/>
                  <a:gd name="connsiteY11" fmla="*/ 185189 h 198438"/>
                  <a:gd name="connsiteX12" fmla="*/ 350573 w 372377"/>
                  <a:gd name="connsiteY12" fmla="*/ 188485 h 198438"/>
                  <a:gd name="connsiteX13" fmla="*/ 154911 w 372377"/>
                  <a:gd name="connsiteY13" fmla="*/ 49668 h 198438"/>
                  <a:gd name="connsiteX14" fmla="*/ 45066 w 372377"/>
                  <a:gd name="connsiteY14" fmla="*/ 34152 h 198438"/>
                  <a:gd name="connsiteX15" fmla="*/ 33532 w 372377"/>
                  <a:gd name="connsiteY15" fmla="*/ 38271 h 198438"/>
                  <a:gd name="connsiteX16" fmla="*/ 28177 w 372377"/>
                  <a:gd name="connsiteY16" fmla="*/ 43077 h 198438"/>
                  <a:gd name="connsiteX17" fmla="*/ 28177 w 372377"/>
                  <a:gd name="connsiteY17" fmla="*/ 50217 h 198438"/>
                  <a:gd name="connsiteX18" fmla="*/ 32983 w 372377"/>
                  <a:gd name="connsiteY18" fmla="*/ 55435 h 198438"/>
                  <a:gd name="connsiteX19" fmla="*/ 39986 w 372377"/>
                  <a:gd name="connsiteY19" fmla="*/ 55435 h 198438"/>
                  <a:gd name="connsiteX20" fmla="*/ 51657 w 372377"/>
                  <a:gd name="connsiteY20" fmla="*/ 51315 h 198438"/>
                  <a:gd name="connsiteX21" fmla="*/ 144750 w 372377"/>
                  <a:gd name="connsiteY21" fmla="*/ 65046 h 198438"/>
                  <a:gd name="connsiteX22" fmla="*/ 297573 w 372377"/>
                  <a:gd name="connsiteY22" fmla="*/ 173518 h 198438"/>
                  <a:gd name="connsiteX23" fmla="*/ 300868 w 372377"/>
                  <a:gd name="connsiteY23" fmla="*/ 192604 h 198438"/>
                  <a:gd name="connsiteX24" fmla="*/ 289060 w 372377"/>
                  <a:gd name="connsiteY24" fmla="*/ 198371 h 1984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372377" h="198438">
                    <a:moveTo>
                      <a:pt x="289060" y="198371"/>
                    </a:moveTo>
                    <a:cubicBezTo>
                      <a:pt x="286204" y="198353"/>
                      <a:pt x="283417" y="197440"/>
                      <a:pt x="281096" y="195762"/>
                    </a:cubicBezTo>
                    <a:lnTo>
                      <a:pt x="128548" y="87290"/>
                    </a:lnTo>
                    <a:cubicBezTo>
                      <a:pt x="108831" y="73161"/>
                      <a:pt x="83443" y="69570"/>
                      <a:pt x="60582" y="77678"/>
                    </a:cubicBezTo>
                    <a:lnTo>
                      <a:pt x="48910" y="81797"/>
                    </a:lnTo>
                    <a:cubicBezTo>
                      <a:pt x="39697" y="85020"/>
                      <a:pt x="29578" y="84478"/>
                      <a:pt x="20763" y="80287"/>
                    </a:cubicBezTo>
                    <a:cubicBezTo>
                      <a:pt x="2460" y="71455"/>
                      <a:pt x="-5216" y="49458"/>
                      <a:pt x="3613" y="31155"/>
                    </a:cubicBezTo>
                    <a:cubicBezTo>
                      <a:pt x="7828" y="22416"/>
                      <a:pt x="15325" y="15697"/>
                      <a:pt x="24470" y="12458"/>
                    </a:cubicBezTo>
                    <a:lnTo>
                      <a:pt x="36141" y="8338"/>
                    </a:lnTo>
                    <a:cubicBezTo>
                      <a:pt x="81535" y="-7621"/>
                      <a:pt x="131857" y="-556"/>
                      <a:pt x="171113" y="27287"/>
                    </a:cubicBezTo>
                    <a:lnTo>
                      <a:pt x="366501" y="165966"/>
                    </a:lnTo>
                    <a:cubicBezTo>
                      <a:pt x="372721" y="170364"/>
                      <a:pt x="374190" y="178971"/>
                      <a:pt x="369796" y="185189"/>
                    </a:cubicBezTo>
                    <a:cubicBezTo>
                      <a:pt x="365402" y="191408"/>
                      <a:pt x="356793" y="192883"/>
                      <a:pt x="350573" y="188485"/>
                    </a:cubicBezTo>
                    <a:lnTo>
                      <a:pt x="154911" y="49668"/>
                    </a:lnTo>
                    <a:cubicBezTo>
                      <a:pt x="122946" y="27066"/>
                      <a:pt x="82043" y="21286"/>
                      <a:pt x="45066" y="34152"/>
                    </a:cubicBezTo>
                    <a:lnTo>
                      <a:pt x="33532" y="38271"/>
                    </a:lnTo>
                    <a:cubicBezTo>
                      <a:pt x="31198" y="39132"/>
                      <a:pt x="29289" y="40851"/>
                      <a:pt x="28177" y="43077"/>
                    </a:cubicBezTo>
                    <a:cubicBezTo>
                      <a:pt x="27216" y="45360"/>
                      <a:pt x="27216" y="47934"/>
                      <a:pt x="28177" y="50217"/>
                    </a:cubicBezTo>
                    <a:cubicBezTo>
                      <a:pt x="29001" y="52537"/>
                      <a:pt x="30745" y="54420"/>
                      <a:pt x="32983" y="55435"/>
                    </a:cubicBezTo>
                    <a:cubicBezTo>
                      <a:pt x="35221" y="56389"/>
                      <a:pt x="37747" y="56389"/>
                      <a:pt x="39986" y="55435"/>
                    </a:cubicBezTo>
                    <a:lnTo>
                      <a:pt x="51657" y="51315"/>
                    </a:lnTo>
                    <a:cubicBezTo>
                      <a:pt x="83072" y="40524"/>
                      <a:pt x="117784" y="45643"/>
                      <a:pt x="144750" y="65046"/>
                    </a:cubicBezTo>
                    <a:lnTo>
                      <a:pt x="297573" y="173518"/>
                    </a:lnTo>
                    <a:cubicBezTo>
                      <a:pt x="303738" y="177890"/>
                      <a:pt x="305207" y="186420"/>
                      <a:pt x="300868" y="192604"/>
                    </a:cubicBezTo>
                    <a:cubicBezTo>
                      <a:pt x="298163" y="196407"/>
                      <a:pt x="293714" y="198579"/>
                      <a:pt x="289060" y="198371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7" name="Freeform: Shape 106">
                <a:extLst>
                  <a:ext uri="{FF2B5EF4-FFF2-40B4-BE49-F238E27FC236}">
                    <a16:creationId xmlns:a16="http://schemas.microsoft.com/office/drawing/2014/main" id="{FE51233E-2158-C68D-FDA1-E3BA0CCF3A85}"/>
                  </a:ext>
                </a:extLst>
              </p:cNvPr>
              <p:cNvSpPr/>
              <p:nvPr/>
            </p:nvSpPr>
            <p:spPr>
              <a:xfrm>
                <a:off x="5022405" y="1649188"/>
                <a:ext cx="75659" cy="149442"/>
              </a:xfrm>
              <a:custGeom>
                <a:avLst/>
                <a:gdLst>
                  <a:gd name="connsiteX0" fmla="*/ 61875 w 75659"/>
                  <a:gd name="connsiteY0" fmla="*/ 149237 h 149442"/>
                  <a:gd name="connsiteX1" fmla="*/ 58030 w 75659"/>
                  <a:gd name="connsiteY1" fmla="*/ 149237 h 149442"/>
                  <a:gd name="connsiteX2" fmla="*/ 29882 w 75659"/>
                  <a:gd name="connsiteY2" fmla="*/ 140999 h 149442"/>
                  <a:gd name="connsiteX3" fmla="*/ -51 w 75659"/>
                  <a:gd name="connsiteY3" fmla="*/ 100768 h 149442"/>
                  <a:gd name="connsiteX4" fmla="*/ -51 w 75659"/>
                  <a:gd name="connsiteY4" fmla="*/ 45846 h 149442"/>
                  <a:gd name="connsiteX5" fmla="*/ 29882 w 75659"/>
                  <a:gd name="connsiteY5" fmla="*/ 5752 h 149442"/>
                  <a:gd name="connsiteX6" fmla="*/ 47320 w 75659"/>
                  <a:gd name="connsiteY6" fmla="*/ 534 h 149442"/>
                  <a:gd name="connsiteX7" fmla="*/ 64429 w 75659"/>
                  <a:gd name="connsiteY7" fmla="*/ 9716 h 149442"/>
                  <a:gd name="connsiteX8" fmla="*/ 64758 w 75659"/>
                  <a:gd name="connsiteY8" fmla="*/ 16325 h 149442"/>
                  <a:gd name="connsiteX9" fmla="*/ 75605 w 75659"/>
                  <a:gd name="connsiteY9" fmla="*/ 30055 h 149442"/>
                  <a:gd name="connsiteX10" fmla="*/ 75605 w 75659"/>
                  <a:gd name="connsiteY10" fmla="*/ 135644 h 149442"/>
                  <a:gd name="connsiteX11" fmla="*/ 70113 w 75659"/>
                  <a:gd name="connsiteY11" fmla="*/ 146629 h 149442"/>
                  <a:gd name="connsiteX12" fmla="*/ 61875 w 75659"/>
                  <a:gd name="connsiteY12" fmla="*/ 149237 h 149442"/>
                  <a:gd name="connsiteX13" fmla="*/ 48144 w 75659"/>
                  <a:gd name="connsiteY13" fmla="*/ 28820 h 149442"/>
                  <a:gd name="connsiteX14" fmla="*/ 37572 w 75659"/>
                  <a:gd name="connsiteY14" fmla="*/ 31978 h 149442"/>
                  <a:gd name="connsiteX15" fmla="*/ 27274 w 75659"/>
                  <a:gd name="connsiteY15" fmla="*/ 45708 h 149442"/>
                  <a:gd name="connsiteX16" fmla="*/ 27274 w 75659"/>
                  <a:gd name="connsiteY16" fmla="*/ 100631 h 149442"/>
                  <a:gd name="connsiteX17" fmla="*/ 37572 w 75659"/>
                  <a:gd name="connsiteY17" fmla="*/ 114362 h 149442"/>
                  <a:gd name="connsiteX18" fmla="*/ 48007 w 75659"/>
                  <a:gd name="connsiteY18" fmla="*/ 117382 h 149442"/>
                  <a:gd name="connsiteX19" fmla="*/ 48007 w 75659"/>
                  <a:gd name="connsiteY19" fmla="*/ 30055 h 149442"/>
                  <a:gd name="connsiteX20" fmla="*/ 48281 w 75659"/>
                  <a:gd name="connsiteY20" fmla="*/ 28820 h 149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75659" h="149442">
                    <a:moveTo>
                      <a:pt x="61875" y="149237"/>
                    </a:moveTo>
                    <a:cubicBezTo>
                      <a:pt x="60598" y="149438"/>
                      <a:pt x="59307" y="149438"/>
                      <a:pt x="58030" y="149237"/>
                    </a:cubicBezTo>
                    <a:lnTo>
                      <a:pt x="29882" y="140999"/>
                    </a:lnTo>
                    <a:cubicBezTo>
                      <a:pt x="12197" y="135551"/>
                      <a:pt x="87" y="119270"/>
                      <a:pt x="-51" y="100768"/>
                    </a:cubicBezTo>
                    <a:lnTo>
                      <a:pt x="-51" y="45846"/>
                    </a:lnTo>
                    <a:cubicBezTo>
                      <a:pt x="59" y="27364"/>
                      <a:pt x="12197" y="11110"/>
                      <a:pt x="29882" y="5752"/>
                    </a:cubicBezTo>
                    <a:lnTo>
                      <a:pt x="47320" y="534"/>
                    </a:lnTo>
                    <a:cubicBezTo>
                      <a:pt x="54584" y="-1656"/>
                      <a:pt x="62246" y="2455"/>
                      <a:pt x="64429" y="9716"/>
                    </a:cubicBezTo>
                    <a:cubicBezTo>
                      <a:pt x="65074" y="11859"/>
                      <a:pt x="65184" y="14128"/>
                      <a:pt x="64758" y="16325"/>
                    </a:cubicBezTo>
                    <a:cubicBezTo>
                      <a:pt x="71198" y="17706"/>
                      <a:pt x="75756" y="23469"/>
                      <a:pt x="75605" y="30055"/>
                    </a:cubicBezTo>
                    <a:lnTo>
                      <a:pt x="75605" y="135644"/>
                    </a:lnTo>
                    <a:cubicBezTo>
                      <a:pt x="75605" y="139966"/>
                      <a:pt x="73573" y="144035"/>
                      <a:pt x="70113" y="146629"/>
                    </a:cubicBezTo>
                    <a:cubicBezTo>
                      <a:pt x="67724" y="148363"/>
                      <a:pt x="64827" y="149277"/>
                      <a:pt x="61875" y="149237"/>
                    </a:cubicBezTo>
                    <a:close/>
                    <a:moveTo>
                      <a:pt x="48144" y="28820"/>
                    </a:moveTo>
                    <a:lnTo>
                      <a:pt x="37572" y="31978"/>
                    </a:lnTo>
                    <a:cubicBezTo>
                      <a:pt x="31489" y="33790"/>
                      <a:pt x="27315" y="39365"/>
                      <a:pt x="27274" y="45708"/>
                    </a:cubicBezTo>
                    <a:lnTo>
                      <a:pt x="27274" y="100631"/>
                    </a:lnTo>
                    <a:cubicBezTo>
                      <a:pt x="27356" y="106961"/>
                      <a:pt x="31516" y="112511"/>
                      <a:pt x="37572" y="114362"/>
                    </a:cubicBezTo>
                    <a:lnTo>
                      <a:pt x="48007" y="117382"/>
                    </a:lnTo>
                    <a:lnTo>
                      <a:pt x="48007" y="30055"/>
                    </a:lnTo>
                    <a:cubicBezTo>
                      <a:pt x="48007" y="29628"/>
                      <a:pt x="48103" y="29207"/>
                      <a:pt x="48281" y="28820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8" name="Freeform: Shape 107">
                <a:extLst>
                  <a:ext uri="{FF2B5EF4-FFF2-40B4-BE49-F238E27FC236}">
                    <a16:creationId xmlns:a16="http://schemas.microsoft.com/office/drawing/2014/main" id="{F7DE4DBD-F177-0033-92C2-20B391FBCFCE}"/>
                  </a:ext>
                </a:extLst>
              </p:cNvPr>
              <p:cNvSpPr/>
              <p:nvPr/>
            </p:nvSpPr>
            <p:spPr>
              <a:xfrm>
                <a:off x="5901163" y="1648938"/>
                <a:ext cx="75523" cy="149541"/>
              </a:xfrm>
              <a:custGeom>
                <a:avLst/>
                <a:gdLst>
                  <a:gd name="connsiteX0" fmla="*/ 13685 w 75523"/>
                  <a:gd name="connsiteY0" fmla="*/ 149487 h 149541"/>
                  <a:gd name="connsiteX1" fmla="*/ -46 w 75523"/>
                  <a:gd name="connsiteY1" fmla="*/ 135756 h 149541"/>
                  <a:gd name="connsiteX2" fmla="*/ -46 w 75523"/>
                  <a:gd name="connsiteY2" fmla="*/ 30305 h 149541"/>
                  <a:gd name="connsiteX3" fmla="*/ 10664 w 75523"/>
                  <a:gd name="connsiteY3" fmla="*/ 16574 h 149541"/>
                  <a:gd name="connsiteX4" fmla="*/ 10664 w 75523"/>
                  <a:gd name="connsiteY4" fmla="*/ 9709 h 149541"/>
                  <a:gd name="connsiteX5" fmla="*/ 27690 w 75523"/>
                  <a:gd name="connsiteY5" fmla="*/ 509 h 149541"/>
                  <a:gd name="connsiteX6" fmla="*/ 45402 w 75523"/>
                  <a:gd name="connsiteY6" fmla="*/ 5727 h 149541"/>
                  <a:gd name="connsiteX7" fmla="*/ 75472 w 75523"/>
                  <a:gd name="connsiteY7" fmla="*/ 45821 h 149541"/>
                  <a:gd name="connsiteX8" fmla="*/ 75472 w 75523"/>
                  <a:gd name="connsiteY8" fmla="*/ 100743 h 149541"/>
                  <a:gd name="connsiteX9" fmla="*/ 45677 w 75523"/>
                  <a:gd name="connsiteY9" fmla="*/ 140150 h 149541"/>
                  <a:gd name="connsiteX10" fmla="*/ 18216 w 75523"/>
                  <a:gd name="connsiteY10" fmla="*/ 148389 h 149541"/>
                  <a:gd name="connsiteX11" fmla="*/ 13685 w 75523"/>
                  <a:gd name="connsiteY11" fmla="*/ 149487 h 149541"/>
                  <a:gd name="connsiteX12" fmla="*/ 27415 w 75523"/>
                  <a:gd name="connsiteY12" fmla="*/ 29069 h 149541"/>
                  <a:gd name="connsiteX13" fmla="*/ 27415 w 75523"/>
                  <a:gd name="connsiteY13" fmla="*/ 117357 h 149541"/>
                  <a:gd name="connsiteX14" fmla="*/ 37850 w 75523"/>
                  <a:gd name="connsiteY14" fmla="*/ 114337 h 149541"/>
                  <a:gd name="connsiteX15" fmla="*/ 48286 w 75523"/>
                  <a:gd name="connsiteY15" fmla="*/ 100606 h 149541"/>
                  <a:gd name="connsiteX16" fmla="*/ 48286 w 75523"/>
                  <a:gd name="connsiteY16" fmla="*/ 45683 h 149541"/>
                  <a:gd name="connsiteX17" fmla="*/ 37850 w 75523"/>
                  <a:gd name="connsiteY17" fmla="*/ 31953 h 149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75523" h="149541">
                    <a:moveTo>
                      <a:pt x="13685" y="149487"/>
                    </a:moveTo>
                    <a:cubicBezTo>
                      <a:pt x="6105" y="149487"/>
                      <a:pt x="-46" y="143340"/>
                      <a:pt x="-46" y="135756"/>
                    </a:cubicBezTo>
                    <a:lnTo>
                      <a:pt x="-46" y="30305"/>
                    </a:lnTo>
                    <a:cubicBezTo>
                      <a:pt x="-211" y="23760"/>
                      <a:pt x="4279" y="18013"/>
                      <a:pt x="10664" y="16574"/>
                    </a:cubicBezTo>
                    <a:cubicBezTo>
                      <a:pt x="10115" y="14318"/>
                      <a:pt x="10115" y="11965"/>
                      <a:pt x="10664" y="9709"/>
                    </a:cubicBezTo>
                    <a:cubicBezTo>
                      <a:pt x="12847" y="2484"/>
                      <a:pt x="20454" y="-1624"/>
                      <a:pt x="27690" y="509"/>
                    </a:cubicBezTo>
                    <a:lnTo>
                      <a:pt x="45402" y="5727"/>
                    </a:lnTo>
                    <a:cubicBezTo>
                      <a:pt x="63170" y="10997"/>
                      <a:pt x="75390" y="27287"/>
                      <a:pt x="75472" y="45821"/>
                    </a:cubicBezTo>
                    <a:lnTo>
                      <a:pt x="75472" y="100743"/>
                    </a:lnTo>
                    <a:cubicBezTo>
                      <a:pt x="75047" y="118917"/>
                      <a:pt x="63046" y="134784"/>
                      <a:pt x="45677" y="140150"/>
                    </a:cubicBezTo>
                    <a:lnTo>
                      <a:pt x="18216" y="148389"/>
                    </a:lnTo>
                    <a:cubicBezTo>
                      <a:pt x="16774" y="149011"/>
                      <a:pt x="15250" y="149381"/>
                      <a:pt x="13685" y="149487"/>
                    </a:cubicBezTo>
                    <a:close/>
                    <a:moveTo>
                      <a:pt x="27415" y="29069"/>
                    </a:moveTo>
                    <a:lnTo>
                      <a:pt x="27415" y="117357"/>
                    </a:lnTo>
                    <a:lnTo>
                      <a:pt x="37850" y="114337"/>
                    </a:lnTo>
                    <a:cubicBezTo>
                      <a:pt x="43961" y="112535"/>
                      <a:pt x="48190" y="106973"/>
                      <a:pt x="48286" y="100606"/>
                    </a:cubicBezTo>
                    <a:lnTo>
                      <a:pt x="48286" y="45683"/>
                    </a:lnTo>
                    <a:cubicBezTo>
                      <a:pt x="48478" y="39220"/>
                      <a:pt x="44125" y="33502"/>
                      <a:pt x="37850" y="31953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9" name="Freeform: Shape 108">
                <a:extLst>
                  <a:ext uri="{FF2B5EF4-FFF2-40B4-BE49-F238E27FC236}">
                    <a16:creationId xmlns:a16="http://schemas.microsoft.com/office/drawing/2014/main" id="{1E486C3C-A3A3-8330-E0A4-B3E4B5F52DA2}"/>
                  </a:ext>
                </a:extLst>
              </p:cNvPr>
              <p:cNvSpPr/>
              <p:nvPr/>
            </p:nvSpPr>
            <p:spPr>
              <a:xfrm>
                <a:off x="5070737" y="1665567"/>
                <a:ext cx="345648" cy="365510"/>
              </a:xfrm>
              <a:custGeom>
                <a:avLst/>
                <a:gdLst>
                  <a:gd name="connsiteX0" fmla="*/ 303397 w 345648"/>
                  <a:gd name="connsiteY0" fmla="*/ 365456 h 365510"/>
                  <a:gd name="connsiteX1" fmla="*/ 289666 w 345648"/>
                  <a:gd name="connsiteY1" fmla="*/ 364495 h 365510"/>
                  <a:gd name="connsiteX2" fmla="*/ 112678 w 345648"/>
                  <a:gd name="connsiteY2" fmla="*/ 321243 h 365510"/>
                  <a:gd name="connsiteX3" fmla="*/ -51 w 345648"/>
                  <a:gd name="connsiteY3" fmla="*/ 161281 h 365510"/>
                  <a:gd name="connsiteX4" fmla="*/ -51 w 345648"/>
                  <a:gd name="connsiteY4" fmla="*/ 13676 h 365510"/>
                  <a:gd name="connsiteX5" fmla="*/ 13680 w 345648"/>
                  <a:gd name="connsiteY5" fmla="*/ -54 h 365510"/>
                  <a:gd name="connsiteX6" fmla="*/ 27411 w 345648"/>
                  <a:gd name="connsiteY6" fmla="*/ 13676 h 365510"/>
                  <a:gd name="connsiteX7" fmla="*/ 27411 w 345648"/>
                  <a:gd name="connsiteY7" fmla="*/ 161281 h 365510"/>
                  <a:gd name="connsiteX8" fmla="*/ 121878 w 345648"/>
                  <a:gd name="connsiteY8" fmla="*/ 295292 h 365510"/>
                  <a:gd name="connsiteX9" fmla="*/ 293511 w 345648"/>
                  <a:gd name="connsiteY9" fmla="*/ 337308 h 365510"/>
                  <a:gd name="connsiteX10" fmla="*/ 327563 w 345648"/>
                  <a:gd name="connsiteY10" fmla="*/ 333875 h 365510"/>
                  <a:gd name="connsiteX11" fmla="*/ 344905 w 345648"/>
                  <a:gd name="connsiteY11" fmla="*/ 342608 h 365510"/>
                  <a:gd name="connsiteX12" fmla="*/ 336900 w 345648"/>
                  <a:gd name="connsiteY12" fmla="*/ 359689 h 365510"/>
                  <a:gd name="connsiteX13" fmla="*/ 303397 w 345648"/>
                  <a:gd name="connsiteY13" fmla="*/ 365456 h 365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5648" h="365510">
                    <a:moveTo>
                      <a:pt x="303397" y="365456"/>
                    </a:moveTo>
                    <a:cubicBezTo>
                      <a:pt x="298797" y="365470"/>
                      <a:pt x="294211" y="365154"/>
                      <a:pt x="289666" y="364495"/>
                    </a:cubicBezTo>
                    <a:cubicBezTo>
                      <a:pt x="229389" y="355982"/>
                      <a:pt x="170100" y="341496"/>
                      <a:pt x="112678" y="321243"/>
                    </a:cubicBezTo>
                    <a:cubicBezTo>
                      <a:pt x="45123" y="297036"/>
                      <a:pt x="32" y="233040"/>
                      <a:pt x="-51" y="161281"/>
                    </a:cubicBezTo>
                    <a:lnTo>
                      <a:pt x="-51" y="13676"/>
                    </a:lnTo>
                    <a:cubicBezTo>
                      <a:pt x="-51" y="6093"/>
                      <a:pt x="6101" y="-54"/>
                      <a:pt x="13680" y="-54"/>
                    </a:cubicBezTo>
                    <a:cubicBezTo>
                      <a:pt x="21259" y="-54"/>
                      <a:pt x="27411" y="6093"/>
                      <a:pt x="27411" y="13676"/>
                    </a:cubicBezTo>
                    <a:lnTo>
                      <a:pt x="27411" y="161281"/>
                    </a:lnTo>
                    <a:cubicBezTo>
                      <a:pt x="27438" y="221418"/>
                      <a:pt x="65252" y="275053"/>
                      <a:pt x="121878" y="295292"/>
                    </a:cubicBezTo>
                    <a:cubicBezTo>
                      <a:pt x="177542" y="314982"/>
                      <a:pt x="235046" y="329056"/>
                      <a:pt x="293511" y="337308"/>
                    </a:cubicBezTo>
                    <a:cubicBezTo>
                      <a:pt x="304976" y="338928"/>
                      <a:pt x="316661" y="337747"/>
                      <a:pt x="327563" y="333875"/>
                    </a:cubicBezTo>
                    <a:cubicBezTo>
                      <a:pt x="334758" y="331500"/>
                      <a:pt x="342529" y="335413"/>
                      <a:pt x="344905" y="342608"/>
                    </a:cubicBezTo>
                    <a:cubicBezTo>
                      <a:pt x="347184" y="349528"/>
                      <a:pt x="343669" y="357025"/>
                      <a:pt x="336900" y="359689"/>
                    </a:cubicBezTo>
                    <a:cubicBezTo>
                      <a:pt x="326149" y="363534"/>
                      <a:pt x="314821" y="365483"/>
                      <a:pt x="303397" y="365456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0" name="Freeform: Shape 109">
                <a:extLst>
                  <a:ext uri="{FF2B5EF4-FFF2-40B4-BE49-F238E27FC236}">
                    <a16:creationId xmlns:a16="http://schemas.microsoft.com/office/drawing/2014/main" id="{E10A35A2-1C89-F760-7AA7-468CF83DFB27}"/>
                  </a:ext>
                </a:extLst>
              </p:cNvPr>
              <p:cNvSpPr/>
              <p:nvPr/>
            </p:nvSpPr>
            <p:spPr>
              <a:xfrm>
                <a:off x="5582251" y="1665567"/>
                <a:ext cx="346240" cy="365510"/>
              </a:xfrm>
              <a:custGeom>
                <a:avLst/>
                <a:gdLst>
                  <a:gd name="connsiteX0" fmla="*/ 42742 w 346240"/>
                  <a:gd name="connsiteY0" fmla="*/ 365456 h 365510"/>
                  <a:gd name="connsiteX1" fmla="*/ 9377 w 346240"/>
                  <a:gd name="connsiteY1" fmla="*/ 359689 h 365510"/>
                  <a:gd name="connsiteX2" fmla="*/ 644 w 346240"/>
                  <a:gd name="connsiteY2" fmla="*/ 342347 h 365510"/>
                  <a:gd name="connsiteX3" fmla="*/ 17986 w 346240"/>
                  <a:gd name="connsiteY3" fmla="*/ 333615 h 365510"/>
                  <a:gd name="connsiteX4" fmla="*/ 18714 w 346240"/>
                  <a:gd name="connsiteY4" fmla="*/ 333875 h 365510"/>
                  <a:gd name="connsiteX5" fmla="*/ 52766 w 346240"/>
                  <a:gd name="connsiteY5" fmla="*/ 337308 h 365510"/>
                  <a:gd name="connsiteX6" fmla="*/ 224399 w 346240"/>
                  <a:gd name="connsiteY6" fmla="*/ 295292 h 365510"/>
                  <a:gd name="connsiteX7" fmla="*/ 318729 w 346240"/>
                  <a:gd name="connsiteY7" fmla="*/ 161281 h 365510"/>
                  <a:gd name="connsiteX8" fmla="*/ 318729 w 346240"/>
                  <a:gd name="connsiteY8" fmla="*/ 13676 h 365510"/>
                  <a:gd name="connsiteX9" fmla="*/ 332459 w 346240"/>
                  <a:gd name="connsiteY9" fmla="*/ -54 h 365510"/>
                  <a:gd name="connsiteX10" fmla="*/ 346190 w 346240"/>
                  <a:gd name="connsiteY10" fmla="*/ 13676 h 365510"/>
                  <a:gd name="connsiteX11" fmla="*/ 346190 w 346240"/>
                  <a:gd name="connsiteY11" fmla="*/ 161281 h 365510"/>
                  <a:gd name="connsiteX12" fmla="*/ 233598 w 346240"/>
                  <a:gd name="connsiteY12" fmla="*/ 321243 h 365510"/>
                  <a:gd name="connsiteX13" fmla="*/ 56473 w 346240"/>
                  <a:gd name="connsiteY13" fmla="*/ 364495 h 365510"/>
                  <a:gd name="connsiteX14" fmla="*/ 42742 w 346240"/>
                  <a:gd name="connsiteY14" fmla="*/ 365456 h 365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46240" h="365510">
                    <a:moveTo>
                      <a:pt x="42742" y="365456"/>
                    </a:moveTo>
                    <a:cubicBezTo>
                      <a:pt x="31373" y="365483"/>
                      <a:pt x="20087" y="363534"/>
                      <a:pt x="9377" y="359689"/>
                    </a:cubicBezTo>
                    <a:cubicBezTo>
                      <a:pt x="2182" y="357314"/>
                      <a:pt x="-1731" y="349542"/>
                      <a:pt x="644" y="342347"/>
                    </a:cubicBezTo>
                    <a:cubicBezTo>
                      <a:pt x="3019" y="335152"/>
                      <a:pt x="10777" y="331239"/>
                      <a:pt x="17986" y="333615"/>
                    </a:cubicBezTo>
                    <a:cubicBezTo>
                      <a:pt x="18233" y="333697"/>
                      <a:pt x="18466" y="333779"/>
                      <a:pt x="18714" y="333875"/>
                    </a:cubicBezTo>
                    <a:cubicBezTo>
                      <a:pt x="29602" y="337830"/>
                      <a:pt x="41301" y="338997"/>
                      <a:pt x="52766" y="337308"/>
                    </a:cubicBezTo>
                    <a:cubicBezTo>
                      <a:pt x="111231" y="329042"/>
                      <a:pt x="168721" y="314968"/>
                      <a:pt x="224399" y="295292"/>
                    </a:cubicBezTo>
                    <a:cubicBezTo>
                      <a:pt x="280997" y="275040"/>
                      <a:pt x="318756" y="221397"/>
                      <a:pt x="318729" y="161281"/>
                    </a:cubicBezTo>
                    <a:lnTo>
                      <a:pt x="318729" y="13676"/>
                    </a:lnTo>
                    <a:cubicBezTo>
                      <a:pt x="318729" y="6093"/>
                      <a:pt x="324880" y="-54"/>
                      <a:pt x="332459" y="-54"/>
                    </a:cubicBezTo>
                    <a:cubicBezTo>
                      <a:pt x="340038" y="-54"/>
                      <a:pt x="346190" y="6093"/>
                      <a:pt x="346190" y="13676"/>
                    </a:cubicBezTo>
                    <a:lnTo>
                      <a:pt x="346190" y="161281"/>
                    </a:lnTo>
                    <a:cubicBezTo>
                      <a:pt x="346176" y="233018"/>
                      <a:pt x="301126" y="297022"/>
                      <a:pt x="233598" y="321243"/>
                    </a:cubicBezTo>
                    <a:cubicBezTo>
                      <a:pt x="176136" y="341496"/>
                      <a:pt x="116805" y="355982"/>
                      <a:pt x="56473" y="364495"/>
                    </a:cubicBezTo>
                    <a:cubicBezTo>
                      <a:pt x="51928" y="365154"/>
                      <a:pt x="47342" y="365470"/>
                      <a:pt x="42742" y="365456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1" name="Freeform: Shape 110">
                <a:extLst>
                  <a:ext uri="{FF2B5EF4-FFF2-40B4-BE49-F238E27FC236}">
                    <a16:creationId xmlns:a16="http://schemas.microsoft.com/office/drawing/2014/main" id="{D14D85D7-E23D-171E-E920-38E93D2F0881}"/>
                  </a:ext>
                </a:extLst>
              </p:cNvPr>
              <p:cNvSpPr/>
              <p:nvPr/>
            </p:nvSpPr>
            <p:spPr>
              <a:xfrm>
                <a:off x="5057827" y="1622295"/>
                <a:ext cx="884267" cy="98208"/>
              </a:xfrm>
              <a:custGeom>
                <a:avLst/>
                <a:gdLst>
                  <a:gd name="connsiteX0" fmla="*/ 441806 w 884267"/>
                  <a:gd name="connsiteY0" fmla="*/ 98140 h 98208"/>
                  <a:gd name="connsiteX1" fmla="*/ 33730 w 884267"/>
                  <a:gd name="connsiteY1" fmla="*/ 73425 h 98208"/>
                  <a:gd name="connsiteX2" fmla="*/ 77 w 884267"/>
                  <a:gd name="connsiteY2" fmla="*/ 33732 h 98208"/>
                  <a:gd name="connsiteX3" fmla="*/ 39772 w 884267"/>
                  <a:gd name="connsiteY3" fmla="*/ 77 h 98208"/>
                  <a:gd name="connsiteX4" fmla="*/ 43891 w 884267"/>
                  <a:gd name="connsiteY4" fmla="*/ 653 h 98208"/>
                  <a:gd name="connsiteX5" fmla="*/ 442080 w 884267"/>
                  <a:gd name="connsiteY5" fmla="*/ 24681 h 98208"/>
                  <a:gd name="connsiteX6" fmla="*/ 840269 w 884267"/>
                  <a:gd name="connsiteY6" fmla="*/ 653 h 98208"/>
                  <a:gd name="connsiteX7" fmla="*/ 883507 w 884267"/>
                  <a:gd name="connsiteY7" fmla="*/ 29608 h 98208"/>
                  <a:gd name="connsiteX8" fmla="*/ 854549 w 884267"/>
                  <a:gd name="connsiteY8" fmla="*/ 72850 h 98208"/>
                  <a:gd name="connsiteX9" fmla="*/ 850430 w 884267"/>
                  <a:gd name="connsiteY9" fmla="*/ 73425 h 98208"/>
                  <a:gd name="connsiteX10" fmla="*/ 441806 w 884267"/>
                  <a:gd name="connsiteY10" fmla="*/ 98140 h 98208"/>
                  <a:gd name="connsiteX11" fmla="*/ 38948 w 884267"/>
                  <a:gd name="connsiteY11" fmla="*/ 28114 h 98208"/>
                  <a:gd name="connsiteX12" fmla="*/ 29611 w 884267"/>
                  <a:gd name="connsiteY12" fmla="*/ 36078 h 98208"/>
                  <a:gd name="connsiteX13" fmla="*/ 31396 w 884267"/>
                  <a:gd name="connsiteY13" fmla="*/ 42943 h 98208"/>
                  <a:gd name="connsiteX14" fmla="*/ 37575 w 884267"/>
                  <a:gd name="connsiteY14" fmla="*/ 46513 h 98208"/>
                  <a:gd name="connsiteX15" fmla="*/ 441806 w 884267"/>
                  <a:gd name="connsiteY15" fmla="*/ 70679 h 98208"/>
                  <a:gd name="connsiteX16" fmla="*/ 845899 w 884267"/>
                  <a:gd name="connsiteY16" fmla="*/ 46238 h 98208"/>
                  <a:gd name="connsiteX17" fmla="*/ 854838 w 884267"/>
                  <a:gd name="connsiteY17" fmla="*/ 36514 h 98208"/>
                  <a:gd name="connsiteX18" fmla="*/ 845103 w 884267"/>
                  <a:gd name="connsiteY18" fmla="*/ 27581 h 98208"/>
                  <a:gd name="connsiteX19" fmla="*/ 843290 w 884267"/>
                  <a:gd name="connsiteY19" fmla="*/ 27839 h 98208"/>
                  <a:gd name="connsiteX20" fmla="*/ 441806 w 884267"/>
                  <a:gd name="connsiteY20" fmla="*/ 52143 h 98208"/>
                  <a:gd name="connsiteX21" fmla="*/ 40184 w 884267"/>
                  <a:gd name="connsiteY21" fmla="*/ 27839 h 98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884267" h="98208">
                    <a:moveTo>
                      <a:pt x="441806" y="98140"/>
                    </a:moveTo>
                    <a:cubicBezTo>
                      <a:pt x="305391" y="98474"/>
                      <a:pt x="169101" y="90219"/>
                      <a:pt x="33730" y="73425"/>
                    </a:cubicBezTo>
                    <a:cubicBezTo>
                      <a:pt x="13478" y="71758"/>
                      <a:pt x="-1599" y="53988"/>
                      <a:pt x="77" y="33732"/>
                    </a:cubicBezTo>
                    <a:cubicBezTo>
                      <a:pt x="1738" y="13478"/>
                      <a:pt x="19505" y="-1590"/>
                      <a:pt x="39772" y="77"/>
                    </a:cubicBezTo>
                    <a:cubicBezTo>
                      <a:pt x="41145" y="191"/>
                      <a:pt x="42532" y="383"/>
                      <a:pt x="43891" y="653"/>
                    </a:cubicBezTo>
                    <a:cubicBezTo>
                      <a:pt x="175994" y="16915"/>
                      <a:pt x="308975" y="24939"/>
                      <a:pt x="442080" y="24681"/>
                    </a:cubicBezTo>
                    <a:cubicBezTo>
                      <a:pt x="575185" y="24998"/>
                      <a:pt x="708167" y="16973"/>
                      <a:pt x="840269" y="653"/>
                    </a:cubicBezTo>
                    <a:cubicBezTo>
                      <a:pt x="860206" y="-3292"/>
                      <a:pt x="879566" y="9672"/>
                      <a:pt x="883507" y="29608"/>
                    </a:cubicBezTo>
                    <a:cubicBezTo>
                      <a:pt x="887462" y="49545"/>
                      <a:pt x="874486" y="68905"/>
                      <a:pt x="854549" y="72850"/>
                    </a:cubicBezTo>
                    <a:cubicBezTo>
                      <a:pt x="853190" y="73119"/>
                      <a:pt x="851817" y="73311"/>
                      <a:pt x="850430" y="73425"/>
                    </a:cubicBezTo>
                    <a:cubicBezTo>
                      <a:pt x="714881" y="90288"/>
                      <a:pt x="578398" y="98543"/>
                      <a:pt x="441806" y="98140"/>
                    </a:cubicBezTo>
                    <a:close/>
                    <a:moveTo>
                      <a:pt x="38948" y="28114"/>
                    </a:moveTo>
                    <a:cubicBezTo>
                      <a:pt x="34307" y="28122"/>
                      <a:pt x="30353" y="31494"/>
                      <a:pt x="29611" y="36078"/>
                    </a:cubicBezTo>
                    <a:cubicBezTo>
                      <a:pt x="29350" y="38507"/>
                      <a:pt x="29982" y="40949"/>
                      <a:pt x="31396" y="42943"/>
                    </a:cubicBezTo>
                    <a:cubicBezTo>
                      <a:pt x="32893" y="44916"/>
                      <a:pt x="35117" y="46203"/>
                      <a:pt x="37575" y="46513"/>
                    </a:cubicBezTo>
                    <a:cubicBezTo>
                      <a:pt x="171682" y="63008"/>
                      <a:pt x="306696" y="71078"/>
                      <a:pt x="441806" y="70679"/>
                    </a:cubicBezTo>
                    <a:cubicBezTo>
                      <a:pt x="576888" y="71013"/>
                      <a:pt x="711847" y="62850"/>
                      <a:pt x="845899" y="46238"/>
                    </a:cubicBezTo>
                    <a:cubicBezTo>
                      <a:pt x="851048" y="46020"/>
                      <a:pt x="855057" y="41667"/>
                      <a:pt x="854838" y="36514"/>
                    </a:cubicBezTo>
                    <a:cubicBezTo>
                      <a:pt x="854618" y="31363"/>
                      <a:pt x="850265" y="27363"/>
                      <a:pt x="845103" y="27581"/>
                    </a:cubicBezTo>
                    <a:cubicBezTo>
                      <a:pt x="844498" y="27607"/>
                      <a:pt x="843880" y="27694"/>
                      <a:pt x="843290" y="27839"/>
                    </a:cubicBezTo>
                    <a:cubicBezTo>
                      <a:pt x="710103" y="44341"/>
                      <a:pt x="576009" y="52458"/>
                      <a:pt x="441806" y="52143"/>
                    </a:cubicBezTo>
                    <a:cubicBezTo>
                      <a:pt x="307561" y="52383"/>
                      <a:pt x="173426" y="44267"/>
                      <a:pt x="40184" y="27839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B70674E6-4B6A-C4C5-2093-8049E833372A}"/>
                  </a:ext>
                </a:extLst>
              </p:cNvPr>
              <p:cNvSpPr/>
              <p:nvPr/>
            </p:nvSpPr>
            <p:spPr>
              <a:xfrm>
                <a:off x="5384838" y="1816491"/>
                <a:ext cx="228438" cy="223224"/>
              </a:xfrm>
              <a:custGeom>
                <a:avLst/>
                <a:gdLst>
                  <a:gd name="connsiteX0" fmla="*/ 191137 w 228438"/>
                  <a:gd name="connsiteY0" fmla="*/ 221946 h 223224"/>
                  <a:gd name="connsiteX1" fmla="*/ 169992 w 228438"/>
                  <a:gd name="connsiteY1" fmla="*/ 215218 h 223224"/>
                  <a:gd name="connsiteX2" fmla="*/ 121660 w 228438"/>
                  <a:gd name="connsiteY2" fmla="*/ 146565 h 223224"/>
                  <a:gd name="connsiteX3" fmla="*/ 114794 w 228438"/>
                  <a:gd name="connsiteY3" fmla="*/ 120751 h 223224"/>
                  <a:gd name="connsiteX4" fmla="*/ 107929 w 228438"/>
                  <a:gd name="connsiteY4" fmla="*/ 146565 h 223224"/>
                  <a:gd name="connsiteX5" fmla="*/ 59597 w 228438"/>
                  <a:gd name="connsiteY5" fmla="*/ 215218 h 223224"/>
                  <a:gd name="connsiteX6" fmla="*/ 7901 w 228438"/>
                  <a:gd name="connsiteY6" fmla="*/ 209218 h 223224"/>
                  <a:gd name="connsiteX7" fmla="*/ 13902 w 228438"/>
                  <a:gd name="connsiteY7" fmla="*/ 157522 h 223224"/>
                  <a:gd name="connsiteX8" fmla="*/ 17169 w 228438"/>
                  <a:gd name="connsiteY8" fmla="*/ 155215 h 223224"/>
                  <a:gd name="connsiteX9" fmla="*/ 36804 w 228438"/>
                  <a:gd name="connsiteY9" fmla="*/ 126930 h 223224"/>
                  <a:gd name="connsiteX10" fmla="*/ 59323 w 228438"/>
                  <a:gd name="connsiteY10" fmla="*/ 42624 h 223224"/>
                  <a:gd name="connsiteX11" fmla="*/ 129527 w 228438"/>
                  <a:gd name="connsiteY11" fmla="*/ 1882 h 223224"/>
                  <a:gd name="connsiteX12" fmla="*/ 170266 w 228438"/>
                  <a:gd name="connsiteY12" fmla="*/ 42624 h 223224"/>
                  <a:gd name="connsiteX13" fmla="*/ 192647 w 228438"/>
                  <a:gd name="connsiteY13" fmla="*/ 126930 h 223224"/>
                  <a:gd name="connsiteX14" fmla="*/ 212694 w 228438"/>
                  <a:gd name="connsiteY14" fmla="*/ 155215 h 223224"/>
                  <a:gd name="connsiteX15" fmla="*/ 221797 w 228438"/>
                  <a:gd name="connsiteY15" fmla="*/ 206252 h 223224"/>
                  <a:gd name="connsiteX16" fmla="*/ 191549 w 228438"/>
                  <a:gd name="connsiteY16" fmla="*/ 221946 h 223224"/>
                  <a:gd name="connsiteX17" fmla="*/ 114794 w 228438"/>
                  <a:gd name="connsiteY17" fmla="*/ 27520 h 223224"/>
                  <a:gd name="connsiteX18" fmla="*/ 85823 w 228438"/>
                  <a:gd name="connsiteY18" fmla="*/ 49764 h 223224"/>
                  <a:gd name="connsiteX19" fmla="*/ 63304 w 228438"/>
                  <a:gd name="connsiteY19" fmla="*/ 134207 h 223224"/>
                  <a:gd name="connsiteX20" fmla="*/ 32960 w 228438"/>
                  <a:gd name="connsiteY20" fmla="*/ 177734 h 223224"/>
                  <a:gd name="connsiteX21" fmla="*/ 30763 w 228438"/>
                  <a:gd name="connsiteY21" fmla="*/ 190778 h 223224"/>
                  <a:gd name="connsiteX22" fmla="*/ 43573 w 228438"/>
                  <a:gd name="connsiteY22" fmla="*/ 193043 h 223224"/>
                  <a:gd name="connsiteX23" fmla="*/ 43670 w 228438"/>
                  <a:gd name="connsiteY23" fmla="*/ 192975 h 223224"/>
                  <a:gd name="connsiteX24" fmla="*/ 81292 w 228438"/>
                  <a:gd name="connsiteY24" fmla="*/ 139013 h 223224"/>
                  <a:gd name="connsiteX25" fmla="*/ 101476 w 228438"/>
                  <a:gd name="connsiteY25" fmla="*/ 63220 h 223224"/>
                  <a:gd name="connsiteX26" fmla="*/ 115206 w 228438"/>
                  <a:gd name="connsiteY26" fmla="*/ 53059 h 223224"/>
                  <a:gd name="connsiteX27" fmla="*/ 115206 w 228438"/>
                  <a:gd name="connsiteY27" fmla="*/ 53059 h 223224"/>
                  <a:gd name="connsiteX28" fmla="*/ 128937 w 228438"/>
                  <a:gd name="connsiteY28" fmla="*/ 63220 h 223224"/>
                  <a:gd name="connsiteX29" fmla="*/ 149121 w 228438"/>
                  <a:gd name="connsiteY29" fmla="*/ 139013 h 223224"/>
                  <a:gd name="connsiteX30" fmla="*/ 185233 w 228438"/>
                  <a:gd name="connsiteY30" fmla="*/ 192288 h 223224"/>
                  <a:gd name="connsiteX31" fmla="*/ 198373 w 228438"/>
                  <a:gd name="connsiteY31" fmla="*/ 190929 h 223224"/>
                  <a:gd name="connsiteX32" fmla="*/ 197014 w 228438"/>
                  <a:gd name="connsiteY32" fmla="*/ 177802 h 223224"/>
                  <a:gd name="connsiteX33" fmla="*/ 195943 w 228438"/>
                  <a:gd name="connsiteY33" fmla="*/ 177047 h 223224"/>
                  <a:gd name="connsiteX34" fmla="*/ 165598 w 228438"/>
                  <a:gd name="connsiteY34" fmla="*/ 133521 h 223224"/>
                  <a:gd name="connsiteX35" fmla="*/ 144041 w 228438"/>
                  <a:gd name="connsiteY35" fmla="*/ 49627 h 223224"/>
                  <a:gd name="connsiteX36" fmla="*/ 114794 w 228438"/>
                  <a:gd name="connsiteY36" fmla="*/ 27520 h 223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228438" h="223224">
                    <a:moveTo>
                      <a:pt x="191137" y="221946"/>
                    </a:moveTo>
                    <a:cubicBezTo>
                      <a:pt x="183558" y="221946"/>
                      <a:pt x="176170" y="219598"/>
                      <a:pt x="169992" y="215218"/>
                    </a:cubicBezTo>
                    <a:cubicBezTo>
                      <a:pt x="146361" y="198673"/>
                      <a:pt x="129267" y="174383"/>
                      <a:pt x="121660" y="146565"/>
                    </a:cubicBezTo>
                    <a:lnTo>
                      <a:pt x="114794" y="120751"/>
                    </a:lnTo>
                    <a:lnTo>
                      <a:pt x="107929" y="146565"/>
                    </a:lnTo>
                    <a:cubicBezTo>
                      <a:pt x="100322" y="174383"/>
                      <a:pt x="83228" y="198673"/>
                      <a:pt x="59597" y="215218"/>
                    </a:cubicBezTo>
                    <a:cubicBezTo>
                      <a:pt x="43670" y="227837"/>
                      <a:pt x="20520" y="225146"/>
                      <a:pt x="7901" y="209218"/>
                    </a:cubicBezTo>
                    <a:cubicBezTo>
                      <a:pt x="-4717" y="193277"/>
                      <a:pt x="-2026" y="170141"/>
                      <a:pt x="13902" y="157522"/>
                    </a:cubicBezTo>
                    <a:cubicBezTo>
                      <a:pt x="14959" y="156698"/>
                      <a:pt x="16043" y="155929"/>
                      <a:pt x="17169" y="155215"/>
                    </a:cubicBezTo>
                    <a:cubicBezTo>
                      <a:pt x="26795" y="148350"/>
                      <a:pt x="33742" y="138354"/>
                      <a:pt x="36804" y="126930"/>
                    </a:cubicBezTo>
                    <a:lnTo>
                      <a:pt x="59323" y="42624"/>
                    </a:lnTo>
                    <a:cubicBezTo>
                      <a:pt x="67451" y="11988"/>
                      <a:pt x="98894" y="-6253"/>
                      <a:pt x="129527" y="1882"/>
                    </a:cubicBezTo>
                    <a:cubicBezTo>
                      <a:pt x="149437" y="7167"/>
                      <a:pt x="164980" y="22716"/>
                      <a:pt x="170266" y="42624"/>
                    </a:cubicBezTo>
                    <a:lnTo>
                      <a:pt x="192647" y="126930"/>
                    </a:lnTo>
                    <a:cubicBezTo>
                      <a:pt x="195874" y="138382"/>
                      <a:pt x="202945" y="148378"/>
                      <a:pt x="212694" y="155215"/>
                    </a:cubicBezTo>
                    <a:cubicBezTo>
                      <a:pt x="229308" y="166804"/>
                      <a:pt x="233372" y="189652"/>
                      <a:pt x="221797" y="206252"/>
                    </a:cubicBezTo>
                    <a:cubicBezTo>
                      <a:pt x="214905" y="216138"/>
                      <a:pt x="203591" y="222001"/>
                      <a:pt x="191549" y="221946"/>
                    </a:cubicBezTo>
                    <a:close/>
                    <a:moveTo>
                      <a:pt x="114794" y="27520"/>
                    </a:moveTo>
                    <a:cubicBezTo>
                      <a:pt x="101174" y="27404"/>
                      <a:pt x="89228" y="36577"/>
                      <a:pt x="85823" y="49764"/>
                    </a:cubicBezTo>
                    <a:lnTo>
                      <a:pt x="63304" y="134207"/>
                    </a:lnTo>
                    <a:cubicBezTo>
                      <a:pt x="58636" y="151838"/>
                      <a:pt x="47899" y="167257"/>
                      <a:pt x="32960" y="177734"/>
                    </a:cubicBezTo>
                    <a:cubicBezTo>
                      <a:pt x="28813" y="180768"/>
                      <a:pt x="27838" y="186549"/>
                      <a:pt x="30763" y="190778"/>
                    </a:cubicBezTo>
                    <a:cubicBezTo>
                      <a:pt x="33674" y="194938"/>
                      <a:pt x="39413" y="195954"/>
                      <a:pt x="43573" y="193043"/>
                    </a:cubicBezTo>
                    <a:cubicBezTo>
                      <a:pt x="43601" y="193016"/>
                      <a:pt x="43642" y="193002"/>
                      <a:pt x="43670" y="192975"/>
                    </a:cubicBezTo>
                    <a:cubicBezTo>
                      <a:pt x="62165" y="179972"/>
                      <a:pt x="75484" y="160859"/>
                      <a:pt x="81292" y="139013"/>
                    </a:cubicBezTo>
                    <a:lnTo>
                      <a:pt x="101476" y="63220"/>
                    </a:lnTo>
                    <a:cubicBezTo>
                      <a:pt x="103137" y="57052"/>
                      <a:pt x="108822" y="52841"/>
                      <a:pt x="115206" y="53059"/>
                    </a:cubicBezTo>
                    <a:lnTo>
                      <a:pt x="115206" y="53059"/>
                    </a:lnTo>
                    <a:cubicBezTo>
                      <a:pt x="121591" y="52841"/>
                      <a:pt x="127276" y="57052"/>
                      <a:pt x="128937" y="63220"/>
                    </a:cubicBezTo>
                    <a:lnTo>
                      <a:pt x="149121" y="139013"/>
                    </a:lnTo>
                    <a:cubicBezTo>
                      <a:pt x="154751" y="160364"/>
                      <a:pt x="167493" y="179148"/>
                      <a:pt x="185233" y="192288"/>
                    </a:cubicBezTo>
                    <a:cubicBezTo>
                      <a:pt x="189228" y="195542"/>
                      <a:pt x="195119" y="194938"/>
                      <a:pt x="198373" y="190929"/>
                    </a:cubicBezTo>
                    <a:cubicBezTo>
                      <a:pt x="201627" y="186933"/>
                      <a:pt x="201009" y="181056"/>
                      <a:pt x="197014" y="177802"/>
                    </a:cubicBezTo>
                    <a:cubicBezTo>
                      <a:pt x="196670" y="177528"/>
                      <a:pt x="196313" y="177267"/>
                      <a:pt x="195943" y="177047"/>
                    </a:cubicBezTo>
                    <a:cubicBezTo>
                      <a:pt x="181045" y="166543"/>
                      <a:pt x="170307" y="151137"/>
                      <a:pt x="165598" y="133521"/>
                    </a:cubicBezTo>
                    <a:lnTo>
                      <a:pt x="144041" y="49627"/>
                    </a:lnTo>
                    <a:cubicBezTo>
                      <a:pt x="140649" y="36334"/>
                      <a:pt x="128511" y="27158"/>
                      <a:pt x="114794" y="27520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13" name="Group 112">
              <a:extLst>
                <a:ext uri="{FF2B5EF4-FFF2-40B4-BE49-F238E27FC236}">
                  <a16:creationId xmlns:a16="http://schemas.microsoft.com/office/drawing/2014/main" id="{6362D120-3FC1-200B-A5AC-2A5E12201D61}"/>
                </a:ext>
              </a:extLst>
            </p:cNvPr>
            <p:cNvGrpSpPr/>
            <p:nvPr/>
          </p:nvGrpSpPr>
          <p:grpSpPr>
            <a:xfrm flipH="1">
              <a:off x="3560468" y="3322284"/>
              <a:ext cx="382657" cy="433755"/>
              <a:chOff x="6577529" y="2644425"/>
              <a:chExt cx="622979" cy="706169"/>
            </a:xfrm>
            <a:solidFill>
              <a:srgbClr val="163A65"/>
            </a:solidFill>
          </p:grpSpPr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43FF74E5-9704-20CA-69C4-EE77C2EBBA00}"/>
                  </a:ext>
                </a:extLst>
              </p:cNvPr>
              <p:cNvSpPr/>
              <p:nvPr/>
            </p:nvSpPr>
            <p:spPr>
              <a:xfrm>
                <a:off x="6577529" y="2644612"/>
                <a:ext cx="325152" cy="705981"/>
              </a:xfrm>
              <a:custGeom>
                <a:avLst/>
                <a:gdLst>
                  <a:gd name="connsiteX0" fmla="*/ 263726 w 325152"/>
                  <a:gd name="connsiteY0" fmla="*/ 705927 h 705981"/>
                  <a:gd name="connsiteX1" fmla="*/ 48155 w 325152"/>
                  <a:gd name="connsiteY1" fmla="*/ 705927 h 705981"/>
                  <a:gd name="connsiteX2" fmla="*/ 36346 w 325152"/>
                  <a:gd name="connsiteY2" fmla="*/ 699199 h 705981"/>
                  <a:gd name="connsiteX3" fmla="*/ 1882 w 325152"/>
                  <a:gd name="connsiteY3" fmla="*/ 641118 h 705981"/>
                  <a:gd name="connsiteX4" fmla="*/ -40 w 325152"/>
                  <a:gd name="connsiteY4" fmla="*/ 633978 h 705981"/>
                  <a:gd name="connsiteX5" fmla="*/ -40 w 325152"/>
                  <a:gd name="connsiteY5" fmla="*/ 334375 h 705981"/>
                  <a:gd name="connsiteX6" fmla="*/ 9846 w 325152"/>
                  <a:gd name="connsiteY6" fmla="*/ 320645 h 705981"/>
                  <a:gd name="connsiteX7" fmla="*/ 80559 w 325152"/>
                  <a:gd name="connsiteY7" fmla="*/ 229336 h 705981"/>
                  <a:gd name="connsiteX8" fmla="*/ 80559 w 325152"/>
                  <a:gd name="connsiteY8" fmla="*/ 54956 h 705981"/>
                  <a:gd name="connsiteX9" fmla="*/ 89484 w 325152"/>
                  <a:gd name="connsiteY9" fmla="*/ 42050 h 705981"/>
                  <a:gd name="connsiteX10" fmla="*/ 202075 w 325152"/>
                  <a:gd name="connsiteY10" fmla="*/ 858 h 705981"/>
                  <a:gd name="connsiteX11" fmla="*/ 217729 w 325152"/>
                  <a:gd name="connsiteY11" fmla="*/ 5114 h 705981"/>
                  <a:gd name="connsiteX12" fmla="*/ 322219 w 325152"/>
                  <a:gd name="connsiteY12" fmla="*/ 137615 h 705981"/>
                  <a:gd name="connsiteX13" fmla="*/ 325102 w 325152"/>
                  <a:gd name="connsiteY13" fmla="*/ 146128 h 705981"/>
                  <a:gd name="connsiteX14" fmla="*/ 325102 w 325152"/>
                  <a:gd name="connsiteY14" fmla="*/ 639608 h 705981"/>
                  <a:gd name="connsiteX15" fmla="*/ 321532 w 325152"/>
                  <a:gd name="connsiteY15" fmla="*/ 648807 h 705981"/>
                  <a:gd name="connsiteX16" fmla="*/ 273887 w 325152"/>
                  <a:gd name="connsiteY16" fmla="*/ 701533 h 705981"/>
                  <a:gd name="connsiteX17" fmla="*/ 263726 w 325152"/>
                  <a:gd name="connsiteY17" fmla="*/ 705927 h 705981"/>
                  <a:gd name="connsiteX18" fmla="*/ 55981 w 325152"/>
                  <a:gd name="connsiteY18" fmla="*/ 678466 h 705981"/>
                  <a:gd name="connsiteX19" fmla="*/ 257547 w 325152"/>
                  <a:gd name="connsiteY19" fmla="*/ 678466 h 705981"/>
                  <a:gd name="connsiteX20" fmla="*/ 297641 w 325152"/>
                  <a:gd name="connsiteY20" fmla="*/ 634253 h 705981"/>
                  <a:gd name="connsiteX21" fmla="*/ 297641 w 325152"/>
                  <a:gd name="connsiteY21" fmla="*/ 150796 h 705981"/>
                  <a:gd name="connsiteX22" fmla="*/ 202350 w 325152"/>
                  <a:gd name="connsiteY22" fmla="*/ 29967 h 705981"/>
                  <a:gd name="connsiteX23" fmla="*/ 108020 w 325152"/>
                  <a:gd name="connsiteY23" fmla="*/ 64431 h 705981"/>
                  <a:gd name="connsiteX24" fmla="*/ 108020 w 325152"/>
                  <a:gd name="connsiteY24" fmla="*/ 229199 h 705981"/>
                  <a:gd name="connsiteX25" fmla="*/ 27421 w 325152"/>
                  <a:gd name="connsiteY25" fmla="*/ 343438 h 705981"/>
                  <a:gd name="connsiteX26" fmla="*/ 27421 w 325152"/>
                  <a:gd name="connsiteY26" fmla="*/ 630134 h 7059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25152" h="705981">
                    <a:moveTo>
                      <a:pt x="263726" y="705927"/>
                    </a:moveTo>
                    <a:lnTo>
                      <a:pt x="48155" y="705927"/>
                    </a:lnTo>
                    <a:cubicBezTo>
                      <a:pt x="43308" y="705927"/>
                      <a:pt x="38818" y="703373"/>
                      <a:pt x="36346" y="699199"/>
                    </a:cubicBezTo>
                    <a:lnTo>
                      <a:pt x="1882" y="641118"/>
                    </a:lnTo>
                    <a:cubicBezTo>
                      <a:pt x="606" y="638963"/>
                      <a:pt x="-67" y="636491"/>
                      <a:pt x="-40" y="633978"/>
                    </a:cubicBezTo>
                    <a:lnTo>
                      <a:pt x="-40" y="334375"/>
                    </a:lnTo>
                    <a:cubicBezTo>
                      <a:pt x="-287" y="328073"/>
                      <a:pt x="3791" y="322402"/>
                      <a:pt x="9846" y="320645"/>
                    </a:cubicBezTo>
                    <a:cubicBezTo>
                      <a:pt x="12730" y="319684"/>
                      <a:pt x="80559" y="299088"/>
                      <a:pt x="80559" y="229336"/>
                    </a:cubicBezTo>
                    <a:lnTo>
                      <a:pt x="80559" y="54956"/>
                    </a:lnTo>
                    <a:cubicBezTo>
                      <a:pt x="80546" y="49217"/>
                      <a:pt x="84101" y="44054"/>
                      <a:pt x="89484" y="42050"/>
                    </a:cubicBezTo>
                    <a:lnTo>
                      <a:pt x="202075" y="858"/>
                    </a:lnTo>
                    <a:cubicBezTo>
                      <a:pt x="207664" y="-1284"/>
                      <a:pt x="213994" y="432"/>
                      <a:pt x="217729" y="5114"/>
                    </a:cubicBezTo>
                    <a:lnTo>
                      <a:pt x="322219" y="137615"/>
                    </a:lnTo>
                    <a:cubicBezTo>
                      <a:pt x="324059" y="140073"/>
                      <a:pt x="325075" y="143052"/>
                      <a:pt x="325102" y="146128"/>
                    </a:cubicBezTo>
                    <a:lnTo>
                      <a:pt x="325102" y="639608"/>
                    </a:lnTo>
                    <a:cubicBezTo>
                      <a:pt x="325089" y="643013"/>
                      <a:pt x="323825" y="646295"/>
                      <a:pt x="321532" y="648807"/>
                    </a:cubicBezTo>
                    <a:lnTo>
                      <a:pt x="273887" y="701533"/>
                    </a:lnTo>
                    <a:cubicBezTo>
                      <a:pt x="271264" y="704362"/>
                      <a:pt x="267584" y="705955"/>
                      <a:pt x="263726" y="705927"/>
                    </a:cubicBezTo>
                    <a:close/>
                    <a:moveTo>
                      <a:pt x="55981" y="678466"/>
                    </a:moveTo>
                    <a:lnTo>
                      <a:pt x="257547" y="678466"/>
                    </a:lnTo>
                    <a:lnTo>
                      <a:pt x="297641" y="634253"/>
                    </a:lnTo>
                    <a:lnTo>
                      <a:pt x="297641" y="150796"/>
                    </a:lnTo>
                    <a:lnTo>
                      <a:pt x="202350" y="29967"/>
                    </a:lnTo>
                    <a:lnTo>
                      <a:pt x="108020" y="64431"/>
                    </a:lnTo>
                    <a:lnTo>
                      <a:pt x="108020" y="229199"/>
                    </a:lnTo>
                    <a:cubicBezTo>
                      <a:pt x="107348" y="280277"/>
                      <a:pt x="75314" y="325670"/>
                      <a:pt x="27421" y="343438"/>
                    </a:cubicBezTo>
                    <a:lnTo>
                      <a:pt x="27421" y="630134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F179F5EA-C9E5-A8BA-7D4E-351EC0C5C8A2}"/>
                  </a:ext>
                </a:extLst>
              </p:cNvPr>
              <p:cNvSpPr/>
              <p:nvPr/>
            </p:nvSpPr>
            <p:spPr>
              <a:xfrm>
                <a:off x="6875220" y="2644475"/>
                <a:ext cx="325288" cy="706119"/>
              </a:xfrm>
              <a:custGeom>
                <a:avLst/>
                <a:gdLst>
                  <a:gd name="connsiteX0" fmla="*/ 276897 w 325288"/>
                  <a:gd name="connsiteY0" fmla="*/ 706064 h 706119"/>
                  <a:gd name="connsiteX1" fmla="*/ 61463 w 325288"/>
                  <a:gd name="connsiteY1" fmla="*/ 706064 h 706119"/>
                  <a:gd name="connsiteX2" fmla="*/ 51165 w 325288"/>
                  <a:gd name="connsiteY2" fmla="*/ 701533 h 706119"/>
                  <a:gd name="connsiteX3" fmla="*/ 3520 w 325288"/>
                  <a:gd name="connsiteY3" fmla="*/ 648808 h 706119"/>
                  <a:gd name="connsiteX4" fmla="*/ -51 w 325288"/>
                  <a:gd name="connsiteY4" fmla="*/ 639608 h 706119"/>
                  <a:gd name="connsiteX5" fmla="*/ -51 w 325288"/>
                  <a:gd name="connsiteY5" fmla="*/ 146128 h 706119"/>
                  <a:gd name="connsiteX6" fmla="*/ 2970 w 325288"/>
                  <a:gd name="connsiteY6" fmla="*/ 137615 h 706119"/>
                  <a:gd name="connsiteX7" fmla="*/ 107323 w 325288"/>
                  <a:gd name="connsiteY7" fmla="*/ 5114 h 706119"/>
                  <a:gd name="connsiteX8" fmla="*/ 122976 w 325288"/>
                  <a:gd name="connsiteY8" fmla="*/ 858 h 706119"/>
                  <a:gd name="connsiteX9" fmla="*/ 235568 w 325288"/>
                  <a:gd name="connsiteY9" fmla="*/ 42050 h 706119"/>
                  <a:gd name="connsiteX10" fmla="*/ 244630 w 325288"/>
                  <a:gd name="connsiteY10" fmla="*/ 54957 h 706119"/>
                  <a:gd name="connsiteX11" fmla="*/ 244630 w 325288"/>
                  <a:gd name="connsiteY11" fmla="*/ 229336 h 706119"/>
                  <a:gd name="connsiteX12" fmla="*/ 315206 w 325288"/>
                  <a:gd name="connsiteY12" fmla="*/ 320645 h 706119"/>
                  <a:gd name="connsiteX13" fmla="*/ 325229 w 325288"/>
                  <a:gd name="connsiteY13" fmla="*/ 334375 h 706119"/>
                  <a:gd name="connsiteX14" fmla="*/ 325229 w 325288"/>
                  <a:gd name="connsiteY14" fmla="*/ 634528 h 706119"/>
                  <a:gd name="connsiteX15" fmla="*/ 323169 w 325288"/>
                  <a:gd name="connsiteY15" fmla="*/ 641668 h 706119"/>
                  <a:gd name="connsiteX16" fmla="*/ 288705 w 325288"/>
                  <a:gd name="connsiteY16" fmla="*/ 699199 h 706119"/>
                  <a:gd name="connsiteX17" fmla="*/ 276897 w 325288"/>
                  <a:gd name="connsiteY17" fmla="*/ 706064 h 706119"/>
                  <a:gd name="connsiteX18" fmla="*/ 67505 w 325288"/>
                  <a:gd name="connsiteY18" fmla="*/ 678603 h 706119"/>
                  <a:gd name="connsiteX19" fmla="*/ 269070 w 325288"/>
                  <a:gd name="connsiteY19" fmla="*/ 678603 h 706119"/>
                  <a:gd name="connsiteX20" fmla="*/ 297768 w 325288"/>
                  <a:gd name="connsiteY20" fmla="*/ 630958 h 706119"/>
                  <a:gd name="connsiteX21" fmla="*/ 297768 w 325288"/>
                  <a:gd name="connsiteY21" fmla="*/ 344261 h 706119"/>
                  <a:gd name="connsiteX22" fmla="*/ 217169 w 325288"/>
                  <a:gd name="connsiteY22" fmla="*/ 230022 h 706119"/>
                  <a:gd name="connsiteX23" fmla="*/ 217169 w 325288"/>
                  <a:gd name="connsiteY23" fmla="*/ 64568 h 706119"/>
                  <a:gd name="connsiteX24" fmla="*/ 122839 w 325288"/>
                  <a:gd name="connsiteY24" fmla="*/ 30104 h 706119"/>
                  <a:gd name="connsiteX25" fmla="*/ 27548 w 325288"/>
                  <a:gd name="connsiteY25" fmla="*/ 150934 h 706119"/>
                  <a:gd name="connsiteX26" fmla="*/ 27548 w 325288"/>
                  <a:gd name="connsiteY26" fmla="*/ 634390 h 706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325288" h="706119">
                    <a:moveTo>
                      <a:pt x="276897" y="706064"/>
                    </a:moveTo>
                    <a:lnTo>
                      <a:pt x="61463" y="706064"/>
                    </a:lnTo>
                    <a:cubicBezTo>
                      <a:pt x="57536" y="706092"/>
                      <a:pt x="53788" y="704444"/>
                      <a:pt x="51165" y="701533"/>
                    </a:cubicBezTo>
                    <a:lnTo>
                      <a:pt x="3520" y="648808"/>
                    </a:lnTo>
                    <a:cubicBezTo>
                      <a:pt x="1227" y="646295"/>
                      <a:pt x="-37" y="643013"/>
                      <a:pt x="-51" y="639608"/>
                    </a:cubicBezTo>
                    <a:lnTo>
                      <a:pt x="-51" y="146128"/>
                    </a:lnTo>
                    <a:cubicBezTo>
                      <a:pt x="-37" y="143025"/>
                      <a:pt x="1034" y="140032"/>
                      <a:pt x="2970" y="137615"/>
                    </a:cubicBezTo>
                    <a:lnTo>
                      <a:pt x="107323" y="5114"/>
                    </a:lnTo>
                    <a:cubicBezTo>
                      <a:pt x="111058" y="432"/>
                      <a:pt x="117388" y="-1284"/>
                      <a:pt x="122976" y="858"/>
                    </a:cubicBezTo>
                    <a:lnTo>
                      <a:pt x="235568" y="42050"/>
                    </a:lnTo>
                    <a:cubicBezTo>
                      <a:pt x="241005" y="44013"/>
                      <a:pt x="244630" y="49176"/>
                      <a:pt x="244630" y="54957"/>
                    </a:cubicBezTo>
                    <a:lnTo>
                      <a:pt x="244630" y="229336"/>
                    </a:lnTo>
                    <a:cubicBezTo>
                      <a:pt x="244630" y="299637"/>
                      <a:pt x="314519" y="320370"/>
                      <a:pt x="315206" y="320645"/>
                    </a:cubicBezTo>
                    <a:cubicBezTo>
                      <a:pt x="321316" y="322361"/>
                      <a:pt x="325462" y="328032"/>
                      <a:pt x="325229" y="334375"/>
                    </a:cubicBezTo>
                    <a:lnTo>
                      <a:pt x="325229" y="634528"/>
                    </a:lnTo>
                    <a:cubicBezTo>
                      <a:pt x="325215" y="637054"/>
                      <a:pt x="324501" y="639526"/>
                      <a:pt x="323169" y="641668"/>
                    </a:cubicBezTo>
                    <a:lnTo>
                      <a:pt x="288705" y="699199"/>
                    </a:lnTo>
                    <a:cubicBezTo>
                      <a:pt x="286261" y="703428"/>
                      <a:pt x="281772" y="706037"/>
                      <a:pt x="276897" y="706064"/>
                    </a:cubicBezTo>
                    <a:close/>
                    <a:moveTo>
                      <a:pt x="67505" y="678603"/>
                    </a:moveTo>
                    <a:lnTo>
                      <a:pt x="269070" y="678603"/>
                    </a:lnTo>
                    <a:lnTo>
                      <a:pt x="297768" y="630958"/>
                    </a:lnTo>
                    <a:lnTo>
                      <a:pt x="297768" y="344261"/>
                    </a:lnTo>
                    <a:cubicBezTo>
                      <a:pt x="249875" y="326494"/>
                      <a:pt x="217842" y="281101"/>
                      <a:pt x="217169" y="230022"/>
                    </a:cubicBezTo>
                    <a:lnTo>
                      <a:pt x="217169" y="64568"/>
                    </a:lnTo>
                    <a:lnTo>
                      <a:pt x="122839" y="30104"/>
                    </a:lnTo>
                    <a:lnTo>
                      <a:pt x="27548" y="150934"/>
                    </a:lnTo>
                    <a:lnTo>
                      <a:pt x="27548" y="634390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4462A5D8-25F8-648A-7F0F-B64A34AA152D}"/>
                  </a:ext>
                </a:extLst>
              </p:cNvPr>
              <p:cNvSpPr/>
              <p:nvPr/>
            </p:nvSpPr>
            <p:spPr>
              <a:xfrm>
                <a:off x="6770794" y="2644425"/>
                <a:ext cx="236132" cy="159962"/>
              </a:xfrm>
              <a:custGeom>
                <a:avLst/>
                <a:gdLst>
                  <a:gd name="connsiteX0" fmla="*/ 118106 w 236132"/>
                  <a:gd name="connsiteY0" fmla="*/ 159908 h 159962"/>
                  <a:gd name="connsiteX1" fmla="*/ 107396 w 236132"/>
                  <a:gd name="connsiteY1" fmla="*/ 154690 h 159962"/>
                  <a:gd name="connsiteX2" fmla="*/ 2906 w 236132"/>
                  <a:gd name="connsiteY2" fmla="*/ 22190 h 159962"/>
                  <a:gd name="connsiteX3" fmla="*/ 5172 w 236132"/>
                  <a:gd name="connsiteY3" fmla="*/ 2898 h 159962"/>
                  <a:gd name="connsiteX4" fmla="*/ 13616 w 236132"/>
                  <a:gd name="connsiteY4" fmla="*/ -54 h 159962"/>
                  <a:gd name="connsiteX5" fmla="*/ 222597 w 236132"/>
                  <a:gd name="connsiteY5" fmla="*/ -54 h 159962"/>
                  <a:gd name="connsiteX6" fmla="*/ 234954 w 236132"/>
                  <a:gd name="connsiteY6" fmla="*/ 7772 h 159962"/>
                  <a:gd name="connsiteX7" fmla="*/ 233307 w 236132"/>
                  <a:gd name="connsiteY7" fmla="*/ 21503 h 159962"/>
                  <a:gd name="connsiteX8" fmla="*/ 128953 w 236132"/>
                  <a:gd name="connsiteY8" fmla="*/ 154004 h 159962"/>
                  <a:gd name="connsiteX9" fmla="*/ 118106 w 236132"/>
                  <a:gd name="connsiteY9" fmla="*/ 159908 h 159962"/>
                  <a:gd name="connsiteX10" fmla="*/ 41901 w 236132"/>
                  <a:gd name="connsiteY10" fmla="*/ 27407 h 159962"/>
                  <a:gd name="connsiteX11" fmla="*/ 118106 w 236132"/>
                  <a:gd name="connsiteY11" fmla="*/ 123522 h 159962"/>
                  <a:gd name="connsiteX12" fmla="*/ 194311 w 236132"/>
                  <a:gd name="connsiteY12" fmla="*/ 27407 h 159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36132" h="159962">
                    <a:moveTo>
                      <a:pt x="118106" y="159908"/>
                    </a:moveTo>
                    <a:cubicBezTo>
                      <a:pt x="113932" y="159894"/>
                      <a:pt x="109992" y="157972"/>
                      <a:pt x="107396" y="154690"/>
                    </a:cubicBezTo>
                    <a:lnTo>
                      <a:pt x="2906" y="22190"/>
                    </a:lnTo>
                    <a:cubicBezTo>
                      <a:pt x="-1790" y="16244"/>
                      <a:pt x="-788" y="7608"/>
                      <a:pt x="5172" y="2898"/>
                    </a:cubicBezTo>
                    <a:cubicBezTo>
                      <a:pt x="7574" y="1003"/>
                      <a:pt x="10554" y="-40"/>
                      <a:pt x="13616" y="-54"/>
                    </a:cubicBezTo>
                    <a:lnTo>
                      <a:pt x="222597" y="-54"/>
                    </a:lnTo>
                    <a:cubicBezTo>
                      <a:pt x="227883" y="-40"/>
                      <a:pt x="232688" y="3008"/>
                      <a:pt x="234954" y="7772"/>
                    </a:cubicBezTo>
                    <a:cubicBezTo>
                      <a:pt x="236918" y="12317"/>
                      <a:pt x="236286" y="17562"/>
                      <a:pt x="233307" y="21503"/>
                    </a:cubicBezTo>
                    <a:lnTo>
                      <a:pt x="128953" y="154004"/>
                    </a:lnTo>
                    <a:cubicBezTo>
                      <a:pt x="126482" y="157574"/>
                      <a:pt x="122459" y="159771"/>
                      <a:pt x="118106" y="159908"/>
                    </a:cubicBezTo>
                    <a:close/>
                    <a:moveTo>
                      <a:pt x="41901" y="27407"/>
                    </a:moveTo>
                    <a:lnTo>
                      <a:pt x="118106" y="123522"/>
                    </a:lnTo>
                    <a:lnTo>
                      <a:pt x="194311" y="27407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C36F639A-6C86-6A77-2FAD-F59F499F0020}"/>
                  </a:ext>
                </a:extLst>
              </p:cNvPr>
              <p:cNvSpPr/>
              <p:nvPr/>
            </p:nvSpPr>
            <p:spPr>
              <a:xfrm>
                <a:off x="6875220" y="3008151"/>
                <a:ext cx="325279" cy="94741"/>
              </a:xfrm>
              <a:custGeom>
                <a:avLst/>
                <a:gdLst>
                  <a:gd name="connsiteX0" fmla="*/ 311498 w 325279"/>
                  <a:gd name="connsiteY0" fmla="*/ 94687 h 94741"/>
                  <a:gd name="connsiteX1" fmla="*/ 13680 w 325279"/>
                  <a:gd name="connsiteY1" fmla="*/ 94687 h 94741"/>
                  <a:gd name="connsiteX2" fmla="*/ -51 w 325279"/>
                  <a:gd name="connsiteY2" fmla="*/ 80957 h 94741"/>
                  <a:gd name="connsiteX3" fmla="*/ -51 w 325279"/>
                  <a:gd name="connsiteY3" fmla="*/ 13676 h 94741"/>
                  <a:gd name="connsiteX4" fmla="*/ 13680 w 325279"/>
                  <a:gd name="connsiteY4" fmla="*/ -54 h 94741"/>
                  <a:gd name="connsiteX5" fmla="*/ 311498 w 325279"/>
                  <a:gd name="connsiteY5" fmla="*/ -54 h 94741"/>
                  <a:gd name="connsiteX6" fmla="*/ 325229 w 325279"/>
                  <a:gd name="connsiteY6" fmla="*/ 13676 h 94741"/>
                  <a:gd name="connsiteX7" fmla="*/ 325229 w 325279"/>
                  <a:gd name="connsiteY7" fmla="*/ 80957 h 94741"/>
                  <a:gd name="connsiteX8" fmla="*/ 311498 w 325279"/>
                  <a:gd name="connsiteY8" fmla="*/ 94687 h 94741"/>
                  <a:gd name="connsiteX9" fmla="*/ 27411 w 325279"/>
                  <a:gd name="connsiteY9" fmla="*/ 67226 h 94741"/>
                  <a:gd name="connsiteX10" fmla="*/ 297768 w 325279"/>
                  <a:gd name="connsiteY10" fmla="*/ 67226 h 94741"/>
                  <a:gd name="connsiteX11" fmla="*/ 297768 w 325279"/>
                  <a:gd name="connsiteY11" fmla="*/ 27407 h 94741"/>
                  <a:gd name="connsiteX12" fmla="*/ 27411 w 325279"/>
                  <a:gd name="connsiteY12" fmla="*/ 27407 h 94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5279" h="94741">
                    <a:moveTo>
                      <a:pt x="311498" y="94687"/>
                    </a:moveTo>
                    <a:lnTo>
                      <a:pt x="13680" y="94687"/>
                    </a:lnTo>
                    <a:cubicBezTo>
                      <a:pt x="6101" y="94687"/>
                      <a:pt x="-51" y="88536"/>
                      <a:pt x="-51" y="80957"/>
                    </a:cubicBezTo>
                    <a:lnTo>
                      <a:pt x="-51" y="13676"/>
                    </a:lnTo>
                    <a:cubicBezTo>
                      <a:pt x="-51" y="6097"/>
                      <a:pt x="6101" y="-54"/>
                      <a:pt x="13680" y="-54"/>
                    </a:cubicBezTo>
                    <a:lnTo>
                      <a:pt x="311498" y="-54"/>
                    </a:lnTo>
                    <a:cubicBezTo>
                      <a:pt x="319078" y="-54"/>
                      <a:pt x="325229" y="6097"/>
                      <a:pt x="325229" y="13676"/>
                    </a:cubicBezTo>
                    <a:lnTo>
                      <a:pt x="325229" y="80957"/>
                    </a:lnTo>
                    <a:cubicBezTo>
                      <a:pt x="325229" y="88536"/>
                      <a:pt x="319078" y="94687"/>
                      <a:pt x="311498" y="94687"/>
                    </a:cubicBezTo>
                    <a:close/>
                    <a:moveTo>
                      <a:pt x="27411" y="67226"/>
                    </a:moveTo>
                    <a:lnTo>
                      <a:pt x="297768" y="67226"/>
                    </a:lnTo>
                    <a:lnTo>
                      <a:pt x="297768" y="27407"/>
                    </a:lnTo>
                    <a:lnTo>
                      <a:pt x="27411" y="27407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69EBF32B-C04B-E961-CC55-582B26CA7D5B}"/>
                  </a:ext>
                </a:extLst>
              </p:cNvPr>
              <p:cNvSpPr/>
              <p:nvPr/>
            </p:nvSpPr>
            <p:spPr>
              <a:xfrm>
                <a:off x="6577539" y="3008151"/>
                <a:ext cx="325141" cy="94741"/>
              </a:xfrm>
              <a:custGeom>
                <a:avLst/>
                <a:gdLst>
                  <a:gd name="connsiteX0" fmla="*/ 311361 w 325141"/>
                  <a:gd name="connsiteY0" fmla="*/ 94687 h 94741"/>
                  <a:gd name="connsiteX1" fmla="*/ 13680 w 325141"/>
                  <a:gd name="connsiteY1" fmla="*/ 94687 h 94741"/>
                  <a:gd name="connsiteX2" fmla="*/ -51 w 325141"/>
                  <a:gd name="connsiteY2" fmla="*/ 80957 h 94741"/>
                  <a:gd name="connsiteX3" fmla="*/ -51 w 325141"/>
                  <a:gd name="connsiteY3" fmla="*/ 13676 h 94741"/>
                  <a:gd name="connsiteX4" fmla="*/ 13680 w 325141"/>
                  <a:gd name="connsiteY4" fmla="*/ -54 h 94741"/>
                  <a:gd name="connsiteX5" fmla="*/ 311361 w 325141"/>
                  <a:gd name="connsiteY5" fmla="*/ -54 h 94741"/>
                  <a:gd name="connsiteX6" fmla="*/ 325091 w 325141"/>
                  <a:gd name="connsiteY6" fmla="*/ 13676 h 94741"/>
                  <a:gd name="connsiteX7" fmla="*/ 325091 w 325141"/>
                  <a:gd name="connsiteY7" fmla="*/ 80957 h 94741"/>
                  <a:gd name="connsiteX8" fmla="*/ 311361 w 325141"/>
                  <a:gd name="connsiteY8" fmla="*/ 94687 h 94741"/>
                  <a:gd name="connsiteX9" fmla="*/ 27411 w 325141"/>
                  <a:gd name="connsiteY9" fmla="*/ 67226 h 94741"/>
                  <a:gd name="connsiteX10" fmla="*/ 297630 w 325141"/>
                  <a:gd name="connsiteY10" fmla="*/ 67226 h 94741"/>
                  <a:gd name="connsiteX11" fmla="*/ 297630 w 325141"/>
                  <a:gd name="connsiteY11" fmla="*/ 27407 h 94741"/>
                  <a:gd name="connsiteX12" fmla="*/ 27411 w 325141"/>
                  <a:gd name="connsiteY12" fmla="*/ 27407 h 947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5141" h="94741">
                    <a:moveTo>
                      <a:pt x="311361" y="94687"/>
                    </a:moveTo>
                    <a:lnTo>
                      <a:pt x="13680" y="94687"/>
                    </a:lnTo>
                    <a:cubicBezTo>
                      <a:pt x="6101" y="94687"/>
                      <a:pt x="-51" y="88536"/>
                      <a:pt x="-51" y="80957"/>
                    </a:cubicBezTo>
                    <a:lnTo>
                      <a:pt x="-51" y="13676"/>
                    </a:lnTo>
                    <a:cubicBezTo>
                      <a:pt x="-51" y="6097"/>
                      <a:pt x="6101" y="-54"/>
                      <a:pt x="13680" y="-54"/>
                    </a:cubicBezTo>
                    <a:lnTo>
                      <a:pt x="311361" y="-54"/>
                    </a:lnTo>
                    <a:cubicBezTo>
                      <a:pt x="318940" y="-54"/>
                      <a:pt x="325091" y="6097"/>
                      <a:pt x="325091" y="13676"/>
                    </a:cubicBezTo>
                    <a:lnTo>
                      <a:pt x="325091" y="80957"/>
                    </a:lnTo>
                    <a:cubicBezTo>
                      <a:pt x="325091" y="88536"/>
                      <a:pt x="318940" y="94687"/>
                      <a:pt x="311361" y="94687"/>
                    </a:cubicBezTo>
                    <a:close/>
                    <a:moveTo>
                      <a:pt x="27411" y="67226"/>
                    </a:moveTo>
                    <a:lnTo>
                      <a:pt x="297630" y="67226"/>
                    </a:lnTo>
                    <a:lnTo>
                      <a:pt x="297630" y="27407"/>
                    </a:lnTo>
                    <a:lnTo>
                      <a:pt x="27411" y="27407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7BB49890-B63B-A2A5-DFA7-0FD6C3F659F5}"/>
                  </a:ext>
                </a:extLst>
              </p:cNvPr>
              <p:cNvSpPr/>
              <p:nvPr/>
            </p:nvSpPr>
            <p:spPr>
              <a:xfrm>
                <a:off x="6875220" y="3161247"/>
                <a:ext cx="325279" cy="94604"/>
              </a:xfrm>
              <a:custGeom>
                <a:avLst/>
                <a:gdLst>
                  <a:gd name="connsiteX0" fmla="*/ 311498 w 325279"/>
                  <a:gd name="connsiteY0" fmla="*/ 94550 h 94604"/>
                  <a:gd name="connsiteX1" fmla="*/ 13680 w 325279"/>
                  <a:gd name="connsiteY1" fmla="*/ 94550 h 94604"/>
                  <a:gd name="connsiteX2" fmla="*/ -51 w 325279"/>
                  <a:gd name="connsiteY2" fmla="*/ 80820 h 94604"/>
                  <a:gd name="connsiteX3" fmla="*/ -51 w 325279"/>
                  <a:gd name="connsiteY3" fmla="*/ 13676 h 94604"/>
                  <a:gd name="connsiteX4" fmla="*/ 13680 w 325279"/>
                  <a:gd name="connsiteY4" fmla="*/ -54 h 94604"/>
                  <a:gd name="connsiteX5" fmla="*/ 311498 w 325279"/>
                  <a:gd name="connsiteY5" fmla="*/ -54 h 94604"/>
                  <a:gd name="connsiteX6" fmla="*/ 325229 w 325279"/>
                  <a:gd name="connsiteY6" fmla="*/ 13676 h 94604"/>
                  <a:gd name="connsiteX7" fmla="*/ 325229 w 325279"/>
                  <a:gd name="connsiteY7" fmla="*/ 80820 h 94604"/>
                  <a:gd name="connsiteX8" fmla="*/ 311498 w 325279"/>
                  <a:gd name="connsiteY8" fmla="*/ 94550 h 94604"/>
                  <a:gd name="connsiteX9" fmla="*/ 27411 w 325279"/>
                  <a:gd name="connsiteY9" fmla="*/ 67089 h 94604"/>
                  <a:gd name="connsiteX10" fmla="*/ 297768 w 325279"/>
                  <a:gd name="connsiteY10" fmla="*/ 67089 h 94604"/>
                  <a:gd name="connsiteX11" fmla="*/ 297768 w 325279"/>
                  <a:gd name="connsiteY11" fmla="*/ 27407 h 94604"/>
                  <a:gd name="connsiteX12" fmla="*/ 27411 w 325279"/>
                  <a:gd name="connsiteY12" fmla="*/ 27407 h 94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5279" h="94604">
                    <a:moveTo>
                      <a:pt x="311498" y="94550"/>
                    </a:moveTo>
                    <a:lnTo>
                      <a:pt x="13680" y="94550"/>
                    </a:lnTo>
                    <a:cubicBezTo>
                      <a:pt x="6101" y="94550"/>
                      <a:pt x="-51" y="88399"/>
                      <a:pt x="-51" y="80820"/>
                    </a:cubicBezTo>
                    <a:lnTo>
                      <a:pt x="-51" y="13676"/>
                    </a:lnTo>
                    <a:cubicBezTo>
                      <a:pt x="-51" y="6097"/>
                      <a:pt x="6101" y="-54"/>
                      <a:pt x="13680" y="-54"/>
                    </a:cubicBezTo>
                    <a:lnTo>
                      <a:pt x="311498" y="-54"/>
                    </a:lnTo>
                    <a:cubicBezTo>
                      <a:pt x="319078" y="-54"/>
                      <a:pt x="325229" y="6097"/>
                      <a:pt x="325229" y="13676"/>
                    </a:cubicBezTo>
                    <a:lnTo>
                      <a:pt x="325229" y="80820"/>
                    </a:lnTo>
                    <a:cubicBezTo>
                      <a:pt x="325229" y="88399"/>
                      <a:pt x="319078" y="94550"/>
                      <a:pt x="311498" y="94550"/>
                    </a:cubicBezTo>
                    <a:close/>
                    <a:moveTo>
                      <a:pt x="27411" y="67089"/>
                    </a:moveTo>
                    <a:lnTo>
                      <a:pt x="297768" y="67089"/>
                    </a:lnTo>
                    <a:lnTo>
                      <a:pt x="297768" y="27407"/>
                    </a:lnTo>
                    <a:lnTo>
                      <a:pt x="27411" y="27407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9D08C8DF-45A6-4E33-46C5-31A110FAFE7F}"/>
                  </a:ext>
                </a:extLst>
              </p:cNvPr>
              <p:cNvSpPr/>
              <p:nvPr/>
            </p:nvSpPr>
            <p:spPr>
              <a:xfrm>
                <a:off x="6577539" y="3161247"/>
                <a:ext cx="325141" cy="94604"/>
              </a:xfrm>
              <a:custGeom>
                <a:avLst/>
                <a:gdLst>
                  <a:gd name="connsiteX0" fmla="*/ 311361 w 325141"/>
                  <a:gd name="connsiteY0" fmla="*/ 94550 h 94604"/>
                  <a:gd name="connsiteX1" fmla="*/ 13680 w 325141"/>
                  <a:gd name="connsiteY1" fmla="*/ 94550 h 94604"/>
                  <a:gd name="connsiteX2" fmla="*/ -51 w 325141"/>
                  <a:gd name="connsiteY2" fmla="*/ 80820 h 94604"/>
                  <a:gd name="connsiteX3" fmla="*/ -51 w 325141"/>
                  <a:gd name="connsiteY3" fmla="*/ 13676 h 94604"/>
                  <a:gd name="connsiteX4" fmla="*/ 13680 w 325141"/>
                  <a:gd name="connsiteY4" fmla="*/ -54 h 94604"/>
                  <a:gd name="connsiteX5" fmla="*/ 311361 w 325141"/>
                  <a:gd name="connsiteY5" fmla="*/ -54 h 94604"/>
                  <a:gd name="connsiteX6" fmla="*/ 325091 w 325141"/>
                  <a:gd name="connsiteY6" fmla="*/ 13676 h 94604"/>
                  <a:gd name="connsiteX7" fmla="*/ 325091 w 325141"/>
                  <a:gd name="connsiteY7" fmla="*/ 80820 h 94604"/>
                  <a:gd name="connsiteX8" fmla="*/ 311361 w 325141"/>
                  <a:gd name="connsiteY8" fmla="*/ 94550 h 94604"/>
                  <a:gd name="connsiteX9" fmla="*/ 27411 w 325141"/>
                  <a:gd name="connsiteY9" fmla="*/ 67089 h 94604"/>
                  <a:gd name="connsiteX10" fmla="*/ 297630 w 325141"/>
                  <a:gd name="connsiteY10" fmla="*/ 67089 h 94604"/>
                  <a:gd name="connsiteX11" fmla="*/ 297630 w 325141"/>
                  <a:gd name="connsiteY11" fmla="*/ 27407 h 94604"/>
                  <a:gd name="connsiteX12" fmla="*/ 27411 w 325141"/>
                  <a:gd name="connsiteY12" fmla="*/ 27407 h 946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5141" h="94604">
                    <a:moveTo>
                      <a:pt x="311361" y="94550"/>
                    </a:moveTo>
                    <a:lnTo>
                      <a:pt x="13680" y="94550"/>
                    </a:lnTo>
                    <a:cubicBezTo>
                      <a:pt x="6101" y="94550"/>
                      <a:pt x="-51" y="88399"/>
                      <a:pt x="-51" y="80820"/>
                    </a:cubicBezTo>
                    <a:lnTo>
                      <a:pt x="-51" y="13676"/>
                    </a:lnTo>
                    <a:cubicBezTo>
                      <a:pt x="-51" y="6097"/>
                      <a:pt x="6101" y="-54"/>
                      <a:pt x="13680" y="-54"/>
                    </a:cubicBezTo>
                    <a:lnTo>
                      <a:pt x="311361" y="-54"/>
                    </a:lnTo>
                    <a:cubicBezTo>
                      <a:pt x="318940" y="-54"/>
                      <a:pt x="325091" y="6097"/>
                      <a:pt x="325091" y="13676"/>
                    </a:cubicBezTo>
                    <a:lnTo>
                      <a:pt x="325091" y="80820"/>
                    </a:lnTo>
                    <a:cubicBezTo>
                      <a:pt x="325091" y="88399"/>
                      <a:pt x="318940" y="94550"/>
                      <a:pt x="311361" y="94550"/>
                    </a:cubicBezTo>
                    <a:close/>
                    <a:moveTo>
                      <a:pt x="27411" y="67089"/>
                    </a:moveTo>
                    <a:lnTo>
                      <a:pt x="297630" y="67089"/>
                    </a:lnTo>
                    <a:lnTo>
                      <a:pt x="297630" y="27407"/>
                    </a:lnTo>
                    <a:lnTo>
                      <a:pt x="27411" y="27407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21" name="Group 120">
              <a:extLst>
                <a:ext uri="{FF2B5EF4-FFF2-40B4-BE49-F238E27FC236}">
                  <a16:creationId xmlns:a16="http://schemas.microsoft.com/office/drawing/2014/main" id="{5A37F4CB-D7F1-12A6-F7C4-676E0D2488AF}"/>
                </a:ext>
              </a:extLst>
            </p:cNvPr>
            <p:cNvGrpSpPr/>
            <p:nvPr/>
          </p:nvGrpSpPr>
          <p:grpSpPr>
            <a:xfrm flipH="1">
              <a:off x="4693645" y="2320711"/>
              <a:ext cx="410815" cy="535150"/>
              <a:chOff x="7826754" y="2563043"/>
              <a:chExt cx="668821" cy="871242"/>
            </a:xfrm>
            <a:solidFill>
              <a:srgbClr val="163A65"/>
            </a:solidFill>
          </p:grpSpPr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D4BA38B5-124A-5410-1DE7-567DF47F2957}"/>
                  </a:ext>
                </a:extLst>
              </p:cNvPr>
              <p:cNvSpPr/>
              <p:nvPr/>
            </p:nvSpPr>
            <p:spPr>
              <a:xfrm>
                <a:off x="8158076" y="2939635"/>
                <a:ext cx="337499" cy="444461"/>
              </a:xfrm>
              <a:custGeom>
                <a:avLst/>
                <a:gdLst>
                  <a:gd name="connsiteX0" fmla="*/ 271679 w 337499"/>
                  <a:gd name="connsiteY0" fmla="*/ 444407 h 444461"/>
                  <a:gd name="connsiteX1" fmla="*/ 13680 w 337499"/>
                  <a:gd name="connsiteY1" fmla="*/ 444407 h 444461"/>
                  <a:gd name="connsiteX2" fmla="*/ -51 w 337499"/>
                  <a:gd name="connsiteY2" fmla="*/ 430677 h 444461"/>
                  <a:gd name="connsiteX3" fmla="*/ -51 w 337499"/>
                  <a:gd name="connsiteY3" fmla="*/ 409669 h 444461"/>
                  <a:gd name="connsiteX4" fmla="*/ 13680 w 337499"/>
                  <a:gd name="connsiteY4" fmla="*/ 395938 h 444461"/>
                  <a:gd name="connsiteX5" fmla="*/ 27411 w 337499"/>
                  <a:gd name="connsiteY5" fmla="*/ 409669 h 444461"/>
                  <a:gd name="connsiteX6" fmla="*/ 27411 w 337499"/>
                  <a:gd name="connsiteY6" fmla="*/ 416946 h 444461"/>
                  <a:gd name="connsiteX7" fmla="*/ 257948 w 337499"/>
                  <a:gd name="connsiteY7" fmla="*/ 416946 h 444461"/>
                  <a:gd name="connsiteX8" fmla="*/ 257948 w 337499"/>
                  <a:gd name="connsiteY8" fmla="*/ 300098 h 444461"/>
                  <a:gd name="connsiteX9" fmla="*/ 264677 w 337499"/>
                  <a:gd name="connsiteY9" fmla="*/ 288290 h 444461"/>
                  <a:gd name="connsiteX10" fmla="*/ 309988 w 337499"/>
                  <a:gd name="connsiteY10" fmla="*/ 209064 h 444461"/>
                  <a:gd name="connsiteX11" fmla="*/ 309988 w 337499"/>
                  <a:gd name="connsiteY11" fmla="*/ 13676 h 444461"/>
                  <a:gd name="connsiteX12" fmla="*/ 323718 w 337499"/>
                  <a:gd name="connsiteY12" fmla="*/ -54 h 444461"/>
                  <a:gd name="connsiteX13" fmla="*/ 337449 w 337499"/>
                  <a:gd name="connsiteY13" fmla="*/ 13676 h 444461"/>
                  <a:gd name="connsiteX14" fmla="*/ 337449 w 337499"/>
                  <a:gd name="connsiteY14" fmla="*/ 208789 h 444461"/>
                  <a:gd name="connsiteX15" fmla="*/ 285410 w 337499"/>
                  <a:gd name="connsiteY15" fmla="*/ 307375 h 444461"/>
                  <a:gd name="connsiteX16" fmla="*/ 285410 w 337499"/>
                  <a:gd name="connsiteY16" fmla="*/ 430951 h 444461"/>
                  <a:gd name="connsiteX17" fmla="*/ 271679 w 337499"/>
                  <a:gd name="connsiteY17" fmla="*/ 444407 h 4444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37499" h="444461">
                    <a:moveTo>
                      <a:pt x="271679" y="444407"/>
                    </a:moveTo>
                    <a:lnTo>
                      <a:pt x="13680" y="444407"/>
                    </a:lnTo>
                    <a:cubicBezTo>
                      <a:pt x="6101" y="444407"/>
                      <a:pt x="-51" y="438256"/>
                      <a:pt x="-51" y="430677"/>
                    </a:cubicBezTo>
                    <a:lnTo>
                      <a:pt x="-51" y="409669"/>
                    </a:lnTo>
                    <a:cubicBezTo>
                      <a:pt x="-51" y="402089"/>
                      <a:pt x="6101" y="395938"/>
                      <a:pt x="13680" y="395938"/>
                    </a:cubicBezTo>
                    <a:cubicBezTo>
                      <a:pt x="21259" y="395938"/>
                      <a:pt x="27411" y="402089"/>
                      <a:pt x="27411" y="409669"/>
                    </a:cubicBezTo>
                    <a:lnTo>
                      <a:pt x="27411" y="416946"/>
                    </a:lnTo>
                    <a:lnTo>
                      <a:pt x="257948" y="416946"/>
                    </a:lnTo>
                    <a:lnTo>
                      <a:pt x="257948" y="300098"/>
                    </a:lnTo>
                    <a:cubicBezTo>
                      <a:pt x="257948" y="295251"/>
                      <a:pt x="260502" y="290761"/>
                      <a:pt x="264677" y="288290"/>
                    </a:cubicBezTo>
                    <a:cubicBezTo>
                      <a:pt x="292701" y="271717"/>
                      <a:pt x="309919" y="241619"/>
                      <a:pt x="309988" y="209064"/>
                    </a:cubicBezTo>
                    <a:lnTo>
                      <a:pt x="309988" y="13676"/>
                    </a:lnTo>
                    <a:cubicBezTo>
                      <a:pt x="309988" y="6097"/>
                      <a:pt x="316139" y="-54"/>
                      <a:pt x="323718" y="-54"/>
                    </a:cubicBezTo>
                    <a:cubicBezTo>
                      <a:pt x="331298" y="-54"/>
                      <a:pt x="337449" y="6097"/>
                      <a:pt x="337449" y="13676"/>
                    </a:cubicBezTo>
                    <a:lnTo>
                      <a:pt x="337449" y="208789"/>
                    </a:lnTo>
                    <a:cubicBezTo>
                      <a:pt x="337339" y="248196"/>
                      <a:pt x="317896" y="285049"/>
                      <a:pt x="285410" y="307375"/>
                    </a:cubicBezTo>
                    <a:lnTo>
                      <a:pt x="285410" y="430951"/>
                    </a:lnTo>
                    <a:cubicBezTo>
                      <a:pt x="285259" y="438421"/>
                      <a:pt x="279162" y="444407"/>
                      <a:pt x="271679" y="44440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EFAE684B-4CD5-25FE-E17F-DF093C1B719D}"/>
                  </a:ext>
                </a:extLst>
              </p:cNvPr>
              <p:cNvSpPr/>
              <p:nvPr/>
            </p:nvSpPr>
            <p:spPr>
              <a:xfrm>
                <a:off x="8139153" y="3356563"/>
                <a:ext cx="323167" cy="77722"/>
              </a:xfrm>
              <a:custGeom>
                <a:avLst/>
                <a:gdLst>
                  <a:gd name="connsiteX0" fmla="*/ 281951 w 323167"/>
                  <a:gd name="connsiteY0" fmla="*/ 77596 h 77722"/>
                  <a:gd name="connsiteX1" fmla="*/ 41116 w 323167"/>
                  <a:gd name="connsiteY1" fmla="*/ 77596 h 77722"/>
                  <a:gd name="connsiteX2" fmla="*/ 20 w 323167"/>
                  <a:gd name="connsiteY2" fmla="*/ 41114 h 77722"/>
                  <a:gd name="connsiteX3" fmla="*/ 36502 w 323167"/>
                  <a:gd name="connsiteY3" fmla="*/ 18 h 77722"/>
                  <a:gd name="connsiteX4" fmla="*/ 41116 w 323167"/>
                  <a:gd name="connsiteY4" fmla="*/ 18 h 77722"/>
                  <a:gd name="connsiteX5" fmla="*/ 281951 w 323167"/>
                  <a:gd name="connsiteY5" fmla="*/ 18 h 77722"/>
                  <a:gd name="connsiteX6" fmla="*/ 323047 w 323167"/>
                  <a:gd name="connsiteY6" fmla="*/ 36500 h 77722"/>
                  <a:gd name="connsiteX7" fmla="*/ 286565 w 323167"/>
                  <a:gd name="connsiteY7" fmla="*/ 77596 h 77722"/>
                  <a:gd name="connsiteX8" fmla="*/ 281951 w 323167"/>
                  <a:gd name="connsiteY8" fmla="*/ 77596 h 77722"/>
                  <a:gd name="connsiteX9" fmla="*/ 41116 w 323167"/>
                  <a:gd name="connsiteY9" fmla="*/ 27479 h 77722"/>
                  <a:gd name="connsiteX10" fmla="*/ 28538 w 323167"/>
                  <a:gd name="connsiteY10" fmla="*/ 37557 h 77722"/>
                  <a:gd name="connsiteX11" fmla="*/ 38616 w 323167"/>
                  <a:gd name="connsiteY11" fmla="*/ 50135 h 77722"/>
                  <a:gd name="connsiteX12" fmla="*/ 41116 w 323167"/>
                  <a:gd name="connsiteY12" fmla="*/ 50135 h 77722"/>
                  <a:gd name="connsiteX13" fmla="*/ 281951 w 323167"/>
                  <a:gd name="connsiteY13" fmla="*/ 50135 h 77722"/>
                  <a:gd name="connsiteX14" fmla="*/ 294529 w 323167"/>
                  <a:gd name="connsiteY14" fmla="*/ 40056 h 77722"/>
                  <a:gd name="connsiteX15" fmla="*/ 284450 w 323167"/>
                  <a:gd name="connsiteY15" fmla="*/ 27479 h 77722"/>
                  <a:gd name="connsiteX16" fmla="*/ 281951 w 323167"/>
                  <a:gd name="connsiteY16" fmla="*/ 27479 h 77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3167" h="77722">
                    <a:moveTo>
                      <a:pt x="281951" y="77596"/>
                    </a:moveTo>
                    <a:lnTo>
                      <a:pt x="41116" y="77596"/>
                    </a:lnTo>
                    <a:cubicBezTo>
                      <a:pt x="19696" y="78873"/>
                      <a:pt x="1297" y="62533"/>
                      <a:pt x="20" y="41114"/>
                    </a:cubicBezTo>
                    <a:cubicBezTo>
                      <a:pt x="-1257" y="19694"/>
                      <a:pt x="15068" y="1295"/>
                      <a:pt x="36502" y="18"/>
                    </a:cubicBezTo>
                    <a:cubicBezTo>
                      <a:pt x="38040" y="-78"/>
                      <a:pt x="39578" y="-78"/>
                      <a:pt x="41116" y="18"/>
                    </a:cubicBezTo>
                    <a:lnTo>
                      <a:pt x="281951" y="18"/>
                    </a:lnTo>
                    <a:cubicBezTo>
                      <a:pt x="303371" y="-1259"/>
                      <a:pt x="321770" y="15080"/>
                      <a:pt x="323047" y="36500"/>
                    </a:cubicBezTo>
                    <a:cubicBezTo>
                      <a:pt x="324324" y="57920"/>
                      <a:pt x="307998" y="76319"/>
                      <a:pt x="286565" y="77596"/>
                    </a:cubicBezTo>
                    <a:cubicBezTo>
                      <a:pt x="285027" y="77692"/>
                      <a:pt x="283489" y="77692"/>
                      <a:pt x="281951" y="77596"/>
                    </a:cubicBezTo>
                    <a:close/>
                    <a:moveTo>
                      <a:pt x="41116" y="27479"/>
                    </a:moveTo>
                    <a:cubicBezTo>
                      <a:pt x="34854" y="26793"/>
                      <a:pt x="29225" y="31296"/>
                      <a:pt x="28538" y="37557"/>
                    </a:cubicBezTo>
                    <a:cubicBezTo>
                      <a:pt x="27852" y="43819"/>
                      <a:pt x="32355" y="49448"/>
                      <a:pt x="38616" y="50135"/>
                    </a:cubicBezTo>
                    <a:cubicBezTo>
                      <a:pt x="39454" y="50231"/>
                      <a:pt x="40292" y="50231"/>
                      <a:pt x="41116" y="50135"/>
                    </a:cubicBezTo>
                    <a:lnTo>
                      <a:pt x="281951" y="50135"/>
                    </a:lnTo>
                    <a:cubicBezTo>
                      <a:pt x="288213" y="50821"/>
                      <a:pt x="293842" y="46318"/>
                      <a:pt x="294529" y="40056"/>
                    </a:cubicBezTo>
                    <a:cubicBezTo>
                      <a:pt x="295215" y="33795"/>
                      <a:pt x="290712" y="28166"/>
                      <a:pt x="284450" y="27479"/>
                    </a:cubicBezTo>
                    <a:cubicBezTo>
                      <a:pt x="283612" y="27383"/>
                      <a:pt x="282775" y="27383"/>
                      <a:pt x="281951" y="27479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8075F982-B6FB-464D-D375-17BF5080683D}"/>
                  </a:ext>
                </a:extLst>
              </p:cNvPr>
              <p:cNvSpPr/>
              <p:nvPr/>
            </p:nvSpPr>
            <p:spPr>
              <a:xfrm>
                <a:off x="8241496" y="2996265"/>
                <a:ext cx="220851" cy="150943"/>
              </a:xfrm>
              <a:custGeom>
                <a:avLst/>
                <a:gdLst>
                  <a:gd name="connsiteX0" fmla="*/ 176725 w 220851"/>
                  <a:gd name="connsiteY0" fmla="*/ 150786 h 150943"/>
                  <a:gd name="connsiteX1" fmla="*/ 171782 w 220851"/>
                  <a:gd name="connsiteY1" fmla="*/ 150786 h 150943"/>
                  <a:gd name="connsiteX2" fmla="*/ 138554 w 220851"/>
                  <a:gd name="connsiteY2" fmla="*/ 147079 h 150943"/>
                  <a:gd name="connsiteX3" fmla="*/ 14978 w 220851"/>
                  <a:gd name="connsiteY3" fmla="*/ 145843 h 150943"/>
                  <a:gd name="connsiteX4" fmla="*/ 11 w 220851"/>
                  <a:gd name="connsiteY4" fmla="*/ 133485 h 150943"/>
                  <a:gd name="connsiteX5" fmla="*/ 12369 w 220851"/>
                  <a:gd name="connsiteY5" fmla="*/ 118519 h 150943"/>
                  <a:gd name="connsiteX6" fmla="*/ 141849 w 220851"/>
                  <a:gd name="connsiteY6" fmla="*/ 119892 h 150943"/>
                  <a:gd name="connsiteX7" fmla="*/ 174940 w 220851"/>
                  <a:gd name="connsiteY7" fmla="*/ 123599 h 150943"/>
                  <a:gd name="connsiteX8" fmla="*/ 187847 w 220851"/>
                  <a:gd name="connsiteY8" fmla="*/ 119480 h 150943"/>
                  <a:gd name="connsiteX9" fmla="*/ 193339 w 220851"/>
                  <a:gd name="connsiteY9" fmla="*/ 107122 h 150943"/>
                  <a:gd name="connsiteX10" fmla="*/ 193339 w 220851"/>
                  <a:gd name="connsiteY10" fmla="*/ 52200 h 150943"/>
                  <a:gd name="connsiteX11" fmla="*/ 178648 w 220851"/>
                  <a:gd name="connsiteY11" fmla="*/ 35723 h 150943"/>
                  <a:gd name="connsiteX12" fmla="*/ 138691 w 220851"/>
                  <a:gd name="connsiteY12" fmla="*/ 31192 h 150943"/>
                  <a:gd name="connsiteX13" fmla="*/ 27610 w 220851"/>
                  <a:gd name="connsiteY13" fmla="*/ 28995 h 150943"/>
                  <a:gd name="connsiteX14" fmla="*/ 12918 w 220851"/>
                  <a:gd name="connsiteY14" fmla="*/ 16225 h 150943"/>
                  <a:gd name="connsiteX15" fmla="*/ 25688 w 220851"/>
                  <a:gd name="connsiteY15" fmla="*/ 1534 h 150943"/>
                  <a:gd name="connsiteX16" fmla="*/ 141849 w 220851"/>
                  <a:gd name="connsiteY16" fmla="*/ 3868 h 150943"/>
                  <a:gd name="connsiteX17" fmla="*/ 181668 w 220851"/>
                  <a:gd name="connsiteY17" fmla="*/ 8399 h 150943"/>
                  <a:gd name="connsiteX18" fmla="*/ 220801 w 220851"/>
                  <a:gd name="connsiteY18" fmla="*/ 52200 h 150943"/>
                  <a:gd name="connsiteX19" fmla="*/ 220801 w 220851"/>
                  <a:gd name="connsiteY19" fmla="*/ 107122 h 150943"/>
                  <a:gd name="connsiteX20" fmla="*/ 206109 w 220851"/>
                  <a:gd name="connsiteY20" fmla="*/ 139939 h 150943"/>
                  <a:gd name="connsiteX21" fmla="*/ 176725 w 220851"/>
                  <a:gd name="connsiteY21" fmla="*/ 150786 h 150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20851" h="150943">
                    <a:moveTo>
                      <a:pt x="176725" y="150786"/>
                    </a:moveTo>
                    <a:cubicBezTo>
                      <a:pt x="175077" y="150923"/>
                      <a:pt x="173430" y="150923"/>
                      <a:pt x="171782" y="150786"/>
                    </a:cubicBezTo>
                    <a:lnTo>
                      <a:pt x="138554" y="147079"/>
                    </a:lnTo>
                    <a:cubicBezTo>
                      <a:pt x="97499" y="142561"/>
                      <a:pt x="56115" y="142149"/>
                      <a:pt x="14978" y="145843"/>
                    </a:cubicBezTo>
                    <a:cubicBezTo>
                      <a:pt x="7440" y="146557"/>
                      <a:pt x="739" y="141023"/>
                      <a:pt x="11" y="133485"/>
                    </a:cubicBezTo>
                    <a:cubicBezTo>
                      <a:pt x="-703" y="125947"/>
                      <a:pt x="4831" y="119246"/>
                      <a:pt x="12369" y="118519"/>
                    </a:cubicBezTo>
                    <a:cubicBezTo>
                      <a:pt x="55456" y="114509"/>
                      <a:pt x="98859" y="114976"/>
                      <a:pt x="141849" y="119892"/>
                    </a:cubicBezTo>
                    <a:lnTo>
                      <a:pt x="174940" y="123599"/>
                    </a:lnTo>
                    <a:cubicBezTo>
                      <a:pt x="179622" y="124093"/>
                      <a:pt x="184304" y="122597"/>
                      <a:pt x="187847" y="119480"/>
                    </a:cubicBezTo>
                    <a:cubicBezTo>
                      <a:pt x="191348" y="116322"/>
                      <a:pt x="193339" y="111832"/>
                      <a:pt x="193339" y="107122"/>
                    </a:cubicBezTo>
                    <a:lnTo>
                      <a:pt x="193339" y="52200"/>
                    </a:lnTo>
                    <a:cubicBezTo>
                      <a:pt x="193394" y="43755"/>
                      <a:pt x="187051" y="36643"/>
                      <a:pt x="178648" y="35723"/>
                    </a:cubicBezTo>
                    <a:lnTo>
                      <a:pt x="138691" y="31192"/>
                    </a:lnTo>
                    <a:cubicBezTo>
                      <a:pt x="101811" y="27100"/>
                      <a:pt x="64628" y="26359"/>
                      <a:pt x="27610" y="28995"/>
                    </a:cubicBezTo>
                    <a:cubicBezTo>
                      <a:pt x="20031" y="29530"/>
                      <a:pt x="13454" y="23805"/>
                      <a:pt x="12918" y="16225"/>
                    </a:cubicBezTo>
                    <a:cubicBezTo>
                      <a:pt x="12383" y="8646"/>
                      <a:pt x="18108" y="2069"/>
                      <a:pt x="25688" y="1534"/>
                    </a:cubicBezTo>
                    <a:cubicBezTo>
                      <a:pt x="64394" y="-1185"/>
                      <a:pt x="103280" y="-416"/>
                      <a:pt x="141849" y="3868"/>
                    </a:cubicBezTo>
                    <a:lnTo>
                      <a:pt x="181668" y="8399"/>
                    </a:lnTo>
                    <a:cubicBezTo>
                      <a:pt x="203994" y="10857"/>
                      <a:pt x="220869" y="29750"/>
                      <a:pt x="220801" y="52200"/>
                    </a:cubicBezTo>
                    <a:lnTo>
                      <a:pt x="220801" y="107122"/>
                    </a:lnTo>
                    <a:cubicBezTo>
                      <a:pt x="220787" y="119658"/>
                      <a:pt x="215446" y="131590"/>
                      <a:pt x="206109" y="139939"/>
                    </a:cubicBezTo>
                    <a:cubicBezTo>
                      <a:pt x="197994" y="147065"/>
                      <a:pt x="187517" y="150923"/>
                      <a:pt x="176725" y="150786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5D02EB05-FA61-7372-BCAF-A4E30431769E}"/>
                  </a:ext>
                </a:extLst>
              </p:cNvPr>
              <p:cNvSpPr/>
              <p:nvPr/>
            </p:nvSpPr>
            <p:spPr>
              <a:xfrm>
                <a:off x="8202151" y="2868510"/>
                <a:ext cx="79637" cy="444736"/>
              </a:xfrm>
              <a:custGeom>
                <a:avLst/>
                <a:gdLst>
                  <a:gd name="connsiteX0" fmla="*/ 13680 w 79637"/>
                  <a:gd name="connsiteY0" fmla="*/ 444682 h 444736"/>
                  <a:gd name="connsiteX1" fmla="*/ -51 w 79637"/>
                  <a:gd name="connsiteY1" fmla="*/ 430951 h 444736"/>
                  <a:gd name="connsiteX2" fmla="*/ -51 w 79637"/>
                  <a:gd name="connsiteY2" fmla="*/ 300373 h 444736"/>
                  <a:gd name="connsiteX3" fmla="*/ 6815 w 79637"/>
                  <a:gd name="connsiteY3" fmla="*/ 288564 h 444736"/>
                  <a:gd name="connsiteX4" fmla="*/ 52126 w 79637"/>
                  <a:gd name="connsiteY4" fmla="*/ 209338 h 444736"/>
                  <a:gd name="connsiteX5" fmla="*/ 52126 w 79637"/>
                  <a:gd name="connsiteY5" fmla="*/ 13676 h 444736"/>
                  <a:gd name="connsiteX6" fmla="*/ 65856 w 79637"/>
                  <a:gd name="connsiteY6" fmla="*/ -54 h 444736"/>
                  <a:gd name="connsiteX7" fmla="*/ 79587 w 79637"/>
                  <a:gd name="connsiteY7" fmla="*/ 13676 h 444736"/>
                  <a:gd name="connsiteX8" fmla="*/ 79587 w 79637"/>
                  <a:gd name="connsiteY8" fmla="*/ 209064 h 444736"/>
                  <a:gd name="connsiteX9" fmla="*/ 27411 w 79637"/>
                  <a:gd name="connsiteY9" fmla="*/ 307650 h 444736"/>
                  <a:gd name="connsiteX10" fmla="*/ 27411 w 79637"/>
                  <a:gd name="connsiteY10" fmla="*/ 431226 h 444736"/>
                  <a:gd name="connsiteX11" fmla="*/ 13680 w 79637"/>
                  <a:gd name="connsiteY11" fmla="*/ 444682 h 444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9637" h="444736">
                    <a:moveTo>
                      <a:pt x="13680" y="444682"/>
                    </a:moveTo>
                    <a:cubicBezTo>
                      <a:pt x="6101" y="444682"/>
                      <a:pt x="-51" y="438530"/>
                      <a:pt x="-51" y="430951"/>
                    </a:cubicBezTo>
                    <a:lnTo>
                      <a:pt x="-51" y="300373"/>
                    </a:lnTo>
                    <a:cubicBezTo>
                      <a:pt x="-23" y="295498"/>
                      <a:pt x="2586" y="291008"/>
                      <a:pt x="6815" y="288564"/>
                    </a:cubicBezTo>
                    <a:cubicBezTo>
                      <a:pt x="34798" y="271964"/>
                      <a:pt x="52002" y="241880"/>
                      <a:pt x="52126" y="209338"/>
                    </a:cubicBezTo>
                    <a:lnTo>
                      <a:pt x="52126" y="13676"/>
                    </a:lnTo>
                    <a:cubicBezTo>
                      <a:pt x="52126" y="6097"/>
                      <a:pt x="58277" y="-54"/>
                      <a:pt x="65856" y="-54"/>
                    </a:cubicBezTo>
                    <a:cubicBezTo>
                      <a:pt x="73436" y="-54"/>
                      <a:pt x="79587" y="6097"/>
                      <a:pt x="79587" y="13676"/>
                    </a:cubicBezTo>
                    <a:lnTo>
                      <a:pt x="79587" y="209064"/>
                    </a:lnTo>
                    <a:cubicBezTo>
                      <a:pt x="79505" y="248512"/>
                      <a:pt x="59980" y="285392"/>
                      <a:pt x="27411" y="307650"/>
                    </a:cubicBezTo>
                    <a:lnTo>
                      <a:pt x="27411" y="431226"/>
                    </a:lnTo>
                    <a:cubicBezTo>
                      <a:pt x="27260" y="438695"/>
                      <a:pt x="21163" y="444682"/>
                      <a:pt x="13680" y="444682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D9435EF5-2419-E21D-C919-74E471BE62B1}"/>
                  </a:ext>
                </a:extLst>
              </p:cNvPr>
              <p:cNvSpPr/>
              <p:nvPr/>
            </p:nvSpPr>
            <p:spPr>
              <a:xfrm>
                <a:off x="7826754" y="2840581"/>
                <a:ext cx="144996" cy="472664"/>
              </a:xfrm>
              <a:custGeom>
                <a:avLst/>
                <a:gdLst>
                  <a:gd name="connsiteX0" fmla="*/ 131078 w 144996"/>
                  <a:gd name="connsiteY0" fmla="*/ 472610 h 472664"/>
                  <a:gd name="connsiteX1" fmla="*/ 117347 w 144996"/>
                  <a:gd name="connsiteY1" fmla="*/ 458880 h 472664"/>
                  <a:gd name="connsiteX2" fmla="*/ 117347 w 144996"/>
                  <a:gd name="connsiteY2" fmla="*/ 331184 h 472664"/>
                  <a:gd name="connsiteX3" fmla="*/ 65720 w 144996"/>
                  <a:gd name="connsiteY3" fmla="*/ 279145 h 472664"/>
                  <a:gd name="connsiteX4" fmla="*/ 15740 w 144996"/>
                  <a:gd name="connsiteY4" fmla="*/ 192505 h 472664"/>
                  <a:gd name="connsiteX5" fmla="*/ -50 w 144996"/>
                  <a:gd name="connsiteY5" fmla="*/ 133600 h 472664"/>
                  <a:gd name="connsiteX6" fmla="*/ -50 w 144996"/>
                  <a:gd name="connsiteY6" fmla="*/ 47646 h 472664"/>
                  <a:gd name="connsiteX7" fmla="*/ 47266 w 144996"/>
                  <a:gd name="connsiteY7" fmla="*/ -54 h 472664"/>
                  <a:gd name="connsiteX8" fmla="*/ 94279 w 144996"/>
                  <a:gd name="connsiteY8" fmla="*/ 39408 h 472664"/>
                  <a:gd name="connsiteX9" fmla="*/ 109108 w 144996"/>
                  <a:gd name="connsiteY9" fmla="*/ 26776 h 472664"/>
                  <a:gd name="connsiteX10" fmla="*/ 121741 w 144996"/>
                  <a:gd name="connsiteY10" fmla="*/ 41605 h 472664"/>
                  <a:gd name="connsiteX11" fmla="*/ 121741 w 144996"/>
                  <a:gd name="connsiteY11" fmla="*/ 110258 h 472664"/>
                  <a:gd name="connsiteX12" fmla="*/ 97259 w 144996"/>
                  <a:gd name="connsiteY12" fmla="*/ 134657 h 472664"/>
                  <a:gd name="connsiteX13" fmla="*/ 76155 w 144996"/>
                  <a:gd name="connsiteY13" fmla="*/ 122478 h 472664"/>
                  <a:gd name="connsiteX14" fmla="*/ 69564 w 144996"/>
                  <a:gd name="connsiteY14" fmla="*/ 110807 h 472664"/>
                  <a:gd name="connsiteX15" fmla="*/ 67642 w 144996"/>
                  <a:gd name="connsiteY15" fmla="*/ 103942 h 472664"/>
                  <a:gd name="connsiteX16" fmla="*/ 67642 w 144996"/>
                  <a:gd name="connsiteY16" fmla="*/ 47784 h 472664"/>
                  <a:gd name="connsiteX17" fmla="*/ 47595 w 144996"/>
                  <a:gd name="connsiteY17" fmla="*/ 27737 h 472664"/>
                  <a:gd name="connsiteX18" fmla="*/ 27548 w 144996"/>
                  <a:gd name="connsiteY18" fmla="*/ 47784 h 472664"/>
                  <a:gd name="connsiteX19" fmla="*/ 27548 w 144996"/>
                  <a:gd name="connsiteY19" fmla="*/ 133738 h 472664"/>
                  <a:gd name="connsiteX20" fmla="*/ 39631 w 144996"/>
                  <a:gd name="connsiteY20" fmla="*/ 178912 h 472664"/>
                  <a:gd name="connsiteX21" fmla="*/ 89611 w 144996"/>
                  <a:gd name="connsiteY21" fmla="*/ 265552 h 472664"/>
                  <a:gd name="connsiteX22" fmla="*/ 137531 w 144996"/>
                  <a:gd name="connsiteY22" fmla="*/ 311138 h 472664"/>
                  <a:gd name="connsiteX23" fmla="*/ 144946 w 144996"/>
                  <a:gd name="connsiteY23" fmla="*/ 323221 h 472664"/>
                  <a:gd name="connsiteX24" fmla="*/ 144946 w 144996"/>
                  <a:gd name="connsiteY24" fmla="*/ 458880 h 472664"/>
                  <a:gd name="connsiteX25" fmla="*/ 131215 w 144996"/>
                  <a:gd name="connsiteY25" fmla="*/ 472610 h 472664"/>
                  <a:gd name="connsiteX26" fmla="*/ 131078 w 144996"/>
                  <a:gd name="connsiteY26" fmla="*/ 472610 h 4726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44996" h="472664">
                    <a:moveTo>
                      <a:pt x="131078" y="472610"/>
                    </a:moveTo>
                    <a:cubicBezTo>
                      <a:pt x="123498" y="472610"/>
                      <a:pt x="117347" y="466459"/>
                      <a:pt x="117347" y="458880"/>
                    </a:cubicBezTo>
                    <a:lnTo>
                      <a:pt x="117347" y="331184"/>
                    </a:lnTo>
                    <a:cubicBezTo>
                      <a:pt x="95941" y="318566"/>
                      <a:pt x="78160" y="300648"/>
                      <a:pt x="65720" y="279145"/>
                    </a:cubicBezTo>
                    <a:lnTo>
                      <a:pt x="15740" y="192505"/>
                    </a:lnTo>
                    <a:cubicBezTo>
                      <a:pt x="5373" y="174600"/>
                      <a:pt x="-78" y="154279"/>
                      <a:pt x="-50" y="133600"/>
                    </a:cubicBezTo>
                    <a:lnTo>
                      <a:pt x="-50" y="47646"/>
                    </a:lnTo>
                    <a:cubicBezTo>
                      <a:pt x="-160" y="21407"/>
                      <a:pt x="21027" y="56"/>
                      <a:pt x="47266" y="-54"/>
                    </a:cubicBezTo>
                    <a:cubicBezTo>
                      <a:pt x="70470" y="-150"/>
                      <a:pt x="90352" y="16533"/>
                      <a:pt x="94279" y="39408"/>
                    </a:cubicBezTo>
                    <a:cubicBezTo>
                      <a:pt x="94884" y="31829"/>
                      <a:pt x="101529" y="26172"/>
                      <a:pt x="109108" y="26776"/>
                    </a:cubicBezTo>
                    <a:cubicBezTo>
                      <a:pt x="116688" y="27380"/>
                      <a:pt x="122345" y="34026"/>
                      <a:pt x="121741" y="41605"/>
                    </a:cubicBezTo>
                    <a:lnTo>
                      <a:pt x="121741" y="110258"/>
                    </a:lnTo>
                    <a:cubicBezTo>
                      <a:pt x="121727" y="123755"/>
                      <a:pt x="110756" y="134685"/>
                      <a:pt x="97259" y="134657"/>
                    </a:cubicBezTo>
                    <a:cubicBezTo>
                      <a:pt x="88554" y="134644"/>
                      <a:pt x="80521" y="130003"/>
                      <a:pt x="76155" y="122478"/>
                    </a:cubicBezTo>
                    <a:lnTo>
                      <a:pt x="69564" y="110807"/>
                    </a:lnTo>
                    <a:cubicBezTo>
                      <a:pt x="68328" y="108734"/>
                      <a:pt x="67670" y="106359"/>
                      <a:pt x="67642" y="103942"/>
                    </a:cubicBezTo>
                    <a:lnTo>
                      <a:pt x="67642" y="47784"/>
                    </a:lnTo>
                    <a:cubicBezTo>
                      <a:pt x="67642" y="36717"/>
                      <a:pt x="58662" y="27737"/>
                      <a:pt x="47595" y="27737"/>
                    </a:cubicBezTo>
                    <a:cubicBezTo>
                      <a:pt x="36528" y="27737"/>
                      <a:pt x="27548" y="36717"/>
                      <a:pt x="27548" y="47784"/>
                    </a:cubicBezTo>
                    <a:lnTo>
                      <a:pt x="27548" y="133738"/>
                    </a:lnTo>
                    <a:cubicBezTo>
                      <a:pt x="27535" y="149597"/>
                      <a:pt x="31709" y="165181"/>
                      <a:pt x="39631" y="178912"/>
                    </a:cubicBezTo>
                    <a:lnTo>
                      <a:pt x="89611" y="265552"/>
                    </a:lnTo>
                    <a:cubicBezTo>
                      <a:pt x="100870" y="285036"/>
                      <a:pt x="117512" y="300867"/>
                      <a:pt x="137531" y="311138"/>
                    </a:cubicBezTo>
                    <a:cubicBezTo>
                      <a:pt x="142048" y="313486"/>
                      <a:pt x="144905" y="318127"/>
                      <a:pt x="144946" y="323221"/>
                    </a:cubicBezTo>
                    <a:lnTo>
                      <a:pt x="144946" y="458880"/>
                    </a:lnTo>
                    <a:cubicBezTo>
                      <a:pt x="144946" y="466459"/>
                      <a:pt x="138794" y="472610"/>
                      <a:pt x="131215" y="472610"/>
                    </a:cubicBezTo>
                    <a:cubicBezTo>
                      <a:pt x="131174" y="472610"/>
                      <a:pt x="131119" y="472610"/>
                      <a:pt x="131078" y="472610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D565E6C4-FFFE-FCCC-00E8-57AC25341D1A}"/>
                  </a:ext>
                </a:extLst>
              </p:cNvPr>
              <p:cNvSpPr/>
              <p:nvPr/>
            </p:nvSpPr>
            <p:spPr>
              <a:xfrm>
                <a:off x="7925367" y="3285438"/>
                <a:ext cx="323167" cy="77722"/>
              </a:xfrm>
              <a:custGeom>
                <a:avLst/>
                <a:gdLst>
                  <a:gd name="connsiteX0" fmla="*/ 281951 w 323167"/>
                  <a:gd name="connsiteY0" fmla="*/ 77596 h 77722"/>
                  <a:gd name="connsiteX1" fmla="*/ 41116 w 323167"/>
                  <a:gd name="connsiteY1" fmla="*/ 77596 h 77722"/>
                  <a:gd name="connsiteX2" fmla="*/ 20 w 323167"/>
                  <a:gd name="connsiteY2" fmla="*/ 41114 h 77722"/>
                  <a:gd name="connsiteX3" fmla="*/ 36502 w 323167"/>
                  <a:gd name="connsiteY3" fmla="*/ 18 h 77722"/>
                  <a:gd name="connsiteX4" fmla="*/ 41116 w 323167"/>
                  <a:gd name="connsiteY4" fmla="*/ 18 h 77722"/>
                  <a:gd name="connsiteX5" fmla="*/ 281951 w 323167"/>
                  <a:gd name="connsiteY5" fmla="*/ 18 h 77722"/>
                  <a:gd name="connsiteX6" fmla="*/ 323047 w 323167"/>
                  <a:gd name="connsiteY6" fmla="*/ 36500 h 77722"/>
                  <a:gd name="connsiteX7" fmla="*/ 286565 w 323167"/>
                  <a:gd name="connsiteY7" fmla="*/ 77596 h 77722"/>
                  <a:gd name="connsiteX8" fmla="*/ 281951 w 323167"/>
                  <a:gd name="connsiteY8" fmla="*/ 77596 h 77722"/>
                  <a:gd name="connsiteX9" fmla="*/ 41116 w 323167"/>
                  <a:gd name="connsiteY9" fmla="*/ 27754 h 77722"/>
                  <a:gd name="connsiteX10" fmla="*/ 28538 w 323167"/>
                  <a:gd name="connsiteY10" fmla="*/ 37832 h 77722"/>
                  <a:gd name="connsiteX11" fmla="*/ 38616 w 323167"/>
                  <a:gd name="connsiteY11" fmla="*/ 50409 h 77722"/>
                  <a:gd name="connsiteX12" fmla="*/ 41116 w 323167"/>
                  <a:gd name="connsiteY12" fmla="*/ 50409 h 77722"/>
                  <a:gd name="connsiteX13" fmla="*/ 281951 w 323167"/>
                  <a:gd name="connsiteY13" fmla="*/ 50409 h 77722"/>
                  <a:gd name="connsiteX14" fmla="*/ 294529 w 323167"/>
                  <a:gd name="connsiteY14" fmla="*/ 40331 h 77722"/>
                  <a:gd name="connsiteX15" fmla="*/ 284451 w 323167"/>
                  <a:gd name="connsiteY15" fmla="*/ 27754 h 77722"/>
                  <a:gd name="connsiteX16" fmla="*/ 281951 w 323167"/>
                  <a:gd name="connsiteY16" fmla="*/ 27754 h 77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23167" h="77722">
                    <a:moveTo>
                      <a:pt x="281951" y="77596"/>
                    </a:moveTo>
                    <a:lnTo>
                      <a:pt x="41116" y="77596"/>
                    </a:lnTo>
                    <a:cubicBezTo>
                      <a:pt x="19696" y="78873"/>
                      <a:pt x="1297" y="62533"/>
                      <a:pt x="20" y="41114"/>
                    </a:cubicBezTo>
                    <a:cubicBezTo>
                      <a:pt x="-1257" y="19694"/>
                      <a:pt x="15068" y="1295"/>
                      <a:pt x="36502" y="18"/>
                    </a:cubicBezTo>
                    <a:cubicBezTo>
                      <a:pt x="38040" y="-78"/>
                      <a:pt x="39578" y="-78"/>
                      <a:pt x="41116" y="18"/>
                    </a:cubicBezTo>
                    <a:lnTo>
                      <a:pt x="281951" y="18"/>
                    </a:lnTo>
                    <a:cubicBezTo>
                      <a:pt x="303371" y="-1259"/>
                      <a:pt x="321770" y="15080"/>
                      <a:pt x="323047" y="36500"/>
                    </a:cubicBezTo>
                    <a:cubicBezTo>
                      <a:pt x="324324" y="57920"/>
                      <a:pt x="307999" y="76319"/>
                      <a:pt x="286565" y="77596"/>
                    </a:cubicBezTo>
                    <a:cubicBezTo>
                      <a:pt x="285027" y="77692"/>
                      <a:pt x="283489" y="77692"/>
                      <a:pt x="281951" y="77596"/>
                    </a:cubicBezTo>
                    <a:close/>
                    <a:moveTo>
                      <a:pt x="41116" y="27754"/>
                    </a:moveTo>
                    <a:cubicBezTo>
                      <a:pt x="34854" y="27067"/>
                      <a:pt x="29225" y="31571"/>
                      <a:pt x="28538" y="37832"/>
                    </a:cubicBezTo>
                    <a:cubicBezTo>
                      <a:pt x="27852" y="44093"/>
                      <a:pt x="32355" y="49723"/>
                      <a:pt x="38616" y="50409"/>
                    </a:cubicBezTo>
                    <a:cubicBezTo>
                      <a:pt x="39454" y="50505"/>
                      <a:pt x="40292" y="50505"/>
                      <a:pt x="41116" y="50409"/>
                    </a:cubicBezTo>
                    <a:lnTo>
                      <a:pt x="281951" y="50409"/>
                    </a:lnTo>
                    <a:cubicBezTo>
                      <a:pt x="288213" y="51096"/>
                      <a:pt x="293842" y="46592"/>
                      <a:pt x="294529" y="40331"/>
                    </a:cubicBezTo>
                    <a:cubicBezTo>
                      <a:pt x="295215" y="34070"/>
                      <a:pt x="290712" y="28440"/>
                      <a:pt x="284451" y="27754"/>
                    </a:cubicBezTo>
                    <a:cubicBezTo>
                      <a:pt x="283613" y="27658"/>
                      <a:pt x="282775" y="27658"/>
                      <a:pt x="281951" y="27754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E6D85BEF-AFF5-1760-269B-D7589676BABC}"/>
                  </a:ext>
                </a:extLst>
              </p:cNvPr>
              <p:cNvSpPr/>
              <p:nvPr/>
            </p:nvSpPr>
            <p:spPr>
              <a:xfrm>
                <a:off x="7943328" y="2975924"/>
                <a:ext cx="175371" cy="196611"/>
              </a:xfrm>
              <a:custGeom>
                <a:avLst/>
                <a:gdLst>
                  <a:gd name="connsiteX0" fmla="*/ 132451 w 175371"/>
                  <a:gd name="connsiteY0" fmla="*/ 196529 h 196611"/>
                  <a:gd name="connsiteX1" fmla="*/ 129567 w 175371"/>
                  <a:gd name="connsiteY1" fmla="*/ 196529 h 196611"/>
                  <a:gd name="connsiteX2" fmla="*/ 34826 w 175371"/>
                  <a:gd name="connsiteY2" fmla="*/ 165360 h 196611"/>
                  <a:gd name="connsiteX3" fmla="*/ -50 w 175371"/>
                  <a:gd name="connsiteY3" fmla="*/ 29701 h 196611"/>
                  <a:gd name="connsiteX4" fmla="*/ 13680 w 175371"/>
                  <a:gd name="connsiteY4" fmla="*/ 4849 h 196611"/>
                  <a:gd name="connsiteX5" fmla="*/ 41142 w 175371"/>
                  <a:gd name="connsiteY5" fmla="*/ 2377 h 196611"/>
                  <a:gd name="connsiteX6" fmla="*/ 171034 w 175371"/>
                  <a:gd name="connsiteY6" fmla="*/ 137350 h 196611"/>
                  <a:gd name="connsiteX7" fmla="*/ 168013 w 175371"/>
                  <a:gd name="connsiteY7" fmla="*/ 178542 h 196611"/>
                  <a:gd name="connsiteX8" fmla="*/ 132451 w 175371"/>
                  <a:gd name="connsiteY8" fmla="*/ 196529 h 196611"/>
                  <a:gd name="connsiteX9" fmla="*/ 29608 w 175371"/>
                  <a:gd name="connsiteY9" fmla="*/ 27367 h 196611"/>
                  <a:gd name="connsiteX10" fmla="*/ 29608 w 175371"/>
                  <a:gd name="connsiteY10" fmla="*/ 27367 h 196611"/>
                  <a:gd name="connsiteX11" fmla="*/ 28647 w 175371"/>
                  <a:gd name="connsiteY11" fmla="*/ 29015 h 196611"/>
                  <a:gd name="connsiteX12" fmla="*/ 52264 w 175371"/>
                  <a:gd name="connsiteY12" fmla="*/ 142842 h 196611"/>
                  <a:gd name="connsiteX13" fmla="*/ 132588 w 175371"/>
                  <a:gd name="connsiteY13" fmla="*/ 168656 h 196611"/>
                  <a:gd name="connsiteX14" fmla="*/ 145632 w 175371"/>
                  <a:gd name="connsiteY14" fmla="*/ 162339 h 196611"/>
                  <a:gd name="connsiteX15" fmla="*/ 146593 w 175371"/>
                  <a:gd name="connsiteY15" fmla="*/ 148609 h 196611"/>
                  <a:gd name="connsiteX16" fmla="*/ 30432 w 175371"/>
                  <a:gd name="connsiteY16" fmla="*/ 26955 h 196611"/>
                  <a:gd name="connsiteX17" fmla="*/ 30432 w 175371"/>
                  <a:gd name="connsiteY17" fmla="*/ 26955 h 1966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75371" h="196611">
                    <a:moveTo>
                      <a:pt x="132451" y="196529"/>
                    </a:moveTo>
                    <a:lnTo>
                      <a:pt x="129567" y="196529"/>
                    </a:lnTo>
                    <a:cubicBezTo>
                      <a:pt x="95790" y="194661"/>
                      <a:pt x="63111" y="183910"/>
                      <a:pt x="34826" y="165360"/>
                    </a:cubicBezTo>
                    <a:cubicBezTo>
                      <a:pt x="6678" y="144627"/>
                      <a:pt x="637" y="100002"/>
                      <a:pt x="-50" y="29701"/>
                    </a:cubicBezTo>
                    <a:cubicBezTo>
                      <a:pt x="-91" y="19595"/>
                      <a:pt x="5099" y="10190"/>
                      <a:pt x="13680" y="4849"/>
                    </a:cubicBezTo>
                    <a:cubicBezTo>
                      <a:pt x="21795" y="-657"/>
                      <a:pt x="32176" y="-1591"/>
                      <a:pt x="41142" y="2377"/>
                    </a:cubicBezTo>
                    <a:cubicBezTo>
                      <a:pt x="82334" y="20090"/>
                      <a:pt x="147280" y="88194"/>
                      <a:pt x="171034" y="137350"/>
                    </a:cubicBezTo>
                    <a:cubicBezTo>
                      <a:pt x="177693" y="150586"/>
                      <a:pt x="176526" y="166418"/>
                      <a:pt x="168013" y="178542"/>
                    </a:cubicBezTo>
                    <a:cubicBezTo>
                      <a:pt x="160035" y="190254"/>
                      <a:pt x="146607" y="197050"/>
                      <a:pt x="132451" y="196529"/>
                    </a:cubicBezTo>
                    <a:close/>
                    <a:moveTo>
                      <a:pt x="29608" y="27367"/>
                    </a:moveTo>
                    <a:lnTo>
                      <a:pt x="29608" y="27367"/>
                    </a:lnTo>
                    <a:cubicBezTo>
                      <a:pt x="29018" y="27710"/>
                      <a:pt x="28647" y="28328"/>
                      <a:pt x="28647" y="29015"/>
                    </a:cubicBezTo>
                    <a:cubicBezTo>
                      <a:pt x="28647" y="87370"/>
                      <a:pt x="33590" y="129111"/>
                      <a:pt x="52264" y="142842"/>
                    </a:cubicBezTo>
                    <a:cubicBezTo>
                      <a:pt x="76361" y="158234"/>
                      <a:pt x="104028" y="167131"/>
                      <a:pt x="132588" y="168656"/>
                    </a:cubicBezTo>
                    <a:cubicBezTo>
                      <a:pt x="137778" y="169205"/>
                      <a:pt x="142845" y="166761"/>
                      <a:pt x="145632" y="162339"/>
                    </a:cubicBezTo>
                    <a:cubicBezTo>
                      <a:pt x="148392" y="158261"/>
                      <a:pt x="148749" y="153030"/>
                      <a:pt x="146593" y="148609"/>
                    </a:cubicBezTo>
                    <a:cubicBezTo>
                      <a:pt x="125860" y="105632"/>
                      <a:pt x="65170" y="41922"/>
                      <a:pt x="30432" y="26955"/>
                    </a:cubicBezTo>
                    <a:lnTo>
                      <a:pt x="30432" y="26955"/>
                    </a:ln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D20BB450-6AC2-427B-DCEC-EB1EA15F2840}"/>
                  </a:ext>
                </a:extLst>
              </p:cNvPr>
              <p:cNvSpPr/>
              <p:nvPr/>
            </p:nvSpPr>
            <p:spPr>
              <a:xfrm>
                <a:off x="7992422" y="2910800"/>
                <a:ext cx="244074" cy="204037"/>
              </a:xfrm>
              <a:custGeom>
                <a:avLst/>
                <a:gdLst>
                  <a:gd name="connsiteX0" fmla="*/ 208030 w 244074"/>
                  <a:gd name="connsiteY0" fmla="*/ 203846 h 204037"/>
                  <a:gd name="connsiteX1" fmla="*/ 186473 w 244074"/>
                  <a:gd name="connsiteY1" fmla="*/ 196431 h 204037"/>
                  <a:gd name="connsiteX2" fmla="*/ 8798 w 244074"/>
                  <a:gd name="connsiteY2" fmla="*/ 45394 h 204037"/>
                  <a:gd name="connsiteX3" fmla="*/ 8798 w 244074"/>
                  <a:gd name="connsiteY3" fmla="*/ 45394 h 204037"/>
                  <a:gd name="connsiteX4" fmla="*/ 4858 w 244074"/>
                  <a:gd name="connsiteY4" fmla="*/ 13017 h 204037"/>
                  <a:gd name="connsiteX5" fmla="*/ 21705 w 244074"/>
                  <a:gd name="connsiteY5" fmla="*/ 4202 h 204037"/>
                  <a:gd name="connsiteX6" fmla="*/ 104089 w 244074"/>
                  <a:gd name="connsiteY6" fmla="*/ -54 h 204037"/>
                  <a:gd name="connsiteX7" fmla="*/ 180432 w 244074"/>
                  <a:gd name="connsiteY7" fmla="*/ 5438 h 204037"/>
                  <a:gd name="connsiteX8" fmla="*/ 244005 w 244074"/>
                  <a:gd name="connsiteY8" fmla="*/ 77799 h 204037"/>
                  <a:gd name="connsiteX9" fmla="*/ 242220 w 244074"/>
                  <a:gd name="connsiteY9" fmla="*/ 171030 h 204037"/>
                  <a:gd name="connsiteX10" fmla="*/ 208579 w 244074"/>
                  <a:gd name="connsiteY10" fmla="*/ 203983 h 204037"/>
                  <a:gd name="connsiteX11" fmla="*/ 35436 w 244074"/>
                  <a:gd name="connsiteY11" fmla="*/ 30565 h 204037"/>
                  <a:gd name="connsiteX12" fmla="*/ 204872 w 244074"/>
                  <a:gd name="connsiteY12" fmla="*/ 174874 h 204037"/>
                  <a:gd name="connsiteX13" fmla="*/ 211326 w 244074"/>
                  <a:gd name="connsiteY13" fmla="*/ 175835 h 204037"/>
                  <a:gd name="connsiteX14" fmla="*/ 214896 w 244074"/>
                  <a:gd name="connsiteY14" fmla="*/ 170343 h 204037"/>
                  <a:gd name="connsiteX15" fmla="*/ 216681 w 244074"/>
                  <a:gd name="connsiteY15" fmla="*/ 77112 h 204037"/>
                  <a:gd name="connsiteX16" fmla="*/ 177548 w 244074"/>
                  <a:gd name="connsiteY16" fmla="*/ 32625 h 204037"/>
                  <a:gd name="connsiteX17" fmla="*/ 104227 w 244074"/>
                  <a:gd name="connsiteY17" fmla="*/ 27270 h 204037"/>
                  <a:gd name="connsiteX18" fmla="*/ 35436 w 244074"/>
                  <a:gd name="connsiteY18" fmla="*/ 30565 h 204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44074" h="204037">
                    <a:moveTo>
                      <a:pt x="208030" y="203846"/>
                    </a:moveTo>
                    <a:cubicBezTo>
                      <a:pt x="200204" y="203956"/>
                      <a:pt x="192583" y="201333"/>
                      <a:pt x="186473" y="196431"/>
                    </a:cubicBezTo>
                    <a:lnTo>
                      <a:pt x="8798" y="45394"/>
                    </a:lnTo>
                    <a:lnTo>
                      <a:pt x="8798" y="45394"/>
                    </a:lnTo>
                    <a:cubicBezTo>
                      <a:pt x="-1239" y="37540"/>
                      <a:pt x="-2996" y="23041"/>
                      <a:pt x="4858" y="13017"/>
                    </a:cubicBezTo>
                    <a:cubicBezTo>
                      <a:pt x="8950" y="7786"/>
                      <a:pt x="15087" y="4587"/>
                      <a:pt x="21705" y="4202"/>
                    </a:cubicBezTo>
                    <a:cubicBezTo>
                      <a:pt x="45185" y="2280"/>
                      <a:pt x="78413" y="-54"/>
                      <a:pt x="104089" y="-54"/>
                    </a:cubicBezTo>
                    <a:cubicBezTo>
                      <a:pt x="120703" y="-54"/>
                      <a:pt x="146379" y="1731"/>
                      <a:pt x="180432" y="5438"/>
                    </a:cubicBezTo>
                    <a:cubicBezTo>
                      <a:pt x="217216" y="9351"/>
                      <a:pt x="244856" y="40822"/>
                      <a:pt x="244005" y="77799"/>
                    </a:cubicBezTo>
                    <a:lnTo>
                      <a:pt x="242220" y="171030"/>
                    </a:lnTo>
                    <a:cubicBezTo>
                      <a:pt x="241780" y="189305"/>
                      <a:pt x="226869" y="203915"/>
                      <a:pt x="208579" y="203983"/>
                    </a:cubicBezTo>
                    <a:close/>
                    <a:moveTo>
                      <a:pt x="35436" y="30565"/>
                    </a:moveTo>
                    <a:lnTo>
                      <a:pt x="204872" y="174874"/>
                    </a:lnTo>
                    <a:cubicBezTo>
                      <a:pt x="206575" y="176577"/>
                      <a:pt x="209197" y="176961"/>
                      <a:pt x="211326" y="175835"/>
                    </a:cubicBezTo>
                    <a:cubicBezTo>
                      <a:pt x="213536" y="174929"/>
                      <a:pt x="214964" y="172732"/>
                      <a:pt x="214896" y="170343"/>
                    </a:cubicBezTo>
                    <a:lnTo>
                      <a:pt x="216681" y="77112"/>
                    </a:lnTo>
                    <a:cubicBezTo>
                      <a:pt x="217230" y="54346"/>
                      <a:pt x="200204" y="34986"/>
                      <a:pt x="177548" y="32625"/>
                    </a:cubicBezTo>
                    <a:cubicBezTo>
                      <a:pt x="145007" y="29055"/>
                      <a:pt x="119605" y="27270"/>
                      <a:pt x="104227" y="27270"/>
                    </a:cubicBezTo>
                    <a:cubicBezTo>
                      <a:pt x="82807" y="27270"/>
                      <a:pt x="56306" y="28917"/>
                      <a:pt x="35436" y="30565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0" name="Freeform: Shape 129">
                <a:extLst>
                  <a:ext uri="{FF2B5EF4-FFF2-40B4-BE49-F238E27FC236}">
                    <a16:creationId xmlns:a16="http://schemas.microsoft.com/office/drawing/2014/main" id="{048979AE-E0BB-F01B-2552-379AAE1AC532}"/>
                  </a:ext>
                </a:extLst>
              </p:cNvPr>
              <p:cNvSpPr/>
              <p:nvPr/>
            </p:nvSpPr>
            <p:spPr>
              <a:xfrm>
                <a:off x="7920938" y="2613660"/>
                <a:ext cx="110820" cy="327759"/>
              </a:xfrm>
              <a:custGeom>
                <a:avLst/>
                <a:gdLst>
                  <a:gd name="connsiteX0" fmla="*/ 13689 w 110820"/>
                  <a:gd name="connsiteY0" fmla="*/ 327706 h 327759"/>
                  <a:gd name="connsiteX1" fmla="*/ -42 w 110820"/>
                  <a:gd name="connsiteY1" fmla="*/ 313975 h 327759"/>
                  <a:gd name="connsiteX2" fmla="*/ -42 w 110820"/>
                  <a:gd name="connsiteY2" fmla="*/ 55839 h 327759"/>
                  <a:gd name="connsiteX3" fmla="*/ 53892 w 110820"/>
                  <a:gd name="connsiteY3" fmla="*/ -45 h 327759"/>
                  <a:gd name="connsiteX4" fmla="*/ 65179 w 110820"/>
                  <a:gd name="connsiteY4" fmla="*/ 916 h 327759"/>
                  <a:gd name="connsiteX5" fmla="*/ 110765 w 110820"/>
                  <a:gd name="connsiteY5" fmla="*/ 57761 h 327759"/>
                  <a:gd name="connsiteX6" fmla="*/ 110765 w 110820"/>
                  <a:gd name="connsiteY6" fmla="*/ 266467 h 327759"/>
                  <a:gd name="connsiteX7" fmla="*/ 97034 w 110820"/>
                  <a:gd name="connsiteY7" fmla="*/ 280198 h 327759"/>
                  <a:gd name="connsiteX8" fmla="*/ 83303 w 110820"/>
                  <a:gd name="connsiteY8" fmla="*/ 266467 h 327759"/>
                  <a:gd name="connsiteX9" fmla="*/ 83303 w 110820"/>
                  <a:gd name="connsiteY9" fmla="*/ 57761 h 327759"/>
                  <a:gd name="connsiteX10" fmla="*/ 60510 w 110820"/>
                  <a:gd name="connsiteY10" fmla="*/ 27965 h 327759"/>
                  <a:gd name="connsiteX11" fmla="*/ 27997 w 110820"/>
                  <a:gd name="connsiteY11" fmla="*/ 49207 h 327759"/>
                  <a:gd name="connsiteX12" fmla="*/ 27420 w 110820"/>
                  <a:gd name="connsiteY12" fmla="*/ 55427 h 327759"/>
                  <a:gd name="connsiteX13" fmla="*/ 27420 w 110820"/>
                  <a:gd name="connsiteY13" fmla="*/ 313563 h 327759"/>
                  <a:gd name="connsiteX14" fmla="*/ 14101 w 110820"/>
                  <a:gd name="connsiteY14" fmla="*/ 327706 h 327759"/>
                  <a:gd name="connsiteX15" fmla="*/ 13689 w 110820"/>
                  <a:gd name="connsiteY15" fmla="*/ 327706 h 327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0820" h="327759">
                    <a:moveTo>
                      <a:pt x="13689" y="327706"/>
                    </a:moveTo>
                    <a:cubicBezTo>
                      <a:pt x="6110" y="327706"/>
                      <a:pt x="-42" y="321554"/>
                      <a:pt x="-42" y="313975"/>
                    </a:cubicBezTo>
                    <a:lnTo>
                      <a:pt x="-42" y="55839"/>
                    </a:lnTo>
                    <a:cubicBezTo>
                      <a:pt x="-577" y="25508"/>
                      <a:pt x="23575" y="490"/>
                      <a:pt x="53892" y="-45"/>
                    </a:cubicBezTo>
                    <a:cubicBezTo>
                      <a:pt x="57682" y="-114"/>
                      <a:pt x="61458" y="202"/>
                      <a:pt x="65179" y="916"/>
                    </a:cubicBezTo>
                    <a:cubicBezTo>
                      <a:pt x="92023" y="6504"/>
                      <a:pt x="111149" y="30341"/>
                      <a:pt x="110765" y="57761"/>
                    </a:cubicBezTo>
                    <a:lnTo>
                      <a:pt x="110765" y="266467"/>
                    </a:lnTo>
                    <a:cubicBezTo>
                      <a:pt x="110765" y="274046"/>
                      <a:pt x="104613" y="280198"/>
                      <a:pt x="97034" y="280198"/>
                    </a:cubicBezTo>
                    <a:cubicBezTo>
                      <a:pt x="89455" y="280198"/>
                      <a:pt x="83303" y="274046"/>
                      <a:pt x="83303" y="266467"/>
                    </a:cubicBezTo>
                    <a:lnTo>
                      <a:pt x="83303" y="57761"/>
                    </a:lnTo>
                    <a:cubicBezTo>
                      <a:pt x="83743" y="43673"/>
                      <a:pt x="74227" y="31220"/>
                      <a:pt x="60510" y="27965"/>
                    </a:cubicBezTo>
                    <a:cubicBezTo>
                      <a:pt x="45668" y="24849"/>
                      <a:pt x="31113" y="34364"/>
                      <a:pt x="27997" y="49207"/>
                    </a:cubicBezTo>
                    <a:cubicBezTo>
                      <a:pt x="27571" y="51253"/>
                      <a:pt x="27378" y="53340"/>
                      <a:pt x="27420" y="55427"/>
                    </a:cubicBezTo>
                    <a:lnTo>
                      <a:pt x="27420" y="313563"/>
                    </a:lnTo>
                    <a:cubicBezTo>
                      <a:pt x="27653" y="321142"/>
                      <a:pt x="21680" y="327472"/>
                      <a:pt x="14101" y="327706"/>
                    </a:cubicBezTo>
                    <a:cubicBezTo>
                      <a:pt x="13964" y="327706"/>
                      <a:pt x="13826" y="327706"/>
                      <a:pt x="13689" y="327706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1" name="Freeform: Shape 130">
                <a:extLst>
                  <a:ext uri="{FF2B5EF4-FFF2-40B4-BE49-F238E27FC236}">
                    <a16:creationId xmlns:a16="http://schemas.microsoft.com/office/drawing/2014/main" id="{7EF41DD8-3AAD-DC6F-E7CD-81CF546ACCB4}"/>
                  </a:ext>
                </a:extLst>
              </p:cNvPr>
              <p:cNvSpPr/>
              <p:nvPr/>
            </p:nvSpPr>
            <p:spPr>
              <a:xfrm>
                <a:off x="8004292" y="2563043"/>
                <a:ext cx="110954" cy="331280"/>
              </a:xfrm>
              <a:custGeom>
                <a:avLst/>
                <a:gdLst>
                  <a:gd name="connsiteX0" fmla="*/ 13680 w 110954"/>
                  <a:gd name="connsiteY0" fmla="*/ 331227 h 331280"/>
                  <a:gd name="connsiteX1" fmla="*/ -51 w 110954"/>
                  <a:gd name="connsiteY1" fmla="*/ 317496 h 331280"/>
                  <a:gd name="connsiteX2" fmla="*/ -51 w 110954"/>
                  <a:gd name="connsiteY2" fmla="*/ 55377 h 331280"/>
                  <a:gd name="connsiteX3" fmla="*/ 17250 w 110954"/>
                  <a:gd name="connsiteY3" fmla="*/ 15147 h 331280"/>
                  <a:gd name="connsiteX4" fmla="*/ 58442 w 110954"/>
                  <a:gd name="connsiteY4" fmla="*/ 43 h 331280"/>
                  <a:gd name="connsiteX5" fmla="*/ 110893 w 110954"/>
                  <a:gd name="connsiteY5" fmla="*/ 57712 h 331280"/>
                  <a:gd name="connsiteX6" fmla="*/ 110893 w 110954"/>
                  <a:gd name="connsiteY6" fmla="*/ 299097 h 331280"/>
                  <a:gd name="connsiteX7" fmla="*/ 97162 w 110954"/>
                  <a:gd name="connsiteY7" fmla="*/ 312827 h 331280"/>
                  <a:gd name="connsiteX8" fmla="*/ 97162 w 110954"/>
                  <a:gd name="connsiteY8" fmla="*/ 312827 h 331280"/>
                  <a:gd name="connsiteX9" fmla="*/ 83432 w 110954"/>
                  <a:gd name="connsiteY9" fmla="*/ 299097 h 331280"/>
                  <a:gd name="connsiteX10" fmla="*/ 83432 w 110954"/>
                  <a:gd name="connsiteY10" fmla="*/ 57712 h 331280"/>
                  <a:gd name="connsiteX11" fmla="*/ 56932 w 110954"/>
                  <a:gd name="connsiteY11" fmla="*/ 27504 h 331280"/>
                  <a:gd name="connsiteX12" fmla="*/ 36199 w 110954"/>
                  <a:gd name="connsiteY12" fmla="*/ 35056 h 331280"/>
                  <a:gd name="connsiteX13" fmla="*/ 27548 w 110954"/>
                  <a:gd name="connsiteY13" fmla="*/ 55377 h 331280"/>
                  <a:gd name="connsiteX14" fmla="*/ 27548 w 110954"/>
                  <a:gd name="connsiteY14" fmla="*/ 317496 h 331280"/>
                  <a:gd name="connsiteX15" fmla="*/ 13818 w 110954"/>
                  <a:gd name="connsiteY15" fmla="*/ 331227 h 331280"/>
                  <a:gd name="connsiteX16" fmla="*/ 13680 w 110954"/>
                  <a:gd name="connsiteY16" fmla="*/ 331227 h 3312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10954" h="331280">
                    <a:moveTo>
                      <a:pt x="13680" y="331227"/>
                    </a:moveTo>
                    <a:cubicBezTo>
                      <a:pt x="6101" y="331227"/>
                      <a:pt x="-51" y="325075"/>
                      <a:pt x="-51" y="317496"/>
                    </a:cubicBezTo>
                    <a:lnTo>
                      <a:pt x="-51" y="55377"/>
                    </a:lnTo>
                    <a:cubicBezTo>
                      <a:pt x="-9" y="40164"/>
                      <a:pt x="6238" y="25637"/>
                      <a:pt x="17250" y="15147"/>
                    </a:cubicBezTo>
                    <a:cubicBezTo>
                      <a:pt x="28289" y="4601"/>
                      <a:pt x="43215" y="-863"/>
                      <a:pt x="58442" y="43"/>
                    </a:cubicBezTo>
                    <a:cubicBezTo>
                      <a:pt x="88458" y="2295"/>
                      <a:pt x="111484" y="27614"/>
                      <a:pt x="110893" y="57712"/>
                    </a:cubicBezTo>
                    <a:lnTo>
                      <a:pt x="110893" y="299097"/>
                    </a:lnTo>
                    <a:cubicBezTo>
                      <a:pt x="110893" y="306676"/>
                      <a:pt x="104742" y="312827"/>
                      <a:pt x="97162" y="312827"/>
                    </a:cubicBezTo>
                    <a:lnTo>
                      <a:pt x="97162" y="312827"/>
                    </a:lnTo>
                    <a:cubicBezTo>
                      <a:pt x="89583" y="312827"/>
                      <a:pt x="83432" y="306676"/>
                      <a:pt x="83432" y="299097"/>
                    </a:cubicBezTo>
                    <a:lnTo>
                      <a:pt x="83432" y="57712"/>
                    </a:lnTo>
                    <a:cubicBezTo>
                      <a:pt x="83940" y="42237"/>
                      <a:pt x="72351" y="29015"/>
                      <a:pt x="56932" y="27504"/>
                    </a:cubicBezTo>
                    <a:cubicBezTo>
                      <a:pt x="49270" y="27010"/>
                      <a:pt x="41746" y="29756"/>
                      <a:pt x="36199" y="35056"/>
                    </a:cubicBezTo>
                    <a:cubicBezTo>
                      <a:pt x="30596" y="40315"/>
                      <a:pt x="27466" y="47688"/>
                      <a:pt x="27548" y="55377"/>
                    </a:cubicBezTo>
                    <a:lnTo>
                      <a:pt x="27548" y="317496"/>
                    </a:lnTo>
                    <a:cubicBezTo>
                      <a:pt x="27548" y="325075"/>
                      <a:pt x="21397" y="331227"/>
                      <a:pt x="13818" y="331227"/>
                    </a:cubicBezTo>
                    <a:cubicBezTo>
                      <a:pt x="13776" y="331227"/>
                      <a:pt x="13721" y="331227"/>
                      <a:pt x="13680" y="331227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2" name="Freeform: Shape 131">
                <a:extLst>
                  <a:ext uri="{FF2B5EF4-FFF2-40B4-BE49-F238E27FC236}">
                    <a16:creationId xmlns:a16="http://schemas.microsoft.com/office/drawing/2014/main" id="{6EA93645-BF74-E201-FAAE-2938161E7855}"/>
                  </a:ext>
                </a:extLst>
              </p:cNvPr>
              <p:cNvSpPr/>
              <p:nvPr/>
            </p:nvSpPr>
            <p:spPr>
              <a:xfrm>
                <a:off x="8087637" y="2587100"/>
                <a:ext cx="110806" cy="301181"/>
              </a:xfrm>
              <a:custGeom>
                <a:avLst/>
                <a:gdLst>
                  <a:gd name="connsiteX0" fmla="*/ 97025 w 110806"/>
                  <a:gd name="connsiteY0" fmla="*/ 301128 h 301181"/>
                  <a:gd name="connsiteX1" fmla="*/ 83295 w 110806"/>
                  <a:gd name="connsiteY1" fmla="*/ 287397 h 301181"/>
                  <a:gd name="connsiteX2" fmla="*/ 83295 w 110806"/>
                  <a:gd name="connsiteY2" fmla="*/ 55349 h 301181"/>
                  <a:gd name="connsiteX3" fmla="*/ 55353 w 110806"/>
                  <a:gd name="connsiteY3" fmla="*/ 27407 h 301181"/>
                  <a:gd name="connsiteX4" fmla="*/ 27411 w 110806"/>
                  <a:gd name="connsiteY4" fmla="*/ 55349 h 301181"/>
                  <a:gd name="connsiteX5" fmla="*/ 27411 w 110806"/>
                  <a:gd name="connsiteY5" fmla="*/ 275039 h 301181"/>
                  <a:gd name="connsiteX6" fmla="*/ 13680 w 110806"/>
                  <a:gd name="connsiteY6" fmla="*/ 288770 h 301181"/>
                  <a:gd name="connsiteX7" fmla="*/ -51 w 110806"/>
                  <a:gd name="connsiteY7" fmla="*/ 275039 h 301181"/>
                  <a:gd name="connsiteX8" fmla="*/ -51 w 110806"/>
                  <a:gd name="connsiteY8" fmla="*/ 55349 h 301181"/>
                  <a:gd name="connsiteX9" fmla="*/ 55353 w 110806"/>
                  <a:gd name="connsiteY9" fmla="*/ -54 h 301181"/>
                  <a:gd name="connsiteX10" fmla="*/ 110756 w 110806"/>
                  <a:gd name="connsiteY10" fmla="*/ 55349 h 301181"/>
                  <a:gd name="connsiteX11" fmla="*/ 110756 w 110806"/>
                  <a:gd name="connsiteY11" fmla="*/ 287397 h 301181"/>
                  <a:gd name="connsiteX12" fmla="*/ 97025 w 110806"/>
                  <a:gd name="connsiteY12" fmla="*/ 301128 h 3011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0806" h="301181">
                    <a:moveTo>
                      <a:pt x="97025" y="301128"/>
                    </a:moveTo>
                    <a:cubicBezTo>
                      <a:pt x="89446" y="301128"/>
                      <a:pt x="83295" y="294976"/>
                      <a:pt x="83295" y="287397"/>
                    </a:cubicBezTo>
                    <a:lnTo>
                      <a:pt x="83295" y="55349"/>
                    </a:lnTo>
                    <a:cubicBezTo>
                      <a:pt x="83295" y="39916"/>
                      <a:pt x="70786" y="27407"/>
                      <a:pt x="55353" y="27407"/>
                    </a:cubicBezTo>
                    <a:cubicBezTo>
                      <a:pt x="39919" y="27407"/>
                      <a:pt x="27411" y="39916"/>
                      <a:pt x="27411" y="55349"/>
                    </a:cubicBezTo>
                    <a:lnTo>
                      <a:pt x="27411" y="275039"/>
                    </a:lnTo>
                    <a:cubicBezTo>
                      <a:pt x="27411" y="282619"/>
                      <a:pt x="21259" y="288770"/>
                      <a:pt x="13680" y="288770"/>
                    </a:cubicBezTo>
                    <a:cubicBezTo>
                      <a:pt x="6101" y="288770"/>
                      <a:pt x="-51" y="282619"/>
                      <a:pt x="-51" y="275039"/>
                    </a:cubicBezTo>
                    <a:lnTo>
                      <a:pt x="-51" y="55349"/>
                    </a:lnTo>
                    <a:cubicBezTo>
                      <a:pt x="-51" y="24757"/>
                      <a:pt x="24761" y="-54"/>
                      <a:pt x="55353" y="-54"/>
                    </a:cubicBezTo>
                    <a:cubicBezTo>
                      <a:pt x="85945" y="-54"/>
                      <a:pt x="110756" y="24757"/>
                      <a:pt x="110756" y="55349"/>
                    </a:cubicBezTo>
                    <a:lnTo>
                      <a:pt x="110756" y="287397"/>
                    </a:lnTo>
                    <a:cubicBezTo>
                      <a:pt x="110756" y="294976"/>
                      <a:pt x="104604" y="301128"/>
                      <a:pt x="97025" y="301128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3" name="Freeform: Shape 132">
                <a:extLst>
                  <a:ext uri="{FF2B5EF4-FFF2-40B4-BE49-F238E27FC236}">
                    <a16:creationId xmlns:a16="http://schemas.microsoft.com/office/drawing/2014/main" id="{1865124B-292F-71F6-82E1-7599F75C3E74}"/>
                  </a:ext>
                </a:extLst>
              </p:cNvPr>
              <p:cNvSpPr/>
              <p:nvPr/>
            </p:nvSpPr>
            <p:spPr>
              <a:xfrm>
                <a:off x="8170971" y="2670169"/>
                <a:ext cx="110817" cy="271250"/>
              </a:xfrm>
              <a:custGeom>
                <a:avLst/>
                <a:gdLst>
                  <a:gd name="connsiteX0" fmla="*/ 97037 w 110817"/>
                  <a:gd name="connsiteY0" fmla="*/ 271196 h 271250"/>
                  <a:gd name="connsiteX1" fmla="*/ 83306 w 110817"/>
                  <a:gd name="connsiteY1" fmla="*/ 257465 h 271250"/>
                  <a:gd name="connsiteX2" fmla="*/ 83306 w 110817"/>
                  <a:gd name="connsiteY2" fmla="*/ 54938 h 271250"/>
                  <a:gd name="connsiteX3" fmla="*/ 55913 w 110817"/>
                  <a:gd name="connsiteY3" fmla="*/ 27408 h 271250"/>
                  <a:gd name="connsiteX4" fmla="*/ 53923 w 110817"/>
                  <a:gd name="connsiteY4" fmla="*/ 27477 h 271250"/>
                  <a:gd name="connsiteX5" fmla="*/ 27422 w 110817"/>
                  <a:gd name="connsiteY5" fmla="*/ 57822 h 271250"/>
                  <a:gd name="connsiteX6" fmla="*/ 27422 w 110817"/>
                  <a:gd name="connsiteY6" fmla="*/ 204740 h 271250"/>
                  <a:gd name="connsiteX7" fmla="*/ 13692 w 110817"/>
                  <a:gd name="connsiteY7" fmla="*/ 218470 h 271250"/>
                  <a:gd name="connsiteX8" fmla="*/ -39 w 110817"/>
                  <a:gd name="connsiteY8" fmla="*/ 204740 h 271250"/>
                  <a:gd name="connsiteX9" fmla="*/ -39 w 110817"/>
                  <a:gd name="connsiteY9" fmla="*/ 57822 h 271250"/>
                  <a:gd name="connsiteX10" fmla="*/ 52412 w 110817"/>
                  <a:gd name="connsiteY10" fmla="*/ 15 h 271250"/>
                  <a:gd name="connsiteX11" fmla="*/ 110698 w 110817"/>
                  <a:gd name="connsiteY11" fmla="*/ 52810 h 271250"/>
                  <a:gd name="connsiteX12" fmla="*/ 110767 w 110817"/>
                  <a:gd name="connsiteY12" fmla="*/ 54938 h 271250"/>
                  <a:gd name="connsiteX13" fmla="*/ 110767 w 110817"/>
                  <a:gd name="connsiteY13" fmla="*/ 257465 h 271250"/>
                  <a:gd name="connsiteX14" fmla="*/ 97037 w 110817"/>
                  <a:gd name="connsiteY14" fmla="*/ 271196 h 271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0817" h="271250">
                    <a:moveTo>
                      <a:pt x="97037" y="271196"/>
                    </a:moveTo>
                    <a:cubicBezTo>
                      <a:pt x="89457" y="271196"/>
                      <a:pt x="83306" y="265045"/>
                      <a:pt x="83306" y="257465"/>
                    </a:cubicBezTo>
                    <a:lnTo>
                      <a:pt x="83306" y="54938"/>
                    </a:lnTo>
                    <a:cubicBezTo>
                      <a:pt x="83347" y="39766"/>
                      <a:pt x="71072" y="27449"/>
                      <a:pt x="55913" y="27408"/>
                    </a:cubicBezTo>
                    <a:cubicBezTo>
                      <a:pt x="55254" y="27408"/>
                      <a:pt x="54582" y="27436"/>
                      <a:pt x="53923" y="27477"/>
                    </a:cubicBezTo>
                    <a:cubicBezTo>
                      <a:pt x="38517" y="29124"/>
                      <a:pt x="26983" y="42333"/>
                      <a:pt x="27422" y="57822"/>
                    </a:cubicBezTo>
                    <a:lnTo>
                      <a:pt x="27422" y="204740"/>
                    </a:lnTo>
                    <a:cubicBezTo>
                      <a:pt x="27422" y="212319"/>
                      <a:pt x="21271" y="218470"/>
                      <a:pt x="13692" y="218470"/>
                    </a:cubicBezTo>
                    <a:cubicBezTo>
                      <a:pt x="6112" y="218470"/>
                      <a:pt x="-39" y="212319"/>
                      <a:pt x="-39" y="204740"/>
                    </a:cubicBezTo>
                    <a:lnTo>
                      <a:pt x="-39" y="57822"/>
                    </a:lnTo>
                    <a:cubicBezTo>
                      <a:pt x="-643" y="27697"/>
                      <a:pt x="22369" y="2336"/>
                      <a:pt x="52412" y="15"/>
                    </a:cubicBezTo>
                    <a:cubicBezTo>
                      <a:pt x="83086" y="-1509"/>
                      <a:pt x="109188" y="22136"/>
                      <a:pt x="110698" y="52810"/>
                    </a:cubicBezTo>
                    <a:cubicBezTo>
                      <a:pt x="110740" y="53510"/>
                      <a:pt x="110754" y="54224"/>
                      <a:pt x="110767" y="54938"/>
                    </a:cubicBezTo>
                    <a:lnTo>
                      <a:pt x="110767" y="257465"/>
                    </a:lnTo>
                    <a:cubicBezTo>
                      <a:pt x="110767" y="265045"/>
                      <a:pt x="104616" y="271196"/>
                      <a:pt x="97037" y="271196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70BC6988-1A28-4612-FB6E-1CFA2898FFFF}"/>
                  </a:ext>
                </a:extLst>
              </p:cNvPr>
              <p:cNvSpPr/>
              <p:nvPr/>
            </p:nvSpPr>
            <p:spPr>
              <a:xfrm>
                <a:off x="8218079" y="2618952"/>
                <a:ext cx="110817" cy="312444"/>
              </a:xfrm>
              <a:custGeom>
                <a:avLst/>
                <a:gdLst>
                  <a:gd name="connsiteX0" fmla="*/ 97025 w 110817"/>
                  <a:gd name="connsiteY0" fmla="*/ 312391 h 312444"/>
                  <a:gd name="connsiteX1" fmla="*/ 83295 w 110817"/>
                  <a:gd name="connsiteY1" fmla="*/ 298660 h 312444"/>
                  <a:gd name="connsiteX2" fmla="*/ 83295 w 110817"/>
                  <a:gd name="connsiteY2" fmla="*/ 57275 h 312444"/>
                  <a:gd name="connsiteX3" fmla="*/ 56932 w 110817"/>
                  <a:gd name="connsiteY3" fmla="*/ 27067 h 312444"/>
                  <a:gd name="connsiteX4" fmla="*/ 36198 w 110817"/>
                  <a:gd name="connsiteY4" fmla="*/ 34757 h 312444"/>
                  <a:gd name="connsiteX5" fmla="*/ 27411 w 110817"/>
                  <a:gd name="connsiteY5" fmla="*/ 54941 h 312444"/>
                  <a:gd name="connsiteX6" fmla="*/ 27411 w 110817"/>
                  <a:gd name="connsiteY6" fmla="*/ 64964 h 312444"/>
                  <a:gd name="connsiteX7" fmla="*/ 13680 w 110817"/>
                  <a:gd name="connsiteY7" fmla="*/ 78695 h 312444"/>
                  <a:gd name="connsiteX8" fmla="*/ -51 w 110817"/>
                  <a:gd name="connsiteY8" fmla="*/ 64964 h 312444"/>
                  <a:gd name="connsiteX9" fmla="*/ -51 w 110817"/>
                  <a:gd name="connsiteY9" fmla="*/ 54941 h 312444"/>
                  <a:gd name="connsiteX10" fmla="*/ 56177 w 110817"/>
                  <a:gd name="connsiteY10" fmla="*/ -51 h 312444"/>
                  <a:gd name="connsiteX11" fmla="*/ 58305 w 110817"/>
                  <a:gd name="connsiteY11" fmla="*/ 18 h 312444"/>
                  <a:gd name="connsiteX12" fmla="*/ 110756 w 110817"/>
                  <a:gd name="connsiteY12" fmla="*/ 57687 h 312444"/>
                  <a:gd name="connsiteX13" fmla="*/ 110756 w 110817"/>
                  <a:gd name="connsiteY13" fmla="*/ 299072 h 312444"/>
                  <a:gd name="connsiteX14" fmla="*/ 97025 w 110817"/>
                  <a:gd name="connsiteY14" fmla="*/ 312391 h 312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0817" h="312444">
                    <a:moveTo>
                      <a:pt x="97025" y="312391"/>
                    </a:moveTo>
                    <a:cubicBezTo>
                      <a:pt x="89446" y="312391"/>
                      <a:pt x="83295" y="306239"/>
                      <a:pt x="83295" y="298660"/>
                    </a:cubicBezTo>
                    <a:lnTo>
                      <a:pt x="83295" y="57275"/>
                    </a:lnTo>
                    <a:cubicBezTo>
                      <a:pt x="83748" y="41869"/>
                      <a:pt x="72255" y="28715"/>
                      <a:pt x="56932" y="27067"/>
                    </a:cubicBezTo>
                    <a:cubicBezTo>
                      <a:pt x="49242" y="26614"/>
                      <a:pt x="41732" y="29402"/>
                      <a:pt x="36198" y="34757"/>
                    </a:cubicBezTo>
                    <a:cubicBezTo>
                      <a:pt x="30582" y="39960"/>
                      <a:pt x="27397" y="47279"/>
                      <a:pt x="27411" y="54941"/>
                    </a:cubicBezTo>
                    <a:lnTo>
                      <a:pt x="27411" y="64964"/>
                    </a:lnTo>
                    <a:cubicBezTo>
                      <a:pt x="27411" y="72543"/>
                      <a:pt x="21259" y="78695"/>
                      <a:pt x="13680" y="78695"/>
                    </a:cubicBezTo>
                    <a:cubicBezTo>
                      <a:pt x="6101" y="78695"/>
                      <a:pt x="-51" y="72543"/>
                      <a:pt x="-51" y="64964"/>
                    </a:cubicBezTo>
                    <a:lnTo>
                      <a:pt x="-51" y="54941"/>
                    </a:lnTo>
                    <a:cubicBezTo>
                      <a:pt x="293" y="24225"/>
                      <a:pt x="25461" y="-394"/>
                      <a:pt x="56177" y="-51"/>
                    </a:cubicBezTo>
                    <a:cubicBezTo>
                      <a:pt x="56891" y="-37"/>
                      <a:pt x="57591" y="-23"/>
                      <a:pt x="58305" y="18"/>
                    </a:cubicBezTo>
                    <a:cubicBezTo>
                      <a:pt x="88320" y="2270"/>
                      <a:pt x="111346" y="27589"/>
                      <a:pt x="110756" y="57687"/>
                    </a:cubicBezTo>
                    <a:lnTo>
                      <a:pt x="110756" y="299072"/>
                    </a:lnTo>
                    <a:cubicBezTo>
                      <a:pt x="110536" y="306500"/>
                      <a:pt x="104453" y="312391"/>
                      <a:pt x="97025" y="312391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22D76772-6AEB-8F3A-550F-DD861A97AD41}"/>
                  </a:ext>
                </a:extLst>
              </p:cNvPr>
              <p:cNvSpPr/>
              <p:nvPr/>
            </p:nvSpPr>
            <p:spPr>
              <a:xfrm>
                <a:off x="8301561" y="2642709"/>
                <a:ext cx="110806" cy="301044"/>
              </a:xfrm>
              <a:custGeom>
                <a:avLst/>
                <a:gdLst>
                  <a:gd name="connsiteX0" fmla="*/ 97025 w 110806"/>
                  <a:gd name="connsiteY0" fmla="*/ 300990 h 301044"/>
                  <a:gd name="connsiteX1" fmla="*/ 83295 w 110806"/>
                  <a:gd name="connsiteY1" fmla="*/ 287260 h 301044"/>
                  <a:gd name="connsiteX2" fmla="*/ 83295 w 110806"/>
                  <a:gd name="connsiteY2" fmla="*/ 55349 h 301044"/>
                  <a:gd name="connsiteX3" fmla="*/ 55353 w 110806"/>
                  <a:gd name="connsiteY3" fmla="*/ 27407 h 301044"/>
                  <a:gd name="connsiteX4" fmla="*/ 27411 w 110806"/>
                  <a:gd name="connsiteY4" fmla="*/ 55349 h 301044"/>
                  <a:gd name="connsiteX5" fmla="*/ 27411 w 110806"/>
                  <a:gd name="connsiteY5" fmla="*/ 275040 h 301044"/>
                  <a:gd name="connsiteX6" fmla="*/ 13680 w 110806"/>
                  <a:gd name="connsiteY6" fmla="*/ 288770 h 301044"/>
                  <a:gd name="connsiteX7" fmla="*/ -51 w 110806"/>
                  <a:gd name="connsiteY7" fmla="*/ 275040 h 301044"/>
                  <a:gd name="connsiteX8" fmla="*/ -51 w 110806"/>
                  <a:gd name="connsiteY8" fmla="*/ 55349 h 301044"/>
                  <a:gd name="connsiteX9" fmla="*/ 55353 w 110806"/>
                  <a:gd name="connsiteY9" fmla="*/ -54 h 301044"/>
                  <a:gd name="connsiteX10" fmla="*/ 110756 w 110806"/>
                  <a:gd name="connsiteY10" fmla="*/ 55349 h 301044"/>
                  <a:gd name="connsiteX11" fmla="*/ 110756 w 110806"/>
                  <a:gd name="connsiteY11" fmla="*/ 287260 h 301044"/>
                  <a:gd name="connsiteX12" fmla="*/ 97025 w 110806"/>
                  <a:gd name="connsiteY12" fmla="*/ 300990 h 301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10806" h="301044">
                    <a:moveTo>
                      <a:pt x="97025" y="300990"/>
                    </a:moveTo>
                    <a:cubicBezTo>
                      <a:pt x="89446" y="300990"/>
                      <a:pt x="83295" y="294839"/>
                      <a:pt x="83295" y="287260"/>
                    </a:cubicBezTo>
                    <a:lnTo>
                      <a:pt x="83295" y="55349"/>
                    </a:lnTo>
                    <a:cubicBezTo>
                      <a:pt x="83295" y="39916"/>
                      <a:pt x="70786" y="27407"/>
                      <a:pt x="55353" y="27407"/>
                    </a:cubicBezTo>
                    <a:cubicBezTo>
                      <a:pt x="39920" y="27407"/>
                      <a:pt x="27411" y="39916"/>
                      <a:pt x="27411" y="55349"/>
                    </a:cubicBezTo>
                    <a:lnTo>
                      <a:pt x="27411" y="275040"/>
                    </a:lnTo>
                    <a:cubicBezTo>
                      <a:pt x="27411" y="282619"/>
                      <a:pt x="21259" y="288770"/>
                      <a:pt x="13680" y="288770"/>
                    </a:cubicBezTo>
                    <a:cubicBezTo>
                      <a:pt x="6101" y="288770"/>
                      <a:pt x="-51" y="282619"/>
                      <a:pt x="-51" y="275040"/>
                    </a:cubicBezTo>
                    <a:lnTo>
                      <a:pt x="-51" y="55349"/>
                    </a:lnTo>
                    <a:cubicBezTo>
                      <a:pt x="-51" y="24757"/>
                      <a:pt x="24761" y="-54"/>
                      <a:pt x="55353" y="-54"/>
                    </a:cubicBezTo>
                    <a:cubicBezTo>
                      <a:pt x="85945" y="-54"/>
                      <a:pt x="110756" y="24757"/>
                      <a:pt x="110756" y="55349"/>
                    </a:cubicBezTo>
                    <a:lnTo>
                      <a:pt x="110756" y="287260"/>
                    </a:lnTo>
                    <a:cubicBezTo>
                      <a:pt x="110756" y="294839"/>
                      <a:pt x="104605" y="300990"/>
                      <a:pt x="97025" y="300990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BCDDEEBF-71CC-774F-C32A-FB5BE5F33A33}"/>
                  </a:ext>
                </a:extLst>
              </p:cNvPr>
              <p:cNvSpPr/>
              <p:nvPr/>
            </p:nvSpPr>
            <p:spPr>
              <a:xfrm>
                <a:off x="8384757" y="2725888"/>
                <a:ext cx="110817" cy="271552"/>
              </a:xfrm>
              <a:custGeom>
                <a:avLst/>
                <a:gdLst>
                  <a:gd name="connsiteX0" fmla="*/ 97036 w 110817"/>
                  <a:gd name="connsiteY0" fmla="*/ 271498 h 271552"/>
                  <a:gd name="connsiteX1" fmla="*/ 83306 w 110817"/>
                  <a:gd name="connsiteY1" fmla="*/ 257767 h 271552"/>
                  <a:gd name="connsiteX2" fmla="*/ 83306 w 110817"/>
                  <a:gd name="connsiteY2" fmla="*/ 54828 h 271552"/>
                  <a:gd name="connsiteX3" fmla="*/ 55913 w 110817"/>
                  <a:gd name="connsiteY3" fmla="*/ 27298 h 271552"/>
                  <a:gd name="connsiteX4" fmla="*/ 53922 w 110817"/>
                  <a:gd name="connsiteY4" fmla="*/ 27367 h 271552"/>
                  <a:gd name="connsiteX5" fmla="*/ 27422 w 110817"/>
                  <a:gd name="connsiteY5" fmla="*/ 57712 h 271552"/>
                  <a:gd name="connsiteX6" fmla="*/ 27422 w 110817"/>
                  <a:gd name="connsiteY6" fmla="*/ 204630 h 271552"/>
                  <a:gd name="connsiteX7" fmla="*/ 13691 w 110817"/>
                  <a:gd name="connsiteY7" fmla="*/ 218360 h 271552"/>
                  <a:gd name="connsiteX8" fmla="*/ -39 w 110817"/>
                  <a:gd name="connsiteY8" fmla="*/ 204630 h 271552"/>
                  <a:gd name="connsiteX9" fmla="*/ -39 w 110817"/>
                  <a:gd name="connsiteY9" fmla="*/ 57712 h 271552"/>
                  <a:gd name="connsiteX10" fmla="*/ 52412 w 110817"/>
                  <a:gd name="connsiteY10" fmla="*/ 43 h 271552"/>
                  <a:gd name="connsiteX11" fmla="*/ 93604 w 110817"/>
                  <a:gd name="connsiteY11" fmla="*/ 15147 h 271552"/>
                  <a:gd name="connsiteX12" fmla="*/ 110767 w 110817"/>
                  <a:gd name="connsiteY12" fmla="*/ 55377 h 271552"/>
                  <a:gd name="connsiteX13" fmla="*/ 110767 w 110817"/>
                  <a:gd name="connsiteY13" fmla="*/ 257767 h 271552"/>
                  <a:gd name="connsiteX14" fmla="*/ 97036 w 110817"/>
                  <a:gd name="connsiteY14" fmla="*/ 271498 h 271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10817" h="271552">
                    <a:moveTo>
                      <a:pt x="97036" y="271498"/>
                    </a:moveTo>
                    <a:cubicBezTo>
                      <a:pt x="89457" y="271498"/>
                      <a:pt x="83306" y="265347"/>
                      <a:pt x="83306" y="257767"/>
                    </a:cubicBezTo>
                    <a:lnTo>
                      <a:pt x="83306" y="54828"/>
                    </a:lnTo>
                    <a:cubicBezTo>
                      <a:pt x="83347" y="39656"/>
                      <a:pt x="71072" y="27339"/>
                      <a:pt x="55913" y="27298"/>
                    </a:cubicBezTo>
                    <a:cubicBezTo>
                      <a:pt x="55254" y="27298"/>
                      <a:pt x="54581" y="27326"/>
                      <a:pt x="53922" y="27367"/>
                    </a:cubicBezTo>
                    <a:cubicBezTo>
                      <a:pt x="38558" y="29069"/>
                      <a:pt x="27038" y="42251"/>
                      <a:pt x="27422" y="57712"/>
                    </a:cubicBezTo>
                    <a:lnTo>
                      <a:pt x="27422" y="204630"/>
                    </a:lnTo>
                    <a:cubicBezTo>
                      <a:pt x="27422" y="212209"/>
                      <a:pt x="21271" y="218360"/>
                      <a:pt x="13691" y="218360"/>
                    </a:cubicBezTo>
                    <a:cubicBezTo>
                      <a:pt x="6112" y="218360"/>
                      <a:pt x="-39" y="212209"/>
                      <a:pt x="-39" y="204630"/>
                    </a:cubicBezTo>
                    <a:lnTo>
                      <a:pt x="-39" y="57712"/>
                    </a:lnTo>
                    <a:cubicBezTo>
                      <a:pt x="-630" y="27614"/>
                      <a:pt x="22397" y="2295"/>
                      <a:pt x="52412" y="43"/>
                    </a:cubicBezTo>
                    <a:cubicBezTo>
                      <a:pt x="67639" y="-863"/>
                      <a:pt x="82565" y="4601"/>
                      <a:pt x="93604" y="15147"/>
                    </a:cubicBezTo>
                    <a:cubicBezTo>
                      <a:pt x="104575" y="25651"/>
                      <a:pt x="110781" y="40191"/>
                      <a:pt x="110767" y="55377"/>
                    </a:cubicBezTo>
                    <a:lnTo>
                      <a:pt x="110767" y="257767"/>
                    </a:lnTo>
                    <a:cubicBezTo>
                      <a:pt x="110767" y="265347"/>
                      <a:pt x="104616" y="271498"/>
                      <a:pt x="97036" y="271498"/>
                    </a:cubicBezTo>
                    <a:close/>
                  </a:path>
                </a:pathLst>
              </a:custGeom>
              <a:grpFill/>
              <a:ln w="137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6684734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0" grpId="0"/>
      <p:bldP spid="61" grpId="0"/>
      <p:bldP spid="62" grpId="0"/>
      <p:bldP spid="63" grpId="0"/>
      <p:bldP spid="6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</TotalTime>
  <Words>4228</Words>
  <Application>Microsoft Office PowerPoint</Application>
  <PresentationFormat>Widescreen</PresentationFormat>
  <Paragraphs>376</Paragraphs>
  <Slides>54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64" baseType="lpstr">
      <vt:lpstr>Arial</vt:lpstr>
      <vt:lpstr>Calibri</vt:lpstr>
      <vt:lpstr>Damavand ExtraBold</vt:lpstr>
      <vt:lpstr>Manrope</vt:lpstr>
      <vt:lpstr>Montserrat Medium</vt:lpstr>
      <vt:lpstr>Shabnam</vt:lpstr>
      <vt:lpstr>Times New Roman</vt:lpstr>
      <vt:lpstr>Vazir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Mobotop</dc:creator>
  <cp:lastModifiedBy>Mobotop</cp:lastModifiedBy>
  <cp:revision>88</cp:revision>
  <dcterms:created xsi:type="dcterms:W3CDTF">2024-07-05T08:01:13Z</dcterms:created>
  <dcterms:modified xsi:type="dcterms:W3CDTF">2024-07-05T15:08:55Z</dcterms:modified>
</cp:coreProperties>
</file>